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ink/ink1.xml" ContentType="application/inkml+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2.xml" ContentType="application/vnd.openxmlformats-officedocument.theme+xml"/>
  <Override PartName="/ppt/ink/ink2.xml" ContentType="application/inkml+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3.xml" ContentType="application/vnd.openxmlformats-officedocument.theme+xml"/>
  <Override PartName="/ppt/ink/ink3.xml" ContentType="application/inkml+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3" r:id="rId1"/>
    <p:sldMasterId id="2147483914" r:id="rId2"/>
    <p:sldMasterId id="2147483926" r:id="rId3"/>
  </p:sldMasterIdLst>
  <p:notesMasterIdLst>
    <p:notesMasterId r:id="rId27"/>
  </p:notesMasterIdLst>
  <p:sldIdLst>
    <p:sldId id="336" r:id="rId4"/>
    <p:sldId id="324" r:id="rId5"/>
    <p:sldId id="337" r:id="rId6"/>
    <p:sldId id="357" r:id="rId7"/>
    <p:sldId id="335" r:id="rId8"/>
    <p:sldId id="334" r:id="rId9"/>
    <p:sldId id="342" r:id="rId10"/>
    <p:sldId id="329" r:id="rId11"/>
    <p:sldId id="328" r:id="rId12"/>
    <p:sldId id="257" r:id="rId13"/>
    <p:sldId id="258" r:id="rId14"/>
    <p:sldId id="259" r:id="rId15"/>
    <p:sldId id="350" r:id="rId16"/>
    <p:sldId id="351" r:id="rId17"/>
    <p:sldId id="355" r:id="rId18"/>
    <p:sldId id="356" r:id="rId19"/>
    <p:sldId id="353" r:id="rId20"/>
    <p:sldId id="354" r:id="rId21"/>
    <p:sldId id="346" r:id="rId22"/>
    <p:sldId id="347" r:id="rId23"/>
    <p:sldId id="359" r:id="rId24"/>
    <p:sldId id="326" r:id="rId25"/>
    <p:sldId id="358" r:id="rId26"/>
  </p:sldIdLst>
  <p:sldSz cx="12192000" cy="6858000"/>
  <p:notesSz cx="6858000" cy="9144000"/>
  <p:defaultTextStyle>
    <a:defPPr>
      <a:defRPr lang="en-GB"/>
    </a:defPPr>
    <a:lvl1pPr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5pPr>
    <a:lvl6pPr marL="2286000" algn="l" defTabSz="914400" rtl="0" eaLnBrk="1" latinLnBrk="0" hangingPunct="1">
      <a:defRPr kern="1200">
        <a:solidFill>
          <a:schemeClr val="tx1"/>
        </a:solidFill>
        <a:latin typeface="Calibri" panose="020F0502020204030204" pitchFamily="34" charset="0"/>
        <a:ea typeface="+mn-ea"/>
        <a:cs typeface="+mn-cs"/>
      </a:defRPr>
    </a:lvl6pPr>
    <a:lvl7pPr marL="2743200" algn="l" defTabSz="914400" rtl="0" eaLnBrk="1" latinLnBrk="0" hangingPunct="1">
      <a:defRPr kern="1200">
        <a:solidFill>
          <a:schemeClr val="tx1"/>
        </a:solidFill>
        <a:latin typeface="Calibri" panose="020F0502020204030204" pitchFamily="34" charset="0"/>
        <a:ea typeface="+mn-ea"/>
        <a:cs typeface="+mn-cs"/>
      </a:defRPr>
    </a:lvl7pPr>
    <a:lvl8pPr marL="3200400" algn="l" defTabSz="914400" rtl="0" eaLnBrk="1" latinLnBrk="0" hangingPunct="1">
      <a:defRPr kern="1200">
        <a:solidFill>
          <a:schemeClr val="tx1"/>
        </a:solidFill>
        <a:latin typeface="Calibri" panose="020F0502020204030204" pitchFamily="34" charset="0"/>
        <a:ea typeface="+mn-ea"/>
        <a:cs typeface="+mn-cs"/>
      </a:defRPr>
    </a:lvl8pPr>
    <a:lvl9pPr marL="3657600" algn="l" defTabSz="914400" rtl="0" eaLnBrk="1" latinLnBrk="0" hangingPunct="1">
      <a:defRPr kern="1200">
        <a:solidFill>
          <a:schemeClr val="tx1"/>
        </a:solidFill>
        <a:latin typeface="Calibri" panose="020F0502020204030204" pitchFamily="34" charset="0"/>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2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png"/><Relationship Id="rId5" Type="http://schemas.openxmlformats.org/officeDocument/2006/relationships/image" Target="../media/image7.png"/><Relationship Id="rId4" Type="http://schemas.openxmlformats.org/officeDocument/2006/relationships/image" Target="../media/image6.pn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png"/><Relationship Id="rId5" Type="http://schemas.openxmlformats.org/officeDocument/2006/relationships/image" Target="../media/image7.png"/><Relationship Id="rId4" Type="http://schemas.openxmlformats.org/officeDocument/2006/relationships/image" Target="../media/image6.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01011E20-1CF8-4733-A673-CA2CDA4BC69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90E6FDA-A9C4-49EF-A584-1FEEB0A6AACA}">
      <dgm:prSet/>
      <dgm:spPr/>
      <dgm:t>
        <a:bodyPr/>
        <a:lstStyle/>
        <a:p>
          <a:r>
            <a:rPr lang="en-US" dirty="0"/>
            <a:t>The use of contemporary technology in Health care sector</a:t>
          </a:r>
        </a:p>
      </dgm:t>
    </dgm:pt>
    <dgm:pt modelId="{DE9EEBC0-3B74-4BB0-992F-335419AD2E16}" type="parTrans" cxnId="{980D349A-E25A-4D06-A281-565A3D32BF96}">
      <dgm:prSet/>
      <dgm:spPr/>
      <dgm:t>
        <a:bodyPr/>
        <a:lstStyle/>
        <a:p>
          <a:endParaRPr lang="en-US"/>
        </a:p>
      </dgm:t>
    </dgm:pt>
    <dgm:pt modelId="{5AD9AD2B-85D5-441C-A0DE-24993838D785}" type="sibTrans" cxnId="{980D349A-E25A-4D06-A281-565A3D32BF96}">
      <dgm:prSet/>
      <dgm:spPr/>
      <dgm:t>
        <a:bodyPr/>
        <a:lstStyle/>
        <a:p>
          <a:endParaRPr lang="en-US"/>
        </a:p>
      </dgm:t>
    </dgm:pt>
    <dgm:pt modelId="{938EACCC-A77C-4CB6-9A53-4412078A6D97}">
      <dgm:prSet/>
      <dgm:spPr/>
      <dgm:t>
        <a:bodyPr/>
        <a:lstStyle/>
        <a:p>
          <a:r>
            <a:rPr lang="en-US" dirty="0"/>
            <a:t>The use of technology during the Covid-19 in </a:t>
          </a:r>
          <a:r>
            <a:rPr lang="en-US" dirty="0" err="1"/>
            <a:t>Heatlh</a:t>
          </a:r>
          <a:r>
            <a:rPr lang="en-US" dirty="0"/>
            <a:t> care sector.</a:t>
          </a:r>
        </a:p>
      </dgm:t>
    </dgm:pt>
    <dgm:pt modelId="{D3C7424F-BA92-4677-AD4B-63C3AFF87DD4}" type="parTrans" cxnId="{521F9B39-7605-48A3-AA92-1703BB670F6B}">
      <dgm:prSet/>
      <dgm:spPr/>
      <dgm:t>
        <a:bodyPr/>
        <a:lstStyle/>
        <a:p>
          <a:endParaRPr lang="en-US"/>
        </a:p>
      </dgm:t>
    </dgm:pt>
    <dgm:pt modelId="{0CAF6CF1-22F5-4509-8DC6-2755E26EE7B7}" type="sibTrans" cxnId="{521F9B39-7605-48A3-AA92-1703BB670F6B}">
      <dgm:prSet/>
      <dgm:spPr/>
      <dgm:t>
        <a:bodyPr/>
        <a:lstStyle/>
        <a:p>
          <a:endParaRPr lang="en-US"/>
        </a:p>
      </dgm:t>
    </dgm:pt>
    <dgm:pt modelId="{348EA613-1A3F-4271-AC20-E22CFFD0F224}">
      <dgm:prSet/>
      <dgm:spPr/>
      <dgm:t>
        <a:bodyPr/>
        <a:lstStyle/>
        <a:p>
          <a:r>
            <a:rPr lang="en-US" dirty="0"/>
            <a:t>The use of digital communication, collaboration and participation in Health care sector</a:t>
          </a:r>
        </a:p>
      </dgm:t>
    </dgm:pt>
    <dgm:pt modelId="{4A0E803A-B40A-416D-AAA7-14E49CB4E340}" type="parTrans" cxnId="{0F580899-E3C7-48B8-9327-BB0DFB9A30C5}">
      <dgm:prSet/>
      <dgm:spPr/>
      <dgm:t>
        <a:bodyPr/>
        <a:lstStyle/>
        <a:p>
          <a:endParaRPr lang="en-US"/>
        </a:p>
      </dgm:t>
    </dgm:pt>
    <dgm:pt modelId="{96044116-F701-49B7-9861-8E2C1C2927D8}" type="sibTrans" cxnId="{0F580899-E3C7-48B8-9327-BB0DFB9A30C5}">
      <dgm:prSet/>
      <dgm:spPr/>
      <dgm:t>
        <a:bodyPr/>
        <a:lstStyle/>
        <a:p>
          <a:endParaRPr lang="en-US"/>
        </a:p>
      </dgm:t>
    </dgm:pt>
    <dgm:pt modelId="{6EFD058F-804F-437F-822F-B5568E3579A5}">
      <dgm:prSet/>
      <dgm:spPr/>
      <dgm:t>
        <a:bodyPr/>
        <a:lstStyle/>
        <a:p>
          <a:r>
            <a:rPr lang="en-US" dirty="0"/>
            <a:t>The use of digital literacy for employee well-being and their professional career development in health care sector.</a:t>
          </a:r>
        </a:p>
      </dgm:t>
    </dgm:pt>
    <dgm:pt modelId="{D4A2953D-F807-4DB5-8C12-52F749364970}" type="parTrans" cxnId="{F2892217-2D4A-4FA5-9884-F7272B43DDA7}">
      <dgm:prSet/>
      <dgm:spPr/>
      <dgm:t>
        <a:bodyPr/>
        <a:lstStyle/>
        <a:p>
          <a:endParaRPr lang="en-US"/>
        </a:p>
      </dgm:t>
    </dgm:pt>
    <dgm:pt modelId="{D3FD0154-F4E3-47F8-9CDF-449C39018628}" type="sibTrans" cxnId="{F2892217-2D4A-4FA5-9884-F7272B43DDA7}">
      <dgm:prSet/>
      <dgm:spPr/>
      <dgm:t>
        <a:bodyPr/>
        <a:lstStyle/>
        <a:p>
          <a:endParaRPr lang="en-US"/>
        </a:p>
      </dgm:t>
    </dgm:pt>
    <dgm:pt modelId="{4CD82393-1933-4325-A9FF-6E4F8BB1EF59}">
      <dgm:prSet/>
      <dgm:spPr/>
      <dgm:t>
        <a:bodyPr/>
        <a:lstStyle/>
        <a:p>
          <a:r>
            <a:rPr lang="en-US" dirty="0"/>
            <a:t>The relevance of technical proficiency for data and information handling in Health care sector.</a:t>
          </a:r>
        </a:p>
      </dgm:t>
    </dgm:pt>
    <dgm:pt modelId="{E21E82B8-508B-492C-8CEF-7BA5373A8562}" type="parTrans" cxnId="{AE9A6589-C5B1-4626-8831-9E0ACD95F3A6}">
      <dgm:prSet/>
      <dgm:spPr/>
      <dgm:t>
        <a:bodyPr/>
        <a:lstStyle/>
        <a:p>
          <a:endParaRPr lang="en-US"/>
        </a:p>
      </dgm:t>
    </dgm:pt>
    <dgm:pt modelId="{FDF4C009-6513-4CA3-9BE4-8AEAF966BF40}" type="sibTrans" cxnId="{AE9A6589-C5B1-4626-8831-9E0ACD95F3A6}">
      <dgm:prSet/>
      <dgm:spPr/>
      <dgm:t>
        <a:bodyPr/>
        <a:lstStyle/>
        <a:p>
          <a:endParaRPr lang="en-US"/>
        </a:p>
      </dgm:t>
    </dgm:pt>
    <dgm:pt modelId="{8A4C6A86-353E-4E19-AFAD-34380A025E97}" type="pres">
      <dgm:prSet presAssocID="{01011E20-1CF8-4733-A673-CA2CDA4BC691}" presName="root" presStyleCnt="0">
        <dgm:presLayoutVars>
          <dgm:dir/>
          <dgm:resizeHandles val="exact"/>
        </dgm:presLayoutVars>
      </dgm:prSet>
      <dgm:spPr/>
    </dgm:pt>
    <dgm:pt modelId="{4C9946B1-685F-41A2-8AF9-EBF12B0A3275}" type="pres">
      <dgm:prSet presAssocID="{D90E6FDA-A9C4-49EF-A584-1FEEB0A6AACA}" presName="compNode" presStyleCnt="0"/>
      <dgm:spPr/>
    </dgm:pt>
    <dgm:pt modelId="{21FB3674-D0F4-4BDD-B785-02EFC94E6253}" type="pres">
      <dgm:prSet presAssocID="{D90E6FDA-A9C4-49EF-A584-1FEEB0A6AACA}" presName="bgRect" presStyleLbl="bgShp" presStyleIdx="0" presStyleCnt="5"/>
      <dgm:spPr/>
    </dgm:pt>
    <dgm:pt modelId="{C26906A8-BEFA-4477-BDD1-AB9AA9F46A2F}" type="pres">
      <dgm:prSet presAssocID="{D90E6FDA-A9C4-49EF-A584-1FEEB0A6AACA}"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Computer"/>
        </a:ext>
      </dgm:extLst>
    </dgm:pt>
    <dgm:pt modelId="{4B881713-C3AC-4D54-8A66-20A86A77890D}" type="pres">
      <dgm:prSet presAssocID="{D90E6FDA-A9C4-49EF-A584-1FEEB0A6AACA}" presName="spaceRect" presStyleCnt="0"/>
      <dgm:spPr/>
    </dgm:pt>
    <dgm:pt modelId="{E6938A74-0F17-4104-864C-176113DFB3F9}" type="pres">
      <dgm:prSet presAssocID="{D90E6FDA-A9C4-49EF-A584-1FEEB0A6AACA}" presName="parTx" presStyleLbl="revTx" presStyleIdx="0" presStyleCnt="5">
        <dgm:presLayoutVars>
          <dgm:chMax val="0"/>
          <dgm:chPref val="0"/>
        </dgm:presLayoutVars>
      </dgm:prSet>
      <dgm:spPr/>
    </dgm:pt>
    <dgm:pt modelId="{948E8291-6D51-4DB9-B9A7-5ED6F9C8221D}" type="pres">
      <dgm:prSet presAssocID="{5AD9AD2B-85D5-441C-A0DE-24993838D785}" presName="sibTrans" presStyleCnt="0"/>
      <dgm:spPr/>
    </dgm:pt>
    <dgm:pt modelId="{502D86BE-A1CF-4838-84F6-FEF9B95C9B82}" type="pres">
      <dgm:prSet presAssocID="{938EACCC-A77C-4CB6-9A53-4412078A6D97}" presName="compNode" presStyleCnt="0"/>
      <dgm:spPr/>
    </dgm:pt>
    <dgm:pt modelId="{9FB1FD1A-5210-4AB7-B220-A5A6E416DCDE}" type="pres">
      <dgm:prSet presAssocID="{938EACCC-A77C-4CB6-9A53-4412078A6D97}" presName="bgRect" presStyleLbl="bgShp" presStyleIdx="1" presStyleCnt="5"/>
      <dgm:spPr/>
    </dgm:pt>
    <dgm:pt modelId="{2762C6E3-E366-4DC4-9A64-F1969AAEA513}" type="pres">
      <dgm:prSet presAssocID="{938EACCC-A77C-4CB6-9A53-4412078A6D97}" presName="iconRect" presStyleLbl="node1" presStyleIdx="1" presStyleCnt="5"/>
      <dgm:spPr>
        <a:blipFill>
          <a:blip xmlns:r="http://schemas.openxmlformats.org/officeDocument/2006/relationships" r:embed="rId2" cstate="print">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Hospital"/>
        </a:ext>
      </dgm:extLst>
    </dgm:pt>
    <dgm:pt modelId="{8EC35C6F-F26D-41C1-A2DA-776544BDB795}" type="pres">
      <dgm:prSet presAssocID="{938EACCC-A77C-4CB6-9A53-4412078A6D97}" presName="spaceRect" presStyleCnt="0"/>
      <dgm:spPr/>
    </dgm:pt>
    <dgm:pt modelId="{912ACED5-830E-4A0D-8DC8-353B509A25A9}" type="pres">
      <dgm:prSet presAssocID="{938EACCC-A77C-4CB6-9A53-4412078A6D97}" presName="parTx" presStyleLbl="revTx" presStyleIdx="1" presStyleCnt="5">
        <dgm:presLayoutVars>
          <dgm:chMax val="0"/>
          <dgm:chPref val="0"/>
        </dgm:presLayoutVars>
      </dgm:prSet>
      <dgm:spPr/>
    </dgm:pt>
    <dgm:pt modelId="{50FEACB3-671C-4462-8465-292EA75201BA}" type="pres">
      <dgm:prSet presAssocID="{0CAF6CF1-22F5-4509-8DC6-2755E26EE7B7}" presName="sibTrans" presStyleCnt="0"/>
      <dgm:spPr/>
    </dgm:pt>
    <dgm:pt modelId="{057EB316-B701-4F3A-B4DC-265C37816BD1}" type="pres">
      <dgm:prSet presAssocID="{348EA613-1A3F-4271-AC20-E22CFFD0F224}" presName="compNode" presStyleCnt="0"/>
      <dgm:spPr/>
    </dgm:pt>
    <dgm:pt modelId="{D2CA9822-26AB-49C9-A71E-B5E43EC7A61E}" type="pres">
      <dgm:prSet presAssocID="{348EA613-1A3F-4271-AC20-E22CFFD0F224}" presName="bgRect" presStyleLbl="bgShp" presStyleIdx="2" presStyleCnt="5"/>
      <dgm:spPr/>
    </dgm:pt>
    <dgm:pt modelId="{CB06B968-AA9C-44CE-9496-B5AF1064DCAC}" type="pres">
      <dgm:prSet presAssocID="{348EA613-1A3F-4271-AC20-E22CFFD0F224}" presName="iconRect" presStyleLbl="node1" presStyleIdx="2" presStyleCnt="5"/>
      <dgm:spPr>
        <a:blipFill>
          <a:blip xmlns:r="http://schemas.openxmlformats.org/officeDocument/2006/relationships" r:embed="rId3" cstate="print">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Chat"/>
        </a:ext>
      </dgm:extLst>
    </dgm:pt>
    <dgm:pt modelId="{EC508EAF-FF75-4559-A063-1C339F595E23}" type="pres">
      <dgm:prSet presAssocID="{348EA613-1A3F-4271-AC20-E22CFFD0F224}" presName="spaceRect" presStyleCnt="0"/>
      <dgm:spPr/>
    </dgm:pt>
    <dgm:pt modelId="{C767D994-1772-4773-9FBE-DA0751D5D921}" type="pres">
      <dgm:prSet presAssocID="{348EA613-1A3F-4271-AC20-E22CFFD0F224}" presName="parTx" presStyleLbl="revTx" presStyleIdx="2" presStyleCnt="5">
        <dgm:presLayoutVars>
          <dgm:chMax val="0"/>
          <dgm:chPref val="0"/>
        </dgm:presLayoutVars>
      </dgm:prSet>
      <dgm:spPr/>
    </dgm:pt>
    <dgm:pt modelId="{967DDEEB-C58F-4743-9B24-6A42A5EA2B37}" type="pres">
      <dgm:prSet presAssocID="{96044116-F701-49B7-9861-8E2C1C2927D8}" presName="sibTrans" presStyleCnt="0"/>
      <dgm:spPr/>
    </dgm:pt>
    <dgm:pt modelId="{62C0A7A7-2EC0-48D5-B023-F38029D0CDF0}" type="pres">
      <dgm:prSet presAssocID="{6EFD058F-804F-437F-822F-B5568E3579A5}" presName="compNode" presStyleCnt="0"/>
      <dgm:spPr/>
    </dgm:pt>
    <dgm:pt modelId="{B054447F-72D0-407E-A7FB-DFEDAB71AC5B}" type="pres">
      <dgm:prSet presAssocID="{6EFD058F-804F-437F-822F-B5568E3579A5}" presName="bgRect" presStyleLbl="bgShp" presStyleIdx="3" presStyleCnt="5"/>
      <dgm:spPr/>
    </dgm:pt>
    <dgm:pt modelId="{D27852FB-48F2-4348-B4CE-0F62F9FE8668}" type="pres">
      <dgm:prSet presAssocID="{6EFD058F-804F-437F-822F-B5568E3579A5}" presName="iconRect" presStyleLbl="node1" presStyleIdx="3" presStyleCnt="5"/>
      <dgm:spPr>
        <a:blipFill>
          <a:blip xmlns:r="http://schemas.openxmlformats.org/officeDocument/2006/relationships" r:embed="rId4" cstate="print">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Books"/>
        </a:ext>
      </dgm:extLst>
    </dgm:pt>
    <dgm:pt modelId="{EF0091B3-E079-401C-A1E5-41939FA0BBF5}" type="pres">
      <dgm:prSet presAssocID="{6EFD058F-804F-437F-822F-B5568E3579A5}" presName="spaceRect" presStyleCnt="0"/>
      <dgm:spPr/>
    </dgm:pt>
    <dgm:pt modelId="{F1496BBA-EBD2-440D-8DC2-0CB5EDC53E53}" type="pres">
      <dgm:prSet presAssocID="{6EFD058F-804F-437F-822F-B5568E3579A5}" presName="parTx" presStyleLbl="revTx" presStyleIdx="3" presStyleCnt="5">
        <dgm:presLayoutVars>
          <dgm:chMax val="0"/>
          <dgm:chPref val="0"/>
        </dgm:presLayoutVars>
      </dgm:prSet>
      <dgm:spPr/>
    </dgm:pt>
    <dgm:pt modelId="{A9858094-C20E-4020-B657-FAE479EF6FD2}" type="pres">
      <dgm:prSet presAssocID="{D3FD0154-F4E3-47F8-9CDF-449C39018628}" presName="sibTrans" presStyleCnt="0"/>
      <dgm:spPr/>
    </dgm:pt>
    <dgm:pt modelId="{3FB466DC-18C3-482E-A613-6D74208ED5B4}" type="pres">
      <dgm:prSet presAssocID="{4CD82393-1933-4325-A9FF-6E4F8BB1EF59}" presName="compNode" presStyleCnt="0"/>
      <dgm:spPr/>
    </dgm:pt>
    <dgm:pt modelId="{C935F1A7-BFC6-4EF5-BA59-844971FB13CD}" type="pres">
      <dgm:prSet presAssocID="{4CD82393-1933-4325-A9FF-6E4F8BB1EF59}" presName="bgRect" presStyleLbl="bgShp" presStyleIdx="4" presStyleCnt="5"/>
      <dgm:spPr/>
    </dgm:pt>
    <dgm:pt modelId="{3CC52042-0A94-42D1-BDBC-83A81B11A0FD}" type="pres">
      <dgm:prSet presAssocID="{4CD82393-1933-4325-A9FF-6E4F8BB1EF59}" presName="iconRect" presStyleLbl="node1" presStyleIdx="4" presStyleCnt="5"/>
      <dgm:spPr>
        <a:blipFill>
          <a:blip xmlns:r="http://schemas.openxmlformats.org/officeDocument/2006/relationships" r:embed="rId5" cstate="print">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Doctor"/>
        </a:ext>
      </dgm:extLst>
    </dgm:pt>
    <dgm:pt modelId="{653D082E-6BF3-444F-A1F0-783AA1DB57BD}" type="pres">
      <dgm:prSet presAssocID="{4CD82393-1933-4325-A9FF-6E4F8BB1EF59}" presName="spaceRect" presStyleCnt="0"/>
      <dgm:spPr/>
    </dgm:pt>
    <dgm:pt modelId="{DD498768-4CB2-40B2-8CE7-082803DED8C3}" type="pres">
      <dgm:prSet presAssocID="{4CD82393-1933-4325-A9FF-6E4F8BB1EF59}" presName="parTx" presStyleLbl="revTx" presStyleIdx="4" presStyleCnt="5">
        <dgm:presLayoutVars>
          <dgm:chMax val="0"/>
          <dgm:chPref val="0"/>
        </dgm:presLayoutVars>
      </dgm:prSet>
      <dgm:spPr/>
    </dgm:pt>
  </dgm:ptLst>
  <dgm:cxnLst>
    <dgm:cxn modelId="{D4D96302-F58D-4BFD-8B95-D40D9AFB3471}" type="presOf" srcId="{348EA613-1A3F-4271-AC20-E22CFFD0F224}" destId="{C767D994-1772-4773-9FBE-DA0751D5D921}" srcOrd="0" destOrd="0" presId="urn:microsoft.com/office/officeart/2018/2/layout/IconVerticalSolidList"/>
    <dgm:cxn modelId="{088F1704-1784-4475-BCC0-27ECDAB8C8F0}" type="presOf" srcId="{01011E20-1CF8-4733-A673-CA2CDA4BC691}" destId="{8A4C6A86-353E-4E19-AFAD-34380A025E97}" srcOrd="0" destOrd="0" presId="urn:microsoft.com/office/officeart/2018/2/layout/IconVerticalSolidList"/>
    <dgm:cxn modelId="{F2892217-2D4A-4FA5-9884-F7272B43DDA7}" srcId="{01011E20-1CF8-4733-A673-CA2CDA4BC691}" destId="{6EFD058F-804F-437F-822F-B5568E3579A5}" srcOrd="3" destOrd="0" parTransId="{D4A2953D-F807-4DB5-8C12-52F749364970}" sibTransId="{D3FD0154-F4E3-47F8-9CDF-449C39018628}"/>
    <dgm:cxn modelId="{C8CE9B37-A035-440D-B111-DF257711DFAC}" type="presOf" srcId="{6EFD058F-804F-437F-822F-B5568E3579A5}" destId="{F1496BBA-EBD2-440D-8DC2-0CB5EDC53E53}" srcOrd="0" destOrd="0" presId="urn:microsoft.com/office/officeart/2018/2/layout/IconVerticalSolidList"/>
    <dgm:cxn modelId="{521F9B39-7605-48A3-AA92-1703BB670F6B}" srcId="{01011E20-1CF8-4733-A673-CA2CDA4BC691}" destId="{938EACCC-A77C-4CB6-9A53-4412078A6D97}" srcOrd="1" destOrd="0" parTransId="{D3C7424F-BA92-4677-AD4B-63C3AFF87DD4}" sibTransId="{0CAF6CF1-22F5-4509-8DC6-2755E26EE7B7}"/>
    <dgm:cxn modelId="{AD9C466F-DFF2-4D03-A790-178702D176A5}" type="presOf" srcId="{D90E6FDA-A9C4-49EF-A584-1FEEB0A6AACA}" destId="{E6938A74-0F17-4104-864C-176113DFB3F9}" srcOrd="0" destOrd="0" presId="urn:microsoft.com/office/officeart/2018/2/layout/IconVerticalSolidList"/>
    <dgm:cxn modelId="{AE9A6589-C5B1-4626-8831-9E0ACD95F3A6}" srcId="{01011E20-1CF8-4733-A673-CA2CDA4BC691}" destId="{4CD82393-1933-4325-A9FF-6E4F8BB1EF59}" srcOrd="4" destOrd="0" parTransId="{E21E82B8-508B-492C-8CEF-7BA5373A8562}" sibTransId="{FDF4C009-6513-4CA3-9BE4-8AEAF966BF40}"/>
    <dgm:cxn modelId="{0F580899-E3C7-48B8-9327-BB0DFB9A30C5}" srcId="{01011E20-1CF8-4733-A673-CA2CDA4BC691}" destId="{348EA613-1A3F-4271-AC20-E22CFFD0F224}" srcOrd="2" destOrd="0" parTransId="{4A0E803A-B40A-416D-AAA7-14E49CB4E340}" sibTransId="{96044116-F701-49B7-9861-8E2C1C2927D8}"/>
    <dgm:cxn modelId="{980D349A-E25A-4D06-A281-565A3D32BF96}" srcId="{01011E20-1CF8-4733-A673-CA2CDA4BC691}" destId="{D90E6FDA-A9C4-49EF-A584-1FEEB0A6AACA}" srcOrd="0" destOrd="0" parTransId="{DE9EEBC0-3B74-4BB0-992F-335419AD2E16}" sibTransId="{5AD9AD2B-85D5-441C-A0DE-24993838D785}"/>
    <dgm:cxn modelId="{3AD759AC-5577-40A0-9199-0CAE68589913}" type="presOf" srcId="{4CD82393-1933-4325-A9FF-6E4F8BB1EF59}" destId="{DD498768-4CB2-40B2-8CE7-082803DED8C3}" srcOrd="0" destOrd="0" presId="urn:microsoft.com/office/officeart/2018/2/layout/IconVerticalSolidList"/>
    <dgm:cxn modelId="{7FA334DA-5FF8-43F0-9422-449747EDD555}" type="presOf" srcId="{938EACCC-A77C-4CB6-9A53-4412078A6D97}" destId="{912ACED5-830E-4A0D-8DC8-353B509A25A9}" srcOrd="0" destOrd="0" presId="urn:microsoft.com/office/officeart/2018/2/layout/IconVerticalSolidList"/>
    <dgm:cxn modelId="{6E7B5FFC-BE2B-441A-8961-72BD1818CF2E}" type="presParOf" srcId="{8A4C6A86-353E-4E19-AFAD-34380A025E97}" destId="{4C9946B1-685F-41A2-8AF9-EBF12B0A3275}" srcOrd="0" destOrd="0" presId="urn:microsoft.com/office/officeart/2018/2/layout/IconVerticalSolidList"/>
    <dgm:cxn modelId="{772E5A4D-FD6A-4255-8BCA-781C347C200F}" type="presParOf" srcId="{4C9946B1-685F-41A2-8AF9-EBF12B0A3275}" destId="{21FB3674-D0F4-4BDD-B785-02EFC94E6253}" srcOrd="0" destOrd="0" presId="urn:microsoft.com/office/officeart/2018/2/layout/IconVerticalSolidList"/>
    <dgm:cxn modelId="{3CDBD751-2317-4825-91D6-B438BF187751}" type="presParOf" srcId="{4C9946B1-685F-41A2-8AF9-EBF12B0A3275}" destId="{C26906A8-BEFA-4477-BDD1-AB9AA9F46A2F}" srcOrd="1" destOrd="0" presId="urn:microsoft.com/office/officeart/2018/2/layout/IconVerticalSolidList"/>
    <dgm:cxn modelId="{F77188DD-8D41-4E31-885B-04857B10D4F7}" type="presParOf" srcId="{4C9946B1-685F-41A2-8AF9-EBF12B0A3275}" destId="{4B881713-C3AC-4D54-8A66-20A86A77890D}" srcOrd="2" destOrd="0" presId="urn:microsoft.com/office/officeart/2018/2/layout/IconVerticalSolidList"/>
    <dgm:cxn modelId="{F5A6D046-C4CC-4A66-B881-C9A5AACDBB7D}" type="presParOf" srcId="{4C9946B1-685F-41A2-8AF9-EBF12B0A3275}" destId="{E6938A74-0F17-4104-864C-176113DFB3F9}" srcOrd="3" destOrd="0" presId="urn:microsoft.com/office/officeart/2018/2/layout/IconVerticalSolidList"/>
    <dgm:cxn modelId="{C56A32B6-A3AC-42D3-BB31-FFFFD51AF515}" type="presParOf" srcId="{8A4C6A86-353E-4E19-AFAD-34380A025E97}" destId="{948E8291-6D51-4DB9-B9A7-5ED6F9C8221D}" srcOrd="1" destOrd="0" presId="urn:microsoft.com/office/officeart/2018/2/layout/IconVerticalSolidList"/>
    <dgm:cxn modelId="{D4EBA97C-74FA-46B4-A495-B417ED4C4AE6}" type="presParOf" srcId="{8A4C6A86-353E-4E19-AFAD-34380A025E97}" destId="{502D86BE-A1CF-4838-84F6-FEF9B95C9B82}" srcOrd="2" destOrd="0" presId="urn:microsoft.com/office/officeart/2018/2/layout/IconVerticalSolidList"/>
    <dgm:cxn modelId="{918A6642-6631-4D63-B0F2-F965EEE6C932}" type="presParOf" srcId="{502D86BE-A1CF-4838-84F6-FEF9B95C9B82}" destId="{9FB1FD1A-5210-4AB7-B220-A5A6E416DCDE}" srcOrd="0" destOrd="0" presId="urn:microsoft.com/office/officeart/2018/2/layout/IconVerticalSolidList"/>
    <dgm:cxn modelId="{53CEC6BA-2B99-4D4E-A504-283BAE38A573}" type="presParOf" srcId="{502D86BE-A1CF-4838-84F6-FEF9B95C9B82}" destId="{2762C6E3-E366-4DC4-9A64-F1969AAEA513}" srcOrd="1" destOrd="0" presId="urn:microsoft.com/office/officeart/2018/2/layout/IconVerticalSolidList"/>
    <dgm:cxn modelId="{DA43F83D-9D74-42B4-86AC-54EDD9278FB1}" type="presParOf" srcId="{502D86BE-A1CF-4838-84F6-FEF9B95C9B82}" destId="{8EC35C6F-F26D-41C1-A2DA-776544BDB795}" srcOrd="2" destOrd="0" presId="urn:microsoft.com/office/officeart/2018/2/layout/IconVerticalSolidList"/>
    <dgm:cxn modelId="{CF40E0CC-8A77-4E85-A121-F46B76C768D9}" type="presParOf" srcId="{502D86BE-A1CF-4838-84F6-FEF9B95C9B82}" destId="{912ACED5-830E-4A0D-8DC8-353B509A25A9}" srcOrd="3" destOrd="0" presId="urn:microsoft.com/office/officeart/2018/2/layout/IconVerticalSolidList"/>
    <dgm:cxn modelId="{D2E18F4B-75D2-43F9-84FF-0AD225F704FB}" type="presParOf" srcId="{8A4C6A86-353E-4E19-AFAD-34380A025E97}" destId="{50FEACB3-671C-4462-8465-292EA75201BA}" srcOrd="3" destOrd="0" presId="urn:microsoft.com/office/officeart/2018/2/layout/IconVerticalSolidList"/>
    <dgm:cxn modelId="{DE07E6E7-A17F-4484-AFA9-7DF678419E6F}" type="presParOf" srcId="{8A4C6A86-353E-4E19-AFAD-34380A025E97}" destId="{057EB316-B701-4F3A-B4DC-265C37816BD1}" srcOrd="4" destOrd="0" presId="urn:microsoft.com/office/officeart/2018/2/layout/IconVerticalSolidList"/>
    <dgm:cxn modelId="{D2831040-7F1D-48B6-9CE5-4F8FE7030644}" type="presParOf" srcId="{057EB316-B701-4F3A-B4DC-265C37816BD1}" destId="{D2CA9822-26AB-49C9-A71E-B5E43EC7A61E}" srcOrd="0" destOrd="0" presId="urn:microsoft.com/office/officeart/2018/2/layout/IconVerticalSolidList"/>
    <dgm:cxn modelId="{E796F610-5B0F-4E0F-8A45-67DF700B9F3E}" type="presParOf" srcId="{057EB316-B701-4F3A-B4DC-265C37816BD1}" destId="{CB06B968-AA9C-44CE-9496-B5AF1064DCAC}" srcOrd="1" destOrd="0" presId="urn:microsoft.com/office/officeart/2018/2/layout/IconVerticalSolidList"/>
    <dgm:cxn modelId="{E09BCDB8-3D7B-4FBA-870A-674A52929C3C}" type="presParOf" srcId="{057EB316-B701-4F3A-B4DC-265C37816BD1}" destId="{EC508EAF-FF75-4559-A063-1C339F595E23}" srcOrd="2" destOrd="0" presId="urn:microsoft.com/office/officeart/2018/2/layout/IconVerticalSolidList"/>
    <dgm:cxn modelId="{57F656BF-2971-415D-937B-27C223420DAC}" type="presParOf" srcId="{057EB316-B701-4F3A-B4DC-265C37816BD1}" destId="{C767D994-1772-4773-9FBE-DA0751D5D921}" srcOrd="3" destOrd="0" presId="urn:microsoft.com/office/officeart/2018/2/layout/IconVerticalSolidList"/>
    <dgm:cxn modelId="{467A7417-D266-4893-82BE-B3D25F462868}" type="presParOf" srcId="{8A4C6A86-353E-4E19-AFAD-34380A025E97}" destId="{967DDEEB-C58F-4743-9B24-6A42A5EA2B37}" srcOrd="5" destOrd="0" presId="urn:microsoft.com/office/officeart/2018/2/layout/IconVerticalSolidList"/>
    <dgm:cxn modelId="{48349D3F-F273-46BC-AE67-200C8C46CF19}" type="presParOf" srcId="{8A4C6A86-353E-4E19-AFAD-34380A025E97}" destId="{62C0A7A7-2EC0-48D5-B023-F38029D0CDF0}" srcOrd="6" destOrd="0" presId="urn:microsoft.com/office/officeart/2018/2/layout/IconVerticalSolidList"/>
    <dgm:cxn modelId="{31B2D263-BE60-46CC-B445-32B8A988BFA4}" type="presParOf" srcId="{62C0A7A7-2EC0-48D5-B023-F38029D0CDF0}" destId="{B054447F-72D0-407E-A7FB-DFEDAB71AC5B}" srcOrd="0" destOrd="0" presId="urn:microsoft.com/office/officeart/2018/2/layout/IconVerticalSolidList"/>
    <dgm:cxn modelId="{D9928559-AADF-4D22-AA5D-56F8465DE32F}" type="presParOf" srcId="{62C0A7A7-2EC0-48D5-B023-F38029D0CDF0}" destId="{D27852FB-48F2-4348-B4CE-0F62F9FE8668}" srcOrd="1" destOrd="0" presId="urn:microsoft.com/office/officeart/2018/2/layout/IconVerticalSolidList"/>
    <dgm:cxn modelId="{61BEA021-AF41-4347-8563-D164D5F30011}" type="presParOf" srcId="{62C0A7A7-2EC0-48D5-B023-F38029D0CDF0}" destId="{EF0091B3-E079-401C-A1E5-41939FA0BBF5}" srcOrd="2" destOrd="0" presId="urn:microsoft.com/office/officeart/2018/2/layout/IconVerticalSolidList"/>
    <dgm:cxn modelId="{F6E94E75-6679-4715-981E-21512B9A4D32}" type="presParOf" srcId="{62C0A7A7-2EC0-48D5-B023-F38029D0CDF0}" destId="{F1496BBA-EBD2-440D-8DC2-0CB5EDC53E53}" srcOrd="3" destOrd="0" presId="urn:microsoft.com/office/officeart/2018/2/layout/IconVerticalSolidList"/>
    <dgm:cxn modelId="{7D982C5D-93F1-4BB7-A037-9467DD5D7F98}" type="presParOf" srcId="{8A4C6A86-353E-4E19-AFAD-34380A025E97}" destId="{A9858094-C20E-4020-B657-FAE479EF6FD2}" srcOrd="7" destOrd="0" presId="urn:microsoft.com/office/officeart/2018/2/layout/IconVerticalSolidList"/>
    <dgm:cxn modelId="{CE72859A-2EB5-43A8-B7FA-9C28424EC11C}" type="presParOf" srcId="{8A4C6A86-353E-4E19-AFAD-34380A025E97}" destId="{3FB466DC-18C3-482E-A613-6D74208ED5B4}" srcOrd="8" destOrd="0" presId="urn:microsoft.com/office/officeart/2018/2/layout/IconVerticalSolidList"/>
    <dgm:cxn modelId="{2CA4CA0A-0B00-4013-9C2E-D13AD961EC9E}" type="presParOf" srcId="{3FB466DC-18C3-482E-A613-6D74208ED5B4}" destId="{C935F1A7-BFC6-4EF5-BA59-844971FB13CD}" srcOrd="0" destOrd="0" presId="urn:microsoft.com/office/officeart/2018/2/layout/IconVerticalSolidList"/>
    <dgm:cxn modelId="{0BBF4231-60A8-47A2-B090-2657BEAE07DE}" type="presParOf" srcId="{3FB466DC-18C3-482E-A613-6D74208ED5B4}" destId="{3CC52042-0A94-42D1-BDBC-83A81B11A0FD}" srcOrd="1" destOrd="0" presId="urn:microsoft.com/office/officeart/2018/2/layout/IconVerticalSolidList"/>
    <dgm:cxn modelId="{7BEBA71D-A15E-4572-BF8C-596E327F7E81}" type="presParOf" srcId="{3FB466DC-18C3-482E-A613-6D74208ED5B4}" destId="{653D082E-6BF3-444F-A1F0-783AA1DB57BD}" srcOrd="2" destOrd="0" presId="urn:microsoft.com/office/officeart/2018/2/layout/IconVerticalSolidList"/>
    <dgm:cxn modelId="{F77257A3-2E03-44A0-808E-A574E414ECD7}" type="presParOf" srcId="{3FB466DC-18C3-482E-A613-6D74208ED5B4}" destId="{DD498768-4CB2-40B2-8CE7-082803DED8C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FB3674-D0F4-4BDD-B785-02EFC94E6253}">
      <dsp:nvSpPr>
        <dsp:cNvPr id="0" name=""/>
        <dsp:cNvSpPr/>
      </dsp:nvSpPr>
      <dsp:spPr>
        <a:xfrm>
          <a:off x="0" y="4606"/>
          <a:ext cx="6588691" cy="98125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6906A8-BEFA-4477-BDD1-AB9AA9F46A2F}">
      <dsp:nvSpPr>
        <dsp:cNvPr id="0" name=""/>
        <dsp:cNvSpPr/>
      </dsp:nvSpPr>
      <dsp:spPr>
        <a:xfrm>
          <a:off x="296829" y="225389"/>
          <a:ext cx="539690" cy="539690"/>
        </a:xfrm>
        <a:prstGeom prst="rect">
          <a:avLst/>
        </a:prstGeom>
        <a:blipFill>
          <a:blip xmlns:r="http://schemas.openxmlformats.org/officeDocument/2006/relationships" r:embed="rId1" cstate="print">
            <a:extLst>
              <a:ext uri="{28A0092B-C50C-407E-A947-70E740481C1C}">
                <a14:useLocalDpi xmlns:a14="http://schemas.microsoft.com/office/drawing/2010/main" val="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938A74-0F17-4104-864C-176113DFB3F9}">
      <dsp:nvSpPr>
        <dsp:cNvPr id="0" name=""/>
        <dsp:cNvSpPr/>
      </dsp:nvSpPr>
      <dsp:spPr>
        <a:xfrm>
          <a:off x="1133349" y="4606"/>
          <a:ext cx="5455341" cy="981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849" tIns="103849" rIns="103849" bIns="103849" numCol="1" spcCol="1270" anchor="ctr" anchorCtr="0">
          <a:noAutofit/>
        </a:bodyPr>
        <a:lstStyle/>
        <a:p>
          <a:pPr marL="0" lvl="0" indent="0" algn="l" defTabSz="844550">
            <a:lnSpc>
              <a:spcPct val="90000"/>
            </a:lnSpc>
            <a:spcBef>
              <a:spcPct val="0"/>
            </a:spcBef>
            <a:spcAft>
              <a:spcPct val="35000"/>
            </a:spcAft>
            <a:buNone/>
          </a:pPr>
          <a:r>
            <a:rPr lang="en-US" sz="1900" kern="1200" dirty="0"/>
            <a:t>The use of contemporary technology in Health care sector</a:t>
          </a:r>
        </a:p>
      </dsp:txBody>
      <dsp:txXfrm>
        <a:off x="1133349" y="4606"/>
        <a:ext cx="5455341" cy="981254"/>
      </dsp:txXfrm>
    </dsp:sp>
    <dsp:sp modelId="{9FB1FD1A-5210-4AB7-B220-A5A6E416DCDE}">
      <dsp:nvSpPr>
        <dsp:cNvPr id="0" name=""/>
        <dsp:cNvSpPr/>
      </dsp:nvSpPr>
      <dsp:spPr>
        <a:xfrm>
          <a:off x="0" y="1231175"/>
          <a:ext cx="6588691" cy="98125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62C6E3-E366-4DC4-9A64-F1969AAEA513}">
      <dsp:nvSpPr>
        <dsp:cNvPr id="0" name=""/>
        <dsp:cNvSpPr/>
      </dsp:nvSpPr>
      <dsp:spPr>
        <a:xfrm>
          <a:off x="296829" y="1451957"/>
          <a:ext cx="539690" cy="539690"/>
        </a:xfrm>
        <a:prstGeom prst="rect">
          <a:avLst/>
        </a:prstGeom>
        <a:blipFill>
          <a:blip xmlns:r="http://schemas.openxmlformats.org/officeDocument/2006/relationships" r:embed="rId2" cstate="print">
            <a:extLst>
              <a:ext uri="{28A0092B-C50C-407E-A947-70E740481C1C}">
                <a14:useLocalDpi xmlns:a14="http://schemas.microsoft.com/office/drawing/2010/main" val="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2ACED5-830E-4A0D-8DC8-353B509A25A9}">
      <dsp:nvSpPr>
        <dsp:cNvPr id="0" name=""/>
        <dsp:cNvSpPr/>
      </dsp:nvSpPr>
      <dsp:spPr>
        <a:xfrm>
          <a:off x="1133349" y="1231175"/>
          <a:ext cx="5455341" cy="981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849" tIns="103849" rIns="103849" bIns="103849" numCol="1" spcCol="1270" anchor="ctr" anchorCtr="0">
          <a:noAutofit/>
        </a:bodyPr>
        <a:lstStyle/>
        <a:p>
          <a:pPr marL="0" lvl="0" indent="0" algn="l" defTabSz="844550">
            <a:lnSpc>
              <a:spcPct val="90000"/>
            </a:lnSpc>
            <a:spcBef>
              <a:spcPct val="0"/>
            </a:spcBef>
            <a:spcAft>
              <a:spcPct val="35000"/>
            </a:spcAft>
            <a:buNone/>
          </a:pPr>
          <a:r>
            <a:rPr lang="en-US" sz="1900" kern="1200" dirty="0"/>
            <a:t>The use of technology during the Covid-19 in </a:t>
          </a:r>
          <a:r>
            <a:rPr lang="en-US" sz="1900" kern="1200" dirty="0" err="1"/>
            <a:t>Heatlh</a:t>
          </a:r>
          <a:r>
            <a:rPr lang="en-US" sz="1900" kern="1200" dirty="0"/>
            <a:t> care sector.</a:t>
          </a:r>
        </a:p>
      </dsp:txBody>
      <dsp:txXfrm>
        <a:off x="1133349" y="1231175"/>
        <a:ext cx="5455341" cy="981254"/>
      </dsp:txXfrm>
    </dsp:sp>
    <dsp:sp modelId="{D2CA9822-26AB-49C9-A71E-B5E43EC7A61E}">
      <dsp:nvSpPr>
        <dsp:cNvPr id="0" name=""/>
        <dsp:cNvSpPr/>
      </dsp:nvSpPr>
      <dsp:spPr>
        <a:xfrm>
          <a:off x="0" y="2457744"/>
          <a:ext cx="6588691" cy="98125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06B968-AA9C-44CE-9496-B5AF1064DCAC}">
      <dsp:nvSpPr>
        <dsp:cNvPr id="0" name=""/>
        <dsp:cNvSpPr/>
      </dsp:nvSpPr>
      <dsp:spPr>
        <a:xfrm>
          <a:off x="296829" y="2678526"/>
          <a:ext cx="539690" cy="539690"/>
        </a:xfrm>
        <a:prstGeom prst="rect">
          <a:avLst/>
        </a:prstGeom>
        <a:blipFill>
          <a:blip xmlns:r="http://schemas.openxmlformats.org/officeDocument/2006/relationships" r:embed="rId3" cstate="print">
            <a:extLst>
              <a:ext uri="{28A0092B-C50C-407E-A947-70E740481C1C}">
                <a14:useLocalDpi xmlns:a14="http://schemas.microsoft.com/office/drawing/2010/main" val="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67D994-1772-4773-9FBE-DA0751D5D921}">
      <dsp:nvSpPr>
        <dsp:cNvPr id="0" name=""/>
        <dsp:cNvSpPr/>
      </dsp:nvSpPr>
      <dsp:spPr>
        <a:xfrm>
          <a:off x="1133349" y="2457744"/>
          <a:ext cx="5455341" cy="981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849" tIns="103849" rIns="103849" bIns="103849" numCol="1" spcCol="1270" anchor="ctr" anchorCtr="0">
          <a:noAutofit/>
        </a:bodyPr>
        <a:lstStyle/>
        <a:p>
          <a:pPr marL="0" lvl="0" indent="0" algn="l" defTabSz="844550">
            <a:lnSpc>
              <a:spcPct val="90000"/>
            </a:lnSpc>
            <a:spcBef>
              <a:spcPct val="0"/>
            </a:spcBef>
            <a:spcAft>
              <a:spcPct val="35000"/>
            </a:spcAft>
            <a:buNone/>
          </a:pPr>
          <a:r>
            <a:rPr lang="en-US" sz="1900" kern="1200" dirty="0"/>
            <a:t>The use of digital communication, collaboration and participation in Health care sector</a:t>
          </a:r>
        </a:p>
      </dsp:txBody>
      <dsp:txXfrm>
        <a:off x="1133349" y="2457744"/>
        <a:ext cx="5455341" cy="981254"/>
      </dsp:txXfrm>
    </dsp:sp>
    <dsp:sp modelId="{B054447F-72D0-407E-A7FB-DFEDAB71AC5B}">
      <dsp:nvSpPr>
        <dsp:cNvPr id="0" name=""/>
        <dsp:cNvSpPr/>
      </dsp:nvSpPr>
      <dsp:spPr>
        <a:xfrm>
          <a:off x="0" y="3684312"/>
          <a:ext cx="6588691" cy="981254"/>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7852FB-48F2-4348-B4CE-0F62F9FE8668}">
      <dsp:nvSpPr>
        <dsp:cNvPr id="0" name=""/>
        <dsp:cNvSpPr/>
      </dsp:nvSpPr>
      <dsp:spPr>
        <a:xfrm>
          <a:off x="296829" y="3905095"/>
          <a:ext cx="539690" cy="539690"/>
        </a:xfrm>
        <a:prstGeom prst="rect">
          <a:avLst/>
        </a:prstGeom>
        <a:blipFill>
          <a:blip xmlns:r="http://schemas.openxmlformats.org/officeDocument/2006/relationships" r:embed="rId4" cstate="print">
            <a:extLst>
              <a:ext uri="{28A0092B-C50C-407E-A947-70E740481C1C}">
                <a14:useLocalDpi xmlns:a14="http://schemas.microsoft.com/office/drawing/2010/main" val="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496BBA-EBD2-440D-8DC2-0CB5EDC53E53}">
      <dsp:nvSpPr>
        <dsp:cNvPr id="0" name=""/>
        <dsp:cNvSpPr/>
      </dsp:nvSpPr>
      <dsp:spPr>
        <a:xfrm>
          <a:off x="1133349" y="3684312"/>
          <a:ext cx="5455341" cy="981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849" tIns="103849" rIns="103849" bIns="103849" numCol="1" spcCol="1270" anchor="ctr" anchorCtr="0">
          <a:noAutofit/>
        </a:bodyPr>
        <a:lstStyle/>
        <a:p>
          <a:pPr marL="0" lvl="0" indent="0" algn="l" defTabSz="844550">
            <a:lnSpc>
              <a:spcPct val="90000"/>
            </a:lnSpc>
            <a:spcBef>
              <a:spcPct val="0"/>
            </a:spcBef>
            <a:spcAft>
              <a:spcPct val="35000"/>
            </a:spcAft>
            <a:buNone/>
          </a:pPr>
          <a:r>
            <a:rPr lang="en-US" sz="1900" kern="1200" dirty="0"/>
            <a:t>The use of digital literacy for employee well-being and their professional career development in health care sector.</a:t>
          </a:r>
        </a:p>
      </dsp:txBody>
      <dsp:txXfrm>
        <a:off x="1133349" y="3684312"/>
        <a:ext cx="5455341" cy="981254"/>
      </dsp:txXfrm>
    </dsp:sp>
    <dsp:sp modelId="{C935F1A7-BFC6-4EF5-BA59-844971FB13CD}">
      <dsp:nvSpPr>
        <dsp:cNvPr id="0" name=""/>
        <dsp:cNvSpPr/>
      </dsp:nvSpPr>
      <dsp:spPr>
        <a:xfrm>
          <a:off x="0" y="4910881"/>
          <a:ext cx="6588691" cy="981254"/>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C52042-0A94-42D1-BDBC-83A81B11A0FD}">
      <dsp:nvSpPr>
        <dsp:cNvPr id="0" name=""/>
        <dsp:cNvSpPr/>
      </dsp:nvSpPr>
      <dsp:spPr>
        <a:xfrm>
          <a:off x="296829" y="5131663"/>
          <a:ext cx="539690" cy="539690"/>
        </a:xfrm>
        <a:prstGeom prst="rect">
          <a:avLst/>
        </a:prstGeom>
        <a:blipFill>
          <a:blip xmlns:r="http://schemas.openxmlformats.org/officeDocument/2006/relationships" r:embed="rId5" cstate="print">
            <a:extLst>
              <a:ext uri="{28A0092B-C50C-407E-A947-70E740481C1C}">
                <a14:useLocalDpi xmlns:a14="http://schemas.microsoft.com/office/drawing/2010/main" val="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498768-4CB2-40B2-8CE7-082803DED8C3}">
      <dsp:nvSpPr>
        <dsp:cNvPr id="0" name=""/>
        <dsp:cNvSpPr/>
      </dsp:nvSpPr>
      <dsp:spPr>
        <a:xfrm>
          <a:off x="1133349" y="4910881"/>
          <a:ext cx="5455341" cy="981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849" tIns="103849" rIns="103849" bIns="103849" numCol="1" spcCol="1270" anchor="ctr" anchorCtr="0">
          <a:noAutofit/>
        </a:bodyPr>
        <a:lstStyle/>
        <a:p>
          <a:pPr marL="0" lvl="0" indent="0" algn="l" defTabSz="844550">
            <a:lnSpc>
              <a:spcPct val="90000"/>
            </a:lnSpc>
            <a:spcBef>
              <a:spcPct val="0"/>
            </a:spcBef>
            <a:spcAft>
              <a:spcPct val="35000"/>
            </a:spcAft>
            <a:buNone/>
          </a:pPr>
          <a:r>
            <a:rPr lang="en-US" sz="1900" kern="1200" dirty="0"/>
            <a:t>The relevance of technical proficiency for data and information handling in Health care sector.</a:t>
          </a:r>
        </a:p>
      </dsp:txBody>
      <dsp:txXfrm>
        <a:off x="1133349" y="4910881"/>
        <a:ext cx="5455341" cy="98125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18DED19-0088-0FB5-65CC-FDDDB42289D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575B6216-881A-F585-DD31-CAD9C8A46C8C}"/>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endParaRPr lang="en-GB"/>
          </a:p>
        </p:txBody>
      </p:sp>
      <p:sp>
        <p:nvSpPr>
          <p:cNvPr id="4" name="Slide Image Placeholder 3">
            <a:extLst>
              <a:ext uri="{FF2B5EF4-FFF2-40B4-BE49-F238E27FC236}">
                <a16:creationId xmlns:a16="http://schemas.microsoft.com/office/drawing/2014/main" id="{0F84F073-F847-A462-F239-F63C4E1F7388}"/>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7288B91E-4065-47F3-F6AE-7F2EEB7DB535}"/>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a:extLst>
              <a:ext uri="{FF2B5EF4-FFF2-40B4-BE49-F238E27FC236}">
                <a16:creationId xmlns:a16="http://schemas.microsoft.com/office/drawing/2014/main" id="{205655D9-4339-C38E-9C8F-74C2F9E76FB1}"/>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7" name="Slide Number Placeholder 6">
            <a:extLst>
              <a:ext uri="{FF2B5EF4-FFF2-40B4-BE49-F238E27FC236}">
                <a16:creationId xmlns:a16="http://schemas.microsoft.com/office/drawing/2014/main" id="{8B8D21E5-5C07-FAB5-F356-7C33AFBDF74C}"/>
              </a:ext>
            </a:extLst>
          </p:cNvPr>
          <p:cNvSpPr>
            <a:spLocks noGrp="1"/>
          </p:cNvSpPr>
          <p:nvPr>
            <p:ph type="sldNum" sz="quarter" idx="5"/>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fld id="{83B743CB-E6FC-4748-BBDA-F98F4DF71A42}" type="slidenum">
              <a:rPr lang="en-US"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DB4362B5-1B36-EBF4-CD20-AA09B3A4B3C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a:extLst>
              <a:ext uri="{FF2B5EF4-FFF2-40B4-BE49-F238E27FC236}">
                <a16:creationId xmlns:a16="http://schemas.microsoft.com/office/drawing/2014/main" id="{D9C1B994-E0ED-94EF-36AE-00EF658404D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cs typeface="Calibri" panose="020F0502020204030204" pitchFamily="34" charset="0"/>
              </a:rPr>
              <a:t>                  Source: Bing search engine November 28/11/22</a:t>
            </a:r>
          </a:p>
        </p:txBody>
      </p:sp>
      <p:sp>
        <p:nvSpPr>
          <p:cNvPr id="49156" name="Slide Number Placeholder 3">
            <a:extLst>
              <a:ext uri="{FF2B5EF4-FFF2-40B4-BE49-F238E27FC236}">
                <a16:creationId xmlns:a16="http://schemas.microsoft.com/office/drawing/2014/main" id="{74C74450-AC5A-4AB7-BB1A-F43A31C6109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F5766688-F6EE-462F-9306-849C0A9D87BA}" type="slidenum">
              <a:rPr lang="en-US" altLang="en-US"/>
              <a:pPr/>
              <a:t>10</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DCAB50E3-CBD2-D5FE-18EA-5452C722946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a:extLst>
              <a:ext uri="{FF2B5EF4-FFF2-40B4-BE49-F238E27FC236}">
                <a16:creationId xmlns:a16="http://schemas.microsoft.com/office/drawing/2014/main" id="{04FAD0A4-A260-5A2C-0583-D7DD0837C19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cs typeface="Calibri" panose="020F0502020204030204" pitchFamily="34" charset="0"/>
              </a:rPr>
              <a:t>     Source: Bing search engine November 28/11/22</a:t>
            </a:r>
          </a:p>
        </p:txBody>
      </p:sp>
      <p:sp>
        <p:nvSpPr>
          <p:cNvPr id="51204" name="Slide Number Placeholder 3">
            <a:extLst>
              <a:ext uri="{FF2B5EF4-FFF2-40B4-BE49-F238E27FC236}">
                <a16:creationId xmlns:a16="http://schemas.microsoft.com/office/drawing/2014/main" id="{66A0D889-9401-7F8A-DDE0-14963B36397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98C06773-5FF3-4A2F-A491-18F7E6DD10C3}" type="slidenum">
              <a:rPr lang="en-US" altLang="en-US"/>
              <a:pPr/>
              <a:t>11</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A2C29D66-230F-DCD7-48CB-98CF65FB74D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222538FA-6495-A37F-A6EB-425714319FE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cs typeface="Calibri" panose="020F0502020204030204" pitchFamily="34" charset="0"/>
              </a:rPr>
              <a:t>Source is Bing search engine November 28/11/22</a:t>
            </a:r>
          </a:p>
        </p:txBody>
      </p:sp>
      <p:sp>
        <p:nvSpPr>
          <p:cNvPr id="53252" name="Slide Number Placeholder 3">
            <a:extLst>
              <a:ext uri="{FF2B5EF4-FFF2-40B4-BE49-F238E27FC236}">
                <a16:creationId xmlns:a16="http://schemas.microsoft.com/office/drawing/2014/main" id="{427033E1-0B32-29E4-416F-3F3E36EE290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8160FA7E-E47C-4DB3-9D7D-FC4BF69171FF}" type="slidenum">
              <a:rPr lang="en-US" altLang="en-US"/>
              <a:pPr/>
              <a:t>12</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A96D8591-5401-ABB7-4127-5B2D676FAA5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DBF9AE42-A82E-EB2B-6F61-C8039000265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6324" name="Slide Number Placeholder 3">
            <a:extLst>
              <a:ext uri="{FF2B5EF4-FFF2-40B4-BE49-F238E27FC236}">
                <a16:creationId xmlns:a16="http://schemas.microsoft.com/office/drawing/2014/main" id="{57C67F00-76FA-CE02-939B-497BD86B91D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048D9701-42F5-4388-B4AF-62D645A947A0}" type="slidenum">
              <a:rPr lang="en-US" altLang="en-US">
                <a:solidFill>
                  <a:srgbClr val="000000"/>
                </a:solidFill>
              </a:rPr>
              <a:pPr/>
              <a:t>14</a:t>
            </a:fld>
            <a:endParaRPr lang="en-US" altLang="en-US">
              <a:solidFill>
                <a:srgbClr val="000000"/>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D5978987-F61D-AB80-633B-B4522DDDB02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FA50063B-FBFA-5A76-F559-342FA32AE6B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 name="Slide Number Placeholder 3">
            <a:extLst>
              <a:ext uri="{FF2B5EF4-FFF2-40B4-BE49-F238E27FC236}">
                <a16:creationId xmlns:a16="http://schemas.microsoft.com/office/drawing/2014/main" id="{A445E2BF-7D7C-5D3B-D4E6-86185369A6BC}"/>
              </a:ext>
            </a:extLst>
          </p:cNvPr>
          <p:cNvSpPr>
            <a:spLocks noGrp="1"/>
          </p:cNvSpPr>
          <p:nvPr>
            <p:ph type="sldNum" sz="quarter" idx="5"/>
          </p:nvPr>
        </p:nvSpPr>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7434859F-8B17-4523-85E2-FDA38149F443}" type="slidenum">
              <a:rPr lang="en-US" altLang="en-US">
                <a:solidFill>
                  <a:srgbClr val="000000"/>
                </a:solidFill>
              </a:rPr>
              <a:pPr/>
              <a:t>15</a:t>
            </a:fld>
            <a:endParaRPr lang="en-US" altLang="en-US">
              <a:solidFill>
                <a:srgbClr val="000000"/>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A4D463E6-30CA-44ED-4904-998D734C04B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1DF54455-9E6A-7DFF-F421-0CB8EBB9370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 name="Slide Number Placeholder 3">
            <a:extLst>
              <a:ext uri="{FF2B5EF4-FFF2-40B4-BE49-F238E27FC236}">
                <a16:creationId xmlns:a16="http://schemas.microsoft.com/office/drawing/2014/main" id="{2C541B21-341A-2583-7FBB-192B1C652F9D}"/>
              </a:ext>
            </a:extLst>
          </p:cNvPr>
          <p:cNvSpPr>
            <a:spLocks noGrp="1"/>
          </p:cNvSpPr>
          <p:nvPr>
            <p:ph type="sldNum" sz="quarter" idx="5"/>
          </p:nvPr>
        </p:nvSpPr>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32C5D5ED-60CB-4893-8CD6-D82CB84F7BB9}" type="slidenum">
              <a:rPr lang="en-US" altLang="en-US">
                <a:solidFill>
                  <a:srgbClr val="000000"/>
                </a:solidFill>
              </a:rPr>
              <a:pPr/>
              <a:t>16</a:t>
            </a:fld>
            <a:endParaRPr lang="en-US" altLang="en-US">
              <a:solidFill>
                <a:srgbClr val="000000"/>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36621AB3-1F04-DF52-B427-A04604DD0B3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06A7D760-FFE0-4E22-A9AC-A0500180B21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62468" name="Slide Number Placeholder 3">
            <a:extLst>
              <a:ext uri="{FF2B5EF4-FFF2-40B4-BE49-F238E27FC236}">
                <a16:creationId xmlns:a16="http://schemas.microsoft.com/office/drawing/2014/main" id="{2B8A56FE-A8A8-33BD-00EA-0BB216BD240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87060092-FF56-4492-B576-A33665866C17}" type="slidenum">
              <a:rPr lang="en-US" altLang="en-US">
                <a:solidFill>
                  <a:srgbClr val="000000"/>
                </a:solidFill>
              </a:rPr>
              <a:pPr/>
              <a:t>17</a:t>
            </a:fld>
            <a:endParaRPr lang="en-US" altLang="en-US">
              <a:solidFill>
                <a:srgbClr val="000000"/>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D9B5D5A1-FA10-A679-7735-0AD98F7FFA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C5431CF8-2310-0530-3DC3-8FB5B6C3A32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64516" name="Slide Number Placeholder 3">
            <a:extLst>
              <a:ext uri="{FF2B5EF4-FFF2-40B4-BE49-F238E27FC236}">
                <a16:creationId xmlns:a16="http://schemas.microsoft.com/office/drawing/2014/main" id="{F6886AEF-D677-1D18-6957-D5126E4D46C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77AB404E-21DE-400D-826A-8DCB47C76934}" type="slidenum">
              <a:rPr lang="en-US" altLang="en-US">
                <a:solidFill>
                  <a:srgbClr val="000000"/>
                </a:solidFill>
              </a:rPr>
              <a:pPr/>
              <a:t>18</a:t>
            </a:fld>
            <a:endParaRPr lang="en-US" altLang="en-US">
              <a:solidFill>
                <a:srgbClr val="000000"/>
              </a:solidFil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6946" y="1104900"/>
            <a:ext cx="8376514" cy="3120504"/>
          </a:xfrm>
        </p:spPr>
        <p:txBody>
          <a:bodyPr anchor="b"/>
          <a:lstStyle>
            <a:lvl1pPr algn="ctr">
              <a:lnSpc>
                <a:spcPct val="110000"/>
              </a:lnSpc>
              <a:defRPr sz="2800"/>
            </a:lvl1pPr>
          </a:lstStyle>
          <a:p>
            <a:r>
              <a:rPr lang="en-US"/>
              <a:t>Click to edit Master title style</a:t>
            </a:r>
          </a:p>
        </p:txBody>
      </p:sp>
      <p:sp>
        <p:nvSpPr>
          <p:cNvPr id="3" name="Subtitle 2"/>
          <p:cNvSpPr>
            <a:spLocks noGrp="1"/>
          </p:cNvSpPr>
          <p:nvPr>
            <p:ph type="subTitle" idx="1"/>
          </p:nvPr>
        </p:nvSpPr>
        <p:spPr>
          <a:xfrm>
            <a:off x="2908039" y="4442385"/>
            <a:ext cx="6074328" cy="984023"/>
          </a:xfrm>
        </p:spPr>
        <p:txBody>
          <a:bodyPr/>
          <a:lstStyle>
            <a:lvl1pPr marL="0" indent="0" algn="ctr">
              <a:lnSpc>
                <a:spcPct val="100000"/>
              </a:lnSpc>
              <a:buNone/>
              <a:defRPr sz="2000" i="0" spc="16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C038194-36D1-6C87-482D-B36DAE119938}"/>
              </a:ext>
            </a:extLst>
          </p:cNvPr>
          <p:cNvSpPr>
            <a:spLocks noGrp="1"/>
          </p:cNvSpPr>
          <p:nvPr>
            <p:ph type="dt" sz="half" idx="10"/>
          </p:nvPr>
        </p:nvSpPr>
        <p:spPr/>
        <p:txBody>
          <a:bodyPr/>
          <a:lstStyle>
            <a:lvl1pPr>
              <a:defRPr/>
            </a:lvl1pPr>
          </a:lstStyle>
          <a:p>
            <a:pPr>
              <a:defRPr/>
            </a:pPr>
            <a:fld id="{A2A5601A-5E35-41B5-98FD-99179FE02921}" type="datetime4">
              <a:rPr lang="en-US"/>
              <a:pPr>
                <a:defRPr/>
              </a:pPr>
              <a:t>December 15, 2022</a:t>
            </a:fld>
            <a:endParaRPr lang="en-US"/>
          </a:p>
        </p:txBody>
      </p:sp>
      <p:sp>
        <p:nvSpPr>
          <p:cNvPr id="5" name="Footer Placeholder 4">
            <a:extLst>
              <a:ext uri="{FF2B5EF4-FFF2-40B4-BE49-F238E27FC236}">
                <a16:creationId xmlns:a16="http://schemas.microsoft.com/office/drawing/2014/main" id="{F823AA15-0E06-3F9B-7D0A-46186C62117F}"/>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259B3157-8A93-33EE-C401-38D5775DB300}"/>
              </a:ext>
            </a:extLst>
          </p:cNvPr>
          <p:cNvSpPr>
            <a:spLocks noGrp="1"/>
          </p:cNvSpPr>
          <p:nvPr>
            <p:ph type="sldNum" sz="quarter" idx="12"/>
          </p:nvPr>
        </p:nvSpPr>
        <p:spPr/>
        <p:txBody>
          <a:bodyPr/>
          <a:lstStyle>
            <a:lvl1pPr>
              <a:defRPr/>
            </a:lvl1pPr>
          </a:lstStyle>
          <a:p>
            <a:fld id="{14D7EA23-8B39-42D0-B78D-B7E66227F96B}" type="slidenum">
              <a:rPr lang="en-US" altLang="en-US"/>
              <a:pPr/>
              <a:t>‹#›</a:t>
            </a:fld>
            <a:endParaRPr lang="en-US" altLang="en-US"/>
          </a:p>
        </p:txBody>
      </p:sp>
    </p:spTree>
    <p:extLst>
      <p:ext uri="{BB962C8B-B14F-4D97-AF65-F5344CB8AC3E}">
        <p14:creationId xmlns:p14="http://schemas.microsoft.com/office/powerpoint/2010/main" val="5129562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B731A25-5BD9-3246-392E-F69EE430B456}"/>
              </a:ext>
            </a:extLst>
          </p:cNvPr>
          <p:cNvSpPr>
            <a:spLocks noGrp="1"/>
          </p:cNvSpPr>
          <p:nvPr>
            <p:ph type="dt" sz="half" idx="10"/>
          </p:nvPr>
        </p:nvSpPr>
        <p:spPr>
          <a:xfrm rot="5400000">
            <a:off x="10506076" y="5075237"/>
            <a:ext cx="2647950" cy="365125"/>
          </a:xfrm>
        </p:spPr>
        <p:txBody>
          <a:bodyPr/>
          <a:lstStyle>
            <a:lvl1pPr>
              <a:defRPr/>
            </a:lvl1pPr>
          </a:lstStyle>
          <a:p>
            <a:pPr>
              <a:defRPr/>
            </a:pPr>
            <a:fld id="{00BAE0CE-DADF-410C-B74D-C9D8E0277DC9}" type="datetime4">
              <a:rPr lang="en-US"/>
              <a:pPr>
                <a:defRPr/>
              </a:pPr>
              <a:t>December 15, 2022</a:t>
            </a:fld>
            <a:endParaRPr lang="en-US"/>
          </a:p>
        </p:txBody>
      </p:sp>
      <p:sp>
        <p:nvSpPr>
          <p:cNvPr id="5" name="Footer Placeholder 4">
            <a:extLst>
              <a:ext uri="{FF2B5EF4-FFF2-40B4-BE49-F238E27FC236}">
                <a16:creationId xmlns:a16="http://schemas.microsoft.com/office/drawing/2014/main" id="{C7633453-EFFB-8C8C-85E8-5D284A5185FA}"/>
              </a:ext>
            </a:extLst>
          </p:cNvPr>
          <p:cNvSpPr>
            <a:spLocks noGrp="1"/>
          </p:cNvSpPr>
          <p:nvPr>
            <p:ph type="ftr" sz="quarter" idx="11"/>
          </p:nvPr>
        </p:nvSpPr>
        <p:spPr>
          <a:xfrm rot="5400000">
            <a:off x="10450513" y="1408113"/>
            <a:ext cx="2771775" cy="365125"/>
          </a:xfr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1C1671CD-FD43-9757-3C39-2F2F86956EDB}"/>
              </a:ext>
            </a:extLst>
          </p:cNvPr>
          <p:cNvSpPr>
            <a:spLocks noGrp="1"/>
          </p:cNvSpPr>
          <p:nvPr>
            <p:ph type="sldNum" sz="quarter" idx="12"/>
          </p:nvPr>
        </p:nvSpPr>
        <p:spPr>
          <a:xfrm>
            <a:off x="11558588" y="3136900"/>
            <a:ext cx="546100" cy="579438"/>
          </a:xfrm>
        </p:spPr>
        <p:txBody>
          <a:bodyPr/>
          <a:lstStyle>
            <a:lvl1pPr>
              <a:defRPr/>
            </a:lvl1pPr>
          </a:lstStyle>
          <a:p>
            <a:fld id="{C80A8D38-8D7C-4414-AEE8-2748900EB619}" type="slidenum">
              <a:rPr lang="en-US" altLang="en-US"/>
              <a:pPr/>
              <a:t>‹#›</a:t>
            </a:fld>
            <a:endParaRPr lang="en-US" altLang="en-US"/>
          </a:p>
        </p:txBody>
      </p:sp>
    </p:spTree>
    <p:extLst>
      <p:ext uri="{BB962C8B-B14F-4D97-AF65-F5344CB8AC3E}">
        <p14:creationId xmlns:p14="http://schemas.microsoft.com/office/powerpoint/2010/main" val="2697812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52513" y="1709738"/>
            <a:ext cx="9087774" cy="3438524"/>
          </a:xfrm>
        </p:spPr>
        <p:txBody>
          <a:bodyPr anchor="b"/>
          <a:lstStyle>
            <a:lvl1pPr>
              <a:defRPr sz="4000"/>
            </a:lvl1pPr>
          </a:lstStyle>
          <a:p>
            <a:r>
              <a:rPr lang="en-US"/>
              <a:t>Click to edit Master title style</a:t>
            </a:r>
          </a:p>
        </p:txBody>
      </p:sp>
      <p:sp>
        <p:nvSpPr>
          <p:cNvPr id="3" name="Text Placeholder 2"/>
          <p:cNvSpPr>
            <a:spLocks noGrp="1"/>
          </p:cNvSpPr>
          <p:nvPr>
            <p:ph type="body" idx="1"/>
          </p:nvPr>
        </p:nvSpPr>
        <p:spPr>
          <a:xfrm>
            <a:off x="1052513" y="5148262"/>
            <a:ext cx="8844522" cy="1138238"/>
          </a:xfrm>
        </p:spPr>
        <p:txBody>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C771A59-1474-5EF0-785D-C230198FF961}"/>
              </a:ext>
            </a:extLst>
          </p:cNvPr>
          <p:cNvSpPr>
            <a:spLocks noGrp="1"/>
          </p:cNvSpPr>
          <p:nvPr>
            <p:ph type="dt" sz="half" idx="10"/>
          </p:nvPr>
        </p:nvSpPr>
        <p:spPr/>
        <p:txBody>
          <a:bodyPr/>
          <a:lstStyle>
            <a:lvl1pPr>
              <a:defRPr/>
            </a:lvl1pPr>
          </a:lstStyle>
          <a:p>
            <a:pPr>
              <a:defRPr/>
            </a:pPr>
            <a:fld id="{A2B9D63D-5880-4F48-B92C-2F9E0CEC8D08}" type="datetime4">
              <a:rPr lang="en-US"/>
              <a:pPr>
                <a:defRPr/>
              </a:pPr>
              <a:t>December 15, 2022</a:t>
            </a:fld>
            <a:endParaRPr lang="en-US"/>
          </a:p>
        </p:txBody>
      </p:sp>
      <p:sp>
        <p:nvSpPr>
          <p:cNvPr id="5" name="Footer Placeholder 4">
            <a:extLst>
              <a:ext uri="{FF2B5EF4-FFF2-40B4-BE49-F238E27FC236}">
                <a16:creationId xmlns:a16="http://schemas.microsoft.com/office/drawing/2014/main" id="{A6D93980-CBF2-058F-E325-31A9E9103CB0}"/>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F5E2DE-C7AF-7271-F6C1-31A2118E3C50}"/>
              </a:ext>
            </a:extLst>
          </p:cNvPr>
          <p:cNvSpPr>
            <a:spLocks noGrp="1"/>
          </p:cNvSpPr>
          <p:nvPr>
            <p:ph type="sldNum" sz="quarter" idx="12"/>
          </p:nvPr>
        </p:nvSpPr>
        <p:spPr/>
        <p:txBody>
          <a:bodyPr/>
          <a:lstStyle>
            <a:lvl1pPr>
              <a:defRPr/>
            </a:lvl1pPr>
          </a:lstStyle>
          <a:p>
            <a:fld id="{1A2FE31B-425A-45A6-A5C1-9671C78AC6B1}" type="slidenum">
              <a:rPr lang="en-US" altLang="en-US"/>
              <a:pPr/>
              <a:t>‹#›</a:t>
            </a:fld>
            <a:endParaRPr lang="en-US" altLang="en-US"/>
          </a:p>
        </p:txBody>
      </p:sp>
    </p:spTree>
    <p:extLst>
      <p:ext uri="{BB962C8B-B14F-4D97-AF65-F5344CB8AC3E}">
        <p14:creationId xmlns:p14="http://schemas.microsoft.com/office/powerpoint/2010/main" val="10771506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50878" y="1825624"/>
            <a:ext cx="4473622" cy="4460875"/>
          </a:xfrm>
        </p:spPr>
        <p:txBody>
          <a:bodyPr/>
          <a:lstStyle>
            <a:lvl2pPr marL="274320" indent="0">
              <a:buFontTx/>
              <a:buNone/>
              <a:defRPr/>
            </a:lvl2pPr>
            <a:lvl3pPr marL="502920">
              <a:defRPr/>
            </a:lvl3pPr>
            <a:lvl4pPr marL="548640" indent="0">
              <a:buFontTx/>
              <a:buNone/>
              <a:defRPr/>
            </a:lvl4pPr>
            <a:lvl5pPr marL="73152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44540" y="1825624"/>
            <a:ext cx="5016943" cy="4460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1E1162EC-19D0-0EDD-3E1F-FCAB9FEC1C61}"/>
              </a:ext>
            </a:extLst>
          </p:cNvPr>
          <p:cNvSpPr>
            <a:spLocks noGrp="1"/>
          </p:cNvSpPr>
          <p:nvPr>
            <p:ph type="dt" sz="half" idx="10"/>
          </p:nvPr>
        </p:nvSpPr>
        <p:spPr/>
        <p:txBody>
          <a:bodyPr/>
          <a:lstStyle>
            <a:lvl1pPr>
              <a:defRPr/>
            </a:lvl1pPr>
          </a:lstStyle>
          <a:p>
            <a:pPr>
              <a:defRPr/>
            </a:pPr>
            <a:fld id="{770B5942-9DEE-437D-A38D-124A7E5A0DD0}" type="datetime4">
              <a:rPr lang="en-US"/>
              <a:pPr>
                <a:defRPr/>
              </a:pPr>
              <a:t>December 15, 2022</a:t>
            </a:fld>
            <a:endParaRPr lang="en-US"/>
          </a:p>
        </p:txBody>
      </p:sp>
      <p:sp>
        <p:nvSpPr>
          <p:cNvPr id="6" name="Footer Placeholder 4">
            <a:extLst>
              <a:ext uri="{FF2B5EF4-FFF2-40B4-BE49-F238E27FC236}">
                <a16:creationId xmlns:a16="http://schemas.microsoft.com/office/drawing/2014/main" id="{EDE5E24A-E530-4991-FE74-825823916F19}"/>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377BA239-77D3-C14E-D2B0-AD38C7E53320}"/>
              </a:ext>
            </a:extLst>
          </p:cNvPr>
          <p:cNvSpPr>
            <a:spLocks noGrp="1"/>
          </p:cNvSpPr>
          <p:nvPr>
            <p:ph type="sldNum" sz="quarter" idx="12"/>
          </p:nvPr>
        </p:nvSpPr>
        <p:spPr/>
        <p:txBody>
          <a:bodyPr/>
          <a:lstStyle>
            <a:lvl1pPr>
              <a:defRPr/>
            </a:lvl1pPr>
          </a:lstStyle>
          <a:p>
            <a:fld id="{DE163983-B877-4014-A1A5-9BA231BCF490}" type="slidenum">
              <a:rPr lang="en-US" altLang="en-US"/>
              <a:pPr/>
              <a:t>‹#›</a:t>
            </a:fld>
            <a:endParaRPr lang="en-US" altLang="en-US"/>
          </a:p>
        </p:txBody>
      </p:sp>
    </p:spTree>
    <p:extLst>
      <p:ext uri="{BB962C8B-B14F-4D97-AF65-F5344CB8AC3E}">
        <p14:creationId xmlns:p14="http://schemas.microsoft.com/office/powerpoint/2010/main" val="3667374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71563" y="1835219"/>
            <a:ext cx="4452938" cy="823912"/>
          </a:xfrm>
        </p:spPr>
        <p:txBody>
          <a:bodyPr anchor="b"/>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71562" y="2717801"/>
            <a:ext cx="4452938" cy="3559452"/>
          </a:xfrm>
        </p:spPr>
        <p:txBody>
          <a:bodyPr/>
          <a:lstStyle>
            <a:lvl2pPr marL="274320" indent="0">
              <a:buFontTx/>
              <a:buNone/>
              <a:defRPr/>
            </a:lvl2pPr>
            <a:lvl3pPr marL="548640">
              <a:defRPr/>
            </a:lvl3pPr>
            <a:lvl4pPr marL="594360" indent="0">
              <a:buFontTx/>
              <a:buNone/>
              <a:defRPr/>
            </a:lvl4pPr>
            <a:lvl5pPr marL="82296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844540" y="1835219"/>
            <a:ext cx="5016943" cy="823912"/>
          </a:xfrm>
        </p:spPr>
        <p:txBody>
          <a:bodyPr anchor="b"/>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44540" y="2717800"/>
            <a:ext cx="5016943" cy="3559453"/>
          </a:xfrm>
        </p:spPr>
        <p:txBody>
          <a:bodyPr/>
          <a:lstStyle>
            <a:lvl2pPr marL="457200" indent="0">
              <a:buNone/>
              <a:defRPr/>
            </a:lvl2pPr>
            <a:lvl3pPr marL="548640">
              <a:defRPr/>
            </a:lvl3pPr>
            <a:lvl4pPr marL="594360" indent="0">
              <a:buFontTx/>
              <a:buNone/>
              <a:defRPr/>
            </a:lvl4pPr>
            <a:lvl5pPr marL="82296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Title 11"/>
          <p:cNvSpPr>
            <a:spLocks noGrp="1"/>
          </p:cNvSpPr>
          <p:nvPr>
            <p:ph type="title"/>
          </p:nvPr>
        </p:nvSpPr>
        <p:spPr/>
        <p:txBody>
          <a:bodyPr/>
          <a:lstStyle/>
          <a:p>
            <a:r>
              <a:rPr lang="en-US"/>
              <a:t>Click to edit Master title style</a:t>
            </a:r>
          </a:p>
        </p:txBody>
      </p:sp>
      <p:sp>
        <p:nvSpPr>
          <p:cNvPr id="2" name="Date Placeholder 3">
            <a:extLst>
              <a:ext uri="{FF2B5EF4-FFF2-40B4-BE49-F238E27FC236}">
                <a16:creationId xmlns:a16="http://schemas.microsoft.com/office/drawing/2014/main" id="{16E3ED06-31BB-0401-BCE7-0FA285609C96}"/>
              </a:ext>
            </a:extLst>
          </p:cNvPr>
          <p:cNvSpPr>
            <a:spLocks noGrp="1"/>
          </p:cNvSpPr>
          <p:nvPr>
            <p:ph type="dt" sz="half" idx="10"/>
          </p:nvPr>
        </p:nvSpPr>
        <p:spPr/>
        <p:txBody>
          <a:bodyPr/>
          <a:lstStyle>
            <a:lvl1pPr>
              <a:defRPr/>
            </a:lvl1pPr>
          </a:lstStyle>
          <a:p>
            <a:pPr>
              <a:defRPr/>
            </a:pPr>
            <a:fld id="{7111523F-9B27-455A-B360-D89138D7BB61}" type="datetime4">
              <a:rPr lang="en-US"/>
              <a:pPr>
                <a:defRPr/>
              </a:pPr>
              <a:t>December 15, 2022</a:t>
            </a:fld>
            <a:endParaRPr lang="en-US"/>
          </a:p>
        </p:txBody>
      </p:sp>
      <p:sp>
        <p:nvSpPr>
          <p:cNvPr id="7" name="Footer Placeholder 4">
            <a:extLst>
              <a:ext uri="{FF2B5EF4-FFF2-40B4-BE49-F238E27FC236}">
                <a16:creationId xmlns:a16="http://schemas.microsoft.com/office/drawing/2014/main" id="{EAEDD89D-82BA-1769-C670-93BA9043C1DC}"/>
              </a:ext>
            </a:extLst>
          </p:cNvPr>
          <p:cNvSpPr>
            <a:spLocks noGrp="1"/>
          </p:cNvSpPr>
          <p:nvPr>
            <p:ph type="ftr" sz="quarter" idx="11"/>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BBEB09DE-B97A-EB6F-5273-801420FE5E76}"/>
              </a:ext>
            </a:extLst>
          </p:cNvPr>
          <p:cNvSpPr>
            <a:spLocks noGrp="1"/>
          </p:cNvSpPr>
          <p:nvPr>
            <p:ph type="sldNum" sz="quarter" idx="12"/>
          </p:nvPr>
        </p:nvSpPr>
        <p:spPr/>
        <p:txBody>
          <a:bodyPr/>
          <a:lstStyle>
            <a:lvl1pPr>
              <a:defRPr/>
            </a:lvl1pPr>
          </a:lstStyle>
          <a:p>
            <a:fld id="{31E1F662-6C90-4BCB-93D6-A85D825149E2}" type="slidenum">
              <a:rPr lang="en-US" altLang="en-US"/>
              <a:pPr/>
              <a:t>‹#›</a:t>
            </a:fld>
            <a:endParaRPr lang="en-US" altLang="en-US"/>
          </a:p>
        </p:txBody>
      </p:sp>
    </p:spTree>
    <p:extLst>
      <p:ext uri="{BB962C8B-B14F-4D97-AF65-F5344CB8AC3E}">
        <p14:creationId xmlns:p14="http://schemas.microsoft.com/office/powerpoint/2010/main" val="13052631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2" name="Date Placeholder 3">
            <a:extLst>
              <a:ext uri="{FF2B5EF4-FFF2-40B4-BE49-F238E27FC236}">
                <a16:creationId xmlns:a16="http://schemas.microsoft.com/office/drawing/2014/main" id="{B715B6FF-63BE-F14C-D130-D5A94C76F15D}"/>
              </a:ext>
            </a:extLst>
          </p:cNvPr>
          <p:cNvSpPr>
            <a:spLocks noGrp="1"/>
          </p:cNvSpPr>
          <p:nvPr>
            <p:ph type="dt" sz="half" idx="10"/>
          </p:nvPr>
        </p:nvSpPr>
        <p:spPr/>
        <p:txBody>
          <a:bodyPr/>
          <a:lstStyle>
            <a:lvl1pPr>
              <a:defRPr/>
            </a:lvl1pPr>
          </a:lstStyle>
          <a:p>
            <a:pPr>
              <a:defRPr/>
            </a:pPr>
            <a:fld id="{9B453AF3-9D17-47DA-86CD-BFB1D5DBAC12}" type="datetime4">
              <a:rPr lang="en-US"/>
              <a:pPr>
                <a:defRPr/>
              </a:pPr>
              <a:t>December 15, 2022</a:t>
            </a:fld>
            <a:endParaRPr lang="en-US"/>
          </a:p>
        </p:txBody>
      </p:sp>
      <p:sp>
        <p:nvSpPr>
          <p:cNvPr id="3" name="Footer Placeholder 4">
            <a:extLst>
              <a:ext uri="{FF2B5EF4-FFF2-40B4-BE49-F238E27FC236}">
                <a16:creationId xmlns:a16="http://schemas.microsoft.com/office/drawing/2014/main" id="{8625CEB0-11D6-B2AA-3C34-5B3CE9FF895E}"/>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3F569001-B7F0-E241-655E-98411653F970}"/>
              </a:ext>
            </a:extLst>
          </p:cNvPr>
          <p:cNvSpPr>
            <a:spLocks noGrp="1"/>
          </p:cNvSpPr>
          <p:nvPr>
            <p:ph type="sldNum" sz="quarter" idx="12"/>
          </p:nvPr>
        </p:nvSpPr>
        <p:spPr/>
        <p:txBody>
          <a:bodyPr/>
          <a:lstStyle>
            <a:lvl1pPr>
              <a:defRPr/>
            </a:lvl1pPr>
          </a:lstStyle>
          <a:p>
            <a:fld id="{FCA05D26-E377-47A4-AD0F-85365AC9B528}" type="slidenum">
              <a:rPr lang="en-US" altLang="en-US"/>
              <a:pPr/>
              <a:t>‹#›</a:t>
            </a:fld>
            <a:endParaRPr lang="en-US" altLang="en-US"/>
          </a:p>
        </p:txBody>
      </p:sp>
    </p:spTree>
    <p:extLst>
      <p:ext uri="{BB962C8B-B14F-4D97-AF65-F5344CB8AC3E}">
        <p14:creationId xmlns:p14="http://schemas.microsoft.com/office/powerpoint/2010/main" val="41232876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E88CF2BD-00F3-18FB-F662-299FEF0DB88E}"/>
              </a:ext>
            </a:extLst>
          </p:cNvPr>
          <p:cNvSpPr>
            <a:spLocks noGrp="1"/>
          </p:cNvSpPr>
          <p:nvPr>
            <p:ph type="dt" sz="half" idx="10"/>
          </p:nvPr>
        </p:nvSpPr>
        <p:spPr/>
        <p:txBody>
          <a:bodyPr/>
          <a:lstStyle>
            <a:lvl1pPr>
              <a:defRPr/>
            </a:lvl1pPr>
          </a:lstStyle>
          <a:p>
            <a:pPr>
              <a:defRPr/>
            </a:pPr>
            <a:fld id="{1CB20977-5101-4107-9382-0A59E5FF9F7A}" type="datetime4">
              <a:rPr lang="en-US"/>
              <a:pPr>
                <a:defRPr/>
              </a:pPr>
              <a:t>December 15, 2022</a:t>
            </a:fld>
            <a:endParaRPr lang="en-US"/>
          </a:p>
        </p:txBody>
      </p:sp>
      <p:sp>
        <p:nvSpPr>
          <p:cNvPr id="3" name="Footer Placeholder 4">
            <a:extLst>
              <a:ext uri="{FF2B5EF4-FFF2-40B4-BE49-F238E27FC236}">
                <a16:creationId xmlns:a16="http://schemas.microsoft.com/office/drawing/2014/main" id="{B751DC88-8F37-3810-3215-50CB77FDC53B}"/>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7E187D12-F481-3344-6C1A-7BADA80D1923}"/>
              </a:ext>
            </a:extLst>
          </p:cNvPr>
          <p:cNvSpPr>
            <a:spLocks noGrp="1"/>
          </p:cNvSpPr>
          <p:nvPr>
            <p:ph type="sldNum" sz="quarter" idx="12"/>
          </p:nvPr>
        </p:nvSpPr>
        <p:spPr/>
        <p:txBody>
          <a:bodyPr/>
          <a:lstStyle>
            <a:lvl1pPr>
              <a:defRPr/>
            </a:lvl1pPr>
          </a:lstStyle>
          <a:p>
            <a:fld id="{7C3A42F4-A605-4420-8ACF-E9EAB6F99BF5}" type="slidenum">
              <a:rPr lang="en-US" altLang="en-US"/>
              <a:pPr/>
              <a:t>‹#›</a:t>
            </a:fld>
            <a:endParaRPr lang="en-US" altLang="en-US"/>
          </a:p>
        </p:txBody>
      </p:sp>
    </p:spTree>
    <p:extLst>
      <p:ext uri="{BB962C8B-B14F-4D97-AF65-F5344CB8AC3E}">
        <p14:creationId xmlns:p14="http://schemas.microsoft.com/office/powerpoint/2010/main" val="10853531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63633" y="457200"/>
            <a:ext cx="4170355" cy="1917509"/>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481637" y="457200"/>
            <a:ext cx="5562601" cy="5943600"/>
          </a:xfrm>
        </p:spPr>
        <p:txBody>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63633" y="2374708"/>
            <a:ext cx="4170355" cy="40260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a:extLst>
              <a:ext uri="{FF2B5EF4-FFF2-40B4-BE49-F238E27FC236}">
                <a16:creationId xmlns:a16="http://schemas.microsoft.com/office/drawing/2014/main" id="{C8C236AB-0290-655D-9652-E43816AA4050}"/>
              </a:ext>
            </a:extLst>
          </p:cNvPr>
          <p:cNvSpPr>
            <a:spLocks noGrp="1"/>
          </p:cNvSpPr>
          <p:nvPr>
            <p:ph type="dt" sz="half" idx="10"/>
          </p:nvPr>
        </p:nvSpPr>
        <p:spPr/>
        <p:txBody>
          <a:bodyPr/>
          <a:lstStyle>
            <a:lvl1pPr>
              <a:defRPr/>
            </a:lvl1pPr>
          </a:lstStyle>
          <a:p>
            <a:pPr>
              <a:defRPr/>
            </a:pPr>
            <a:fld id="{FF6C5694-0118-4CA8-B822-D0C9CC05BD9F}" type="datetime4">
              <a:rPr lang="en-US"/>
              <a:pPr>
                <a:defRPr/>
              </a:pPr>
              <a:t>December 15, 2022</a:t>
            </a:fld>
            <a:endParaRPr lang="en-US"/>
          </a:p>
        </p:txBody>
      </p:sp>
      <p:sp>
        <p:nvSpPr>
          <p:cNvPr id="6" name="Footer Placeholder 4">
            <a:extLst>
              <a:ext uri="{FF2B5EF4-FFF2-40B4-BE49-F238E27FC236}">
                <a16:creationId xmlns:a16="http://schemas.microsoft.com/office/drawing/2014/main" id="{06C8E6E7-0055-E166-6F46-8E564388D7FA}"/>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CCF7C8F2-E311-1092-2F45-5E9B20E99DE1}"/>
              </a:ext>
            </a:extLst>
          </p:cNvPr>
          <p:cNvSpPr>
            <a:spLocks noGrp="1"/>
          </p:cNvSpPr>
          <p:nvPr>
            <p:ph type="sldNum" sz="quarter" idx="12"/>
          </p:nvPr>
        </p:nvSpPr>
        <p:spPr/>
        <p:txBody>
          <a:bodyPr/>
          <a:lstStyle>
            <a:lvl1pPr>
              <a:defRPr/>
            </a:lvl1pPr>
          </a:lstStyle>
          <a:p>
            <a:fld id="{70C58D5B-F9C0-4182-9DC4-E8EF920FCA43}" type="slidenum">
              <a:rPr lang="en-US" altLang="en-US"/>
              <a:pPr/>
              <a:t>‹#›</a:t>
            </a:fld>
            <a:endParaRPr lang="en-US" altLang="en-US"/>
          </a:p>
        </p:txBody>
      </p:sp>
    </p:spTree>
    <p:extLst>
      <p:ext uri="{BB962C8B-B14F-4D97-AF65-F5344CB8AC3E}">
        <p14:creationId xmlns:p14="http://schemas.microsoft.com/office/powerpoint/2010/main" val="12512817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62038" y="457199"/>
            <a:ext cx="3913241" cy="1928813"/>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257752" y="457200"/>
            <a:ext cx="6110288"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062038" y="2386013"/>
            <a:ext cx="3913241" cy="40147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a:extLst>
              <a:ext uri="{FF2B5EF4-FFF2-40B4-BE49-F238E27FC236}">
                <a16:creationId xmlns:a16="http://schemas.microsoft.com/office/drawing/2014/main" id="{9A17299D-D68C-EEEE-B0FC-F8F4E37FA75B}"/>
              </a:ext>
            </a:extLst>
          </p:cNvPr>
          <p:cNvSpPr>
            <a:spLocks noGrp="1"/>
          </p:cNvSpPr>
          <p:nvPr>
            <p:ph type="dt" sz="half" idx="10"/>
          </p:nvPr>
        </p:nvSpPr>
        <p:spPr/>
        <p:txBody>
          <a:bodyPr/>
          <a:lstStyle>
            <a:lvl1pPr>
              <a:defRPr/>
            </a:lvl1pPr>
          </a:lstStyle>
          <a:p>
            <a:pPr>
              <a:defRPr/>
            </a:pPr>
            <a:fld id="{14B4530C-BD8F-4D27-B823-1D96530BBDA8}" type="datetime4">
              <a:rPr lang="en-US"/>
              <a:pPr>
                <a:defRPr/>
              </a:pPr>
              <a:t>December 15, 2022</a:t>
            </a:fld>
            <a:endParaRPr lang="en-US"/>
          </a:p>
        </p:txBody>
      </p:sp>
      <p:sp>
        <p:nvSpPr>
          <p:cNvPr id="6" name="Footer Placeholder 4">
            <a:extLst>
              <a:ext uri="{FF2B5EF4-FFF2-40B4-BE49-F238E27FC236}">
                <a16:creationId xmlns:a16="http://schemas.microsoft.com/office/drawing/2014/main" id="{D4F271DB-7C82-6884-8ECA-711824A1C943}"/>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5EAF06B6-55B6-6514-D0E4-033186115BAD}"/>
              </a:ext>
            </a:extLst>
          </p:cNvPr>
          <p:cNvSpPr>
            <a:spLocks noGrp="1"/>
          </p:cNvSpPr>
          <p:nvPr>
            <p:ph type="sldNum" sz="quarter" idx="12"/>
          </p:nvPr>
        </p:nvSpPr>
        <p:spPr/>
        <p:txBody>
          <a:bodyPr/>
          <a:lstStyle>
            <a:lvl1pPr>
              <a:defRPr/>
            </a:lvl1pPr>
          </a:lstStyle>
          <a:p>
            <a:fld id="{D509DD37-B6BA-4E6A-A4CE-E0874EE8EF41}" type="slidenum">
              <a:rPr lang="en-US" altLang="en-US"/>
              <a:pPr/>
              <a:t>‹#›</a:t>
            </a:fld>
            <a:endParaRPr lang="en-US" altLang="en-US"/>
          </a:p>
        </p:txBody>
      </p:sp>
    </p:spTree>
    <p:extLst>
      <p:ext uri="{BB962C8B-B14F-4D97-AF65-F5344CB8AC3E}">
        <p14:creationId xmlns:p14="http://schemas.microsoft.com/office/powerpoint/2010/main" val="24661645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3" name="Vertical Text Placeholder 2"/>
          <p:cNvSpPr>
            <a:spLocks noGrp="1"/>
          </p:cNvSpPr>
          <p:nvPr>
            <p:ph type="body" orient="vert" idx="1"/>
          </p:nvPr>
        </p:nvSpPr>
        <p:spPr>
          <a:xfrm>
            <a:off x="1050879" y="1825625"/>
            <a:ext cx="9810604" cy="45166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itle 6"/>
          <p:cNvSpPr>
            <a:spLocks noGrp="1"/>
          </p:cNvSpPr>
          <p:nvPr>
            <p:ph type="title"/>
          </p:nvPr>
        </p:nvSpPr>
        <p:spPr/>
        <p:txBody>
          <a:bodyPr/>
          <a:lstStyle/>
          <a:p>
            <a:r>
              <a:rPr lang="en-US"/>
              <a:t>Click to edit Master title style</a:t>
            </a:r>
          </a:p>
        </p:txBody>
      </p:sp>
      <p:sp>
        <p:nvSpPr>
          <p:cNvPr id="2" name="Date Placeholder 3">
            <a:extLst>
              <a:ext uri="{FF2B5EF4-FFF2-40B4-BE49-F238E27FC236}">
                <a16:creationId xmlns:a16="http://schemas.microsoft.com/office/drawing/2014/main" id="{D6ED10ED-49C4-F6B6-E4A2-4879EB7A9835}"/>
              </a:ext>
            </a:extLst>
          </p:cNvPr>
          <p:cNvSpPr>
            <a:spLocks noGrp="1"/>
          </p:cNvSpPr>
          <p:nvPr>
            <p:ph type="dt" sz="half" idx="10"/>
          </p:nvPr>
        </p:nvSpPr>
        <p:spPr/>
        <p:txBody>
          <a:bodyPr/>
          <a:lstStyle>
            <a:lvl1pPr>
              <a:defRPr/>
            </a:lvl1pPr>
          </a:lstStyle>
          <a:p>
            <a:pPr>
              <a:defRPr/>
            </a:pPr>
            <a:fld id="{A2E8A0A0-CFBA-464E-89F6-9E1847689419}" type="datetime4">
              <a:rPr lang="en-US"/>
              <a:pPr>
                <a:defRPr/>
              </a:pPr>
              <a:t>December 15, 2022</a:t>
            </a:fld>
            <a:endParaRPr lang="en-US"/>
          </a:p>
        </p:txBody>
      </p:sp>
      <p:sp>
        <p:nvSpPr>
          <p:cNvPr id="4" name="Footer Placeholder 4">
            <a:extLst>
              <a:ext uri="{FF2B5EF4-FFF2-40B4-BE49-F238E27FC236}">
                <a16:creationId xmlns:a16="http://schemas.microsoft.com/office/drawing/2014/main" id="{94C4A4CA-AAF7-C37D-20B6-5B89DF1262DA}"/>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227F9FE6-AC75-60B7-BC11-104B07AC1CE8}"/>
              </a:ext>
            </a:extLst>
          </p:cNvPr>
          <p:cNvSpPr>
            <a:spLocks noGrp="1"/>
          </p:cNvSpPr>
          <p:nvPr>
            <p:ph type="sldNum" sz="quarter" idx="12"/>
          </p:nvPr>
        </p:nvSpPr>
        <p:spPr/>
        <p:txBody>
          <a:bodyPr/>
          <a:lstStyle>
            <a:lvl1pPr>
              <a:defRPr/>
            </a:lvl1pPr>
          </a:lstStyle>
          <a:p>
            <a:fld id="{BC863B16-87AB-4F51-9091-D073F3B8290E}" type="slidenum">
              <a:rPr lang="en-US" altLang="en-US"/>
              <a:pPr/>
              <a:t>‹#›</a:t>
            </a:fld>
            <a:endParaRPr lang="en-US" altLang="en-US"/>
          </a:p>
        </p:txBody>
      </p:sp>
    </p:spTree>
    <p:extLst>
      <p:ext uri="{BB962C8B-B14F-4D97-AF65-F5344CB8AC3E}">
        <p14:creationId xmlns:p14="http://schemas.microsoft.com/office/powerpoint/2010/main" val="33282429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464025"/>
            <a:ext cx="2161540" cy="58002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64023"/>
            <a:ext cx="7886700" cy="58002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7A4B496-043F-BA3E-57AC-92EA5673652A}"/>
              </a:ext>
            </a:extLst>
          </p:cNvPr>
          <p:cNvSpPr>
            <a:spLocks noGrp="1"/>
          </p:cNvSpPr>
          <p:nvPr>
            <p:ph type="dt" sz="half" idx="10"/>
          </p:nvPr>
        </p:nvSpPr>
        <p:spPr/>
        <p:txBody>
          <a:bodyPr/>
          <a:lstStyle>
            <a:lvl1pPr>
              <a:defRPr/>
            </a:lvl1pPr>
          </a:lstStyle>
          <a:p>
            <a:pPr>
              <a:defRPr/>
            </a:pPr>
            <a:fld id="{33A48D00-2779-4827-AB71-70EAEDE4E865}" type="datetime4">
              <a:rPr lang="en-US"/>
              <a:pPr>
                <a:defRPr/>
              </a:pPr>
              <a:t>December 15, 2022</a:t>
            </a:fld>
            <a:endParaRPr lang="en-US"/>
          </a:p>
        </p:txBody>
      </p:sp>
      <p:sp>
        <p:nvSpPr>
          <p:cNvPr id="5" name="Footer Placeholder 4">
            <a:extLst>
              <a:ext uri="{FF2B5EF4-FFF2-40B4-BE49-F238E27FC236}">
                <a16:creationId xmlns:a16="http://schemas.microsoft.com/office/drawing/2014/main" id="{D3A30991-9AD1-39A5-893F-4A168DE5BE8D}"/>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B84A337B-CCAF-356B-D583-5A7CD6F73A2A}"/>
              </a:ext>
            </a:extLst>
          </p:cNvPr>
          <p:cNvSpPr>
            <a:spLocks noGrp="1"/>
          </p:cNvSpPr>
          <p:nvPr>
            <p:ph type="sldNum" sz="quarter" idx="12"/>
          </p:nvPr>
        </p:nvSpPr>
        <p:spPr/>
        <p:txBody>
          <a:bodyPr/>
          <a:lstStyle>
            <a:lvl1pPr>
              <a:defRPr/>
            </a:lvl1pPr>
          </a:lstStyle>
          <a:p>
            <a:fld id="{B6680478-2D72-41DF-9C9B-300C40B20EB0}" type="slidenum">
              <a:rPr lang="en-US" altLang="en-US"/>
              <a:pPr/>
              <a:t>‹#›</a:t>
            </a:fld>
            <a:endParaRPr lang="en-US" altLang="en-US"/>
          </a:p>
        </p:txBody>
      </p:sp>
    </p:spTree>
    <p:extLst>
      <p:ext uri="{BB962C8B-B14F-4D97-AF65-F5344CB8AC3E}">
        <p14:creationId xmlns:p14="http://schemas.microsoft.com/office/powerpoint/2010/main" val="19784422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5FBB440-E00E-A01E-72E4-50935716E286}"/>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3" name="Freeform: Shape 47">
            <a:extLst>
              <a:ext uri="{FF2B5EF4-FFF2-40B4-BE49-F238E27FC236}">
                <a16:creationId xmlns:a16="http://schemas.microsoft.com/office/drawing/2014/main" id="{639A862B-7420-67BF-5FC0-797A390D8E0E}"/>
              </a:ext>
            </a:extLst>
          </p:cNvPr>
          <p:cNvSpPr/>
          <p:nvPr userDrawn="1"/>
        </p:nvSpPr>
        <p:spPr>
          <a:xfrm>
            <a:off x="4716463" y="5064125"/>
            <a:ext cx="6350" cy="1588"/>
          </a:xfrm>
          <a:custGeom>
            <a:avLst/>
            <a:gdLst>
              <a:gd name="connsiteX0" fmla="*/ 5040 w 5311"/>
              <a:gd name="connsiteY0" fmla="*/ 0 h 1673"/>
              <a:gd name="connsiteX1" fmla="*/ 5311 w 5311"/>
              <a:gd name="connsiteY1" fmla="*/ 504 h 1673"/>
              <a:gd name="connsiteX2" fmla="*/ 633 w 5311"/>
              <a:gd name="connsiteY2" fmla="*/ 1238 h 1673"/>
              <a:gd name="connsiteX3" fmla="*/ 5040 w 5311"/>
              <a:gd name="connsiteY3" fmla="*/ 0 h 1673"/>
            </a:gdLst>
            <a:ahLst/>
            <a:cxnLst>
              <a:cxn ang="0">
                <a:pos x="connsiteX0" y="connsiteY0"/>
              </a:cxn>
              <a:cxn ang="0">
                <a:pos x="connsiteX1" y="connsiteY1"/>
              </a:cxn>
              <a:cxn ang="0">
                <a:pos x="connsiteX2" y="connsiteY2"/>
              </a:cxn>
              <a:cxn ang="0">
                <a:pos x="connsiteX3" y="connsiteY3"/>
              </a:cxn>
            </a:cxnLst>
            <a:rect l="l" t="t" r="r" b="b"/>
            <a:pathLst>
              <a:path w="5311" h="1673">
                <a:moveTo>
                  <a:pt x="5040" y="0"/>
                </a:moveTo>
                <a:lnTo>
                  <a:pt x="5311" y="504"/>
                </a:lnTo>
                <a:cubicBezTo>
                  <a:pt x="3865" y="1390"/>
                  <a:pt x="-1892" y="2201"/>
                  <a:pt x="633" y="1238"/>
                </a:cubicBezTo>
                <a:lnTo>
                  <a:pt x="5040" y="0"/>
                </a:lnTo>
                <a:close/>
              </a:path>
            </a:pathLst>
          </a:custGeom>
          <a:solidFill>
            <a:srgbClr val="82766A"/>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prstClr val="white"/>
              </a:solidFill>
            </a:endParaRPr>
          </a:p>
        </p:txBody>
      </p:sp>
      <p:sp>
        <p:nvSpPr>
          <p:cNvPr id="4" name="Freeform: Shape 56">
            <a:extLst>
              <a:ext uri="{FF2B5EF4-FFF2-40B4-BE49-F238E27FC236}">
                <a16:creationId xmlns:a16="http://schemas.microsoft.com/office/drawing/2014/main" id="{8590A111-E064-C9BE-B7D8-F67599E724E5}"/>
              </a:ext>
            </a:extLst>
          </p:cNvPr>
          <p:cNvSpPr/>
          <p:nvPr userDrawn="1"/>
        </p:nvSpPr>
        <p:spPr>
          <a:xfrm>
            <a:off x="0" y="4906963"/>
            <a:ext cx="12192000" cy="1951037"/>
          </a:xfrm>
          <a:custGeom>
            <a:avLst/>
            <a:gdLst>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285754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74735 w 12192002"/>
              <a:gd name="connsiteY94" fmla="*/ 1132363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12382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Lst>
            <a:rect l="l" t="t" r="r" b="b"/>
            <a:pathLst>
              <a:path w="12192002" h="2122526">
                <a:moveTo>
                  <a:pt x="5626960" y="0"/>
                </a:moveTo>
                <a:lnTo>
                  <a:pt x="5758918" y="1023"/>
                </a:lnTo>
                <a:lnTo>
                  <a:pt x="5957375" y="16715"/>
                </a:lnTo>
                <a:cubicBezTo>
                  <a:pt x="5970127" y="20033"/>
                  <a:pt x="5998679" y="20946"/>
                  <a:pt x="6010090" y="20359"/>
                </a:cubicBezTo>
                <a:lnTo>
                  <a:pt x="6041282" y="15266"/>
                </a:lnTo>
                <a:lnTo>
                  <a:pt x="6048637" y="6917"/>
                </a:lnTo>
                <a:lnTo>
                  <a:pt x="6068529" y="7600"/>
                </a:lnTo>
                <a:lnTo>
                  <a:pt x="6073847" y="6063"/>
                </a:lnTo>
                <a:cubicBezTo>
                  <a:pt x="6090539" y="9219"/>
                  <a:pt x="6128055" y="22767"/>
                  <a:pt x="6168673" y="26525"/>
                </a:cubicBezTo>
                <a:cubicBezTo>
                  <a:pt x="6209291" y="30283"/>
                  <a:pt x="6297550" y="13090"/>
                  <a:pt x="6317559" y="28612"/>
                </a:cubicBezTo>
                <a:cubicBezTo>
                  <a:pt x="6409695" y="55045"/>
                  <a:pt x="6472153" y="31322"/>
                  <a:pt x="6549454" y="75412"/>
                </a:cubicBezTo>
                <a:cubicBezTo>
                  <a:pt x="6628105" y="80632"/>
                  <a:pt x="6649105" y="94733"/>
                  <a:pt x="6708221" y="104188"/>
                </a:cubicBezTo>
                <a:cubicBezTo>
                  <a:pt x="6787988" y="118277"/>
                  <a:pt x="6871921" y="137351"/>
                  <a:pt x="6904145" y="132143"/>
                </a:cubicBezTo>
                <a:cubicBezTo>
                  <a:pt x="6943644" y="126545"/>
                  <a:pt x="6937527" y="150711"/>
                  <a:pt x="7018495" y="161649"/>
                </a:cubicBezTo>
                <a:cubicBezTo>
                  <a:pt x="7050188" y="159320"/>
                  <a:pt x="7061147" y="160297"/>
                  <a:pt x="7096987" y="161275"/>
                </a:cubicBezTo>
                <a:lnTo>
                  <a:pt x="7170807" y="173503"/>
                </a:lnTo>
                <a:cubicBezTo>
                  <a:pt x="7184505" y="172489"/>
                  <a:pt x="7192111" y="174628"/>
                  <a:pt x="7197003" y="178151"/>
                </a:cubicBezTo>
                <a:lnTo>
                  <a:pt x="7201101" y="183509"/>
                </a:lnTo>
                <a:lnTo>
                  <a:pt x="7218559" y="188059"/>
                </a:lnTo>
                <a:lnTo>
                  <a:pt x="7310852" y="213308"/>
                </a:lnTo>
                <a:lnTo>
                  <a:pt x="7312179" y="211866"/>
                </a:lnTo>
                <a:cubicBezTo>
                  <a:pt x="7333989" y="206326"/>
                  <a:pt x="7374788" y="205221"/>
                  <a:pt x="7405390" y="202271"/>
                </a:cubicBezTo>
                <a:cubicBezTo>
                  <a:pt x="7422527" y="207464"/>
                  <a:pt x="7476985" y="190048"/>
                  <a:pt x="7495794" y="194166"/>
                </a:cubicBezTo>
                <a:lnTo>
                  <a:pt x="7507039" y="196118"/>
                </a:lnTo>
                <a:lnTo>
                  <a:pt x="7507411" y="195791"/>
                </a:lnTo>
                <a:cubicBezTo>
                  <a:pt x="7510172" y="195437"/>
                  <a:pt x="7513992" y="195787"/>
                  <a:pt x="7519570" y="197126"/>
                </a:cubicBezTo>
                <a:lnTo>
                  <a:pt x="7527542" y="199679"/>
                </a:lnTo>
                <a:lnTo>
                  <a:pt x="7614346" y="205507"/>
                </a:lnTo>
                <a:lnTo>
                  <a:pt x="7718744" y="202036"/>
                </a:lnTo>
                <a:cubicBezTo>
                  <a:pt x="7780965" y="210608"/>
                  <a:pt x="7835119" y="212839"/>
                  <a:pt x="7905407" y="227751"/>
                </a:cubicBezTo>
                <a:cubicBezTo>
                  <a:pt x="7967070" y="225346"/>
                  <a:pt x="8025467" y="246582"/>
                  <a:pt x="8090271" y="269724"/>
                </a:cubicBezTo>
                <a:cubicBezTo>
                  <a:pt x="8147130" y="284670"/>
                  <a:pt x="8181827" y="318792"/>
                  <a:pt x="8245834" y="315885"/>
                </a:cubicBezTo>
                <a:cubicBezTo>
                  <a:pt x="8246647" y="320745"/>
                  <a:pt x="8248859" y="325027"/>
                  <a:pt x="8252033" y="328877"/>
                </a:cubicBezTo>
                <a:lnTo>
                  <a:pt x="8263376" y="338720"/>
                </a:lnTo>
                <a:lnTo>
                  <a:pt x="8266075" y="338490"/>
                </a:lnTo>
                <a:cubicBezTo>
                  <a:pt x="8276151" y="339772"/>
                  <a:pt x="8280845" y="342420"/>
                  <a:pt x="8283149" y="345665"/>
                </a:cubicBezTo>
                <a:lnTo>
                  <a:pt x="8284276" y="350108"/>
                </a:lnTo>
                <a:lnTo>
                  <a:pt x="8295173" y="355931"/>
                </a:lnTo>
                <a:lnTo>
                  <a:pt x="8314432" y="369826"/>
                </a:lnTo>
                <a:lnTo>
                  <a:pt x="8320104" y="370152"/>
                </a:lnTo>
                <a:lnTo>
                  <a:pt x="8352372" y="387570"/>
                </a:lnTo>
                <a:lnTo>
                  <a:pt x="8353799" y="386730"/>
                </a:lnTo>
                <a:cubicBezTo>
                  <a:pt x="8357733" y="385247"/>
                  <a:pt x="8362024" y="384899"/>
                  <a:pt x="8367182" y="386924"/>
                </a:cubicBezTo>
                <a:lnTo>
                  <a:pt x="8490249" y="400966"/>
                </a:lnTo>
                <a:lnTo>
                  <a:pt x="8497594" y="404016"/>
                </a:lnTo>
                <a:lnTo>
                  <a:pt x="8497968" y="403837"/>
                </a:lnTo>
                <a:cubicBezTo>
                  <a:pt x="8500048" y="403987"/>
                  <a:pt x="8502649" y="404798"/>
                  <a:pt x="8506167" y="406575"/>
                </a:cubicBezTo>
                <a:lnTo>
                  <a:pt x="8510983" y="409576"/>
                </a:lnTo>
                <a:lnTo>
                  <a:pt x="8525230" y="415491"/>
                </a:lnTo>
                <a:lnTo>
                  <a:pt x="8596071" y="400649"/>
                </a:lnTo>
                <a:cubicBezTo>
                  <a:pt x="8639145" y="406126"/>
                  <a:pt x="8671609" y="389686"/>
                  <a:pt x="8707847" y="409221"/>
                </a:cubicBezTo>
                <a:cubicBezTo>
                  <a:pt x="8748197" y="414263"/>
                  <a:pt x="8719822" y="400602"/>
                  <a:pt x="8752444" y="411322"/>
                </a:cubicBezTo>
                <a:cubicBezTo>
                  <a:pt x="8789303" y="414879"/>
                  <a:pt x="8898034" y="429534"/>
                  <a:pt x="8928988" y="430554"/>
                </a:cubicBezTo>
                <a:cubicBezTo>
                  <a:pt x="8955520" y="410467"/>
                  <a:pt x="8954693" y="419415"/>
                  <a:pt x="8963048" y="427366"/>
                </a:cubicBezTo>
                <a:lnTo>
                  <a:pt x="8968011" y="425141"/>
                </a:lnTo>
                <a:lnTo>
                  <a:pt x="8974337" y="424441"/>
                </a:lnTo>
                <a:lnTo>
                  <a:pt x="8990394" y="427667"/>
                </a:lnTo>
                <a:lnTo>
                  <a:pt x="8996232" y="429728"/>
                </a:lnTo>
                <a:cubicBezTo>
                  <a:pt x="9000327" y="430831"/>
                  <a:pt x="9003146" y="431159"/>
                  <a:pt x="9005201" y="430939"/>
                </a:cubicBezTo>
                <a:lnTo>
                  <a:pt x="9005486" y="430699"/>
                </a:lnTo>
                <a:lnTo>
                  <a:pt x="9053453" y="433984"/>
                </a:lnTo>
                <a:cubicBezTo>
                  <a:pt x="9068117" y="420419"/>
                  <a:pt x="9112391" y="454853"/>
                  <a:pt x="9113812" y="425670"/>
                </a:cubicBezTo>
                <a:cubicBezTo>
                  <a:pt x="9130955" y="430499"/>
                  <a:pt x="9138865" y="443788"/>
                  <a:pt x="9137318" y="424304"/>
                </a:cubicBezTo>
                <a:cubicBezTo>
                  <a:pt x="9143084" y="425358"/>
                  <a:pt x="9147048" y="424266"/>
                  <a:pt x="9150210" y="422135"/>
                </a:cubicBezTo>
                <a:lnTo>
                  <a:pt x="9151232" y="421070"/>
                </a:lnTo>
                <a:lnTo>
                  <a:pt x="9189246" y="432272"/>
                </a:lnTo>
                <a:lnTo>
                  <a:pt x="9194810" y="441511"/>
                </a:lnTo>
                <a:lnTo>
                  <a:pt x="9231370" y="451590"/>
                </a:lnTo>
                <a:lnTo>
                  <a:pt x="9343052" y="503495"/>
                </a:lnTo>
                <a:cubicBezTo>
                  <a:pt x="9415432" y="508795"/>
                  <a:pt x="9518955" y="534921"/>
                  <a:pt x="9584507" y="549197"/>
                </a:cubicBezTo>
                <a:cubicBezTo>
                  <a:pt x="9602038" y="561809"/>
                  <a:pt x="9675059" y="570203"/>
                  <a:pt x="9728309" y="560617"/>
                </a:cubicBezTo>
                <a:lnTo>
                  <a:pt x="9847792" y="580824"/>
                </a:lnTo>
                <a:cubicBezTo>
                  <a:pt x="9888744" y="590649"/>
                  <a:pt x="9918983" y="587450"/>
                  <a:pt x="9960019" y="587592"/>
                </a:cubicBezTo>
                <a:cubicBezTo>
                  <a:pt x="9984397" y="592516"/>
                  <a:pt x="9998461" y="593006"/>
                  <a:pt x="10039240" y="603107"/>
                </a:cubicBezTo>
                <a:cubicBezTo>
                  <a:pt x="10046863" y="602184"/>
                  <a:pt x="10074570" y="603512"/>
                  <a:pt x="10082169" y="601443"/>
                </a:cubicBezTo>
                <a:lnTo>
                  <a:pt x="10126500" y="603538"/>
                </a:lnTo>
                <a:lnTo>
                  <a:pt x="10261101" y="615053"/>
                </a:lnTo>
                <a:cubicBezTo>
                  <a:pt x="10274744" y="622448"/>
                  <a:pt x="10323589" y="631514"/>
                  <a:pt x="10336855" y="624804"/>
                </a:cubicBezTo>
                <a:cubicBezTo>
                  <a:pt x="10347867" y="624959"/>
                  <a:pt x="10374830" y="633622"/>
                  <a:pt x="10383868" y="625415"/>
                </a:cubicBezTo>
                <a:cubicBezTo>
                  <a:pt x="10409284" y="632493"/>
                  <a:pt x="10436539" y="633300"/>
                  <a:pt x="10445984" y="629262"/>
                </a:cubicBezTo>
                <a:cubicBezTo>
                  <a:pt x="10473833" y="619395"/>
                  <a:pt x="10495464" y="632839"/>
                  <a:pt x="10519280" y="631320"/>
                </a:cubicBezTo>
                <a:cubicBezTo>
                  <a:pt x="10558606" y="636140"/>
                  <a:pt x="10616449" y="646751"/>
                  <a:pt x="10644619" y="651566"/>
                </a:cubicBezTo>
                <a:cubicBezTo>
                  <a:pt x="10707078" y="667239"/>
                  <a:pt x="10806649" y="700317"/>
                  <a:pt x="10857724" y="712684"/>
                </a:cubicBezTo>
                <a:cubicBezTo>
                  <a:pt x="10915291" y="725495"/>
                  <a:pt x="10885368" y="688933"/>
                  <a:pt x="10951063" y="725767"/>
                </a:cubicBezTo>
                <a:cubicBezTo>
                  <a:pt x="10982008" y="727705"/>
                  <a:pt x="11007787" y="723528"/>
                  <a:pt x="11030956" y="721011"/>
                </a:cubicBezTo>
                <a:cubicBezTo>
                  <a:pt x="11029909" y="706023"/>
                  <a:pt x="11057496" y="724188"/>
                  <a:pt x="11085938" y="723892"/>
                </a:cubicBezTo>
                <a:cubicBezTo>
                  <a:pt x="11102606" y="725362"/>
                  <a:pt x="11125909" y="729502"/>
                  <a:pt x="11143411" y="733141"/>
                </a:cubicBezTo>
                <a:cubicBezTo>
                  <a:pt x="11171652" y="736317"/>
                  <a:pt x="11164089" y="762276"/>
                  <a:pt x="11195087" y="732494"/>
                </a:cubicBezTo>
                <a:cubicBezTo>
                  <a:pt x="11221976" y="745071"/>
                  <a:pt x="11231916" y="754905"/>
                  <a:pt x="11273972" y="753513"/>
                </a:cubicBezTo>
                <a:cubicBezTo>
                  <a:pt x="11288331" y="764337"/>
                  <a:pt x="11354320" y="819231"/>
                  <a:pt x="11369715" y="813181"/>
                </a:cubicBezTo>
                <a:cubicBezTo>
                  <a:pt x="11408024" y="821140"/>
                  <a:pt x="11417570" y="873027"/>
                  <a:pt x="11462695" y="874654"/>
                </a:cubicBezTo>
                <a:cubicBezTo>
                  <a:pt x="11507338" y="891120"/>
                  <a:pt x="11468277" y="926374"/>
                  <a:pt x="11516473" y="928206"/>
                </a:cubicBezTo>
                <a:lnTo>
                  <a:pt x="11585369" y="1004898"/>
                </a:lnTo>
                <a:cubicBezTo>
                  <a:pt x="11627915" y="1047460"/>
                  <a:pt x="11688670" y="1023969"/>
                  <a:pt x="11712382" y="1047864"/>
                </a:cubicBezTo>
                <a:cubicBezTo>
                  <a:pt x="11736094" y="1071759"/>
                  <a:pt x="11860362" y="1135225"/>
                  <a:pt x="11894613" y="1148265"/>
                </a:cubicBezTo>
                <a:cubicBezTo>
                  <a:pt x="11928864" y="1161305"/>
                  <a:pt x="11872782" y="1124390"/>
                  <a:pt x="11917888" y="1126105"/>
                </a:cubicBezTo>
                <a:cubicBezTo>
                  <a:pt x="11967364" y="1138091"/>
                  <a:pt x="11978191" y="1115038"/>
                  <a:pt x="12080164" y="1090885"/>
                </a:cubicBezTo>
                <a:cubicBezTo>
                  <a:pt x="12093592" y="1092452"/>
                  <a:pt x="12126659" y="1037250"/>
                  <a:pt x="12140863" y="1035036"/>
                </a:cubicBezTo>
                <a:lnTo>
                  <a:pt x="12192002" y="1015838"/>
                </a:lnTo>
                <a:lnTo>
                  <a:pt x="12192002" y="1955549"/>
                </a:lnTo>
                <a:lnTo>
                  <a:pt x="12192000" y="1955549"/>
                </a:lnTo>
                <a:lnTo>
                  <a:pt x="12192000" y="2122526"/>
                </a:lnTo>
                <a:lnTo>
                  <a:pt x="0" y="2122526"/>
                </a:lnTo>
                <a:lnTo>
                  <a:pt x="0" y="1348327"/>
                </a:lnTo>
                <a:lnTo>
                  <a:pt x="2" y="1348327"/>
                </a:lnTo>
                <a:lnTo>
                  <a:pt x="2" y="592017"/>
                </a:lnTo>
                <a:lnTo>
                  <a:pt x="15526" y="586548"/>
                </a:lnTo>
                <a:cubicBezTo>
                  <a:pt x="35255" y="585160"/>
                  <a:pt x="72229" y="592802"/>
                  <a:pt x="118381" y="583692"/>
                </a:cubicBezTo>
                <a:lnTo>
                  <a:pt x="292435" y="531887"/>
                </a:lnTo>
                <a:cubicBezTo>
                  <a:pt x="333820" y="524854"/>
                  <a:pt x="366418" y="510849"/>
                  <a:pt x="404015" y="511191"/>
                </a:cubicBezTo>
                <a:cubicBezTo>
                  <a:pt x="415660" y="502454"/>
                  <a:pt x="428065" y="497716"/>
                  <a:pt x="445099" y="505368"/>
                </a:cubicBezTo>
                <a:cubicBezTo>
                  <a:pt x="473049" y="498059"/>
                  <a:pt x="549479" y="473644"/>
                  <a:pt x="571717" y="467338"/>
                </a:cubicBezTo>
                <a:lnTo>
                  <a:pt x="578535" y="467527"/>
                </a:lnTo>
                <a:cubicBezTo>
                  <a:pt x="582714" y="467117"/>
                  <a:pt x="586282" y="465474"/>
                  <a:pt x="596792" y="464875"/>
                </a:cubicBezTo>
                <a:cubicBezTo>
                  <a:pt x="618517" y="457289"/>
                  <a:pt x="688384" y="430106"/>
                  <a:pt x="708875" y="422017"/>
                </a:cubicBezTo>
                <a:cubicBezTo>
                  <a:pt x="714996" y="421315"/>
                  <a:pt x="718074" y="419183"/>
                  <a:pt x="719742" y="416340"/>
                </a:cubicBezTo>
                <a:cubicBezTo>
                  <a:pt x="719843" y="415919"/>
                  <a:pt x="719947" y="415498"/>
                  <a:pt x="720047" y="415078"/>
                </a:cubicBezTo>
                <a:lnTo>
                  <a:pt x="763053" y="414307"/>
                </a:lnTo>
                <a:lnTo>
                  <a:pt x="767901" y="412086"/>
                </a:lnTo>
                <a:lnTo>
                  <a:pt x="797041" y="414293"/>
                </a:lnTo>
                <a:lnTo>
                  <a:pt x="811506" y="413988"/>
                </a:lnTo>
                <a:lnTo>
                  <a:pt x="816809" y="416882"/>
                </a:lnTo>
                <a:cubicBezTo>
                  <a:pt x="821862" y="418352"/>
                  <a:pt x="828232" y="418327"/>
                  <a:pt x="837540" y="414918"/>
                </a:cubicBezTo>
                <a:lnTo>
                  <a:pt x="858269" y="416131"/>
                </a:lnTo>
                <a:cubicBezTo>
                  <a:pt x="864622" y="417683"/>
                  <a:pt x="943264" y="400945"/>
                  <a:pt x="948732" y="404293"/>
                </a:cubicBezTo>
                <a:cubicBezTo>
                  <a:pt x="1007438" y="402718"/>
                  <a:pt x="1078958" y="412604"/>
                  <a:pt x="1149979" y="406698"/>
                </a:cubicBezTo>
                <a:cubicBezTo>
                  <a:pt x="1264076" y="391985"/>
                  <a:pt x="1418281" y="371972"/>
                  <a:pt x="1496110" y="357263"/>
                </a:cubicBezTo>
                <a:cubicBezTo>
                  <a:pt x="1524373" y="323194"/>
                  <a:pt x="1569686" y="343349"/>
                  <a:pt x="1608669" y="331673"/>
                </a:cubicBezTo>
                <a:cubicBezTo>
                  <a:pt x="1628634" y="319376"/>
                  <a:pt x="1652708" y="325981"/>
                  <a:pt x="1675071" y="324776"/>
                </a:cubicBezTo>
                <a:cubicBezTo>
                  <a:pt x="1696661" y="320902"/>
                  <a:pt x="1719608" y="311993"/>
                  <a:pt x="1738204" y="308427"/>
                </a:cubicBezTo>
                <a:lnTo>
                  <a:pt x="1786655" y="303376"/>
                </a:lnTo>
                <a:cubicBezTo>
                  <a:pt x="1814690" y="308462"/>
                  <a:pt x="1843563" y="316239"/>
                  <a:pt x="1873080" y="330998"/>
                </a:cubicBezTo>
                <a:cubicBezTo>
                  <a:pt x="1885328" y="340074"/>
                  <a:pt x="1907076" y="340787"/>
                  <a:pt x="1921650" y="332593"/>
                </a:cubicBezTo>
                <a:cubicBezTo>
                  <a:pt x="1924160" y="331181"/>
                  <a:pt x="1926358" y="329554"/>
                  <a:pt x="1928172" y="327762"/>
                </a:cubicBezTo>
                <a:cubicBezTo>
                  <a:pt x="1964849" y="349443"/>
                  <a:pt x="1978703" y="334060"/>
                  <a:pt x="1997356" y="349707"/>
                </a:cubicBezTo>
                <a:cubicBezTo>
                  <a:pt x="2045552" y="350382"/>
                  <a:pt x="2077539" y="328078"/>
                  <a:pt x="2094665" y="341687"/>
                </a:cubicBezTo>
                <a:cubicBezTo>
                  <a:pt x="2129868" y="337565"/>
                  <a:pt x="2171836" y="328633"/>
                  <a:pt x="2208578" y="324976"/>
                </a:cubicBezTo>
                <a:cubicBezTo>
                  <a:pt x="2233182" y="323400"/>
                  <a:pt x="2276000" y="319205"/>
                  <a:pt x="2315112" y="319743"/>
                </a:cubicBezTo>
                <a:cubicBezTo>
                  <a:pt x="2354027" y="341739"/>
                  <a:pt x="2411581" y="311650"/>
                  <a:pt x="2443255" y="328210"/>
                </a:cubicBezTo>
                <a:lnTo>
                  <a:pt x="2568028" y="342111"/>
                </a:lnTo>
                <a:cubicBezTo>
                  <a:pt x="2608701" y="337537"/>
                  <a:pt x="2582516" y="375805"/>
                  <a:pt x="2646527" y="315870"/>
                </a:cubicBezTo>
                <a:cubicBezTo>
                  <a:pt x="2717602" y="329320"/>
                  <a:pt x="2719299" y="298751"/>
                  <a:pt x="2781569" y="326406"/>
                </a:cubicBezTo>
                <a:lnTo>
                  <a:pt x="3030291" y="348227"/>
                </a:lnTo>
                <a:cubicBezTo>
                  <a:pt x="3072289" y="343635"/>
                  <a:pt x="3082691" y="349641"/>
                  <a:pt x="3142556" y="350870"/>
                </a:cubicBezTo>
                <a:cubicBezTo>
                  <a:pt x="3203390" y="348332"/>
                  <a:pt x="3209724" y="356304"/>
                  <a:pt x="3262356" y="358645"/>
                </a:cubicBezTo>
                <a:cubicBezTo>
                  <a:pt x="3295546" y="360921"/>
                  <a:pt x="3336380" y="362051"/>
                  <a:pt x="3341698" y="364522"/>
                </a:cubicBezTo>
                <a:lnTo>
                  <a:pt x="3344026" y="363547"/>
                </a:lnTo>
                <a:cubicBezTo>
                  <a:pt x="3353997" y="361853"/>
                  <a:pt x="3359859" y="362931"/>
                  <a:pt x="3363888" y="365229"/>
                </a:cubicBezTo>
                <a:lnTo>
                  <a:pt x="3400728" y="382181"/>
                </a:lnTo>
                <a:lnTo>
                  <a:pt x="3473223" y="370133"/>
                </a:lnTo>
                <a:cubicBezTo>
                  <a:pt x="3488625" y="364503"/>
                  <a:pt x="3513943" y="370768"/>
                  <a:pt x="3536135" y="366472"/>
                </a:cubicBezTo>
                <a:cubicBezTo>
                  <a:pt x="3549392" y="369181"/>
                  <a:pt x="3571626" y="354982"/>
                  <a:pt x="3585978" y="356773"/>
                </a:cubicBezTo>
                <a:lnTo>
                  <a:pt x="3594501" y="357463"/>
                </a:lnTo>
                <a:lnTo>
                  <a:pt x="3594736" y="357194"/>
                </a:lnTo>
                <a:cubicBezTo>
                  <a:pt x="3596729" y="356739"/>
                  <a:pt x="3599583" y="356739"/>
                  <a:pt x="3603855" y="357358"/>
                </a:cubicBezTo>
                <a:lnTo>
                  <a:pt x="3610035" y="358720"/>
                </a:lnTo>
                <a:lnTo>
                  <a:pt x="3682513" y="326449"/>
                </a:lnTo>
                <a:cubicBezTo>
                  <a:pt x="3725132" y="319209"/>
                  <a:pt x="3741010" y="317232"/>
                  <a:pt x="3789760" y="302526"/>
                </a:cubicBezTo>
                <a:cubicBezTo>
                  <a:pt x="3829631" y="295662"/>
                  <a:pt x="3861095" y="281792"/>
                  <a:pt x="3897275" y="282288"/>
                </a:cubicBezTo>
                <a:cubicBezTo>
                  <a:pt x="3908538" y="273598"/>
                  <a:pt x="3920509" y="268909"/>
                  <a:pt x="3936846" y="276633"/>
                </a:cubicBezTo>
                <a:cubicBezTo>
                  <a:pt x="3972980" y="267440"/>
                  <a:pt x="3976670" y="252111"/>
                  <a:pt x="4004538" y="259176"/>
                </a:cubicBezTo>
                <a:cubicBezTo>
                  <a:pt x="4016877" y="233368"/>
                  <a:pt x="4021427" y="241744"/>
                  <a:pt x="4033778" y="246608"/>
                </a:cubicBezTo>
                <a:lnTo>
                  <a:pt x="4035363" y="246843"/>
                </a:lnTo>
                <a:lnTo>
                  <a:pt x="4036996" y="243176"/>
                </a:lnTo>
                <a:lnTo>
                  <a:pt x="4042364" y="240742"/>
                </a:lnTo>
                <a:lnTo>
                  <a:pt x="4058954" y="239121"/>
                </a:lnTo>
                <a:lnTo>
                  <a:pt x="4065510" y="239339"/>
                </a:lnTo>
                <a:cubicBezTo>
                  <a:pt x="4069909" y="239180"/>
                  <a:pt x="4072681" y="238679"/>
                  <a:pt x="4074427" y="237895"/>
                </a:cubicBezTo>
                <a:cubicBezTo>
                  <a:pt x="4074466" y="237796"/>
                  <a:pt x="4074507" y="237697"/>
                  <a:pt x="4074546" y="237596"/>
                </a:cubicBezTo>
                <a:lnTo>
                  <a:pt x="4083097" y="236761"/>
                </a:lnTo>
                <a:cubicBezTo>
                  <a:pt x="4099102" y="230874"/>
                  <a:pt x="4124720" y="217294"/>
                  <a:pt x="4142745" y="210228"/>
                </a:cubicBezTo>
                <a:cubicBezTo>
                  <a:pt x="4161277" y="209757"/>
                  <a:pt x="4204215" y="211652"/>
                  <a:pt x="4191248" y="194363"/>
                </a:cubicBezTo>
                <a:cubicBezTo>
                  <a:pt x="4197143" y="193685"/>
                  <a:pt x="4200119" y="191566"/>
                  <a:pt x="4201744" y="188729"/>
                </a:cubicBezTo>
                <a:cubicBezTo>
                  <a:pt x="4201845" y="188309"/>
                  <a:pt x="4201947" y="187890"/>
                  <a:pt x="4202048" y="187470"/>
                </a:cubicBezTo>
                <a:lnTo>
                  <a:pt x="4248116" y="184675"/>
                </a:lnTo>
                <a:lnTo>
                  <a:pt x="4276141" y="186999"/>
                </a:lnTo>
                <a:lnTo>
                  <a:pt x="4290062" y="186753"/>
                </a:lnTo>
                <a:lnTo>
                  <a:pt x="4295143" y="189670"/>
                </a:lnTo>
                <a:cubicBezTo>
                  <a:pt x="4299996" y="191161"/>
                  <a:pt x="4306126" y="191162"/>
                  <a:pt x="4315108" y="187791"/>
                </a:cubicBezTo>
                <a:lnTo>
                  <a:pt x="4316965" y="186450"/>
                </a:lnTo>
                <a:lnTo>
                  <a:pt x="4362875" y="193065"/>
                </a:lnTo>
                <a:cubicBezTo>
                  <a:pt x="4368977" y="194642"/>
                  <a:pt x="4423306" y="188348"/>
                  <a:pt x="4428542" y="191719"/>
                </a:cubicBezTo>
                <a:cubicBezTo>
                  <a:pt x="4462662" y="194921"/>
                  <a:pt x="4457822" y="194180"/>
                  <a:pt x="4515813" y="181068"/>
                </a:cubicBezTo>
                <a:cubicBezTo>
                  <a:pt x="4524746" y="178930"/>
                  <a:pt x="4680151" y="178122"/>
                  <a:pt x="4715526" y="171166"/>
                </a:cubicBezTo>
                <a:cubicBezTo>
                  <a:pt x="4741916" y="171832"/>
                  <a:pt x="4677963" y="180680"/>
                  <a:pt x="4762447" y="162678"/>
                </a:cubicBezTo>
                <a:cubicBezTo>
                  <a:pt x="4784109" y="162698"/>
                  <a:pt x="4806742" y="151552"/>
                  <a:pt x="4840439" y="134910"/>
                </a:cubicBezTo>
                <a:cubicBezTo>
                  <a:pt x="4916356" y="97503"/>
                  <a:pt x="4937025" y="110510"/>
                  <a:pt x="5011513" y="110893"/>
                </a:cubicBezTo>
                <a:cubicBezTo>
                  <a:pt x="5038947" y="76939"/>
                  <a:pt x="5028196" y="106028"/>
                  <a:pt x="5065790" y="94512"/>
                </a:cubicBezTo>
                <a:cubicBezTo>
                  <a:pt x="5064856" y="121900"/>
                  <a:pt x="5108319" y="72464"/>
                  <a:pt x="5121659" y="101083"/>
                </a:cubicBezTo>
                <a:cubicBezTo>
                  <a:pt x="5128079" y="98081"/>
                  <a:pt x="5133876" y="94270"/>
                  <a:pt x="5139595" y="90230"/>
                </a:cubicBezTo>
                <a:lnTo>
                  <a:pt x="5142598" y="88129"/>
                </a:lnTo>
                <a:lnTo>
                  <a:pt x="5156554" y="84729"/>
                </a:lnTo>
                <a:lnTo>
                  <a:pt x="5174660" y="77506"/>
                </a:lnTo>
                <a:lnTo>
                  <a:pt x="5222961" y="74516"/>
                </a:lnTo>
                <a:cubicBezTo>
                  <a:pt x="5230550" y="71886"/>
                  <a:pt x="5251598" y="63576"/>
                  <a:pt x="5261763" y="63392"/>
                </a:cubicBezTo>
                <a:lnTo>
                  <a:pt x="5381667" y="42975"/>
                </a:lnTo>
                <a:cubicBezTo>
                  <a:pt x="5391827" y="39989"/>
                  <a:pt x="5429368" y="35305"/>
                  <a:pt x="5432760" y="25273"/>
                </a:cubicBezTo>
                <a:cubicBezTo>
                  <a:pt x="5439009" y="12982"/>
                  <a:pt x="5478134" y="27048"/>
                  <a:pt x="5470905" y="14020"/>
                </a:cubicBezTo>
                <a:lnTo>
                  <a:pt x="5626960"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prstClr val="white"/>
              </a:solidFill>
            </a:endParaRPr>
          </a:p>
        </p:txBody>
      </p:sp>
      <p:sp>
        <p:nvSpPr>
          <p:cNvPr id="55" name="Picture Placeholder 54"/>
          <p:cNvSpPr>
            <a:spLocks noGrp="1"/>
          </p:cNvSpPr>
          <p:nvPr>
            <p:ph type="pic" sz="quarter" idx="10"/>
          </p:nvPr>
        </p:nvSpPr>
        <p:spPr>
          <a:xfrm>
            <a:off x="1" y="0"/>
            <a:ext cx="12191999" cy="6062663"/>
          </a:xfrm>
          <a:custGeom>
            <a:avLst/>
            <a:gdLst>
              <a:gd name="connsiteX0" fmla="*/ 0 w 12191999"/>
              <a:gd name="connsiteY0" fmla="*/ 0 h 6062663"/>
              <a:gd name="connsiteX1" fmla="*/ 12191999 w 12191999"/>
              <a:gd name="connsiteY1" fmla="*/ 0 h 6062663"/>
              <a:gd name="connsiteX2" fmla="*/ 12191999 w 12191999"/>
              <a:gd name="connsiteY2" fmla="*/ 6062663 h 6062663"/>
              <a:gd name="connsiteX3" fmla="*/ 12191998 w 12191999"/>
              <a:gd name="connsiteY3" fmla="*/ 6062663 h 6062663"/>
              <a:gd name="connsiteX4" fmla="*/ 12191998 w 12191999"/>
              <a:gd name="connsiteY4" fmla="*/ 5840727 h 6062663"/>
              <a:gd name="connsiteX5" fmla="*/ 12140859 w 12191999"/>
              <a:gd name="connsiteY5" fmla="*/ 5858383 h 6062663"/>
              <a:gd name="connsiteX6" fmla="*/ 12080160 w 12191999"/>
              <a:gd name="connsiteY6" fmla="*/ 5909745 h 6062663"/>
              <a:gd name="connsiteX7" fmla="*/ 11917884 w 12191999"/>
              <a:gd name="connsiteY7" fmla="*/ 5942135 h 6062663"/>
              <a:gd name="connsiteX8" fmla="*/ 11894609 w 12191999"/>
              <a:gd name="connsiteY8" fmla="*/ 5962515 h 6062663"/>
              <a:gd name="connsiteX9" fmla="*/ 11712378 w 12191999"/>
              <a:gd name="connsiteY9" fmla="*/ 5870180 h 6062663"/>
              <a:gd name="connsiteX10" fmla="*/ 11585365 w 12191999"/>
              <a:gd name="connsiteY10" fmla="*/ 5830666 h 6062663"/>
              <a:gd name="connsiteX11" fmla="*/ 11516469 w 12191999"/>
              <a:gd name="connsiteY11" fmla="*/ 5760136 h 6062663"/>
              <a:gd name="connsiteX12" fmla="*/ 11462691 w 12191999"/>
              <a:gd name="connsiteY12" fmla="*/ 5710886 h 6062663"/>
              <a:gd name="connsiteX13" fmla="*/ 11369711 w 12191999"/>
              <a:gd name="connsiteY13" fmla="*/ 5654352 h 6062663"/>
              <a:gd name="connsiteX14" fmla="*/ 11273968 w 12191999"/>
              <a:gd name="connsiteY14" fmla="*/ 5599478 h 6062663"/>
              <a:gd name="connsiteX15" fmla="*/ 11195083 w 12191999"/>
              <a:gd name="connsiteY15" fmla="*/ 5580148 h 6062663"/>
              <a:gd name="connsiteX16" fmla="*/ 11143407 w 12191999"/>
              <a:gd name="connsiteY16" fmla="*/ 5580743 h 6062663"/>
              <a:gd name="connsiteX17" fmla="*/ 11085934 w 12191999"/>
              <a:gd name="connsiteY17" fmla="*/ 5572237 h 6062663"/>
              <a:gd name="connsiteX18" fmla="*/ 11030952 w 12191999"/>
              <a:gd name="connsiteY18" fmla="*/ 5569587 h 6062663"/>
              <a:gd name="connsiteX19" fmla="*/ 10951059 w 12191999"/>
              <a:gd name="connsiteY19" fmla="*/ 5573961 h 6062663"/>
              <a:gd name="connsiteX20" fmla="*/ 10857720 w 12191999"/>
              <a:gd name="connsiteY20" fmla="*/ 5561929 h 6062663"/>
              <a:gd name="connsiteX21" fmla="*/ 10644615 w 12191999"/>
              <a:gd name="connsiteY21" fmla="*/ 5505722 h 6062663"/>
              <a:gd name="connsiteX22" fmla="*/ 10519276 w 12191999"/>
              <a:gd name="connsiteY22" fmla="*/ 5487102 h 6062663"/>
              <a:gd name="connsiteX23" fmla="*/ 10445980 w 12191999"/>
              <a:gd name="connsiteY23" fmla="*/ 5485210 h 6062663"/>
              <a:gd name="connsiteX24" fmla="*/ 10383864 w 12191999"/>
              <a:gd name="connsiteY24" fmla="*/ 5481672 h 6062663"/>
              <a:gd name="connsiteX25" fmla="*/ 10336851 w 12191999"/>
              <a:gd name="connsiteY25" fmla="*/ 5481110 h 6062663"/>
              <a:gd name="connsiteX26" fmla="*/ 10261097 w 12191999"/>
              <a:gd name="connsiteY26" fmla="*/ 5472142 h 6062663"/>
              <a:gd name="connsiteX27" fmla="*/ 10126496 w 12191999"/>
              <a:gd name="connsiteY27" fmla="*/ 5461552 h 6062663"/>
              <a:gd name="connsiteX28" fmla="*/ 10082165 w 12191999"/>
              <a:gd name="connsiteY28" fmla="*/ 5459626 h 6062663"/>
              <a:gd name="connsiteX29" fmla="*/ 10039236 w 12191999"/>
              <a:gd name="connsiteY29" fmla="*/ 5461156 h 6062663"/>
              <a:gd name="connsiteX30" fmla="*/ 9960015 w 12191999"/>
              <a:gd name="connsiteY30" fmla="*/ 5446888 h 6062663"/>
              <a:gd name="connsiteX31" fmla="*/ 9847788 w 12191999"/>
              <a:gd name="connsiteY31" fmla="*/ 5440663 h 6062663"/>
              <a:gd name="connsiteX32" fmla="*/ 9728305 w 12191999"/>
              <a:gd name="connsiteY32" fmla="*/ 5422080 h 6062663"/>
              <a:gd name="connsiteX33" fmla="*/ 9584503 w 12191999"/>
              <a:gd name="connsiteY33" fmla="*/ 5411577 h 6062663"/>
              <a:gd name="connsiteX34" fmla="*/ 9343048 w 12191999"/>
              <a:gd name="connsiteY34" fmla="*/ 5369547 h 6062663"/>
              <a:gd name="connsiteX35" fmla="*/ 9231366 w 12191999"/>
              <a:gd name="connsiteY35" fmla="*/ 5321812 h 6062663"/>
              <a:gd name="connsiteX36" fmla="*/ 9194806 w 12191999"/>
              <a:gd name="connsiteY36" fmla="*/ 5312543 h 6062663"/>
              <a:gd name="connsiteX37" fmla="*/ 9189242 w 12191999"/>
              <a:gd name="connsiteY37" fmla="*/ 5304046 h 6062663"/>
              <a:gd name="connsiteX38" fmla="*/ 9151228 w 12191999"/>
              <a:gd name="connsiteY38" fmla="*/ 5293744 h 6062663"/>
              <a:gd name="connsiteX39" fmla="*/ 9150206 w 12191999"/>
              <a:gd name="connsiteY39" fmla="*/ 5294724 h 6062663"/>
              <a:gd name="connsiteX40" fmla="*/ 9137315 w 12191999"/>
              <a:gd name="connsiteY40" fmla="*/ 5296719 h 6062663"/>
              <a:gd name="connsiteX41" fmla="*/ 9113809 w 12191999"/>
              <a:gd name="connsiteY41" fmla="*/ 5297975 h 6062663"/>
              <a:gd name="connsiteX42" fmla="*/ 9053450 w 12191999"/>
              <a:gd name="connsiteY42" fmla="*/ 5305621 h 6062663"/>
              <a:gd name="connsiteX43" fmla="*/ 9005483 w 12191999"/>
              <a:gd name="connsiteY43" fmla="*/ 5302600 h 6062663"/>
              <a:gd name="connsiteX44" fmla="*/ 9005198 w 12191999"/>
              <a:gd name="connsiteY44" fmla="*/ 5302821 h 6062663"/>
              <a:gd name="connsiteX45" fmla="*/ 8996229 w 12191999"/>
              <a:gd name="connsiteY45" fmla="*/ 5301707 h 6062663"/>
              <a:gd name="connsiteX46" fmla="*/ 8990391 w 12191999"/>
              <a:gd name="connsiteY46" fmla="*/ 5299811 h 6062663"/>
              <a:gd name="connsiteX47" fmla="*/ 8974334 w 12191999"/>
              <a:gd name="connsiteY47" fmla="*/ 5296845 h 6062663"/>
              <a:gd name="connsiteX48" fmla="*/ 8968008 w 12191999"/>
              <a:gd name="connsiteY48" fmla="*/ 5297488 h 6062663"/>
              <a:gd name="connsiteX49" fmla="*/ 8963045 w 12191999"/>
              <a:gd name="connsiteY49" fmla="*/ 5299535 h 6062663"/>
              <a:gd name="connsiteX50" fmla="*/ 8928985 w 12191999"/>
              <a:gd name="connsiteY50" fmla="*/ 5302466 h 6062663"/>
              <a:gd name="connsiteX51" fmla="*/ 8752441 w 12191999"/>
              <a:gd name="connsiteY51" fmla="*/ 5284780 h 6062663"/>
              <a:gd name="connsiteX52" fmla="*/ 8707844 w 12191999"/>
              <a:gd name="connsiteY52" fmla="*/ 5282847 h 6062663"/>
              <a:gd name="connsiteX53" fmla="*/ 8596068 w 12191999"/>
              <a:gd name="connsiteY53" fmla="*/ 5274964 h 6062663"/>
              <a:gd name="connsiteX54" fmla="*/ 8525227 w 12191999"/>
              <a:gd name="connsiteY54" fmla="*/ 5288614 h 6062663"/>
              <a:gd name="connsiteX55" fmla="*/ 8510980 w 12191999"/>
              <a:gd name="connsiteY55" fmla="*/ 5283174 h 6062663"/>
              <a:gd name="connsiteX56" fmla="*/ 8506164 w 12191999"/>
              <a:gd name="connsiteY56" fmla="*/ 5280414 h 6062663"/>
              <a:gd name="connsiteX57" fmla="*/ 8497965 w 12191999"/>
              <a:gd name="connsiteY57" fmla="*/ 5277896 h 6062663"/>
              <a:gd name="connsiteX58" fmla="*/ 8497591 w 12191999"/>
              <a:gd name="connsiteY58" fmla="*/ 5278061 h 6062663"/>
              <a:gd name="connsiteX59" fmla="*/ 8490246 w 12191999"/>
              <a:gd name="connsiteY59" fmla="*/ 5275256 h 6062663"/>
              <a:gd name="connsiteX60" fmla="*/ 8367179 w 12191999"/>
              <a:gd name="connsiteY60" fmla="*/ 5262342 h 6062663"/>
              <a:gd name="connsiteX61" fmla="*/ 8353796 w 12191999"/>
              <a:gd name="connsiteY61" fmla="*/ 5262163 h 6062663"/>
              <a:gd name="connsiteX62" fmla="*/ 8352369 w 12191999"/>
              <a:gd name="connsiteY62" fmla="*/ 5262936 h 6062663"/>
              <a:gd name="connsiteX63" fmla="*/ 8320101 w 12191999"/>
              <a:gd name="connsiteY63" fmla="*/ 5246917 h 6062663"/>
              <a:gd name="connsiteX64" fmla="*/ 8314429 w 12191999"/>
              <a:gd name="connsiteY64" fmla="*/ 5246617 h 6062663"/>
              <a:gd name="connsiteX65" fmla="*/ 8295170 w 12191999"/>
              <a:gd name="connsiteY65" fmla="*/ 5233839 h 6062663"/>
              <a:gd name="connsiteX66" fmla="*/ 8284273 w 12191999"/>
              <a:gd name="connsiteY66" fmla="*/ 5228484 h 6062663"/>
              <a:gd name="connsiteX67" fmla="*/ 8283146 w 12191999"/>
              <a:gd name="connsiteY67" fmla="*/ 5224398 h 6062663"/>
              <a:gd name="connsiteX68" fmla="*/ 8266072 w 12191999"/>
              <a:gd name="connsiteY68" fmla="*/ 5217799 h 6062663"/>
              <a:gd name="connsiteX69" fmla="*/ 8263373 w 12191999"/>
              <a:gd name="connsiteY69" fmla="*/ 5218011 h 6062663"/>
              <a:gd name="connsiteX70" fmla="*/ 8252030 w 12191999"/>
              <a:gd name="connsiteY70" fmla="*/ 5208958 h 6062663"/>
              <a:gd name="connsiteX71" fmla="*/ 8245831 w 12191999"/>
              <a:gd name="connsiteY71" fmla="*/ 5197010 h 6062663"/>
              <a:gd name="connsiteX72" fmla="*/ 8090268 w 12191999"/>
              <a:gd name="connsiteY72" fmla="*/ 5154558 h 6062663"/>
              <a:gd name="connsiteX73" fmla="*/ 7905404 w 12191999"/>
              <a:gd name="connsiteY73" fmla="*/ 5115957 h 6062663"/>
              <a:gd name="connsiteX74" fmla="*/ 7718741 w 12191999"/>
              <a:gd name="connsiteY74" fmla="*/ 5092308 h 6062663"/>
              <a:gd name="connsiteX75" fmla="*/ 7614343 w 12191999"/>
              <a:gd name="connsiteY75" fmla="*/ 5095500 h 6062663"/>
              <a:gd name="connsiteX76" fmla="*/ 7527539 w 12191999"/>
              <a:gd name="connsiteY76" fmla="*/ 5090141 h 6062663"/>
              <a:gd name="connsiteX77" fmla="*/ 7519567 w 12191999"/>
              <a:gd name="connsiteY77" fmla="*/ 5087793 h 6062663"/>
              <a:gd name="connsiteX78" fmla="*/ 7507408 w 12191999"/>
              <a:gd name="connsiteY78" fmla="*/ 5086565 h 6062663"/>
              <a:gd name="connsiteX79" fmla="*/ 7507036 w 12191999"/>
              <a:gd name="connsiteY79" fmla="*/ 5086866 h 6062663"/>
              <a:gd name="connsiteX80" fmla="*/ 7495791 w 12191999"/>
              <a:gd name="connsiteY80" fmla="*/ 5085070 h 6062663"/>
              <a:gd name="connsiteX81" fmla="*/ 7405387 w 12191999"/>
              <a:gd name="connsiteY81" fmla="*/ 5092524 h 6062663"/>
              <a:gd name="connsiteX82" fmla="*/ 7312176 w 12191999"/>
              <a:gd name="connsiteY82" fmla="*/ 5101348 h 6062663"/>
              <a:gd name="connsiteX83" fmla="*/ 7310849 w 12191999"/>
              <a:gd name="connsiteY83" fmla="*/ 5102675 h 6062663"/>
              <a:gd name="connsiteX84" fmla="*/ 7218556 w 12191999"/>
              <a:gd name="connsiteY84" fmla="*/ 5079454 h 6062663"/>
              <a:gd name="connsiteX85" fmla="*/ 7201098 w 12191999"/>
              <a:gd name="connsiteY85" fmla="*/ 5075270 h 6062663"/>
              <a:gd name="connsiteX86" fmla="*/ 7197000 w 12191999"/>
              <a:gd name="connsiteY86" fmla="*/ 5070342 h 6062663"/>
              <a:gd name="connsiteX87" fmla="*/ 7170804 w 12191999"/>
              <a:gd name="connsiteY87" fmla="*/ 5066068 h 6062663"/>
              <a:gd name="connsiteX88" fmla="*/ 7096984 w 12191999"/>
              <a:gd name="connsiteY88" fmla="*/ 5054822 h 6062663"/>
              <a:gd name="connsiteX89" fmla="*/ 7018492 w 12191999"/>
              <a:gd name="connsiteY89" fmla="*/ 5055166 h 6062663"/>
              <a:gd name="connsiteX90" fmla="*/ 6904142 w 12191999"/>
              <a:gd name="connsiteY90" fmla="*/ 5028031 h 6062663"/>
              <a:gd name="connsiteX91" fmla="*/ 6708218 w 12191999"/>
              <a:gd name="connsiteY91" fmla="*/ 5002322 h 6062663"/>
              <a:gd name="connsiteX92" fmla="*/ 6549451 w 12191999"/>
              <a:gd name="connsiteY92" fmla="*/ 4975857 h 6062663"/>
              <a:gd name="connsiteX93" fmla="*/ 6317556 w 12191999"/>
              <a:gd name="connsiteY93" fmla="*/ 4932817 h 6062663"/>
              <a:gd name="connsiteX94" fmla="*/ 6168670 w 12191999"/>
              <a:gd name="connsiteY94" fmla="*/ 4930898 h 6062663"/>
              <a:gd name="connsiteX95" fmla="*/ 6073844 w 12191999"/>
              <a:gd name="connsiteY95" fmla="*/ 4912080 h 6062663"/>
              <a:gd name="connsiteX96" fmla="*/ 6068526 w 12191999"/>
              <a:gd name="connsiteY96" fmla="*/ 4913494 h 6062663"/>
              <a:gd name="connsiteX97" fmla="*/ 6048634 w 12191999"/>
              <a:gd name="connsiteY97" fmla="*/ 4912866 h 6062663"/>
              <a:gd name="connsiteX98" fmla="*/ 6041279 w 12191999"/>
              <a:gd name="connsiteY98" fmla="*/ 4920544 h 6062663"/>
              <a:gd name="connsiteX99" fmla="*/ 6010087 w 12191999"/>
              <a:gd name="connsiteY99" fmla="*/ 4925228 h 6062663"/>
              <a:gd name="connsiteX100" fmla="*/ 5957372 w 12191999"/>
              <a:gd name="connsiteY100" fmla="*/ 4921876 h 6062663"/>
              <a:gd name="connsiteX101" fmla="*/ 5758915 w 12191999"/>
              <a:gd name="connsiteY101" fmla="*/ 4907445 h 6062663"/>
              <a:gd name="connsiteX102" fmla="*/ 5626957 w 12191999"/>
              <a:gd name="connsiteY102" fmla="*/ 4906504 h 6062663"/>
              <a:gd name="connsiteX103" fmla="*/ 5470902 w 12191999"/>
              <a:gd name="connsiteY103" fmla="*/ 4919398 h 6062663"/>
              <a:gd name="connsiteX104" fmla="*/ 5432757 w 12191999"/>
              <a:gd name="connsiteY104" fmla="*/ 4929747 h 6062663"/>
              <a:gd name="connsiteX105" fmla="*/ 5381664 w 12191999"/>
              <a:gd name="connsiteY105" fmla="*/ 4946027 h 6062663"/>
              <a:gd name="connsiteX106" fmla="*/ 5261760 w 12191999"/>
              <a:gd name="connsiteY106" fmla="*/ 4964803 h 6062663"/>
              <a:gd name="connsiteX107" fmla="*/ 5222958 w 12191999"/>
              <a:gd name="connsiteY107" fmla="*/ 4975033 h 6062663"/>
              <a:gd name="connsiteX108" fmla="*/ 5174658 w 12191999"/>
              <a:gd name="connsiteY108" fmla="*/ 4977783 h 6062663"/>
              <a:gd name="connsiteX109" fmla="*/ 5156551 w 12191999"/>
              <a:gd name="connsiteY109" fmla="*/ 4984426 h 6062663"/>
              <a:gd name="connsiteX110" fmla="*/ 5142596 w 12191999"/>
              <a:gd name="connsiteY110" fmla="*/ 4987553 h 6062663"/>
              <a:gd name="connsiteX111" fmla="*/ 5139592 w 12191999"/>
              <a:gd name="connsiteY111" fmla="*/ 4989485 h 6062663"/>
              <a:gd name="connsiteX112" fmla="*/ 5121656 w 12191999"/>
              <a:gd name="connsiteY112" fmla="*/ 4999466 h 6062663"/>
              <a:gd name="connsiteX113" fmla="*/ 5065787 w 12191999"/>
              <a:gd name="connsiteY113" fmla="*/ 4993423 h 6062663"/>
              <a:gd name="connsiteX114" fmla="*/ 5011510 w 12191999"/>
              <a:gd name="connsiteY114" fmla="*/ 5008488 h 6062663"/>
              <a:gd name="connsiteX115" fmla="*/ 4840436 w 12191999"/>
              <a:gd name="connsiteY115" fmla="*/ 5030575 h 6062663"/>
              <a:gd name="connsiteX116" fmla="*/ 4762444 w 12191999"/>
              <a:gd name="connsiteY116" fmla="*/ 5056112 h 6062663"/>
              <a:gd name="connsiteX117" fmla="*/ 4723182 w 12191999"/>
              <a:gd name="connsiteY117" fmla="*/ 5064402 h 6062663"/>
              <a:gd name="connsiteX118" fmla="*/ 4721836 w 12191999"/>
              <a:gd name="connsiteY118" fmla="*/ 5064781 h 6062663"/>
              <a:gd name="connsiteX119" fmla="*/ 4721651 w 12191999"/>
              <a:gd name="connsiteY119" fmla="*/ 5064438 h 6062663"/>
              <a:gd name="connsiteX120" fmla="*/ 4715523 w 12191999"/>
              <a:gd name="connsiteY120" fmla="*/ 5063918 h 6062663"/>
              <a:gd name="connsiteX121" fmla="*/ 4515811 w 12191999"/>
              <a:gd name="connsiteY121" fmla="*/ 5073025 h 6062663"/>
              <a:gd name="connsiteX122" fmla="*/ 4428540 w 12191999"/>
              <a:gd name="connsiteY122" fmla="*/ 5082820 h 6062663"/>
              <a:gd name="connsiteX123" fmla="*/ 4362873 w 12191999"/>
              <a:gd name="connsiteY123" fmla="*/ 5084058 h 6062663"/>
              <a:gd name="connsiteX124" fmla="*/ 4316963 w 12191999"/>
              <a:gd name="connsiteY124" fmla="*/ 5077974 h 6062663"/>
              <a:gd name="connsiteX125" fmla="*/ 4315106 w 12191999"/>
              <a:gd name="connsiteY125" fmla="*/ 5079208 h 6062663"/>
              <a:gd name="connsiteX126" fmla="*/ 4295141 w 12191999"/>
              <a:gd name="connsiteY126" fmla="*/ 5080936 h 6062663"/>
              <a:gd name="connsiteX127" fmla="*/ 4290060 w 12191999"/>
              <a:gd name="connsiteY127" fmla="*/ 5078253 h 6062663"/>
              <a:gd name="connsiteX128" fmla="*/ 4276139 w 12191999"/>
              <a:gd name="connsiteY128" fmla="*/ 5078479 h 6062663"/>
              <a:gd name="connsiteX129" fmla="*/ 4248114 w 12191999"/>
              <a:gd name="connsiteY129" fmla="*/ 5076342 h 6062663"/>
              <a:gd name="connsiteX130" fmla="*/ 4202046 w 12191999"/>
              <a:gd name="connsiteY130" fmla="*/ 5078912 h 6062663"/>
              <a:gd name="connsiteX131" fmla="*/ 4201742 w 12191999"/>
              <a:gd name="connsiteY131" fmla="*/ 5080070 h 6062663"/>
              <a:gd name="connsiteX132" fmla="*/ 4191245 w 12191999"/>
              <a:gd name="connsiteY132" fmla="*/ 5085252 h 6062663"/>
              <a:gd name="connsiteX133" fmla="*/ 4142742 w 12191999"/>
              <a:gd name="connsiteY133" fmla="*/ 5099842 h 6062663"/>
              <a:gd name="connsiteX134" fmla="*/ 4083094 w 12191999"/>
              <a:gd name="connsiteY134" fmla="*/ 5124243 h 6062663"/>
              <a:gd name="connsiteX135" fmla="*/ 4074543 w 12191999"/>
              <a:gd name="connsiteY135" fmla="*/ 5125011 h 6062663"/>
              <a:gd name="connsiteX136" fmla="*/ 4074424 w 12191999"/>
              <a:gd name="connsiteY136" fmla="*/ 5125286 h 6062663"/>
              <a:gd name="connsiteX137" fmla="*/ 4065507 w 12191999"/>
              <a:gd name="connsiteY137" fmla="*/ 5126614 h 6062663"/>
              <a:gd name="connsiteX138" fmla="*/ 4058951 w 12191999"/>
              <a:gd name="connsiteY138" fmla="*/ 5126414 h 6062663"/>
              <a:gd name="connsiteX139" fmla="*/ 4042361 w 12191999"/>
              <a:gd name="connsiteY139" fmla="*/ 5127904 h 6062663"/>
              <a:gd name="connsiteX140" fmla="*/ 4036993 w 12191999"/>
              <a:gd name="connsiteY140" fmla="*/ 5130143 h 6062663"/>
              <a:gd name="connsiteX141" fmla="*/ 4035360 w 12191999"/>
              <a:gd name="connsiteY141" fmla="*/ 5133515 h 6062663"/>
              <a:gd name="connsiteX142" fmla="*/ 4033775 w 12191999"/>
              <a:gd name="connsiteY142" fmla="*/ 5133299 h 6062663"/>
              <a:gd name="connsiteX143" fmla="*/ 4004535 w 12191999"/>
              <a:gd name="connsiteY143" fmla="*/ 5144857 h 6062663"/>
              <a:gd name="connsiteX144" fmla="*/ 3936843 w 12191999"/>
              <a:gd name="connsiteY144" fmla="*/ 5160912 h 6062663"/>
              <a:gd name="connsiteX145" fmla="*/ 3897272 w 12191999"/>
              <a:gd name="connsiteY145" fmla="*/ 5166113 h 6062663"/>
              <a:gd name="connsiteX146" fmla="*/ 3789758 w 12191999"/>
              <a:gd name="connsiteY146" fmla="*/ 5184725 h 6062663"/>
              <a:gd name="connsiteX147" fmla="*/ 3682511 w 12191999"/>
              <a:gd name="connsiteY147" fmla="*/ 5206726 h 6062663"/>
              <a:gd name="connsiteX148" fmla="*/ 3610033 w 12191999"/>
              <a:gd name="connsiteY148" fmla="*/ 5236404 h 6062663"/>
              <a:gd name="connsiteX149" fmla="*/ 3603853 w 12191999"/>
              <a:gd name="connsiteY149" fmla="*/ 5235151 h 6062663"/>
              <a:gd name="connsiteX150" fmla="*/ 3594734 w 12191999"/>
              <a:gd name="connsiteY150" fmla="*/ 5235000 h 6062663"/>
              <a:gd name="connsiteX151" fmla="*/ 3594499 w 12191999"/>
              <a:gd name="connsiteY151" fmla="*/ 5235248 h 6062663"/>
              <a:gd name="connsiteX152" fmla="*/ 3585976 w 12191999"/>
              <a:gd name="connsiteY152" fmla="*/ 5234613 h 6062663"/>
              <a:gd name="connsiteX153" fmla="*/ 3536133 w 12191999"/>
              <a:gd name="connsiteY153" fmla="*/ 5243533 h 6062663"/>
              <a:gd name="connsiteX154" fmla="*/ 3473221 w 12191999"/>
              <a:gd name="connsiteY154" fmla="*/ 5246900 h 6062663"/>
              <a:gd name="connsiteX155" fmla="*/ 3400726 w 12191999"/>
              <a:gd name="connsiteY155" fmla="*/ 5257980 h 6062663"/>
              <a:gd name="connsiteX156" fmla="*/ 3363886 w 12191999"/>
              <a:gd name="connsiteY156" fmla="*/ 5242390 h 6062663"/>
              <a:gd name="connsiteX157" fmla="*/ 3344024 w 12191999"/>
              <a:gd name="connsiteY157" fmla="*/ 5240843 h 6062663"/>
              <a:gd name="connsiteX158" fmla="*/ 3341696 w 12191999"/>
              <a:gd name="connsiteY158" fmla="*/ 5241740 h 6062663"/>
              <a:gd name="connsiteX159" fmla="*/ 3262354 w 12191999"/>
              <a:gd name="connsiteY159" fmla="*/ 5236335 h 6062663"/>
              <a:gd name="connsiteX160" fmla="*/ 3142554 w 12191999"/>
              <a:gd name="connsiteY160" fmla="*/ 5229184 h 6062663"/>
              <a:gd name="connsiteX161" fmla="*/ 3030289 w 12191999"/>
              <a:gd name="connsiteY161" fmla="*/ 5226754 h 6062663"/>
              <a:gd name="connsiteX162" fmla="*/ 2781567 w 12191999"/>
              <a:gd name="connsiteY162" fmla="*/ 5206686 h 6062663"/>
              <a:gd name="connsiteX163" fmla="*/ 2646525 w 12191999"/>
              <a:gd name="connsiteY163" fmla="*/ 5196996 h 6062663"/>
              <a:gd name="connsiteX164" fmla="*/ 2568026 w 12191999"/>
              <a:gd name="connsiteY164" fmla="*/ 5221129 h 6062663"/>
              <a:gd name="connsiteX165" fmla="*/ 2443253 w 12191999"/>
              <a:gd name="connsiteY165" fmla="*/ 5208345 h 6062663"/>
              <a:gd name="connsiteX166" fmla="*/ 2315110 w 12191999"/>
              <a:gd name="connsiteY166" fmla="*/ 5200558 h 6062663"/>
              <a:gd name="connsiteX167" fmla="*/ 2208576 w 12191999"/>
              <a:gd name="connsiteY167" fmla="*/ 5205371 h 6062663"/>
              <a:gd name="connsiteX168" fmla="*/ 2094663 w 12191999"/>
              <a:gd name="connsiteY168" fmla="*/ 5220739 h 6062663"/>
              <a:gd name="connsiteX169" fmla="*/ 1997354 w 12191999"/>
              <a:gd name="connsiteY169" fmla="*/ 5228115 h 6062663"/>
              <a:gd name="connsiteX170" fmla="*/ 1928170 w 12191999"/>
              <a:gd name="connsiteY170" fmla="*/ 5207933 h 6062663"/>
              <a:gd name="connsiteX171" fmla="*/ 1921648 w 12191999"/>
              <a:gd name="connsiteY171" fmla="*/ 5212376 h 6062663"/>
              <a:gd name="connsiteX172" fmla="*/ 1873078 w 12191999"/>
              <a:gd name="connsiteY172" fmla="*/ 5210909 h 6062663"/>
              <a:gd name="connsiteX173" fmla="*/ 1786653 w 12191999"/>
              <a:gd name="connsiteY173" fmla="*/ 5185506 h 6062663"/>
              <a:gd name="connsiteX174" fmla="*/ 1738202 w 12191999"/>
              <a:gd name="connsiteY174" fmla="*/ 5190151 h 6062663"/>
              <a:gd name="connsiteX175" fmla="*/ 1675069 w 12191999"/>
              <a:gd name="connsiteY175" fmla="*/ 5205187 h 6062663"/>
              <a:gd name="connsiteX176" fmla="*/ 1608667 w 12191999"/>
              <a:gd name="connsiteY176" fmla="*/ 5211530 h 6062663"/>
              <a:gd name="connsiteX177" fmla="*/ 1496108 w 12191999"/>
              <a:gd name="connsiteY177" fmla="*/ 5235064 h 6062663"/>
              <a:gd name="connsiteX178" fmla="*/ 1149977 w 12191999"/>
              <a:gd name="connsiteY178" fmla="*/ 5280527 h 6062663"/>
              <a:gd name="connsiteX179" fmla="*/ 948730 w 12191999"/>
              <a:gd name="connsiteY179" fmla="*/ 5278315 h 6062663"/>
              <a:gd name="connsiteX180" fmla="*/ 858267 w 12191999"/>
              <a:gd name="connsiteY180" fmla="*/ 5289202 h 6062663"/>
              <a:gd name="connsiteX181" fmla="*/ 837538 w 12191999"/>
              <a:gd name="connsiteY181" fmla="*/ 5288087 h 6062663"/>
              <a:gd name="connsiteX182" fmla="*/ 816807 w 12191999"/>
              <a:gd name="connsiteY182" fmla="*/ 5289893 h 6062663"/>
              <a:gd name="connsiteX183" fmla="*/ 811504 w 12191999"/>
              <a:gd name="connsiteY183" fmla="*/ 5287231 h 6062663"/>
              <a:gd name="connsiteX184" fmla="*/ 797039 w 12191999"/>
              <a:gd name="connsiteY184" fmla="*/ 5287512 h 6062663"/>
              <a:gd name="connsiteX185" fmla="*/ 767899 w 12191999"/>
              <a:gd name="connsiteY185" fmla="*/ 5285482 h 6062663"/>
              <a:gd name="connsiteX186" fmla="*/ 763051 w 12191999"/>
              <a:gd name="connsiteY186" fmla="*/ 5287525 h 6062663"/>
              <a:gd name="connsiteX187" fmla="*/ 720045 w 12191999"/>
              <a:gd name="connsiteY187" fmla="*/ 5288234 h 6062663"/>
              <a:gd name="connsiteX188" fmla="*/ 719740 w 12191999"/>
              <a:gd name="connsiteY188" fmla="*/ 5289394 h 6062663"/>
              <a:gd name="connsiteX189" fmla="*/ 708873 w 12191999"/>
              <a:gd name="connsiteY189" fmla="*/ 5294615 h 6062663"/>
              <a:gd name="connsiteX190" fmla="*/ 596790 w 12191999"/>
              <a:gd name="connsiteY190" fmla="*/ 5334030 h 6062663"/>
              <a:gd name="connsiteX191" fmla="*/ 578533 w 12191999"/>
              <a:gd name="connsiteY191" fmla="*/ 5336469 h 6062663"/>
              <a:gd name="connsiteX192" fmla="*/ 571715 w 12191999"/>
              <a:gd name="connsiteY192" fmla="*/ 5336295 h 6062663"/>
              <a:gd name="connsiteX193" fmla="*/ 445097 w 12191999"/>
              <a:gd name="connsiteY193" fmla="*/ 5371270 h 6062663"/>
              <a:gd name="connsiteX194" fmla="*/ 404013 w 12191999"/>
              <a:gd name="connsiteY194" fmla="*/ 5376625 h 6062663"/>
              <a:gd name="connsiteX195" fmla="*/ 292433 w 12191999"/>
              <a:gd name="connsiteY195" fmla="*/ 5395658 h 6062663"/>
              <a:gd name="connsiteX196" fmla="*/ 118379 w 12191999"/>
              <a:gd name="connsiteY196" fmla="*/ 5443301 h 6062663"/>
              <a:gd name="connsiteX197" fmla="*/ 15524 w 12191999"/>
              <a:gd name="connsiteY197" fmla="*/ 5445927 h 6062663"/>
              <a:gd name="connsiteX198" fmla="*/ 0 w 12191999"/>
              <a:gd name="connsiteY198" fmla="*/ 5450957 h 6062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Lst>
            <a:rect l="l" t="t" r="r" b="b"/>
            <a:pathLst>
              <a:path w="12191999" h="6062663">
                <a:moveTo>
                  <a:pt x="0" y="0"/>
                </a:moveTo>
                <a:lnTo>
                  <a:pt x="12191999" y="0"/>
                </a:lnTo>
                <a:lnTo>
                  <a:pt x="12191999" y="6062663"/>
                </a:lnTo>
                <a:lnTo>
                  <a:pt x="12191998" y="6062663"/>
                </a:lnTo>
                <a:lnTo>
                  <a:pt x="12191998" y="5840727"/>
                </a:lnTo>
                <a:lnTo>
                  <a:pt x="12140859" y="5858383"/>
                </a:lnTo>
                <a:cubicBezTo>
                  <a:pt x="12126655" y="5860419"/>
                  <a:pt x="12093588" y="5911186"/>
                  <a:pt x="12080160" y="5909745"/>
                </a:cubicBezTo>
                <a:cubicBezTo>
                  <a:pt x="11978187" y="5931957"/>
                  <a:pt x="11967360" y="5953158"/>
                  <a:pt x="11917884" y="5942135"/>
                </a:cubicBezTo>
                <a:cubicBezTo>
                  <a:pt x="11872778" y="5940558"/>
                  <a:pt x="11928860" y="5974507"/>
                  <a:pt x="11894609" y="5962515"/>
                </a:cubicBezTo>
                <a:cubicBezTo>
                  <a:pt x="11860358" y="5950522"/>
                  <a:pt x="11736090" y="5892155"/>
                  <a:pt x="11712378" y="5870180"/>
                </a:cubicBezTo>
                <a:cubicBezTo>
                  <a:pt x="11688666" y="5848205"/>
                  <a:pt x="11627911" y="5869809"/>
                  <a:pt x="11585365" y="5830666"/>
                </a:cubicBezTo>
                <a:lnTo>
                  <a:pt x="11516469" y="5760136"/>
                </a:lnTo>
                <a:cubicBezTo>
                  <a:pt x="11468273" y="5758451"/>
                  <a:pt x="11507334" y="5726029"/>
                  <a:pt x="11462691" y="5710886"/>
                </a:cubicBezTo>
                <a:cubicBezTo>
                  <a:pt x="11417566" y="5709390"/>
                  <a:pt x="11408020" y="5661672"/>
                  <a:pt x="11369711" y="5654352"/>
                </a:cubicBezTo>
                <a:cubicBezTo>
                  <a:pt x="11354316" y="5659916"/>
                  <a:pt x="11288327" y="5609432"/>
                  <a:pt x="11273968" y="5599478"/>
                </a:cubicBezTo>
                <a:cubicBezTo>
                  <a:pt x="11231912" y="5600758"/>
                  <a:pt x="11221972" y="5591714"/>
                  <a:pt x="11195083" y="5580148"/>
                </a:cubicBezTo>
                <a:cubicBezTo>
                  <a:pt x="11164085" y="5607537"/>
                  <a:pt x="11171648" y="5583664"/>
                  <a:pt x="11143407" y="5580743"/>
                </a:cubicBezTo>
                <a:cubicBezTo>
                  <a:pt x="11125905" y="5577396"/>
                  <a:pt x="11102602" y="5573589"/>
                  <a:pt x="11085934" y="5572237"/>
                </a:cubicBezTo>
                <a:cubicBezTo>
                  <a:pt x="11057492" y="5572509"/>
                  <a:pt x="11029905" y="5555804"/>
                  <a:pt x="11030952" y="5569587"/>
                </a:cubicBezTo>
                <a:cubicBezTo>
                  <a:pt x="11007783" y="5571902"/>
                  <a:pt x="10982004" y="5575744"/>
                  <a:pt x="10951059" y="5573961"/>
                </a:cubicBezTo>
                <a:cubicBezTo>
                  <a:pt x="10885364" y="5540087"/>
                  <a:pt x="10915287" y="5573711"/>
                  <a:pt x="10857720" y="5561929"/>
                </a:cubicBezTo>
                <a:cubicBezTo>
                  <a:pt x="10806645" y="5550556"/>
                  <a:pt x="10707074" y="5520136"/>
                  <a:pt x="10644615" y="5505722"/>
                </a:cubicBezTo>
                <a:cubicBezTo>
                  <a:pt x="10616445" y="5501294"/>
                  <a:pt x="10558602" y="5491535"/>
                  <a:pt x="10519276" y="5487102"/>
                </a:cubicBezTo>
                <a:cubicBezTo>
                  <a:pt x="10495460" y="5488499"/>
                  <a:pt x="10473829" y="5476135"/>
                  <a:pt x="10445980" y="5485210"/>
                </a:cubicBezTo>
                <a:cubicBezTo>
                  <a:pt x="10436535" y="5488923"/>
                  <a:pt x="10409280" y="5488181"/>
                  <a:pt x="10383864" y="5481672"/>
                </a:cubicBezTo>
                <a:cubicBezTo>
                  <a:pt x="10374826" y="5489219"/>
                  <a:pt x="10347863" y="5481252"/>
                  <a:pt x="10336851" y="5481110"/>
                </a:cubicBezTo>
                <a:cubicBezTo>
                  <a:pt x="10323585" y="5487281"/>
                  <a:pt x="10274740" y="5478943"/>
                  <a:pt x="10261097" y="5472142"/>
                </a:cubicBezTo>
                <a:lnTo>
                  <a:pt x="10126496" y="5461552"/>
                </a:lnTo>
                <a:lnTo>
                  <a:pt x="10082165" y="5459626"/>
                </a:lnTo>
                <a:cubicBezTo>
                  <a:pt x="10074566" y="5461529"/>
                  <a:pt x="10046859" y="5460307"/>
                  <a:pt x="10039236" y="5461156"/>
                </a:cubicBezTo>
                <a:cubicBezTo>
                  <a:pt x="9998457" y="5451867"/>
                  <a:pt x="9984393" y="5451416"/>
                  <a:pt x="9960015" y="5446888"/>
                </a:cubicBezTo>
                <a:cubicBezTo>
                  <a:pt x="9918979" y="5446757"/>
                  <a:pt x="9888740" y="5449699"/>
                  <a:pt x="9847788" y="5440663"/>
                </a:cubicBezTo>
                <a:lnTo>
                  <a:pt x="9728305" y="5422080"/>
                </a:lnTo>
                <a:cubicBezTo>
                  <a:pt x="9675055" y="5430896"/>
                  <a:pt x="9602034" y="5423176"/>
                  <a:pt x="9584503" y="5411577"/>
                </a:cubicBezTo>
                <a:cubicBezTo>
                  <a:pt x="9518951" y="5398448"/>
                  <a:pt x="9415428" y="5374421"/>
                  <a:pt x="9343048" y="5369547"/>
                </a:cubicBezTo>
                <a:lnTo>
                  <a:pt x="9231366" y="5321812"/>
                </a:lnTo>
                <a:lnTo>
                  <a:pt x="9194806" y="5312543"/>
                </a:lnTo>
                <a:lnTo>
                  <a:pt x="9189242" y="5304046"/>
                </a:lnTo>
                <a:lnTo>
                  <a:pt x="9151228" y="5293744"/>
                </a:lnTo>
                <a:lnTo>
                  <a:pt x="9150206" y="5294724"/>
                </a:lnTo>
                <a:cubicBezTo>
                  <a:pt x="9147044" y="5296684"/>
                  <a:pt x="9143081" y="5297688"/>
                  <a:pt x="9137315" y="5296719"/>
                </a:cubicBezTo>
                <a:cubicBezTo>
                  <a:pt x="9138862" y="5314637"/>
                  <a:pt x="9130952" y="5302416"/>
                  <a:pt x="9113809" y="5297975"/>
                </a:cubicBezTo>
                <a:cubicBezTo>
                  <a:pt x="9112388" y="5324813"/>
                  <a:pt x="9068114" y="5293146"/>
                  <a:pt x="9053450" y="5305621"/>
                </a:cubicBezTo>
                <a:lnTo>
                  <a:pt x="9005483" y="5302600"/>
                </a:lnTo>
                <a:lnTo>
                  <a:pt x="9005198" y="5302821"/>
                </a:lnTo>
                <a:cubicBezTo>
                  <a:pt x="9003143" y="5303023"/>
                  <a:pt x="9000324" y="5302721"/>
                  <a:pt x="8996229" y="5301707"/>
                </a:cubicBezTo>
                <a:lnTo>
                  <a:pt x="8990391" y="5299811"/>
                </a:lnTo>
                <a:lnTo>
                  <a:pt x="8974334" y="5296845"/>
                </a:lnTo>
                <a:lnTo>
                  <a:pt x="8968008" y="5297488"/>
                </a:lnTo>
                <a:lnTo>
                  <a:pt x="8963045" y="5299535"/>
                </a:lnTo>
                <a:cubicBezTo>
                  <a:pt x="8954690" y="5292222"/>
                  <a:pt x="8955517" y="5283993"/>
                  <a:pt x="8928985" y="5302466"/>
                </a:cubicBezTo>
                <a:cubicBezTo>
                  <a:pt x="8898031" y="5301528"/>
                  <a:pt x="8789300" y="5288051"/>
                  <a:pt x="8752441" y="5284780"/>
                </a:cubicBezTo>
                <a:cubicBezTo>
                  <a:pt x="8719819" y="5274921"/>
                  <a:pt x="8748194" y="5287484"/>
                  <a:pt x="8707844" y="5282847"/>
                </a:cubicBezTo>
                <a:cubicBezTo>
                  <a:pt x="8671606" y="5264882"/>
                  <a:pt x="8639142" y="5280001"/>
                  <a:pt x="8596068" y="5274964"/>
                </a:cubicBezTo>
                <a:lnTo>
                  <a:pt x="8525227" y="5288614"/>
                </a:lnTo>
                <a:lnTo>
                  <a:pt x="8510980" y="5283174"/>
                </a:lnTo>
                <a:lnTo>
                  <a:pt x="8506164" y="5280414"/>
                </a:lnTo>
                <a:cubicBezTo>
                  <a:pt x="8502646" y="5278780"/>
                  <a:pt x="8500045" y="5278034"/>
                  <a:pt x="8497965" y="5277896"/>
                </a:cubicBezTo>
                <a:lnTo>
                  <a:pt x="8497591" y="5278061"/>
                </a:lnTo>
                <a:lnTo>
                  <a:pt x="8490246" y="5275256"/>
                </a:lnTo>
                <a:lnTo>
                  <a:pt x="8367179" y="5262342"/>
                </a:lnTo>
                <a:cubicBezTo>
                  <a:pt x="8362021" y="5260479"/>
                  <a:pt x="8357730" y="5260800"/>
                  <a:pt x="8353796" y="5262163"/>
                </a:cubicBezTo>
                <a:lnTo>
                  <a:pt x="8352369" y="5262936"/>
                </a:lnTo>
                <a:lnTo>
                  <a:pt x="8320101" y="5246917"/>
                </a:lnTo>
                <a:lnTo>
                  <a:pt x="8314429" y="5246617"/>
                </a:lnTo>
                <a:lnTo>
                  <a:pt x="8295170" y="5233839"/>
                </a:lnTo>
                <a:lnTo>
                  <a:pt x="8284273" y="5228484"/>
                </a:lnTo>
                <a:lnTo>
                  <a:pt x="8283146" y="5224398"/>
                </a:lnTo>
                <a:cubicBezTo>
                  <a:pt x="8280842" y="5221413"/>
                  <a:pt x="8276148" y="5218978"/>
                  <a:pt x="8266072" y="5217799"/>
                </a:cubicBezTo>
                <a:lnTo>
                  <a:pt x="8263373" y="5218011"/>
                </a:lnTo>
                <a:lnTo>
                  <a:pt x="8252030" y="5208958"/>
                </a:lnTo>
                <a:cubicBezTo>
                  <a:pt x="8248856" y="5205418"/>
                  <a:pt x="8246644" y="5201480"/>
                  <a:pt x="8245831" y="5197010"/>
                </a:cubicBezTo>
                <a:cubicBezTo>
                  <a:pt x="8181824" y="5199684"/>
                  <a:pt x="8147127" y="5168303"/>
                  <a:pt x="8090268" y="5154558"/>
                </a:cubicBezTo>
                <a:cubicBezTo>
                  <a:pt x="8025464" y="5133275"/>
                  <a:pt x="7967067" y="5113745"/>
                  <a:pt x="7905404" y="5115957"/>
                </a:cubicBezTo>
                <a:cubicBezTo>
                  <a:pt x="7835116" y="5102243"/>
                  <a:pt x="7780962" y="5100191"/>
                  <a:pt x="7718741" y="5092308"/>
                </a:cubicBezTo>
                <a:lnTo>
                  <a:pt x="7614343" y="5095500"/>
                </a:lnTo>
                <a:lnTo>
                  <a:pt x="7527539" y="5090141"/>
                </a:lnTo>
                <a:lnTo>
                  <a:pt x="7519567" y="5087793"/>
                </a:lnTo>
                <a:cubicBezTo>
                  <a:pt x="7513989" y="5086561"/>
                  <a:pt x="7510169" y="5086239"/>
                  <a:pt x="7507408" y="5086565"/>
                </a:cubicBezTo>
                <a:lnTo>
                  <a:pt x="7507036" y="5086866"/>
                </a:lnTo>
                <a:lnTo>
                  <a:pt x="7495791" y="5085070"/>
                </a:lnTo>
                <a:cubicBezTo>
                  <a:pt x="7476982" y="5081283"/>
                  <a:pt x="7422524" y="5097300"/>
                  <a:pt x="7405387" y="5092524"/>
                </a:cubicBezTo>
                <a:cubicBezTo>
                  <a:pt x="7374785" y="5095237"/>
                  <a:pt x="7333986" y="5096253"/>
                  <a:pt x="7312176" y="5101348"/>
                </a:cubicBezTo>
                <a:lnTo>
                  <a:pt x="7310849" y="5102675"/>
                </a:lnTo>
                <a:lnTo>
                  <a:pt x="7218556" y="5079454"/>
                </a:lnTo>
                <a:lnTo>
                  <a:pt x="7201098" y="5075270"/>
                </a:lnTo>
                <a:lnTo>
                  <a:pt x="7197000" y="5070342"/>
                </a:lnTo>
                <a:cubicBezTo>
                  <a:pt x="7192108" y="5067102"/>
                  <a:pt x="7184502" y="5065135"/>
                  <a:pt x="7170804" y="5066068"/>
                </a:cubicBezTo>
                <a:lnTo>
                  <a:pt x="7096984" y="5054822"/>
                </a:lnTo>
                <a:cubicBezTo>
                  <a:pt x="7061144" y="5053923"/>
                  <a:pt x="7050185" y="5053024"/>
                  <a:pt x="7018492" y="5055166"/>
                </a:cubicBezTo>
                <a:cubicBezTo>
                  <a:pt x="6937524" y="5045107"/>
                  <a:pt x="6943641" y="5022882"/>
                  <a:pt x="6904142" y="5028031"/>
                </a:cubicBezTo>
                <a:cubicBezTo>
                  <a:pt x="6871918" y="5032820"/>
                  <a:pt x="6787985" y="5015279"/>
                  <a:pt x="6708218" y="5002322"/>
                </a:cubicBezTo>
                <a:cubicBezTo>
                  <a:pt x="6649102" y="4993626"/>
                  <a:pt x="6628102" y="4980658"/>
                  <a:pt x="6549451" y="4975857"/>
                </a:cubicBezTo>
                <a:cubicBezTo>
                  <a:pt x="6472150" y="4935310"/>
                  <a:pt x="6409692" y="4957127"/>
                  <a:pt x="6317556" y="4932817"/>
                </a:cubicBezTo>
                <a:cubicBezTo>
                  <a:pt x="6297547" y="4918543"/>
                  <a:pt x="6209288" y="4934354"/>
                  <a:pt x="6168670" y="4930898"/>
                </a:cubicBezTo>
                <a:cubicBezTo>
                  <a:pt x="6128052" y="4927442"/>
                  <a:pt x="6090536" y="4914983"/>
                  <a:pt x="6073844" y="4912080"/>
                </a:cubicBezTo>
                <a:lnTo>
                  <a:pt x="6068526" y="4913494"/>
                </a:lnTo>
                <a:lnTo>
                  <a:pt x="6048634" y="4912866"/>
                </a:lnTo>
                <a:lnTo>
                  <a:pt x="6041279" y="4920544"/>
                </a:lnTo>
                <a:lnTo>
                  <a:pt x="6010087" y="4925228"/>
                </a:lnTo>
                <a:cubicBezTo>
                  <a:pt x="5998676" y="4925767"/>
                  <a:pt x="5970124" y="4924928"/>
                  <a:pt x="5957372" y="4921876"/>
                </a:cubicBezTo>
                <a:lnTo>
                  <a:pt x="5758915" y="4907445"/>
                </a:lnTo>
                <a:lnTo>
                  <a:pt x="5626957" y="4906504"/>
                </a:lnTo>
                <a:lnTo>
                  <a:pt x="5470902" y="4919398"/>
                </a:lnTo>
                <a:cubicBezTo>
                  <a:pt x="5478131" y="4931379"/>
                  <a:pt x="5439006" y="4918443"/>
                  <a:pt x="5432757" y="4929747"/>
                </a:cubicBezTo>
                <a:cubicBezTo>
                  <a:pt x="5429365" y="4938973"/>
                  <a:pt x="5391824" y="4943280"/>
                  <a:pt x="5381664" y="4946027"/>
                </a:cubicBezTo>
                <a:lnTo>
                  <a:pt x="5261760" y="4964803"/>
                </a:lnTo>
                <a:cubicBezTo>
                  <a:pt x="5251595" y="4964972"/>
                  <a:pt x="5230547" y="4972615"/>
                  <a:pt x="5222958" y="4975033"/>
                </a:cubicBezTo>
                <a:lnTo>
                  <a:pt x="5174658" y="4977783"/>
                </a:lnTo>
                <a:lnTo>
                  <a:pt x="5156551" y="4984426"/>
                </a:lnTo>
                <a:lnTo>
                  <a:pt x="5142596" y="4987553"/>
                </a:lnTo>
                <a:lnTo>
                  <a:pt x="5139592" y="4989485"/>
                </a:lnTo>
                <a:cubicBezTo>
                  <a:pt x="5133873" y="4993200"/>
                  <a:pt x="5128076" y="4996705"/>
                  <a:pt x="5121656" y="4999466"/>
                </a:cubicBezTo>
                <a:cubicBezTo>
                  <a:pt x="5108317" y="4973146"/>
                  <a:pt x="5064853" y="5018610"/>
                  <a:pt x="5065787" y="4993423"/>
                </a:cubicBezTo>
                <a:cubicBezTo>
                  <a:pt x="5028193" y="5004014"/>
                  <a:pt x="5038944" y="4977262"/>
                  <a:pt x="5011510" y="5008488"/>
                </a:cubicBezTo>
                <a:cubicBezTo>
                  <a:pt x="4937022" y="5008136"/>
                  <a:pt x="4916353" y="4996174"/>
                  <a:pt x="4840436" y="5030575"/>
                </a:cubicBezTo>
                <a:cubicBezTo>
                  <a:pt x="4806739" y="5045880"/>
                  <a:pt x="4784106" y="5056131"/>
                  <a:pt x="4762444" y="5056112"/>
                </a:cubicBezTo>
                <a:cubicBezTo>
                  <a:pt x="4741323" y="5060251"/>
                  <a:pt x="4729480" y="5062847"/>
                  <a:pt x="4723182" y="5064402"/>
                </a:cubicBezTo>
                <a:lnTo>
                  <a:pt x="4721836" y="5064781"/>
                </a:lnTo>
                <a:lnTo>
                  <a:pt x="4721651" y="5064438"/>
                </a:lnTo>
                <a:cubicBezTo>
                  <a:pt x="4720709" y="5064189"/>
                  <a:pt x="4718822" y="5063995"/>
                  <a:pt x="4715523" y="5063918"/>
                </a:cubicBezTo>
                <a:cubicBezTo>
                  <a:pt x="4680149" y="5070315"/>
                  <a:pt x="4524744" y="5071059"/>
                  <a:pt x="4515811" y="5073025"/>
                </a:cubicBezTo>
                <a:cubicBezTo>
                  <a:pt x="4457820" y="5085083"/>
                  <a:pt x="4462660" y="5085765"/>
                  <a:pt x="4428540" y="5082820"/>
                </a:cubicBezTo>
                <a:cubicBezTo>
                  <a:pt x="4423304" y="5079720"/>
                  <a:pt x="4368975" y="5085508"/>
                  <a:pt x="4362873" y="5084058"/>
                </a:cubicBezTo>
                <a:lnTo>
                  <a:pt x="4316963" y="5077974"/>
                </a:lnTo>
                <a:lnTo>
                  <a:pt x="4315106" y="5079208"/>
                </a:lnTo>
                <a:cubicBezTo>
                  <a:pt x="4306124" y="5082308"/>
                  <a:pt x="4299994" y="5082307"/>
                  <a:pt x="4295141" y="5080936"/>
                </a:cubicBezTo>
                <a:lnTo>
                  <a:pt x="4290060" y="5078253"/>
                </a:lnTo>
                <a:lnTo>
                  <a:pt x="4276139" y="5078479"/>
                </a:lnTo>
                <a:lnTo>
                  <a:pt x="4248114" y="5076342"/>
                </a:lnTo>
                <a:lnTo>
                  <a:pt x="4202046" y="5078912"/>
                </a:lnTo>
                <a:cubicBezTo>
                  <a:pt x="4201945" y="5079299"/>
                  <a:pt x="4201843" y="5079684"/>
                  <a:pt x="4201742" y="5080070"/>
                </a:cubicBezTo>
                <a:cubicBezTo>
                  <a:pt x="4200117" y="5082679"/>
                  <a:pt x="4197141" y="5084628"/>
                  <a:pt x="4191245" y="5085252"/>
                </a:cubicBezTo>
                <a:cubicBezTo>
                  <a:pt x="4204213" y="5101152"/>
                  <a:pt x="4161274" y="5099409"/>
                  <a:pt x="4142742" y="5099842"/>
                </a:cubicBezTo>
                <a:cubicBezTo>
                  <a:pt x="4124717" y="5106340"/>
                  <a:pt x="4099099" y="5118829"/>
                  <a:pt x="4083094" y="5124243"/>
                </a:cubicBezTo>
                <a:lnTo>
                  <a:pt x="4074543" y="5125011"/>
                </a:lnTo>
                <a:cubicBezTo>
                  <a:pt x="4074504" y="5125104"/>
                  <a:pt x="4074463" y="5125195"/>
                  <a:pt x="4074424" y="5125286"/>
                </a:cubicBezTo>
                <a:cubicBezTo>
                  <a:pt x="4072678" y="5126007"/>
                  <a:pt x="4069906" y="5126468"/>
                  <a:pt x="4065507" y="5126614"/>
                </a:cubicBezTo>
                <a:lnTo>
                  <a:pt x="4058951" y="5126414"/>
                </a:lnTo>
                <a:lnTo>
                  <a:pt x="4042361" y="5127904"/>
                </a:lnTo>
                <a:lnTo>
                  <a:pt x="4036993" y="5130143"/>
                </a:lnTo>
                <a:lnTo>
                  <a:pt x="4035360" y="5133515"/>
                </a:lnTo>
                <a:lnTo>
                  <a:pt x="4033775" y="5133299"/>
                </a:lnTo>
                <a:cubicBezTo>
                  <a:pt x="4021424" y="5128826"/>
                  <a:pt x="4016874" y="5121123"/>
                  <a:pt x="4004535" y="5144857"/>
                </a:cubicBezTo>
                <a:cubicBezTo>
                  <a:pt x="3976667" y="5138360"/>
                  <a:pt x="3972977" y="5152457"/>
                  <a:pt x="3936843" y="5160912"/>
                </a:cubicBezTo>
                <a:cubicBezTo>
                  <a:pt x="3920506" y="5153808"/>
                  <a:pt x="3908535" y="5158121"/>
                  <a:pt x="3897272" y="5166113"/>
                </a:cubicBezTo>
                <a:cubicBezTo>
                  <a:pt x="3861092" y="5165656"/>
                  <a:pt x="3829628" y="5178412"/>
                  <a:pt x="3789758" y="5184725"/>
                </a:cubicBezTo>
                <a:cubicBezTo>
                  <a:pt x="3741008" y="5198249"/>
                  <a:pt x="3725130" y="5200067"/>
                  <a:pt x="3682511" y="5206726"/>
                </a:cubicBezTo>
                <a:lnTo>
                  <a:pt x="3610033" y="5236404"/>
                </a:lnTo>
                <a:lnTo>
                  <a:pt x="3603853" y="5235151"/>
                </a:lnTo>
                <a:cubicBezTo>
                  <a:pt x="3599581" y="5234582"/>
                  <a:pt x="3596727" y="5234582"/>
                  <a:pt x="3594734" y="5235000"/>
                </a:cubicBezTo>
                <a:lnTo>
                  <a:pt x="3594499" y="5235248"/>
                </a:lnTo>
                <a:lnTo>
                  <a:pt x="3585976" y="5234613"/>
                </a:lnTo>
                <a:cubicBezTo>
                  <a:pt x="3571624" y="5232966"/>
                  <a:pt x="3549390" y="5246024"/>
                  <a:pt x="3536133" y="5243533"/>
                </a:cubicBezTo>
                <a:cubicBezTo>
                  <a:pt x="3513941" y="5247484"/>
                  <a:pt x="3488623" y="5241722"/>
                  <a:pt x="3473221" y="5246900"/>
                </a:cubicBezTo>
                <a:lnTo>
                  <a:pt x="3400726" y="5257980"/>
                </a:lnTo>
                <a:lnTo>
                  <a:pt x="3363886" y="5242390"/>
                </a:lnTo>
                <a:cubicBezTo>
                  <a:pt x="3359857" y="5240276"/>
                  <a:pt x="3353995" y="5239285"/>
                  <a:pt x="3344024" y="5240843"/>
                </a:cubicBezTo>
                <a:lnTo>
                  <a:pt x="3341696" y="5241740"/>
                </a:lnTo>
                <a:cubicBezTo>
                  <a:pt x="3336378" y="5239467"/>
                  <a:pt x="3295544" y="5238428"/>
                  <a:pt x="3262354" y="5236335"/>
                </a:cubicBezTo>
                <a:cubicBezTo>
                  <a:pt x="3209722" y="5234182"/>
                  <a:pt x="3203388" y="5226850"/>
                  <a:pt x="3142554" y="5229184"/>
                </a:cubicBezTo>
                <a:cubicBezTo>
                  <a:pt x="3082689" y="5228054"/>
                  <a:pt x="3072287" y="5222531"/>
                  <a:pt x="3030289" y="5226754"/>
                </a:cubicBezTo>
                <a:lnTo>
                  <a:pt x="2781567" y="5206686"/>
                </a:lnTo>
                <a:cubicBezTo>
                  <a:pt x="2719297" y="5181253"/>
                  <a:pt x="2717600" y="5209366"/>
                  <a:pt x="2646525" y="5196996"/>
                </a:cubicBezTo>
                <a:cubicBezTo>
                  <a:pt x="2582514" y="5252116"/>
                  <a:pt x="2608699" y="5216923"/>
                  <a:pt x="2568026" y="5221129"/>
                </a:cubicBezTo>
                <a:lnTo>
                  <a:pt x="2443253" y="5208345"/>
                </a:lnTo>
                <a:cubicBezTo>
                  <a:pt x="2411579" y="5193116"/>
                  <a:pt x="2354025" y="5220787"/>
                  <a:pt x="2315110" y="5200558"/>
                </a:cubicBezTo>
                <a:cubicBezTo>
                  <a:pt x="2275998" y="5200064"/>
                  <a:pt x="2233180" y="5203921"/>
                  <a:pt x="2208576" y="5205371"/>
                </a:cubicBezTo>
                <a:cubicBezTo>
                  <a:pt x="2171834" y="5208734"/>
                  <a:pt x="2129866" y="5216948"/>
                  <a:pt x="2094663" y="5220739"/>
                </a:cubicBezTo>
                <a:cubicBezTo>
                  <a:pt x="2077537" y="5208224"/>
                  <a:pt x="2045550" y="5228736"/>
                  <a:pt x="1997354" y="5228115"/>
                </a:cubicBezTo>
                <a:cubicBezTo>
                  <a:pt x="1978701" y="5213725"/>
                  <a:pt x="1964847" y="5227872"/>
                  <a:pt x="1928170" y="5207933"/>
                </a:cubicBezTo>
                <a:cubicBezTo>
                  <a:pt x="1926356" y="5209581"/>
                  <a:pt x="1924158" y="5211077"/>
                  <a:pt x="1921648" y="5212376"/>
                </a:cubicBezTo>
                <a:cubicBezTo>
                  <a:pt x="1907074" y="5219912"/>
                  <a:pt x="1885326" y="5219256"/>
                  <a:pt x="1873078" y="5210909"/>
                </a:cubicBezTo>
                <a:cubicBezTo>
                  <a:pt x="1843561" y="5197336"/>
                  <a:pt x="1814688" y="5190184"/>
                  <a:pt x="1786653" y="5185506"/>
                </a:cubicBezTo>
                <a:lnTo>
                  <a:pt x="1738202" y="5190151"/>
                </a:lnTo>
                <a:cubicBezTo>
                  <a:pt x="1719606" y="5193431"/>
                  <a:pt x="1696659" y="5201624"/>
                  <a:pt x="1675069" y="5205187"/>
                </a:cubicBezTo>
                <a:cubicBezTo>
                  <a:pt x="1652706" y="5206295"/>
                  <a:pt x="1628632" y="5200221"/>
                  <a:pt x="1608667" y="5211530"/>
                </a:cubicBezTo>
                <a:cubicBezTo>
                  <a:pt x="1569684" y="5222268"/>
                  <a:pt x="1524371" y="5203732"/>
                  <a:pt x="1496108" y="5235064"/>
                </a:cubicBezTo>
                <a:cubicBezTo>
                  <a:pt x="1418279" y="5248591"/>
                  <a:pt x="1264074" y="5266996"/>
                  <a:pt x="1149977" y="5280527"/>
                </a:cubicBezTo>
                <a:cubicBezTo>
                  <a:pt x="1078956" y="5285959"/>
                  <a:pt x="1007436" y="5276867"/>
                  <a:pt x="948730" y="5278315"/>
                </a:cubicBezTo>
                <a:cubicBezTo>
                  <a:pt x="943262" y="5275236"/>
                  <a:pt x="864620" y="5290630"/>
                  <a:pt x="858267" y="5289202"/>
                </a:cubicBezTo>
                <a:lnTo>
                  <a:pt x="837538" y="5288087"/>
                </a:lnTo>
                <a:cubicBezTo>
                  <a:pt x="828230" y="5291222"/>
                  <a:pt x="821860" y="5291245"/>
                  <a:pt x="816807" y="5289893"/>
                </a:cubicBezTo>
                <a:lnTo>
                  <a:pt x="811504" y="5287231"/>
                </a:lnTo>
                <a:lnTo>
                  <a:pt x="797039" y="5287512"/>
                </a:lnTo>
                <a:lnTo>
                  <a:pt x="767899" y="5285482"/>
                </a:lnTo>
                <a:lnTo>
                  <a:pt x="763051" y="5287525"/>
                </a:lnTo>
                <a:lnTo>
                  <a:pt x="720045" y="5288234"/>
                </a:lnTo>
                <a:cubicBezTo>
                  <a:pt x="719945" y="5288620"/>
                  <a:pt x="719841" y="5289007"/>
                  <a:pt x="719740" y="5289394"/>
                </a:cubicBezTo>
                <a:cubicBezTo>
                  <a:pt x="718072" y="5292009"/>
                  <a:pt x="714994" y="5293970"/>
                  <a:pt x="708873" y="5294615"/>
                </a:cubicBezTo>
                <a:cubicBezTo>
                  <a:pt x="688382" y="5302054"/>
                  <a:pt x="618515" y="5327054"/>
                  <a:pt x="596790" y="5334030"/>
                </a:cubicBezTo>
                <a:cubicBezTo>
                  <a:pt x="586280" y="5334581"/>
                  <a:pt x="582712" y="5336092"/>
                  <a:pt x="578533" y="5336469"/>
                </a:cubicBezTo>
                <a:lnTo>
                  <a:pt x="571715" y="5336295"/>
                </a:lnTo>
                <a:cubicBezTo>
                  <a:pt x="549477" y="5342095"/>
                  <a:pt x="473047" y="5364548"/>
                  <a:pt x="445097" y="5371270"/>
                </a:cubicBezTo>
                <a:cubicBezTo>
                  <a:pt x="428063" y="5364232"/>
                  <a:pt x="415658" y="5368590"/>
                  <a:pt x="404013" y="5376625"/>
                </a:cubicBezTo>
                <a:cubicBezTo>
                  <a:pt x="366416" y="5376310"/>
                  <a:pt x="333818" y="5389190"/>
                  <a:pt x="292433" y="5395658"/>
                </a:cubicBezTo>
                <a:lnTo>
                  <a:pt x="118379" y="5443301"/>
                </a:lnTo>
                <a:cubicBezTo>
                  <a:pt x="72227" y="5451679"/>
                  <a:pt x="35253" y="5444651"/>
                  <a:pt x="15524" y="5445927"/>
                </a:cubicBezTo>
                <a:lnTo>
                  <a:pt x="0" y="5450957"/>
                </a:lnTo>
                <a:close/>
              </a:path>
            </a:pathLst>
          </a:custGeom>
        </p:spPr>
        <p:txBody>
          <a:bodyPr>
            <a:noAutofit/>
          </a:bodyPr>
          <a:lstStyle>
            <a:lvl1pPr marL="0" indent="0" algn="ctr">
              <a:buNone/>
              <a:defRPr/>
            </a:lvl1pPr>
          </a:lstStyle>
          <a:p>
            <a:pPr lvl="0"/>
            <a:r>
              <a:rPr lang="en-US" noProof="0"/>
              <a:t>Click icon to add picture</a:t>
            </a:r>
          </a:p>
        </p:txBody>
      </p:sp>
      <p:sp>
        <p:nvSpPr>
          <p:cNvPr id="24" name="Title 1"/>
          <p:cNvSpPr>
            <a:spLocks noGrp="1"/>
          </p:cNvSpPr>
          <p:nvPr>
            <p:ph type="ctrTitle"/>
          </p:nvPr>
        </p:nvSpPr>
        <p:spPr>
          <a:xfrm>
            <a:off x="723900" y="5492887"/>
            <a:ext cx="10750253" cy="632588"/>
          </a:xfrm>
        </p:spPr>
        <p:txBody>
          <a:bodyPr/>
          <a:lstStyle>
            <a:lvl1pPr algn="ctr">
              <a:defRPr/>
            </a:lvl1pPr>
          </a:lstStyle>
          <a:p>
            <a:r>
              <a:rPr lang="en-US"/>
              <a:t>Click to edit Master title style</a:t>
            </a:r>
          </a:p>
        </p:txBody>
      </p:sp>
      <p:sp>
        <p:nvSpPr>
          <p:cNvPr id="25" name="Subtitle 2"/>
          <p:cNvSpPr>
            <a:spLocks noGrp="1"/>
          </p:cNvSpPr>
          <p:nvPr>
            <p:ph type="subTitle" idx="1"/>
          </p:nvPr>
        </p:nvSpPr>
        <p:spPr>
          <a:xfrm>
            <a:off x="1697411" y="6137069"/>
            <a:ext cx="8803231" cy="494419"/>
          </a:xfrm>
        </p:spPr>
        <p:txBody>
          <a:bodyPr/>
          <a:lstStyle>
            <a:lvl1pPr marL="0" indent="0" algn="ctr">
              <a:buNone/>
              <a:defRPr/>
            </a:lvl1pPr>
          </a:lstStyle>
          <a:p>
            <a:r>
              <a:rPr lang="en-US"/>
              <a:t>Click to edit Master subtitle style</a:t>
            </a:r>
          </a:p>
        </p:txBody>
      </p:sp>
    </p:spTree>
    <p:extLst>
      <p:ext uri="{BB962C8B-B14F-4D97-AF65-F5344CB8AC3E}">
        <p14:creationId xmlns:p14="http://schemas.microsoft.com/office/powerpoint/2010/main" val="29342888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Agenda">
    <p:spTree>
      <p:nvGrpSpPr>
        <p:cNvPr id="1" name=""/>
        <p:cNvGrpSpPr/>
        <p:nvPr/>
      </p:nvGrpSpPr>
      <p:grpSpPr>
        <a:xfrm>
          <a:off x="0" y="0"/>
          <a:ext cx="0" cy="0"/>
          <a:chOff x="0" y="0"/>
          <a:chExt cx="0" cy="0"/>
        </a:xfrm>
      </p:grpSpPr>
      <p:sp>
        <p:nvSpPr>
          <p:cNvPr id="2" name="Freeform: Shape 16">
            <a:extLst>
              <a:ext uri="{FF2B5EF4-FFF2-40B4-BE49-F238E27FC236}">
                <a16:creationId xmlns:a16="http://schemas.microsoft.com/office/drawing/2014/main" id="{D38A367A-670C-38E1-C630-A5894EBA513A}"/>
              </a:ext>
            </a:extLst>
          </p:cNvPr>
          <p:cNvSpPr/>
          <p:nvPr userDrawn="1"/>
        </p:nvSpPr>
        <p:spPr>
          <a:xfrm rot="10800000">
            <a:off x="-11113" y="0"/>
            <a:ext cx="7359651" cy="6858000"/>
          </a:xfrm>
          <a:custGeom>
            <a:avLst/>
            <a:gdLst>
              <a:gd name="connsiteX0" fmla="*/ 1814929 w 5542424"/>
              <a:gd name="connsiteY0" fmla="*/ 0 h 6858000"/>
              <a:gd name="connsiteX1" fmla="*/ 5542424 w 5542424"/>
              <a:gd name="connsiteY1" fmla="*/ 0 h 6858000"/>
              <a:gd name="connsiteX2" fmla="*/ 5542424 w 5542424"/>
              <a:gd name="connsiteY2" fmla="*/ 6858000 h 6858000"/>
              <a:gd name="connsiteX3" fmla="*/ 0 w 5542424"/>
              <a:gd name="connsiteY3" fmla="*/ 6858000 h 6858000"/>
              <a:gd name="connsiteX4" fmla="*/ 2310 w 5542424"/>
              <a:gd name="connsiteY4" fmla="*/ 6853652 h 6858000"/>
              <a:gd name="connsiteX5" fmla="*/ 91006 w 5542424"/>
              <a:gd name="connsiteY5" fmla="*/ 6620968 h 6858000"/>
              <a:gd name="connsiteX6" fmla="*/ 81892 w 5542424"/>
              <a:gd name="connsiteY6" fmla="*/ 6435659 h 6858000"/>
              <a:gd name="connsiteX7" fmla="*/ 80998 w 5542424"/>
              <a:gd name="connsiteY7" fmla="*/ 6414855 h 6858000"/>
              <a:gd name="connsiteX8" fmla="*/ 75836 w 5542424"/>
              <a:gd name="connsiteY8" fmla="*/ 6409671 h 6858000"/>
              <a:gd name="connsiteX9" fmla="*/ 77989 w 5542424"/>
              <a:gd name="connsiteY9" fmla="*/ 6396556 h 6858000"/>
              <a:gd name="connsiteX10" fmla="*/ 77374 w 5542424"/>
              <a:gd name="connsiteY10" fmla="*/ 6392981 h 6858000"/>
              <a:gd name="connsiteX11" fmla="*/ 75036 w 5542424"/>
              <a:gd name="connsiteY11" fmla="*/ 6372572 h 6858000"/>
              <a:gd name="connsiteX12" fmla="*/ 99554 w 5542424"/>
              <a:gd name="connsiteY12" fmla="*/ 6331118 h 6858000"/>
              <a:gd name="connsiteX13" fmla="*/ 105442 w 5542424"/>
              <a:gd name="connsiteY13" fmla="*/ 6278374 h 6858000"/>
              <a:gd name="connsiteX14" fmla="*/ 172914 w 5542424"/>
              <a:gd name="connsiteY14" fmla="*/ 6144628 h 6858000"/>
              <a:gd name="connsiteX15" fmla="*/ 264181 w 5542424"/>
              <a:gd name="connsiteY15" fmla="*/ 5952072 h 6858000"/>
              <a:gd name="connsiteX16" fmla="*/ 423554 w 5542424"/>
              <a:gd name="connsiteY16" fmla="*/ 5679532 h 6858000"/>
              <a:gd name="connsiteX17" fmla="*/ 485571 w 5542424"/>
              <a:gd name="connsiteY17" fmla="*/ 5396320 h 6858000"/>
              <a:gd name="connsiteX18" fmla="*/ 455275 w 5542424"/>
              <a:gd name="connsiteY18" fmla="*/ 5176878 h 6858000"/>
              <a:gd name="connsiteX19" fmla="*/ 367284 w 5542424"/>
              <a:gd name="connsiteY19" fmla="*/ 5066430 h 6858000"/>
              <a:gd name="connsiteX20" fmla="*/ 317365 w 5542424"/>
              <a:gd name="connsiteY20" fmla="*/ 5016642 h 6858000"/>
              <a:gd name="connsiteX21" fmla="*/ 317834 w 5542424"/>
              <a:gd name="connsiteY21" fmla="*/ 5008528 h 6858000"/>
              <a:gd name="connsiteX22" fmla="*/ 317591 w 5542424"/>
              <a:gd name="connsiteY22" fmla="*/ 5008366 h 6858000"/>
              <a:gd name="connsiteX23" fmla="*/ 318532 w 5542424"/>
              <a:gd name="connsiteY23" fmla="*/ 5000689 h 6858000"/>
              <a:gd name="connsiteX24" fmla="*/ 326373 w 5542424"/>
              <a:gd name="connsiteY24" fmla="*/ 4962649 h 6858000"/>
              <a:gd name="connsiteX25" fmla="*/ 304517 w 5542424"/>
              <a:gd name="connsiteY25" fmla="*/ 4845612 h 6858000"/>
              <a:gd name="connsiteX26" fmla="*/ 312138 w 5542424"/>
              <a:gd name="connsiteY26" fmla="*/ 4821435 h 6858000"/>
              <a:gd name="connsiteX27" fmla="*/ 314669 w 5542424"/>
              <a:gd name="connsiteY27" fmla="*/ 4809154 h 6858000"/>
              <a:gd name="connsiteX28" fmla="*/ 318283 w 5542424"/>
              <a:gd name="connsiteY28" fmla="*/ 4805250 h 6858000"/>
              <a:gd name="connsiteX29" fmla="*/ 320547 w 5542424"/>
              <a:gd name="connsiteY29" fmla="*/ 4787345 h 6858000"/>
              <a:gd name="connsiteX30" fmla="*/ 319715 w 5542424"/>
              <a:gd name="connsiteY30" fmla="*/ 4785453 h 6858000"/>
              <a:gd name="connsiteX31" fmla="*/ 325649 w 5542424"/>
              <a:gd name="connsiteY31" fmla="*/ 4770073 h 6858000"/>
              <a:gd name="connsiteX32" fmla="*/ 335542 w 5542424"/>
              <a:gd name="connsiteY32" fmla="*/ 4756450 h 6858000"/>
              <a:gd name="connsiteX33" fmla="*/ 339391 w 5542424"/>
              <a:gd name="connsiteY33" fmla="*/ 4606479 h 6858000"/>
              <a:gd name="connsiteX34" fmla="*/ 385485 w 5542424"/>
              <a:gd name="connsiteY34" fmla="*/ 4470620 h 6858000"/>
              <a:gd name="connsiteX35" fmla="*/ 386474 w 5542424"/>
              <a:gd name="connsiteY35" fmla="*/ 4389388 h 6858000"/>
              <a:gd name="connsiteX36" fmla="*/ 365661 w 5542424"/>
              <a:gd name="connsiteY36" fmla="*/ 4365498 h 6858000"/>
              <a:gd name="connsiteX37" fmla="*/ 389339 w 5542424"/>
              <a:gd name="connsiteY37" fmla="*/ 4160513 h 6858000"/>
              <a:gd name="connsiteX38" fmla="*/ 385403 w 5542424"/>
              <a:gd name="connsiteY38" fmla="*/ 4109650 h 6858000"/>
              <a:gd name="connsiteX39" fmla="*/ 402327 w 5542424"/>
              <a:gd name="connsiteY39" fmla="*/ 4061824 h 6858000"/>
              <a:gd name="connsiteX40" fmla="*/ 396156 w 5542424"/>
              <a:gd name="connsiteY40" fmla="*/ 4043965 h 6858000"/>
              <a:gd name="connsiteX41" fmla="*/ 394868 w 5542424"/>
              <a:gd name="connsiteY41" fmla="*/ 4040920 h 6858000"/>
              <a:gd name="connsiteX42" fmla="*/ 394584 w 5542424"/>
              <a:gd name="connsiteY42" fmla="*/ 4028000 h 6858000"/>
              <a:gd name="connsiteX43" fmla="*/ 388418 w 5542424"/>
              <a:gd name="connsiteY43" fmla="*/ 4025270 h 6858000"/>
              <a:gd name="connsiteX44" fmla="*/ 383628 w 5542424"/>
              <a:gd name="connsiteY44" fmla="*/ 4006478 h 6858000"/>
              <a:gd name="connsiteX45" fmla="*/ 384802 w 5542424"/>
              <a:gd name="connsiteY45" fmla="*/ 3982442 h 6858000"/>
              <a:gd name="connsiteX46" fmla="*/ 397167 w 5542424"/>
              <a:gd name="connsiteY46" fmla="*/ 3867331 h 6858000"/>
              <a:gd name="connsiteX47" fmla="*/ 400691 w 5542424"/>
              <a:gd name="connsiteY47" fmla="*/ 3798966 h 6858000"/>
              <a:gd name="connsiteX48" fmla="*/ 395946 w 5542424"/>
              <a:gd name="connsiteY48" fmla="*/ 3773791 h 6858000"/>
              <a:gd name="connsiteX49" fmla="*/ 393410 w 5542424"/>
              <a:gd name="connsiteY49" fmla="*/ 3738098 h 6858000"/>
              <a:gd name="connsiteX50" fmla="*/ 384223 w 5542424"/>
              <a:gd name="connsiteY50" fmla="*/ 3675719 h 6858000"/>
              <a:gd name="connsiteX51" fmla="*/ 386290 w 5542424"/>
              <a:gd name="connsiteY51" fmla="*/ 3642763 h 6858000"/>
              <a:gd name="connsiteX52" fmla="*/ 382514 w 5542424"/>
              <a:gd name="connsiteY52" fmla="*/ 3624093 h 6858000"/>
              <a:gd name="connsiteX53" fmla="*/ 383976 w 5542424"/>
              <a:gd name="connsiteY53" fmla="*/ 3616602 h 6858000"/>
              <a:gd name="connsiteX54" fmla="*/ 385517 w 5542424"/>
              <a:gd name="connsiteY54" fmla="*/ 3591527 h 6858000"/>
              <a:gd name="connsiteX55" fmla="*/ 387146 w 5542424"/>
              <a:gd name="connsiteY55" fmla="*/ 3577241 h 6858000"/>
              <a:gd name="connsiteX56" fmla="*/ 388068 w 5542424"/>
              <a:gd name="connsiteY56" fmla="*/ 3571585 h 6858000"/>
              <a:gd name="connsiteX57" fmla="*/ 395496 w 5542424"/>
              <a:gd name="connsiteY57" fmla="*/ 3559720 h 6858000"/>
              <a:gd name="connsiteX58" fmla="*/ 394985 w 5542424"/>
              <a:gd name="connsiteY58" fmla="*/ 3543047 h 6858000"/>
              <a:gd name="connsiteX59" fmla="*/ 403028 w 5542424"/>
              <a:gd name="connsiteY59" fmla="*/ 3525651 h 6858000"/>
              <a:gd name="connsiteX60" fmla="*/ 398728 w 5542424"/>
              <a:gd name="connsiteY60" fmla="*/ 3520715 h 6858000"/>
              <a:gd name="connsiteX61" fmla="*/ 395530 w 5542424"/>
              <a:gd name="connsiteY61" fmla="*/ 3505412 h 6858000"/>
              <a:gd name="connsiteX62" fmla="*/ 402719 w 5542424"/>
              <a:gd name="connsiteY62" fmla="*/ 3493445 h 6858000"/>
              <a:gd name="connsiteX63" fmla="*/ 409328 w 5542424"/>
              <a:gd name="connsiteY63" fmla="*/ 3467406 h 6858000"/>
              <a:gd name="connsiteX64" fmla="*/ 409292 w 5542424"/>
              <a:gd name="connsiteY64" fmla="*/ 3460033 h 6858000"/>
              <a:gd name="connsiteX65" fmla="*/ 419755 w 5542424"/>
              <a:gd name="connsiteY65" fmla="*/ 3435495 h 6858000"/>
              <a:gd name="connsiteX66" fmla="*/ 430771 w 5542424"/>
              <a:gd name="connsiteY66" fmla="*/ 3395884 h 6858000"/>
              <a:gd name="connsiteX67" fmla="*/ 439140 w 5542424"/>
              <a:gd name="connsiteY67" fmla="*/ 3350083 h 6858000"/>
              <a:gd name="connsiteX68" fmla="*/ 446544 w 5542424"/>
              <a:gd name="connsiteY68" fmla="*/ 3337690 h 6858000"/>
              <a:gd name="connsiteX69" fmla="*/ 470731 w 5542424"/>
              <a:gd name="connsiteY69" fmla="*/ 3254519 h 6858000"/>
              <a:gd name="connsiteX70" fmla="*/ 477713 w 5542424"/>
              <a:gd name="connsiteY70" fmla="*/ 3231166 h 6858000"/>
              <a:gd name="connsiteX71" fmla="*/ 478087 w 5542424"/>
              <a:gd name="connsiteY71" fmla="*/ 3210262 h 6858000"/>
              <a:gd name="connsiteX72" fmla="*/ 473269 w 5542424"/>
              <a:gd name="connsiteY72" fmla="*/ 3204689 h 6858000"/>
              <a:gd name="connsiteX73" fmla="*/ 476207 w 5542424"/>
              <a:gd name="connsiteY73" fmla="*/ 3191713 h 6858000"/>
              <a:gd name="connsiteX74" fmla="*/ 475813 w 5542424"/>
              <a:gd name="connsiteY74" fmla="*/ 3188085 h 6858000"/>
              <a:gd name="connsiteX75" fmla="*/ 474728 w 5542424"/>
              <a:gd name="connsiteY75" fmla="*/ 3167471 h 6858000"/>
              <a:gd name="connsiteX76" fmla="*/ 501612 w 5542424"/>
              <a:gd name="connsiteY76" fmla="*/ 3127774 h 6858000"/>
              <a:gd name="connsiteX77" fmla="*/ 510667 w 5542424"/>
              <a:gd name="connsiteY77" fmla="*/ 3075380 h 6858000"/>
              <a:gd name="connsiteX78" fmla="*/ 582379 w 5542424"/>
              <a:gd name="connsiteY78" fmla="*/ 2882573 h 6858000"/>
              <a:gd name="connsiteX79" fmla="*/ 569744 w 5542424"/>
              <a:gd name="connsiteY79" fmla="*/ 2849169 h 6858000"/>
              <a:gd name="connsiteX80" fmla="*/ 590685 w 5542424"/>
              <a:gd name="connsiteY80" fmla="*/ 2768869 h 6858000"/>
              <a:gd name="connsiteX81" fmla="*/ 665292 w 5542424"/>
              <a:gd name="connsiteY81" fmla="*/ 2655182 h 6858000"/>
              <a:gd name="connsiteX82" fmla="*/ 705757 w 5542424"/>
              <a:gd name="connsiteY82" fmla="*/ 2507872 h 6858000"/>
              <a:gd name="connsiteX83" fmla="*/ 717932 w 5542424"/>
              <a:gd name="connsiteY83" fmla="*/ 2498916 h 6858000"/>
              <a:gd name="connsiteX84" fmla="*/ 727017 w 5542424"/>
              <a:gd name="connsiteY84" fmla="*/ 2486382 h 6858000"/>
              <a:gd name="connsiteX85" fmla="*/ 726741 w 5542424"/>
              <a:gd name="connsiteY85" fmla="*/ 2484113 h 6858000"/>
              <a:gd name="connsiteX86" fmla="*/ 733179 w 5542424"/>
              <a:gd name="connsiteY86" fmla="*/ 2467361 h 6858000"/>
              <a:gd name="connsiteX87" fmla="*/ 737364 w 5542424"/>
              <a:gd name="connsiteY87" fmla="*/ 2465156 h 6858000"/>
              <a:gd name="connsiteX88" fmla="*/ 742650 w 5542424"/>
              <a:gd name="connsiteY88" fmla="*/ 2454122 h 6858000"/>
              <a:gd name="connsiteX89" fmla="*/ 755408 w 5542424"/>
              <a:gd name="connsiteY89" fmla="*/ 2433619 h 6858000"/>
              <a:gd name="connsiteX90" fmla="*/ 755598 w 5542424"/>
              <a:gd name="connsiteY90" fmla="*/ 2428626 h 6858000"/>
              <a:gd name="connsiteX91" fmla="*/ 771418 w 5542424"/>
              <a:gd name="connsiteY91" fmla="*/ 2395899 h 6858000"/>
              <a:gd name="connsiteX92" fmla="*/ 770593 w 5542424"/>
              <a:gd name="connsiteY92" fmla="*/ 2394897 h 6858000"/>
              <a:gd name="connsiteX93" fmla="*/ 770497 w 5542424"/>
              <a:gd name="connsiteY93" fmla="*/ 2383267 h 6858000"/>
              <a:gd name="connsiteX94" fmla="*/ 772693 w 5542424"/>
              <a:gd name="connsiteY94" fmla="*/ 2362296 h 6858000"/>
              <a:gd name="connsiteX95" fmla="*/ 764846 w 5542424"/>
              <a:gd name="connsiteY95" fmla="*/ 2307129 h 6858000"/>
              <a:gd name="connsiteX96" fmla="*/ 781226 w 5542424"/>
              <a:gd name="connsiteY96" fmla="*/ 2272947 h 6858000"/>
              <a:gd name="connsiteX97" fmla="*/ 783960 w 5542424"/>
              <a:gd name="connsiteY97" fmla="*/ 2265753 h 6858000"/>
              <a:gd name="connsiteX98" fmla="*/ 783783 w 5542424"/>
              <a:gd name="connsiteY98" fmla="*/ 2265478 h 6858000"/>
              <a:gd name="connsiteX99" fmla="*/ 786206 w 5542424"/>
              <a:gd name="connsiteY99" fmla="*/ 2257630 h 6858000"/>
              <a:gd name="connsiteX100" fmla="*/ 788946 w 5542424"/>
              <a:gd name="connsiteY100" fmla="*/ 2252635 h 6858000"/>
              <a:gd name="connsiteX101" fmla="*/ 794250 w 5542424"/>
              <a:gd name="connsiteY101" fmla="*/ 2238675 h 6858000"/>
              <a:gd name="connsiteX102" fmla="*/ 794536 w 5542424"/>
              <a:gd name="connsiteY102" fmla="*/ 2233003 h 6858000"/>
              <a:gd name="connsiteX103" fmla="*/ 792429 w 5542424"/>
              <a:gd name="connsiteY103" fmla="*/ 2229498 h 6858000"/>
              <a:gd name="connsiteX104" fmla="*/ 793227 w 5542424"/>
              <a:gd name="connsiteY104" fmla="*/ 2228401 h 6858000"/>
              <a:gd name="connsiteX105" fmla="*/ 795299 w 5542424"/>
              <a:gd name="connsiteY105" fmla="*/ 2197903 h 6858000"/>
              <a:gd name="connsiteX106" fmla="*/ 808822 w 5542424"/>
              <a:gd name="connsiteY106" fmla="*/ 2134368 h 6858000"/>
              <a:gd name="connsiteX107" fmla="*/ 820138 w 5542424"/>
              <a:gd name="connsiteY107" fmla="*/ 2099989 h 6858000"/>
              <a:gd name="connsiteX108" fmla="*/ 847225 w 5542424"/>
              <a:gd name="connsiteY108" fmla="*/ 2003626 h 6858000"/>
              <a:gd name="connsiteX109" fmla="*/ 871446 w 5542424"/>
              <a:gd name="connsiteY109" fmla="*/ 1905232 h 6858000"/>
              <a:gd name="connsiteX110" fmla="*/ 866894 w 5542424"/>
              <a:gd name="connsiteY110" fmla="*/ 1846725 h 6858000"/>
              <a:gd name="connsiteX111" fmla="*/ 868241 w 5542424"/>
              <a:gd name="connsiteY111" fmla="*/ 1841071 h 6858000"/>
              <a:gd name="connsiteX112" fmla="*/ 875742 w 5542424"/>
              <a:gd name="connsiteY112" fmla="*/ 1828958 h 6858000"/>
              <a:gd name="connsiteX113" fmla="*/ 879192 w 5542424"/>
              <a:gd name="connsiteY113" fmla="*/ 1824953 h 6858000"/>
              <a:gd name="connsiteX114" fmla="*/ 882790 w 5542424"/>
              <a:gd name="connsiteY114" fmla="*/ 1817574 h 6858000"/>
              <a:gd name="connsiteX115" fmla="*/ 886658 w 5542424"/>
              <a:gd name="connsiteY115" fmla="*/ 1811329 h 6858000"/>
              <a:gd name="connsiteX116" fmla="*/ 908112 w 5542424"/>
              <a:gd name="connsiteY116" fmla="*/ 1782991 h 6858000"/>
              <a:gd name="connsiteX117" fmla="*/ 1021695 w 5542424"/>
              <a:gd name="connsiteY117" fmla="*/ 1753240 h 6858000"/>
              <a:gd name="connsiteX118" fmla="*/ 1109428 w 5542424"/>
              <a:gd name="connsiteY118" fmla="*/ 1570998 h 6858000"/>
              <a:gd name="connsiteX119" fmla="*/ 1250520 w 5542424"/>
              <a:gd name="connsiteY119" fmla="*/ 1425857 h 6858000"/>
              <a:gd name="connsiteX120" fmla="*/ 1397360 w 5542424"/>
              <a:gd name="connsiteY120" fmla="*/ 1313547 h 6858000"/>
              <a:gd name="connsiteX121" fmla="*/ 1496269 w 5542424"/>
              <a:gd name="connsiteY121" fmla="*/ 1094720 h 6858000"/>
              <a:gd name="connsiteX122" fmla="*/ 1516735 w 5542424"/>
              <a:gd name="connsiteY122" fmla="*/ 913489 h 6858000"/>
              <a:gd name="connsiteX123" fmla="*/ 1518279 w 5542424"/>
              <a:gd name="connsiteY123" fmla="*/ 802489 h 6858000"/>
              <a:gd name="connsiteX124" fmla="*/ 1589359 w 5542424"/>
              <a:gd name="connsiteY124" fmla="*/ 598702 h 6858000"/>
              <a:gd name="connsiteX125" fmla="*/ 1674468 w 5542424"/>
              <a:gd name="connsiteY125" fmla="*/ 380053 h 6858000"/>
              <a:gd name="connsiteX126" fmla="*/ 1713442 w 5542424"/>
              <a:gd name="connsiteY126" fmla="*/ 307108 h 6858000"/>
              <a:gd name="connsiteX127" fmla="*/ 1723372 w 5542424"/>
              <a:gd name="connsiteY127" fmla="*/ 277643 h 6858000"/>
              <a:gd name="connsiteX128" fmla="*/ 1740253 w 5542424"/>
              <a:gd name="connsiteY128" fmla="*/ 228503 h 6858000"/>
              <a:gd name="connsiteX129" fmla="*/ 1743263 w 5542424"/>
              <a:gd name="connsiteY129" fmla="*/ 182970 h 6858000"/>
              <a:gd name="connsiteX130" fmla="*/ 1761186 w 5542424"/>
              <a:gd name="connsiteY130" fmla="*/ 145367 h 6858000"/>
              <a:gd name="connsiteX131" fmla="*/ 1777775 w 5542424"/>
              <a:gd name="connsiteY131" fmla="*/ 148014 h 6858000"/>
              <a:gd name="connsiteX132" fmla="*/ 1792914 w 5542424"/>
              <a:gd name="connsiteY132" fmla="*/ 104094 h 6858000"/>
              <a:gd name="connsiteX133" fmla="*/ 1814516 w 5542424"/>
              <a:gd name="connsiteY133" fmla="*/ 36224 h 6858000"/>
              <a:gd name="connsiteX134" fmla="*/ 1821598 w 5542424"/>
              <a:gd name="connsiteY134" fmla="*/ 28008 h 6858000"/>
              <a:gd name="connsiteX135" fmla="*/ 1813947 w 5542424"/>
              <a:gd name="connsiteY135" fmla="*/ 11863 h 6858000"/>
              <a:gd name="connsiteX0" fmla="*/ 1814929 w 7360592"/>
              <a:gd name="connsiteY0" fmla="*/ 0 h 6858000"/>
              <a:gd name="connsiteX1" fmla="*/ 5542424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97360 w 7360592"/>
              <a:gd name="connsiteY120" fmla="*/ 1313547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97360 w 7360592"/>
              <a:gd name="connsiteY120" fmla="*/ 1313547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97360 w 7360592"/>
              <a:gd name="connsiteY120" fmla="*/ 1313547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20087 w 7360592"/>
              <a:gd name="connsiteY120" fmla="*/ 1339305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938174 w 7360592"/>
              <a:gd name="connsiteY115" fmla="*/ 1837086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16638 w 7360592"/>
              <a:gd name="connsiteY18" fmla="*/ 5202635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938174 w 7360592"/>
              <a:gd name="connsiteY115" fmla="*/ 1837086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46935 w 7360592"/>
              <a:gd name="connsiteY17" fmla="*/ 5383441 h 6858000"/>
              <a:gd name="connsiteX18" fmla="*/ 416638 w 7360592"/>
              <a:gd name="connsiteY18" fmla="*/ 5202635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938174 w 7360592"/>
              <a:gd name="connsiteY115" fmla="*/ 1837086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7360592" h="6858000">
                <a:moveTo>
                  <a:pt x="1814929" y="0"/>
                </a:moveTo>
                <a:lnTo>
                  <a:pt x="7349959" y="0"/>
                </a:lnTo>
                <a:cubicBezTo>
                  <a:pt x="7353503" y="2286000"/>
                  <a:pt x="7357048" y="4572000"/>
                  <a:pt x="7360592" y="6858000"/>
                </a:cubicBezTo>
                <a:lnTo>
                  <a:pt x="0" y="6858000"/>
                </a:lnTo>
                <a:lnTo>
                  <a:pt x="2310" y="6853652"/>
                </a:lnTo>
                <a:cubicBezTo>
                  <a:pt x="29810" y="6805010"/>
                  <a:pt x="56276" y="6770828"/>
                  <a:pt x="91006" y="6620968"/>
                </a:cubicBezTo>
                <a:cubicBezTo>
                  <a:pt x="94381" y="6612671"/>
                  <a:pt x="81335" y="6443221"/>
                  <a:pt x="81892" y="6435659"/>
                </a:cubicBezTo>
                <a:lnTo>
                  <a:pt x="80998" y="6414855"/>
                </a:lnTo>
                <a:lnTo>
                  <a:pt x="75836" y="6409671"/>
                </a:lnTo>
                <a:lnTo>
                  <a:pt x="77989" y="6396556"/>
                </a:lnTo>
                <a:lnTo>
                  <a:pt x="77374" y="6392981"/>
                </a:lnTo>
                <a:cubicBezTo>
                  <a:pt x="76172" y="6386157"/>
                  <a:pt x="75177" y="6379394"/>
                  <a:pt x="75036" y="6372572"/>
                </a:cubicBezTo>
                <a:cubicBezTo>
                  <a:pt x="102194" y="6377497"/>
                  <a:pt x="78306" y="6315359"/>
                  <a:pt x="99554" y="6331118"/>
                </a:cubicBezTo>
                <a:cubicBezTo>
                  <a:pt x="103496" y="6294492"/>
                  <a:pt x="122687" y="6319101"/>
                  <a:pt x="105442" y="6278374"/>
                </a:cubicBezTo>
                <a:cubicBezTo>
                  <a:pt x="113996" y="6231380"/>
                  <a:pt x="151354" y="6216149"/>
                  <a:pt x="172914" y="6144628"/>
                </a:cubicBezTo>
                <a:cubicBezTo>
                  <a:pt x="184454" y="6105934"/>
                  <a:pt x="219188" y="6021085"/>
                  <a:pt x="264181" y="5952072"/>
                </a:cubicBezTo>
                <a:cubicBezTo>
                  <a:pt x="320644" y="5872108"/>
                  <a:pt x="367070" y="5761141"/>
                  <a:pt x="423554" y="5679532"/>
                </a:cubicBezTo>
                <a:lnTo>
                  <a:pt x="446935" y="5383441"/>
                </a:lnTo>
                <a:cubicBezTo>
                  <a:pt x="408154" y="5295993"/>
                  <a:pt x="446289" y="5276257"/>
                  <a:pt x="416638" y="5202635"/>
                </a:cubicBezTo>
                <a:lnTo>
                  <a:pt x="367284" y="5066430"/>
                </a:lnTo>
                <a:lnTo>
                  <a:pt x="317365" y="5016642"/>
                </a:lnTo>
                <a:cubicBezTo>
                  <a:pt x="318092" y="5012746"/>
                  <a:pt x="318190" y="5010215"/>
                  <a:pt x="317834" y="5008528"/>
                </a:cubicBezTo>
                <a:lnTo>
                  <a:pt x="317591" y="5008366"/>
                </a:lnTo>
                <a:lnTo>
                  <a:pt x="318532" y="5000689"/>
                </a:lnTo>
                <a:cubicBezTo>
                  <a:pt x="320705" y="4987649"/>
                  <a:pt x="323377" y="4974877"/>
                  <a:pt x="326373" y="4962649"/>
                </a:cubicBezTo>
                <a:lnTo>
                  <a:pt x="304517" y="4845612"/>
                </a:lnTo>
                <a:lnTo>
                  <a:pt x="312138" y="4821435"/>
                </a:lnTo>
                <a:lnTo>
                  <a:pt x="314669" y="4809154"/>
                </a:lnTo>
                <a:lnTo>
                  <a:pt x="318283" y="4805250"/>
                </a:lnTo>
                <a:cubicBezTo>
                  <a:pt x="320578" y="4801275"/>
                  <a:pt x="321790" y="4795888"/>
                  <a:pt x="320547" y="4787345"/>
                </a:cubicBezTo>
                <a:lnTo>
                  <a:pt x="319715" y="4785453"/>
                </a:lnTo>
                <a:lnTo>
                  <a:pt x="325649" y="4770073"/>
                </a:lnTo>
                <a:cubicBezTo>
                  <a:pt x="328268" y="4765017"/>
                  <a:pt x="331488" y="4760402"/>
                  <a:pt x="335542" y="4756450"/>
                </a:cubicBezTo>
                <a:cubicBezTo>
                  <a:pt x="318003" y="4709762"/>
                  <a:pt x="339666" y="4659972"/>
                  <a:pt x="339391" y="4606479"/>
                </a:cubicBezTo>
                <a:cubicBezTo>
                  <a:pt x="308820" y="4587919"/>
                  <a:pt x="353653" y="4488685"/>
                  <a:pt x="385485" y="4470620"/>
                </a:cubicBezTo>
                <a:cubicBezTo>
                  <a:pt x="349272" y="4475654"/>
                  <a:pt x="434439" y="4343750"/>
                  <a:pt x="386474" y="4389388"/>
                </a:cubicBezTo>
                <a:cubicBezTo>
                  <a:pt x="390773" y="4370356"/>
                  <a:pt x="377813" y="4353317"/>
                  <a:pt x="365661" y="4365498"/>
                </a:cubicBezTo>
                <a:cubicBezTo>
                  <a:pt x="393730" y="4305427"/>
                  <a:pt x="374276" y="4225895"/>
                  <a:pt x="389339" y="4160513"/>
                </a:cubicBezTo>
                <a:cubicBezTo>
                  <a:pt x="364366" y="4129844"/>
                  <a:pt x="388282" y="4144911"/>
                  <a:pt x="385403" y="4109650"/>
                </a:cubicBezTo>
                <a:cubicBezTo>
                  <a:pt x="409735" y="4115762"/>
                  <a:pt x="374071" y="4068016"/>
                  <a:pt x="402327" y="4061824"/>
                </a:cubicBezTo>
                <a:cubicBezTo>
                  <a:pt x="400908" y="4055602"/>
                  <a:pt x="398642" y="4049772"/>
                  <a:pt x="396156" y="4043965"/>
                </a:cubicBezTo>
                <a:lnTo>
                  <a:pt x="394868" y="4040920"/>
                </a:lnTo>
                <a:cubicBezTo>
                  <a:pt x="394773" y="4036613"/>
                  <a:pt x="394679" y="4032307"/>
                  <a:pt x="394584" y="4028000"/>
                </a:cubicBezTo>
                <a:lnTo>
                  <a:pt x="388418" y="4025270"/>
                </a:lnTo>
                <a:lnTo>
                  <a:pt x="383628" y="4006478"/>
                </a:lnTo>
                <a:cubicBezTo>
                  <a:pt x="382774" y="3999299"/>
                  <a:pt x="382957" y="3991408"/>
                  <a:pt x="384802" y="3982442"/>
                </a:cubicBezTo>
                <a:cubicBezTo>
                  <a:pt x="401416" y="3951445"/>
                  <a:pt x="375209" y="3905701"/>
                  <a:pt x="397167" y="3867331"/>
                </a:cubicBezTo>
                <a:cubicBezTo>
                  <a:pt x="403057" y="3853072"/>
                  <a:pt x="407915" y="3808030"/>
                  <a:pt x="400691" y="3798966"/>
                </a:cubicBezTo>
                <a:cubicBezTo>
                  <a:pt x="400026" y="3789462"/>
                  <a:pt x="404255" y="3778712"/>
                  <a:pt x="395946" y="3773791"/>
                </a:cubicBezTo>
                <a:cubicBezTo>
                  <a:pt x="386179" y="3765922"/>
                  <a:pt x="406502" y="3734262"/>
                  <a:pt x="393410" y="3738098"/>
                </a:cubicBezTo>
                <a:cubicBezTo>
                  <a:pt x="407431" y="3715587"/>
                  <a:pt x="387387" y="3695630"/>
                  <a:pt x="384223" y="3675719"/>
                </a:cubicBezTo>
                <a:cubicBezTo>
                  <a:pt x="390897" y="3666933"/>
                  <a:pt x="389284" y="3656428"/>
                  <a:pt x="386290" y="3642763"/>
                </a:cubicBezTo>
                <a:lnTo>
                  <a:pt x="382514" y="3624093"/>
                </a:lnTo>
                <a:lnTo>
                  <a:pt x="383976" y="3616602"/>
                </a:lnTo>
                <a:cubicBezTo>
                  <a:pt x="384920" y="3607445"/>
                  <a:pt x="385162" y="3599012"/>
                  <a:pt x="385517" y="3591527"/>
                </a:cubicBezTo>
                <a:lnTo>
                  <a:pt x="387146" y="3577241"/>
                </a:lnTo>
                <a:lnTo>
                  <a:pt x="388068" y="3571585"/>
                </a:lnTo>
                <a:lnTo>
                  <a:pt x="395496" y="3559720"/>
                </a:lnTo>
                <a:cubicBezTo>
                  <a:pt x="395326" y="3554162"/>
                  <a:pt x="395155" y="3548605"/>
                  <a:pt x="394985" y="3543047"/>
                </a:cubicBezTo>
                <a:lnTo>
                  <a:pt x="403028" y="3525651"/>
                </a:lnTo>
                <a:cubicBezTo>
                  <a:pt x="401413" y="3524354"/>
                  <a:pt x="399963" y="3522692"/>
                  <a:pt x="398728" y="3520715"/>
                </a:cubicBezTo>
                <a:lnTo>
                  <a:pt x="395530" y="3505412"/>
                </a:lnTo>
                <a:lnTo>
                  <a:pt x="402719" y="3493445"/>
                </a:lnTo>
                <a:cubicBezTo>
                  <a:pt x="393264" y="3491751"/>
                  <a:pt x="405480" y="3478925"/>
                  <a:pt x="409328" y="3467406"/>
                </a:cubicBezTo>
                <a:cubicBezTo>
                  <a:pt x="409316" y="3464948"/>
                  <a:pt x="409304" y="3462491"/>
                  <a:pt x="409292" y="3460033"/>
                </a:cubicBezTo>
                <a:lnTo>
                  <a:pt x="419755" y="3435495"/>
                </a:lnTo>
                <a:cubicBezTo>
                  <a:pt x="424399" y="3421940"/>
                  <a:pt x="427905" y="3408759"/>
                  <a:pt x="430771" y="3395884"/>
                </a:cubicBezTo>
                <a:lnTo>
                  <a:pt x="439140" y="3350083"/>
                </a:lnTo>
                <a:lnTo>
                  <a:pt x="446544" y="3337690"/>
                </a:lnTo>
                <a:cubicBezTo>
                  <a:pt x="456457" y="3308602"/>
                  <a:pt x="453892" y="3271850"/>
                  <a:pt x="470731" y="3254519"/>
                </a:cubicBezTo>
                <a:cubicBezTo>
                  <a:pt x="474589" y="3246460"/>
                  <a:pt x="476699" y="3238700"/>
                  <a:pt x="477713" y="3231166"/>
                </a:cubicBezTo>
                <a:cubicBezTo>
                  <a:pt x="477838" y="3224198"/>
                  <a:pt x="477962" y="3217230"/>
                  <a:pt x="478087" y="3210262"/>
                </a:cubicBezTo>
                <a:lnTo>
                  <a:pt x="473269" y="3204689"/>
                </a:lnTo>
                <a:lnTo>
                  <a:pt x="476207" y="3191713"/>
                </a:lnTo>
                <a:cubicBezTo>
                  <a:pt x="476076" y="3190504"/>
                  <a:pt x="475944" y="3189294"/>
                  <a:pt x="475813" y="3188085"/>
                </a:cubicBezTo>
                <a:cubicBezTo>
                  <a:pt x="475032" y="3181161"/>
                  <a:pt x="474456" y="3174312"/>
                  <a:pt x="474728" y="3167471"/>
                </a:cubicBezTo>
                <a:cubicBezTo>
                  <a:pt x="501422" y="3174421"/>
                  <a:pt x="481450" y="3110410"/>
                  <a:pt x="501612" y="3127774"/>
                </a:cubicBezTo>
                <a:cubicBezTo>
                  <a:pt x="507757" y="3091380"/>
                  <a:pt x="525334" y="3117454"/>
                  <a:pt x="510667" y="3075380"/>
                </a:cubicBezTo>
                <a:cubicBezTo>
                  <a:pt x="540230" y="3017365"/>
                  <a:pt x="542544" y="2929274"/>
                  <a:pt x="582379" y="2882573"/>
                </a:cubicBezTo>
                <a:cubicBezTo>
                  <a:pt x="568549" y="2889043"/>
                  <a:pt x="561213" y="2866095"/>
                  <a:pt x="569744" y="2849169"/>
                </a:cubicBezTo>
                <a:cubicBezTo>
                  <a:pt x="515752" y="2872293"/>
                  <a:pt x="624181" y="2780662"/>
                  <a:pt x="590685" y="2768869"/>
                </a:cubicBezTo>
                <a:cubicBezTo>
                  <a:pt x="623497" y="2765674"/>
                  <a:pt x="687935" y="2687815"/>
                  <a:pt x="665292" y="2655182"/>
                </a:cubicBezTo>
                <a:cubicBezTo>
                  <a:pt x="678257" y="2601873"/>
                  <a:pt x="709847" y="2562423"/>
                  <a:pt x="705757" y="2507872"/>
                </a:cubicBezTo>
                <a:cubicBezTo>
                  <a:pt x="710343" y="2505822"/>
                  <a:pt x="714351" y="2502730"/>
                  <a:pt x="717932" y="2498916"/>
                </a:cubicBezTo>
                <a:lnTo>
                  <a:pt x="727017" y="2486382"/>
                </a:lnTo>
                <a:lnTo>
                  <a:pt x="726741" y="2484113"/>
                </a:lnTo>
                <a:cubicBezTo>
                  <a:pt x="727745" y="2475043"/>
                  <a:pt x="730155" y="2470249"/>
                  <a:pt x="733179" y="2467361"/>
                </a:cubicBezTo>
                <a:lnTo>
                  <a:pt x="737364" y="2465156"/>
                </a:lnTo>
                <a:lnTo>
                  <a:pt x="742650" y="2454122"/>
                </a:lnTo>
                <a:lnTo>
                  <a:pt x="755408" y="2433619"/>
                </a:lnTo>
                <a:cubicBezTo>
                  <a:pt x="755471" y="2431955"/>
                  <a:pt x="755535" y="2430290"/>
                  <a:pt x="755598" y="2428626"/>
                </a:cubicBezTo>
                <a:lnTo>
                  <a:pt x="771418" y="2395899"/>
                </a:lnTo>
                <a:lnTo>
                  <a:pt x="770593" y="2394897"/>
                </a:lnTo>
                <a:cubicBezTo>
                  <a:pt x="769106" y="2391905"/>
                  <a:pt x="768688" y="2388289"/>
                  <a:pt x="770497" y="2383267"/>
                </a:cubicBezTo>
                <a:cubicBezTo>
                  <a:pt x="752441" y="2382908"/>
                  <a:pt x="765761" y="2377071"/>
                  <a:pt x="772693" y="2362296"/>
                </a:cubicBezTo>
                <a:cubicBezTo>
                  <a:pt x="746194" y="2358441"/>
                  <a:pt x="775111" y="2321343"/>
                  <a:pt x="764846" y="2307129"/>
                </a:cubicBezTo>
                <a:cubicBezTo>
                  <a:pt x="770536" y="2296361"/>
                  <a:pt x="776068" y="2284903"/>
                  <a:pt x="781226" y="2272947"/>
                </a:cubicBezTo>
                <a:lnTo>
                  <a:pt x="783960" y="2265753"/>
                </a:lnTo>
                <a:lnTo>
                  <a:pt x="783783" y="2265478"/>
                </a:lnTo>
                <a:cubicBezTo>
                  <a:pt x="783882" y="2263635"/>
                  <a:pt x="784595" y="2261166"/>
                  <a:pt x="786206" y="2257630"/>
                </a:cubicBezTo>
                <a:lnTo>
                  <a:pt x="788946" y="2252635"/>
                </a:lnTo>
                <a:lnTo>
                  <a:pt x="794250" y="2238675"/>
                </a:lnTo>
                <a:cubicBezTo>
                  <a:pt x="794345" y="2236784"/>
                  <a:pt x="794441" y="2234894"/>
                  <a:pt x="794536" y="2233003"/>
                </a:cubicBezTo>
                <a:lnTo>
                  <a:pt x="792429" y="2229498"/>
                </a:lnTo>
                <a:lnTo>
                  <a:pt x="793227" y="2228401"/>
                </a:lnTo>
                <a:cubicBezTo>
                  <a:pt x="801728" y="2221696"/>
                  <a:pt x="809796" y="2223226"/>
                  <a:pt x="795299" y="2197903"/>
                </a:cubicBezTo>
                <a:cubicBezTo>
                  <a:pt x="811549" y="2180402"/>
                  <a:pt x="801510" y="2168206"/>
                  <a:pt x="808822" y="2134368"/>
                </a:cubicBezTo>
                <a:cubicBezTo>
                  <a:pt x="821032" y="2126284"/>
                  <a:pt x="822222" y="2114075"/>
                  <a:pt x="820138" y="2099989"/>
                </a:cubicBezTo>
                <a:cubicBezTo>
                  <a:pt x="834727" y="2072002"/>
                  <a:pt x="836697" y="2038973"/>
                  <a:pt x="847225" y="2003626"/>
                </a:cubicBezTo>
                <a:cubicBezTo>
                  <a:pt x="870411" y="1973216"/>
                  <a:pt x="860120" y="1942957"/>
                  <a:pt x="871446" y="1905232"/>
                </a:cubicBezTo>
                <a:cubicBezTo>
                  <a:pt x="899662" y="1884744"/>
                  <a:pt x="866560" y="1869681"/>
                  <a:pt x="866894" y="1846725"/>
                </a:cubicBezTo>
                <a:lnTo>
                  <a:pt x="868241" y="1841071"/>
                </a:lnTo>
                <a:lnTo>
                  <a:pt x="875742" y="1828958"/>
                </a:lnTo>
                <a:lnTo>
                  <a:pt x="879192" y="1824953"/>
                </a:lnTo>
                <a:lnTo>
                  <a:pt x="882790" y="1817574"/>
                </a:lnTo>
                <a:lnTo>
                  <a:pt x="938174" y="1837086"/>
                </a:lnTo>
                <a:cubicBezTo>
                  <a:pt x="961325" y="1826364"/>
                  <a:pt x="984567" y="1793295"/>
                  <a:pt x="1021695" y="1753240"/>
                </a:cubicBezTo>
                <a:cubicBezTo>
                  <a:pt x="1050351" y="1710564"/>
                  <a:pt x="1079859" y="1626787"/>
                  <a:pt x="1109428" y="1570998"/>
                </a:cubicBezTo>
                <a:cubicBezTo>
                  <a:pt x="1095060" y="1528987"/>
                  <a:pt x="1220038" y="1416281"/>
                  <a:pt x="1250520" y="1425857"/>
                </a:cubicBezTo>
                <a:cubicBezTo>
                  <a:pt x="1270355" y="1392742"/>
                  <a:pt x="1298168" y="1386011"/>
                  <a:pt x="1320087" y="1339305"/>
                </a:cubicBezTo>
                <a:lnTo>
                  <a:pt x="1496269" y="1094720"/>
                </a:lnTo>
                <a:cubicBezTo>
                  <a:pt x="1516164" y="1015803"/>
                  <a:pt x="1525308" y="965866"/>
                  <a:pt x="1516735" y="913489"/>
                </a:cubicBezTo>
                <a:cubicBezTo>
                  <a:pt x="1526909" y="905284"/>
                  <a:pt x="1519732" y="816693"/>
                  <a:pt x="1518279" y="802489"/>
                </a:cubicBezTo>
                <a:cubicBezTo>
                  <a:pt x="1525486" y="739008"/>
                  <a:pt x="1570345" y="641350"/>
                  <a:pt x="1589359" y="598702"/>
                </a:cubicBezTo>
                <a:cubicBezTo>
                  <a:pt x="1627631" y="531968"/>
                  <a:pt x="1653787" y="428652"/>
                  <a:pt x="1674468" y="380053"/>
                </a:cubicBezTo>
                <a:cubicBezTo>
                  <a:pt x="1702374" y="337186"/>
                  <a:pt x="1663464" y="346077"/>
                  <a:pt x="1713442" y="307108"/>
                </a:cubicBezTo>
                <a:cubicBezTo>
                  <a:pt x="1709247" y="293750"/>
                  <a:pt x="1712921" y="286239"/>
                  <a:pt x="1723372" y="277643"/>
                </a:cubicBezTo>
                <a:cubicBezTo>
                  <a:pt x="1736363" y="256271"/>
                  <a:pt x="1716219" y="239710"/>
                  <a:pt x="1740253" y="228503"/>
                </a:cubicBezTo>
                <a:cubicBezTo>
                  <a:pt x="1727703" y="222673"/>
                  <a:pt x="1759694" y="183008"/>
                  <a:pt x="1743263" y="182970"/>
                </a:cubicBezTo>
                <a:cubicBezTo>
                  <a:pt x="1741915" y="159720"/>
                  <a:pt x="1761363" y="167348"/>
                  <a:pt x="1761186" y="145367"/>
                </a:cubicBezTo>
                <a:cubicBezTo>
                  <a:pt x="1768291" y="127518"/>
                  <a:pt x="1767039" y="165048"/>
                  <a:pt x="1777775" y="148014"/>
                </a:cubicBezTo>
                <a:cubicBezTo>
                  <a:pt x="1788927" y="125594"/>
                  <a:pt x="1807822" y="143605"/>
                  <a:pt x="1792914" y="104094"/>
                </a:cubicBezTo>
                <a:cubicBezTo>
                  <a:pt x="1811329" y="87027"/>
                  <a:pt x="1802901" y="72355"/>
                  <a:pt x="1814516" y="36224"/>
                </a:cubicBezTo>
                <a:lnTo>
                  <a:pt x="1821598" y="28008"/>
                </a:lnTo>
                <a:lnTo>
                  <a:pt x="1813947" y="11863"/>
                </a:lnTo>
                <a:cubicBezTo>
                  <a:pt x="1814274" y="7909"/>
                  <a:pt x="1814602" y="3954"/>
                  <a:pt x="1814929" y="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3" name="Freeform: Shape 22">
            <a:extLst>
              <a:ext uri="{FF2B5EF4-FFF2-40B4-BE49-F238E27FC236}">
                <a16:creationId xmlns:a16="http://schemas.microsoft.com/office/drawing/2014/main" id="{525CE44D-2A65-C653-5123-A13C8281B395}"/>
              </a:ext>
            </a:extLst>
          </p:cNvPr>
          <p:cNvSpPr/>
          <p:nvPr userDrawn="1"/>
        </p:nvSpPr>
        <p:spPr>
          <a:xfrm>
            <a:off x="7785100" y="3541713"/>
            <a:ext cx="3184525" cy="208121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4" name="Freeform: Shape 19">
            <a:extLst>
              <a:ext uri="{FF2B5EF4-FFF2-40B4-BE49-F238E27FC236}">
                <a16:creationId xmlns:a16="http://schemas.microsoft.com/office/drawing/2014/main" id="{E6F03D3A-D0CC-13C5-51FD-DCF174D1E6BB}"/>
              </a:ext>
            </a:extLst>
          </p:cNvPr>
          <p:cNvSpPr/>
          <p:nvPr userDrawn="1"/>
        </p:nvSpPr>
        <p:spPr>
          <a:xfrm>
            <a:off x="7777163" y="1235075"/>
            <a:ext cx="3192462" cy="2081213"/>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18" name="Title 1"/>
          <p:cNvSpPr>
            <a:spLocks noGrp="1"/>
          </p:cNvSpPr>
          <p:nvPr>
            <p:ph type="title"/>
          </p:nvPr>
        </p:nvSpPr>
        <p:spPr>
          <a:xfrm>
            <a:off x="1050878" y="603623"/>
            <a:ext cx="5605103" cy="1222001"/>
          </a:xfrm>
        </p:spPr>
        <p:txBody>
          <a:bodyPr/>
          <a:lstStyle/>
          <a:p>
            <a:r>
              <a:rPr lang="en-US"/>
              <a:t>Click to edit Master title style</a:t>
            </a:r>
            <a:endParaRPr lang="en-US" dirty="0"/>
          </a:p>
        </p:txBody>
      </p:sp>
      <p:sp>
        <p:nvSpPr>
          <p:cNvPr id="19" name="Subtitle 2"/>
          <p:cNvSpPr>
            <a:spLocks noGrp="1"/>
          </p:cNvSpPr>
          <p:nvPr>
            <p:ph idx="1"/>
          </p:nvPr>
        </p:nvSpPr>
        <p:spPr>
          <a:xfrm>
            <a:off x="1050878" y="2147357"/>
            <a:ext cx="5083222" cy="4253443"/>
          </a:xfrm>
        </p:spPr>
        <p:txBody>
          <a:bodyPr/>
          <a:lstStyle>
            <a:lvl1pPr marL="342900" indent="-342900">
              <a:buFont typeface="Arial" panose="020B0604020202020204" pitchFamily="34" charset="0"/>
              <a:buChar char="•"/>
              <a:defRPr sz="2000"/>
            </a:lvl1pPr>
          </a:lstStyle>
          <a:p>
            <a:pPr lvl="0"/>
            <a:r>
              <a:rPr lang="en-US"/>
              <a:t>Click to edit Master text styles</a:t>
            </a:r>
          </a:p>
        </p:txBody>
      </p:sp>
      <p:sp>
        <p:nvSpPr>
          <p:cNvPr id="30" name="Picture Placeholder 27"/>
          <p:cNvSpPr>
            <a:spLocks noGrp="1"/>
          </p:cNvSpPr>
          <p:nvPr>
            <p:ph type="pic" sz="quarter" idx="13"/>
          </p:nvPr>
        </p:nvSpPr>
        <p:spPr>
          <a:xfrm>
            <a:off x="7785759" y="1234865"/>
            <a:ext cx="3192054" cy="2080768"/>
          </a:xfrm>
        </p:spPr>
        <p:txBody>
          <a:bodyPr/>
          <a:lstStyle>
            <a:lvl1pPr marL="0" indent="0" algn="ctr">
              <a:buNone/>
              <a:defRPr/>
            </a:lvl1pPr>
          </a:lstStyle>
          <a:p>
            <a:pPr lvl="0"/>
            <a:r>
              <a:rPr lang="en-US" noProof="0"/>
              <a:t>Click icon to add picture</a:t>
            </a:r>
            <a:endParaRPr lang="en-US" noProof="0" dirty="0"/>
          </a:p>
        </p:txBody>
      </p:sp>
      <p:sp>
        <p:nvSpPr>
          <p:cNvPr id="31" name="Picture Placeholder 27"/>
          <p:cNvSpPr>
            <a:spLocks noGrp="1"/>
          </p:cNvSpPr>
          <p:nvPr>
            <p:ph type="pic" sz="quarter" idx="14"/>
          </p:nvPr>
        </p:nvSpPr>
        <p:spPr>
          <a:xfrm>
            <a:off x="7788349" y="3542367"/>
            <a:ext cx="3181056" cy="2080768"/>
          </a:xfrm>
        </p:spPr>
        <p:txBody>
          <a:bodyPr/>
          <a:lstStyle>
            <a:lvl1pPr marL="0" indent="0" algn="ctr">
              <a:buNone/>
              <a:defRPr/>
            </a:lvl1pPr>
          </a:lstStyle>
          <a:p>
            <a:pPr lvl="0"/>
            <a:r>
              <a:rPr lang="en-US" noProof="0"/>
              <a:t>Click icon to add picture</a:t>
            </a:r>
            <a:endParaRPr lang="en-US" noProof="0" dirty="0"/>
          </a:p>
        </p:txBody>
      </p:sp>
      <p:sp>
        <p:nvSpPr>
          <p:cNvPr id="5" name="Footer Placeholder 15">
            <a:extLst>
              <a:ext uri="{FF2B5EF4-FFF2-40B4-BE49-F238E27FC236}">
                <a16:creationId xmlns:a16="http://schemas.microsoft.com/office/drawing/2014/main" id="{D90003B4-71A3-23C6-A400-4A8823FC35E0}"/>
              </a:ext>
            </a:extLst>
          </p:cNvPr>
          <p:cNvSpPr>
            <a:spLocks noGrp="1"/>
          </p:cNvSpPr>
          <p:nvPr>
            <p:ph type="ftr" sz="quarter" idx="15"/>
          </p:nvPr>
        </p:nvSpPr>
        <p:spPr>
          <a:xfrm rot="5400000">
            <a:off x="10450513" y="1408113"/>
            <a:ext cx="2771775" cy="365125"/>
          </a:xfrm>
        </p:spPr>
        <p:txBody>
          <a:bodyPr/>
          <a:lstStyle>
            <a:lvl1pPr>
              <a:defRPr>
                <a:solidFill>
                  <a:prstClr val="black">
                    <a:lumMod val="85000"/>
                    <a:lumOff val="15000"/>
                  </a:prstClr>
                </a:solidFill>
              </a:defRPr>
            </a:lvl1pPr>
          </a:lstStyle>
          <a:p>
            <a:pPr>
              <a:defRPr/>
            </a:pPr>
            <a:r>
              <a:rPr lang="en-US"/>
              <a:t>PRESENTATION TITLE</a:t>
            </a:r>
          </a:p>
        </p:txBody>
      </p:sp>
      <p:sp>
        <p:nvSpPr>
          <p:cNvPr id="6" name="Slide Number Placeholder 16">
            <a:extLst>
              <a:ext uri="{FF2B5EF4-FFF2-40B4-BE49-F238E27FC236}">
                <a16:creationId xmlns:a16="http://schemas.microsoft.com/office/drawing/2014/main" id="{31C61DA3-B5D1-2997-BF55-B3D92CF0BAD2}"/>
              </a:ext>
            </a:extLst>
          </p:cNvPr>
          <p:cNvSpPr>
            <a:spLocks noGrp="1"/>
          </p:cNvSpPr>
          <p:nvPr>
            <p:ph type="sldNum" sz="quarter" idx="16"/>
          </p:nvPr>
        </p:nvSpPr>
        <p:spPr>
          <a:xfrm>
            <a:off x="11558588" y="3136900"/>
            <a:ext cx="546100" cy="579438"/>
          </a:xfrm>
        </p:spPr>
        <p:txBody>
          <a:bodyPr/>
          <a:lstStyle>
            <a:lvl1pPr>
              <a:defRPr/>
            </a:lvl1pPr>
          </a:lstStyle>
          <a:p>
            <a:fld id="{26F3ACF9-8234-4A5C-954A-7D1F09BDF1F0}" type="slidenum">
              <a:rPr lang="en-US" altLang="en-US"/>
              <a:pPr/>
              <a:t>‹#›</a:t>
            </a:fld>
            <a:endParaRPr lang="en-US" altLang="en-US"/>
          </a:p>
        </p:txBody>
      </p:sp>
      <p:sp>
        <p:nvSpPr>
          <p:cNvPr id="7" name="Date Placeholder 14">
            <a:extLst>
              <a:ext uri="{FF2B5EF4-FFF2-40B4-BE49-F238E27FC236}">
                <a16:creationId xmlns:a16="http://schemas.microsoft.com/office/drawing/2014/main" id="{4F2E1FDF-7966-C4DA-2667-650B9F120F0D}"/>
              </a:ext>
            </a:extLst>
          </p:cNvPr>
          <p:cNvSpPr>
            <a:spLocks noGrp="1"/>
          </p:cNvSpPr>
          <p:nvPr>
            <p:ph type="dt" sz="half" idx="17"/>
          </p:nvPr>
        </p:nvSpPr>
        <p:spPr>
          <a:xfrm rot="5400000">
            <a:off x="10506076" y="5075237"/>
            <a:ext cx="2647950" cy="365125"/>
          </a:xfrm>
        </p:spPr>
        <p:txBody>
          <a:bodyPr/>
          <a:lstStyle>
            <a:lvl1pPr>
              <a:defRPr sz="900" cap="all" spc="300">
                <a:solidFill>
                  <a:prstClr val="black">
                    <a:lumMod val="85000"/>
                    <a:lumOff val="15000"/>
                  </a:prstClr>
                </a:solidFill>
                <a:latin typeface="Bembo"/>
              </a:defRPr>
            </a:lvl1pPr>
          </a:lstStyle>
          <a:p>
            <a:pPr>
              <a:defRPr/>
            </a:pPr>
            <a:r>
              <a:rPr lang="en-US"/>
              <a:t>20XX</a:t>
            </a:r>
          </a:p>
        </p:txBody>
      </p:sp>
    </p:spTree>
    <p:extLst>
      <p:ext uri="{BB962C8B-B14F-4D97-AF65-F5344CB8AC3E}">
        <p14:creationId xmlns:p14="http://schemas.microsoft.com/office/powerpoint/2010/main" val="20128695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Introduction">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920381BE-EE64-750A-7291-51797A06193D}"/>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prstClr val="white"/>
              </a:solidFill>
            </a:endParaRPr>
          </a:p>
        </p:txBody>
      </p:sp>
      <p:sp>
        <p:nvSpPr>
          <p:cNvPr id="3" name="Rectangle 2">
            <a:extLst>
              <a:ext uri="{FF2B5EF4-FFF2-40B4-BE49-F238E27FC236}">
                <a16:creationId xmlns:a16="http://schemas.microsoft.com/office/drawing/2014/main" id="{70E9A9DC-0987-1F5B-40E2-DF4C37DD4917}"/>
              </a:ext>
            </a:extLst>
          </p:cNvPr>
          <p:cNvSpPr/>
          <p:nvPr userDrawn="1"/>
        </p:nvSpPr>
        <p:spPr>
          <a:xfrm>
            <a:off x="4837113" y="0"/>
            <a:ext cx="7354887" cy="6858000"/>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prstClr val="white"/>
              </a:solidFill>
            </a:endParaRPr>
          </a:p>
        </p:txBody>
      </p:sp>
      <p:sp>
        <p:nvSpPr>
          <p:cNvPr id="9" name="Title 1"/>
          <p:cNvSpPr>
            <a:spLocks noGrp="1"/>
          </p:cNvSpPr>
          <p:nvPr>
            <p:ph type="title"/>
          </p:nvPr>
        </p:nvSpPr>
        <p:spPr>
          <a:xfrm>
            <a:off x="7131165" y="609601"/>
            <a:ext cx="4272537" cy="1216024"/>
          </a:xfrm>
        </p:spPr>
        <p:txBody>
          <a:bodyPr/>
          <a:lstStyle/>
          <a:p>
            <a:r>
              <a:rPr lang="en-US"/>
              <a:t>Click to edit Master title style</a:t>
            </a:r>
          </a:p>
        </p:txBody>
      </p:sp>
      <p:sp>
        <p:nvSpPr>
          <p:cNvPr id="18" name="Picture Placeholder 17"/>
          <p:cNvSpPr>
            <a:spLocks noGrp="1"/>
          </p:cNvSpPr>
          <p:nvPr>
            <p:ph type="pic" sz="quarter" idx="13"/>
          </p:nvPr>
        </p:nvSpPr>
        <p:spPr>
          <a:xfrm>
            <a:off x="4" y="2"/>
            <a:ext cx="7037119" cy="6857999"/>
          </a:xfrm>
          <a:custGeom>
            <a:avLst/>
            <a:gdLst>
              <a:gd name="connsiteX0" fmla="*/ 0 w 7037119"/>
              <a:gd name="connsiteY0" fmla="*/ 0 h 6857999"/>
              <a:gd name="connsiteX1" fmla="*/ 6964192 w 7037119"/>
              <a:gd name="connsiteY1" fmla="*/ 0 h 6857999"/>
              <a:gd name="connsiteX2" fmla="*/ 6958160 w 7037119"/>
              <a:gd name="connsiteY2" fmla="*/ 70714 h 6857999"/>
              <a:gd name="connsiteX3" fmla="*/ 6922034 w 7037119"/>
              <a:gd name="connsiteY3" fmla="*/ 154825 h 6857999"/>
              <a:gd name="connsiteX4" fmla="*/ 6864029 w 7037119"/>
              <a:gd name="connsiteY4" fmla="*/ 301580 h 6857999"/>
              <a:gd name="connsiteX5" fmla="*/ 6842156 w 7037119"/>
              <a:gd name="connsiteY5" fmla="*/ 642469 h 6857999"/>
              <a:gd name="connsiteX6" fmla="*/ 6802087 w 7037119"/>
              <a:gd name="connsiteY6" fmla="*/ 818449 h 6857999"/>
              <a:gd name="connsiteX7" fmla="*/ 6798684 w 7037119"/>
              <a:gd name="connsiteY7" fmla="*/ 875396 h 6857999"/>
              <a:gd name="connsiteX8" fmla="*/ 6756983 w 7037119"/>
              <a:gd name="connsiteY8" fmla="*/ 952375 h 6857999"/>
              <a:gd name="connsiteX9" fmla="*/ 6758478 w 7037119"/>
              <a:gd name="connsiteY9" fmla="*/ 972424 h 6857999"/>
              <a:gd name="connsiteX10" fmla="*/ 6752651 w 7037119"/>
              <a:gd name="connsiteY10" fmla="*/ 996407 h 6857999"/>
              <a:gd name="connsiteX11" fmla="*/ 6716997 w 7037119"/>
              <a:gd name="connsiteY11" fmla="*/ 1091248 h 6857999"/>
              <a:gd name="connsiteX12" fmla="*/ 6657090 w 7037119"/>
              <a:gd name="connsiteY12" fmla="*/ 1307489 h 6857999"/>
              <a:gd name="connsiteX13" fmla="*/ 6508075 w 7037119"/>
              <a:gd name="connsiteY13" fmla="*/ 1709568 h 6857999"/>
              <a:gd name="connsiteX14" fmla="*/ 6462759 w 7037119"/>
              <a:gd name="connsiteY14" fmla="*/ 1811874 h 6857999"/>
              <a:gd name="connsiteX15" fmla="*/ 6383790 w 7037119"/>
              <a:gd name="connsiteY15" fmla="*/ 2228963 h 6857999"/>
              <a:gd name="connsiteX16" fmla="*/ 6369096 w 7037119"/>
              <a:gd name="connsiteY16" fmla="*/ 2404942 h 6857999"/>
              <a:gd name="connsiteX17" fmla="*/ 6365696 w 7037119"/>
              <a:gd name="connsiteY17" fmla="*/ 2461889 h 6857999"/>
              <a:gd name="connsiteX18" fmla="*/ 6323990 w 7037119"/>
              <a:gd name="connsiteY18" fmla="*/ 2538869 h 6857999"/>
              <a:gd name="connsiteX19" fmla="*/ 6299971 w 7037119"/>
              <a:gd name="connsiteY19" fmla="*/ 2852842 h 6857999"/>
              <a:gd name="connsiteX20" fmla="*/ 6305256 w 7037119"/>
              <a:gd name="connsiteY20" fmla="*/ 2965146 h 6857999"/>
              <a:gd name="connsiteX21" fmla="*/ 6297430 w 7037119"/>
              <a:gd name="connsiteY21" fmla="*/ 3010980 h 6857999"/>
              <a:gd name="connsiteX22" fmla="*/ 6301903 w 7037119"/>
              <a:gd name="connsiteY22" fmla="*/ 3017531 h 6857999"/>
              <a:gd name="connsiteX23" fmla="*/ 6312288 w 7037119"/>
              <a:gd name="connsiteY23" fmla="*/ 3141762 h 6857999"/>
              <a:gd name="connsiteX24" fmla="*/ 6317307 w 7037119"/>
              <a:gd name="connsiteY24" fmla="*/ 3167974 h 6857999"/>
              <a:gd name="connsiteX25" fmla="*/ 6319343 w 7037119"/>
              <a:gd name="connsiteY25" fmla="*/ 3170223 h 6857999"/>
              <a:gd name="connsiteX26" fmla="*/ 6388791 w 7037119"/>
              <a:gd name="connsiteY26" fmla="*/ 3425292 h 6857999"/>
              <a:gd name="connsiteX27" fmla="*/ 6473625 w 7037119"/>
              <a:gd name="connsiteY27" fmla="*/ 3778499 h 6857999"/>
              <a:gd name="connsiteX28" fmla="*/ 6488572 w 7037119"/>
              <a:gd name="connsiteY28" fmla="*/ 4010514 h 6857999"/>
              <a:gd name="connsiteX29" fmla="*/ 6542727 w 7037119"/>
              <a:gd name="connsiteY29" fmla="*/ 4142824 h 6857999"/>
              <a:gd name="connsiteX30" fmla="*/ 6574700 w 7037119"/>
              <a:gd name="connsiteY30" fmla="*/ 4253089 h 6857999"/>
              <a:gd name="connsiteX31" fmla="*/ 6630782 w 7037119"/>
              <a:gd name="connsiteY31" fmla="*/ 4495230 h 6857999"/>
              <a:gd name="connsiteX32" fmla="*/ 6657121 w 7037119"/>
              <a:gd name="connsiteY32" fmla="*/ 4592798 h 6857999"/>
              <a:gd name="connsiteX33" fmla="*/ 6675304 w 7037119"/>
              <a:gd name="connsiteY33" fmla="*/ 4625784 h 6857999"/>
              <a:gd name="connsiteX34" fmla="*/ 6695194 w 7037119"/>
              <a:gd name="connsiteY34" fmla="*/ 4674587 h 6857999"/>
              <a:gd name="connsiteX35" fmla="*/ 6694674 w 7037119"/>
              <a:gd name="connsiteY35" fmla="*/ 4706669 h 6857999"/>
              <a:gd name="connsiteX36" fmla="*/ 6696125 w 7037119"/>
              <a:gd name="connsiteY36" fmla="*/ 4712312 h 6857999"/>
              <a:gd name="connsiteX37" fmla="*/ 6683308 w 7037119"/>
              <a:gd name="connsiteY37" fmla="*/ 4752491 h 6857999"/>
              <a:gd name="connsiteX38" fmla="*/ 6662625 w 7037119"/>
              <a:gd name="connsiteY38" fmla="*/ 4924134 h 6857999"/>
              <a:gd name="connsiteX39" fmla="*/ 6666282 w 7037119"/>
              <a:gd name="connsiteY39" fmla="*/ 5049729 h 6857999"/>
              <a:gd name="connsiteX40" fmla="*/ 6674923 w 7037119"/>
              <a:gd name="connsiteY40" fmla="*/ 5092608 h 6857999"/>
              <a:gd name="connsiteX41" fmla="*/ 6688949 w 7037119"/>
              <a:gd name="connsiteY41" fmla="*/ 5164561 h 6857999"/>
              <a:gd name="connsiteX42" fmla="*/ 6713476 w 7037119"/>
              <a:gd name="connsiteY42" fmla="*/ 5227429 h 6857999"/>
              <a:gd name="connsiteX43" fmla="*/ 6699741 w 7037119"/>
              <a:gd name="connsiteY43" fmla="*/ 5295738 h 6857999"/>
              <a:gd name="connsiteX44" fmla="*/ 6698438 w 7037119"/>
              <a:gd name="connsiteY44" fmla="*/ 5353315 h 6857999"/>
              <a:gd name="connsiteX45" fmla="*/ 6705394 w 7037119"/>
              <a:gd name="connsiteY45" fmla="*/ 5356747 h 6857999"/>
              <a:gd name="connsiteX46" fmla="*/ 6705941 w 7037119"/>
              <a:gd name="connsiteY46" fmla="*/ 5364029 h 6857999"/>
              <a:gd name="connsiteX47" fmla="*/ 6698760 w 7037119"/>
              <a:gd name="connsiteY47" fmla="*/ 5369188 h 6857999"/>
              <a:gd name="connsiteX48" fmla="*/ 6674560 w 7037119"/>
              <a:gd name="connsiteY48" fmla="*/ 5465115 h 6857999"/>
              <a:gd name="connsiteX49" fmla="*/ 6698322 w 7037119"/>
              <a:gd name="connsiteY49" fmla="*/ 5543278 h 6857999"/>
              <a:gd name="connsiteX50" fmla="*/ 6673987 w 7037119"/>
              <a:gd name="connsiteY50" fmla="*/ 5606762 h 6857999"/>
              <a:gd name="connsiteX51" fmla="*/ 6665359 w 7037119"/>
              <a:gd name="connsiteY51" fmla="*/ 5656986 h 6857999"/>
              <a:gd name="connsiteX52" fmla="*/ 6718420 w 7037119"/>
              <a:gd name="connsiteY52" fmla="*/ 5747675 h 6857999"/>
              <a:gd name="connsiteX53" fmla="*/ 6786357 w 7037119"/>
              <a:gd name="connsiteY53" fmla="*/ 5797270 h 6857999"/>
              <a:gd name="connsiteX54" fmla="*/ 6834299 w 7037119"/>
              <a:gd name="connsiteY54" fmla="*/ 5897781 h 6857999"/>
              <a:gd name="connsiteX55" fmla="*/ 6848771 w 7037119"/>
              <a:gd name="connsiteY55" fmla="*/ 5936497 h 6857999"/>
              <a:gd name="connsiteX56" fmla="*/ 6883460 w 7037119"/>
              <a:gd name="connsiteY56" fmla="*/ 6064046 h 6857999"/>
              <a:gd name="connsiteX57" fmla="*/ 6896072 w 7037119"/>
              <a:gd name="connsiteY57" fmla="*/ 6107188 h 6857999"/>
              <a:gd name="connsiteX58" fmla="*/ 6980725 w 7037119"/>
              <a:gd name="connsiteY58" fmla="*/ 6197444 h 6857999"/>
              <a:gd name="connsiteX59" fmla="*/ 6999028 w 7037119"/>
              <a:gd name="connsiteY59" fmla="*/ 6288610 h 6857999"/>
              <a:gd name="connsiteX60" fmla="*/ 7021306 w 7037119"/>
              <a:gd name="connsiteY60" fmla="*/ 6426700 h 6857999"/>
              <a:gd name="connsiteX61" fmla="*/ 7033259 w 7037119"/>
              <a:gd name="connsiteY61" fmla="*/ 6489284 h 6857999"/>
              <a:gd name="connsiteX62" fmla="*/ 7037119 w 7037119"/>
              <a:gd name="connsiteY62" fmla="*/ 6501140 h 6857999"/>
              <a:gd name="connsiteX63" fmla="*/ 7037119 w 7037119"/>
              <a:gd name="connsiteY63" fmla="*/ 6557754 h 6857999"/>
              <a:gd name="connsiteX64" fmla="*/ 7031649 w 7037119"/>
              <a:gd name="connsiteY64" fmla="*/ 6569925 h 6857999"/>
              <a:gd name="connsiteX65" fmla="*/ 7011548 w 7037119"/>
              <a:gd name="connsiteY65" fmla="*/ 6615002 h 6857999"/>
              <a:gd name="connsiteX66" fmla="*/ 7021837 w 7037119"/>
              <a:gd name="connsiteY66" fmla="*/ 6743644 h 6857999"/>
              <a:gd name="connsiteX67" fmla="*/ 7006394 w 7037119"/>
              <a:gd name="connsiteY67" fmla="*/ 6856390 h 6857999"/>
              <a:gd name="connsiteX68" fmla="*/ 7037119 w 7037119"/>
              <a:gd name="connsiteY68" fmla="*/ 6856494 h 6857999"/>
              <a:gd name="connsiteX69" fmla="*/ 7037119 w 7037119"/>
              <a:gd name="connsiteY69" fmla="*/ 6857999 h 6857999"/>
              <a:gd name="connsiteX70" fmla="*/ 0 w 7037119"/>
              <a:gd name="connsiteY70"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7037119" h="6857999">
                <a:moveTo>
                  <a:pt x="0" y="0"/>
                </a:moveTo>
                <a:lnTo>
                  <a:pt x="6964192" y="0"/>
                </a:lnTo>
                <a:lnTo>
                  <a:pt x="6958160" y="70714"/>
                </a:lnTo>
                <a:cubicBezTo>
                  <a:pt x="6951001" y="105084"/>
                  <a:pt x="6926062" y="125041"/>
                  <a:pt x="6922034" y="154825"/>
                </a:cubicBezTo>
                <a:cubicBezTo>
                  <a:pt x="6888738" y="184083"/>
                  <a:pt x="6875225" y="272154"/>
                  <a:pt x="6864029" y="301580"/>
                </a:cubicBezTo>
                <a:cubicBezTo>
                  <a:pt x="6850541" y="382476"/>
                  <a:pt x="6857766" y="543626"/>
                  <a:pt x="6842156" y="642469"/>
                </a:cubicBezTo>
                <a:cubicBezTo>
                  <a:pt x="6828250" y="715553"/>
                  <a:pt x="6832569" y="729947"/>
                  <a:pt x="6802087" y="818449"/>
                </a:cubicBezTo>
                <a:cubicBezTo>
                  <a:pt x="6828151" y="830541"/>
                  <a:pt x="6801214" y="859084"/>
                  <a:pt x="6798684" y="875396"/>
                </a:cubicBezTo>
                <a:cubicBezTo>
                  <a:pt x="6792414" y="895056"/>
                  <a:pt x="6762852" y="912465"/>
                  <a:pt x="6756983" y="952375"/>
                </a:cubicBezTo>
                <a:lnTo>
                  <a:pt x="6758478" y="972424"/>
                </a:lnTo>
                <a:lnTo>
                  <a:pt x="6752651" y="996407"/>
                </a:lnTo>
                <a:cubicBezTo>
                  <a:pt x="6744201" y="1040546"/>
                  <a:pt x="6736270" y="1086165"/>
                  <a:pt x="6716997" y="1091248"/>
                </a:cubicBezTo>
                <a:cubicBezTo>
                  <a:pt x="6678332" y="1122349"/>
                  <a:pt x="6707411" y="1240829"/>
                  <a:pt x="6657090" y="1307489"/>
                </a:cubicBezTo>
                <a:cubicBezTo>
                  <a:pt x="6621135" y="1444387"/>
                  <a:pt x="6524184" y="1590429"/>
                  <a:pt x="6508075" y="1709568"/>
                </a:cubicBezTo>
                <a:cubicBezTo>
                  <a:pt x="6474780" y="1738828"/>
                  <a:pt x="6473953" y="1782449"/>
                  <a:pt x="6462759" y="1811874"/>
                </a:cubicBezTo>
                <a:cubicBezTo>
                  <a:pt x="6449270" y="1892769"/>
                  <a:pt x="6399402" y="2130120"/>
                  <a:pt x="6383790" y="2228963"/>
                </a:cubicBezTo>
                <a:cubicBezTo>
                  <a:pt x="6369883" y="2302046"/>
                  <a:pt x="6399578" y="2316440"/>
                  <a:pt x="6369096" y="2404942"/>
                </a:cubicBezTo>
                <a:cubicBezTo>
                  <a:pt x="6395161" y="2417035"/>
                  <a:pt x="6368224" y="2445577"/>
                  <a:pt x="6365696" y="2461889"/>
                </a:cubicBezTo>
                <a:cubicBezTo>
                  <a:pt x="6359423" y="2481550"/>
                  <a:pt x="6329861" y="2498958"/>
                  <a:pt x="6323990" y="2538869"/>
                </a:cubicBezTo>
                <a:cubicBezTo>
                  <a:pt x="6317721" y="2603362"/>
                  <a:pt x="6317811" y="2723423"/>
                  <a:pt x="6299971" y="2852842"/>
                </a:cubicBezTo>
                <a:cubicBezTo>
                  <a:pt x="6296888" y="2889820"/>
                  <a:pt x="6314227" y="2924069"/>
                  <a:pt x="6305256" y="2965146"/>
                </a:cubicBezTo>
                <a:lnTo>
                  <a:pt x="6297430" y="3010980"/>
                </a:lnTo>
                <a:lnTo>
                  <a:pt x="6301903" y="3017531"/>
                </a:lnTo>
                <a:lnTo>
                  <a:pt x="6312288" y="3141762"/>
                </a:lnTo>
                <a:cubicBezTo>
                  <a:pt x="6310891" y="3148458"/>
                  <a:pt x="6311653" y="3156601"/>
                  <a:pt x="6317307" y="3167974"/>
                </a:cubicBezTo>
                <a:lnTo>
                  <a:pt x="6319343" y="3170223"/>
                </a:lnTo>
                <a:lnTo>
                  <a:pt x="6388791" y="3425292"/>
                </a:lnTo>
                <a:cubicBezTo>
                  <a:pt x="6411564" y="3519098"/>
                  <a:pt x="6451294" y="3670230"/>
                  <a:pt x="6473625" y="3778499"/>
                </a:cubicBezTo>
                <a:cubicBezTo>
                  <a:pt x="6461715" y="3876413"/>
                  <a:pt x="6479795" y="3911499"/>
                  <a:pt x="6488572" y="4010514"/>
                </a:cubicBezTo>
                <a:cubicBezTo>
                  <a:pt x="6537658" y="4041328"/>
                  <a:pt x="6522549" y="4094791"/>
                  <a:pt x="6542727" y="4142824"/>
                </a:cubicBezTo>
                <a:cubicBezTo>
                  <a:pt x="6562367" y="4174785"/>
                  <a:pt x="6560025" y="4194356"/>
                  <a:pt x="6574700" y="4253089"/>
                </a:cubicBezTo>
                <a:lnTo>
                  <a:pt x="6630782" y="4495230"/>
                </a:lnTo>
                <a:cubicBezTo>
                  <a:pt x="6629041" y="4518096"/>
                  <a:pt x="6642831" y="4583613"/>
                  <a:pt x="6657121" y="4592798"/>
                </a:cubicBezTo>
                <a:cubicBezTo>
                  <a:pt x="6662404" y="4605798"/>
                  <a:pt x="6661388" y="4622935"/>
                  <a:pt x="6675304" y="4625784"/>
                </a:cubicBezTo>
                <a:cubicBezTo>
                  <a:pt x="6692614" y="4632048"/>
                  <a:pt x="6678575" y="4686348"/>
                  <a:pt x="6695194" y="4674587"/>
                </a:cubicBezTo>
                <a:cubicBezTo>
                  <a:pt x="6692850" y="4684186"/>
                  <a:pt x="6692968" y="4695174"/>
                  <a:pt x="6694674" y="4706669"/>
                </a:cubicBezTo>
                <a:lnTo>
                  <a:pt x="6696125" y="4712312"/>
                </a:lnTo>
                <a:lnTo>
                  <a:pt x="6683308" y="4752491"/>
                </a:lnTo>
                <a:cubicBezTo>
                  <a:pt x="6668335" y="4814629"/>
                  <a:pt x="6667993" y="4870176"/>
                  <a:pt x="6662625" y="4924134"/>
                </a:cubicBezTo>
                <a:cubicBezTo>
                  <a:pt x="6658601" y="5004697"/>
                  <a:pt x="6700287" y="4943260"/>
                  <a:pt x="6666282" y="5049729"/>
                </a:cubicBezTo>
                <a:cubicBezTo>
                  <a:pt x="6680923" y="5057425"/>
                  <a:pt x="6681720" y="5069899"/>
                  <a:pt x="6674923" y="5092608"/>
                </a:cubicBezTo>
                <a:cubicBezTo>
                  <a:pt x="6674055" y="5131530"/>
                  <a:pt x="6710642" y="5120894"/>
                  <a:pt x="6688949" y="5164561"/>
                </a:cubicBezTo>
                <a:lnTo>
                  <a:pt x="6713476" y="5227429"/>
                </a:lnTo>
                <a:cubicBezTo>
                  <a:pt x="6707551" y="5224995"/>
                  <a:pt x="6700321" y="5279972"/>
                  <a:pt x="6699741" y="5295738"/>
                </a:cubicBezTo>
                <a:cubicBezTo>
                  <a:pt x="6701613" y="5328539"/>
                  <a:pt x="6674230" y="5338382"/>
                  <a:pt x="6698438" y="5353315"/>
                </a:cubicBezTo>
                <a:lnTo>
                  <a:pt x="6705394" y="5356747"/>
                </a:lnTo>
                <a:cubicBezTo>
                  <a:pt x="6705576" y="5359175"/>
                  <a:pt x="6705758" y="5361603"/>
                  <a:pt x="6705941" y="5364029"/>
                </a:cubicBezTo>
                <a:cubicBezTo>
                  <a:pt x="6705372" y="5367899"/>
                  <a:pt x="6703413" y="5370023"/>
                  <a:pt x="6698760" y="5369188"/>
                </a:cubicBezTo>
                <a:cubicBezTo>
                  <a:pt x="6715543" y="5400565"/>
                  <a:pt x="6682626" y="5434448"/>
                  <a:pt x="6674560" y="5465115"/>
                </a:cubicBezTo>
                <a:cubicBezTo>
                  <a:pt x="6691190" y="5489165"/>
                  <a:pt x="6702277" y="5478984"/>
                  <a:pt x="6698322" y="5543278"/>
                </a:cubicBezTo>
                <a:lnTo>
                  <a:pt x="6673987" y="5606762"/>
                </a:lnTo>
                <a:lnTo>
                  <a:pt x="6665359" y="5656986"/>
                </a:lnTo>
                <a:lnTo>
                  <a:pt x="6718420" y="5747675"/>
                </a:lnTo>
                <a:cubicBezTo>
                  <a:pt x="6736039" y="5788270"/>
                  <a:pt x="6794550" y="5740224"/>
                  <a:pt x="6786357" y="5797270"/>
                </a:cubicBezTo>
                <a:cubicBezTo>
                  <a:pt x="6803000" y="5835160"/>
                  <a:pt x="6831082" y="5856958"/>
                  <a:pt x="6834299" y="5897781"/>
                </a:cubicBezTo>
                <a:cubicBezTo>
                  <a:pt x="6850938" y="5902014"/>
                  <a:pt x="6860579" y="5910872"/>
                  <a:pt x="6848771" y="5936497"/>
                </a:cubicBezTo>
                <a:lnTo>
                  <a:pt x="6883460" y="6064046"/>
                </a:lnTo>
                <a:cubicBezTo>
                  <a:pt x="6906450" y="6070324"/>
                  <a:pt x="6870051" y="6102610"/>
                  <a:pt x="6896072" y="6107188"/>
                </a:cubicBezTo>
                <a:cubicBezTo>
                  <a:pt x="6912283" y="6129421"/>
                  <a:pt x="6963567" y="6167207"/>
                  <a:pt x="6980725" y="6197444"/>
                </a:cubicBezTo>
                <a:cubicBezTo>
                  <a:pt x="6947762" y="6297975"/>
                  <a:pt x="6995609" y="6226141"/>
                  <a:pt x="6999028" y="6288610"/>
                </a:cubicBezTo>
                <a:cubicBezTo>
                  <a:pt x="6997432" y="6346629"/>
                  <a:pt x="7058551" y="6337651"/>
                  <a:pt x="7021306" y="6426700"/>
                </a:cubicBezTo>
                <a:cubicBezTo>
                  <a:pt x="7020466" y="6447474"/>
                  <a:pt x="7026793" y="6469543"/>
                  <a:pt x="7033259" y="6489284"/>
                </a:cubicBezTo>
                <a:lnTo>
                  <a:pt x="7037119" y="6501140"/>
                </a:lnTo>
                <a:lnTo>
                  <a:pt x="7037119" y="6557754"/>
                </a:lnTo>
                <a:lnTo>
                  <a:pt x="7031649" y="6569925"/>
                </a:lnTo>
                <a:cubicBezTo>
                  <a:pt x="7023197" y="6591634"/>
                  <a:pt x="7028560" y="6588450"/>
                  <a:pt x="7011548" y="6615002"/>
                </a:cubicBezTo>
                <a:cubicBezTo>
                  <a:pt x="7016567" y="6637881"/>
                  <a:pt x="7011534" y="6732922"/>
                  <a:pt x="7021837" y="6743644"/>
                </a:cubicBezTo>
                <a:cubicBezTo>
                  <a:pt x="7023032" y="6757943"/>
                  <a:pt x="7005198" y="6842091"/>
                  <a:pt x="7006394" y="6856390"/>
                </a:cubicBezTo>
                <a:lnTo>
                  <a:pt x="7037119" y="6856494"/>
                </a:lnTo>
                <a:lnTo>
                  <a:pt x="7037119" y="6857999"/>
                </a:lnTo>
                <a:lnTo>
                  <a:pt x="0" y="6857999"/>
                </a:lnTo>
                <a:close/>
              </a:path>
            </a:pathLst>
          </a:custGeom>
        </p:spPr>
        <p:txBody>
          <a:bodyPr>
            <a:noAutofit/>
          </a:bodyPr>
          <a:lstStyle>
            <a:lvl1pPr marL="0" indent="0" algn="ctr">
              <a:buNone/>
              <a:defRPr/>
            </a:lvl1pPr>
          </a:lstStyle>
          <a:p>
            <a:pPr lvl="0"/>
            <a:r>
              <a:rPr lang="en-US" noProof="0"/>
              <a:t>Click icon to add picture</a:t>
            </a:r>
          </a:p>
        </p:txBody>
      </p:sp>
      <p:sp>
        <p:nvSpPr>
          <p:cNvPr id="11" name="Content Placeholder 2"/>
          <p:cNvSpPr>
            <a:spLocks noGrp="1"/>
          </p:cNvSpPr>
          <p:nvPr>
            <p:ph idx="1"/>
          </p:nvPr>
        </p:nvSpPr>
        <p:spPr>
          <a:xfrm>
            <a:off x="7127630" y="2147356"/>
            <a:ext cx="4216071" cy="4107021"/>
          </a:xfrm>
        </p:spPr>
        <p:txBody>
          <a:bodyPr/>
          <a:lstStyle>
            <a:lvl1pPr marL="0" indent="0">
              <a:buNone/>
              <a:defRPr/>
            </a:lvl1pPr>
          </a:lstStyle>
          <a:p>
            <a:pPr lvl="0"/>
            <a:r>
              <a:rPr lang="en-US"/>
              <a:t>Click to edit Master text styles</a:t>
            </a:r>
          </a:p>
        </p:txBody>
      </p:sp>
      <p:sp>
        <p:nvSpPr>
          <p:cNvPr id="4" name="Footer Placeholder 4">
            <a:extLst>
              <a:ext uri="{FF2B5EF4-FFF2-40B4-BE49-F238E27FC236}">
                <a16:creationId xmlns:a16="http://schemas.microsoft.com/office/drawing/2014/main" id="{792BB3FB-02C0-9D6E-A8B9-2969138B1C53}"/>
              </a:ext>
            </a:extLst>
          </p:cNvPr>
          <p:cNvSpPr>
            <a:spLocks noGrp="1"/>
          </p:cNvSpPr>
          <p:nvPr>
            <p:ph type="ftr" sz="quarter" idx="14"/>
          </p:nvPr>
        </p:nvSpPr>
        <p:spPr>
          <a:xfrm rot="5400000">
            <a:off x="10450513" y="1408113"/>
            <a:ext cx="2771775" cy="365125"/>
          </a:xfrm>
        </p:spPr>
        <p:txBody>
          <a:bodyPr/>
          <a:lstStyle>
            <a:lvl1pPr algn="r">
              <a:defRPr sz="900" cap="all" spc="300">
                <a:solidFill>
                  <a:prstClr val="black">
                    <a:lumMod val="85000"/>
                    <a:lumOff val="15000"/>
                  </a:prstClr>
                </a:solidFill>
                <a:latin typeface="Bembo"/>
              </a:defRPr>
            </a:lvl1pPr>
          </a:lstStyle>
          <a:p>
            <a:pPr>
              <a:defRPr/>
            </a:pPr>
            <a:r>
              <a:rPr lang="en-US"/>
              <a:t>PRESENTATION TITLE</a:t>
            </a:r>
          </a:p>
        </p:txBody>
      </p:sp>
      <p:sp>
        <p:nvSpPr>
          <p:cNvPr id="5" name="Slide Number Placeholder 5">
            <a:extLst>
              <a:ext uri="{FF2B5EF4-FFF2-40B4-BE49-F238E27FC236}">
                <a16:creationId xmlns:a16="http://schemas.microsoft.com/office/drawing/2014/main" id="{7A8E5501-5CCB-A9EA-486A-9BAA2B340C1B}"/>
              </a:ext>
            </a:extLst>
          </p:cNvPr>
          <p:cNvSpPr>
            <a:spLocks noGrp="1"/>
          </p:cNvSpPr>
          <p:nvPr>
            <p:ph type="sldNum" sz="quarter" idx="15"/>
          </p:nvPr>
        </p:nvSpPr>
        <p:spPr>
          <a:xfrm>
            <a:off x="11558588" y="3136900"/>
            <a:ext cx="546100" cy="579438"/>
          </a:xfrm>
        </p:spPr>
        <p:txBody>
          <a:bodyPr/>
          <a:lstStyle>
            <a:lvl1pPr>
              <a:defRPr/>
            </a:lvl1pPr>
          </a:lstStyle>
          <a:p>
            <a:fld id="{5F53347B-9605-484F-A342-E5A133FAEB0F}" type="slidenum">
              <a:rPr lang="en-US" altLang="en-US"/>
              <a:pPr/>
              <a:t>‹#›</a:t>
            </a:fld>
            <a:endParaRPr lang="en-US" altLang="en-US"/>
          </a:p>
        </p:txBody>
      </p:sp>
      <p:sp>
        <p:nvSpPr>
          <p:cNvPr id="6" name="Date Placeholder 3">
            <a:extLst>
              <a:ext uri="{FF2B5EF4-FFF2-40B4-BE49-F238E27FC236}">
                <a16:creationId xmlns:a16="http://schemas.microsoft.com/office/drawing/2014/main" id="{276AAE90-7169-A45D-5A62-00B7003A8419}"/>
              </a:ext>
            </a:extLst>
          </p:cNvPr>
          <p:cNvSpPr>
            <a:spLocks noGrp="1"/>
          </p:cNvSpPr>
          <p:nvPr>
            <p:ph type="dt" sz="half" idx="16"/>
          </p:nvPr>
        </p:nvSpPr>
        <p:spPr>
          <a:xfrm rot="5400000">
            <a:off x="10506076" y="5075237"/>
            <a:ext cx="2647950" cy="365125"/>
          </a:xfrm>
        </p:spPr>
        <p:txBody>
          <a:bodyPr/>
          <a:lstStyle>
            <a:lvl1pPr>
              <a:defRPr sz="900" cap="all" spc="300">
                <a:solidFill>
                  <a:prstClr val="black">
                    <a:lumMod val="85000"/>
                    <a:lumOff val="15000"/>
                  </a:prstClr>
                </a:solidFill>
                <a:latin typeface="Bembo"/>
              </a:defRPr>
            </a:lvl1pPr>
          </a:lstStyle>
          <a:p>
            <a:pPr>
              <a:defRPr/>
            </a:pPr>
            <a:r>
              <a:rPr lang="en-US"/>
              <a:t>20XX</a:t>
            </a:r>
          </a:p>
        </p:txBody>
      </p:sp>
    </p:spTree>
    <p:extLst>
      <p:ext uri="{BB962C8B-B14F-4D97-AF65-F5344CB8AC3E}">
        <p14:creationId xmlns:p14="http://schemas.microsoft.com/office/powerpoint/2010/main" val="24749973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2" name="Freeform: Shape 8">
            <a:extLst>
              <a:ext uri="{FF2B5EF4-FFF2-40B4-BE49-F238E27FC236}">
                <a16:creationId xmlns:a16="http://schemas.microsoft.com/office/drawing/2014/main" id="{0BA69639-76DE-A5FB-5625-1858DF3DA44F}"/>
              </a:ext>
            </a:extLst>
          </p:cNvPr>
          <p:cNvSpPr/>
          <p:nvPr userDrawn="1"/>
        </p:nvSpPr>
        <p:spPr>
          <a:xfrm>
            <a:off x="0" y="0"/>
            <a:ext cx="12192000" cy="6858000"/>
          </a:xfrm>
          <a:custGeom>
            <a:avLst/>
            <a:gdLst>
              <a:gd name="connsiteX0" fmla="*/ 0 w 12191999"/>
              <a:gd name="connsiteY0" fmla="*/ 0 h 6858000"/>
              <a:gd name="connsiteX1" fmla="*/ 4428539 w 12191999"/>
              <a:gd name="connsiteY1" fmla="*/ 0 h 6858000"/>
              <a:gd name="connsiteX2" fmla="*/ 4433816 w 12191999"/>
              <a:gd name="connsiteY2" fmla="*/ 4971 h 6858000"/>
              <a:gd name="connsiteX3" fmla="*/ 4458398 w 12191999"/>
              <a:gd name="connsiteY3" fmla="*/ 17439 h 6858000"/>
              <a:gd name="connsiteX4" fmla="*/ 4480190 w 12191999"/>
              <a:gd name="connsiteY4" fmla="*/ 38878 h 6858000"/>
              <a:gd name="connsiteX5" fmla="*/ 4481514 w 12191999"/>
              <a:gd name="connsiteY5" fmla="*/ 39168 h 6858000"/>
              <a:gd name="connsiteX6" fmla="*/ 4482263 w 12191999"/>
              <a:gd name="connsiteY6" fmla="*/ 43189 h 6858000"/>
              <a:gd name="connsiteX7" fmla="*/ 4486241 w 12191999"/>
              <a:gd name="connsiteY7" fmla="*/ 47243 h 6858000"/>
              <a:gd name="connsiteX8" fmla="*/ 4499474 w 12191999"/>
              <a:gd name="connsiteY8" fmla="*/ 54163 h 6858000"/>
              <a:gd name="connsiteX9" fmla="*/ 4504837 w 12191999"/>
              <a:gd name="connsiteY9" fmla="*/ 56082 h 6858000"/>
              <a:gd name="connsiteX10" fmla="*/ 4511859 w 12191999"/>
              <a:gd name="connsiteY10" fmla="*/ 60345 h 6858000"/>
              <a:gd name="connsiteX11" fmla="*/ 4511909 w 12191999"/>
              <a:gd name="connsiteY11" fmla="*/ 60669 h 6858000"/>
              <a:gd name="connsiteX12" fmla="*/ 4518729 w 12191999"/>
              <a:gd name="connsiteY12" fmla="*/ 64235 h 6858000"/>
              <a:gd name="connsiteX13" fmla="*/ 4553668 w 12191999"/>
              <a:gd name="connsiteY13" fmla="*/ 78933 h 6858000"/>
              <a:gd name="connsiteX14" fmla="*/ 4584409 w 12191999"/>
              <a:gd name="connsiteY14" fmla="*/ 125407 h 6858000"/>
              <a:gd name="connsiteX15" fmla="*/ 4599970 w 12191999"/>
              <a:gd name="connsiteY15" fmla="*/ 139638 h 6858000"/>
              <a:gd name="connsiteX16" fmla="*/ 4607617 w 12191999"/>
              <a:gd name="connsiteY16" fmla="*/ 148401 h 6858000"/>
              <a:gd name="connsiteX17" fmla="*/ 4607665 w 12191999"/>
              <a:gd name="connsiteY17" fmla="*/ 149698 h 6858000"/>
              <a:gd name="connsiteX18" fmla="*/ 4641219 w 12191999"/>
              <a:gd name="connsiteY18" fmla="*/ 163679 h 6858000"/>
              <a:gd name="connsiteX19" fmla="*/ 4644675 w 12191999"/>
              <a:gd name="connsiteY19" fmla="*/ 167288 h 6858000"/>
              <a:gd name="connsiteX20" fmla="*/ 4667825 w 12191999"/>
              <a:gd name="connsiteY20" fmla="*/ 174158 h 6858000"/>
              <a:gd name="connsiteX21" fmla="*/ 4679100 w 12191999"/>
              <a:gd name="connsiteY21" fmla="*/ 178904 h 6858000"/>
              <a:gd name="connsiteX22" fmla="*/ 4683695 w 12191999"/>
              <a:gd name="connsiteY22" fmla="*/ 177777 h 6858000"/>
              <a:gd name="connsiteX23" fmla="*/ 4699627 w 12191999"/>
              <a:gd name="connsiteY23" fmla="*/ 186035 h 6858000"/>
              <a:gd name="connsiteX24" fmla="*/ 4700928 w 12191999"/>
              <a:gd name="connsiteY24" fmla="*/ 187915 h 6858000"/>
              <a:gd name="connsiteX25" fmla="*/ 4716041 w 12191999"/>
              <a:gd name="connsiteY25" fmla="*/ 191263 h 6858000"/>
              <a:gd name="connsiteX26" fmla="*/ 4731092 w 12191999"/>
              <a:gd name="connsiteY26" fmla="*/ 189882 h 6858000"/>
              <a:gd name="connsiteX27" fmla="*/ 4859125 w 12191999"/>
              <a:gd name="connsiteY27" fmla="*/ 273218 h 6858000"/>
              <a:gd name="connsiteX28" fmla="*/ 5047425 w 12191999"/>
              <a:gd name="connsiteY28" fmla="*/ 325132 h 6858000"/>
              <a:gd name="connsiteX29" fmla="*/ 5123469 w 12191999"/>
              <a:gd name="connsiteY29" fmla="*/ 373600 h 6858000"/>
              <a:gd name="connsiteX30" fmla="*/ 5246314 w 12191999"/>
              <a:gd name="connsiteY30" fmla="*/ 448202 h 6858000"/>
              <a:gd name="connsiteX31" fmla="*/ 5295204 w 12191999"/>
              <a:gd name="connsiteY31" fmla="*/ 518105 h 6858000"/>
              <a:gd name="connsiteX32" fmla="*/ 5341659 w 12191999"/>
              <a:gd name="connsiteY32" fmla="*/ 529959 h 6858000"/>
              <a:gd name="connsiteX33" fmla="*/ 5354530 w 12191999"/>
              <a:gd name="connsiteY33" fmla="*/ 546100 h 6858000"/>
              <a:gd name="connsiteX34" fmla="*/ 5356641 w 12191999"/>
              <a:gd name="connsiteY34" fmla="*/ 549075 h 6858000"/>
              <a:gd name="connsiteX35" fmla="*/ 5367452 w 12191999"/>
              <a:gd name="connsiteY35" fmla="*/ 556831 h 6858000"/>
              <a:gd name="connsiteX36" fmla="*/ 5367545 w 12191999"/>
              <a:gd name="connsiteY36" fmla="*/ 564197 h 6858000"/>
              <a:gd name="connsiteX37" fmla="*/ 5418422 w 12191999"/>
              <a:gd name="connsiteY37" fmla="*/ 594275 h 6858000"/>
              <a:gd name="connsiteX38" fmla="*/ 5475709 w 12191999"/>
              <a:gd name="connsiteY38" fmla="*/ 638584 h 6858000"/>
              <a:gd name="connsiteX39" fmla="*/ 5489473 w 12191999"/>
              <a:gd name="connsiteY39" fmla="*/ 642943 h 6858000"/>
              <a:gd name="connsiteX40" fmla="*/ 5526129 w 12191999"/>
              <a:gd name="connsiteY40" fmla="*/ 671648 h 6858000"/>
              <a:gd name="connsiteX41" fmla="*/ 5560658 w 12191999"/>
              <a:gd name="connsiteY41" fmla="*/ 693968 h 6858000"/>
              <a:gd name="connsiteX42" fmla="*/ 5584769 w 12191999"/>
              <a:gd name="connsiteY42" fmla="*/ 705378 h 6858000"/>
              <a:gd name="connsiteX43" fmla="*/ 5611860 w 12191999"/>
              <a:gd name="connsiteY43" fmla="*/ 726009 h 6858000"/>
              <a:gd name="connsiteX44" fmla="*/ 5640289 w 12191999"/>
              <a:gd name="connsiteY44" fmla="*/ 721725 h 6858000"/>
              <a:gd name="connsiteX45" fmla="*/ 5661248 w 12191999"/>
              <a:gd name="connsiteY45" fmla="*/ 770791 h 6858000"/>
              <a:gd name="connsiteX46" fmla="*/ 5674678 w 12191999"/>
              <a:gd name="connsiteY46" fmla="*/ 774738 h 6858000"/>
              <a:gd name="connsiteX47" fmla="*/ 5689822 w 12191999"/>
              <a:gd name="connsiteY47" fmla="*/ 787962 h 6858000"/>
              <a:gd name="connsiteX48" fmla="*/ 5713681 w 12191999"/>
              <a:gd name="connsiteY48" fmla="*/ 810329 h 6858000"/>
              <a:gd name="connsiteX49" fmla="*/ 5746664 w 12191999"/>
              <a:gd name="connsiteY49" fmla="*/ 850082 h 6858000"/>
              <a:gd name="connsiteX50" fmla="*/ 5854393 w 12191999"/>
              <a:gd name="connsiteY50" fmla="*/ 901844 h 6858000"/>
              <a:gd name="connsiteX51" fmla="*/ 5923458 w 12191999"/>
              <a:gd name="connsiteY51" fmla="*/ 932756 h 6858000"/>
              <a:gd name="connsiteX52" fmla="*/ 6013808 w 12191999"/>
              <a:gd name="connsiteY52" fmla="*/ 950947 h 6858000"/>
              <a:gd name="connsiteX53" fmla="*/ 6093430 w 12191999"/>
              <a:gd name="connsiteY53" fmla="*/ 985543 h 6858000"/>
              <a:gd name="connsiteX54" fmla="*/ 6216422 w 12191999"/>
              <a:gd name="connsiteY54" fmla="*/ 994223 h 6858000"/>
              <a:gd name="connsiteX55" fmla="*/ 6419991 w 12191999"/>
              <a:gd name="connsiteY55" fmla="*/ 1045060 h 6858000"/>
              <a:gd name="connsiteX56" fmla="*/ 6431099 w 12191999"/>
              <a:gd name="connsiteY56" fmla="*/ 1037361 h 6858000"/>
              <a:gd name="connsiteX57" fmla="*/ 6444833 w 12191999"/>
              <a:gd name="connsiteY57" fmla="*/ 1034256 h 6858000"/>
              <a:gd name="connsiteX58" fmla="*/ 6463940 w 12191999"/>
              <a:gd name="connsiteY58" fmla="*/ 1036894 h 6858000"/>
              <a:gd name="connsiteX59" fmla="*/ 6500402 w 12191999"/>
              <a:gd name="connsiteY59" fmla="*/ 1030680 h 6858000"/>
              <a:gd name="connsiteX60" fmla="*/ 6505093 w 12191999"/>
              <a:gd name="connsiteY60" fmla="*/ 1032748 h 6858000"/>
              <a:gd name="connsiteX61" fmla="*/ 6539157 w 12191999"/>
              <a:gd name="connsiteY61" fmla="*/ 1032256 h 6858000"/>
              <a:gd name="connsiteX62" fmla="*/ 6539899 w 12191999"/>
              <a:gd name="connsiteY62" fmla="*/ 1033503 h 6858000"/>
              <a:gd name="connsiteX63" fmla="*/ 6550699 w 12191999"/>
              <a:gd name="connsiteY63" fmla="*/ 1038843 h 6858000"/>
              <a:gd name="connsiteX64" fmla="*/ 6570715 w 12191999"/>
              <a:gd name="connsiteY64" fmla="*/ 1046183 h 6858000"/>
              <a:gd name="connsiteX65" fmla="*/ 6620265 w 12191999"/>
              <a:gd name="connsiteY65" fmla="*/ 1078630 h 6858000"/>
              <a:gd name="connsiteX66" fmla="*/ 6655805 w 12191999"/>
              <a:gd name="connsiteY66" fmla="*/ 1078254 h 6858000"/>
              <a:gd name="connsiteX67" fmla="*/ 6663127 w 12191999"/>
              <a:gd name="connsiteY67" fmla="*/ 1078865 h 6858000"/>
              <a:gd name="connsiteX68" fmla="*/ 6663341 w 12191999"/>
              <a:gd name="connsiteY68" fmla="*/ 1079158 h 6858000"/>
              <a:gd name="connsiteX69" fmla="*/ 6671197 w 12191999"/>
              <a:gd name="connsiteY69" fmla="*/ 1080364 h 6858000"/>
              <a:gd name="connsiteX70" fmla="*/ 6676470 w 12191999"/>
              <a:gd name="connsiteY70" fmla="*/ 1079974 h 6858000"/>
              <a:gd name="connsiteX71" fmla="*/ 6690669 w 12191999"/>
              <a:gd name="connsiteY71" fmla="*/ 1081157 h 6858000"/>
              <a:gd name="connsiteX72" fmla="*/ 6696013 w 12191999"/>
              <a:gd name="connsiteY72" fmla="*/ 1083439 h 6858000"/>
              <a:gd name="connsiteX73" fmla="*/ 6740322 w 12191999"/>
              <a:gd name="connsiteY73" fmla="*/ 1121917 h 6858000"/>
              <a:gd name="connsiteX74" fmla="*/ 6833807 w 12191999"/>
              <a:gd name="connsiteY74" fmla="*/ 1161011 h 6858000"/>
              <a:gd name="connsiteX75" fmla="*/ 6927369 w 12191999"/>
              <a:gd name="connsiteY75" fmla="*/ 1196593 h 6858000"/>
              <a:gd name="connsiteX76" fmla="*/ 6961728 w 12191999"/>
              <a:gd name="connsiteY76" fmla="*/ 1207960 h 6858000"/>
              <a:gd name="connsiteX77" fmla="*/ 7020835 w 12191999"/>
              <a:gd name="connsiteY77" fmla="*/ 1234906 h 6858000"/>
              <a:gd name="connsiteX78" fmla="*/ 7046578 w 12191999"/>
              <a:gd name="connsiteY78" fmla="*/ 1251394 h 6858000"/>
              <a:gd name="connsiteX79" fmla="*/ 7047934 w 12191999"/>
              <a:gd name="connsiteY79" fmla="*/ 1251406 h 6858000"/>
              <a:gd name="connsiteX80" fmla="*/ 7049495 w 12191999"/>
              <a:gd name="connsiteY80" fmla="*/ 1255182 h 6858000"/>
              <a:gd name="connsiteX81" fmla="*/ 7054225 w 12191999"/>
              <a:gd name="connsiteY81" fmla="*/ 1258329 h 6858000"/>
              <a:gd name="connsiteX82" fmla="*/ 7068600 w 12191999"/>
              <a:gd name="connsiteY82" fmla="*/ 1262373 h 6858000"/>
              <a:gd name="connsiteX83" fmla="*/ 7074244 w 12191999"/>
              <a:gd name="connsiteY83" fmla="*/ 1263146 h 6858000"/>
              <a:gd name="connsiteX84" fmla="*/ 7081993 w 12191999"/>
              <a:gd name="connsiteY84" fmla="*/ 1265870 h 6858000"/>
              <a:gd name="connsiteX85" fmla="*/ 7082110 w 12191999"/>
              <a:gd name="connsiteY85" fmla="*/ 1266175 h 6858000"/>
              <a:gd name="connsiteX86" fmla="*/ 7089518 w 12191999"/>
              <a:gd name="connsiteY86" fmla="*/ 1268259 h 6858000"/>
              <a:gd name="connsiteX87" fmla="*/ 7126734 w 12191999"/>
              <a:gd name="connsiteY87" fmla="*/ 1275440 h 6858000"/>
              <a:gd name="connsiteX88" fmla="*/ 7166397 w 12191999"/>
              <a:gd name="connsiteY88" fmla="*/ 1314577 h 6858000"/>
              <a:gd name="connsiteX89" fmla="*/ 7184558 w 12191999"/>
              <a:gd name="connsiteY89" fmla="*/ 1325296 h 6858000"/>
              <a:gd name="connsiteX90" fmla="*/ 7193847 w 12191999"/>
              <a:gd name="connsiteY90" fmla="*/ 1332295 h 6858000"/>
              <a:gd name="connsiteX91" fmla="*/ 7229876 w 12191999"/>
              <a:gd name="connsiteY91" fmla="*/ 1340317 h 6858000"/>
              <a:gd name="connsiteX92" fmla="*/ 7234001 w 12191999"/>
              <a:gd name="connsiteY92" fmla="*/ 1343137 h 6858000"/>
              <a:gd name="connsiteX93" fmla="*/ 7258071 w 12191999"/>
              <a:gd name="connsiteY93" fmla="*/ 1345086 h 6858000"/>
              <a:gd name="connsiteX94" fmla="*/ 7291641 w 12191999"/>
              <a:gd name="connsiteY94" fmla="*/ 1350152 h 6858000"/>
              <a:gd name="connsiteX95" fmla="*/ 7308779 w 12191999"/>
              <a:gd name="connsiteY95" fmla="*/ 1351882 h 6858000"/>
              <a:gd name="connsiteX96" fmla="*/ 7323221 w 12191999"/>
              <a:gd name="connsiteY96" fmla="*/ 1347429 h 6858000"/>
              <a:gd name="connsiteX97" fmla="*/ 7495470 w 12191999"/>
              <a:gd name="connsiteY97" fmla="*/ 1384709 h 6858000"/>
              <a:gd name="connsiteX98" fmla="*/ 7601447 w 12191999"/>
              <a:gd name="connsiteY98" fmla="*/ 1410288 h 6858000"/>
              <a:gd name="connsiteX99" fmla="*/ 7616199 w 12191999"/>
              <a:gd name="connsiteY99" fmla="*/ 1425276 h 6858000"/>
              <a:gd name="connsiteX100" fmla="*/ 10773615 w 12191999"/>
              <a:gd name="connsiteY100" fmla="*/ 3136132 h 6858000"/>
              <a:gd name="connsiteX101" fmla="*/ 10775787 w 12191999"/>
              <a:gd name="connsiteY101" fmla="*/ 3137529 h 6858000"/>
              <a:gd name="connsiteX102" fmla="*/ 10804324 w 12191999"/>
              <a:gd name="connsiteY102" fmla="*/ 3140649 h 6858000"/>
              <a:gd name="connsiteX103" fmla="*/ 10819333 w 12191999"/>
              <a:gd name="connsiteY103" fmla="*/ 3154674 h 6858000"/>
              <a:gd name="connsiteX104" fmla="*/ 10821839 w 12191999"/>
              <a:gd name="connsiteY104" fmla="*/ 3157295 h 6858000"/>
              <a:gd name="connsiteX105" fmla="*/ 10833660 w 12191999"/>
              <a:gd name="connsiteY105" fmla="*/ 3163373 h 6858000"/>
              <a:gd name="connsiteX106" fmla="*/ 10834754 w 12191999"/>
              <a:gd name="connsiteY106" fmla="*/ 3170606 h 6858000"/>
              <a:gd name="connsiteX107" fmla="*/ 10850942 w 12191999"/>
              <a:gd name="connsiteY107" fmla="*/ 3183705 h 6858000"/>
              <a:gd name="connsiteX108" fmla="*/ 10873328 w 12191999"/>
              <a:gd name="connsiteY108" fmla="*/ 3193348 h 6858000"/>
              <a:gd name="connsiteX109" fmla="*/ 10982088 w 12191999"/>
              <a:gd name="connsiteY109" fmla="*/ 3232948 h 6858000"/>
              <a:gd name="connsiteX110" fmla="*/ 11045804 w 12191999"/>
              <a:gd name="connsiteY110" fmla="*/ 3260190 h 6858000"/>
              <a:gd name="connsiteX111" fmla="*/ 11067877 w 12191999"/>
              <a:gd name="connsiteY111" fmla="*/ 3276112 h 6858000"/>
              <a:gd name="connsiteX112" fmla="*/ 11100133 w 12191999"/>
              <a:gd name="connsiteY112" fmla="*/ 3294598 h 6858000"/>
              <a:gd name="connsiteX113" fmla="*/ 11155409 w 12191999"/>
              <a:gd name="connsiteY113" fmla="*/ 3331539 h 6858000"/>
              <a:gd name="connsiteX114" fmla="*/ 11232547 w 12191999"/>
              <a:gd name="connsiteY114" fmla="*/ 3373667 h 6858000"/>
              <a:gd name="connsiteX115" fmla="*/ 11297822 w 12191999"/>
              <a:gd name="connsiteY115" fmla="*/ 3380555 h 6858000"/>
              <a:gd name="connsiteX116" fmla="*/ 11301370 w 12191999"/>
              <a:gd name="connsiteY116" fmla="*/ 3386958 h 6858000"/>
              <a:gd name="connsiteX117" fmla="*/ 11341986 w 12191999"/>
              <a:gd name="connsiteY117" fmla="*/ 3403320 h 6858000"/>
              <a:gd name="connsiteX118" fmla="*/ 11537404 w 12191999"/>
              <a:gd name="connsiteY118" fmla="*/ 3495439 h 6858000"/>
              <a:gd name="connsiteX119" fmla="*/ 11639337 w 12191999"/>
              <a:gd name="connsiteY119" fmla="*/ 3592655 h 6858000"/>
              <a:gd name="connsiteX120" fmla="*/ 11774154 w 12191999"/>
              <a:gd name="connsiteY120" fmla="*/ 3703763 h 6858000"/>
              <a:gd name="connsiteX121" fmla="*/ 11967899 w 12191999"/>
              <a:gd name="connsiteY121" fmla="*/ 3739403 h 6858000"/>
              <a:gd name="connsiteX122" fmla="*/ 12052251 w 12191999"/>
              <a:gd name="connsiteY122" fmla="*/ 3738161 h 6858000"/>
              <a:gd name="connsiteX123" fmla="*/ 12101844 w 12191999"/>
              <a:gd name="connsiteY123" fmla="*/ 3789810 h 6858000"/>
              <a:gd name="connsiteX124" fmla="*/ 12155104 w 12191999"/>
              <a:gd name="connsiteY124" fmla="*/ 3824490 h 6858000"/>
              <a:gd name="connsiteX125" fmla="*/ 12191999 w 12191999"/>
              <a:gd name="connsiteY125" fmla="*/ 3836506 h 6858000"/>
              <a:gd name="connsiteX126" fmla="*/ 12191999 w 12191999"/>
              <a:gd name="connsiteY126" fmla="*/ 6858000 h 6858000"/>
              <a:gd name="connsiteX127" fmla="*/ 4040175 w 12191999"/>
              <a:gd name="connsiteY127" fmla="*/ 6858000 h 6858000"/>
              <a:gd name="connsiteX128" fmla="*/ 4035195 w 12191999"/>
              <a:gd name="connsiteY128" fmla="*/ 6847706 h 6858000"/>
              <a:gd name="connsiteX129" fmla="*/ 4024571 w 12191999"/>
              <a:gd name="connsiteY129" fmla="*/ 6834979 h 6858000"/>
              <a:gd name="connsiteX130" fmla="*/ 4019139 w 12191999"/>
              <a:gd name="connsiteY130" fmla="*/ 6832909 h 6858000"/>
              <a:gd name="connsiteX131" fmla="*/ 4004905 w 12191999"/>
              <a:gd name="connsiteY131" fmla="*/ 6832292 h 6858000"/>
              <a:gd name="connsiteX132" fmla="*/ 3999653 w 12191999"/>
              <a:gd name="connsiteY132" fmla="*/ 6832888 h 6858000"/>
              <a:gd name="connsiteX133" fmla="*/ 3991753 w 12191999"/>
              <a:gd name="connsiteY133" fmla="*/ 6831995 h 6858000"/>
              <a:gd name="connsiteX134" fmla="*/ 3991527 w 12191999"/>
              <a:gd name="connsiteY134" fmla="*/ 6831708 h 6858000"/>
              <a:gd name="connsiteX135" fmla="*/ 3984190 w 12191999"/>
              <a:gd name="connsiteY135" fmla="*/ 6831389 h 6858000"/>
              <a:gd name="connsiteX136" fmla="*/ 3948690 w 12191999"/>
              <a:gd name="connsiteY136" fmla="*/ 6833171 h 6858000"/>
              <a:gd name="connsiteX137" fmla="*/ 3897895 w 12191999"/>
              <a:gd name="connsiteY137" fmla="*/ 6802710 h 6858000"/>
              <a:gd name="connsiteX138" fmla="*/ 3877604 w 12191999"/>
              <a:gd name="connsiteY138" fmla="*/ 6796164 h 6858000"/>
              <a:gd name="connsiteX139" fmla="*/ 3866602 w 12191999"/>
              <a:gd name="connsiteY139" fmla="*/ 6791257 h 6858000"/>
              <a:gd name="connsiteX140" fmla="*/ 3865811 w 12191999"/>
              <a:gd name="connsiteY140" fmla="*/ 6790042 h 6858000"/>
              <a:gd name="connsiteX141" fmla="*/ 3831795 w 12191999"/>
              <a:gd name="connsiteY141" fmla="*/ 6791880 h 6858000"/>
              <a:gd name="connsiteX142" fmla="*/ 3827025 w 12191999"/>
              <a:gd name="connsiteY142" fmla="*/ 6789998 h 6858000"/>
              <a:gd name="connsiteX143" fmla="*/ 3805177 w 12191999"/>
              <a:gd name="connsiteY143" fmla="*/ 6793918 h 6858000"/>
              <a:gd name="connsiteX144" fmla="*/ 3793719 w 12191999"/>
              <a:gd name="connsiteY144" fmla="*/ 6794494 h 6858000"/>
              <a:gd name="connsiteX145" fmla="*/ 3790837 w 12191999"/>
              <a:gd name="connsiteY145" fmla="*/ 6797649 h 6858000"/>
              <a:gd name="connsiteX146" fmla="*/ 3773741 w 12191999"/>
              <a:gd name="connsiteY146" fmla="*/ 6796976 h 6858000"/>
              <a:gd name="connsiteX147" fmla="*/ 3771642 w 12191999"/>
              <a:gd name="connsiteY147" fmla="*/ 6795770 h 6858000"/>
              <a:gd name="connsiteX148" fmla="*/ 3758039 w 12191999"/>
              <a:gd name="connsiteY148" fmla="*/ 6799415 h 6858000"/>
              <a:gd name="connsiteX149" fmla="*/ 3747245 w 12191999"/>
              <a:gd name="connsiteY149" fmla="*/ 6807548 h 6858000"/>
              <a:gd name="connsiteX150" fmla="*/ 3599970 w 12191999"/>
              <a:gd name="connsiteY150" fmla="*/ 6785929 h 6858000"/>
              <a:gd name="connsiteX151" fmla="*/ 3532509 w 12191999"/>
              <a:gd name="connsiteY151" fmla="*/ 6773888 h 6858000"/>
              <a:gd name="connsiteX152" fmla="*/ 3519209 w 12191999"/>
              <a:gd name="connsiteY152" fmla="*/ 6779800 h 6858000"/>
              <a:gd name="connsiteX153" fmla="*/ 3518612 w 12191999"/>
              <a:gd name="connsiteY153" fmla="*/ 6767129 h 6858000"/>
              <a:gd name="connsiteX154" fmla="*/ 3500042 w 12191999"/>
              <a:gd name="connsiteY154" fmla="*/ 6757140 h 6858000"/>
              <a:gd name="connsiteX155" fmla="*/ 3490483 w 12191999"/>
              <a:gd name="connsiteY155" fmla="*/ 6750514 h 6858000"/>
              <a:gd name="connsiteX156" fmla="*/ 3490120 w 12191999"/>
              <a:gd name="connsiteY156" fmla="*/ 6749268 h 6858000"/>
              <a:gd name="connsiteX157" fmla="*/ 3454164 w 12191999"/>
              <a:gd name="connsiteY157" fmla="*/ 6743923 h 6858000"/>
              <a:gd name="connsiteX158" fmla="*/ 3449932 w 12191999"/>
              <a:gd name="connsiteY158" fmla="*/ 6741268 h 6858000"/>
              <a:gd name="connsiteX159" fmla="*/ 3413708 w 12191999"/>
              <a:gd name="connsiteY159" fmla="*/ 6738430 h 6858000"/>
              <a:gd name="connsiteX160" fmla="*/ 3409529 w 12191999"/>
              <a:gd name="connsiteY160" fmla="*/ 6740648 h 6858000"/>
              <a:gd name="connsiteX161" fmla="*/ 3392060 w 12191999"/>
              <a:gd name="connsiteY161" fmla="*/ 6736539 h 6858000"/>
              <a:gd name="connsiteX162" fmla="*/ 3390340 w 12191999"/>
              <a:gd name="connsiteY162" fmla="*/ 6735034 h 6858000"/>
              <a:gd name="connsiteX163" fmla="*/ 3374867 w 12191999"/>
              <a:gd name="connsiteY163" fmla="*/ 6735488 h 6858000"/>
              <a:gd name="connsiteX164" fmla="*/ 3295084 w 12191999"/>
              <a:gd name="connsiteY164" fmla="*/ 6728596 h 6858000"/>
              <a:gd name="connsiteX165" fmla="*/ 3216076 w 12191999"/>
              <a:gd name="connsiteY165" fmla="*/ 6691033 h 6858000"/>
              <a:gd name="connsiteX166" fmla="*/ 3001959 w 12191999"/>
              <a:gd name="connsiteY166" fmla="*/ 6660812 h 6858000"/>
              <a:gd name="connsiteX167" fmla="*/ 2781734 w 12191999"/>
              <a:gd name="connsiteY167" fmla="*/ 6582305 h 6858000"/>
              <a:gd name="connsiteX168" fmla="*/ 2733334 w 12191999"/>
              <a:gd name="connsiteY168" fmla="*/ 6560298 h 6858000"/>
              <a:gd name="connsiteX169" fmla="*/ 2685391 w 12191999"/>
              <a:gd name="connsiteY169" fmla="*/ 6560171 h 6858000"/>
              <a:gd name="connsiteX170" fmla="*/ 2668962 w 12191999"/>
              <a:gd name="connsiteY170" fmla="*/ 6547670 h 6858000"/>
              <a:gd name="connsiteX171" fmla="*/ 2666187 w 12191999"/>
              <a:gd name="connsiteY171" fmla="*/ 6545303 h 6858000"/>
              <a:gd name="connsiteX172" fmla="*/ 2653807 w 12191999"/>
              <a:gd name="connsiteY172" fmla="*/ 6540427 h 6858000"/>
              <a:gd name="connsiteX173" fmla="*/ 2651913 w 12191999"/>
              <a:gd name="connsiteY173" fmla="*/ 6533308 h 6858000"/>
              <a:gd name="connsiteX174" fmla="*/ 2611193 w 12191999"/>
              <a:gd name="connsiteY174" fmla="*/ 6514475 h 6858000"/>
              <a:gd name="connsiteX175" fmla="*/ 2528835 w 12191999"/>
              <a:gd name="connsiteY175" fmla="*/ 6487649 h 6858000"/>
              <a:gd name="connsiteX176" fmla="*/ 2514423 w 12191999"/>
              <a:gd name="connsiteY176" fmla="*/ 6486793 h 6858000"/>
              <a:gd name="connsiteX177" fmla="*/ 2432918 w 12191999"/>
              <a:gd name="connsiteY177" fmla="*/ 6454736 h 6858000"/>
              <a:gd name="connsiteX178" fmla="*/ 2375430 w 12191999"/>
              <a:gd name="connsiteY178" fmla="*/ 6436197 h 6858000"/>
              <a:gd name="connsiteX179" fmla="*/ 2361493 w 12191999"/>
              <a:gd name="connsiteY179" fmla="*/ 6435403 h 6858000"/>
              <a:gd name="connsiteX180" fmla="*/ 2350645 w 12191999"/>
              <a:gd name="connsiteY180" fmla="*/ 6424146 h 6858000"/>
              <a:gd name="connsiteX181" fmla="*/ 2316586 w 12191999"/>
              <a:gd name="connsiteY181" fmla="*/ 6404861 h 6858000"/>
              <a:gd name="connsiteX182" fmla="*/ 2302598 w 12191999"/>
              <a:gd name="connsiteY182" fmla="*/ 6404320 h 6858000"/>
              <a:gd name="connsiteX183" fmla="*/ 2297403 w 12191999"/>
              <a:gd name="connsiteY183" fmla="*/ 6401898 h 6858000"/>
              <a:gd name="connsiteX184" fmla="*/ 2284680 w 12191999"/>
              <a:gd name="connsiteY184" fmla="*/ 6395204 h 6858000"/>
              <a:gd name="connsiteX185" fmla="*/ 2263087 w 12191999"/>
              <a:gd name="connsiteY185" fmla="*/ 6382362 h 6858000"/>
              <a:gd name="connsiteX186" fmla="*/ 2256073 w 12191999"/>
              <a:gd name="connsiteY186" fmla="*/ 6379356 h 6858000"/>
              <a:gd name="connsiteX187" fmla="*/ 2242767 w 12191999"/>
              <a:gd name="connsiteY187" fmla="*/ 6365725 h 6858000"/>
              <a:gd name="connsiteX188" fmla="*/ 2214365 w 12191999"/>
              <a:gd name="connsiteY188" fmla="*/ 6348882 h 6858000"/>
              <a:gd name="connsiteX189" fmla="*/ 2167979 w 12191999"/>
              <a:gd name="connsiteY189" fmla="*/ 6306175 h 6858000"/>
              <a:gd name="connsiteX190" fmla="*/ 2139905 w 12191999"/>
              <a:gd name="connsiteY190" fmla="*/ 6283988 h 6858000"/>
              <a:gd name="connsiteX191" fmla="*/ 2121768 w 12191999"/>
              <a:gd name="connsiteY191" fmla="*/ 6265897 h 6858000"/>
              <a:gd name="connsiteX192" fmla="*/ 2063279 w 12191999"/>
              <a:gd name="connsiteY192" fmla="*/ 6230325 h 6858000"/>
              <a:gd name="connsiteX193" fmla="*/ 1961177 w 12191999"/>
              <a:gd name="connsiteY193" fmla="*/ 6175749 h 6858000"/>
              <a:gd name="connsiteX194" fmla="*/ 1940650 w 12191999"/>
              <a:gd name="connsiteY194" fmla="*/ 6163188 h 6858000"/>
              <a:gd name="connsiteX195" fmla="*/ 1927814 w 12191999"/>
              <a:gd name="connsiteY195" fmla="*/ 6148653 h 6858000"/>
              <a:gd name="connsiteX196" fmla="*/ 1929028 w 12191999"/>
              <a:gd name="connsiteY196" fmla="*/ 6142020 h 6858000"/>
              <a:gd name="connsiteX197" fmla="*/ 1918508 w 12191999"/>
              <a:gd name="connsiteY197" fmla="*/ 6134512 h 6858000"/>
              <a:gd name="connsiteX198" fmla="*/ 1916718 w 12191999"/>
              <a:gd name="connsiteY198" fmla="*/ 6131733 h 6858000"/>
              <a:gd name="connsiteX199" fmla="*/ 1905430 w 12191999"/>
              <a:gd name="connsiteY199" fmla="*/ 6116581 h 6858000"/>
              <a:gd name="connsiteX200" fmla="*/ 1772975 w 12191999"/>
              <a:gd name="connsiteY200" fmla="*/ 6103644 h 6858000"/>
              <a:gd name="connsiteX201" fmla="*/ 1721239 w 12191999"/>
              <a:gd name="connsiteY201" fmla="*/ 6065803 h 6858000"/>
              <a:gd name="connsiteX202" fmla="*/ 1566198 w 12191999"/>
              <a:gd name="connsiteY202" fmla="*/ 5909553 h 6858000"/>
              <a:gd name="connsiteX203" fmla="*/ 1419833 w 12191999"/>
              <a:gd name="connsiteY203" fmla="*/ 5862012 h 6858000"/>
              <a:gd name="connsiteX204" fmla="*/ 1293711 w 12191999"/>
              <a:gd name="connsiteY204" fmla="*/ 5780773 h 6858000"/>
              <a:gd name="connsiteX205" fmla="*/ 1276884 w 12191999"/>
              <a:gd name="connsiteY205" fmla="*/ 5781282 h 6858000"/>
              <a:gd name="connsiteX206" fmla="*/ 1260832 w 12191999"/>
              <a:gd name="connsiteY206" fmla="*/ 5777529 h 6858000"/>
              <a:gd name="connsiteX207" fmla="*/ 1259737 w 12191999"/>
              <a:gd name="connsiteY207" fmla="*/ 5775776 h 6858000"/>
              <a:gd name="connsiteX208" fmla="*/ 1243663 w 12191999"/>
              <a:gd name="connsiteY208" fmla="*/ 5767568 h 6858000"/>
              <a:gd name="connsiteX209" fmla="*/ 1238401 w 12191999"/>
              <a:gd name="connsiteY209" fmla="*/ 5768357 h 6858000"/>
              <a:gd name="connsiteX210" fmla="*/ 1226827 w 12191999"/>
              <a:gd name="connsiteY210" fmla="*/ 5763536 h 6858000"/>
              <a:gd name="connsiteX211" fmla="*/ 1164932 w 12191999"/>
              <a:gd name="connsiteY211" fmla="*/ 5738590 h 6858000"/>
              <a:gd name="connsiteX212" fmla="*/ 1165111 w 12191999"/>
              <a:gd name="connsiteY212" fmla="*/ 5737421 h 6858000"/>
              <a:gd name="connsiteX213" fmla="*/ 1158258 w 12191999"/>
              <a:gd name="connsiteY213" fmla="*/ 5729163 h 6858000"/>
              <a:gd name="connsiteX214" fmla="*/ 1143665 w 12191999"/>
              <a:gd name="connsiteY214" fmla="*/ 5715598 h 6858000"/>
              <a:gd name="connsiteX215" fmla="*/ 1118122 w 12191999"/>
              <a:gd name="connsiteY215" fmla="*/ 5672283 h 6858000"/>
              <a:gd name="connsiteX216" fmla="*/ 1082268 w 12191999"/>
              <a:gd name="connsiteY216" fmla="*/ 5657350 h 6858000"/>
              <a:gd name="connsiteX217" fmla="*/ 1075393 w 12191999"/>
              <a:gd name="connsiteY217" fmla="*/ 5653807 h 6858000"/>
              <a:gd name="connsiteX218" fmla="*/ 1075395 w 12191999"/>
              <a:gd name="connsiteY218" fmla="*/ 5653513 h 6858000"/>
              <a:gd name="connsiteX219" fmla="*/ 1068424 w 12191999"/>
              <a:gd name="connsiteY219" fmla="*/ 5649334 h 6858000"/>
              <a:gd name="connsiteX220" fmla="*/ 1049520 w 12191999"/>
              <a:gd name="connsiteY220" fmla="*/ 5640476 h 6858000"/>
              <a:gd name="connsiteX221" fmla="*/ 1045864 w 12191999"/>
              <a:gd name="connsiteY221" fmla="*/ 5636632 h 6858000"/>
              <a:gd name="connsiteX222" fmla="*/ 1045757 w 12191999"/>
              <a:gd name="connsiteY222" fmla="*/ 5632979 h 6858000"/>
              <a:gd name="connsiteX223" fmla="*/ 1044350 w 12191999"/>
              <a:gd name="connsiteY223" fmla="*/ 5632652 h 6858000"/>
              <a:gd name="connsiteX224" fmla="*/ 1024186 w 12191999"/>
              <a:gd name="connsiteY224" fmla="*/ 5612300 h 6858000"/>
              <a:gd name="connsiteX225" fmla="*/ 973495 w 12191999"/>
              <a:gd name="connsiteY225" fmla="*/ 5575059 h 6858000"/>
              <a:gd name="connsiteX226" fmla="*/ 942299 w 12191999"/>
              <a:gd name="connsiteY226" fmla="*/ 5557148 h 6858000"/>
              <a:gd name="connsiteX227" fmla="*/ 859213 w 12191999"/>
              <a:gd name="connsiteY227" fmla="*/ 5504353 h 6858000"/>
              <a:gd name="connsiteX228" fmla="*/ 777621 w 12191999"/>
              <a:gd name="connsiteY228" fmla="*/ 5448518 h 6858000"/>
              <a:gd name="connsiteX229" fmla="*/ 746978 w 12191999"/>
              <a:gd name="connsiteY229" fmla="*/ 5404694 h 6858000"/>
              <a:gd name="connsiteX230" fmla="*/ 742331 w 12191999"/>
              <a:gd name="connsiteY230" fmla="*/ 5401458 h 6858000"/>
              <a:gd name="connsiteX231" fmla="*/ 728026 w 12191999"/>
              <a:gd name="connsiteY231" fmla="*/ 5397116 h 6858000"/>
              <a:gd name="connsiteX232" fmla="*/ 722379 w 12191999"/>
              <a:gd name="connsiteY232" fmla="*/ 5396226 h 6858000"/>
              <a:gd name="connsiteX233" fmla="*/ 714684 w 12191999"/>
              <a:gd name="connsiteY233" fmla="*/ 5393345 h 6858000"/>
              <a:gd name="connsiteX234" fmla="*/ 714579 w 12191999"/>
              <a:gd name="connsiteY234" fmla="*/ 5393038 h 6858000"/>
              <a:gd name="connsiteX235" fmla="*/ 670051 w 12191999"/>
              <a:gd name="connsiteY235" fmla="*/ 5382838 h 6858000"/>
              <a:gd name="connsiteX236" fmla="*/ 631522 w 12191999"/>
              <a:gd name="connsiteY236" fmla="*/ 5343039 h 6858000"/>
              <a:gd name="connsiteX237" fmla="*/ 613641 w 12191999"/>
              <a:gd name="connsiteY237" fmla="*/ 5331978 h 6858000"/>
              <a:gd name="connsiteX238" fmla="*/ 604546 w 12191999"/>
              <a:gd name="connsiteY238" fmla="*/ 5324812 h 6858000"/>
              <a:gd name="connsiteX239" fmla="*/ 604272 w 12191999"/>
              <a:gd name="connsiteY239" fmla="*/ 5323553 h 6858000"/>
              <a:gd name="connsiteX240" fmla="*/ 568614 w 12191999"/>
              <a:gd name="connsiteY240" fmla="*/ 5316037 h 6858000"/>
              <a:gd name="connsiteX241" fmla="*/ 528452 w 12191999"/>
              <a:gd name="connsiteY241" fmla="*/ 5308096 h 6858000"/>
              <a:gd name="connsiteX242" fmla="*/ 524103 w 12191999"/>
              <a:gd name="connsiteY242" fmla="*/ 5310044 h 6858000"/>
              <a:gd name="connsiteX243" fmla="*/ 506887 w 12191999"/>
              <a:gd name="connsiteY243" fmla="*/ 5304889 h 6858000"/>
              <a:gd name="connsiteX244" fmla="*/ 505272 w 12191999"/>
              <a:gd name="connsiteY244" fmla="*/ 5303292 h 6858000"/>
              <a:gd name="connsiteX245" fmla="*/ 489723 w 12191999"/>
              <a:gd name="connsiteY245" fmla="*/ 5302789 h 6858000"/>
              <a:gd name="connsiteX246" fmla="*/ 421447 w 12191999"/>
              <a:gd name="connsiteY246" fmla="*/ 5294985 h 6858000"/>
              <a:gd name="connsiteX247" fmla="*/ 333782 w 12191999"/>
              <a:gd name="connsiteY247" fmla="*/ 5248897 h 6858000"/>
              <a:gd name="connsiteX248" fmla="*/ 150572 w 12191999"/>
              <a:gd name="connsiteY248" fmla="*/ 5169484 h 6858000"/>
              <a:gd name="connsiteX249" fmla="*/ 5531 w 12191999"/>
              <a:gd name="connsiteY249" fmla="*/ 5150468 h 6858000"/>
              <a:gd name="connsiteX250" fmla="*/ 0 w 12191999"/>
              <a:gd name="connsiteY250" fmla="*/ 514813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Lst>
            <a:rect l="l" t="t" r="r" b="b"/>
            <a:pathLst>
              <a:path w="12191999" h="6858000">
                <a:moveTo>
                  <a:pt x="0" y="0"/>
                </a:moveTo>
                <a:lnTo>
                  <a:pt x="4428539" y="0"/>
                </a:lnTo>
                <a:lnTo>
                  <a:pt x="4433816" y="4971"/>
                </a:lnTo>
                <a:cubicBezTo>
                  <a:pt x="4440426" y="11763"/>
                  <a:pt x="4446513" y="16286"/>
                  <a:pt x="4458398" y="17439"/>
                </a:cubicBezTo>
                <a:cubicBezTo>
                  <a:pt x="4464358" y="46003"/>
                  <a:pt x="4469379" y="39503"/>
                  <a:pt x="4480190" y="38878"/>
                </a:cubicBezTo>
                <a:lnTo>
                  <a:pt x="4481514" y="39168"/>
                </a:lnTo>
                <a:lnTo>
                  <a:pt x="4482263" y="43189"/>
                </a:lnTo>
                <a:lnTo>
                  <a:pt x="4486241" y="47243"/>
                </a:lnTo>
                <a:lnTo>
                  <a:pt x="4499474" y="54163"/>
                </a:lnTo>
                <a:lnTo>
                  <a:pt x="4504837" y="56082"/>
                </a:lnTo>
                <a:cubicBezTo>
                  <a:pt x="4508391" y="57658"/>
                  <a:pt x="4510563" y="59032"/>
                  <a:pt x="4511859" y="60345"/>
                </a:cubicBezTo>
                <a:lnTo>
                  <a:pt x="4511909" y="60669"/>
                </a:lnTo>
                <a:lnTo>
                  <a:pt x="4518729" y="64235"/>
                </a:lnTo>
                <a:cubicBezTo>
                  <a:pt x="4530523" y="69755"/>
                  <a:pt x="4542266" y="74654"/>
                  <a:pt x="4553668" y="78933"/>
                </a:cubicBezTo>
                <a:cubicBezTo>
                  <a:pt x="4555421" y="96378"/>
                  <a:pt x="4601673" y="104937"/>
                  <a:pt x="4584409" y="125407"/>
                </a:cubicBezTo>
                <a:cubicBezTo>
                  <a:pt x="4599400" y="131861"/>
                  <a:pt x="4613239" y="127385"/>
                  <a:pt x="4599970" y="139638"/>
                </a:cubicBezTo>
                <a:cubicBezTo>
                  <a:pt x="4604659" y="142193"/>
                  <a:pt x="4606744" y="145175"/>
                  <a:pt x="4607617" y="148401"/>
                </a:cubicBezTo>
                <a:cubicBezTo>
                  <a:pt x="4607632" y="148833"/>
                  <a:pt x="4607646" y="149266"/>
                  <a:pt x="4607665" y="149698"/>
                </a:cubicBezTo>
                <a:lnTo>
                  <a:pt x="4641219" y="163679"/>
                </a:lnTo>
                <a:lnTo>
                  <a:pt x="4644675" y="167288"/>
                </a:lnTo>
                <a:lnTo>
                  <a:pt x="4667825" y="174158"/>
                </a:lnTo>
                <a:lnTo>
                  <a:pt x="4679100" y="178904"/>
                </a:lnTo>
                <a:lnTo>
                  <a:pt x="4683695" y="177777"/>
                </a:lnTo>
                <a:cubicBezTo>
                  <a:pt x="4687872" y="177930"/>
                  <a:pt x="4692859" y="179915"/>
                  <a:pt x="4699627" y="186035"/>
                </a:cubicBezTo>
                <a:lnTo>
                  <a:pt x="4700928" y="187915"/>
                </a:lnTo>
                <a:lnTo>
                  <a:pt x="4716041" y="191263"/>
                </a:lnTo>
                <a:cubicBezTo>
                  <a:pt x="4721251" y="191738"/>
                  <a:pt x="4726302" y="191391"/>
                  <a:pt x="4731092" y="189882"/>
                </a:cubicBezTo>
                <a:cubicBezTo>
                  <a:pt x="4764236" y="233401"/>
                  <a:pt x="4814048" y="241946"/>
                  <a:pt x="4859125" y="273218"/>
                </a:cubicBezTo>
                <a:cubicBezTo>
                  <a:pt x="4913833" y="300724"/>
                  <a:pt x="5003367" y="308402"/>
                  <a:pt x="5047425" y="325132"/>
                </a:cubicBezTo>
                <a:cubicBezTo>
                  <a:pt x="5065040" y="332131"/>
                  <a:pt x="5138109" y="369260"/>
                  <a:pt x="5123469" y="373600"/>
                </a:cubicBezTo>
                <a:cubicBezTo>
                  <a:pt x="5184262" y="382096"/>
                  <a:pt x="5185699" y="424424"/>
                  <a:pt x="5246314" y="448202"/>
                </a:cubicBezTo>
                <a:cubicBezTo>
                  <a:pt x="5263266" y="489409"/>
                  <a:pt x="5266454" y="494960"/>
                  <a:pt x="5295204" y="518105"/>
                </a:cubicBezTo>
                <a:cubicBezTo>
                  <a:pt x="5298762" y="491736"/>
                  <a:pt x="5326303" y="552875"/>
                  <a:pt x="5341659" y="529959"/>
                </a:cubicBezTo>
                <a:cubicBezTo>
                  <a:pt x="5346403" y="534895"/>
                  <a:pt x="5350516" y="540401"/>
                  <a:pt x="5354530" y="546100"/>
                </a:cubicBezTo>
                <a:lnTo>
                  <a:pt x="5356641" y="549075"/>
                </a:lnTo>
                <a:lnTo>
                  <a:pt x="5367452" y="556831"/>
                </a:lnTo>
                <a:lnTo>
                  <a:pt x="5367545" y="564197"/>
                </a:lnTo>
                <a:lnTo>
                  <a:pt x="5418422" y="594275"/>
                </a:lnTo>
                <a:cubicBezTo>
                  <a:pt x="5436449" y="606674"/>
                  <a:pt x="5457748" y="628025"/>
                  <a:pt x="5475709" y="638584"/>
                </a:cubicBezTo>
                <a:lnTo>
                  <a:pt x="5489473" y="642943"/>
                </a:lnTo>
                <a:lnTo>
                  <a:pt x="5526129" y="671648"/>
                </a:lnTo>
                <a:cubicBezTo>
                  <a:pt x="5536818" y="679376"/>
                  <a:pt x="5548189" y="686909"/>
                  <a:pt x="5560658" y="693968"/>
                </a:cubicBezTo>
                <a:lnTo>
                  <a:pt x="5584769" y="705378"/>
                </a:lnTo>
                <a:lnTo>
                  <a:pt x="5611860" y="726009"/>
                </a:lnTo>
                <a:lnTo>
                  <a:pt x="5640289" y="721725"/>
                </a:lnTo>
                <a:cubicBezTo>
                  <a:pt x="5646300" y="728491"/>
                  <a:pt x="5654293" y="765629"/>
                  <a:pt x="5661248" y="770791"/>
                </a:cubicBezTo>
                <a:lnTo>
                  <a:pt x="5674678" y="774738"/>
                </a:lnTo>
                <a:lnTo>
                  <a:pt x="5689822" y="787962"/>
                </a:lnTo>
                <a:cubicBezTo>
                  <a:pt x="5696321" y="793894"/>
                  <a:pt x="5708110" y="803857"/>
                  <a:pt x="5713681" y="810329"/>
                </a:cubicBezTo>
                <a:lnTo>
                  <a:pt x="5746664" y="850082"/>
                </a:lnTo>
                <a:cubicBezTo>
                  <a:pt x="5768521" y="862589"/>
                  <a:pt x="5825921" y="885085"/>
                  <a:pt x="5854393" y="901844"/>
                </a:cubicBezTo>
                <a:cubicBezTo>
                  <a:pt x="5877113" y="909807"/>
                  <a:pt x="5883425" y="922125"/>
                  <a:pt x="5923458" y="932756"/>
                </a:cubicBezTo>
                <a:cubicBezTo>
                  <a:pt x="5960577" y="938289"/>
                  <a:pt x="5972211" y="940778"/>
                  <a:pt x="6013808" y="950947"/>
                </a:cubicBezTo>
                <a:cubicBezTo>
                  <a:pt x="6004635" y="961363"/>
                  <a:pt x="6075734" y="986132"/>
                  <a:pt x="6093430" y="985543"/>
                </a:cubicBezTo>
                <a:cubicBezTo>
                  <a:pt x="6059612" y="1027170"/>
                  <a:pt x="6213075" y="956608"/>
                  <a:pt x="6216422" y="994223"/>
                </a:cubicBezTo>
                <a:lnTo>
                  <a:pt x="6419991" y="1045060"/>
                </a:lnTo>
                <a:cubicBezTo>
                  <a:pt x="6422943" y="1041563"/>
                  <a:pt x="6426736" y="1039094"/>
                  <a:pt x="6431099" y="1037361"/>
                </a:cubicBezTo>
                <a:lnTo>
                  <a:pt x="6444833" y="1034256"/>
                </a:lnTo>
                <a:lnTo>
                  <a:pt x="6463940" y="1036894"/>
                </a:lnTo>
                <a:lnTo>
                  <a:pt x="6500402" y="1030680"/>
                </a:lnTo>
                <a:lnTo>
                  <a:pt x="6505093" y="1032748"/>
                </a:lnTo>
                <a:lnTo>
                  <a:pt x="6539157" y="1032256"/>
                </a:lnTo>
                <a:lnTo>
                  <a:pt x="6539899" y="1033503"/>
                </a:lnTo>
                <a:cubicBezTo>
                  <a:pt x="6542343" y="1036288"/>
                  <a:pt x="6545614" y="1038321"/>
                  <a:pt x="6550699" y="1038843"/>
                </a:cubicBezTo>
                <a:cubicBezTo>
                  <a:pt x="6546920" y="1056413"/>
                  <a:pt x="6555386" y="1046202"/>
                  <a:pt x="6570715" y="1046183"/>
                </a:cubicBezTo>
                <a:cubicBezTo>
                  <a:pt x="6568263" y="1073470"/>
                  <a:pt x="6609380" y="1062323"/>
                  <a:pt x="6620265" y="1078630"/>
                </a:cubicBezTo>
                <a:cubicBezTo>
                  <a:pt x="6631583" y="1078002"/>
                  <a:pt x="6643506" y="1077835"/>
                  <a:pt x="6655805" y="1078254"/>
                </a:cubicBezTo>
                <a:lnTo>
                  <a:pt x="6663127" y="1078865"/>
                </a:lnTo>
                <a:lnTo>
                  <a:pt x="6663341" y="1079158"/>
                </a:lnTo>
                <a:cubicBezTo>
                  <a:pt x="6665078" y="1079893"/>
                  <a:pt x="6667541" y="1080320"/>
                  <a:pt x="6671197" y="1080364"/>
                </a:cubicBezTo>
                <a:lnTo>
                  <a:pt x="6676470" y="1079974"/>
                </a:lnTo>
                <a:lnTo>
                  <a:pt x="6690669" y="1081157"/>
                </a:lnTo>
                <a:lnTo>
                  <a:pt x="6696013" y="1083439"/>
                </a:lnTo>
                <a:cubicBezTo>
                  <a:pt x="6714659" y="1096831"/>
                  <a:pt x="6707064" y="1132397"/>
                  <a:pt x="6740322" y="1121917"/>
                </a:cubicBezTo>
                <a:cubicBezTo>
                  <a:pt x="6777379" y="1135267"/>
                  <a:pt x="6795570" y="1161544"/>
                  <a:pt x="6833807" y="1161011"/>
                </a:cubicBezTo>
                <a:cubicBezTo>
                  <a:pt x="6868480" y="1173587"/>
                  <a:pt x="6896192" y="1191661"/>
                  <a:pt x="6927369" y="1196593"/>
                </a:cubicBezTo>
                <a:cubicBezTo>
                  <a:pt x="6937448" y="1206652"/>
                  <a:pt x="6947967" y="1212962"/>
                  <a:pt x="6961728" y="1207960"/>
                </a:cubicBezTo>
                <a:cubicBezTo>
                  <a:pt x="6993273" y="1222224"/>
                  <a:pt x="6997099" y="1237549"/>
                  <a:pt x="7020835" y="1234906"/>
                </a:cubicBezTo>
                <a:cubicBezTo>
                  <a:pt x="7032558" y="1261629"/>
                  <a:pt x="7036129" y="1254234"/>
                  <a:pt x="7046578" y="1251394"/>
                </a:cubicBezTo>
                <a:lnTo>
                  <a:pt x="7047934" y="1251406"/>
                </a:lnTo>
                <a:lnTo>
                  <a:pt x="7049495" y="1255182"/>
                </a:lnTo>
                <a:lnTo>
                  <a:pt x="7054225" y="1258329"/>
                </a:lnTo>
                <a:lnTo>
                  <a:pt x="7068600" y="1262373"/>
                </a:lnTo>
                <a:lnTo>
                  <a:pt x="7074244" y="1263146"/>
                </a:lnTo>
                <a:cubicBezTo>
                  <a:pt x="7078045" y="1263956"/>
                  <a:pt x="7080454" y="1264854"/>
                  <a:pt x="7081993" y="1265870"/>
                </a:cubicBezTo>
                <a:cubicBezTo>
                  <a:pt x="7082033" y="1265972"/>
                  <a:pt x="7082070" y="1266074"/>
                  <a:pt x="7082110" y="1266175"/>
                </a:cubicBezTo>
                <a:lnTo>
                  <a:pt x="7089518" y="1268259"/>
                </a:lnTo>
                <a:cubicBezTo>
                  <a:pt x="7102195" y="1271230"/>
                  <a:pt x="7114696" y="1273604"/>
                  <a:pt x="7126734" y="1275440"/>
                </a:cubicBezTo>
                <a:cubicBezTo>
                  <a:pt x="7132048" y="1292149"/>
                  <a:pt x="7179071" y="1290989"/>
                  <a:pt x="7166397" y="1314577"/>
                </a:cubicBezTo>
                <a:cubicBezTo>
                  <a:pt x="7182398" y="1317802"/>
                  <a:pt x="7195014" y="1310572"/>
                  <a:pt x="7184558" y="1325296"/>
                </a:cubicBezTo>
                <a:cubicBezTo>
                  <a:pt x="7189670" y="1326829"/>
                  <a:pt x="7192326" y="1329317"/>
                  <a:pt x="7193847" y="1332295"/>
                </a:cubicBezTo>
                <a:cubicBezTo>
                  <a:pt x="7201400" y="1334799"/>
                  <a:pt x="7223183" y="1338509"/>
                  <a:pt x="7229876" y="1340317"/>
                </a:cubicBezTo>
                <a:lnTo>
                  <a:pt x="7234001" y="1343137"/>
                </a:lnTo>
                <a:lnTo>
                  <a:pt x="7258071" y="1345086"/>
                </a:lnTo>
                <a:lnTo>
                  <a:pt x="7291641" y="1350152"/>
                </a:lnTo>
                <a:lnTo>
                  <a:pt x="7308779" y="1351882"/>
                </a:lnTo>
                <a:cubicBezTo>
                  <a:pt x="7313975" y="1351274"/>
                  <a:pt x="7318846" y="1349894"/>
                  <a:pt x="7323221" y="1347429"/>
                </a:cubicBezTo>
                <a:cubicBezTo>
                  <a:pt x="7364626" y="1383179"/>
                  <a:pt x="7444915" y="1363402"/>
                  <a:pt x="7495470" y="1384709"/>
                </a:cubicBezTo>
                <a:cubicBezTo>
                  <a:pt x="7508218" y="1422328"/>
                  <a:pt x="7579353" y="1434753"/>
                  <a:pt x="7601447" y="1410288"/>
                </a:cubicBezTo>
                <a:cubicBezTo>
                  <a:pt x="7598834" y="1418772"/>
                  <a:pt x="7605508" y="1423097"/>
                  <a:pt x="7616199" y="1425276"/>
                </a:cubicBezTo>
                <a:lnTo>
                  <a:pt x="10773615" y="3136132"/>
                </a:lnTo>
                <a:lnTo>
                  <a:pt x="10775787" y="3137529"/>
                </a:lnTo>
                <a:cubicBezTo>
                  <a:pt x="10786240" y="3145172"/>
                  <a:pt x="10798221" y="3153027"/>
                  <a:pt x="10804324" y="3140649"/>
                </a:cubicBezTo>
                <a:cubicBezTo>
                  <a:pt x="10809723" y="3144823"/>
                  <a:pt x="10814565" y="3149647"/>
                  <a:pt x="10819333" y="3154674"/>
                </a:cubicBezTo>
                <a:lnTo>
                  <a:pt x="10821839" y="3157295"/>
                </a:lnTo>
                <a:lnTo>
                  <a:pt x="10833660" y="3163373"/>
                </a:lnTo>
                <a:lnTo>
                  <a:pt x="10834754" y="3170606"/>
                </a:lnTo>
                <a:lnTo>
                  <a:pt x="10850942" y="3183705"/>
                </a:lnTo>
                <a:cubicBezTo>
                  <a:pt x="10857349" y="3187758"/>
                  <a:pt x="10864651" y="3191121"/>
                  <a:pt x="10873328" y="3193348"/>
                </a:cubicBezTo>
                <a:cubicBezTo>
                  <a:pt x="10905671" y="3191064"/>
                  <a:pt x="10941725" y="3237129"/>
                  <a:pt x="10982088" y="3232948"/>
                </a:cubicBezTo>
                <a:cubicBezTo>
                  <a:pt x="10996566" y="3233607"/>
                  <a:pt x="11039128" y="3249083"/>
                  <a:pt x="11045804" y="3260190"/>
                </a:cubicBezTo>
                <a:cubicBezTo>
                  <a:pt x="11054394" y="3265102"/>
                  <a:pt x="11065261" y="3265806"/>
                  <a:pt x="11067877" y="3276112"/>
                </a:cubicBezTo>
                <a:cubicBezTo>
                  <a:pt x="11072863" y="3289160"/>
                  <a:pt x="11106676" y="3283562"/>
                  <a:pt x="11100133" y="3294598"/>
                </a:cubicBezTo>
                <a:cubicBezTo>
                  <a:pt x="11124073" y="3291036"/>
                  <a:pt x="11137818" y="3319523"/>
                  <a:pt x="11155409" y="3331539"/>
                </a:cubicBezTo>
                <a:cubicBezTo>
                  <a:pt x="11174654" y="3326420"/>
                  <a:pt x="11192585" y="3356681"/>
                  <a:pt x="11232547" y="3373667"/>
                </a:cubicBezTo>
                <a:cubicBezTo>
                  <a:pt x="11253817" y="3367406"/>
                  <a:pt x="11259426" y="3385289"/>
                  <a:pt x="11297822" y="3380555"/>
                </a:cubicBezTo>
                <a:cubicBezTo>
                  <a:pt x="11298642" y="3382712"/>
                  <a:pt x="11299837" y="3384869"/>
                  <a:pt x="11301370" y="3386958"/>
                </a:cubicBezTo>
                <a:cubicBezTo>
                  <a:pt x="11310286" y="3399106"/>
                  <a:pt x="11328469" y="3406428"/>
                  <a:pt x="11341986" y="3403320"/>
                </a:cubicBezTo>
                <a:cubicBezTo>
                  <a:pt x="11401759" y="3400186"/>
                  <a:pt x="11491279" y="3483029"/>
                  <a:pt x="11537404" y="3495439"/>
                </a:cubicBezTo>
                <a:cubicBezTo>
                  <a:pt x="11586963" y="3526994"/>
                  <a:pt x="11592812" y="3547332"/>
                  <a:pt x="11639337" y="3592655"/>
                </a:cubicBezTo>
                <a:cubicBezTo>
                  <a:pt x="11630549" y="3603460"/>
                  <a:pt x="11789978" y="3695145"/>
                  <a:pt x="11774154" y="3703763"/>
                </a:cubicBezTo>
                <a:cubicBezTo>
                  <a:pt x="11826264" y="3732639"/>
                  <a:pt x="11904763" y="3706282"/>
                  <a:pt x="11967899" y="3739403"/>
                </a:cubicBezTo>
                <a:cubicBezTo>
                  <a:pt x="12011157" y="3747387"/>
                  <a:pt x="12014039" y="3717536"/>
                  <a:pt x="12052251" y="3738161"/>
                </a:cubicBezTo>
                <a:cubicBezTo>
                  <a:pt x="12098308" y="3735454"/>
                  <a:pt x="12068119" y="3776817"/>
                  <a:pt x="12101844" y="3789810"/>
                </a:cubicBezTo>
                <a:cubicBezTo>
                  <a:pt x="12154764" y="3794672"/>
                  <a:pt x="12109764" y="3802536"/>
                  <a:pt x="12155104" y="3824490"/>
                </a:cubicBezTo>
                <a:lnTo>
                  <a:pt x="12191999" y="3836506"/>
                </a:lnTo>
                <a:lnTo>
                  <a:pt x="12191999" y="6858000"/>
                </a:lnTo>
                <a:lnTo>
                  <a:pt x="4040175" y="6858000"/>
                </a:lnTo>
                <a:lnTo>
                  <a:pt x="4035195" y="6847706"/>
                </a:lnTo>
                <a:cubicBezTo>
                  <a:pt x="4032568" y="6842752"/>
                  <a:pt x="4029362" y="6838141"/>
                  <a:pt x="4024571" y="6834979"/>
                </a:cubicBezTo>
                <a:lnTo>
                  <a:pt x="4019139" y="6832909"/>
                </a:lnTo>
                <a:lnTo>
                  <a:pt x="4004905" y="6832292"/>
                </a:lnTo>
                <a:lnTo>
                  <a:pt x="3999653" y="6832888"/>
                </a:lnTo>
                <a:cubicBezTo>
                  <a:pt x="3995997" y="6832991"/>
                  <a:pt x="3993519" y="6832662"/>
                  <a:pt x="3991753" y="6831995"/>
                </a:cubicBezTo>
                <a:lnTo>
                  <a:pt x="3991527" y="6831708"/>
                </a:lnTo>
                <a:lnTo>
                  <a:pt x="3984190" y="6831389"/>
                </a:lnTo>
                <a:cubicBezTo>
                  <a:pt x="3971881" y="6831458"/>
                  <a:pt x="3959975" y="6832096"/>
                  <a:pt x="3948690" y="6833171"/>
                </a:cubicBezTo>
                <a:cubicBezTo>
                  <a:pt x="3937168" y="6817308"/>
                  <a:pt x="3896526" y="6830072"/>
                  <a:pt x="3897895" y="6802710"/>
                </a:cubicBezTo>
                <a:cubicBezTo>
                  <a:pt x="3882580" y="6803333"/>
                  <a:pt x="3874524" y="6813872"/>
                  <a:pt x="3877604" y="6796164"/>
                </a:cubicBezTo>
                <a:cubicBezTo>
                  <a:pt x="3872503" y="6795847"/>
                  <a:pt x="3869156" y="6793943"/>
                  <a:pt x="3866602" y="6791257"/>
                </a:cubicBezTo>
                <a:lnTo>
                  <a:pt x="3865811" y="6790042"/>
                </a:lnTo>
                <a:lnTo>
                  <a:pt x="3831795" y="6791880"/>
                </a:lnTo>
                <a:lnTo>
                  <a:pt x="3827025" y="6789998"/>
                </a:lnTo>
                <a:lnTo>
                  <a:pt x="3805177" y="6793918"/>
                </a:lnTo>
                <a:lnTo>
                  <a:pt x="3793719" y="6794494"/>
                </a:lnTo>
                <a:lnTo>
                  <a:pt x="3790837" y="6797649"/>
                </a:lnTo>
                <a:cubicBezTo>
                  <a:pt x="3787525" y="6799392"/>
                  <a:pt x="3782528" y="6799753"/>
                  <a:pt x="3773741" y="6796976"/>
                </a:cubicBezTo>
                <a:lnTo>
                  <a:pt x="3771642" y="6795770"/>
                </a:lnTo>
                <a:lnTo>
                  <a:pt x="3758039" y="6799415"/>
                </a:lnTo>
                <a:cubicBezTo>
                  <a:pt x="3753750" y="6801320"/>
                  <a:pt x="3750057" y="6803937"/>
                  <a:pt x="3747245" y="6807548"/>
                </a:cubicBezTo>
                <a:cubicBezTo>
                  <a:pt x="3696321" y="6780992"/>
                  <a:pt x="3652949" y="6795386"/>
                  <a:pt x="3599970" y="6785929"/>
                </a:cubicBezTo>
                <a:cubicBezTo>
                  <a:pt x="3586653" y="6768168"/>
                  <a:pt x="3558494" y="6766895"/>
                  <a:pt x="3532509" y="6773888"/>
                </a:cubicBezTo>
                <a:lnTo>
                  <a:pt x="3519209" y="6779800"/>
                </a:lnTo>
                <a:lnTo>
                  <a:pt x="3518612" y="6767129"/>
                </a:lnTo>
                <a:cubicBezTo>
                  <a:pt x="3502497" y="6764543"/>
                  <a:pt x="3490176" y="6772267"/>
                  <a:pt x="3500042" y="6757140"/>
                </a:cubicBezTo>
                <a:cubicBezTo>
                  <a:pt x="3494873" y="6755808"/>
                  <a:pt x="3492119" y="6753429"/>
                  <a:pt x="3490483" y="6750514"/>
                </a:cubicBezTo>
                <a:lnTo>
                  <a:pt x="3490120" y="6749268"/>
                </a:lnTo>
                <a:lnTo>
                  <a:pt x="3454164" y="6743923"/>
                </a:lnTo>
                <a:lnTo>
                  <a:pt x="3449932" y="6741268"/>
                </a:lnTo>
                <a:lnTo>
                  <a:pt x="3413708" y="6738430"/>
                </a:lnTo>
                <a:lnTo>
                  <a:pt x="3409529" y="6740648"/>
                </a:lnTo>
                <a:cubicBezTo>
                  <a:pt x="3405440" y="6741520"/>
                  <a:pt x="3400122" y="6740815"/>
                  <a:pt x="3392060" y="6736539"/>
                </a:cubicBezTo>
                <a:lnTo>
                  <a:pt x="3390340" y="6735034"/>
                </a:lnTo>
                <a:lnTo>
                  <a:pt x="3374867" y="6735488"/>
                </a:lnTo>
                <a:cubicBezTo>
                  <a:pt x="3369698" y="6736301"/>
                  <a:pt x="3299359" y="6725960"/>
                  <a:pt x="3295084" y="6728596"/>
                </a:cubicBezTo>
                <a:cubicBezTo>
                  <a:pt x="3252298" y="6694507"/>
                  <a:pt x="3267437" y="6710324"/>
                  <a:pt x="3216076" y="6691033"/>
                </a:cubicBezTo>
                <a:cubicBezTo>
                  <a:pt x="3156302" y="6677749"/>
                  <a:pt x="3074349" y="6678933"/>
                  <a:pt x="3001959" y="6660812"/>
                </a:cubicBezTo>
                <a:lnTo>
                  <a:pt x="2781734" y="6582305"/>
                </a:lnTo>
                <a:cubicBezTo>
                  <a:pt x="2755216" y="6546497"/>
                  <a:pt x="2766871" y="6575703"/>
                  <a:pt x="2733334" y="6560298"/>
                </a:cubicBezTo>
                <a:cubicBezTo>
                  <a:pt x="2736336" y="6586734"/>
                  <a:pt x="2694672" y="6534196"/>
                  <a:pt x="2685391" y="6560171"/>
                </a:cubicBezTo>
                <a:cubicBezTo>
                  <a:pt x="2679581" y="6556545"/>
                  <a:pt x="2674247" y="6552214"/>
                  <a:pt x="2668962" y="6547670"/>
                </a:cubicBezTo>
                <a:lnTo>
                  <a:pt x="2666187" y="6545303"/>
                </a:lnTo>
                <a:lnTo>
                  <a:pt x="2653807" y="6540427"/>
                </a:lnTo>
                <a:lnTo>
                  <a:pt x="2651913" y="6533308"/>
                </a:lnTo>
                <a:lnTo>
                  <a:pt x="2611193" y="6514475"/>
                </a:lnTo>
                <a:cubicBezTo>
                  <a:pt x="2587389" y="6518638"/>
                  <a:pt x="2558457" y="6495830"/>
                  <a:pt x="2528835" y="6487649"/>
                </a:cubicBezTo>
                <a:lnTo>
                  <a:pt x="2514423" y="6486793"/>
                </a:lnTo>
                <a:lnTo>
                  <a:pt x="2432918" y="6454736"/>
                </a:lnTo>
                <a:lnTo>
                  <a:pt x="2375430" y="6436197"/>
                </a:lnTo>
                <a:lnTo>
                  <a:pt x="2361493" y="6435403"/>
                </a:lnTo>
                <a:lnTo>
                  <a:pt x="2350645" y="6424146"/>
                </a:lnTo>
                <a:cubicBezTo>
                  <a:pt x="2343160" y="6419055"/>
                  <a:pt x="2324593" y="6408165"/>
                  <a:pt x="2316586" y="6404861"/>
                </a:cubicBezTo>
                <a:lnTo>
                  <a:pt x="2302598" y="6404320"/>
                </a:lnTo>
                <a:lnTo>
                  <a:pt x="2297403" y="6401898"/>
                </a:lnTo>
                <a:lnTo>
                  <a:pt x="2284680" y="6395204"/>
                </a:lnTo>
                <a:cubicBezTo>
                  <a:pt x="2278293" y="6391284"/>
                  <a:pt x="2271187" y="6386738"/>
                  <a:pt x="2263087" y="6382362"/>
                </a:cubicBezTo>
                <a:lnTo>
                  <a:pt x="2256073" y="6379356"/>
                </a:lnTo>
                <a:lnTo>
                  <a:pt x="2242767" y="6365725"/>
                </a:lnTo>
                <a:cubicBezTo>
                  <a:pt x="2233158" y="6355559"/>
                  <a:pt x="2225384" y="6348313"/>
                  <a:pt x="2214365" y="6348882"/>
                </a:cubicBezTo>
                <a:cubicBezTo>
                  <a:pt x="2199689" y="6335057"/>
                  <a:pt x="2194477" y="6307257"/>
                  <a:pt x="2167979" y="6306175"/>
                </a:cubicBezTo>
                <a:cubicBezTo>
                  <a:pt x="2178518" y="6297514"/>
                  <a:pt x="2140912" y="6296490"/>
                  <a:pt x="2139905" y="6283988"/>
                </a:cubicBezTo>
                <a:cubicBezTo>
                  <a:pt x="2140515" y="6274349"/>
                  <a:pt x="2129249" y="6271795"/>
                  <a:pt x="2121768" y="6265897"/>
                </a:cubicBezTo>
                <a:cubicBezTo>
                  <a:pt x="2118343" y="6254820"/>
                  <a:pt x="2078379" y="6233484"/>
                  <a:pt x="2063279" y="6230325"/>
                </a:cubicBezTo>
                <a:cubicBezTo>
                  <a:pt x="2019205" y="6226876"/>
                  <a:pt x="1996148" y="6179466"/>
                  <a:pt x="1961177" y="6175749"/>
                </a:cubicBezTo>
                <a:cubicBezTo>
                  <a:pt x="1952728" y="6172226"/>
                  <a:pt x="1946103" y="6167936"/>
                  <a:pt x="1940650" y="6163188"/>
                </a:cubicBezTo>
                <a:lnTo>
                  <a:pt x="1927814" y="6148653"/>
                </a:lnTo>
                <a:lnTo>
                  <a:pt x="1929028" y="6142020"/>
                </a:lnTo>
                <a:lnTo>
                  <a:pt x="1918508" y="6134512"/>
                </a:lnTo>
                <a:lnTo>
                  <a:pt x="1916718" y="6131733"/>
                </a:lnTo>
                <a:cubicBezTo>
                  <a:pt x="1913318" y="6126408"/>
                  <a:pt x="1909774" y="6121255"/>
                  <a:pt x="1905430" y="6116581"/>
                </a:cubicBezTo>
                <a:cubicBezTo>
                  <a:pt x="1884407" y="6136448"/>
                  <a:pt x="1781620" y="6080094"/>
                  <a:pt x="1772975" y="6103644"/>
                </a:cubicBezTo>
                <a:cubicBezTo>
                  <a:pt x="1745450" y="6081417"/>
                  <a:pt x="1732530" y="6103710"/>
                  <a:pt x="1721239" y="6065803"/>
                </a:cubicBezTo>
                <a:cubicBezTo>
                  <a:pt x="1682804" y="6039411"/>
                  <a:pt x="1632317" y="5944511"/>
                  <a:pt x="1566198" y="5909553"/>
                </a:cubicBezTo>
                <a:cubicBezTo>
                  <a:pt x="1530537" y="5890563"/>
                  <a:pt x="1475175" y="5889432"/>
                  <a:pt x="1419833" y="5862012"/>
                </a:cubicBezTo>
                <a:cubicBezTo>
                  <a:pt x="1375775" y="5831672"/>
                  <a:pt x="1322428" y="5821551"/>
                  <a:pt x="1293711" y="5780773"/>
                </a:cubicBezTo>
                <a:cubicBezTo>
                  <a:pt x="1288164" y="5781899"/>
                  <a:pt x="1282535" y="5781964"/>
                  <a:pt x="1276884" y="5781282"/>
                </a:cubicBezTo>
                <a:lnTo>
                  <a:pt x="1260832" y="5777529"/>
                </a:lnTo>
                <a:lnTo>
                  <a:pt x="1259737" y="5775776"/>
                </a:lnTo>
                <a:cubicBezTo>
                  <a:pt x="1253374" y="5769941"/>
                  <a:pt x="1248240" y="5767910"/>
                  <a:pt x="1243663" y="5767568"/>
                </a:cubicBezTo>
                <a:lnTo>
                  <a:pt x="1238401" y="5768357"/>
                </a:lnTo>
                <a:lnTo>
                  <a:pt x="1226827" y="5763536"/>
                </a:lnTo>
                <a:lnTo>
                  <a:pt x="1164932" y="5738590"/>
                </a:lnTo>
                <a:lnTo>
                  <a:pt x="1165111" y="5737421"/>
                </a:lnTo>
                <a:cubicBezTo>
                  <a:pt x="1164727" y="5734476"/>
                  <a:pt x="1162963" y="5731690"/>
                  <a:pt x="1158258" y="5729163"/>
                </a:cubicBezTo>
                <a:cubicBezTo>
                  <a:pt x="1175070" y="5718786"/>
                  <a:pt x="1159025" y="5722136"/>
                  <a:pt x="1143665" y="5715598"/>
                </a:cubicBezTo>
                <a:cubicBezTo>
                  <a:pt x="1166351" y="5698024"/>
                  <a:pt x="1116930" y="5688064"/>
                  <a:pt x="1118122" y="5672283"/>
                </a:cubicBezTo>
                <a:cubicBezTo>
                  <a:pt x="1106329" y="5667875"/>
                  <a:pt x="1094269" y="5662894"/>
                  <a:pt x="1082268" y="5657350"/>
                </a:cubicBezTo>
                <a:lnTo>
                  <a:pt x="1075393" y="5653807"/>
                </a:lnTo>
                <a:cubicBezTo>
                  <a:pt x="1075394" y="5653710"/>
                  <a:pt x="1075394" y="5653611"/>
                  <a:pt x="1075395" y="5653513"/>
                </a:cubicBezTo>
                <a:cubicBezTo>
                  <a:pt x="1074203" y="5652272"/>
                  <a:pt x="1072055" y="5650925"/>
                  <a:pt x="1068424" y="5649334"/>
                </a:cubicBezTo>
                <a:lnTo>
                  <a:pt x="1049520" y="5640476"/>
                </a:lnTo>
                <a:lnTo>
                  <a:pt x="1045864" y="5636632"/>
                </a:lnTo>
                <a:lnTo>
                  <a:pt x="1045757" y="5632979"/>
                </a:lnTo>
                <a:lnTo>
                  <a:pt x="1044350" y="5632652"/>
                </a:lnTo>
                <a:cubicBezTo>
                  <a:pt x="1032328" y="5632689"/>
                  <a:pt x="1025637" y="5638290"/>
                  <a:pt x="1024186" y="5612300"/>
                </a:cubicBezTo>
                <a:cubicBezTo>
                  <a:pt x="998412" y="5609063"/>
                  <a:pt x="1000596" y="5594832"/>
                  <a:pt x="973495" y="5575059"/>
                </a:cubicBezTo>
                <a:cubicBezTo>
                  <a:pt x="957154" y="5576199"/>
                  <a:pt x="948742" y="5568254"/>
                  <a:pt x="942299" y="5557148"/>
                </a:cubicBezTo>
                <a:cubicBezTo>
                  <a:pt x="911827" y="5545583"/>
                  <a:pt x="890246" y="5523386"/>
                  <a:pt x="859213" y="5504353"/>
                </a:cubicBezTo>
                <a:cubicBezTo>
                  <a:pt x="819190" y="5495896"/>
                  <a:pt x="810827" y="5468779"/>
                  <a:pt x="777621" y="5448518"/>
                </a:cubicBezTo>
                <a:cubicBezTo>
                  <a:pt x="738781" y="5449883"/>
                  <a:pt x="760999" y="5420699"/>
                  <a:pt x="746978" y="5404694"/>
                </a:cubicBezTo>
                <a:lnTo>
                  <a:pt x="742331" y="5401458"/>
                </a:lnTo>
                <a:lnTo>
                  <a:pt x="728026" y="5397116"/>
                </a:lnTo>
                <a:lnTo>
                  <a:pt x="722379" y="5396226"/>
                </a:lnTo>
                <a:cubicBezTo>
                  <a:pt x="718589" y="5395337"/>
                  <a:pt x="716197" y="5394391"/>
                  <a:pt x="714684" y="5393345"/>
                </a:cubicBezTo>
                <a:lnTo>
                  <a:pt x="714579" y="5393038"/>
                </a:lnTo>
                <a:lnTo>
                  <a:pt x="670051" y="5382838"/>
                </a:lnTo>
                <a:cubicBezTo>
                  <a:pt x="665280" y="5366103"/>
                  <a:pt x="617993" y="5366216"/>
                  <a:pt x="631522" y="5343039"/>
                </a:cubicBezTo>
                <a:cubicBezTo>
                  <a:pt x="615556" y="5339477"/>
                  <a:pt x="602635" y="5346389"/>
                  <a:pt x="613641" y="5331978"/>
                </a:cubicBezTo>
                <a:cubicBezTo>
                  <a:pt x="608555" y="5330339"/>
                  <a:pt x="605969" y="5327805"/>
                  <a:pt x="604546" y="5324812"/>
                </a:cubicBezTo>
                <a:lnTo>
                  <a:pt x="604272" y="5323553"/>
                </a:lnTo>
                <a:lnTo>
                  <a:pt x="568614" y="5316037"/>
                </a:lnTo>
                <a:lnTo>
                  <a:pt x="528452" y="5308096"/>
                </a:lnTo>
                <a:lnTo>
                  <a:pt x="524103" y="5310044"/>
                </a:lnTo>
                <a:cubicBezTo>
                  <a:pt x="519935" y="5310660"/>
                  <a:pt x="514655" y="5309630"/>
                  <a:pt x="506887" y="5304889"/>
                </a:cubicBezTo>
                <a:lnTo>
                  <a:pt x="505272" y="5303292"/>
                </a:lnTo>
                <a:lnTo>
                  <a:pt x="489723" y="5302789"/>
                </a:lnTo>
                <a:cubicBezTo>
                  <a:pt x="484484" y="5303280"/>
                  <a:pt x="425929" y="5292631"/>
                  <a:pt x="421447" y="5294985"/>
                </a:cubicBezTo>
                <a:cubicBezTo>
                  <a:pt x="381055" y="5258514"/>
                  <a:pt x="383859" y="5271206"/>
                  <a:pt x="333782" y="5248897"/>
                </a:cubicBezTo>
                <a:cubicBezTo>
                  <a:pt x="280694" y="5228973"/>
                  <a:pt x="205280" y="5185889"/>
                  <a:pt x="150572" y="5169484"/>
                </a:cubicBezTo>
                <a:cubicBezTo>
                  <a:pt x="119736" y="5170904"/>
                  <a:pt x="38961" y="5164601"/>
                  <a:pt x="5531" y="5150468"/>
                </a:cubicBezTo>
                <a:lnTo>
                  <a:pt x="0" y="5148136"/>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prstClr val="white"/>
              </a:solidFill>
            </a:endParaRPr>
          </a:p>
        </p:txBody>
      </p:sp>
      <p:sp>
        <p:nvSpPr>
          <p:cNvPr id="3" name="Freeform: Shape 11">
            <a:extLst>
              <a:ext uri="{FF2B5EF4-FFF2-40B4-BE49-F238E27FC236}">
                <a16:creationId xmlns:a16="http://schemas.microsoft.com/office/drawing/2014/main" id="{2C46604A-17E7-C953-36E8-AD6D734704BD}"/>
              </a:ext>
            </a:extLst>
          </p:cNvPr>
          <p:cNvSpPr/>
          <p:nvPr userDrawn="1"/>
        </p:nvSpPr>
        <p:spPr>
          <a:xfrm>
            <a:off x="7577138" y="615950"/>
            <a:ext cx="3330575" cy="3490913"/>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prstClr val="white"/>
              </a:solidFill>
            </a:endParaRPr>
          </a:p>
        </p:txBody>
      </p:sp>
      <p:sp>
        <p:nvSpPr>
          <p:cNvPr id="4" name="Freeform: Shape 17">
            <a:extLst>
              <a:ext uri="{FF2B5EF4-FFF2-40B4-BE49-F238E27FC236}">
                <a16:creationId xmlns:a16="http://schemas.microsoft.com/office/drawing/2014/main" id="{2F55A6A4-33A7-3E8B-7289-1A0652C25673}"/>
              </a:ext>
            </a:extLst>
          </p:cNvPr>
          <p:cNvSpPr/>
          <p:nvPr userDrawn="1"/>
        </p:nvSpPr>
        <p:spPr>
          <a:xfrm>
            <a:off x="9018588" y="4383088"/>
            <a:ext cx="2219325" cy="1651000"/>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prstClr val="white"/>
              </a:solidFill>
            </a:endParaRPr>
          </a:p>
        </p:txBody>
      </p:sp>
      <p:sp>
        <p:nvSpPr>
          <p:cNvPr id="5" name="Freeform: Shape 12">
            <a:extLst>
              <a:ext uri="{FF2B5EF4-FFF2-40B4-BE49-F238E27FC236}">
                <a16:creationId xmlns:a16="http://schemas.microsoft.com/office/drawing/2014/main" id="{06A342B7-B36C-3D4C-C72E-07A0FBDFA657}"/>
              </a:ext>
            </a:extLst>
          </p:cNvPr>
          <p:cNvSpPr/>
          <p:nvPr userDrawn="1"/>
        </p:nvSpPr>
        <p:spPr>
          <a:xfrm>
            <a:off x="6535738" y="3298825"/>
            <a:ext cx="2187575" cy="2357438"/>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prstClr val="white"/>
              </a:solidFill>
            </a:endParaRPr>
          </a:p>
        </p:txBody>
      </p:sp>
      <p:sp>
        <p:nvSpPr>
          <p:cNvPr id="10" name="Title 1"/>
          <p:cNvSpPr>
            <a:spLocks noGrp="1"/>
          </p:cNvSpPr>
          <p:nvPr>
            <p:ph type="ctrTitle"/>
          </p:nvPr>
        </p:nvSpPr>
        <p:spPr>
          <a:xfrm>
            <a:off x="962109" y="1128292"/>
            <a:ext cx="4936103" cy="2664892"/>
          </a:xfrm>
        </p:spPr>
        <p:txBody>
          <a:bodyPr/>
          <a:lstStyle/>
          <a:p>
            <a:r>
              <a:rPr lang="en-US"/>
              <a:t>Click to edit Master title style</a:t>
            </a:r>
          </a:p>
        </p:txBody>
      </p:sp>
      <p:sp>
        <p:nvSpPr>
          <p:cNvPr id="11" name="Subtitle 2"/>
          <p:cNvSpPr>
            <a:spLocks noGrp="1"/>
          </p:cNvSpPr>
          <p:nvPr>
            <p:ph type="subTitle" idx="1"/>
          </p:nvPr>
        </p:nvSpPr>
        <p:spPr>
          <a:xfrm>
            <a:off x="962109" y="4135499"/>
            <a:ext cx="4358397" cy="984023"/>
          </a:xfrm>
        </p:spPr>
        <p:txBody>
          <a:bodyPr/>
          <a:lstStyle>
            <a:lvl1pPr marL="0" indent="0">
              <a:buNone/>
              <a:defRPr sz="2400"/>
            </a:lvl1pPr>
          </a:lstStyle>
          <a:p>
            <a:r>
              <a:rPr lang="en-US"/>
              <a:t>Click to edit Master subtitle style</a:t>
            </a:r>
          </a:p>
        </p:txBody>
      </p:sp>
      <p:sp>
        <p:nvSpPr>
          <p:cNvPr id="23" name="Picture Placeholder 21"/>
          <p:cNvSpPr>
            <a:spLocks noGrp="1"/>
          </p:cNvSpPr>
          <p:nvPr>
            <p:ph type="pic" sz="quarter" idx="10"/>
          </p:nvPr>
        </p:nvSpPr>
        <p:spPr>
          <a:xfrm>
            <a:off x="7569199" y="615948"/>
            <a:ext cx="3339165" cy="3490250"/>
          </a:xfrm>
          <a:custGeom>
            <a:avLst/>
            <a:gdLst>
              <a:gd name="connsiteX0" fmla="*/ 0 w 3330774"/>
              <a:gd name="connsiteY0" fmla="*/ 0 h 3490250"/>
              <a:gd name="connsiteX1" fmla="*/ 3330774 w 3330774"/>
              <a:gd name="connsiteY1" fmla="*/ 0 h 3490250"/>
              <a:gd name="connsiteX2" fmla="*/ 3330774 w 3330774"/>
              <a:gd name="connsiteY2" fmla="*/ 3490250 h 3490250"/>
              <a:gd name="connsiteX3" fmla="*/ 0 w 3330774"/>
              <a:gd name="connsiteY3" fmla="*/ 3490250 h 3490250"/>
              <a:gd name="connsiteX4" fmla="*/ 0 w 3330774"/>
              <a:gd name="connsiteY4" fmla="*/ 0 h 3490250"/>
              <a:gd name="connsiteX0" fmla="*/ 8391 w 3339165"/>
              <a:gd name="connsiteY0" fmla="*/ 0 h 3490250"/>
              <a:gd name="connsiteX1" fmla="*/ 3339165 w 3339165"/>
              <a:gd name="connsiteY1" fmla="*/ 0 h 3490250"/>
              <a:gd name="connsiteX2" fmla="*/ 3339165 w 3339165"/>
              <a:gd name="connsiteY2" fmla="*/ 3490250 h 3490250"/>
              <a:gd name="connsiteX3" fmla="*/ 8391 w 3339165"/>
              <a:gd name="connsiteY3" fmla="*/ 3490250 h 3490250"/>
              <a:gd name="connsiteX4" fmla="*/ 0 w 3339165"/>
              <a:gd name="connsiteY4" fmla="*/ 2673352 h 3490250"/>
              <a:gd name="connsiteX5" fmla="*/ 8391 w 3339165"/>
              <a:gd name="connsiteY5" fmla="*/ 0 h 3490250"/>
              <a:gd name="connsiteX0" fmla="*/ 8391 w 3339165"/>
              <a:gd name="connsiteY0" fmla="*/ 0 h 3490250"/>
              <a:gd name="connsiteX1" fmla="*/ 3339165 w 3339165"/>
              <a:gd name="connsiteY1" fmla="*/ 0 h 3490250"/>
              <a:gd name="connsiteX2" fmla="*/ 3339165 w 3339165"/>
              <a:gd name="connsiteY2" fmla="*/ 3490250 h 3490250"/>
              <a:gd name="connsiteX3" fmla="*/ 1162051 w 3339165"/>
              <a:gd name="connsiteY3" fmla="*/ 3486152 h 3490250"/>
              <a:gd name="connsiteX4" fmla="*/ 8391 w 3339165"/>
              <a:gd name="connsiteY4" fmla="*/ 3490250 h 3490250"/>
              <a:gd name="connsiteX5" fmla="*/ 0 w 3339165"/>
              <a:gd name="connsiteY5" fmla="*/ 2673352 h 3490250"/>
              <a:gd name="connsiteX6" fmla="*/ 8391 w 3339165"/>
              <a:gd name="connsiteY6" fmla="*/ 0 h 3490250"/>
              <a:gd name="connsiteX0" fmla="*/ 8391 w 3339165"/>
              <a:gd name="connsiteY0" fmla="*/ 0 h 3490250"/>
              <a:gd name="connsiteX1" fmla="*/ 3339165 w 3339165"/>
              <a:gd name="connsiteY1" fmla="*/ 0 h 3490250"/>
              <a:gd name="connsiteX2" fmla="*/ 3339165 w 3339165"/>
              <a:gd name="connsiteY2" fmla="*/ 3490250 h 3490250"/>
              <a:gd name="connsiteX3" fmla="*/ 1162051 w 3339165"/>
              <a:gd name="connsiteY3" fmla="*/ 3486152 h 3490250"/>
              <a:gd name="connsiteX4" fmla="*/ 1157741 w 3339165"/>
              <a:gd name="connsiteY4" fmla="*/ 2677450 h 3490250"/>
              <a:gd name="connsiteX5" fmla="*/ 0 w 3339165"/>
              <a:gd name="connsiteY5" fmla="*/ 2673352 h 3490250"/>
              <a:gd name="connsiteX6" fmla="*/ 8391 w 3339165"/>
              <a:gd name="connsiteY6" fmla="*/ 0 h 349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9165" h="3490250">
                <a:moveTo>
                  <a:pt x="8391" y="0"/>
                </a:moveTo>
                <a:lnTo>
                  <a:pt x="3339165" y="0"/>
                </a:lnTo>
                <a:lnTo>
                  <a:pt x="3339165" y="3490250"/>
                </a:lnTo>
                <a:lnTo>
                  <a:pt x="1162051" y="3486152"/>
                </a:lnTo>
                <a:cubicBezTo>
                  <a:pt x="1160614" y="3216585"/>
                  <a:pt x="1159178" y="2947017"/>
                  <a:pt x="1157741" y="2677450"/>
                </a:cubicBezTo>
                <a:lnTo>
                  <a:pt x="0" y="2673352"/>
                </a:lnTo>
                <a:lnTo>
                  <a:pt x="8391" y="0"/>
                </a:lnTo>
                <a:close/>
              </a:path>
            </a:pathLst>
          </a:custGeom>
        </p:spPr>
        <p:txBody>
          <a:bodyPr/>
          <a:lstStyle>
            <a:lvl1pPr marL="0" indent="0" algn="ctr">
              <a:buNone/>
              <a:defRPr/>
            </a:lvl1pPr>
          </a:lstStyle>
          <a:p>
            <a:pPr lvl="0"/>
            <a:r>
              <a:rPr lang="en-US" noProof="0"/>
              <a:t>Click icon to add picture</a:t>
            </a:r>
          </a:p>
        </p:txBody>
      </p:sp>
      <p:sp>
        <p:nvSpPr>
          <p:cNvPr id="28" name="Picture Placeholder 24"/>
          <p:cNvSpPr>
            <a:spLocks noGrp="1"/>
          </p:cNvSpPr>
          <p:nvPr>
            <p:ph type="pic" sz="quarter" idx="11"/>
          </p:nvPr>
        </p:nvSpPr>
        <p:spPr>
          <a:xfrm>
            <a:off x="6669655" y="3429000"/>
            <a:ext cx="1918660" cy="2110220"/>
          </a:xfrm>
        </p:spPr>
        <p:txBody>
          <a:bodyPr/>
          <a:lstStyle>
            <a:lvl1pPr marL="0" indent="0" algn="ctr">
              <a:buNone/>
              <a:defRPr/>
            </a:lvl1pPr>
          </a:lstStyle>
          <a:p>
            <a:pPr lvl="0"/>
            <a:r>
              <a:rPr lang="en-US" noProof="0"/>
              <a:t>Click icon to add picture</a:t>
            </a:r>
          </a:p>
        </p:txBody>
      </p:sp>
      <p:sp>
        <p:nvSpPr>
          <p:cNvPr id="29" name="Picture Placeholder 26"/>
          <p:cNvSpPr>
            <a:spLocks noGrp="1"/>
          </p:cNvSpPr>
          <p:nvPr>
            <p:ph type="pic" sz="quarter" idx="12"/>
          </p:nvPr>
        </p:nvSpPr>
        <p:spPr>
          <a:xfrm>
            <a:off x="9018563" y="4382729"/>
            <a:ext cx="2220051" cy="1651244"/>
          </a:xfrm>
        </p:spPr>
        <p:txBody>
          <a:bodyPr/>
          <a:lstStyle>
            <a:lvl1pPr marL="0" indent="0" algn="ctr">
              <a:buNone/>
              <a:defRPr/>
            </a:lvl1pPr>
          </a:lstStyle>
          <a:p>
            <a:pPr lvl="0"/>
            <a:r>
              <a:rPr lang="en-US" noProof="0"/>
              <a:t>Click icon to add picture</a:t>
            </a:r>
          </a:p>
        </p:txBody>
      </p:sp>
    </p:spTree>
    <p:extLst>
      <p:ext uri="{BB962C8B-B14F-4D97-AF65-F5344CB8AC3E}">
        <p14:creationId xmlns:p14="http://schemas.microsoft.com/office/powerpoint/2010/main" val="39018930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1" name="Title 1"/>
          <p:cNvSpPr>
            <a:spLocks noGrp="1"/>
          </p:cNvSpPr>
          <p:nvPr>
            <p:ph type="title"/>
          </p:nvPr>
        </p:nvSpPr>
        <p:spPr>
          <a:xfrm>
            <a:off x="1050879" y="609601"/>
            <a:ext cx="9505664" cy="1216024"/>
          </a:xfrm>
        </p:spPr>
        <p:txBody>
          <a:bodyPr/>
          <a:lstStyle/>
          <a:p>
            <a:r>
              <a:rPr lang="en-US"/>
              <a:t>Click to edit Master title style</a:t>
            </a:r>
          </a:p>
        </p:txBody>
      </p:sp>
      <p:sp>
        <p:nvSpPr>
          <p:cNvPr id="3" name="Content Placeholder 2"/>
          <p:cNvSpPr>
            <a:spLocks noGrp="1"/>
          </p:cNvSpPr>
          <p:nvPr>
            <p:ph sz="quarter" idx="13"/>
          </p:nvPr>
        </p:nvSpPr>
        <p:spPr>
          <a:xfrm>
            <a:off x="1050925" y="1995488"/>
            <a:ext cx="9520238" cy="4051300"/>
          </a:xfrm>
        </p:spPr>
        <p:txBody>
          <a:bodyPr/>
          <a:lstStyle>
            <a:lvl1pPr>
              <a:defRPr/>
            </a:lvl1pPr>
          </a:lstStyle>
          <a:p>
            <a:pPr lvl="0"/>
            <a:r>
              <a:rPr lang="en-US"/>
              <a:t>Click to edit Master text styles</a:t>
            </a:r>
          </a:p>
        </p:txBody>
      </p:sp>
      <p:sp>
        <p:nvSpPr>
          <p:cNvPr id="2" name="Footer Placeholder 4">
            <a:extLst>
              <a:ext uri="{FF2B5EF4-FFF2-40B4-BE49-F238E27FC236}">
                <a16:creationId xmlns:a16="http://schemas.microsoft.com/office/drawing/2014/main" id="{F936B3D3-DAAE-657A-DE50-7EE528C14E58}"/>
              </a:ext>
            </a:extLst>
          </p:cNvPr>
          <p:cNvSpPr>
            <a:spLocks noGrp="1"/>
          </p:cNvSpPr>
          <p:nvPr>
            <p:ph type="ftr" sz="quarter" idx="14"/>
          </p:nvPr>
        </p:nvSpPr>
        <p:spPr>
          <a:xfrm rot="5400000">
            <a:off x="10450513" y="1408113"/>
            <a:ext cx="2771775" cy="365125"/>
          </a:xfrm>
        </p:spPr>
        <p:txBody>
          <a:bodyPr/>
          <a:lstStyle>
            <a:lvl1pPr algn="r">
              <a:defRPr sz="900" cap="all" spc="300">
                <a:solidFill>
                  <a:prstClr val="black">
                    <a:lumMod val="85000"/>
                    <a:lumOff val="15000"/>
                  </a:prstClr>
                </a:solidFill>
                <a:latin typeface="Bembo"/>
              </a:defRPr>
            </a:lvl1pPr>
          </a:lstStyle>
          <a:p>
            <a:pPr>
              <a:defRPr/>
            </a:pPr>
            <a:r>
              <a:rPr lang="en-US"/>
              <a:t>PRESENTATION TITLE</a:t>
            </a:r>
          </a:p>
        </p:txBody>
      </p:sp>
      <p:sp>
        <p:nvSpPr>
          <p:cNvPr id="4" name="Slide Number Placeholder 5">
            <a:extLst>
              <a:ext uri="{FF2B5EF4-FFF2-40B4-BE49-F238E27FC236}">
                <a16:creationId xmlns:a16="http://schemas.microsoft.com/office/drawing/2014/main" id="{8D7AA68E-83C3-F4E9-19DD-17FA342151C0}"/>
              </a:ext>
            </a:extLst>
          </p:cNvPr>
          <p:cNvSpPr>
            <a:spLocks noGrp="1"/>
          </p:cNvSpPr>
          <p:nvPr>
            <p:ph type="sldNum" sz="quarter" idx="15"/>
          </p:nvPr>
        </p:nvSpPr>
        <p:spPr>
          <a:xfrm>
            <a:off x="11558588" y="3136900"/>
            <a:ext cx="546100" cy="579438"/>
          </a:xfrm>
        </p:spPr>
        <p:txBody>
          <a:bodyPr/>
          <a:lstStyle>
            <a:lvl1pPr>
              <a:defRPr/>
            </a:lvl1pPr>
          </a:lstStyle>
          <a:p>
            <a:fld id="{27D45ABE-251D-423E-9F8E-0FC1761FFC0D}" type="slidenum">
              <a:rPr lang="en-US" altLang="en-US"/>
              <a:pPr/>
              <a:t>‹#›</a:t>
            </a:fld>
            <a:endParaRPr lang="en-US" altLang="en-US"/>
          </a:p>
        </p:txBody>
      </p:sp>
      <p:sp>
        <p:nvSpPr>
          <p:cNvPr id="5" name="Date Placeholder 3">
            <a:extLst>
              <a:ext uri="{FF2B5EF4-FFF2-40B4-BE49-F238E27FC236}">
                <a16:creationId xmlns:a16="http://schemas.microsoft.com/office/drawing/2014/main" id="{D7C790B0-328B-A43C-D2EA-E7EE2EFED3EA}"/>
              </a:ext>
            </a:extLst>
          </p:cNvPr>
          <p:cNvSpPr>
            <a:spLocks noGrp="1"/>
          </p:cNvSpPr>
          <p:nvPr>
            <p:ph type="dt" sz="half" idx="16"/>
          </p:nvPr>
        </p:nvSpPr>
        <p:spPr>
          <a:xfrm rot="5400000">
            <a:off x="10506076" y="5075237"/>
            <a:ext cx="2647950" cy="365125"/>
          </a:xfrm>
        </p:spPr>
        <p:txBody>
          <a:bodyPr/>
          <a:lstStyle>
            <a:lvl1pPr>
              <a:defRPr sz="900" cap="all" spc="300">
                <a:solidFill>
                  <a:prstClr val="black">
                    <a:lumMod val="85000"/>
                    <a:lumOff val="15000"/>
                  </a:prstClr>
                </a:solidFill>
                <a:latin typeface="Bembo"/>
              </a:defRPr>
            </a:lvl1pPr>
          </a:lstStyle>
          <a:p>
            <a:pPr>
              <a:defRPr/>
            </a:pPr>
            <a:r>
              <a:rPr lang="en-US"/>
              <a:t>20XX</a:t>
            </a:r>
          </a:p>
        </p:txBody>
      </p:sp>
    </p:spTree>
    <p:extLst>
      <p:ext uri="{BB962C8B-B14F-4D97-AF65-F5344CB8AC3E}">
        <p14:creationId xmlns:p14="http://schemas.microsoft.com/office/powerpoint/2010/main" val="20602004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useBgFill="1">
        <p:nvSpPr>
          <p:cNvPr id="2" name="Freeform: Shape 9">
            <a:extLst>
              <a:ext uri="{FF2B5EF4-FFF2-40B4-BE49-F238E27FC236}">
                <a16:creationId xmlns:a16="http://schemas.microsoft.com/office/drawing/2014/main" id="{E906CD8F-6078-9D4F-8E74-40DB810B7CB2}"/>
              </a:ext>
            </a:extLst>
          </p:cNvPr>
          <p:cNvSpPr/>
          <p:nvPr userDrawn="1"/>
        </p:nvSpPr>
        <p:spPr>
          <a:xfrm>
            <a:off x="0" y="0"/>
            <a:ext cx="7889875" cy="735013"/>
          </a:xfrm>
          <a:custGeom>
            <a:avLst/>
            <a:gdLst>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37768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36582 w 10678681"/>
              <a:gd name="connsiteY105" fmla="*/ 1287687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87090 w 10678681"/>
              <a:gd name="connsiteY65" fmla="*/ 1063250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98314 w 10678681"/>
              <a:gd name="connsiteY44" fmla="*/ 989899 h 1357700"/>
              <a:gd name="connsiteX45" fmla="*/ 7277477 w 10678681"/>
              <a:gd name="connsiteY45" fmla="*/ 990571 h 1357700"/>
              <a:gd name="connsiteX46" fmla="*/ 7269396 w 10678681"/>
              <a:gd name="connsiteY46" fmla="*/ 989282 h 1357700"/>
              <a:gd name="connsiteX47" fmla="*/ 7258094 w 10678681"/>
              <a:gd name="connsiteY47" fmla="*/ 990679 h 1357700"/>
              <a:gd name="connsiteX48" fmla="*/ 7257893 w 10678681"/>
              <a:gd name="connsiteY48" fmla="*/ 991204 h 1357700"/>
              <a:gd name="connsiteX49" fmla="*/ 7247153 w 10678681"/>
              <a:gd name="connsiteY49" fmla="*/ 991550 h 1357700"/>
              <a:gd name="connsiteX50" fmla="*/ 7193612 w 10678681"/>
              <a:gd name="connsiteY50" fmla="*/ 987042 h 1357700"/>
              <a:gd name="connsiteX51" fmla="*/ 7132632 w 10678681"/>
              <a:gd name="connsiteY51" fmla="*/ 1042036 h 1357700"/>
              <a:gd name="connsiteX52" fmla="*/ 7105610 w 10678681"/>
              <a:gd name="connsiteY52" fmla="*/ 1053537 h 1357700"/>
              <a:gd name="connsiteX53" fmla="*/ 7091599 w 10678681"/>
              <a:gd name="connsiteY53" fmla="*/ 1062302 h 1357700"/>
              <a:gd name="connsiteX54" fmla="*/ 7090998 w 10678681"/>
              <a:gd name="connsiteY54" fmla="*/ 1064540 h 1357700"/>
              <a:gd name="connsiteX55" fmla="*/ 7039634 w 10678681"/>
              <a:gd name="connsiteY55" fmla="*/ 1059971 h 1357700"/>
              <a:gd name="connsiteX56" fmla="*/ 7033445 w 10678681"/>
              <a:gd name="connsiteY56" fmla="*/ 1063314 h 1357700"/>
              <a:gd name="connsiteX57" fmla="*/ 6999157 w 10678681"/>
              <a:gd name="connsiteY57" fmla="*/ 1055282 h 1357700"/>
              <a:gd name="connsiteX58" fmla="*/ 6981874 w 10678681"/>
              <a:gd name="connsiteY58" fmla="*/ 1053827 h 1357700"/>
              <a:gd name="connsiteX59" fmla="*/ 6976102 w 10678681"/>
              <a:gd name="connsiteY59" fmla="*/ 1047854 h 1357700"/>
              <a:gd name="connsiteX60" fmla="*/ 6951040 w 10678681"/>
              <a:gd name="connsiteY60" fmla="*/ 1048531 h 1357700"/>
              <a:gd name="connsiteX61" fmla="*/ 6948497 w 10678681"/>
              <a:gd name="connsiteY61" fmla="*/ 1050706 h 1357700"/>
              <a:gd name="connsiteX62" fmla="*/ 6926582 w 10678681"/>
              <a:gd name="connsiteY62" fmla="*/ 1043462 h 1357700"/>
              <a:gd name="connsiteX63" fmla="*/ 6833743 w 10678681"/>
              <a:gd name="connsiteY63" fmla="*/ 1027960 h 1357700"/>
              <a:gd name="connsiteX64" fmla="*/ 6687090 w 10678681"/>
              <a:gd name="connsiteY64" fmla="*/ 1063250 h 1357700"/>
              <a:gd name="connsiteX65" fmla="*/ 6437450 w 10678681"/>
              <a:gd name="connsiteY65" fmla="*/ 1101075 h 1357700"/>
              <a:gd name="connsiteX66" fmla="*/ 6327795 w 10678681"/>
              <a:gd name="connsiteY66" fmla="*/ 1088142 h 1357700"/>
              <a:gd name="connsiteX67" fmla="*/ 6136549 w 10678681"/>
              <a:gd name="connsiteY67" fmla="*/ 1100268 h 1357700"/>
              <a:gd name="connsiteX68" fmla="*/ 6004655 w 10678681"/>
              <a:gd name="connsiteY68" fmla="*/ 1114946 h 1357700"/>
              <a:gd name="connsiteX69" fmla="*/ 5936643 w 10678681"/>
              <a:gd name="connsiteY69" fmla="*/ 1095428 h 1357700"/>
              <a:gd name="connsiteX70" fmla="*/ 5912484 w 10678681"/>
              <a:gd name="connsiteY70" fmla="*/ 1112624 h 1357700"/>
              <a:gd name="connsiteX71" fmla="*/ 5908387 w 10678681"/>
              <a:gd name="connsiteY71" fmla="*/ 1116018 h 1357700"/>
              <a:gd name="connsiteX72" fmla="*/ 5890495 w 10678681"/>
              <a:gd name="connsiteY72" fmla="*/ 1120268 h 1357700"/>
              <a:gd name="connsiteX73" fmla="*/ 5887318 w 10678681"/>
              <a:gd name="connsiteY73" fmla="*/ 1133134 h 1357700"/>
              <a:gd name="connsiteX74" fmla="*/ 5861726 w 10678681"/>
              <a:gd name="connsiteY74" fmla="*/ 1147891 h 1357700"/>
              <a:gd name="connsiteX75" fmla="*/ 5805823 w 10678681"/>
              <a:gd name="connsiteY75" fmla="*/ 1152457 h 1357700"/>
              <a:gd name="connsiteX76" fmla="*/ 5689841 w 10678681"/>
              <a:gd name="connsiteY76" fmla="*/ 1176232 h 1357700"/>
              <a:gd name="connsiteX77" fmla="*/ 5605119 w 10678681"/>
              <a:gd name="connsiteY77" fmla="*/ 1190202 h 1357700"/>
              <a:gd name="connsiteX78" fmla="*/ 5488513 w 10678681"/>
              <a:gd name="connsiteY78" fmla="*/ 1205367 h 1357700"/>
              <a:gd name="connsiteX79" fmla="*/ 5402905 w 10678681"/>
              <a:gd name="connsiteY79" fmla="*/ 1241191 h 1357700"/>
              <a:gd name="connsiteX80" fmla="*/ 5285593 w 10678681"/>
              <a:gd name="connsiteY80" fmla="*/ 1273569 h 1357700"/>
              <a:gd name="connsiteX81" fmla="*/ 5192893 w 10678681"/>
              <a:gd name="connsiteY81" fmla="*/ 1247188 h 1357700"/>
              <a:gd name="connsiteX82" fmla="*/ 5186475 w 10678681"/>
              <a:gd name="connsiteY82" fmla="*/ 1257028 h 1357700"/>
              <a:gd name="connsiteX83" fmla="*/ 5126038 w 10678681"/>
              <a:gd name="connsiteY83" fmla="*/ 1263189 h 1357700"/>
              <a:gd name="connsiteX84" fmla="*/ 4894688 w 10678681"/>
              <a:gd name="connsiteY84" fmla="*/ 1247184 h 1357700"/>
              <a:gd name="connsiteX85" fmla="*/ 4788036 w 10678681"/>
              <a:gd name="connsiteY85" fmla="*/ 1238182 h 1357700"/>
              <a:gd name="connsiteX86" fmla="*/ 4747555 w 10678681"/>
              <a:gd name="connsiteY86" fmla="*/ 1252768 h 1357700"/>
              <a:gd name="connsiteX87" fmla="*/ 4679644 w 10678681"/>
              <a:gd name="connsiteY87" fmla="*/ 1276603 h 1357700"/>
              <a:gd name="connsiteX88" fmla="*/ 4632222 w 10678681"/>
              <a:gd name="connsiteY88" fmla="*/ 1318360 h 1357700"/>
              <a:gd name="connsiteX89" fmla="*/ 4617358 w 10678681"/>
              <a:gd name="connsiteY89" fmla="*/ 1327690 h 1357700"/>
              <a:gd name="connsiteX90" fmla="*/ 4589102 w 10678681"/>
              <a:gd name="connsiteY90" fmla="*/ 1321223 h 1357700"/>
              <a:gd name="connsiteX91" fmla="*/ 4578184 w 10678681"/>
              <a:gd name="connsiteY91" fmla="*/ 1326745 h 1357700"/>
              <a:gd name="connsiteX92" fmla="*/ 4574270 w 10678681"/>
              <a:gd name="connsiteY92" fmla="*/ 1325878 h 1357700"/>
              <a:gd name="connsiteX93" fmla="*/ 4564919 w 10678681"/>
              <a:gd name="connsiteY93" fmla="*/ 1325507 h 1357700"/>
              <a:gd name="connsiteX94" fmla="*/ 4566586 w 10678681"/>
              <a:gd name="connsiteY94" fmla="*/ 1316963 h 1357700"/>
              <a:gd name="connsiteX95" fmla="*/ 4556303 w 10678681"/>
              <a:gd name="connsiteY95" fmla="*/ 1300262 h 1357700"/>
              <a:gd name="connsiteX96" fmla="*/ 4502358 w 10678681"/>
              <a:gd name="connsiteY96" fmla="*/ 1302558 h 1357700"/>
              <a:gd name="connsiteX97" fmla="*/ 4498919 w 10678681"/>
              <a:gd name="connsiteY97" fmla="*/ 1312115 h 1357700"/>
              <a:gd name="connsiteX98" fmla="*/ 4492075 w 10678681"/>
              <a:gd name="connsiteY98" fmla="*/ 1313357 h 1357700"/>
              <a:gd name="connsiteX99" fmla="*/ 4487466 w 10678681"/>
              <a:gd name="connsiteY99" fmla="*/ 1304102 h 1357700"/>
              <a:gd name="connsiteX100" fmla="*/ 4398292 w 10678681"/>
              <a:gd name="connsiteY100" fmla="*/ 1278410 h 1357700"/>
              <a:gd name="connsiteX101" fmla="*/ 4306088 w 10678681"/>
              <a:gd name="connsiteY101" fmla="*/ 1282512 h 1357700"/>
              <a:gd name="connsiteX102" fmla="*/ 4188995 w 10678681"/>
              <a:gd name="connsiteY102" fmla="*/ 1296718 h 1357700"/>
              <a:gd name="connsiteX103" fmla="*/ 4136582 w 10678681"/>
              <a:gd name="connsiteY103" fmla="*/ 1287687 h 1357700"/>
              <a:gd name="connsiteX104" fmla="*/ 4064614 w 10678681"/>
              <a:gd name="connsiteY104" fmla="*/ 1296118 h 1357700"/>
              <a:gd name="connsiteX105" fmla="*/ 3906561 w 10678681"/>
              <a:gd name="connsiteY105" fmla="*/ 1352435 h 1357700"/>
              <a:gd name="connsiteX106" fmla="*/ 3787890 w 10678681"/>
              <a:gd name="connsiteY106" fmla="*/ 1352442 h 1357700"/>
              <a:gd name="connsiteX107" fmla="*/ 3745993 w 10678681"/>
              <a:gd name="connsiteY107" fmla="*/ 1342630 h 1357700"/>
              <a:gd name="connsiteX108" fmla="*/ 3675785 w 10678681"/>
              <a:gd name="connsiteY108" fmla="*/ 1326802 h 1357700"/>
              <a:gd name="connsiteX109" fmla="*/ 3623856 w 10678681"/>
              <a:gd name="connsiteY109" fmla="*/ 1290804 h 1357700"/>
              <a:gd name="connsiteX110" fmla="*/ 3564933 w 10678681"/>
              <a:gd name="connsiteY110" fmla="*/ 1287147 h 1357700"/>
              <a:gd name="connsiteX111" fmla="*/ 3550537 w 10678681"/>
              <a:gd name="connsiteY111" fmla="*/ 1317552 h 1357700"/>
              <a:gd name="connsiteX112" fmla="*/ 3487736 w 10678681"/>
              <a:gd name="connsiteY112" fmla="*/ 1303493 h 1357700"/>
              <a:gd name="connsiteX113" fmla="*/ 3392548 w 10678681"/>
              <a:gd name="connsiteY113" fmla="*/ 1278741 h 1357700"/>
              <a:gd name="connsiteX114" fmla="*/ 3337466 w 10678681"/>
              <a:gd name="connsiteY114" fmla="*/ 1272537 h 1357700"/>
              <a:gd name="connsiteX115" fmla="*/ 3187206 w 10678681"/>
              <a:gd name="connsiteY115" fmla="*/ 1246821 h 1357700"/>
              <a:gd name="connsiteX116" fmla="*/ 3036856 w 10678681"/>
              <a:gd name="connsiteY116" fmla="*/ 1214383 h 1357700"/>
              <a:gd name="connsiteX117" fmla="*/ 2948654 w 10678681"/>
              <a:gd name="connsiteY117" fmla="*/ 1157455 h 1357700"/>
              <a:gd name="connsiteX118" fmla="*/ 2824973 w 10678681"/>
              <a:gd name="connsiteY118" fmla="*/ 1134864 h 1357700"/>
              <a:gd name="connsiteX119" fmla="*/ 2804398 w 10678681"/>
              <a:gd name="connsiteY119" fmla="*/ 1125556 h 1357700"/>
              <a:gd name="connsiteX120" fmla="*/ 2775396 w 10678681"/>
              <a:gd name="connsiteY120" fmla="*/ 1130148 h 1357700"/>
              <a:gd name="connsiteX121" fmla="*/ 2659096 w 10678681"/>
              <a:gd name="connsiteY121" fmla="*/ 1150294 h 1357700"/>
              <a:gd name="connsiteX122" fmla="*/ 2567088 w 10678681"/>
              <a:gd name="connsiteY122" fmla="*/ 1181781 h 1357700"/>
              <a:gd name="connsiteX123" fmla="*/ 2454501 w 10678681"/>
              <a:gd name="connsiteY123" fmla="*/ 1155455 h 1357700"/>
              <a:gd name="connsiteX124" fmla="*/ 2385161 w 10678681"/>
              <a:gd name="connsiteY124" fmla="*/ 1161312 h 1357700"/>
              <a:gd name="connsiteX125" fmla="*/ 2270528 w 10678681"/>
              <a:gd name="connsiteY125" fmla="*/ 1204338 h 1357700"/>
              <a:gd name="connsiteX126" fmla="*/ 2121820 w 10678681"/>
              <a:gd name="connsiteY126" fmla="*/ 1187078 h 1357700"/>
              <a:gd name="connsiteX127" fmla="*/ 2092716 w 10678681"/>
              <a:gd name="connsiteY127" fmla="*/ 1139224 h 1357700"/>
              <a:gd name="connsiteX128" fmla="*/ 2052449 w 10678681"/>
              <a:gd name="connsiteY128" fmla="*/ 1109687 h 1357700"/>
              <a:gd name="connsiteX129" fmla="*/ 2032607 w 10678681"/>
              <a:gd name="connsiteY129" fmla="*/ 1175477 h 1357700"/>
              <a:gd name="connsiteX130" fmla="*/ 1901837 w 10678681"/>
              <a:gd name="connsiteY130" fmla="*/ 1221762 h 1357700"/>
              <a:gd name="connsiteX131" fmla="*/ 1836762 w 10678681"/>
              <a:gd name="connsiteY131" fmla="*/ 1237387 h 1357700"/>
              <a:gd name="connsiteX132" fmla="*/ 1735877 w 10678681"/>
              <a:gd name="connsiteY132" fmla="*/ 1246527 h 1357700"/>
              <a:gd name="connsiteX133" fmla="*/ 1705069 w 10678681"/>
              <a:gd name="connsiteY133" fmla="*/ 1251989 h 1357700"/>
              <a:gd name="connsiteX134" fmla="*/ 1397689 w 10678681"/>
              <a:gd name="connsiteY134" fmla="*/ 1336144 h 1357700"/>
              <a:gd name="connsiteX135" fmla="*/ 1220734 w 10678681"/>
              <a:gd name="connsiteY135" fmla="*/ 1257811 h 1357700"/>
              <a:gd name="connsiteX136" fmla="*/ 1021737 w 10678681"/>
              <a:gd name="connsiteY136" fmla="*/ 1238739 h 1357700"/>
              <a:gd name="connsiteX137" fmla="*/ 959820 w 10678681"/>
              <a:gd name="connsiteY137" fmla="*/ 1275863 h 1357700"/>
              <a:gd name="connsiteX138" fmla="*/ 929137 w 10678681"/>
              <a:gd name="connsiteY138" fmla="*/ 1273957 h 1357700"/>
              <a:gd name="connsiteX139" fmla="*/ 878849 w 10678681"/>
              <a:gd name="connsiteY139" fmla="*/ 1266740 h 1357700"/>
              <a:gd name="connsiteX140" fmla="*/ 800667 w 10678681"/>
              <a:gd name="connsiteY140" fmla="*/ 1282041 h 1357700"/>
              <a:gd name="connsiteX141" fmla="*/ 644906 w 10678681"/>
              <a:gd name="connsiteY141" fmla="*/ 1273685 h 1357700"/>
              <a:gd name="connsiteX142" fmla="*/ 379869 w 10678681"/>
              <a:gd name="connsiteY142" fmla="*/ 1339165 h 1357700"/>
              <a:gd name="connsiteX143" fmla="*/ 137696 w 10678681"/>
              <a:gd name="connsiteY143" fmla="*/ 1319217 h 1357700"/>
              <a:gd name="connsiteX144" fmla="*/ 54250 w 10678681"/>
              <a:gd name="connsiteY144" fmla="*/ 1315838 h 1357700"/>
              <a:gd name="connsiteX145" fmla="*/ 28042 w 10678681"/>
              <a:gd name="connsiteY145" fmla="*/ 1297822 h 1357700"/>
              <a:gd name="connsiteX146" fmla="*/ 0 w 10678681"/>
              <a:gd name="connsiteY146" fmla="*/ 1294612 h 1357700"/>
              <a:gd name="connsiteX147" fmla="*/ 0 w 10678681"/>
              <a:gd name="connsiteY147"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90998 w 10678681"/>
              <a:gd name="connsiteY53" fmla="*/ 1064540 h 1357700"/>
              <a:gd name="connsiteX54" fmla="*/ 7039634 w 10678681"/>
              <a:gd name="connsiteY54" fmla="*/ 1059971 h 1357700"/>
              <a:gd name="connsiteX55" fmla="*/ 7033445 w 10678681"/>
              <a:gd name="connsiteY55" fmla="*/ 1063314 h 1357700"/>
              <a:gd name="connsiteX56" fmla="*/ 6999157 w 10678681"/>
              <a:gd name="connsiteY56" fmla="*/ 1055282 h 1357700"/>
              <a:gd name="connsiteX57" fmla="*/ 6981874 w 10678681"/>
              <a:gd name="connsiteY57" fmla="*/ 1053827 h 1357700"/>
              <a:gd name="connsiteX58" fmla="*/ 6976102 w 10678681"/>
              <a:gd name="connsiteY58" fmla="*/ 1047854 h 1357700"/>
              <a:gd name="connsiteX59" fmla="*/ 6951040 w 10678681"/>
              <a:gd name="connsiteY59" fmla="*/ 1048531 h 1357700"/>
              <a:gd name="connsiteX60" fmla="*/ 6948497 w 10678681"/>
              <a:gd name="connsiteY60" fmla="*/ 1050706 h 1357700"/>
              <a:gd name="connsiteX61" fmla="*/ 6926582 w 10678681"/>
              <a:gd name="connsiteY61" fmla="*/ 1043462 h 1357700"/>
              <a:gd name="connsiteX62" fmla="*/ 6833743 w 10678681"/>
              <a:gd name="connsiteY62" fmla="*/ 1027960 h 1357700"/>
              <a:gd name="connsiteX63" fmla="*/ 6687090 w 10678681"/>
              <a:gd name="connsiteY63" fmla="*/ 1063250 h 1357700"/>
              <a:gd name="connsiteX64" fmla="*/ 6437450 w 10678681"/>
              <a:gd name="connsiteY64" fmla="*/ 1101075 h 1357700"/>
              <a:gd name="connsiteX65" fmla="*/ 6327795 w 10678681"/>
              <a:gd name="connsiteY65" fmla="*/ 1088142 h 1357700"/>
              <a:gd name="connsiteX66" fmla="*/ 6136549 w 10678681"/>
              <a:gd name="connsiteY66" fmla="*/ 1100268 h 1357700"/>
              <a:gd name="connsiteX67" fmla="*/ 6004655 w 10678681"/>
              <a:gd name="connsiteY67" fmla="*/ 1114946 h 1357700"/>
              <a:gd name="connsiteX68" fmla="*/ 5936643 w 10678681"/>
              <a:gd name="connsiteY68" fmla="*/ 1095428 h 1357700"/>
              <a:gd name="connsiteX69" fmla="*/ 5912484 w 10678681"/>
              <a:gd name="connsiteY69" fmla="*/ 1112624 h 1357700"/>
              <a:gd name="connsiteX70" fmla="*/ 5908387 w 10678681"/>
              <a:gd name="connsiteY70" fmla="*/ 1116018 h 1357700"/>
              <a:gd name="connsiteX71" fmla="*/ 5890495 w 10678681"/>
              <a:gd name="connsiteY71" fmla="*/ 1120268 h 1357700"/>
              <a:gd name="connsiteX72" fmla="*/ 5887318 w 10678681"/>
              <a:gd name="connsiteY72" fmla="*/ 1133134 h 1357700"/>
              <a:gd name="connsiteX73" fmla="*/ 5861726 w 10678681"/>
              <a:gd name="connsiteY73" fmla="*/ 1147891 h 1357700"/>
              <a:gd name="connsiteX74" fmla="*/ 5805823 w 10678681"/>
              <a:gd name="connsiteY74" fmla="*/ 1152457 h 1357700"/>
              <a:gd name="connsiteX75" fmla="*/ 5689841 w 10678681"/>
              <a:gd name="connsiteY75" fmla="*/ 1176232 h 1357700"/>
              <a:gd name="connsiteX76" fmla="*/ 5605119 w 10678681"/>
              <a:gd name="connsiteY76" fmla="*/ 1190202 h 1357700"/>
              <a:gd name="connsiteX77" fmla="*/ 5488513 w 10678681"/>
              <a:gd name="connsiteY77" fmla="*/ 1205367 h 1357700"/>
              <a:gd name="connsiteX78" fmla="*/ 5402905 w 10678681"/>
              <a:gd name="connsiteY78" fmla="*/ 1241191 h 1357700"/>
              <a:gd name="connsiteX79" fmla="*/ 5285593 w 10678681"/>
              <a:gd name="connsiteY79" fmla="*/ 1273569 h 1357700"/>
              <a:gd name="connsiteX80" fmla="*/ 5192893 w 10678681"/>
              <a:gd name="connsiteY80" fmla="*/ 1247188 h 1357700"/>
              <a:gd name="connsiteX81" fmla="*/ 5186475 w 10678681"/>
              <a:gd name="connsiteY81" fmla="*/ 1257028 h 1357700"/>
              <a:gd name="connsiteX82" fmla="*/ 5126038 w 10678681"/>
              <a:gd name="connsiteY82" fmla="*/ 1263189 h 1357700"/>
              <a:gd name="connsiteX83" fmla="*/ 4894688 w 10678681"/>
              <a:gd name="connsiteY83" fmla="*/ 1247184 h 1357700"/>
              <a:gd name="connsiteX84" fmla="*/ 4788036 w 10678681"/>
              <a:gd name="connsiteY84" fmla="*/ 1238182 h 1357700"/>
              <a:gd name="connsiteX85" fmla="*/ 4747555 w 10678681"/>
              <a:gd name="connsiteY85" fmla="*/ 1252768 h 1357700"/>
              <a:gd name="connsiteX86" fmla="*/ 4679644 w 10678681"/>
              <a:gd name="connsiteY86" fmla="*/ 1276603 h 1357700"/>
              <a:gd name="connsiteX87" fmla="*/ 4632222 w 10678681"/>
              <a:gd name="connsiteY87" fmla="*/ 1318360 h 1357700"/>
              <a:gd name="connsiteX88" fmla="*/ 4617358 w 10678681"/>
              <a:gd name="connsiteY88" fmla="*/ 1327690 h 1357700"/>
              <a:gd name="connsiteX89" fmla="*/ 4589102 w 10678681"/>
              <a:gd name="connsiteY89" fmla="*/ 1321223 h 1357700"/>
              <a:gd name="connsiteX90" fmla="*/ 4578184 w 10678681"/>
              <a:gd name="connsiteY90" fmla="*/ 1326745 h 1357700"/>
              <a:gd name="connsiteX91" fmla="*/ 4574270 w 10678681"/>
              <a:gd name="connsiteY91" fmla="*/ 1325878 h 1357700"/>
              <a:gd name="connsiteX92" fmla="*/ 4564919 w 10678681"/>
              <a:gd name="connsiteY92" fmla="*/ 1325507 h 1357700"/>
              <a:gd name="connsiteX93" fmla="*/ 4566586 w 10678681"/>
              <a:gd name="connsiteY93" fmla="*/ 1316963 h 1357700"/>
              <a:gd name="connsiteX94" fmla="*/ 4556303 w 10678681"/>
              <a:gd name="connsiteY94" fmla="*/ 1300262 h 1357700"/>
              <a:gd name="connsiteX95" fmla="*/ 4502358 w 10678681"/>
              <a:gd name="connsiteY95" fmla="*/ 1302558 h 1357700"/>
              <a:gd name="connsiteX96" fmla="*/ 4498919 w 10678681"/>
              <a:gd name="connsiteY96" fmla="*/ 1312115 h 1357700"/>
              <a:gd name="connsiteX97" fmla="*/ 4492075 w 10678681"/>
              <a:gd name="connsiteY97" fmla="*/ 1313357 h 1357700"/>
              <a:gd name="connsiteX98" fmla="*/ 4487466 w 10678681"/>
              <a:gd name="connsiteY98" fmla="*/ 1304102 h 1357700"/>
              <a:gd name="connsiteX99" fmla="*/ 4398292 w 10678681"/>
              <a:gd name="connsiteY99" fmla="*/ 1278410 h 1357700"/>
              <a:gd name="connsiteX100" fmla="*/ 4306088 w 10678681"/>
              <a:gd name="connsiteY100" fmla="*/ 1282512 h 1357700"/>
              <a:gd name="connsiteX101" fmla="*/ 4188995 w 10678681"/>
              <a:gd name="connsiteY101" fmla="*/ 1296718 h 1357700"/>
              <a:gd name="connsiteX102" fmla="*/ 4136582 w 10678681"/>
              <a:gd name="connsiteY102" fmla="*/ 1287687 h 1357700"/>
              <a:gd name="connsiteX103" fmla="*/ 4064614 w 10678681"/>
              <a:gd name="connsiteY103" fmla="*/ 1296118 h 1357700"/>
              <a:gd name="connsiteX104" fmla="*/ 3906561 w 10678681"/>
              <a:gd name="connsiteY104" fmla="*/ 1352435 h 1357700"/>
              <a:gd name="connsiteX105" fmla="*/ 3787890 w 10678681"/>
              <a:gd name="connsiteY105" fmla="*/ 1352442 h 1357700"/>
              <a:gd name="connsiteX106" fmla="*/ 3745993 w 10678681"/>
              <a:gd name="connsiteY106" fmla="*/ 1342630 h 1357700"/>
              <a:gd name="connsiteX107" fmla="*/ 3675785 w 10678681"/>
              <a:gd name="connsiteY107" fmla="*/ 1326802 h 1357700"/>
              <a:gd name="connsiteX108" fmla="*/ 3623856 w 10678681"/>
              <a:gd name="connsiteY108" fmla="*/ 1290804 h 1357700"/>
              <a:gd name="connsiteX109" fmla="*/ 3564933 w 10678681"/>
              <a:gd name="connsiteY109" fmla="*/ 1287147 h 1357700"/>
              <a:gd name="connsiteX110" fmla="*/ 3550537 w 10678681"/>
              <a:gd name="connsiteY110" fmla="*/ 1317552 h 1357700"/>
              <a:gd name="connsiteX111" fmla="*/ 3487736 w 10678681"/>
              <a:gd name="connsiteY111" fmla="*/ 1303493 h 1357700"/>
              <a:gd name="connsiteX112" fmla="*/ 3392548 w 10678681"/>
              <a:gd name="connsiteY112" fmla="*/ 1278741 h 1357700"/>
              <a:gd name="connsiteX113" fmla="*/ 3337466 w 10678681"/>
              <a:gd name="connsiteY113" fmla="*/ 1272537 h 1357700"/>
              <a:gd name="connsiteX114" fmla="*/ 3187206 w 10678681"/>
              <a:gd name="connsiteY114" fmla="*/ 1246821 h 1357700"/>
              <a:gd name="connsiteX115" fmla="*/ 3036856 w 10678681"/>
              <a:gd name="connsiteY115" fmla="*/ 1214383 h 1357700"/>
              <a:gd name="connsiteX116" fmla="*/ 2948654 w 10678681"/>
              <a:gd name="connsiteY116" fmla="*/ 1157455 h 1357700"/>
              <a:gd name="connsiteX117" fmla="*/ 2824973 w 10678681"/>
              <a:gd name="connsiteY117" fmla="*/ 1134864 h 1357700"/>
              <a:gd name="connsiteX118" fmla="*/ 2804398 w 10678681"/>
              <a:gd name="connsiteY118" fmla="*/ 1125556 h 1357700"/>
              <a:gd name="connsiteX119" fmla="*/ 2775396 w 10678681"/>
              <a:gd name="connsiteY119" fmla="*/ 1130148 h 1357700"/>
              <a:gd name="connsiteX120" fmla="*/ 2659096 w 10678681"/>
              <a:gd name="connsiteY120" fmla="*/ 1150294 h 1357700"/>
              <a:gd name="connsiteX121" fmla="*/ 2567088 w 10678681"/>
              <a:gd name="connsiteY121" fmla="*/ 1181781 h 1357700"/>
              <a:gd name="connsiteX122" fmla="*/ 2454501 w 10678681"/>
              <a:gd name="connsiteY122" fmla="*/ 1155455 h 1357700"/>
              <a:gd name="connsiteX123" fmla="*/ 2385161 w 10678681"/>
              <a:gd name="connsiteY123" fmla="*/ 1161312 h 1357700"/>
              <a:gd name="connsiteX124" fmla="*/ 2270528 w 10678681"/>
              <a:gd name="connsiteY124" fmla="*/ 1204338 h 1357700"/>
              <a:gd name="connsiteX125" fmla="*/ 2121820 w 10678681"/>
              <a:gd name="connsiteY125" fmla="*/ 1187078 h 1357700"/>
              <a:gd name="connsiteX126" fmla="*/ 2092716 w 10678681"/>
              <a:gd name="connsiteY126" fmla="*/ 1139224 h 1357700"/>
              <a:gd name="connsiteX127" fmla="*/ 2052449 w 10678681"/>
              <a:gd name="connsiteY127" fmla="*/ 1109687 h 1357700"/>
              <a:gd name="connsiteX128" fmla="*/ 2032607 w 10678681"/>
              <a:gd name="connsiteY128" fmla="*/ 1175477 h 1357700"/>
              <a:gd name="connsiteX129" fmla="*/ 1901837 w 10678681"/>
              <a:gd name="connsiteY129" fmla="*/ 1221762 h 1357700"/>
              <a:gd name="connsiteX130" fmla="*/ 1836762 w 10678681"/>
              <a:gd name="connsiteY130" fmla="*/ 1237387 h 1357700"/>
              <a:gd name="connsiteX131" fmla="*/ 1735877 w 10678681"/>
              <a:gd name="connsiteY131" fmla="*/ 1246527 h 1357700"/>
              <a:gd name="connsiteX132" fmla="*/ 1705069 w 10678681"/>
              <a:gd name="connsiteY132" fmla="*/ 1251989 h 1357700"/>
              <a:gd name="connsiteX133" fmla="*/ 1397689 w 10678681"/>
              <a:gd name="connsiteY133" fmla="*/ 1336144 h 1357700"/>
              <a:gd name="connsiteX134" fmla="*/ 1220734 w 10678681"/>
              <a:gd name="connsiteY134" fmla="*/ 1257811 h 1357700"/>
              <a:gd name="connsiteX135" fmla="*/ 1021737 w 10678681"/>
              <a:gd name="connsiteY135" fmla="*/ 1238739 h 1357700"/>
              <a:gd name="connsiteX136" fmla="*/ 959820 w 10678681"/>
              <a:gd name="connsiteY136" fmla="*/ 1275863 h 1357700"/>
              <a:gd name="connsiteX137" fmla="*/ 929137 w 10678681"/>
              <a:gd name="connsiteY137" fmla="*/ 1273957 h 1357700"/>
              <a:gd name="connsiteX138" fmla="*/ 878849 w 10678681"/>
              <a:gd name="connsiteY138" fmla="*/ 1266740 h 1357700"/>
              <a:gd name="connsiteX139" fmla="*/ 800667 w 10678681"/>
              <a:gd name="connsiteY139" fmla="*/ 1282041 h 1357700"/>
              <a:gd name="connsiteX140" fmla="*/ 644906 w 10678681"/>
              <a:gd name="connsiteY140" fmla="*/ 1273685 h 1357700"/>
              <a:gd name="connsiteX141" fmla="*/ 379869 w 10678681"/>
              <a:gd name="connsiteY141" fmla="*/ 1339165 h 1357700"/>
              <a:gd name="connsiteX142" fmla="*/ 137696 w 10678681"/>
              <a:gd name="connsiteY142" fmla="*/ 1319217 h 1357700"/>
              <a:gd name="connsiteX143" fmla="*/ 54250 w 10678681"/>
              <a:gd name="connsiteY143" fmla="*/ 1315838 h 1357700"/>
              <a:gd name="connsiteX144" fmla="*/ 28042 w 10678681"/>
              <a:gd name="connsiteY144" fmla="*/ 1297822 h 1357700"/>
              <a:gd name="connsiteX145" fmla="*/ 0 w 10678681"/>
              <a:gd name="connsiteY145" fmla="*/ 1294612 h 1357700"/>
              <a:gd name="connsiteX146" fmla="*/ 0 w 10678681"/>
              <a:gd name="connsiteY146"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0528 w 10678681"/>
              <a:gd name="connsiteY122" fmla="*/ 1204338 h 1357700"/>
              <a:gd name="connsiteX123" fmla="*/ 2121820 w 10678681"/>
              <a:gd name="connsiteY123" fmla="*/ 1187078 h 1357700"/>
              <a:gd name="connsiteX124" fmla="*/ 2092716 w 10678681"/>
              <a:gd name="connsiteY124" fmla="*/ 1139224 h 1357700"/>
              <a:gd name="connsiteX125" fmla="*/ 2052449 w 10678681"/>
              <a:gd name="connsiteY125" fmla="*/ 1109687 h 1357700"/>
              <a:gd name="connsiteX126" fmla="*/ 2032607 w 10678681"/>
              <a:gd name="connsiteY126" fmla="*/ 1175477 h 1357700"/>
              <a:gd name="connsiteX127" fmla="*/ 1901837 w 10678681"/>
              <a:gd name="connsiteY127" fmla="*/ 1221762 h 1357700"/>
              <a:gd name="connsiteX128" fmla="*/ 1836762 w 10678681"/>
              <a:gd name="connsiteY128" fmla="*/ 1237387 h 1357700"/>
              <a:gd name="connsiteX129" fmla="*/ 1735877 w 10678681"/>
              <a:gd name="connsiteY129" fmla="*/ 1246527 h 1357700"/>
              <a:gd name="connsiteX130" fmla="*/ 1705069 w 10678681"/>
              <a:gd name="connsiteY130" fmla="*/ 1251989 h 1357700"/>
              <a:gd name="connsiteX131" fmla="*/ 1397689 w 10678681"/>
              <a:gd name="connsiteY131" fmla="*/ 1336144 h 1357700"/>
              <a:gd name="connsiteX132" fmla="*/ 1220734 w 10678681"/>
              <a:gd name="connsiteY132" fmla="*/ 1257811 h 1357700"/>
              <a:gd name="connsiteX133" fmla="*/ 1021737 w 10678681"/>
              <a:gd name="connsiteY133" fmla="*/ 1238739 h 1357700"/>
              <a:gd name="connsiteX134" fmla="*/ 959820 w 10678681"/>
              <a:gd name="connsiteY134" fmla="*/ 1275863 h 1357700"/>
              <a:gd name="connsiteX135" fmla="*/ 929137 w 10678681"/>
              <a:gd name="connsiteY135" fmla="*/ 1273957 h 1357700"/>
              <a:gd name="connsiteX136" fmla="*/ 878849 w 10678681"/>
              <a:gd name="connsiteY136" fmla="*/ 1266740 h 1357700"/>
              <a:gd name="connsiteX137" fmla="*/ 800667 w 10678681"/>
              <a:gd name="connsiteY137" fmla="*/ 1282041 h 1357700"/>
              <a:gd name="connsiteX138" fmla="*/ 644906 w 10678681"/>
              <a:gd name="connsiteY138" fmla="*/ 1273685 h 1357700"/>
              <a:gd name="connsiteX139" fmla="*/ 379869 w 10678681"/>
              <a:gd name="connsiteY139" fmla="*/ 1339165 h 1357700"/>
              <a:gd name="connsiteX140" fmla="*/ 137696 w 10678681"/>
              <a:gd name="connsiteY140" fmla="*/ 1319217 h 1357700"/>
              <a:gd name="connsiteX141" fmla="*/ 54250 w 10678681"/>
              <a:gd name="connsiteY141" fmla="*/ 1315838 h 1357700"/>
              <a:gd name="connsiteX142" fmla="*/ 28042 w 10678681"/>
              <a:gd name="connsiteY142" fmla="*/ 1297822 h 1357700"/>
              <a:gd name="connsiteX143" fmla="*/ 0 w 10678681"/>
              <a:gd name="connsiteY143" fmla="*/ 1294612 h 1357700"/>
              <a:gd name="connsiteX144" fmla="*/ 0 w 10678681"/>
              <a:gd name="connsiteY144"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121820 w 10678681"/>
              <a:gd name="connsiteY122" fmla="*/ 1187078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10157 w 10678681"/>
              <a:gd name="connsiteY125" fmla="*/ 115276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36762 w 10678681"/>
              <a:gd name="connsiteY126" fmla="*/ 1237387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75981 w 10678681"/>
              <a:gd name="connsiteY113" fmla="*/ 1208973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2443"/>
              <a:gd name="connsiteX1" fmla="*/ 10678681 w 10678681"/>
              <a:gd name="connsiteY1" fmla="*/ 0 h 1352443"/>
              <a:gd name="connsiteX2" fmla="*/ 10666019 w 10678681"/>
              <a:gd name="connsiteY2" fmla="*/ 7876 h 1352443"/>
              <a:gd name="connsiteX3" fmla="*/ 10632825 w 10678681"/>
              <a:gd name="connsiteY3" fmla="*/ 32153 h 1352443"/>
              <a:gd name="connsiteX4" fmla="*/ 10510605 w 10678681"/>
              <a:gd name="connsiteY4" fmla="*/ 30449 h 1352443"/>
              <a:gd name="connsiteX5" fmla="*/ 10456989 w 10678681"/>
              <a:gd name="connsiteY5" fmla="*/ 979 h 1352443"/>
              <a:gd name="connsiteX6" fmla="*/ 10438642 w 10678681"/>
              <a:gd name="connsiteY6" fmla="*/ 1524 h 1352443"/>
              <a:gd name="connsiteX7" fmla="*/ 10407146 w 10678681"/>
              <a:gd name="connsiteY7" fmla="*/ 43659 h 1352443"/>
              <a:gd name="connsiteX8" fmla="*/ 10357996 w 10678681"/>
              <a:gd name="connsiteY8" fmla="*/ 50836 h 1352443"/>
              <a:gd name="connsiteX9" fmla="*/ 10306667 w 10678681"/>
              <a:gd name="connsiteY9" fmla="*/ 109739 h 1352443"/>
              <a:gd name="connsiteX10" fmla="*/ 10115334 w 10678681"/>
              <a:gd name="connsiteY10" fmla="*/ 155658 h 1352443"/>
              <a:gd name="connsiteX11" fmla="*/ 10068157 w 10678681"/>
              <a:gd name="connsiteY11" fmla="*/ 215673 h 1352443"/>
              <a:gd name="connsiteX12" fmla="*/ 10045431 w 10678681"/>
              <a:gd name="connsiteY12" fmla="*/ 229568 h 1352443"/>
              <a:gd name="connsiteX13" fmla="*/ 10013265 w 10678681"/>
              <a:gd name="connsiteY13" fmla="*/ 284757 h 1352443"/>
              <a:gd name="connsiteX14" fmla="*/ 9862496 w 10678681"/>
              <a:gd name="connsiteY14" fmla="*/ 223033 h 1352443"/>
              <a:gd name="connsiteX15" fmla="*/ 9679638 w 10678681"/>
              <a:gd name="connsiteY15" fmla="*/ 277462 h 1352443"/>
              <a:gd name="connsiteX16" fmla="*/ 9498347 w 10678681"/>
              <a:gd name="connsiteY16" fmla="*/ 244723 h 1352443"/>
              <a:gd name="connsiteX17" fmla="*/ 9399702 w 10678681"/>
              <a:gd name="connsiteY17" fmla="*/ 276316 h 1352443"/>
              <a:gd name="connsiteX18" fmla="*/ 9378439 w 10678681"/>
              <a:gd name="connsiteY18" fmla="*/ 326244 h 1352443"/>
              <a:gd name="connsiteX19" fmla="*/ 9121744 w 10678681"/>
              <a:gd name="connsiteY19" fmla="*/ 365177 h 1352443"/>
              <a:gd name="connsiteX20" fmla="*/ 9061654 w 10678681"/>
              <a:gd name="connsiteY20" fmla="*/ 393730 h 1352443"/>
              <a:gd name="connsiteX21" fmla="*/ 8997577 w 10678681"/>
              <a:gd name="connsiteY21" fmla="*/ 380865 h 1352443"/>
              <a:gd name="connsiteX22" fmla="*/ 8907968 w 10678681"/>
              <a:gd name="connsiteY22" fmla="*/ 447345 h 1352443"/>
              <a:gd name="connsiteX23" fmla="*/ 8764163 w 10678681"/>
              <a:gd name="connsiteY23" fmla="*/ 471000 h 1352443"/>
              <a:gd name="connsiteX24" fmla="*/ 8680155 w 10678681"/>
              <a:gd name="connsiteY24" fmla="*/ 492404 h 1352443"/>
              <a:gd name="connsiteX25" fmla="*/ 8651436 w 10678681"/>
              <a:gd name="connsiteY25" fmla="*/ 511923 h 1352443"/>
              <a:gd name="connsiteX26" fmla="*/ 8609185 w 10678681"/>
              <a:gd name="connsiteY26" fmla="*/ 531525 h 1352443"/>
              <a:gd name="connsiteX27" fmla="*/ 8537091 w 10678681"/>
              <a:gd name="connsiteY27" fmla="*/ 574933 h 1352443"/>
              <a:gd name="connsiteX28" fmla="*/ 8435931 w 10678681"/>
              <a:gd name="connsiteY28" fmla="*/ 617926 h 1352443"/>
              <a:gd name="connsiteX29" fmla="*/ 8348623 w 10678681"/>
              <a:gd name="connsiteY29" fmla="*/ 600607 h 1352443"/>
              <a:gd name="connsiteX30" fmla="*/ 8344233 w 10678681"/>
              <a:gd name="connsiteY30" fmla="*/ 610922 h 1352443"/>
              <a:gd name="connsiteX31" fmla="*/ 8290622 w 10678681"/>
              <a:gd name="connsiteY31" fmla="*/ 622687 h 1352443"/>
              <a:gd name="connsiteX32" fmla="*/ 8086698 w 10678681"/>
              <a:gd name="connsiteY32" fmla="*/ 605185 h 1352443"/>
              <a:gd name="connsiteX33" fmla="*/ 7982378 w 10678681"/>
              <a:gd name="connsiteY33" fmla="*/ 629799 h 1352443"/>
              <a:gd name="connsiteX34" fmla="*/ 7947952 w 10678681"/>
              <a:gd name="connsiteY34" fmla="*/ 648003 h 1352443"/>
              <a:gd name="connsiteX35" fmla="*/ 7890112 w 10678681"/>
              <a:gd name="connsiteY35" fmla="*/ 677915 h 1352443"/>
              <a:gd name="connsiteX36" fmla="*/ 7853284 w 10678681"/>
              <a:gd name="connsiteY36" fmla="*/ 723588 h 1352443"/>
              <a:gd name="connsiteX37" fmla="*/ 7802383 w 10678681"/>
              <a:gd name="connsiteY37" fmla="*/ 739359 h 1352443"/>
              <a:gd name="connsiteX38" fmla="*/ 7730518 w 10678681"/>
              <a:gd name="connsiteY38" fmla="*/ 739526 h 1352443"/>
              <a:gd name="connsiteX39" fmla="*/ 7652907 w 10678681"/>
              <a:gd name="connsiteY39" fmla="*/ 783273 h 1352443"/>
              <a:gd name="connsiteX40" fmla="*/ 7606008 w 10678681"/>
              <a:gd name="connsiteY40" fmla="*/ 800717 h 1352443"/>
              <a:gd name="connsiteX41" fmla="*/ 7480223 w 10678681"/>
              <a:gd name="connsiteY41" fmla="*/ 856821 h 1352443"/>
              <a:gd name="connsiteX42" fmla="*/ 7356005 w 10678681"/>
              <a:gd name="connsiteY42" fmla="*/ 919462 h 1352443"/>
              <a:gd name="connsiteX43" fmla="*/ 7305396 w 10678681"/>
              <a:gd name="connsiteY43" fmla="*/ 986228 h 1352443"/>
              <a:gd name="connsiteX44" fmla="*/ 7266251 w 10678681"/>
              <a:gd name="connsiteY44" fmla="*/ 967864 h 1352443"/>
              <a:gd name="connsiteX45" fmla="*/ 7269396 w 10678681"/>
              <a:gd name="connsiteY45" fmla="*/ 989282 h 1352443"/>
              <a:gd name="connsiteX46" fmla="*/ 7258094 w 10678681"/>
              <a:gd name="connsiteY46" fmla="*/ 990679 h 1352443"/>
              <a:gd name="connsiteX47" fmla="*/ 7257893 w 10678681"/>
              <a:gd name="connsiteY47" fmla="*/ 991204 h 1352443"/>
              <a:gd name="connsiteX48" fmla="*/ 7247153 w 10678681"/>
              <a:gd name="connsiteY48" fmla="*/ 991550 h 1352443"/>
              <a:gd name="connsiteX49" fmla="*/ 7193612 w 10678681"/>
              <a:gd name="connsiteY49" fmla="*/ 987042 h 1352443"/>
              <a:gd name="connsiteX50" fmla="*/ 7132632 w 10678681"/>
              <a:gd name="connsiteY50" fmla="*/ 1042036 h 1352443"/>
              <a:gd name="connsiteX51" fmla="*/ 7105610 w 10678681"/>
              <a:gd name="connsiteY51" fmla="*/ 1053537 h 1352443"/>
              <a:gd name="connsiteX52" fmla="*/ 7069148 w 10678681"/>
              <a:gd name="connsiteY52" fmla="*/ 1047163 h 1352443"/>
              <a:gd name="connsiteX53" fmla="*/ 7039634 w 10678681"/>
              <a:gd name="connsiteY53" fmla="*/ 1059971 h 1352443"/>
              <a:gd name="connsiteX54" fmla="*/ 7033445 w 10678681"/>
              <a:gd name="connsiteY54" fmla="*/ 1063314 h 1352443"/>
              <a:gd name="connsiteX55" fmla="*/ 6999157 w 10678681"/>
              <a:gd name="connsiteY55" fmla="*/ 1055282 h 1352443"/>
              <a:gd name="connsiteX56" fmla="*/ 6981874 w 10678681"/>
              <a:gd name="connsiteY56" fmla="*/ 1053827 h 1352443"/>
              <a:gd name="connsiteX57" fmla="*/ 6976102 w 10678681"/>
              <a:gd name="connsiteY57" fmla="*/ 1047854 h 1352443"/>
              <a:gd name="connsiteX58" fmla="*/ 6951040 w 10678681"/>
              <a:gd name="connsiteY58" fmla="*/ 1048531 h 1352443"/>
              <a:gd name="connsiteX59" fmla="*/ 6948497 w 10678681"/>
              <a:gd name="connsiteY59" fmla="*/ 1050706 h 1352443"/>
              <a:gd name="connsiteX60" fmla="*/ 6926582 w 10678681"/>
              <a:gd name="connsiteY60" fmla="*/ 1043462 h 1352443"/>
              <a:gd name="connsiteX61" fmla="*/ 6833743 w 10678681"/>
              <a:gd name="connsiteY61" fmla="*/ 1027960 h 1352443"/>
              <a:gd name="connsiteX62" fmla="*/ 6687090 w 10678681"/>
              <a:gd name="connsiteY62" fmla="*/ 1063250 h 1352443"/>
              <a:gd name="connsiteX63" fmla="*/ 6437450 w 10678681"/>
              <a:gd name="connsiteY63" fmla="*/ 1101075 h 1352443"/>
              <a:gd name="connsiteX64" fmla="*/ 6327795 w 10678681"/>
              <a:gd name="connsiteY64" fmla="*/ 1088142 h 1352443"/>
              <a:gd name="connsiteX65" fmla="*/ 6136549 w 10678681"/>
              <a:gd name="connsiteY65" fmla="*/ 1100268 h 1352443"/>
              <a:gd name="connsiteX66" fmla="*/ 6004655 w 10678681"/>
              <a:gd name="connsiteY66" fmla="*/ 1114946 h 1352443"/>
              <a:gd name="connsiteX67" fmla="*/ 5936643 w 10678681"/>
              <a:gd name="connsiteY67" fmla="*/ 1095428 h 1352443"/>
              <a:gd name="connsiteX68" fmla="*/ 5912484 w 10678681"/>
              <a:gd name="connsiteY68" fmla="*/ 1112624 h 1352443"/>
              <a:gd name="connsiteX69" fmla="*/ 5908387 w 10678681"/>
              <a:gd name="connsiteY69" fmla="*/ 1116018 h 1352443"/>
              <a:gd name="connsiteX70" fmla="*/ 5890495 w 10678681"/>
              <a:gd name="connsiteY70" fmla="*/ 1120268 h 1352443"/>
              <a:gd name="connsiteX71" fmla="*/ 5887318 w 10678681"/>
              <a:gd name="connsiteY71" fmla="*/ 1133134 h 1352443"/>
              <a:gd name="connsiteX72" fmla="*/ 5861726 w 10678681"/>
              <a:gd name="connsiteY72" fmla="*/ 1147891 h 1352443"/>
              <a:gd name="connsiteX73" fmla="*/ 5805823 w 10678681"/>
              <a:gd name="connsiteY73" fmla="*/ 1152457 h 1352443"/>
              <a:gd name="connsiteX74" fmla="*/ 5689841 w 10678681"/>
              <a:gd name="connsiteY74" fmla="*/ 1176232 h 1352443"/>
              <a:gd name="connsiteX75" fmla="*/ 5605119 w 10678681"/>
              <a:gd name="connsiteY75" fmla="*/ 1190202 h 1352443"/>
              <a:gd name="connsiteX76" fmla="*/ 5488513 w 10678681"/>
              <a:gd name="connsiteY76" fmla="*/ 1205367 h 1352443"/>
              <a:gd name="connsiteX77" fmla="*/ 5402905 w 10678681"/>
              <a:gd name="connsiteY77" fmla="*/ 1241191 h 1352443"/>
              <a:gd name="connsiteX78" fmla="*/ 5285593 w 10678681"/>
              <a:gd name="connsiteY78" fmla="*/ 1273569 h 1352443"/>
              <a:gd name="connsiteX79" fmla="*/ 5192893 w 10678681"/>
              <a:gd name="connsiteY79" fmla="*/ 1247188 h 1352443"/>
              <a:gd name="connsiteX80" fmla="*/ 5186475 w 10678681"/>
              <a:gd name="connsiteY80" fmla="*/ 1257028 h 1352443"/>
              <a:gd name="connsiteX81" fmla="*/ 5126038 w 10678681"/>
              <a:gd name="connsiteY81" fmla="*/ 1263189 h 1352443"/>
              <a:gd name="connsiteX82" fmla="*/ 4894688 w 10678681"/>
              <a:gd name="connsiteY82" fmla="*/ 1247184 h 1352443"/>
              <a:gd name="connsiteX83" fmla="*/ 4788036 w 10678681"/>
              <a:gd name="connsiteY83" fmla="*/ 1238182 h 1352443"/>
              <a:gd name="connsiteX84" fmla="*/ 4747555 w 10678681"/>
              <a:gd name="connsiteY84" fmla="*/ 1252768 h 1352443"/>
              <a:gd name="connsiteX85" fmla="*/ 4679644 w 10678681"/>
              <a:gd name="connsiteY85" fmla="*/ 1276603 h 1352443"/>
              <a:gd name="connsiteX86" fmla="*/ 4632222 w 10678681"/>
              <a:gd name="connsiteY86" fmla="*/ 1318360 h 1352443"/>
              <a:gd name="connsiteX87" fmla="*/ 4617358 w 10678681"/>
              <a:gd name="connsiteY87" fmla="*/ 1327690 h 1352443"/>
              <a:gd name="connsiteX88" fmla="*/ 4589102 w 10678681"/>
              <a:gd name="connsiteY88" fmla="*/ 1321223 h 1352443"/>
              <a:gd name="connsiteX89" fmla="*/ 4578184 w 10678681"/>
              <a:gd name="connsiteY89" fmla="*/ 1326745 h 1352443"/>
              <a:gd name="connsiteX90" fmla="*/ 4574270 w 10678681"/>
              <a:gd name="connsiteY90" fmla="*/ 1325878 h 1352443"/>
              <a:gd name="connsiteX91" fmla="*/ 4564919 w 10678681"/>
              <a:gd name="connsiteY91" fmla="*/ 1325507 h 1352443"/>
              <a:gd name="connsiteX92" fmla="*/ 4566586 w 10678681"/>
              <a:gd name="connsiteY92" fmla="*/ 1316963 h 1352443"/>
              <a:gd name="connsiteX93" fmla="*/ 4556303 w 10678681"/>
              <a:gd name="connsiteY93" fmla="*/ 1300262 h 1352443"/>
              <a:gd name="connsiteX94" fmla="*/ 4502358 w 10678681"/>
              <a:gd name="connsiteY94" fmla="*/ 1302558 h 1352443"/>
              <a:gd name="connsiteX95" fmla="*/ 4498919 w 10678681"/>
              <a:gd name="connsiteY95" fmla="*/ 1312115 h 1352443"/>
              <a:gd name="connsiteX96" fmla="*/ 4492075 w 10678681"/>
              <a:gd name="connsiteY96" fmla="*/ 1313357 h 1352443"/>
              <a:gd name="connsiteX97" fmla="*/ 4487466 w 10678681"/>
              <a:gd name="connsiteY97" fmla="*/ 1304102 h 1352443"/>
              <a:gd name="connsiteX98" fmla="*/ 4398292 w 10678681"/>
              <a:gd name="connsiteY98" fmla="*/ 1278410 h 1352443"/>
              <a:gd name="connsiteX99" fmla="*/ 4306088 w 10678681"/>
              <a:gd name="connsiteY99" fmla="*/ 1282512 h 1352443"/>
              <a:gd name="connsiteX100" fmla="*/ 4188995 w 10678681"/>
              <a:gd name="connsiteY100" fmla="*/ 1296718 h 1352443"/>
              <a:gd name="connsiteX101" fmla="*/ 4136582 w 10678681"/>
              <a:gd name="connsiteY101" fmla="*/ 1287687 h 1352443"/>
              <a:gd name="connsiteX102" fmla="*/ 4064614 w 10678681"/>
              <a:gd name="connsiteY102" fmla="*/ 1296118 h 1352443"/>
              <a:gd name="connsiteX103" fmla="*/ 3900948 w 10678681"/>
              <a:gd name="connsiteY103" fmla="*/ 1322156 h 1352443"/>
              <a:gd name="connsiteX104" fmla="*/ 3787890 w 10678681"/>
              <a:gd name="connsiteY104" fmla="*/ 1352442 h 1352443"/>
              <a:gd name="connsiteX105" fmla="*/ 3745993 w 10678681"/>
              <a:gd name="connsiteY105" fmla="*/ 1342630 h 1352443"/>
              <a:gd name="connsiteX106" fmla="*/ 3675785 w 10678681"/>
              <a:gd name="connsiteY106" fmla="*/ 1326802 h 1352443"/>
              <a:gd name="connsiteX107" fmla="*/ 3623856 w 10678681"/>
              <a:gd name="connsiteY107" fmla="*/ 1290804 h 1352443"/>
              <a:gd name="connsiteX108" fmla="*/ 3564933 w 10678681"/>
              <a:gd name="connsiteY108" fmla="*/ 1287147 h 1352443"/>
              <a:gd name="connsiteX109" fmla="*/ 3550537 w 10678681"/>
              <a:gd name="connsiteY109" fmla="*/ 1317552 h 1352443"/>
              <a:gd name="connsiteX110" fmla="*/ 3487736 w 10678681"/>
              <a:gd name="connsiteY110" fmla="*/ 1303493 h 1352443"/>
              <a:gd name="connsiteX111" fmla="*/ 3392548 w 10678681"/>
              <a:gd name="connsiteY111" fmla="*/ 1278741 h 1352443"/>
              <a:gd name="connsiteX112" fmla="*/ 3337466 w 10678681"/>
              <a:gd name="connsiteY112" fmla="*/ 1272537 h 1352443"/>
              <a:gd name="connsiteX113" fmla="*/ 3175981 w 10678681"/>
              <a:gd name="connsiteY113" fmla="*/ 1208973 h 1352443"/>
              <a:gd name="connsiteX114" fmla="*/ 3036856 w 10678681"/>
              <a:gd name="connsiteY114" fmla="*/ 1214383 h 1352443"/>
              <a:gd name="connsiteX115" fmla="*/ 2824973 w 10678681"/>
              <a:gd name="connsiteY115" fmla="*/ 1134864 h 1352443"/>
              <a:gd name="connsiteX116" fmla="*/ 2804398 w 10678681"/>
              <a:gd name="connsiteY116" fmla="*/ 1125556 h 1352443"/>
              <a:gd name="connsiteX117" fmla="*/ 2736109 w 10678681"/>
              <a:gd name="connsiteY117" fmla="*/ 1137717 h 1352443"/>
              <a:gd name="connsiteX118" fmla="*/ 2659096 w 10678681"/>
              <a:gd name="connsiteY118" fmla="*/ 1150294 h 1352443"/>
              <a:gd name="connsiteX119" fmla="*/ 2567088 w 10678681"/>
              <a:gd name="connsiteY119" fmla="*/ 1181781 h 1352443"/>
              <a:gd name="connsiteX120" fmla="*/ 2454501 w 10678681"/>
              <a:gd name="connsiteY120" fmla="*/ 1155455 h 1352443"/>
              <a:gd name="connsiteX121" fmla="*/ 2385161 w 10678681"/>
              <a:gd name="connsiteY121" fmla="*/ 1161312 h 1352443"/>
              <a:gd name="connsiteX122" fmla="*/ 2273361 w 10678681"/>
              <a:gd name="connsiteY122" fmla="*/ 1134090 h 1352443"/>
              <a:gd name="connsiteX123" fmla="*/ 2132003 w 10678681"/>
              <a:gd name="connsiteY123" fmla="*/ 1139225 h 1352443"/>
              <a:gd name="connsiteX124" fmla="*/ 2041224 w 10678681"/>
              <a:gd name="connsiteY124" fmla="*/ 1147536 h 1352443"/>
              <a:gd name="connsiteX125" fmla="*/ 2010157 w 10678681"/>
              <a:gd name="connsiteY125" fmla="*/ 1152767 h 1352443"/>
              <a:gd name="connsiteX126" fmla="*/ 1859213 w 10678681"/>
              <a:gd name="connsiteY126" fmla="*/ 1199540 h 1352443"/>
              <a:gd name="connsiteX127" fmla="*/ 1735877 w 10678681"/>
              <a:gd name="connsiteY127" fmla="*/ 1246527 h 1352443"/>
              <a:gd name="connsiteX128" fmla="*/ 1705069 w 10678681"/>
              <a:gd name="connsiteY128" fmla="*/ 1251989 h 1352443"/>
              <a:gd name="connsiteX129" fmla="*/ 1307888 w 10678681"/>
              <a:gd name="connsiteY129" fmla="*/ 1283156 h 1352443"/>
              <a:gd name="connsiteX130" fmla="*/ 1220734 w 10678681"/>
              <a:gd name="connsiteY130" fmla="*/ 1257811 h 1352443"/>
              <a:gd name="connsiteX131" fmla="*/ 1021737 w 10678681"/>
              <a:gd name="connsiteY131" fmla="*/ 1238739 h 1352443"/>
              <a:gd name="connsiteX132" fmla="*/ 959820 w 10678681"/>
              <a:gd name="connsiteY132" fmla="*/ 1275863 h 1352443"/>
              <a:gd name="connsiteX133" fmla="*/ 929137 w 10678681"/>
              <a:gd name="connsiteY133" fmla="*/ 1273957 h 1352443"/>
              <a:gd name="connsiteX134" fmla="*/ 878849 w 10678681"/>
              <a:gd name="connsiteY134" fmla="*/ 1266740 h 1352443"/>
              <a:gd name="connsiteX135" fmla="*/ 800667 w 10678681"/>
              <a:gd name="connsiteY135" fmla="*/ 1282041 h 1352443"/>
              <a:gd name="connsiteX136" fmla="*/ 644906 w 10678681"/>
              <a:gd name="connsiteY136" fmla="*/ 1273685 h 1352443"/>
              <a:gd name="connsiteX137" fmla="*/ 379869 w 10678681"/>
              <a:gd name="connsiteY137" fmla="*/ 1339165 h 1352443"/>
              <a:gd name="connsiteX138" fmla="*/ 137696 w 10678681"/>
              <a:gd name="connsiteY138" fmla="*/ 1319217 h 1352443"/>
              <a:gd name="connsiteX139" fmla="*/ 54250 w 10678681"/>
              <a:gd name="connsiteY139" fmla="*/ 1315838 h 1352443"/>
              <a:gd name="connsiteX140" fmla="*/ 28042 w 10678681"/>
              <a:gd name="connsiteY140" fmla="*/ 1297822 h 1352443"/>
              <a:gd name="connsiteX141" fmla="*/ 0 w 10678681"/>
              <a:gd name="connsiteY141" fmla="*/ 1294612 h 1352443"/>
              <a:gd name="connsiteX142" fmla="*/ 0 w 10678681"/>
              <a:gd name="connsiteY142" fmla="*/ 0 h 1352443"/>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22314 w 10678681"/>
              <a:gd name="connsiteY18" fmla="*/ 33381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720084 w 10678681"/>
              <a:gd name="connsiteY39" fmla="*/ 760750 h 1342734"/>
              <a:gd name="connsiteX40" fmla="*/ 7652907 w 10678681"/>
              <a:gd name="connsiteY40" fmla="*/ 783273 h 1342734"/>
              <a:gd name="connsiteX41" fmla="*/ 7606008 w 10678681"/>
              <a:gd name="connsiteY41" fmla="*/ 800717 h 1342734"/>
              <a:gd name="connsiteX42" fmla="*/ 7480223 w 10678681"/>
              <a:gd name="connsiteY42" fmla="*/ 856821 h 1342734"/>
              <a:gd name="connsiteX43" fmla="*/ 7356005 w 10678681"/>
              <a:gd name="connsiteY43" fmla="*/ 919462 h 1342734"/>
              <a:gd name="connsiteX44" fmla="*/ 7305396 w 10678681"/>
              <a:gd name="connsiteY44" fmla="*/ 986228 h 1342734"/>
              <a:gd name="connsiteX45" fmla="*/ 7266251 w 10678681"/>
              <a:gd name="connsiteY45" fmla="*/ 967864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64919 w 10678681"/>
              <a:gd name="connsiteY89" fmla="*/ 1325507 h 1342734"/>
              <a:gd name="connsiteX90" fmla="*/ 4566586 w 10678681"/>
              <a:gd name="connsiteY90" fmla="*/ 1316963 h 1342734"/>
              <a:gd name="connsiteX91" fmla="*/ 4556303 w 10678681"/>
              <a:gd name="connsiteY91" fmla="*/ 1300262 h 1342734"/>
              <a:gd name="connsiteX92" fmla="*/ 4502358 w 10678681"/>
              <a:gd name="connsiteY92" fmla="*/ 1302558 h 1342734"/>
              <a:gd name="connsiteX93" fmla="*/ 4498919 w 10678681"/>
              <a:gd name="connsiteY93" fmla="*/ 1312115 h 1342734"/>
              <a:gd name="connsiteX94" fmla="*/ 4492075 w 10678681"/>
              <a:gd name="connsiteY94" fmla="*/ 1313357 h 1342734"/>
              <a:gd name="connsiteX95" fmla="*/ 4487466 w 10678681"/>
              <a:gd name="connsiteY95" fmla="*/ 1304102 h 1342734"/>
              <a:gd name="connsiteX96" fmla="*/ 4398292 w 10678681"/>
              <a:gd name="connsiteY96" fmla="*/ 1278410 h 1342734"/>
              <a:gd name="connsiteX97" fmla="*/ 4306088 w 10678681"/>
              <a:gd name="connsiteY97" fmla="*/ 1282512 h 1342734"/>
              <a:gd name="connsiteX98" fmla="*/ 4188995 w 10678681"/>
              <a:gd name="connsiteY98" fmla="*/ 1296718 h 1342734"/>
              <a:gd name="connsiteX99" fmla="*/ 4136582 w 10678681"/>
              <a:gd name="connsiteY99" fmla="*/ 1287687 h 1342734"/>
              <a:gd name="connsiteX100" fmla="*/ 4064614 w 10678681"/>
              <a:gd name="connsiteY100" fmla="*/ 1296118 h 1342734"/>
              <a:gd name="connsiteX101" fmla="*/ 3900948 w 10678681"/>
              <a:gd name="connsiteY101" fmla="*/ 1322156 h 1342734"/>
              <a:gd name="connsiteX102" fmla="*/ 3787890 w 10678681"/>
              <a:gd name="connsiteY102" fmla="*/ 1322164 h 1342734"/>
              <a:gd name="connsiteX103" fmla="*/ 3745993 w 10678681"/>
              <a:gd name="connsiteY103" fmla="*/ 1342630 h 1342734"/>
              <a:gd name="connsiteX104" fmla="*/ 3675785 w 10678681"/>
              <a:gd name="connsiteY104" fmla="*/ 1326802 h 1342734"/>
              <a:gd name="connsiteX105" fmla="*/ 3623856 w 10678681"/>
              <a:gd name="connsiteY105" fmla="*/ 1290804 h 1342734"/>
              <a:gd name="connsiteX106" fmla="*/ 3564933 w 10678681"/>
              <a:gd name="connsiteY106" fmla="*/ 1287147 h 1342734"/>
              <a:gd name="connsiteX107" fmla="*/ 3550537 w 10678681"/>
              <a:gd name="connsiteY107" fmla="*/ 1317552 h 1342734"/>
              <a:gd name="connsiteX108" fmla="*/ 3487736 w 10678681"/>
              <a:gd name="connsiteY108" fmla="*/ 1303493 h 1342734"/>
              <a:gd name="connsiteX109" fmla="*/ 3392548 w 10678681"/>
              <a:gd name="connsiteY109" fmla="*/ 1278741 h 1342734"/>
              <a:gd name="connsiteX110" fmla="*/ 3337466 w 10678681"/>
              <a:gd name="connsiteY110" fmla="*/ 1272537 h 1342734"/>
              <a:gd name="connsiteX111" fmla="*/ 3175981 w 10678681"/>
              <a:gd name="connsiteY111" fmla="*/ 1208973 h 1342734"/>
              <a:gd name="connsiteX112" fmla="*/ 3036856 w 10678681"/>
              <a:gd name="connsiteY112" fmla="*/ 1214383 h 1342734"/>
              <a:gd name="connsiteX113" fmla="*/ 2824973 w 10678681"/>
              <a:gd name="connsiteY113" fmla="*/ 1134864 h 1342734"/>
              <a:gd name="connsiteX114" fmla="*/ 2804398 w 10678681"/>
              <a:gd name="connsiteY114" fmla="*/ 1125556 h 1342734"/>
              <a:gd name="connsiteX115" fmla="*/ 2736109 w 10678681"/>
              <a:gd name="connsiteY115" fmla="*/ 1137717 h 1342734"/>
              <a:gd name="connsiteX116" fmla="*/ 2659096 w 10678681"/>
              <a:gd name="connsiteY116" fmla="*/ 1150294 h 1342734"/>
              <a:gd name="connsiteX117" fmla="*/ 2567088 w 10678681"/>
              <a:gd name="connsiteY117" fmla="*/ 1181781 h 1342734"/>
              <a:gd name="connsiteX118" fmla="*/ 2454501 w 10678681"/>
              <a:gd name="connsiteY118" fmla="*/ 1155455 h 1342734"/>
              <a:gd name="connsiteX119" fmla="*/ 2385161 w 10678681"/>
              <a:gd name="connsiteY119" fmla="*/ 1161312 h 1342734"/>
              <a:gd name="connsiteX120" fmla="*/ 2273361 w 10678681"/>
              <a:gd name="connsiteY120" fmla="*/ 1134090 h 1342734"/>
              <a:gd name="connsiteX121" fmla="*/ 2132003 w 10678681"/>
              <a:gd name="connsiteY121" fmla="*/ 1139225 h 1342734"/>
              <a:gd name="connsiteX122" fmla="*/ 2041224 w 10678681"/>
              <a:gd name="connsiteY122" fmla="*/ 1147536 h 1342734"/>
              <a:gd name="connsiteX123" fmla="*/ 2010157 w 10678681"/>
              <a:gd name="connsiteY123" fmla="*/ 1152767 h 1342734"/>
              <a:gd name="connsiteX124" fmla="*/ 1859213 w 10678681"/>
              <a:gd name="connsiteY124" fmla="*/ 1199540 h 1342734"/>
              <a:gd name="connsiteX125" fmla="*/ 1735877 w 10678681"/>
              <a:gd name="connsiteY125" fmla="*/ 1246527 h 1342734"/>
              <a:gd name="connsiteX126" fmla="*/ 1705069 w 10678681"/>
              <a:gd name="connsiteY126" fmla="*/ 1251989 h 1342734"/>
              <a:gd name="connsiteX127" fmla="*/ 1307888 w 10678681"/>
              <a:gd name="connsiteY127" fmla="*/ 1283156 h 1342734"/>
              <a:gd name="connsiteX128" fmla="*/ 1220734 w 10678681"/>
              <a:gd name="connsiteY128" fmla="*/ 1257811 h 1342734"/>
              <a:gd name="connsiteX129" fmla="*/ 1021737 w 10678681"/>
              <a:gd name="connsiteY129" fmla="*/ 1238739 h 1342734"/>
              <a:gd name="connsiteX130" fmla="*/ 959820 w 10678681"/>
              <a:gd name="connsiteY130" fmla="*/ 1275863 h 1342734"/>
              <a:gd name="connsiteX131" fmla="*/ 929137 w 10678681"/>
              <a:gd name="connsiteY131" fmla="*/ 1273957 h 1342734"/>
              <a:gd name="connsiteX132" fmla="*/ 878849 w 10678681"/>
              <a:gd name="connsiteY132" fmla="*/ 1266740 h 1342734"/>
              <a:gd name="connsiteX133" fmla="*/ 800667 w 10678681"/>
              <a:gd name="connsiteY133" fmla="*/ 1282041 h 1342734"/>
              <a:gd name="connsiteX134" fmla="*/ 644906 w 10678681"/>
              <a:gd name="connsiteY134" fmla="*/ 1273685 h 1342734"/>
              <a:gd name="connsiteX135" fmla="*/ 379869 w 10678681"/>
              <a:gd name="connsiteY135" fmla="*/ 1339165 h 1342734"/>
              <a:gd name="connsiteX136" fmla="*/ 137696 w 10678681"/>
              <a:gd name="connsiteY136" fmla="*/ 1319217 h 1342734"/>
              <a:gd name="connsiteX137" fmla="*/ 54250 w 10678681"/>
              <a:gd name="connsiteY137" fmla="*/ 1315838 h 1342734"/>
              <a:gd name="connsiteX138" fmla="*/ 28042 w 10678681"/>
              <a:gd name="connsiteY138" fmla="*/ 1297822 h 1342734"/>
              <a:gd name="connsiteX139" fmla="*/ 0 w 10678681"/>
              <a:gd name="connsiteY139" fmla="*/ 1294612 h 1342734"/>
              <a:gd name="connsiteX140" fmla="*/ 0 w 10678681"/>
              <a:gd name="connsiteY140"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78184 w 10678681"/>
              <a:gd name="connsiteY87" fmla="*/ 1326745 h 1342734"/>
              <a:gd name="connsiteX88" fmla="*/ 4564919 w 10678681"/>
              <a:gd name="connsiteY88" fmla="*/ 1325507 h 1342734"/>
              <a:gd name="connsiteX89" fmla="*/ 4566586 w 10678681"/>
              <a:gd name="connsiteY89" fmla="*/ 1316963 h 1342734"/>
              <a:gd name="connsiteX90" fmla="*/ 4556303 w 10678681"/>
              <a:gd name="connsiteY90" fmla="*/ 1300262 h 1342734"/>
              <a:gd name="connsiteX91" fmla="*/ 4502358 w 10678681"/>
              <a:gd name="connsiteY91" fmla="*/ 1302558 h 1342734"/>
              <a:gd name="connsiteX92" fmla="*/ 4498919 w 10678681"/>
              <a:gd name="connsiteY92" fmla="*/ 1312115 h 1342734"/>
              <a:gd name="connsiteX93" fmla="*/ 4492075 w 10678681"/>
              <a:gd name="connsiteY93" fmla="*/ 1313357 h 1342734"/>
              <a:gd name="connsiteX94" fmla="*/ 4487466 w 10678681"/>
              <a:gd name="connsiteY94" fmla="*/ 1304102 h 1342734"/>
              <a:gd name="connsiteX95" fmla="*/ 4398292 w 10678681"/>
              <a:gd name="connsiteY95" fmla="*/ 1278410 h 1342734"/>
              <a:gd name="connsiteX96" fmla="*/ 4306088 w 10678681"/>
              <a:gd name="connsiteY96" fmla="*/ 1282512 h 1342734"/>
              <a:gd name="connsiteX97" fmla="*/ 4188995 w 10678681"/>
              <a:gd name="connsiteY97" fmla="*/ 1296718 h 1342734"/>
              <a:gd name="connsiteX98" fmla="*/ 4136582 w 10678681"/>
              <a:gd name="connsiteY98" fmla="*/ 1287687 h 1342734"/>
              <a:gd name="connsiteX99" fmla="*/ 4064614 w 10678681"/>
              <a:gd name="connsiteY99" fmla="*/ 1296118 h 1342734"/>
              <a:gd name="connsiteX100" fmla="*/ 3900948 w 10678681"/>
              <a:gd name="connsiteY100" fmla="*/ 1322156 h 1342734"/>
              <a:gd name="connsiteX101" fmla="*/ 3787890 w 10678681"/>
              <a:gd name="connsiteY101" fmla="*/ 1322164 h 1342734"/>
              <a:gd name="connsiteX102" fmla="*/ 3745993 w 10678681"/>
              <a:gd name="connsiteY102" fmla="*/ 1342630 h 1342734"/>
              <a:gd name="connsiteX103" fmla="*/ 3675785 w 10678681"/>
              <a:gd name="connsiteY103" fmla="*/ 1326802 h 1342734"/>
              <a:gd name="connsiteX104" fmla="*/ 3623856 w 10678681"/>
              <a:gd name="connsiteY104" fmla="*/ 1290804 h 1342734"/>
              <a:gd name="connsiteX105" fmla="*/ 3564933 w 10678681"/>
              <a:gd name="connsiteY105" fmla="*/ 1287147 h 1342734"/>
              <a:gd name="connsiteX106" fmla="*/ 3550537 w 10678681"/>
              <a:gd name="connsiteY106" fmla="*/ 1317552 h 1342734"/>
              <a:gd name="connsiteX107" fmla="*/ 3487736 w 10678681"/>
              <a:gd name="connsiteY107" fmla="*/ 1303493 h 1342734"/>
              <a:gd name="connsiteX108" fmla="*/ 3392548 w 10678681"/>
              <a:gd name="connsiteY108" fmla="*/ 1278741 h 1342734"/>
              <a:gd name="connsiteX109" fmla="*/ 3337466 w 10678681"/>
              <a:gd name="connsiteY109" fmla="*/ 1272537 h 1342734"/>
              <a:gd name="connsiteX110" fmla="*/ 3175981 w 10678681"/>
              <a:gd name="connsiteY110" fmla="*/ 1208973 h 1342734"/>
              <a:gd name="connsiteX111" fmla="*/ 3036856 w 10678681"/>
              <a:gd name="connsiteY111" fmla="*/ 1214383 h 1342734"/>
              <a:gd name="connsiteX112" fmla="*/ 2824973 w 10678681"/>
              <a:gd name="connsiteY112" fmla="*/ 1134864 h 1342734"/>
              <a:gd name="connsiteX113" fmla="*/ 2804398 w 10678681"/>
              <a:gd name="connsiteY113" fmla="*/ 1125556 h 1342734"/>
              <a:gd name="connsiteX114" fmla="*/ 2736109 w 10678681"/>
              <a:gd name="connsiteY114" fmla="*/ 1137717 h 1342734"/>
              <a:gd name="connsiteX115" fmla="*/ 2659096 w 10678681"/>
              <a:gd name="connsiteY115" fmla="*/ 1150294 h 1342734"/>
              <a:gd name="connsiteX116" fmla="*/ 2567088 w 10678681"/>
              <a:gd name="connsiteY116" fmla="*/ 1181781 h 1342734"/>
              <a:gd name="connsiteX117" fmla="*/ 2454501 w 10678681"/>
              <a:gd name="connsiteY117" fmla="*/ 1155455 h 1342734"/>
              <a:gd name="connsiteX118" fmla="*/ 2385161 w 10678681"/>
              <a:gd name="connsiteY118" fmla="*/ 1161312 h 1342734"/>
              <a:gd name="connsiteX119" fmla="*/ 2273361 w 10678681"/>
              <a:gd name="connsiteY119" fmla="*/ 1134090 h 1342734"/>
              <a:gd name="connsiteX120" fmla="*/ 2132003 w 10678681"/>
              <a:gd name="connsiteY120" fmla="*/ 1139225 h 1342734"/>
              <a:gd name="connsiteX121" fmla="*/ 2041224 w 10678681"/>
              <a:gd name="connsiteY121" fmla="*/ 1147536 h 1342734"/>
              <a:gd name="connsiteX122" fmla="*/ 2010157 w 10678681"/>
              <a:gd name="connsiteY122" fmla="*/ 1152767 h 1342734"/>
              <a:gd name="connsiteX123" fmla="*/ 1859213 w 10678681"/>
              <a:gd name="connsiteY123" fmla="*/ 1199540 h 1342734"/>
              <a:gd name="connsiteX124" fmla="*/ 1735877 w 10678681"/>
              <a:gd name="connsiteY124" fmla="*/ 1246527 h 1342734"/>
              <a:gd name="connsiteX125" fmla="*/ 1705069 w 10678681"/>
              <a:gd name="connsiteY125" fmla="*/ 1251989 h 1342734"/>
              <a:gd name="connsiteX126" fmla="*/ 1307888 w 10678681"/>
              <a:gd name="connsiteY126" fmla="*/ 1283156 h 1342734"/>
              <a:gd name="connsiteX127" fmla="*/ 1220734 w 10678681"/>
              <a:gd name="connsiteY127" fmla="*/ 1257811 h 1342734"/>
              <a:gd name="connsiteX128" fmla="*/ 1021737 w 10678681"/>
              <a:gd name="connsiteY128" fmla="*/ 1238739 h 1342734"/>
              <a:gd name="connsiteX129" fmla="*/ 959820 w 10678681"/>
              <a:gd name="connsiteY129" fmla="*/ 1275863 h 1342734"/>
              <a:gd name="connsiteX130" fmla="*/ 929137 w 10678681"/>
              <a:gd name="connsiteY130" fmla="*/ 1273957 h 1342734"/>
              <a:gd name="connsiteX131" fmla="*/ 878849 w 10678681"/>
              <a:gd name="connsiteY131" fmla="*/ 1266740 h 1342734"/>
              <a:gd name="connsiteX132" fmla="*/ 800667 w 10678681"/>
              <a:gd name="connsiteY132" fmla="*/ 1282041 h 1342734"/>
              <a:gd name="connsiteX133" fmla="*/ 644906 w 10678681"/>
              <a:gd name="connsiteY133" fmla="*/ 1273685 h 1342734"/>
              <a:gd name="connsiteX134" fmla="*/ 379869 w 10678681"/>
              <a:gd name="connsiteY134" fmla="*/ 1339165 h 1342734"/>
              <a:gd name="connsiteX135" fmla="*/ 137696 w 10678681"/>
              <a:gd name="connsiteY135" fmla="*/ 1319217 h 1342734"/>
              <a:gd name="connsiteX136" fmla="*/ 54250 w 10678681"/>
              <a:gd name="connsiteY136" fmla="*/ 1315838 h 1342734"/>
              <a:gd name="connsiteX137" fmla="*/ 28042 w 10678681"/>
              <a:gd name="connsiteY137" fmla="*/ 1297822 h 1342734"/>
              <a:gd name="connsiteX138" fmla="*/ 0 w 10678681"/>
              <a:gd name="connsiteY138" fmla="*/ 1294612 h 1342734"/>
              <a:gd name="connsiteX139" fmla="*/ 0 w 10678681"/>
              <a:gd name="connsiteY139"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578184 w 10678681"/>
              <a:gd name="connsiteY86" fmla="*/ 1326745 h 1342734"/>
              <a:gd name="connsiteX87" fmla="*/ 4564919 w 10678681"/>
              <a:gd name="connsiteY87" fmla="*/ 1325507 h 1342734"/>
              <a:gd name="connsiteX88" fmla="*/ 4566586 w 10678681"/>
              <a:gd name="connsiteY88" fmla="*/ 1316963 h 1342734"/>
              <a:gd name="connsiteX89" fmla="*/ 4556303 w 10678681"/>
              <a:gd name="connsiteY89" fmla="*/ 1300262 h 1342734"/>
              <a:gd name="connsiteX90" fmla="*/ 4502358 w 10678681"/>
              <a:gd name="connsiteY90" fmla="*/ 1302558 h 1342734"/>
              <a:gd name="connsiteX91" fmla="*/ 4498919 w 10678681"/>
              <a:gd name="connsiteY91" fmla="*/ 1312115 h 1342734"/>
              <a:gd name="connsiteX92" fmla="*/ 4492075 w 10678681"/>
              <a:gd name="connsiteY92" fmla="*/ 1313357 h 1342734"/>
              <a:gd name="connsiteX93" fmla="*/ 4487466 w 10678681"/>
              <a:gd name="connsiteY93" fmla="*/ 1304102 h 1342734"/>
              <a:gd name="connsiteX94" fmla="*/ 4398292 w 10678681"/>
              <a:gd name="connsiteY94" fmla="*/ 1278410 h 1342734"/>
              <a:gd name="connsiteX95" fmla="*/ 4306088 w 10678681"/>
              <a:gd name="connsiteY95" fmla="*/ 1282512 h 1342734"/>
              <a:gd name="connsiteX96" fmla="*/ 4188995 w 10678681"/>
              <a:gd name="connsiteY96" fmla="*/ 1296718 h 1342734"/>
              <a:gd name="connsiteX97" fmla="*/ 4136582 w 10678681"/>
              <a:gd name="connsiteY97" fmla="*/ 1287687 h 1342734"/>
              <a:gd name="connsiteX98" fmla="*/ 4064614 w 10678681"/>
              <a:gd name="connsiteY98" fmla="*/ 1296118 h 1342734"/>
              <a:gd name="connsiteX99" fmla="*/ 3900948 w 10678681"/>
              <a:gd name="connsiteY99" fmla="*/ 1322156 h 1342734"/>
              <a:gd name="connsiteX100" fmla="*/ 3787890 w 10678681"/>
              <a:gd name="connsiteY100" fmla="*/ 1322164 h 1342734"/>
              <a:gd name="connsiteX101" fmla="*/ 3745993 w 10678681"/>
              <a:gd name="connsiteY101" fmla="*/ 1342630 h 1342734"/>
              <a:gd name="connsiteX102" fmla="*/ 3675785 w 10678681"/>
              <a:gd name="connsiteY102" fmla="*/ 1326802 h 1342734"/>
              <a:gd name="connsiteX103" fmla="*/ 3623856 w 10678681"/>
              <a:gd name="connsiteY103" fmla="*/ 1290804 h 1342734"/>
              <a:gd name="connsiteX104" fmla="*/ 3564933 w 10678681"/>
              <a:gd name="connsiteY104" fmla="*/ 1287147 h 1342734"/>
              <a:gd name="connsiteX105" fmla="*/ 3550537 w 10678681"/>
              <a:gd name="connsiteY105" fmla="*/ 1317552 h 1342734"/>
              <a:gd name="connsiteX106" fmla="*/ 3487736 w 10678681"/>
              <a:gd name="connsiteY106" fmla="*/ 1303493 h 1342734"/>
              <a:gd name="connsiteX107" fmla="*/ 3392548 w 10678681"/>
              <a:gd name="connsiteY107" fmla="*/ 1278741 h 1342734"/>
              <a:gd name="connsiteX108" fmla="*/ 3337466 w 10678681"/>
              <a:gd name="connsiteY108" fmla="*/ 1272537 h 1342734"/>
              <a:gd name="connsiteX109" fmla="*/ 3175981 w 10678681"/>
              <a:gd name="connsiteY109" fmla="*/ 1208973 h 1342734"/>
              <a:gd name="connsiteX110" fmla="*/ 3036856 w 10678681"/>
              <a:gd name="connsiteY110" fmla="*/ 1214383 h 1342734"/>
              <a:gd name="connsiteX111" fmla="*/ 2824973 w 10678681"/>
              <a:gd name="connsiteY111" fmla="*/ 1134864 h 1342734"/>
              <a:gd name="connsiteX112" fmla="*/ 2804398 w 10678681"/>
              <a:gd name="connsiteY112" fmla="*/ 1125556 h 1342734"/>
              <a:gd name="connsiteX113" fmla="*/ 2736109 w 10678681"/>
              <a:gd name="connsiteY113" fmla="*/ 1137717 h 1342734"/>
              <a:gd name="connsiteX114" fmla="*/ 2659096 w 10678681"/>
              <a:gd name="connsiteY114" fmla="*/ 1150294 h 1342734"/>
              <a:gd name="connsiteX115" fmla="*/ 2567088 w 10678681"/>
              <a:gd name="connsiteY115" fmla="*/ 1181781 h 1342734"/>
              <a:gd name="connsiteX116" fmla="*/ 2454501 w 10678681"/>
              <a:gd name="connsiteY116" fmla="*/ 1155455 h 1342734"/>
              <a:gd name="connsiteX117" fmla="*/ 2385161 w 10678681"/>
              <a:gd name="connsiteY117" fmla="*/ 1161312 h 1342734"/>
              <a:gd name="connsiteX118" fmla="*/ 2273361 w 10678681"/>
              <a:gd name="connsiteY118" fmla="*/ 1134090 h 1342734"/>
              <a:gd name="connsiteX119" fmla="*/ 2132003 w 10678681"/>
              <a:gd name="connsiteY119" fmla="*/ 1139225 h 1342734"/>
              <a:gd name="connsiteX120" fmla="*/ 2041224 w 10678681"/>
              <a:gd name="connsiteY120" fmla="*/ 1147536 h 1342734"/>
              <a:gd name="connsiteX121" fmla="*/ 2010157 w 10678681"/>
              <a:gd name="connsiteY121" fmla="*/ 1152767 h 1342734"/>
              <a:gd name="connsiteX122" fmla="*/ 1859213 w 10678681"/>
              <a:gd name="connsiteY122" fmla="*/ 1199540 h 1342734"/>
              <a:gd name="connsiteX123" fmla="*/ 1735877 w 10678681"/>
              <a:gd name="connsiteY123" fmla="*/ 1246527 h 1342734"/>
              <a:gd name="connsiteX124" fmla="*/ 1705069 w 10678681"/>
              <a:gd name="connsiteY124" fmla="*/ 1251989 h 1342734"/>
              <a:gd name="connsiteX125" fmla="*/ 1307888 w 10678681"/>
              <a:gd name="connsiteY125" fmla="*/ 1283156 h 1342734"/>
              <a:gd name="connsiteX126" fmla="*/ 1220734 w 10678681"/>
              <a:gd name="connsiteY126" fmla="*/ 1257811 h 1342734"/>
              <a:gd name="connsiteX127" fmla="*/ 1021737 w 10678681"/>
              <a:gd name="connsiteY127" fmla="*/ 1238739 h 1342734"/>
              <a:gd name="connsiteX128" fmla="*/ 959820 w 10678681"/>
              <a:gd name="connsiteY128" fmla="*/ 1275863 h 1342734"/>
              <a:gd name="connsiteX129" fmla="*/ 929137 w 10678681"/>
              <a:gd name="connsiteY129" fmla="*/ 1273957 h 1342734"/>
              <a:gd name="connsiteX130" fmla="*/ 878849 w 10678681"/>
              <a:gd name="connsiteY130" fmla="*/ 1266740 h 1342734"/>
              <a:gd name="connsiteX131" fmla="*/ 800667 w 10678681"/>
              <a:gd name="connsiteY131" fmla="*/ 1282041 h 1342734"/>
              <a:gd name="connsiteX132" fmla="*/ 644906 w 10678681"/>
              <a:gd name="connsiteY132" fmla="*/ 1273685 h 1342734"/>
              <a:gd name="connsiteX133" fmla="*/ 379869 w 10678681"/>
              <a:gd name="connsiteY133" fmla="*/ 1339165 h 1342734"/>
              <a:gd name="connsiteX134" fmla="*/ 137696 w 10678681"/>
              <a:gd name="connsiteY134" fmla="*/ 1319217 h 1342734"/>
              <a:gd name="connsiteX135" fmla="*/ 54250 w 10678681"/>
              <a:gd name="connsiteY135" fmla="*/ 1315838 h 1342734"/>
              <a:gd name="connsiteX136" fmla="*/ 28042 w 10678681"/>
              <a:gd name="connsiteY136" fmla="*/ 1297822 h 1342734"/>
              <a:gd name="connsiteX137" fmla="*/ 0 w 10678681"/>
              <a:gd name="connsiteY137" fmla="*/ 1294612 h 1342734"/>
              <a:gd name="connsiteX138" fmla="*/ 0 w 10678681"/>
              <a:gd name="connsiteY138"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578184 w 10678681"/>
              <a:gd name="connsiteY85" fmla="*/ 1326745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17473 w 10678681"/>
              <a:gd name="connsiteY85" fmla="*/ 1296467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26038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660167 w 10678681"/>
              <a:gd name="connsiteY122" fmla="*/ 123684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10678681" h="1342734">
                <a:moveTo>
                  <a:pt x="0" y="0"/>
                </a:moveTo>
                <a:lnTo>
                  <a:pt x="10678681" y="0"/>
                </a:lnTo>
                <a:lnTo>
                  <a:pt x="10666019" y="7876"/>
                </a:lnTo>
                <a:cubicBezTo>
                  <a:pt x="10653407" y="16166"/>
                  <a:pt x="10642107" y="24244"/>
                  <a:pt x="10632825" y="32153"/>
                </a:cubicBezTo>
                <a:cubicBezTo>
                  <a:pt x="10592272" y="36323"/>
                  <a:pt x="10556884" y="50892"/>
                  <a:pt x="10516219" y="45588"/>
                </a:cubicBezTo>
                <a:cubicBezTo>
                  <a:pt x="10497465" y="38035"/>
                  <a:pt x="10481313" y="25649"/>
                  <a:pt x="10456989" y="979"/>
                </a:cubicBezTo>
                <a:cubicBezTo>
                  <a:pt x="10458435" y="21260"/>
                  <a:pt x="10448472" y="9612"/>
                  <a:pt x="10438642" y="1524"/>
                </a:cubicBezTo>
                <a:cubicBezTo>
                  <a:pt x="10430119" y="11702"/>
                  <a:pt x="10417632" y="41266"/>
                  <a:pt x="10407146" y="43659"/>
                </a:cubicBezTo>
                <a:cubicBezTo>
                  <a:pt x="10379701" y="2826"/>
                  <a:pt x="10370665" y="125005"/>
                  <a:pt x="10341159" y="103824"/>
                </a:cubicBezTo>
                <a:cubicBezTo>
                  <a:pt x="10332001" y="120367"/>
                  <a:pt x="10274736" y="115685"/>
                  <a:pt x="10244930" y="94599"/>
                </a:cubicBezTo>
                <a:cubicBezTo>
                  <a:pt x="10189350" y="132718"/>
                  <a:pt x="10178914" y="158571"/>
                  <a:pt x="10115334" y="155658"/>
                </a:cubicBezTo>
                <a:cubicBezTo>
                  <a:pt x="10110816" y="185325"/>
                  <a:pt x="10047419" y="166765"/>
                  <a:pt x="10068157" y="215673"/>
                </a:cubicBezTo>
                <a:cubicBezTo>
                  <a:pt x="10047157" y="216184"/>
                  <a:pt x="10029060" y="198149"/>
                  <a:pt x="10045431" y="229568"/>
                </a:cubicBezTo>
                <a:cubicBezTo>
                  <a:pt x="10018897" y="234017"/>
                  <a:pt x="9963426" y="205273"/>
                  <a:pt x="9929077" y="209062"/>
                </a:cubicBezTo>
                <a:cubicBezTo>
                  <a:pt x="9910475" y="224494"/>
                  <a:pt x="9890198" y="272419"/>
                  <a:pt x="9840045" y="223033"/>
                </a:cubicBezTo>
                <a:cubicBezTo>
                  <a:pt x="9789999" y="276055"/>
                  <a:pt x="9744257" y="186744"/>
                  <a:pt x="9679639" y="247182"/>
                </a:cubicBezTo>
                <a:cubicBezTo>
                  <a:pt x="9634736" y="215294"/>
                  <a:pt x="9537501" y="238016"/>
                  <a:pt x="9498347" y="244723"/>
                </a:cubicBezTo>
                <a:cubicBezTo>
                  <a:pt x="9450379" y="244255"/>
                  <a:pt x="9394227" y="293607"/>
                  <a:pt x="9366026" y="299024"/>
                </a:cubicBezTo>
                <a:cubicBezTo>
                  <a:pt x="9341424" y="298595"/>
                  <a:pt x="9297504" y="338146"/>
                  <a:pt x="9316702" y="356523"/>
                </a:cubicBezTo>
                <a:cubicBezTo>
                  <a:pt x="9228105" y="319675"/>
                  <a:pt x="9206375" y="367221"/>
                  <a:pt x="9121744" y="365177"/>
                </a:cubicBezTo>
                <a:cubicBezTo>
                  <a:pt x="9093808" y="425910"/>
                  <a:pt x="9103257" y="373647"/>
                  <a:pt x="9061654" y="393730"/>
                </a:cubicBezTo>
                <a:cubicBezTo>
                  <a:pt x="9060114" y="344357"/>
                  <a:pt x="9015442" y="432718"/>
                  <a:pt x="8997577" y="380865"/>
                </a:cubicBezTo>
                <a:cubicBezTo>
                  <a:pt x="8969550" y="402056"/>
                  <a:pt x="8954076" y="446763"/>
                  <a:pt x="8907968" y="447345"/>
                </a:cubicBezTo>
                <a:cubicBezTo>
                  <a:pt x="8864369" y="428134"/>
                  <a:pt x="8818646" y="497461"/>
                  <a:pt x="8764163" y="471000"/>
                </a:cubicBezTo>
                <a:cubicBezTo>
                  <a:pt x="8744747" y="465539"/>
                  <a:pt x="8688469" y="474754"/>
                  <a:pt x="8680155" y="492404"/>
                </a:cubicBezTo>
                <a:cubicBezTo>
                  <a:pt x="8668902" y="497604"/>
                  <a:pt x="8654338" y="493892"/>
                  <a:pt x="8651436" y="511923"/>
                </a:cubicBezTo>
                <a:cubicBezTo>
                  <a:pt x="8645505" y="533975"/>
                  <a:pt x="8599739" y="507897"/>
                  <a:pt x="8609185" y="531525"/>
                </a:cubicBezTo>
                <a:cubicBezTo>
                  <a:pt x="8576806" y="513805"/>
                  <a:pt x="8560019" y="560634"/>
                  <a:pt x="8537091" y="574933"/>
                </a:cubicBezTo>
                <a:cubicBezTo>
                  <a:pt x="8510928" y="556486"/>
                  <a:pt x="8488623" y="604682"/>
                  <a:pt x="8435931" y="617926"/>
                </a:cubicBezTo>
                <a:cubicBezTo>
                  <a:pt x="8406978" y="596402"/>
                  <a:pt x="8400500" y="627188"/>
                  <a:pt x="8348623" y="600607"/>
                </a:cubicBezTo>
                <a:cubicBezTo>
                  <a:pt x="8347650" y="604255"/>
                  <a:pt x="8320537" y="587451"/>
                  <a:pt x="8276883" y="588214"/>
                </a:cubicBezTo>
                <a:cubicBezTo>
                  <a:pt x="8233229" y="588977"/>
                  <a:pt x="8147007" y="602039"/>
                  <a:pt x="8086698" y="605185"/>
                </a:cubicBezTo>
                <a:cubicBezTo>
                  <a:pt x="8018754" y="612533"/>
                  <a:pt x="8076794" y="658105"/>
                  <a:pt x="7982378" y="629799"/>
                </a:cubicBezTo>
                <a:cubicBezTo>
                  <a:pt x="7978309" y="650417"/>
                  <a:pt x="7968020" y="653434"/>
                  <a:pt x="7947952" y="648003"/>
                </a:cubicBezTo>
                <a:cubicBezTo>
                  <a:pt x="7915301" y="652980"/>
                  <a:pt x="7930086" y="699793"/>
                  <a:pt x="7890112" y="677915"/>
                </a:cubicBezTo>
                <a:cubicBezTo>
                  <a:pt x="7902561" y="702153"/>
                  <a:pt x="7831508" y="700184"/>
                  <a:pt x="7853284" y="723588"/>
                </a:cubicBezTo>
                <a:cubicBezTo>
                  <a:pt x="7838304" y="751013"/>
                  <a:pt x="7817999" y="714992"/>
                  <a:pt x="7802383" y="739359"/>
                </a:cubicBezTo>
                <a:cubicBezTo>
                  <a:pt x="7781922" y="742015"/>
                  <a:pt x="7755431" y="732207"/>
                  <a:pt x="7730518" y="739526"/>
                </a:cubicBezTo>
                <a:cubicBezTo>
                  <a:pt x="7716802" y="743091"/>
                  <a:pt x="7733019" y="753459"/>
                  <a:pt x="7720084" y="760750"/>
                </a:cubicBezTo>
                <a:cubicBezTo>
                  <a:pt x="7707149" y="768041"/>
                  <a:pt x="7671920" y="776612"/>
                  <a:pt x="7652907" y="783273"/>
                </a:cubicBezTo>
                <a:cubicBezTo>
                  <a:pt x="7630163" y="772504"/>
                  <a:pt x="7616976" y="783101"/>
                  <a:pt x="7606008" y="800717"/>
                </a:cubicBezTo>
                <a:cubicBezTo>
                  <a:pt x="7561224" y="806541"/>
                  <a:pt x="7527083" y="837162"/>
                  <a:pt x="7480223" y="856821"/>
                </a:cubicBezTo>
                <a:cubicBezTo>
                  <a:pt x="7422566" y="851729"/>
                  <a:pt x="7406130" y="898621"/>
                  <a:pt x="7356005" y="919462"/>
                </a:cubicBezTo>
                <a:cubicBezTo>
                  <a:pt x="7301710" y="896412"/>
                  <a:pt x="7327853" y="963334"/>
                  <a:pt x="7305396" y="986228"/>
                </a:cubicBezTo>
                <a:lnTo>
                  <a:pt x="7266251" y="967864"/>
                </a:lnTo>
                <a:lnTo>
                  <a:pt x="7258094" y="990679"/>
                </a:lnTo>
                <a:lnTo>
                  <a:pt x="7257893" y="991204"/>
                </a:lnTo>
                <a:lnTo>
                  <a:pt x="7247153" y="991550"/>
                </a:lnTo>
                <a:cubicBezTo>
                  <a:pt x="7228850" y="991013"/>
                  <a:pt x="7210872" y="989423"/>
                  <a:pt x="7193612" y="987042"/>
                </a:cubicBezTo>
                <a:cubicBezTo>
                  <a:pt x="7184018" y="1016185"/>
                  <a:pt x="7117645" y="991054"/>
                  <a:pt x="7132632" y="1042036"/>
                </a:cubicBezTo>
                <a:cubicBezTo>
                  <a:pt x="7109597" y="1040358"/>
                  <a:pt x="7092653" y="1020472"/>
                  <a:pt x="7105610" y="1053537"/>
                </a:cubicBezTo>
                <a:cubicBezTo>
                  <a:pt x="7098186" y="1053959"/>
                  <a:pt x="7071669" y="1042250"/>
                  <a:pt x="7069148" y="1047163"/>
                </a:cubicBezTo>
                <a:lnTo>
                  <a:pt x="7039634" y="1059971"/>
                </a:lnTo>
                <a:lnTo>
                  <a:pt x="7033445" y="1063314"/>
                </a:lnTo>
                <a:lnTo>
                  <a:pt x="6999157" y="1055282"/>
                </a:lnTo>
                <a:lnTo>
                  <a:pt x="6981874" y="1053827"/>
                </a:lnTo>
                <a:lnTo>
                  <a:pt x="6976102" y="1047854"/>
                </a:lnTo>
                <a:cubicBezTo>
                  <a:pt x="6970359" y="1044495"/>
                  <a:pt x="6962768" y="1043656"/>
                  <a:pt x="6951040" y="1048531"/>
                </a:cubicBezTo>
                <a:lnTo>
                  <a:pt x="6948497" y="1050706"/>
                </a:lnTo>
                <a:lnTo>
                  <a:pt x="6926582" y="1043462"/>
                </a:lnTo>
                <a:cubicBezTo>
                  <a:pt x="6919310" y="1039773"/>
                  <a:pt x="6839625" y="1034777"/>
                  <a:pt x="6833743" y="1027960"/>
                </a:cubicBezTo>
                <a:cubicBezTo>
                  <a:pt x="6776335" y="1015119"/>
                  <a:pt x="6761260" y="1047430"/>
                  <a:pt x="6687090" y="1063250"/>
                </a:cubicBezTo>
                <a:cubicBezTo>
                  <a:pt x="6621041" y="1075436"/>
                  <a:pt x="6482366" y="1074217"/>
                  <a:pt x="6431838" y="1063226"/>
                </a:cubicBezTo>
                <a:cubicBezTo>
                  <a:pt x="6405016" y="1060235"/>
                  <a:pt x="6309698" y="1067799"/>
                  <a:pt x="6327795" y="1088142"/>
                </a:cubicBezTo>
                <a:cubicBezTo>
                  <a:pt x="6241699" y="1050273"/>
                  <a:pt x="6228725" y="1111123"/>
                  <a:pt x="6136549" y="1100268"/>
                </a:cubicBezTo>
                <a:cubicBezTo>
                  <a:pt x="6096483" y="1157984"/>
                  <a:pt x="6053277" y="1099229"/>
                  <a:pt x="6004655" y="1114946"/>
                </a:cubicBezTo>
                <a:cubicBezTo>
                  <a:pt x="6010724" y="1065500"/>
                  <a:pt x="5948029" y="1149051"/>
                  <a:pt x="5936643" y="1095428"/>
                </a:cubicBezTo>
                <a:cubicBezTo>
                  <a:pt x="5928154" y="1099986"/>
                  <a:pt x="5920290" y="1106094"/>
                  <a:pt x="5912484" y="1112624"/>
                </a:cubicBezTo>
                <a:lnTo>
                  <a:pt x="5908387" y="1116018"/>
                </a:lnTo>
                <a:lnTo>
                  <a:pt x="5890495" y="1120268"/>
                </a:lnTo>
                <a:lnTo>
                  <a:pt x="5887318" y="1133134"/>
                </a:lnTo>
                <a:lnTo>
                  <a:pt x="5861726" y="1147891"/>
                </a:lnTo>
                <a:cubicBezTo>
                  <a:pt x="5851855" y="1151615"/>
                  <a:pt x="5818443" y="1153513"/>
                  <a:pt x="5805823" y="1152457"/>
                </a:cubicBezTo>
                <a:cubicBezTo>
                  <a:pt x="5761190" y="1128740"/>
                  <a:pt x="5745234" y="1208320"/>
                  <a:pt x="5689841" y="1176232"/>
                </a:cubicBezTo>
                <a:cubicBezTo>
                  <a:pt x="5645165" y="1182523"/>
                  <a:pt x="5638674" y="1185346"/>
                  <a:pt x="5605119" y="1190202"/>
                </a:cubicBezTo>
                <a:cubicBezTo>
                  <a:pt x="5595173" y="1211597"/>
                  <a:pt x="5481899" y="1180798"/>
                  <a:pt x="5488513" y="1205367"/>
                </a:cubicBezTo>
                <a:cubicBezTo>
                  <a:pt x="5455905" y="1184307"/>
                  <a:pt x="5430208" y="1229302"/>
                  <a:pt x="5402905" y="1241191"/>
                </a:cubicBezTo>
                <a:cubicBezTo>
                  <a:pt x="5353635" y="1248161"/>
                  <a:pt x="5228965" y="1244549"/>
                  <a:pt x="5192893" y="1247188"/>
                </a:cubicBezTo>
                <a:cubicBezTo>
                  <a:pt x="5191257" y="1250727"/>
                  <a:pt x="5178909" y="1254361"/>
                  <a:pt x="5164025" y="1257028"/>
                </a:cubicBezTo>
                <a:cubicBezTo>
                  <a:pt x="5149141" y="1259695"/>
                  <a:pt x="5121746" y="1277136"/>
                  <a:pt x="5103589" y="1263189"/>
                </a:cubicBezTo>
                <a:cubicBezTo>
                  <a:pt x="5020856" y="1221392"/>
                  <a:pt x="4961920" y="1251721"/>
                  <a:pt x="4894688" y="1247184"/>
                </a:cubicBezTo>
                <a:cubicBezTo>
                  <a:pt x="4819279" y="1247443"/>
                  <a:pt x="4886780" y="1276272"/>
                  <a:pt x="4788036" y="1238182"/>
                </a:cubicBezTo>
                <a:cubicBezTo>
                  <a:pt x="4780353" y="1258340"/>
                  <a:pt x="4768632" y="1260281"/>
                  <a:pt x="4747555" y="1252768"/>
                </a:cubicBezTo>
                <a:cubicBezTo>
                  <a:pt x="4711089" y="1254336"/>
                  <a:pt x="4719897" y="1302605"/>
                  <a:pt x="4679644" y="1276603"/>
                </a:cubicBezTo>
                <a:cubicBezTo>
                  <a:pt x="4651415" y="1288933"/>
                  <a:pt x="4636594" y="1288316"/>
                  <a:pt x="4617473" y="1296467"/>
                </a:cubicBezTo>
                <a:lnTo>
                  <a:pt x="4564919" y="1325507"/>
                </a:lnTo>
                <a:lnTo>
                  <a:pt x="4566586" y="1316963"/>
                </a:lnTo>
                <a:cubicBezTo>
                  <a:pt x="4569057" y="1308855"/>
                  <a:pt x="4571069" y="1299935"/>
                  <a:pt x="4556303" y="1300262"/>
                </a:cubicBezTo>
                <a:cubicBezTo>
                  <a:pt x="4525488" y="1305073"/>
                  <a:pt x="4517133" y="1269079"/>
                  <a:pt x="4502358" y="1302558"/>
                </a:cubicBezTo>
                <a:lnTo>
                  <a:pt x="4498919" y="1312115"/>
                </a:lnTo>
                <a:lnTo>
                  <a:pt x="4492075" y="1313357"/>
                </a:lnTo>
                <a:cubicBezTo>
                  <a:pt x="4488463" y="1312870"/>
                  <a:pt x="4486534" y="1310394"/>
                  <a:pt x="4487466" y="1304102"/>
                </a:cubicBezTo>
                <a:cubicBezTo>
                  <a:pt x="4457512" y="1328789"/>
                  <a:pt x="4426787" y="1287064"/>
                  <a:pt x="4398292" y="1278410"/>
                </a:cubicBezTo>
                <a:cubicBezTo>
                  <a:pt x="4375210" y="1302378"/>
                  <a:pt x="4366248" y="1283298"/>
                  <a:pt x="4306088" y="1282512"/>
                </a:cubicBezTo>
                <a:cubicBezTo>
                  <a:pt x="4280844" y="1310113"/>
                  <a:pt x="4237476" y="1258925"/>
                  <a:pt x="4188995" y="1296718"/>
                </a:cubicBezTo>
                <a:cubicBezTo>
                  <a:pt x="4186961" y="1293392"/>
                  <a:pt x="4157312" y="1287787"/>
                  <a:pt x="4136582" y="1287687"/>
                </a:cubicBezTo>
                <a:cubicBezTo>
                  <a:pt x="4115852" y="1287587"/>
                  <a:pt x="4081037" y="1280166"/>
                  <a:pt x="4064614" y="1296118"/>
                </a:cubicBezTo>
                <a:cubicBezTo>
                  <a:pt x="3987264" y="1347194"/>
                  <a:pt x="3967205" y="1309881"/>
                  <a:pt x="3900948" y="1322156"/>
                </a:cubicBezTo>
                <a:cubicBezTo>
                  <a:pt x="3826014" y="1330612"/>
                  <a:pt x="3831060" y="1333478"/>
                  <a:pt x="3787890" y="1322164"/>
                </a:cubicBezTo>
                <a:cubicBezTo>
                  <a:pt x="3777929" y="1303028"/>
                  <a:pt x="3766063" y="1332733"/>
                  <a:pt x="3745993" y="1342630"/>
                </a:cubicBezTo>
                <a:cubicBezTo>
                  <a:pt x="3709591" y="1345286"/>
                  <a:pt x="3712765" y="1296323"/>
                  <a:pt x="3675785" y="1326802"/>
                </a:cubicBezTo>
                <a:cubicBezTo>
                  <a:pt x="3682573" y="1300349"/>
                  <a:pt x="3606829" y="1318588"/>
                  <a:pt x="3623856" y="1290804"/>
                </a:cubicBezTo>
                <a:cubicBezTo>
                  <a:pt x="3600335" y="1267550"/>
                  <a:pt x="3588308" y="1307279"/>
                  <a:pt x="3564933" y="1287147"/>
                </a:cubicBezTo>
                <a:cubicBezTo>
                  <a:pt x="3538420" y="1283043"/>
                  <a:pt x="3579946" y="1314789"/>
                  <a:pt x="3550537" y="1317552"/>
                </a:cubicBezTo>
                <a:cubicBezTo>
                  <a:pt x="3514920" y="1316159"/>
                  <a:pt x="3514600" y="1364317"/>
                  <a:pt x="3487736" y="1303493"/>
                </a:cubicBezTo>
                <a:cubicBezTo>
                  <a:pt x="3450312" y="1319195"/>
                  <a:pt x="3443340" y="1291726"/>
                  <a:pt x="3392548" y="1278741"/>
                </a:cubicBezTo>
                <a:cubicBezTo>
                  <a:pt x="3371053" y="1294449"/>
                  <a:pt x="3354022" y="1287164"/>
                  <a:pt x="3337466" y="1272537"/>
                </a:cubicBezTo>
                <a:cubicBezTo>
                  <a:pt x="3287808" y="1277154"/>
                  <a:pt x="3231625" y="1217343"/>
                  <a:pt x="3175981" y="1208973"/>
                </a:cubicBezTo>
                <a:cubicBezTo>
                  <a:pt x="3115467" y="1227175"/>
                  <a:pt x="3096324" y="1223154"/>
                  <a:pt x="3036856" y="1214383"/>
                </a:cubicBezTo>
                <a:cubicBezTo>
                  <a:pt x="2976484" y="1195723"/>
                  <a:pt x="2863716" y="1149668"/>
                  <a:pt x="2824973" y="1134864"/>
                </a:cubicBezTo>
                <a:cubicBezTo>
                  <a:pt x="2817752" y="1140972"/>
                  <a:pt x="2802616" y="1134132"/>
                  <a:pt x="2804398" y="1125556"/>
                </a:cubicBezTo>
                <a:cubicBezTo>
                  <a:pt x="2796364" y="1128008"/>
                  <a:pt x="2737660" y="1151579"/>
                  <a:pt x="2736109" y="1137717"/>
                </a:cubicBezTo>
                <a:cubicBezTo>
                  <a:pt x="2696082" y="1134954"/>
                  <a:pt x="2695314" y="1134322"/>
                  <a:pt x="2659096" y="1150294"/>
                </a:cubicBezTo>
                <a:cubicBezTo>
                  <a:pt x="2582535" y="1124403"/>
                  <a:pt x="2622743" y="1189988"/>
                  <a:pt x="2567088" y="1181781"/>
                </a:cubicBezTo>
                <a:cubicBezTo>
                  <a:pt x="2523074" y="1153322"/>
                  <a:pt x="2505741" y="1175022"/>
                  <a:pt x="2454501" y="1155455"/>
                </a:cubicBezTo>
                <a:cubicBezTo>
                  <a:pt x="2435184" y="1199648"/>
                  <a:pt x="2405890" y="1149324"/>
                  <a:pt x="2385161" y="1161312"/>
                </a:cubicBezTo>
                <a:cubicBezTo>
                  <a:pt x="2329714" y="1166582"/>
                  <a:pt x="2322102" y="1137771"/>
                  <a:pt x="2273361" y="1134090"/>
                </a:cubicBezTo>
                <a:cubicBezTo>
                  <a:pt x="2270204" y="1112590"/>
                  <a:pt x="2164540" y="1136821"/>
                  <a:pt x="2132003" y="1139225"/>
                </a:cubicBezTo>
                <a:cubicBezTo>
                  <a:pt x="2119616" y="1127805"/>
                  <a:pt x="2068429" y="1132839"/>
                  <a:pt x="2041224" y="1147536"/>
                </a:cubicBezTo>
                <a:cubicBezTo>
                  <a:pt x="2072319" y="1178143"/>
                  <a:pt x="2006941" y="1118646"/>
                  <a:pt x="2010157" y="1152767"/>
                </a:cubicBezTo>
                <a:cubicBezTo>
                  <a:pt x="1976080" y="1167742"/>
                  <a:pt x="1904926" y="1183913"/>
                  <a:pt x="1859213" y="1199540"/>
                </a:cubicBezTo>
                <a:cubicBezTo>
                  <a:pt x="1837985" y="1173314"/>
                  <a:pt x="1772946" y="1249813"/>
                  <a:pt x="1735877" y="1246527"/>
                </a:cubicBezTo>
                <a:cubicBezTo>
                  <a:pt x="1727774" y="1263559"/>
                  <a:pt x="1674382" y="1247072"/>
                  <a:pt x="1660167" y="1236849"/>
                </a:cubicBezTo>
                <a:cubicBezTo>
                  <a:pt x="1541640" y="1221134"/>
                  <a:pt x="1352140" y="1267338"/>
                  <a:pt x="1279827" y="1245307"/>
                </a:cubicBezTo>
                <a:lnTo>
                  <a:pt x="1021737" y="1238739"/>
                </a:lnTo>
                <a:cubicBezTo>
                  <a:pt x="1011829" y="1264670"/>
                  <a:pt x="960483" y="1235921"/>
                  <a:pt x="959820" y="1275863"/>
                </a:cubicBezTo>
                <a:cubicBezTo>
                  <a:pt x="950745" y="1291685"/>
                  <a:pt x="934594" y="1289700"/>
                  <a:pt x="929137" y="1273957"/>
                </a:cubicBezTo>
                <a:cubicBezTo>
                  <a:pt x="909281" y="1275184"/>
                  <a:pt x="894620" y="1293444"/>
                  <a:pt x="878849" y="1266740"/>
                </a:cubicBezTo>
                <a:cubicBezTo>
                  <a:pt x="851668" y="1267510"/>
                  <a:pt x="816599" y="1322523"/>
                  <a:pt x="800667" y="1282041"/>
                </a:cubicBezTo>
                <a:cubicBezTo>
                  <a:pt x="741645" y="1285469"/>
                  <a:pt x="699773" y="1269716"/>
                  <a:pt x="644906" y="1273685"/>
                </a:cubicBezTo>
                <a:cubicBezTo>
                  <a:pt x="541527" y="1321342"/>
                  <a:pt x="446058" y="1236106"/>
                  <a:pt x="379869" y="1339165"/>
                </a:cubicBezTo>
                <a:cubicBezTo>
                  <a:pt x="292000" y="1296022"/>
                  <a:pt x="211611" y="1323804"/>
                  <a:pt x="137696" y="1319217"/>
                </a:cubicBezTo>
                <a:cubicBezTo>
                  <a:pt x="102121" y="1327987"/>
                  <a:pt x="88791" y="1285209"/>
                  <a:pt x="54250" y="1315838"/>
                </a:cubicBezTo>
                <a:cubicBezTo>
                  <a:pt x="49461" y="1305340"/>
                  <a:pt x="39595" y="1300426"/>
                  <a:pt x="28042" y="1297822"/>
                </a:cubicBezTo>
                <a:lnTo>
                  <a:pt x="0" y="1294612"/>
                </a:lnTo>
                <a:lnTo>
                  <a:pt x="0" y="0"/>
                </a:ln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prstClr val="white"/>
              </a:solidFill>
            </a:endParaRPr>
          </a:p>
        </p:txBody>
      </p:sp>
      <p:sp>
        <p:nvSpPr>
          <p:cNvPr id="3" name="Freeform: Shape 20">
            <a:extLst>
              <a:ext uri="{FF2B5EF4-FFF2-40B4-BE49-F238E27FC236}">
                <a16:creationId xmlns:a16="http://schemas.microsoft.com/office/drawing/2014/main" id="{D75A36B0-9FB2-0ED0-5919-DDC4CA2B743A}"/>
              </a:ext>
            </a:extLst>
          </p:cNvPr>
          <p:cNvSpPr/>
          <p:nvPr userDrawn="1"/>
        </p:nvSpPr>
        <p:spPr>
          <a:xfrm>
            <a:off x="5307013" y="6113463"/>
            <a:ext cx="6884987" cy="744537"/>
          </a:xfrm>
          <a:custGeom>
            <a:avLst/>
            <a:gdLst>
              <a:gd name="connsiteX0" fmla="*/ 6884902 w 6884902"/>
              <a:gd name="connsiteY0" fmla="*/ 0 h 743798"/>
              <a:gd name="connsiteX1" fmla="*/ 6884902 w 6884902"/>
              <a:gd name="connsiteY1" fmla="*/ 743798 h 743798"/>
              <a:gd name="connsiteX2" fmla="*/ 0 w 6884902"/>
              <a:gd name="connsiteY2" fmla="*/ 743798 h 743798"/>
              <a:gd name="connsiteX3" fmla="*/ 27126 w 6884902"/>
              <a:gd name="connsiteY3" fmla="*/ 734875 h 743798"/>
              <a:gd name="connsiteX4" fmla="*/ 115379 w 6884902"/>
              <a:gd name="connsiteY4" fmla="*/ 742294 h 743798"/>
              <a:gd name="connsiteX5" fmla="*/ 119085 w 6884902"/>
              <a:gd name="connsiteY5" fmla="*/ 735518 h 743798"/>
              <a:gd name="connsiteX6" fmla="*/ 171815 w 6884902"/>
              <a:gd name="connsiteY6" fmla="*/ 725758 h 743798"/>
              <a:gd name="connsiteX7" fmla="*/ 376446 w 6884902"/>
              <a:gd name="connsiteY7" fmla="*/ 728420 h 743798"/>
              <a:gd name="connsiteX8" fmla="*/ 478937 w 6884902"/>
              <a:gd name="connsiteY8" fmla="*/ 708330 h 743798"/>
              <a:gd name="connsiteX9" fmla="*/ 512102 w 6884902"/>
              <a:gd name="connsiteY9" fmla="*/ 695257 h 743798"/>
              <a:gd name="connsiteX10" fmla="*/ 567866 w 6884902"/>
              <a:gd name="connsiteY10" fmla="*/ 673724 h 743798"/>
              <a:gd name="connsiteX11" fmla="*/ 601635 w 6884902"/>
              <a:gd name="connsiteY11" fmla="*/ 642996 h 743798"/>
              <a:gd name="connsiteX12" fmla="*/ 651399 w 6884902"/>
              <a:gd name="connsiteY12" fmla="*/ 630790 h 743798"/>
              <a:gd name="connsiteX13" fmla="*/ 673188 w 6884902"/>
              <a:gd name="connsiteY13" fmla="*/ 646879 h 743798"/>
              <a:gd name="connsiteX14" fmla="*/ 723099 w 6884902"/>
              <a:gd name="connsiteY14" fmla="*/ 627680 h 743798"/>
              <a:gd name="connsiteX15" fmla="*/ 797690 w 6884902"/>
              <a:gd name="connsiteY15" fmla="*/ 596478 h 743798"/>
              <a:gd name="connsiteX16" fmla="*/ 843350 w 6884902"/>
              <a:gd name="connsiteY16" fmla="*/ 583370 h 743798"/>
              <a:gd name="connsiteX17" fmla="*/ 965206 w 6884902"/>
              <a:gd name="connsiteY17" fmla="*/ 542258 h 743798"/>
              <a:gd name="connsiteX18" fmla="*/ 1085071 w 6884902"/>
              <a:gd name="connsiteY18" fmla="*/ 497034 h 743798"/>
              <a:gd name="connsiteX19" fmla="*/ 1131215 w 6884902"/>
              <a:gd name="connsiteY19" fmla="*/ 452250 h 743798"/>
              <a:gd name="connsiteX20" fmla="*/ 1138042 w 6884902"/>
              <a:gd name="connsiteY20" fmla="*/ 449608 h 743798"/>
              <a:gd name="connsiteX21" fmla="*/ 1158791 w 6884902"/>
              <a:gd name="connsiteY21" fmla="*/ 448308 h 743798"/>
              <a:gd name="connsiteX22" fmla="*/ 1166938 w 6884902"/>
              <a:gd name="connsiteY22" fmla="*/ 448793 h 743798"/>
              <a:gd name="connsiteX23" fmla="*/ 1178126 w 6884902"/>
              <a:gd name="connsiteY23" fmla="*/ 447429 h 743798"/>
              <a:gd name="connsiteX24" fmla="*/ 1178292 w 6884902"/>
              <a:gd name="connsiteY24" fmla="*/ 447085 h 743798"/>
              <a:gd name="connsiteX25" fmla="*/ 1188986 w 6884902"/>
              <a:gd name="connsiteY25" fmla="*/ 446415 h 743798"/>
              <a:gd name="connsiteX26" fmla="*/ 1242707 w 6884902"/>
              <a:gd name="connsiteY26" fmla="*/ 447058 h 743798"/>
              <a:gd name="connsiteX27" fmla="*/ 1299968 w 6884902"/>
              <a:gd name="connsiteY27" fmla="*/ 409364 h 743798"/>
              <a:gd name="connsiteX28" fmla="*/ 1326181 w 6884902"/>
              <a:gd name="connsiteY28" fmla="*/ 400884 h 743798"/>
              <a:gd name="connsiteX29" fmla="*/ 1339591 w 6884902"/>
              <a:gd name="connsiteY29" fmla="*/ 394698 h 743798"/>
              <a:gd name="connsiteX30" fmla="*/ 1340045 w 6884902"/>
              <a:gd name="connsiteY30" fmla="*/ 393242 h 743798"/>
              <a:gd name="connsiteX31" fmla="*/ 1391597 w 6884902"/>
              <a:gd name="connsiteY31" fmla="*/ 394015 h 743798"/>
              <a:gd name="connsiteX32" fmla="*/ 1397556 w 6884902"/>
              <a:gd name="connsiteY32" fmla="*/ 391620 h 743798"/>
              <a:gd name="connsiteX33" fmla="*/ 1432293 w 6884902"/>
              <a:gd name="connsiteY33" fmla="*/ 395320 h 743798"/>
              <a:gd name="connsiteX34" fmla="*/ 1449635 w 6884902"/>
              <a:gd name="connsiteY34" fmla="*/ 395528 h 743798"/>
              <a:gd name="connsiteX35" fmla="*/ 1455784 w 6884902"/>
              <a:gd name="connsiteY35" fmla="*/ 399103 h 743798"/>
              <a:gd name="connsiteX36" fmla="*/ 1480749 w 6884902"/>
              <a:gd name="connsiteY36" fmla="*/ 397623 h 743798"/>
              <a:gd name="connsiteX37" fmla="*/ 1483145 w 6884902"/>
              <a:gd name="connsiteY37" fmla="*/ 396127 h 743798"/>
              <a:gd name="connsiteX38" fmla="*/ 1505486 w 6884902"/>
              <a:gd name="connsiteY38" fmla="*/ 399840 h 743798"/>
              <a:gd name="connsiteX39" fmla="*/ 1526331 w 6884902"/>
              <a:gd name="connsiteY39" fmla="*/ 408916 h 743798"/>
              <a:gd name="connsiteX40" fmla="*/ 1731977 w 6884902"/>
              <a:gd name="connsiteY40" fmla="*/ 377654 h 743798"/>
              <a:gd name="connsiteX41" fmla="*/ 1927926 w 6884902"/>
              <a:gd name="connsiteY41" fmla="*/ 402540 h 743798"/>
              <a:gd name="connsiteX42" fmla="*/ 2039066 w 6884902"/>
              <a:gd name="connsiteY42" fmla="*/ 384239 h 743798"/>
              <a:gd name="connsiteX43" fmla="*/ 2066971 w 6884902"/>
              <a:gd name="connsiteY43" fmla="*/ 352504 h 743798"/>
              <a:gd name="connsiteX44" fmla="*/ 2352227 w 6884902"/>
              <a:gd name="connsiteY44" fmla="*/ 332772 h 743798"/>
              <a:gd name="connsiteX45" fmla="*/ 2420782 w 6884902"/>
              <a:gd name="connsiteY45" fmla="*/ 315623 h 743798"/>
              <a:gd name="connsiteX46" fmla="*/ 2489923 w 6884902"/>
              <a:gd name="connsiteY46" fmla="*/ 325254 h 743798"/>
              <a:gd name="connsiteX47" fmla="*/ 2512908 w 6884902"/>
              <a:gd name="connsiteY47" fmla="*/ 313254 h 743798"/>
              <a:gd name="connsiteX48" fmla="*/ 2516774 w 6884902"/>
              <a:gd name="connsiteY48" fmla="*/ 310914 h 743798"/>
              <a:gd name="connsiteX49" fmla="*/ 2534351 w 6884902"/>
              <a:gd name="connsiteY49" fmla="*/ 307450 h 743798"/>
              <a:gd name="connsiteX50" fmla="*/ 2536682 w 6884902"/>
              <a:gd name="connsiteY50" fmla="*/ 299095 h 743798"/>
              <a:gd name="connsiteX51" fmla="*/ 2561256 w 6884902"/>
              <a:gd name="connsiteY51" fmla="*/ 288595 h 743798"/>
              <a:gd name="connsiteX52" fmla="*/ 2594340 w 6884902"/>
              <a:gd name="connsiteY52" fmla="*/ 284279 h 743798"/>
              <a:gd name="connsiteX53" fmla="*/ 2754315 w 6884902"/>
              <a:gd name="connsiteY53" fmla="*/ 272035 h 743798"/>
              <a:gd name="connsiteX54" fmla="*/ 2848461 w 6884902"/>
              <a:gd name="connsiteY54" fmla="*/ 259995 h 743798"/>
              <a:gd name="connsiteX55" fmla="*/ 2881763 w 6884902"/>
              <a:gd name="connsiteY55" fmla="*/ 248015 h 743798"/>
              <a:gd name="connsiteX56" fmla="*/ 2929923 w 6884902"/>
              <a:gd name="connsiteY56" fmla="*/ 236264 h 743798"/>
              <a:gd name="connsiteX57" fmla="*/ 3013011 w 6884902"/>
              <a:gd name="connsiteY57" fmla="*/ 209792 h 743798"/>
              <a:gd name="connsiteX58" fmla="*/ 3127959 w 6884902"/>
              <a:gd name="connsiteY58" fmla="*/ 184197 h 743798"/>
              <a:gd name="connsiteX59" fmla="*/ 3222182 w 6884902"/>
              <a:gd name="connsiteY59" fmla="*/ 197182 h 743798"/>
              <a:gd name="connsiteX60" fmla="*/ 3227944 w 6884902"/>
              <a:gd name="connsiteY60" fmla="*/ 190625 h 743798"/>
              <a:gd name="connsiteX61" fmla="*/ 3287850 w 6884902"/>
              <a:gd name="connsiteY61" fmla="*/ 184162 h 743798"/>
              <a:gd name="connsiteX62" fmla="*/ 3510033 w 6884902"/>
              <a:gd name="connsiteY62" fmla="*/ 199700 h 743798"/>
              <a:gd name="connsiteX63" fmla="*/ 3626764 w 6884902"/>
              <a:gd name="connsiteY63" fmla="*/ 186016 h 743798"/>
              <a:gd name="connsiteX64" fmla="*/ 3666208 w 6884902"/>
              <a:gd name="connsiteY64" fmla="*/ 175002 h 743798"/>
              <a:gd name="connsiteX65" fmla="*/ 3732418 w 6884902"/>
              <a:gd name="connsiteY65" fmla="*/ 156931 h 743798"/>
              <a:gd name="connsiteX66" fmla="*/ 3777013 w 6884902"/>
              <a:gd name="connsiteY66" fmla="*/ 128263 h 743798"/>
              <a:gd name="connsiteX67" fmla="*/ 3791237 w 6884902"/>
              <a:gd name="connsiteY67" fmla="*/ 121680 h 743798"/>
              <a:gd name="connsiteX68" fmla="*/ 3819855 w 6884902"/>
              <a:gd name="connsiteY68" fmla="*/ 124632 h 743798"/>
              <a:gd name="connsiteX69" fmla="*/ 3830389 w 6884902"/>
              <a:gd name="connsiteY69" fmla="*/ 120647 h 743798"/>
              <a:gd name="connsiteX70" fmla="*/ 3834351 w 6884902"/>
              <a:gd name="connsiteY70" fmla="*/ 121037 h 743798"/>
              <a:gd name="connsiteX71" fmla="*/ 3843706 w 6884902"/>
              <a:gd name="connsiteY71" fmla="*/ 120883 h 743798"/>
              <a:gd name="connsiteX72" fmla="*/ 3842600 w 6884902"/>
              <a:gd name="connsiteY72" fmla="*/ 126413 h 743798"/>
              <a:gd name="connsiteX73" fmla="*/ 3853952 w 6884902"/>
              <a:gd name="connsiteY73" fmla="*/ 136656 h 743798"/>
              <a:gd name="connsiteX74" fmla="*/ 3907631 w 6884902"/>
              <a:gd name="connsiteY74" fmla="*/ 132934 h 743798"/>
              <a:gd name="connsiteX75" fmla="*/ 3910440 w 6884902"/>
              <a:gd name="connsiteY75" fmla="*/ 126683 h 743798"/>
              <a:gd name="connsiteX76" fmla="*/ 3917188 w 6884902"/>
              <a:gd name="connsiteY76" fmla="*/ 125602 h 743798"/>
              <a:gd name="connsiteX77" fmla="*/ 3922391 w 6884902"/>
              <a:gd name="connsiteY77" fmla="*/ 131325 h 743798"/>
              <a:gd name="connsiteX78" fmla="*/ 4013052 w 6884902"/>
              <a:gd name="connsiteY78" fmla="*/ 144017 h 743798"/>
              <a:gd name="connsiteX79" fmla="*/ 4134276 w 6884902"/>
              <a:gd name="connsiteY79" fmla="*/ 150881 h 743798"/>
              <a:gd name="connsiteX80" fmla="*/ 4220708 w 6884902"/>
              <a:gd name="connsiteY80" fmla="*/ 123569 h 743798"/>
              <a:gd name="connsiteX81" fmla="*/ 4228793 w 6884902"/>
              <a:gd name="connsiteY81" fmla="*/ 129027 h 743798"/>
              <a:gd name="connsiteX82" fmla="*/ 4289352 w 6884902"/>
              <a:gd name="connsiteY82" fmla="*/ 125936 h 743798"/>
              <a:gd name="connsiteX83" fmla="*/ 4498904 w 6884902"/>
              <a:gd name="connsiteY83" fmla="*/ 76157 h 743798"/>
              <a:gd name="connsiteX84" fmla="*/ 4617321 w 6884902"/>
              <a:gd name="connsiteY84" fmla="*/ 71192 h 743798"/>
              <a:gd name="connsiteX85" fmla="*/ 4659769 w 6884902"/>
              <a:gd name="connsiteY85" fmla="*/ 75711 h 743798"/>
              <a:gd name="connsiteX86" fmla="*/ 4730861 w 6884902"/>
              <a:gd name="connsiteY86" fmla="*/ 82892 h 743798"/>
              <a:gd name="connsiteX87" fmla="*/ 4785028 w 6884902"/>
              <a:gd name="connsiteY87" fmla="*/ 103727 h 743798"/>
              <a:gd name="connsiteX88" fmla="*/ 4844064 w 6884902"/>
              <a:gd name="connsiteY88" fmla="*/ 103602 h 743798"/>
              <a:gd name="connsiteX89" fmla="*/ 4856445 w 6884902"/>
              <a:gd name="connsiteY89" fmla="*/ 83569 h 743798"/>
              <a:gd name="connsiteX90" fmla="*/ 4920029 w 6884902"/>
              <a:gd name="connsiteY90" fmla="*/ 89928 h 743798"/>
              <a:gd name="connsiteX91" fmla="*/ 5016630 w 6884902"/>
              <a:gd name="connsiteY91" fmla="*/ 101768 h 743798"/>
              <a:gd name="connsiteX92" fmla="*/ 5072000 w 6884902"/>
              <a:gd name="connsiteY92" fmla="*/ 103431 h 743798"/>
              <a:gd name="connsiteX93" fmla="*/ 5223617 w 6884902"/>
              <a:gd name="connsiteY93" fmla="*/ 113585 h 743798"/>
              <a:gd name="connsiteX94" fmla="*/ 5375764 w 6884902"/>
              <a:gd name="connsiteY94" fmla="*/ 128031 h 743798"/>
              <a:gd name="connsiteX95" fmla="*/ 5467493 w 6884902"/>
              <a:gd name="connsiteY95" fmla="*/ 160725 h 743798"/>
              <a:gd name="connsiteX96" fmla="*/ 5592386 w 6884902"/>
              <a:gd name="connsiteY96" fmla="*/ 169993 h 743798"/>
              <a:gd name="connsiteX97" fmla="*/ 5613523 w 6884902"/>
              <a:gd name="connsiteY97" fmla="*/ 175081 h 743798"/>
              <a:gd name="connsiteX98" fmla="*/ 5642164 w 6884902"/>
              <a:gd name="connsiteY98" fmla="*/ 170935 h 743798"/>
              <a:gd name="connsiteX99" fmla="*/ 5756901 w 6884902"/>
              <a:gd name="connsiteY99" fmla="*/ 153199 h 743798"/>
              <a:gd name="connsiteX100" fmla="*/ 5846658 w 6884902"/>
              <a:gd name="connsiteY100" fmla="*/ 129231 h 743798"/>
              <a:gd name="connsiteX101" fmla="*/ 5960723 w 6884902"/>
              <a:gd name="connsiteY101" fmla="*/ 141349 h 743798"/>
              <a:gd name="connsiteX102" fmla="*/ 6029533 w 6884902"/>
              <a:gd name="connsiteY102" fmla="*/ 134708 h 743798"/>
              <a:gd name="connsiteX103" fmla="*/ 6141114 w 6884902"/>
              <a:gd name="connsiteY103" fmla="*/ 102420 h 743798"/>
              <a:gd name="connsiteX104" fmla="*/ 6290631 w 6884902"/>
              <a:gd name="connsiteY104" fmla="*/ 107235 h 743798"/>
              <a:gd name="connsiteX105" fmla="*/ 6322797 w 6884902"/>
              <a:gd name="connsiteY105" fmla="*/ 136600 h 743798"/>
              <a:gd name="connsiteX106" fmla="*/ 6364905 w 6884902"/>
              <a:gd name="connsiteY106" fmla="*/ 153794 h 743798"/>
              <a:gd name="connsiteX107" fmla="*/ 6380411 w 6884902"/>
              <a:gd name="connsiteY107" fmla="*/ 110920 h 743798"/>
              <a:gd name="connsiteX108" fmla="*/ 6507882 w 6884902"/>
              <a:gd name="connsiteY108" fmla="*/ 75874 h 743798"/>
              <a:gd name="connsiteX109" fmla="*/ 6571798 w 6884902"/>
              <a:gd name="connsiteY109" fmla="*/ 63169 h 743798"/>
              <a:gd name="connsiteX110" fmla="*/ 6671871 w 6884902"/>
              <a:gd name="connsiteY110" fmla="*/ 53111 h 743798"/>
              <a:gd name="connsiteX111" fmla="*/ 6702257 w 6884902"/>
              <a:gd name="connsiteY111" fmla="*/ 48333 h 743798"/>
              <a:gd name="connsiteX112" fmla="*/ 6845793 w 6884902"/>
              <a:gd name="connsiteY112" fmla="*/ 15687 h 743798"/>
              <a:gd name="connsiteX113" fmla="*/ 6884902 w 6884902"/>
              <a:gd name="connsiteY113" fmla="*/ 0 h 74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6884902" h="743798">
                <a:moveTo>
                  <a:pt x="6884902" y="0"/>
                </a:moveTo>
                <a:lnTo>
                  <a:pt x="6884902" y="743798"/>
                </a:lnTo>
                <a:lnTo>
                  <a:pt x="0" y="743798"/>
                </a:lnTo>
                <a:lnTo>
                  <a:pt x="27126" y="734875"/>
                </a:lnTo>
                <a:cubicBezTo>
                  <a:pt x="57422" y="747420"/>
                  <a:pt x="61877" y="727475"/>
                  <a:pt x="115379" y="742294"/>
                </a:cubicBezTo>
                <a:cubicBezTo>
                  <a:pt x="116112" y="739922"/>
                  <a:pt x="117361" y="737640"/>
                  <a:pt x="119085" y="735518"/>
                </a:cubicBezTo>
                <a:cubicBezTo>
                  <a:pt x="129112" y="723190"/>
                  <a:pt x="152718" y="718820"/>
                  <a:pt x="171815" y="725758"/>
                </a:cubicBezTo>
                <a:cubicBezTo>
                  <a:pt x="254335" y="743783"/>
                  <a:pt x="315449" y="732160"/>
                  <a:pt x="376446" y="728420"/>
                </a:cubicBezTo>
                <a:cubicBezTo>
                  <a:pt x="443766" y="720884"/>
                  <a:pt x="382876" y="694187"/>
                  <a:pt x="478937" y="708330"/>
                </a:cubicBezTo>
                <a:cubicBezTo>
                  <a:pt x="481653" y="694984"/>
                  <a:pt x="491722" y="692625"/>
                  <a:pt x="512102" y="695257"/>
                </a:cubicBezTo>
                <a:cubicBezTo>
                  <a:pt x="544359" y="690712"/>
                  <a:pt x="526550" y="661413"/>
                  <a:pt x="567866" y="673724"/>
                </a:cubicBezTo>
                <a:cubicBezTo>
                  <a:pt x="553862" y="658754"/>
                  <a:pt x="624892" y="657043"/>
                  <a:pt x="601635" y="642996"/>
                </a:cubicBezTo>
                <a:cubicBezTo>
                  <a:pt x="614794" y="624843"/>
                  <a:pt x="637406" y="647015"/>
                  <a:pt x="651399" y="630790"/>
                </a:cubicBezTo>
                <a:cubicBezTo>
                  <a:pt x="673033" y="623801"/>
                  <a:pt x="646939" y="650176"/>
                  <a:pt x="673188" y="646879"/>
                </a:cubicBezTo>
                <a:cubicBezTo>
                  <a:pt x="703518" y="640000"/>
                  <a:pt x="718617" y="669290"/>
                  <a:pt x="723099" y="627680"/>
                </a:cubicBezTo>
                <a:cubicBezTo>
                  <a:pt x="760253" y="630911"/>
                  <a:pt x="757818" y="612991"/>
                  <a:pt x="797690" y="596478"/>
                </a:cubicBezTo>
                <a:cubicBezTo>
                  <a:pt x="821088" y="602409"/>
                  <a:pt x="833556" y="595087"/>
                  <a:pt x="843350" y="583370"/>
                </a:cubicBezTo>
                <a:cubicBezTo>
                  <a:pt x="887659" y="577776"/>
                  <a:pt x="919729" y="556780"/>
                  <a:pt x="965206" y="542258"/>
                </a:cubicBezTo>
                <a:cubicBezTo>
                  <a:pt x="1023072" y="543102"/>
                  <a:pt x="1036413" y="512448"/>
                  <a:pt x="1085071" y="497034"/>
                </a:cubicBezTo>
                <a:cubicBezTo>
                  <a:pt x="1140754" y="509495"/>
                  <a:pt x="1110300" y="467820"/>
                  <a:pt x="1131215" y="452250"/>
                </a:cubicBezTo>
                <a:lnTo>
                  <a:pt x="1138042" y="449608"/>
                </a:lnTo>
                <a:lnTo>
                  <a:pt x="1158791" y="448308"/>
                </a:lnTo>
                <a:lnTo>
                  <a:pt x="1166938" y="448793"/>
                </a:lnTo>
                <a:cubicBezTo>
                  <a:pt x="1172423" y="448765"/>
                  <a:pt x="1175904" y="448280"/>
                  <a:pt x="1178126" y="447429"/>
                </a:cubicBezTo>
                <a:lnTo>
                  <a:pt x="1178292" y="447085"/>
                </a:lnTo>
                <a:lnTo>
                  <a:pt x="1188986" y="446415"/>
                </a:lnTo>
                <a:cubicBezTo>
                  <a:pt x="1207285" y="445993"/>
                  <a:pt x="1225328" y="446257"/>
                  <a:pt x="1242707" y="447058"/>
                </a:cubicBezTo>
                <a:cubicBezTo>
                  <a:pt x="1250378" y="428032"/>
                  <a:pt x="1318250" y="441319"/>
                  <a:pt x="1299968" y="409364"/>
                </a:cubicBezTo>
                <a:cubicBezTo>
                  <a:pt x="1323063" y="409474"/>
                  <a:pt x="1341270" y="421474"/>
                  <a:pt x="1326181" y="400884"/>
                </a:cubicBezTo>
                <a:cubicBezTo>
                  <a:pt x="1333563" y="400305"/>
                  <a:pt x="1337397" y="397943"/>
                  <a:pt x="1339591" y="394698"/>
                </a:cubicBezTo>
                <a:lnTo>
                  <a:pt x="1340045" y="393242"/>
                </a:lnTo>
                <a:lnTo>
                  <a:pt x="1391597" y="394015"/>
                </a:lnTo>
                <a:lnTo>
                  <a:pt x="1397556" y="391620"/>
                </a:lnTo>
                <a:lnTo>
                  <a:pt x="1432293" y="395320"/>
                </a:lnTo>
                <a:lnTo>
                  <a:pt x="1449635" y="395528"/>
                </a:lnTo>
                <a:lnTo>
                  <a:pt x="1455784" y="399103"/>
                </a:lnTo>
                <a:cubicBezTo>
                  <a:pt x="1461735" y="401010"/>
                  <a:pt x="1469364" y="401229"/>
                  <a:pt x="1480749" y="397623"/>
                </a:cubicBezTo>
                <a:lnTo>
                  <a:pt x="1483145" y="396127"/>
                </a:lnTo>
                <a:lnTo>
                  <a:pt x="1505486" y="399840"/>
                </a:lnTo>
                <a:cubicBezTo>
                  <a:pt x="1512983" y="401894"/>
                  <a:pt x="1520016" y="404806"/>
                  <a:pt x="1526331" y="408916"/>
                </a:cubicBezTo>
                <a:cubicBezTo>
                  <a:pt x="1586104" y="375787"/>
                  <a:pt x="1658997" y="390864"/>
                  <a:pt x="1731977" y="377654"/>
                </a:cubicBezTo>
                <a:cubicBezTo>
                  <a:pt x="1750388" y="335016"/>
                  <a:pt x="1896047" y="367134"/>
                  <a:pt x="1927926" y="402540"/>
                </a:cubicBezTo>
                <a:cubicBezTo>
                  <a:pt x="1912845" y="358531"/>
                  <a:pt x="2112252" y="433157"/>
                  <a:pt x="2039066" y="384239"/>
                </a:cubicBezTo>
                <a:cubicBezTo>
                  <a:pt x="2066027" y="385029"/>
                  <a:pt x="2086357" y="364749"/>
                  <a:pt x="2066971" y="352504"/>
                </a:cubicBezTo>
                <a:cubicBezTo>
                  <a:pt x="2155355" y="373106"/>
                  <a:pt x="2259539" y="329687"/>
                  <a:pt x="2352227" y="332772"/>
                </a:cubicBezTo>
                <a:cubicBezTo>
                  <a:pt x="2388441" y="294212"/>
                  <a:pt x="2373289" y="327699"/>
                  <a:pt x="2420782" y="315623"/>
                </a:cubicBezTo>
                <a:cubicBezTo>
                  <a:pt x="2417953" y="347477"/>
                  <a:pt x="2475062" y="291461"/>
                  <a:pt x="2489923" y="325254"/>
                </a:cubicBezTo>
                <a:cubicBezTo>
                  <a:pt x="2498096" y="321986"/>
                  <a:pt x="2505544" y="317754"/>
                  <a:pt x="2512908" y="313254"/>
                </a:cubicBezTo>
                <a:lnTo>
                  <a:pt x="2516774" y="310914"/>
                </a:lnTo>
                <a:lnTo>
                  <a:pt x="2534351" y="307450"/>
                </a:lnTo>
                <a:lnTo>
                  <a:pt x="2536682" y="299095"/>
                </a:lnTo>
                <a:lnTo>
                  <a:pt x="2561256" y="288595"/>
                </a:lnTo>
                <a:cubicBezTo>
                  <a:pt x="2570863" y="285802"/>
                  <a:pt x="2581677" y="284132"/>
                  <a:pt x="2594340" y="284279"/>
                </a:cubicBezTo>
                <a:cubicBezTo>
                  <a:pt x="2640426" y="297571"/>
                  <a:pt x="2696946" y="253844"/>
                  <a:pt x="2754315" y="272035"/>
                </a:cubicBezTo>
                <a:cubicBezTo>
                  <a:pt x="2775121" y="275961"/>
                  <a:pt x="2837722" y="271198"/>
                  <a:pt x="2848461" y="259995"/>
                </a:cubicBezTo>
                <a:cubicBezTo>
                  <a:pt x="2861286" y="256879"/>
                  <a:pt x="2876927" y="259574"/>
                  <a:pt x="2881763" y="248015"/>
                </a:cubicBezTo>
                <a:cubicBezTo>
                  <a:pt x="2890290" y="233926"/>
                  <a:pt x="2938125" y="251689"/>
                  <a:pt x="2929923" y="236264"/>
                </a:cubicBezTo>
                <a:cubicBezTo>
                  <a:pt x="2963835" y="248360"/>
                  <a:pt x="2986541" y="218531"/>
                  <a:pt x="3013011" y="209792"/>
                </a:cubicBezTo>
                <a:cubicBezTo>
                  <a:pt x="3040032" y="222228"/>
                  <a:pt x="3068925" y="191632"/>
                  <a:pt x="3127959" y="184197"/>
                </a:cubicBezTo>
                <a:cubicBezTo>
                  <a:pt x="3157761" y="198673"/>
                  <a:pt x="3167686" y="178966"/>
                  <a:pt x="3222182" y="197182"/>
                </a:cubicBezTo>
                <a:cubicBezTo>
                  <a:pt x="3223584" y="194852"/>
                  <a:pt x="3225524" y="192643"/>
                  <a:pt x="3227944" y="190625"/>
                </a:cubicBezTo>
                <a:cubicBezTo>
                  <a:pt x="3241999" y="178902"/>
                  <a:pt x="3268822" y="176007"/>
                  <a:pt x="3287850" y="184162"/>
                </a:cubicBezTo>
                <a:cubicBezTo>
                  <a:pt x="3373135" y="207415"/>
                  <a:pt x="3442648" y="199611"/>
                  <a:pt x="3510033" y="199700"/>
                </a:cubicBezTo>
                <a:cubicBezTo>
                  <a:pt x="3585265" y="196384"/>
                  <a:pt x="3525744" y="165800"/>
                  <a:pt x="3626764" y="186016"/>
                </a:cubicBezTo>
                <a:cubicBezTo>
                  <a:pt x="3633115" y="172812"/>
                  <a:pt x="3644684" y="171082"/>
                  <a:pt x="3666208" y="175002"/>
                </a:cubicBezTo>
                <a:cubicBezTo>
                  <a:pt x="3702493" y="172475"/>
                  <a:pt x="3690554" y="141997"/>
                  <a:pt x="3732418" y="156931"/>
                </a:cubicBezTo>
                <a:cubicBezTo>
                  <a:pt x="3720976" y="141050"/>
                  <a:pt x="3798767" y="143802"/>
                  <a:pt x="3777013" y="128263"/>
                </a:cubicBezTo>
                <a:cubicBezTo>
                  <a:pt x="3781750" y="123923"/>
                  <a:pt x="3786490" y="122145"/>
                  <a:pt x="3791237" y="121680"/>
                </a:cubicBezTo>
                <a:cubicBezTo>
                  <a:pt x="3800731" y="120749"/>
                  <a:pt x="3810256" y="125066"/>
                  <a:pt x="3819855" y="124632"/>
                </a:cubicBezTo>
                <a:lnTo>
                  <a:pt x="3830389" y="120647"/>
                </a:lnTo>
                <a:lnTo>
                  <a:pt x="3834351" y="121037"/>
                </a:lnTo>
                <a:lnTo>
                  <a:pt x="3843706" y="120883"/>
                </a:lnTo>
                <a:lnTo>
                  <a:pt x="3842600" y="126413"/>
                </a:lnTo>
                <a:cubicBezTo>
                  <a:pt x="3840664" y="131697"/>
                  <a:pt x="3839239" y="137483"/>
                  <a:pt x="3853952" y="136656"/>
                </a:cubicBezTo>
                <a:cubicBezTo>
                  <a:pt x="3884387" y="132294"/>
                  <a:pt x="3895073" y="154947"/>
                  <a:pt x="3907631" y="132934"/>
                </a:cubicBezTo>
                <a:lnTo>
                  <a:pt x="3910440" y="126683"/>
                </a:lnTo>
                <a:lnTo>
                  <a:pt x="3917188" y="125602"/>
                </a:lnTo>
                <a:cubicBezTo>
                  <a:pt x="3920824" y="125763"/>
                  <a:pt x="3922910" y="127265"/>
                  <a:pt x="3922391" y="131325"/>
                </a:cubicBezTo>
                <a:cubicBezTo>
                  <a:pt x="3950671" y="114296"/>
                  <a:pt x="3984053" y="139677"/>
                  <a:pt x="4013052" y="144017"/>
                </a:cubicBezTo>
                <a:cubicBezTo>
                  <a:pt x="4034521" y="127735"/>
                  <a:pt x="4074193" y="152893"/>
                  <a:pt x="4134276" y="150881"/>
                </a:cubicBezTo>
                <a:cubicBezTo>
                  <a:pt x="4157665" y="132187"/>
                  <a:pt x="4174797" y="149748"/>
                  <a:pt x="4220708" y="123569"/>
                </a:cubicBezTo>
                <a:cubicBezTo>
                  <a:pt x="4222955" y="125610"/>
                  <a:pt x="4225678" y="127448"/>
                  <a:pt x="4228793" y="129027"/>
                </a:cubicBezTo>
                <a:cubicBezTo>
                  <a:pt x="4246889" y="138200"/>
                  <a:pt x="4274004" y="136817"/>
                  <a:pt x="4289352" y="125936"/>
                </a:cubicBezTo>
                <a:cubicBezTo>
                  <a:pt x="4363203" y="90062"/>
                  <a:pt x="4433589" y="86771"/>
                  <a:pt x="4498904" y="76157"/>
                </a:cubicBezTo>
                <a:cubicBezTo>
                  <a:pt x="4573126" y="67620"/>
                  <a:pt x="4527053" y="106578"/>
                  <a:pt x="4617321" y="71192"/>
                </a:cubicBezTo>
                <a:cubicBezTo>
                  <a:pt x="4628509" y="83005"/>
                  <a:pt x="4640388" y="82875"/>
                  <a:pt x="4659769" y="75711"/>
                </a:cubicBezTo>
                <a:cubicBezTo>
                  <a:pt x="4695920" y="72492"/>
                  <a:pt x="4695949" y="103916"/>
                  <a:pt x="4730861" y="82892"/>
                </a:cubicBezTo>
                <a:cubicBezTo>
                  <a:pt x="4725813" y="100081"/>
                  <a:pt x="4800205" y="85259"/>
                  <a:pt x="4785028" y="103727"/>
                </a:cubicBezTo>
                <a:cubicBezTo>
                  <a:pt x="4810016" y="117605"/>
                  <a:pt x="4819425" y="91713"/>
                  <a:pt x="4844064" y="103602"/>
                </a:cubicBezTo>
                <a:cubicBezTo>
                  <a:pt x="4870788" y="105116"/>
                  <a:pt x="4827279" y="86563"/>
                  <a:pt x="4856445" y="83569"/>
                </a:cubicBezTo>
                <a:cubicBezTo>
                  <a:pt x="4892077" y="82970"/>
                  <a:pt x="4889254" y="52180"/>
                  <a:pt x="4920029" y="89928"/>
                </a:cubicBezTo>
                <a:cubicBezTo>
                  <a:pt x="4956349" y="78330"/>
                  <a:pt x="4965099" y="95593"/>
                  <a:pt x="5016630" y="101768"/>
                </a:cubicBezTo>
                <a:cubicBezTo>
                  <a:pt x="5037054" y="90831"/>
                  <a:pt x="5054525" y="94775"/>
                  <a:pt x="5072000" y="103431"/>
                </a:cubicBezTo>
                <a:cubicBezTo>
                  <a:pt x="5121251" y="98404"/>
                  <a:pt x="5167546" y="110561"/>
                  <a:pt x="5223617" y="113585"/>
                </a:cubicBezTo>
                <a:cubicBezTo>
                  <a:pt x="5282815" y="99423"/>
                  <a:pt x="5315850" y="124911"/>
                  <a:pt x="5375764" y="128031"/>
                </a:cubicBezTo>
                <a:cubicBezTo>
                  <a:pt x="5432502" y="100047"/>
                  <a:pt x="5417541" y="163974"/>
                  <a:pt x="5467493" y="160725"/>
                </a:cubicBezTo>
                <a:cubicBezTo>
                  <a:pt x="5547115" y="134475"/>
                  <a:pt x="5467162" y="181780"/>
                  <a:pt x="5592386" y="169993"/>
                </a:cubicBezTo>
                <a:cubicBezTo>
                  <a:pt x="5599192" y="165787"/>
                  <a:pt x="5614743" y="169527"/>
                  <a:pt x="5613523" y="175081"/>
                </a:cubicBezTo>
                <a:cubicBezTo>
                  <a:pt x="5621381" y="173179"/>
                  <a:pt x="5639711" y="162141"/>
                  <a:pt x="5642164" y="170935"/>
                </a:cubicBezTo>
                <a:cubicBezTo>
                  <a:pt x="5682287" y="171027"/>
                  <a:pt x="5721803" y="164920"/>
                  <a:pt x="5756901" y="153199"/>
                </a:cubicBezTo>
                <a:cubicBezTo>
                  <a:pt x="5834989" y="166545"/>
                  <a:pt x="5790587" y="126312"/>
                  <a:pt x="5846658" y="129231"/>
                </a:cubicBezTo>
                <a:cubicBezTo>
                  <a:pt x="5892435" y="145578"/>
                  <a:pt x="5908315" y="130986"/>
                  <a:pt x="5960723" y="141349"/>
                </a:cubicBezTo>
                <a:cubicBezTo>
                  <a:pt x="5977115" y="112299"/>
                  <a:pt x="6009631" y="143236"/>
                  <a:pt x="6029533" y="134708"/>
                </a:cubicBezTo>
                <a:cubicBezTo>
                  <a:pt x="6063099" y="167422"/>
                  <a:pt x="6107402" y="102491"/>
                  <a:pt x="6141114" y="102420"/>
                </a:cubicBezTo>
                <a:cubicBezTo>
                  <a:pt x="6198059" y="107432"/>
                  <a:pt x="6260619" y="140713"/>
                  <a:pt x="6290631" y="107235"/>
                </a:cubicBezTo>
                <a:cubicBezTo>
                  <a:pt x="6295184" y="120843"/>
                  <a:pt x="6290485" y="139497"/>
                  <a:pt x="6322797" y="136600"/>
                </a:cubicBezTo>
                <a:cubicBezTo>
                  <a:pt x="6335902" y="143381"/>
                  <a:pt x="6338717" y="164323"/>
                  <a:pt x="6364905" y="153794"/>
                </a:cubicBezTo>
                <a:cubicBezTo>
                  <a:pt x="6331879" y="135534"/>
                  <a:pt x="6385847" y="132591"/>
                  <a:pt x="6380411" y="110920"/>
                </a:cubicBezTo>
                <a:cubicBezTo>
                  <a:pt x="6420571" y="97008"/>
                  <a:pt x="6513510" y="114827"/>
                  <a:pt x="6507882" y="75874"/>
                </a:cubicBezTo>
                <a:cubicBezTo>
                  <a:pt x="6519389" y="52805"/>
                  <a:pt x="6571821" y="87994"/>
                  <a:pt x="6571798" y="63169"/>
                </a:cubicBezTo>
                <a:cubicBezTo>
                  <a:pt x="6594693" y="79043"/>
                  <a:pt x="6634667" y="52561"/>
                  <a:pt x="6671871" y="53111"/>
                </a:cubicBezTo>
                <a:cubicBezTo>
                  <a:pt x="6678846" y="41888"/>
                  <a:pt x="6687406" y="42394"/>
                  <a:pt x="6702257" y="48333"/>
                </a:cubicBezTo>
                <a:cubicBezTo>
                  <a:pt x="6746995" y="50242"/>
                  <a:pt x="6798298" y="33989"/>
                  <a:pt x="6845793" y="15687"/>
                </a:cubicBezTo>
                <a:lnTo>
                  <a:pt x="688490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prstClr val="white"/>
              </a:solidFill>
            </a:endParaRPr>
          </a:p>
        </p:txBody>
      </p:sp>
      <p:sp>
        <p:nvSpPr>
          <p:cNvPr id="4" name="Freeform: Shape 18">
            <a:extLst>
              <a:ext uri="{FF2B5EF4-FFF2-40B4-BE49-F238E27FC236}">
                <a16:creationId xmlns:a16="http://schemas.microsoft.com/office/drawing/2014/main" id="{8BAE2EFA-E5A1-F66C-A161-47985E4ABED6}"/>
              </a:ext>
            </a:extLst>
          </p:cNvPr>
          <p:cNvSpPr/>
          <p:nvPr userDrawn="1"/>
        </p:nvSpPr>
        <p:spPr>
          <a:xfrm>
            <a:off x="5307013" y="6113463"/>
            <a:ext cx="6884987" cy="744537"/>
          </a:xfrm>
          <a:custGeom>
            <a:avLst/>
            <a:gdLst>
              <a:gd name="connsiteX0" fmla="*/ 6884912 w 6884912"/>
              <a:gd name="connsiteY0" fmla="*/ 0 h 743802"/>
              <a:gd name="connsiteX1" fmla="*/ 6884912 w 6884912"/>
              <a:gd name="connsiteY1" fmla="*/ 743802 h 743802"/>
              <a:gd name="connsiteX2" fmla="*/ 0 w 6884912"/>
              <a:gd name="connsiteY2" fmla="*/ 743802 h 743802"/>
              <a:gd name="connsiteX3" fmla="*/ 9 w 6884912"/>
              <a:gd name="connsiteY3" fmla="*/ 743799 h 743802"/>
              <a:gd name="connsiteX4" fmla="*/ 6884911 w 6884912"/>
              <a:gd name="connsiteY4" fmla="*/ 743799 h 743802"/>
              <a:gd name="connsiteX5" fmla="*/ 6884911 w 6884912"/>
              <a:gd name="connsiteY5" fmla="*/ 1 h 743802"/>
              <a:gd name="connsiteX6" fmla="*/ 6884912 w 6884912"/>
              <a:gd name="connsiteY6" fmla="*/ 0 h 743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84912" h="743802">
                <a:moveTo>
                  <a:pt x="6884912" y="0"/>
                </a:moveTo>
                <a:lnTo>
                  <a:pt x="6884912" y="743802"/>
                </a:lnTo>
                <a:lnTo>
                  <a:pt x="0" y="743802"/>
                </a:lnTo>
                <a:lnTo>
                  <a:pt x="9" y="743799"/>
                </a:lnTo>
                <a:lnTo>
                  <a:pt x="6884911" y="743799"/>
                </a:lnTo>
                <a:lnTo>
                  <a:pt x="6884911" y="1"/>
                </a:ln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prstClr val="white"/>
              </a:solidFill>
            </a:endParaRPr>
          </a:p>
        </p:txBody>
      </p:sp>
      <p:sp useBgFill="1">
        <p:nvSpPr>
          <p:cNvPr id="5" name="Freeform: Shape 14">
            <a:extLst>
              <a:ext uri="{FF2B5EF4-FFF2-40B4-BE49-F238E27FC236}">
                <a16:creationId xmlns:a16="http://schemas.microsoft.com/office/drawing/2014/main" id="{8EDD02FA-3239-D9A5-0031-57E25B7A69E6}"/>
              </a:ext>
            </a:extLst>
          </p:cNvPr>
          <p:cNvSpPr/>
          <p:nvPr userDrawn="1"/>
        </p:nvSpPr>
        <p:spPr>
          <a:xfrm>
            <a:off x="5307013" y="6113463"/>
            <a:ext cx="6884987" cy="744537"/>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prstClr val="white"/>
              </a:solidFill>
            </a:endParaRPr>
          </a:p>
        </p:txBody>
      </p:sp>
      <p:sp>
        <p:nvSpPr>
          <p:cNvPr id="6" name="Freeform: Shape 22">
            <a:extLst>
              <a:ext uri="{FF2B5EF4-FFF2-40B4-BE49-F238E27FC236}">
                <a16:creationId xmlns:a16="http://schemas.microsoft.com/office/drawing/2014/main" id="{C8C5F021-0EDD-13A4-81A1-DDD574C24680}"/>
              </a:ext>
            </a:extLst>
          </p:cNvPr>
          <p:cNvSpPr/>
          <p:nvPr userDrawn="1"/>
        </p:nvSpPr>
        <p:spPr>
          <a:xfrm>
            <a:off x="0" y="0"/>
            <a:ext cx="7889875" cy="735013"/>
          </a:xfrm>
          <a:custGeom>
            <a:avLst/>
            <a:gdLst>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37768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36582 w 10678681"/>
              <a:gd name="connsiteY105" fmla="*/ 1287687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87090 w 10678681"/>
              <a:gd name="connsiteY65" fmla="*/ 1063250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98314 w 10678681"/>
              <a:gd name="connsiteY44" fmla="*/ 989899 h 1357700"/>
              <a:gd name="connsiteX45" fmla="*/ 7277477 w 10678681"/>
              <a:gd name="connsiteY45" fmla="*/ 990571 h 1357700"/>
              <a:gd name="connsiteX46" fmla="*/ 7269396 w 10678681"/>
              <a:gd name="connsiteY46" fmla="*/ 989282 h 1357700"/>
              <a:gd name="connsiteX47" fmla="*/ 7258094 w 10678681"/>
              <a:gd name="connsiteY47" fmla="*/ 990679 h 1357700"/>
              <a:gd name="connsiteX48" fmla="*/ 7257893 w 10678681"/>
              <a:gd name="connsiteY48" fmla="*/ 991204 h 1357700"/>
              <a:gd name="connsiteX49" fmla="*/ 7247153 w 10678681"/>
              <a:gd name="connsiteY49" fmla="*/ 991550 h 1357700"/>
              <a:gd name="connsiteX50" fmla="*/ 7193612 w 10678681"/>
              <a:gd name="connsiteY50" fmla="*/ 987042 h 1357700"/>
              <a:gd name="connsiteX51" fmla="*/ 7132632 w 10678681"/>
              <a:gd name="connsiteY51" fmla="*/ 1042036 h 1357700"/>
              <a:gd name="connsiteX52" fmla="*/ 7105610 w 10678681"/>
              <a:gd name="connsiteY52" fmla="*/ 1053537 h 1357700"/>
              <a:gd name="connsiteX53" fmla="*/ 7091599 w 10678681"/>
              <a:gd name="connsiteY53" fmla="*/ 1062302 h 1357700"/>
              <a:gd name="connsiteX54" fmla="*/ 7090998 w 10678681"/>
              <a:gd name="connsiteY54" fmla="*/ 1064540 h 1357700"/>
              <a:gd name="connsiteX55" fmla="*/ 7039634 w 10678681"/>
              <a:gd name="connsiteY55" fmla="*/ 1059971 h 1357700"/>
              <a:gd name="connsiteX56" fmla="*/ 7033445 w 10678681"/>
              <a:gd name="connsiteY56" fmla="*/ 1063314 h 1357700"/>
              <a:gd name="connsiteX57" fmla="*/ 6999157 w 10678681"/>
              <a:gd name="connsiteY57" fmla="*/ 1055282 h 1357700"/>
              <a:gd name="connsiteX58" fmla="*/ 6981874 w 10678681"/>
              <a:gd name="connsiteY58" fmla="*/ 1053827 h 1357700"/>
              <a:gd name="connsiteX59" fmla="*/ 6976102 w 10678681"/>
              <a:gd name="connsiteY59" fmla="*/ 1047854 h 1357700"/>
              <a:gd name="connsiteX60" fmla="*/ 6951040 w 10678681"/>
              <a:gd name="connsiteY60" fmla="*/ 1048531 h 1357700"/>
              <a:gd name="connsiteX61" fmla="*/ 6948497 w 10678681"/>
              <a:gd name="connsiteY61" fmla="*/ 1050706 h 1357700"/>
              <a:gd name="connsiteX62" fmla="*/ 6926582 w 10678681"/>
              <a:gd name="connsiteY62" fmla="*/ 1043462 h 1357700"/>
              <a:gd name="connsiteX63" fmla="*/ 6833743 w 10678681"/>
              <a:gd name="connsiteY63" fmla="*/ 1027960 h 1357700"/>
              <a:gd name="connsiteX64" fmla="*/ 6687090 w 10678681"/>
              <a:gd name="connsiteY64" fmla="*/ 1063250 h 1357700"/>
              <a:gd name="connsiteX65" fmla="*/ 6437450 w 10678681"/>
              <a:gd name="connsiteY65" fmla="*/ 1101075 h 1357700"/>
              <a:gd name="connsiteX66" fmla="*/ 6327795 w 10678681"/>
              <a:gd name="connsiteY66" fmla="*/ 1088142 h 1357700"/>
              <a:gd name="connsiteX67" fmla="*/ 6136549 w 10678681"/>
              <a:gd name="connsiteY67" fmla="*/ 1100268 h 1357700"/>
              <a:gd name="connsiteX68" fmla="*/ 6004655 w 10678681"/>
              <a:gd name="connsiteY68" fmla="*/ 1114946 h 1357700"/>
              <a:gd name="connsiteX69" fmla="*/ 5936643 w 10678681"/>
              <a:gd name="connsiteY69" fmla="*/ 1095428 h 1357700"/>
              <a:gd name="connsiteX70" fmla="*/ 5912484 w 10678681"/>
              <a:gd name="connsiteY70" fmla="*/ 1112624 h 1357700"/>
              <a:gd name="connsiteX71" fmla="*/ 5908387 w 10678681"/>
              <a:gd name="connsiteY71" fmla="*/ 1116018 h 1357700"/>
              <a:gd name="connsiteX72" fmla="*/ 5890495 w 10678681"/>
              <a:gd name="connsiteY72" fmla="*/ 1120268 h 1357700"/>
              <a:gd name="connsiteX73" fmla="*/ 5887318 w 10678681"/>
              <a:gd name="connsiteY73" fmla="*/ 1133134 h 1357700"/>
              <a:gd name="connsiteX74" fmla="*/ 5861726 w 10678681"/>
              <a:gd name="connsiteY74" fmla="*/ 1147891 h 1357700"/>
              <a:gd name="connsiteX75" fmla="*/ 5805823 w 10678681"/>
              <a:gd name="connsiteY75" fmla="*/ 1152457 h 1357700"/>
              <a:gd name="connsiteX76" fmla="*/ 5689841 w 10678681"/>
              <a:gd name="connsiteY76" fmla="*/ 1176232 h 1357700"/>
              <a:gd name="connsiteX77" fmla="*/ 5605119 w 10678681"/>
              <a:gd name="connsiteY77" fmla="*/ 1190202 h 1357700"/>
              <a:gd name="connsiteX78" fmla="*/ 5488513 w 10678681"/>
              <a:gd name="connsiteY78" fmla="*/ 1205367 h 1357700"/>
              <a:gd name="connsiteX79" fmla="*/ 5402905 w 10678681"/>
              <a:gd name="connsiteY79" fmla="*/ 1241191 h 1357700"/>
              <a:gd name="connsiteX80" fmla="*/ 5285593 w 10678681"/>
              <a:gd name="connsiteY80" fmla="*/ 1273569 h 1357700"/>
              <a:gd name="connsiteX81" fmla="*/ 5192893 w 10678681"/>
              <a:gd name="connsiteY81" fmla="*/ 1247188 h 1357700"/>
              <a:gd name="connsiteX82" fmla="*/ 5186475 w 10678681"/>
              <a:gd name="connsiteY82" fmla="*/ 1257028 h 1357700"/>
              <a:gd name="connsiteX83" fmla="*/ 5126038 w 10678681"/>
              <a:gd name="connsiteY83" fmla="*/ 1263189 h 1357700"/>
              <a:gd name="connsiteX84" fmla="*/ 4894688 w 10678681"/>
              <a:gd name="connsiteY84" fmla="*/ 1247184 h 1357700"/>
              <a:gd name="connsiteX85" fmla="*/ 4788036 w 10678681"/>
              <a:gd name="connsiteY85" fmla="*/ 1238182 h 1357700"/>
              <a:gd name="connsiteX86" fmla="*/ 4747555 w 10678681"/>
              <a:gd name="connsiteY86" fmla="*/ 1252768 h 1357700"/>
              <a:gd name="connsiteX87" fmla="*/ 4679644 w 10678681"/>
              <a:gd name="connsiteY87" fmla="*/ 1276603 h 1357700"/>
              <a:gd name="connsiteX88" fmla="*/ 4632222 w 10678681"/>
              <a:gd name="connsiteY88" fmla="*/ 1318360 h 1357700"/>
              <a:gd name="connsiteX89" fmla="*/ 4617358 w 10678681"/>
              <a:gd name="connsiteY89" fmla="*/ 1327690 h 1357700"/>
              <a:gd name="connsiteX90" fmla="*/ 4589102 w 10678681"/>
              <a:gd name="connsiteY90" fmla="*/ 1321223 h 1357700"/>
              <a:gd name="connsiteX91" fmla="*/ 4578184 w 10678681"/>
              <a:gd name="connsiteY91" fmla="*/ 1326745 h 1357700"/>
              <a:gd name="connsiteX92" fmla="*/ 4574270 w 10678681"/>
              <a:gd name="connsiteY92" fmla="*/ 1325878 h 1357700"/>
              <a:gd name="connsiteX93" fmla="*/ 4564919 w 10678681"/>
              <a:gd name="connsiteY93" fmla="*/ 1325507 h 1357700"/>
              <a:gd name="connsiteX94" fmla="*/ 4566586 w 10678681"/>
              <a:gd name="connsiteY94" fmla="*/ 1316963 h 1357700"/>
              <a:gd name="connsiteX95" fmla="*/ 4556303 w 10678681"/>
              <a:gd name="connsiteY95" fmla="*/ 1300262 h 1357700"/>
              <a:gd name="connsiteX96" fmla="*/ 4502358 w 10678681"/>
              <a:gd name="connsiteY96" fmla="*/ 1302558 h 1357700"/>
              <a:gd name="connsiteX97" fmla="*/ 4498919 w 10678681"/>
              <a:gd name="connsiteY97" fmla="*/ 1312115 h 1357700"/>
              <a:gd name="connsiteX98" fmla="*/ 4492075 w 10678681"/>
              <a:gd name="connsiteY98" fmla="*/ 1313357 h 1357700"/>
              <a:gd name="connsiteX99" fmla="*/ 4487466 w 10678681"/>
              <a:gd name="connsiteY99" fmla="*/ 1304102 h 1357700"/>
              <a:gd name="connsiteX100" fmla="*/ 4398292 w 10678681"/>
              <a:gd name="connsiteY100" fmla="*/ 1278410 h 1357700"/>
              <a:gd name="connsiteX101" fmla="*/ 4306088 w 10678681"/>
              <a:gd name="connsiteY101" fmla="*/ 1282512 h 1357700"/>
              <a:gd name="connsiteX102" fmla="*/ 4188995 w 10678681"/>
              <a:gd name="connsiteY102" fmla="*/ 1296718 h 1357700"/>
              <a:gd name="connsiteX103" fmla="*/ 4136582 w 10678681"/>
              <a:gd name="connsiteY103" fmla="*/ 1287687 h 1357700"/>
              <a:gd name="connsiteX104" fmla="*/ 4064614 w 10678681"/>
              <a:gd name="connsiteY104" fmla="*/ 1296118 h 1357700"/>
              <a:gd name="connsiteX105" fmla="*/ 3906561 w 10678681"/>
              <a:gd name="connsiteY105" fmla="*/ 1352435 h 1357700"/>
              <a:gd name="connsiteX106" fmla="*/ 3787890 w 10678681"/>
              <a:gd name="connsiteY106" fmla="*/ 1352442 h 1357700"/>
              <a:gd name="connsiteX107" fmla="*/ 3745993 w 10678681"/>
              <a:gd name="connsiteY107" fmla="*/ 1342630 h 1357700"/>
              <a:gd name="connsiteX108" fmla="*/ 3675785 w 10678681"/>
              <a:gd name="connsiteY108" fmla="*/ 1326802 h 1357700"/>
              <a:gd name="connsiteX109" fmla="*/ 3623856 w 10678681"/>
              <a:gd name="connsiteY109" fmla="*/ 1290804 h 1357700"/>
              <a:gd name="connsiteX110" fmla="*/ 3564933 w 10678681"/>
              <a:gd name="connsiteY110" fmla="*/ 1287147 h 1357700"/>
              <a:gd name="connsiteX111" fmla="*/ 3550537 w 10678681"/>
              <a:gd name="connsiteY111" fmla="*/ 1317552 h 1357700"/>
              <a:gd name="connsiteX112" fmla="*/ 3487736 w 10678681"/>
              <a:gd name="connsiteY112" fmla="*/ 1303493 h 1357700"/>
              <a:gd name="connsiteX113" fmla="*/ 3392548 w 10678681"/>
              <a:gd name="connsiteY113" fmla="*/ 1278741 h 1357700"/>
              <a:gd name="connsiteX114" fmla="*/ 3337466 w 10678681"/>
              <a:gd name="connsiteY114" fmla="*/ 1272537 h 1357700"/>
              <a:gd name="connsiteX115" fmla="*/ 3187206 w 10678681"/>
              <a:gd name="connsiteY115" fmla="*/ 1246821 h 1357700"/>
              <a:gd name="connsiteX116" fmla="*/ 3036856 w 10678681"/>
              <a:gd name="connsiteY116" fmla="*/ 1214383 h 1357700"/>
              <a:gd name="connsiteX117" fmla="*/ 2948654 w 10678681"/>
              <a:gd name="connsiteY117" fmla="*/ 1157455 h 1357700"/>
              <a:gd name="connsiteX118" fmla="*/ 2824973 w 10678681"/>
              <a:gd name="connsiteY118" fmla="*/ 1134864 h 1357700"/>
              <a:gd name="connsiteX119" fmla="*/ 2804398 w 10678681"/>
              <a:gd name="connsiteY119" fmla="*/ 1125556 h 1357700"/>
              <a:gd name="connsiteX120" fmla="*/ 2775396 w 10678681"/>
              <a:gd name="connsiteY120" fmla="*/ 1130148 h 1357700"/>
              <a:gd name="connsiteX121" fmla="*/ 2659096 w 10678681"/>
              <a:gd name="connsiteY121" fmla="*/ 1150294 h 1357700"/>
              <a:gd name="connsiteX122" fmla="*/ 2567088 w 10678681"/>
              <a:gd name="connsiteY122" fmla="*/ 1181781 h 1357700"/>
              <a:gd name="connsiteX123" fmla="*/ 2454501 w 10678681"/>
              <a:gd name="connsiteY123" fmla="*/ 1155455 h 1357700"/>
              <a:gd name="connsiteX124" fmla="*/ 2385161 w 10678681"/>
              <a:gd name="connsiteY124" fmla="*/ 1161312 h 1357700"/>
              <a:gd name="connsiteX125" fmla="*/ 2270528 w 10678681"/>
              <a:gd name="connsiteY125" fmla="*/ 1204338 h 1357700"/>
              <a:gd name="connsiteX126" fmla="*/ 2121820 w 10678681"/>
              <a:gd name="connsiteY126" fmla="*/ 1187078 h 1357700"/>
              <a:gd name="connsiteX127" fmla="*/ 2092716 w 10678681"/>
              <a:gd name="connsiteY127" fmla="*/ 1139224 h 1357700"/>
              <a:gd name="connsiteX128" fmla="*/ 2052449 w 10678681"/>
              <a:gd name="connsiteY128" fmla="*/ 1109687 h 1357700"/>
              <a:gd name="connsiteX129" fmla="*/ 2032607 w 10678681"/>
              <a:gd name="connsiteY129" fmla="*/ 1175477 h 1357700"/>
              <a:gd name="connsiteX130" fmla="*/ 1901837 w 10678681"/>
              <a:gd name="connsiteY130" fmla="*/ 1221762 h 1357700"/>
              <a:gd name="connsiteX131" fmla="*/ 1836762 w 10678681"/>
              <a:gd name="connsiteY131" fmla="*/ 1237387 h 1357700"/>
              <a:gd name="connsiteX132" fmla="*/ 1735877 w 10678681"/>
              <a:gd name="connsiteY132" fmla="*/ 1246527 h 1357700"/>
              <a:gd name="connsiteX133" fmla="*/ 1705069 w 10678681"/>
              <a:gd name="connsiteY133" fmla="*/ 1251989 h 1357700"/>
              <a:gd name="connsiteX134" fmla="*/ 1397689 w 10678681"/>
              <a:gd name="connsiteY134" fmla="*/ 1336144 h 1357700"/>
              <a:gd name="connsiteX135" fmla="*/ 1220734 w 10678681"/>
              <a:gd name="connsiteY135" fmla="*/ 1257811 h 1357700"/>
              <a:gd name="connsiteX136" fmla="*/ 1021737 w 10678681"/>
              <a:gd name="connsiteY136" fmla="*/ 1238739 h 1357700"/>
              <a:gd name="connsiteX137" fmla="*/ 959820 w 10678681"/>
              <a:gd name="connsiteY137" fmla="*/ 1275863 h 1357700"/>
              <a:gd name="connsiteX138" fmla="*/ 929137 w 10678681"/>
              <a:gd name="connsiteY138" fmla="*/ 1273957 h 1357700"/>
              <a:gd name="connsiteX139" fmla="*/ 878849 w 10678681"/>
              <a:gd name="connsiteY139" fmla="*/ 1266740 h 1357700"/>
              <a:gd name="connsiteX140" fmla="*/ 800667 w 10678681"/>
              <a:gd name="connsiteY140" fmla="*/ 1282041 h 1357700"/>
              <a:gd name="connsiteX141" fmla="*/ 644906 w 10678681"/>
              <a:gd name="connsiteY141" fmla="*/ 1273685 h 1357700"/>
              <a:gd name="connsiteX142" fmla="*/ 379869 w 10678681"/>
              <a:gd name="connsiteY142" fmla="*/ 1339165 h 1357700"/>
              <a:gd name="connsiteX143" fmla="*/ 137696 w 10678681"/>
              <a:gd name="connsiteY143" fmla="*/ 1319217 h 1357700"/>
              <a:gd name="connsiteX144" fmla="*/ 54250 w 10678681"/>
              <a:gd name="connsiteY144" fmla="*/ 1315838 h 1357700"/>
              <a:gd name="connsiteX145" fmla="*/ 28042 w 10678681"/>
              <a:gd name="connsiteY145" fmla="*/ 1297822 h 1357700"/>
              <a:gd name="connsiteX146" fmla="*/ 0 w 10678681"/>
              <a:gd name="connsiteY146" fmla="*/ 1294612 h 1357700"/>
              <a:gd name="connsiteX147" fmla="*/ 0 w 10678681"/>
              <a:gd name="connsiteY147"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90998 w 10678681"/>
              <a:gd name="connsiteY53" fmla="*/ 1064540 h 1357700"/>
              <a:gd name="connsiteX54" fmla="*/ 7039634 w 10678681"/>
              <a:gd name="connsiteY54" fmla="*/ 1059971 h 1357700"/>
              <a:gd name="connsiteX55" fmla="*/ 7033445 w 10678681"/>
              <a:gd name="connsiteY55" fmla="*/ 1063314 h 1357700"/>
              <a:gd name="connsiteX56" fmla="*/ 6999157 w 10678681"/>
              <a:gd name="connsiteY56" fmla="*/ 1055282 h 1357700"/>
              <a:gd name="connsiteX57" fmla="*/ 6981874 w 10678681"/>
              <a:gd name="connsiteY57" fmla="*/ 1053827 h 1357700"/>
              <a:gd name="connsiteX58" fmla="*/ 6976102 w 10678681"/>
              <a:gd name="connsiteY58" fmla="*/ 1047854 h 1357700"/>
              <a:gd name="connsiteX59" fmla="*/ 6951040 w 10678681"/>
              <a:gd name="connsiteY59" fmla="*/ 1048531 h 1357700"/>
              <a:gd name="connsiteX60" fmla="*/ 6948497 w 10678681"/>
              <a:gd name="connsiteY60" fmla="*/ 1050706 h 1357700"/>
              <a:gd name="connsiteX61" fmla="*/ 6926582 w 10678681"/>
              <a:gd name="connsiteY61" fmla="*/ 1043462 h 1357700"/>
              <a:gd name="connsiteX62" fmla="*/ 6833743 w 10678681"/>
              <a:gd name="connsiteY62" fmla="*/ 1027960 h 1357700"/>
              <a:gd name="connsiteX63" fmla="*/ 6687090 w 10678681"/>
              <a:gd name="connsiteY63" fmla="*/ 1063250 h 1357700"/>
              <a:gd name="connsiteX64" fmla="*/ 6437450 w 10678681"/>
              <a:gd name="connsiteY64" fmla="*/ 1101075 h 1357700"/>
              <a:gd name="connsiteX65" fmla="*/ 6327795 w 10678681"/>
              <a:gd name="connsiteY65" fmla="*/ 1088142 h 1357700"/>
              <a:gd name="connsiteX66" fmla="*/ 6136549 w 10678681"/>
              <a:gd name="connsiteY66" fmla="*/ 1100268 h 1357700"/>
              <a:gd name="connsiteX67" fmla="*/ 6004655 w 10678681"/>
              <a:gd name="connsiteY67" fmla="*/ 1114946 h 1357700"/>
              <a:gd name="connsiteX68" fmla="*/ 5936643 w 10678681"/>
              <a:gd name="connsiteY68" fmla="*/ 1095428 h 1357700"/>
              <a:gd name="connsiteX69" fmla="*/ 5912484 w 10678681"/>
              <a:gd name="connsiteY69" fmla="*/ 1112624 h 1357700"/>
              <a:gd name="connsiteX70" fmla="*/ 5908387 w 10678681"/>
              <a:gd name="connsiteY70" fmla="*/ 1116018 h 1357700"/>
              <a:gd name="connsiteX71" fmla="*/ 5890495 w 10678681"/>
              <a:gd name="connsiteY71" fmla="*/ 1120268 h 1357700"/>
              <a:gd name="connsiteX72" fmla="*/ 5887318 w 10678681"/>
              <a:gd name="connsiteY72" fmla="*/ 1133134 h 1357700"/>
              <a:gd name="connsiteX73" fmla="*/ 5861726 w 10678681"/>
              <a:gd name="connsiteY73" fmla="*/ 1147891 h 1357700"/>
              <a:gd name="connsiteX74" fmla="*/ 5805823 w 10678681"/>
              <a:gd name="connsiteY74" fmla="*/ 1152457 h 1357700"/>
              <a:gd name="connsiteX75" fmla="*/ 5689841 w 10678681"/>
              <a:gd name="connsiteY75" fmla="*/ 1176232 h 1357700"/>
              <a:gd name="connsiteX76" fmla="*/ 5605119 w 10678681"/>
              <a:gd name="connsiteY76" fmla="*/ 1190202 h 1357700"/>
              <a:gd name="connsiteX77" fmla="*/ 5488513 w 10678681"/>
              <a:gd name="connsiteY77" fmla="*/ 1205367 h 1357700"/>
              <a:gd name="connsiteX78" fmla="*/ 5402905 w 10678681"/>
              <a:gd name="connsiteY78" fmla="*/ 1241191 h 1357700"/>
              <a:gd name="connsiteX79" fmla="*/ 5285593 w 10678681"/>
              <a:gd name="connsiteY79" fmla="*/ 1273569 h 1357700"/>
              <a:gd name="connsiteX80" fmla="*/ 5192893 w 10678681"/>
              <a:gd name="connsiteY80" fmla="*/ 1247188 h 1357700"/>
              <a:gd name="connsiteX81" fmla="*/ 5186475 w 10678681"/>
              <a:gd name="connsiteY81" fmla="*/ 1257028 h 1357700"/>
              <a:gd name="connsiteX82" fmla="*/ 5126038 w 10678681"/>
              <a:gd name="connsiteY82" fmla="*/ 1263189 h 1357700"/>
              <a:gd name="connsiteX83" fmla="*/ 4894688 w 10678681"/>
              <a:gd name="connsiteY83" fmla="*/ 1247184 h 1357700"/>
              <a:gd name="connsiteX84" fmla="*/ 4788036 w 10678681"/>
              <a:gd name="connsiteY84" fmla="*/ 1238182 h 1357700"/>
              <a:gd name="connsiteX85" fmla="*/ 4747555 w 10678681"/>
              <a:gd name="connsiteY85" fmla="*/ 1252768 h 1357700"/>
              <a:gd name="connsiteX86" fmla="*/ 4679644 w 10678681"/>
              <a:gd name="connsiteY86" fmla="*/ 1276603 h 1357700"/>
              <a:gd name="connsiteX87" fmla="*/ 4632222 w 10678681"/>
              <a:gd name="connsiteY87" fmla="*/ 1318360 h 1357700"/>
              <a:gd name="connsiteX88" fmla="*/ 4617358 w 10678681"/>
              <a:gd name="connsiteY88" fmla="*/ 1327690 h 1357700"/>
              <a:gd name="connsiteX89" fmla="*/ 4589102 w 10678681"/>
              <a:gd name="connsiteY89" fmla="*/ 1321223 h 1357700"/>
              <a:gd name="connsiteX90" fmla="*/ 4578184 w 10678681"/>
              <a:gd name="connsiteY90" fmla="*/ 1326745 h 1357700"/>
              <a:gd name="connsiteX91" fmla="*/ 4574270 w 10678681"/>
              <a:gd name="connsiteY91" fmla="*/ 1325878 h 1357700"/>
              <a:gd name="connsiteX92" fmla="*/ 4564919 w 10678681"/>
              <a:gd name="connsiteY92" fmla="*/ 1325507 h 1357700"/>
              <a:gd name="connsiteX93" fmla="*/ 4566586 w 10678681"/>
              <a:gd name="connsiteY93" fmla="*/ 1316963 h 1357700"/>
              <a:gd name="connsiteX94" fmla="*/ 4556303 w 10678681"/>
              <a:gd name="connsiteY94" fmla="*/ 1300262 h 1357700"/>
              <a:gd name="connsiteX95" fmla="*/ 4502358 w 10678681"/>
              <a:gd name="connsiteY95" fmla="*/ 1302558 h 1357700"/>
              <a:gd name="connsiteX96" fmla="*/ 4498919 w 10678681"/>
              <a:gd name="connsiteY96" fmla="*/ 1312115 h 1357700"/>
              <a:gd name="connsiteX97" fmla="*/ 4492075 w 10678681"/>
              <a:gd name="connsiteY97" fmla="*/ 1313357 h 1357700"/>
              <a:gd name="connsiteX98" fmla="*/ 4487466 w 10678681"/>
              <a:gd name="connsiteY98" fmla="*/ 1304102 h 1357700"/>
              <a:gd name="connsiteX99" fmla="*/ 4398292 w 10678681"/>
              <a:gd name="connsiteY99" fmla="*/ 1278410 h 1357700"/>
              <a:gd name="connsiteX100" fmla="*/ 4306088 w 10678681"/>
              <a:gd name="connsiteY100" fmla="*/ 1282512 h 1357700"/>
              <a:gd name="connsiteX101" fmla="*/ 4188995 w 10678681"/>
              <a:gd name="connsiteY101" fmla="*/ 1296718 h 1357700"/>
              <a:gd name="connsiteX102" fmla="*/ 4136582 w 10678681"/>
              <a:gd name="connsiteY102" fmla="*/ 1287687 h 1357700"/>
              <a:gd name="connsiteX103" fmla="*/ 4064614 w 10678681"/>
              <a:gd name="connsiteY103" fmla="*/ 1296118 h 1357700"/>
              <a:gd name="connsiteX104" fmla="*/ 3906561 w 10678681"/>
              <a:gd name="connsiteY104" fmla="*/ 1352435 h 1357700"/>
              <a:gd name="connsiteX105" fmla="*/ 3787890 w 10678681"/>
              <a:gd name="connsiteY105" fmla="*/ 1352442 h 1357700"/>
              <a:gd name="connsiteX106" fmla="*/ 3745993 w 10678681"/>
              <a:gd name="connsiteY106" fmla="*/ 1342630 h 1357700"/>
              <a:gd name="connsiteX107" fmla="*/ 3675785 w 10678681"/>
              <a:gd name="connsiteY107" fmla="*/ 1326802 h 1357700"/>
              <a:gd name="connsiteX108" fmla="*/ 3623856 w 10678681"/>
              <a:gd name="connsiteY108" fmla="*/ 1290804 h 1357700"/>
              <a:gd name="connsiteX109" fmla="*/ 3564933 w 10678681"/>
              <a:gd name="connsiteY109" fmla="*/ 1287147 h 1357700"/>
              <a:gd name="connsiteX110" fmla="*/ 3550537 w 10678681"/>
              <a:gd name="connsiteY110" fmla="*/ 1317552 h 1357700"/>
              <a:gd name="connsiteX111" fmla="*/ 3487736 w 10678681"/>
              <a:gd name="connsiteY111" fmla="*/ 1303493 h 1357700"/>
              <a:gd name="connsiteX112" fmla="*/ 3392548 w 10678681"/>
              <a:gd name="connsiteY112" fmla="*/ 1278741 h 1357700"/>
              <a:gd name="connsiteX113" fmla="*/ 3337466 w 10678681"/>
              <a:gd name="connsiteY113" fmla="*/ 1272537 h 1357700"/>
              <a:gd name="connsiteX114" fmla="*/ 3187206 w 10678681"/>
              <a:gd name="connsiteY114" fmla="*/ 1246821 h 1357700"/>
              <a:gd name="connsiteX115" fmla="*/ 3036856 w 10678681"/>
              <a:gd name="connsiteY115" fmla="*/ 1214383 h 1357700"/>
              <a:gd name="connsiteX116" fmla="*/ 2948654 w 10678681"/>
              <a:gd name="connsiteY116" fmla="*/ 1157455 h 1357700"/>
              <a:gd name="connsiteX117" fmla="*/ 2824973 w 10678681"/>
              <a:gd name="connsiteY117" fmla="*/ 1134864 h 1357700"/>
              <a:gd name="connsiteX118" fmla="*/ 2804398 w 10678681"/>
              <a:gd name="connsiteY118" fmla="*/ 1125556 h 1357700"/>
              <a:gd name="connsiteX119" fmla="*/ 2775396 w 10678681"/>
              <a:gd name="connsiteY119" fmla="*/ 1130148 h 1357700"/>
              <a:gd name="connsiteX120" fmla="*/ 2659096 w 10678681"/>
              <a:gd name="connsiteY120" fmla="*/ 1150294 h 1357700"/>
              <a:gd name="connsiteX121" fmla="*/ 2567088 w 10678681"/>
              <a:gd name="connsiteY121" fmla="*/ 1181781 h 1357700"/>
              <a:gd name="connsiteX122" fmla="*/ 2454501 w 10678681"/>
              <a:gd name="connsiteY122" fmla="*/ 1155455 h 1357700"/>
              <a:gd name="connsiteX123" fmla="*/ 2385161 w 10678681"/>
              <a:gd name="connsiteY123" fmla="*/ 1161312 h 1357700"/>
              <a:gd name="connsiteX124" fmla="*/ 2270528 w 10678681"/>
              <a:gd name="connsiteY124" fmla="*/ 1204338 h 1357700"/>
              <a:gd name="connsiteX125" fmla="*/ 2121820 w 10678681"/>
              <a:gd name="connsiteY125" fmla="*/ 1187078 h 1357700"/>
              <a:gd name="connsiteX126" fmla="*/ 2092716 w 10678681"/>
              <a:gd name="connsiteY126" fmla="*/ 1139224 h 1357700"/>
              <a:gd name="connsiteX127" fmla="*/ 2052449 w 10678681"/>
              <a:gd name="connsiteY127" fmla="*/ 1109687 h 1357700"/>
              <a:gd name="connsiteX128" fmla="*/ 2032607 w 10678681"/>
              <a:gd name="connsiteY128" fmla="*/ 1175477 h 1357700"/>
              <a:gd name="connsiteX129" fmla="*/ 1901837 w 10678681"/>
              <a:gd name="connsiteY129" fmla="*/ 1221762 h 1357700"/>
              <a:gd name="connsiteX130" fmla="*/ 1836762 w 10678681"/>
              <a:gd name="connsiteY130" fmla="*/ 1237387 h 1357700"/>
              <a:gd name="connsiteX131" fmla="*/ 1735877 w 10678681"/>
              <a:gd name="connsiteY131" fmla="*/ 1246527 h 1357700"/>
              <a:gd name="connsiteX132" fmla="*/ 1705069 w 10678681"/>
              <a:gd name="connsiteY132" fmla="*/ 1251989 h 1357700"/>
              <a:gd name="connsiteX133" fmla="*/ 1397689 w 10678681"/>
              <a:gd name="connsiteY133" fmla="*/ 1336144 h 1357700"/>
              <a:gd name="connsiteX134" fmla="*/ 1220734 w 10678681"/>
              <a:gd name="connsiteY134" fmla="*/ 1257811 h 1357700"/>
              <a:gd name="connsiteX135" fmla="*/ 1021737 w 10678681"/>
              <a:gd name="connsiteY135" fmla="*/ 1238739 h 1357700"/>
              <a:gd name="connsiteX136" fmla="*/ 959820 w 10678681"/>
              <a:gd name="connsiteY136" fmla="*/ 1275863 h 1357700"/>
              <a:gd name="connsiteX137" fmla="*/ 929137 w 10678681"/>
              <a:gd name="connsiteY137" fmla="*/ 1273957 h 1357700"/>
              <a:gd name="connsiteX138" fmla="*/ 878849 w 10678681"/>
              <a:gd name="connsiteY138" fmla="*/ 1266740 h 1357700"/>
              <a:gd name="connsiteX139" fmla="*/ 800667 w 10678681"/>
              <a:gd name="connsiteY139" fmla="*/ 1282041 h 1357700"/>
              <a:gd name="connsiteX140" fmla="*/ 644906 w 10678681"/>
              <a:gd name="connsiteY140" fmla="*/ 1273685 h 1357700"/>
              <a:gd name="connsiteX141" fmla="*/ 379869 w 10678681"/>
              <a:gd name="connsiteY141" fmla="*/ 1339165 h 1357700"/>
              <a:gd name="connsiteX142" fmla="*/ 137696 w 10678681"/>
              <a:gd name="connsiteY142" fmla="*/ 1319217 h 1357700"/>
              <a:gd name="connsiteX143" fmla="*/ 54250 w 10678681"/>
              <a:gd name="connsiteY143" fmla="*/ 1315838 h 1357700"/>
              <a:gd name="connsiteX144" fmla="*/ 28042 w 10678681"/>
              <a:gd name="connsiteY144" fmla="*/ 1297822 h 1357700"/>
              <a:gd name="connsiteX145" fmla="*/ 0 w 10678681"/>
              <a:gd name="connsiteY145" fmla="*/ 1294612 h 1357700"/>
              <a:gd name="connsiteX146" fmla="*/ 0 w 10678681"/>
              <a:gd name="connsiteY146"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0528 w 10678681"/>
              <a:gd name="connsiteY122" fmla="*/ 1204338 h 1357700"/>
              <a:gd name="connsiteX123" fmla="*/ 2121820 w 10678681"/>
              <a:gd name="connsiteY123" fmla="*/ 1187078 h 1357700"/>
              <a:gd name="connsiteX124" fmla="*/ 2092716 w 10678681"/>
              <a:gd name="connsiteY124" fmla="*/ 1139224 h 1357700"/>
              <a:gd name="connsiteX125" fmla="*/ 2052449 w 10678681"/>
              <a:gd name="connsiteY125" fmla="*/ 1109687 h 1357700"/>
              <a:gd name="connsiteX126" fmla="*/ 2032607 w 10678681"/>
              <a:gd name="connsiteY126" fmla="*/ 1175477 h 1357700"/>
              <a:gd name="connsiteX127" fmla="*/ 1901837 w 10678681"/>
              <a:gd name="connsiteY127" fmla="*/ 1221762 h 1357700"/>
              <a:gd name="connsiteX128" fmla="*/ 1836762 w 10678681"/>
              <a:gd name="connsiteY128" fmla="*/ 1237387 h 1357700"/>
              <a:gd name="connsiteX129" fmla="*/ 1735877 w 10678681"/>
              <a:gd name="connsiteY129" fmla="*/ 1246527 h 1357700"/>
              <a:gd name="connsiteX130" fmla="*/ 1705069 w 10678681"/>
              <a:gd name="connsiteY130" fmla="*/ 1251989 h 1357700"/>
              <a:gd name="connsiteX131" fmla="*/ 1397689 w 10678681"/>
              <a:gd name="connsiteY131" fmla="*/ 1336144 h 1357700"/>
              <a:gd name="connsiteX132" fmla="*/ 1220734 w 10678681"/>
              <a:gd name="connsiteY132" fmla="*/ 1257811 h 1357700"/>
              <a:gd name="connsiteX133" fmla="*/ 1021737 w 10678681"/>
              <a:gd name="connsiteY133" fmla="*/ 1238739 h 1357700"/>
              <a:gd name="connsiteX134" fmla="*/ 959820 w 10678681"/>
              <a:gd name="connsiteY134" fmla="*/ 1275863 h 1357700"/>
              <a:gd name="connsiteX135" fmla="*/ 929137 w 10678681"/>
              <a:gd name="connsiteY135" fmla="*/ 1273957 h 1357700"/>
              <a:gd name="connsiteX136" fmla="*/ 878849 w 10678681"/>
              <a:gd name="connsiteY136" fmla="*/ 1266740 h 1357700"/>
              <a:gd name="connsiteX137" fmla="*/ 800667 w 10678681"/>
              <a:gd name="connsiteY137" fmla="*/ 1282041 h 1357700"/>
              <a:gd name="connsiteX138" fmla="*/ 644906 w 10678681"/>
              <a:gd name="connsiteY138" fmla="*/ 1273685 h 1357700"/>
              <a:gd name="connsiteX139" fmla="*/ 379869 w 10678681"/>
              <a:gd name="connsiteY139" fmla="*/ 1339165 h 1357700"/>
              <a:gd name="connsiteX140" fmla="*/ 137696 w 10678681"/>
              <a:gd name="connsiteY140" fmla="*/ 1319217 h 1357700"/>
              <a:gd name="connsiteX141" fmla="*/ 54250 w 10678681"/>
              <a:gd name="connsiteY141" fmla="*/ 1315838 h 1357700"/>
              <a:gd name="connsiteX142" fmla="*/ 28042 w 10678681"/>
              <a:gd name="connsiteY142" fmla="*/ 1297822 h 1357700"/>
              <a:gd name="connsiteX143" fmla="*/ 0 w 10678681"/>
              <a:gd name="connsiteY143" fmla="*/ 1294612 h 1357700"/>
              <a:gd name="connsiteX144" fmla="*/ 0 w 10678681"/>
              <a:gd name="connsiteY144"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121820 w 10678681"/>
              <a:gd name="connsiteY122" fmla="*/ 1187078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10157 w 10678681"/>
              <a:gd name="connsiteY125" fmla="*/ 115276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36762 w 10678681"/>
              <a:gd name="connsiteY126" fmla="*/ 1237387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75981 w 10678681"/>
              <a:gd name="connsiteY113" fmla="*/ 1208973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2443"/>
              <a:gd name="connsiteX1" fmla="*/ 10678681 w 10678681"/>
              <a:gd name="connsiteY1" fmla="*/ 0 h 1352443"/>
              <a:gd name="connsiteX2" fmla="*/ 10666019 w 10678681"/>
              <a:gd name="connsiteY2" fmla="*/ 7876 h 1352443"/>
              <a:gd name="connsiteX3" fmla="*/ 10632825 w 10678681"/>
              <a:gd name="connsiteY3" fmla="*/ 32153 h 1352443"/>
              <a:gd name="connsiteX4" fmla="*/ 10510605 w 10678681"/>
              <a:gd name="connsiteY4" fmla="*/ 30449 h 1352443"/>
              <a:gd name="connsiteX5" fmla="*/ 10456989 w 10678681"/>
              <a:gd name="connsiteY5" fmla="*/ 979 h 1352443"/>
              <a:gd name="connsiteX6" fmla="*/ 10438642 w 10678681"/>
              <a:gd name="connsiteY6" fmla="*/ 1524 h 1352443"/>
              <a:gd name="connsiteX7" fmla="*/ 10407146 w 10678681"/>
              <a:gd name="connsiteY7" fmla="*/ 43659 h 1352443"/>
              <a:gd name="connsiteX8" fmla="*/ 10357996 w 10678681"/>
              <a:gd name="connsiteY8" fmla="*/ 50836 h 1352443"/>
              <a:gd name="connsiteX9" fmla="*/ 10306667 w 10678681"/>
              <a:gd name="connsiteY9" fmla="*/ 109739 h 1352443"/>
              <a:gd name="connsiteX10" fmla="*/ 10115334 w 10678681"/>
              <a:gd name="connsiteY10" fmla="*/ 155658 h 1352443"/>
              <a:gd name="connsiteX11" fmla="*/ 10068157 w 10678681"/>
              <a:gd name="connsiteY11" fmla="*/ 215673 h 1352443"/>
              <a:gd name="connsiteX12" fmla="*/ 10045431 w 10678681"/>
              <a:gd name="connsiteY12" fmla="*/ 229568 h 1352443"/>
              <a:gd name="connsiteX13" fmla="*/ 10013265 w 10678681"/>
              <a:gd name="connsiteY13" fmla="*/ 284757 h 1352443"/>
              <a:gd name="connsiteX14" fmla="*/ 9862496 w 10678681"/>
              <a:gd name="connsiteY14" fmla="*/ 223033 h 1352443"/>
              <a:gd name="connsiteX15" fmla="*/ 9679638 w 10678681"/>
              <a:gd name="connsiteY15" fmla="*/ 277462 h 1352443"/>
              <a:gd name="connsiteX16" fmla="*/ 9498347 w 10678681"/>
              <a:gd name="connsiteY16" fmla="*/ 244723 h 1352443"/>
              <a:gd name="connsiteX17" fmla="*/ 9399702 w 10678681"/>
              <a:gd name="connsiteY17" fmla="*/ 276316 h 1352443"/>
              <a:gd name="connsiteX18" fmla="*/ 9378439 w 10678681"/>
              <a:gd name="connsiteY18" fmla="*/ 326244 h 1352443"/>
              <a:gd name="connsiteX19" fmla="*/ 9121744 w 10678681"/>
              <a:gd name="connsiteY19" fmla="*/ 365177 h 1352443"/>
              <a:gd name="connsiteX20" fmla="*/ 9061654 w 10678681"/>
              <a:gd name="connsiteY20" fmla="*/ 393730 h 1352443"/>
              <a:gd name="connsiteX21" fmla="*/ 8997577 w 10678681"/>
              <a:gd name="connsiteY21" fmla="*/ 380865 h 1352443"/>
              <a:gd name="connsiteX22" fmla="*/ 8907968 w 10678681"/>
              <a:gd name="connsiteY22" fmla="*/ 447345 h 1352443"/>
              <a:gd name="connsiteX23" fmla="*/ 8764163 w 10678681"/>
              <a:gd name="connsiteY23" fmla="*/ 471000 h 1352443"/>
              <a:gd name="connsiteX24" fmla="*/ 8680155 w 10678681"/>
              <a:gd name="connsiteY24" fmla="*/ 492404 h 1352443"/>
              <a:gd name="connsiteX25" fmla="*/ 8651436 w 10678681"/>
              <a:gd name="connsiteY25" fmla="*/ 511923 h 1352443"/>
              <a:gd name="connsiteX26" fmla="*/ 8609185 w 10678681"/>
              <a:gd name="connsiteY26" fmla="*/ 531525 h 1352443"/>
              <a:gd name="connsiteX27" fmla="*/ 8537091 w 10678681"/>
              <a:gd name="connsiteY27" fmla="*/ 574933 h 1352443"/>
              <a:gd name="connsiteX28" fmla="*/ 8435931 w 10678681"/>
              <a:gd name="connsiteY28" fmla="*/ 617926 h 1352443"/>
              <a:gd name="connsiteX29" fmla="*/ 8348623 w 10678681"/>
              <a:gd name="connsiteY29" fmla="*/ 600607 h 1352443"/>
              <a:gd name="connsiteX30" fmla="*/ 8344233 w 10678681"/>
              <a:gd name="connsiteY30" fmla="*/ 610922 h 1352443"/>
              <a:gd name="connsiteX31" fmla="*/ 8290622 w 10678681"/>
              <a:gd name="connsiteY31" fmla="*/ 622687 h 1352443"/>
              <a:gd name="connsiteX32" fmla="*/ 8086698 w 10678681"/>
              <a:gd name="connsiteY32" fmla="*/ 605185 h 1352443"/>
              <a:gd name="connsiteX33" fmla="*/ 7982378 w 10678681"/>
              <a:gd name="connsiteY33" fmla="*/ 629799 h 1352443"/>
              <a:gd name="connsiteX34" fmla="*/ 7947952 w 10678681"/>
              <a:gd name="connsiteY34" fmla="*/ 648003 h 1352443"/>
              <a:gd name="connsiteX35" fmla="*/ 7890112 w 10678681"/>
              <a:gd name="connsiteY35" fmla="*/ 677915 h 1352443"/>
              <a:gd name="connsiteX36" fmla="*/ 7853284 w 10678681"/>
              <a:gd name="connsiteY36" fmla="*/ 723588 h 1352443"/>
              <a:gd name="connsiteX37" fmla="*/ 7802383 w 10678681"/>
              <a:gd name="connsiteY37" fmla="*/ 739359 h 1352443"/>
              <a:gd name="connsiteX38" fmla="*/ 7730518 w 10678681"/>
              <a:gd name="connsiteY38" fmla="*/ 739526 h 1352443"/>
              <a:gd name="connsiteX39" fmla="*/ 7652907 w 10678681"/>
              <a:gd name="connsiteY39" fmla="*/ 783273 h 1352443"/>
              <a:gd name="connsiteX40" fmla="*/ 7606008 w 10678681"/>
              <a:gd name="connsiteY40" fmla="*/ 800717 h 1352443"/>
              <a:gd name="connsiteX41" fmla="*/ 7480223 w 10678681"/>
              <a:gd name="connsiteY41" fmla="*/ 856821 h 1352443"/>
              <a:gd name="connsiteX42" fmla="*/ 7356005 w 10678681"/>
              <a:gd name="connsiteY42" fmla="*/ 919462 h 1352443"/>
              <a:gd name="connsiteX43" fmla="*/ 7305396 w 10678681"/>
              <a:gd name="connsiteY43" fmla="*/ 986228 h 1352443"/>
              <a:gd name="connsiteX44" fmla="*/ 7266251 w 10678681"/>
              <a:gd name="connsiteY44" fmla="*/ 967864 h 1352443"/>
              <a:gd name="connsiteX45" fmla="*/ 7269396 w 10678681"/>
              <a:gd name="connsiteY45" fmla="*/ 989282 h 1352443"/>
              <a:gd name="connsiteX46" fmla="*/ 7258094 w 10678681"/>
              <a:gd name="connsiteY46" fmla="*/ 990679 h 1352443"/>
              <a:gd name="connsiteX47" fmla="*/ 7257893 w 10678681"/>
              <a:gd name="connsiteY47" fmla="*/ 991204 h 1352443"/>
              <a:gd name="connsiteX48" fmla="*/ 7247153 w 10678681"/>
              <a:gd name="connsiteY48" fmla="*/ 991550 h 1352443"/>
              <a:gd name="connsiteX49" fmla="*/ 7193612 w 10678681"/>
              <a:gd name="connsiteY49" fmla="*/ 987042 h 1352443"/>
              <a:gd name="connsiteX50" fmla="*/ 7132632 w 10678681"/>
              <a:gd name="connsiteY50" fmla="*/ 1042036 h 1352443"/>
              <a:gd name="connsiteX51" fmla="*/ 7105610 w 10678681"/>
              <a:gd name="connsiteY51" fmla="*/ 1053537 h 1352443"/>
              <a:gd name="connsiteX52" fmla="*/ 7069148 w 10678681"/>
              <a:gd name="connsiteY52" fmla="*/ 1047163 h 1352443"/>
              <a:gd name="connsiteX53" fmla="*/ 7039634 w 10678681"/>
              <a:gd name="connsiteY53" fmla="*/ 1059971 h 1352443"/>
              <a:gd name="connsiteX54" fmla="*/ 7033445 w 10678681"/>
              <a:gd name="connsiteY54" fmla="*/ 1063314 h 1352443"/>
              <a:gd name="connsiteX55" fmla="*/ 6999157 w 10678681"/>
              <a:gd name="connsiteY55" fmla="*/ 1055282 h 1352443"/>
              <a:gd name="connsiteX56" fmla="*/ 6981874 w 10678681"/>
              <a:gd name="connsiteY56" fmla="*/ 1053827 h 1352443"/>
              <a:gd name="connsiteX57" fmla="*/ 6976102 w 10678681"/>
              <a:gd name="connsiteY57" fmla="*/ 1047854 h 1352443"/>
              <a:gd name="connsiteX58" fmla="*/ 6951040 w 10678681"/>
              <a:gd name="connsiteY58" fmla="*/ 1048531 h 1352443"/>
              <a:gd name="connsiteX59" fmla="*/ 6948497 w 10678681"/>
              <a:gd name="connsiteY59" fmla="*/ 1050706 h 1352443"/>
              <a:gd name="connsiteX60" fmla="*/ 6926582 w 10678681"/>
              <a:gd name="connsiteY60" fmla="*/ 1043462 h 1352443"/>
              <a:gd name="connsiteX61" fmla="*/ 6833743 w 10678681"/>
              <a:gd name="connsiteY61" fmla="*/ 1027960 h 1352443"/>
              <a:gd name="connsiteX62" fmla="*/ 6687090 w 10678681"/>
              <a:gd name="connsiteY62" fmla="*/ 1063250 h 1352443"/>
              <a:gd name="connsiteX63" fmla="*/ 6437450 w 10678681"/>
              <a:gd name="connsiteY63" fmla="*/ 1101075 h 1352443"/>
              <a:gd name="connsiteX64" fmla="*/ 6327795 w 10678681"/>
              <a:gd name="connsiteY64" fmla="*/ 1088142 h 1352443"/>
              <a:gd name="connsiteX65" fmla="*/ 6136549 w 10678681"/>
              <a:gd name="connsiteY65" fmla="*/ 1100268 h 1352443"/>
              <a:gd name="connsiteX66" fmla="*/ 6004655 w 10678681"/>
              <a:gd name="connsiteY66" fmla="*/ 1114946 h 1352443"/>
              <a:gd name="connsiteX67" fmla="*/ 5936643 w 10678681"/>
              <a:gd name="connsiteY67" fmla="*/ 1095428 h 1352443"/>
              <a:gd name="connsiteX68" fmla="*/ 5912484 w 10678681"/>
              <a:gd name="connsiteY68" fmla="*/ 1112624 h 1352443"/>
              <a:gd name="connsiteX69" fmla="*/ 5908387 w 10678681"/>
              <a:gd name="connsiteY69" fmla="*/ 1116018 h 1352443"/>
              <a:gd name="connsiteX70" fmla="*/ 5890495 w 10678681"/>
              <a:gd name="connsiteY70" fmla="*/ 1120268 h 1352443"/>
              <a:gd name="connsiteX71" fmla="*/ 5887318 w 10678681"/>
              <a:gd name="connsiteY71" fmla="*/ 1133134 h 1352443"/>
              <a:gd name="connsiteX72" fmla="*/ 5861726 w 10678681"/>
              <a:gd name="connsiteY72" fmla="*/ 1147891 h 1352443"/>
              <a:gd name="connsiteX73" fmla="*/ 5805823 w 10678681"/>
              <a:gd name="connsiteY73" fmla="*/ 1152457 h 1352443"/>
              <a:gd name="connsiteX74" fmla="*/ 5689841 w 10678681"/>
              <a:gd name="connsiteY74" fmla="*/ 1176232 h 1352443"/>
              <a:gd name="connsiteX75" fmla="*/ 5605119 w 10678681"/>
              <a:gd name="connsiteY75" fmla="*/ 1190202 h 1352443"/>
              <a:gd name="connsiteX76" fmla="*/ 5488513 w 10678681"/>
              <a:gd name="connsiteY76" fmla="*/ 1205367 h 1352443"/>
              <a:gd name="connsiteX77" fmla="*/ 5402905 w 10678681"/>
              <a:gd name="connsiteY77" fmla="*/ 1241191 h 1352443"/>
              <a:gd name="connsiteX78" fmla="*/ 5285593 w 10678681"/>
              <a:gd name="connsiteY78" fmla="*/ 1273569 h 1352443"/>
              <a:gd name="connsiteX79" fmla="*/ 5192893 w 10678681"/>
              <a:gd name="connsiteY79" fmla="*/ 1247188 h 1352443"/>
              <a:gd name="connsiteX80" fmla="*/ 5186475 w 10678681"/>
              <a:gd name="connsiteY80" fmla="*/ 1257028 h 1352443"/>
              <a:gd name="connsiteX81" fmla="*/ 5126038 w 10678681"/>
              <a:gd name="connsiteY81" fmla="*/ 1263189 h 1352443"/>
              <a:gd name="connsiteX82" fmla="*/ 4894688 w 10678681"/>
              <a:gd name="connsiteY82" fmla="*/ 1247184 h 1352443"/>
              <a:gd name="connsiteX83" fmla="*/ 4788036 w 10678681"/>
              <a:gd name="connsiteY83" fmla="*/ 1238182 h 1352443"/>
              <a:gd name="connsiteX84" fmla="*/ 4747555 w 10678681"/>
              <a:gd name="connsiteY84" fmla="*/ 1252768 h 1352443"/>
              <a:gd name="connsiteX85" fmla="*/ 4679644 w 10678681"/>
              <a:gd name="connsiteY85" fmla="*/ 1276603 h 1352443"/>
              <a:gd name="connsiteX86" fmla="*/ 4632222 w 10678681"/>
              <a:gd name="connsiteY86" fmla="*/ 1318360 h 1352443"/>
              <a:gd name="connsiteX87" fmla="*/ 4617358 w 10678681"/>
              <a:gd name="connsiteY87" fmla="*/ 1327690 h 1352443"/>
              <a:gd name="connsiteX88" fmla="*/ 4589102 w 10678681"/>
              <a:gd name="connsiteY88" fmla="*/ 1321223 h 1352443"/>
              <a:gd name="connsiteX89" fmla="*/ 4578184 w 10678681"/>
              <a:gd name="connsiteY89" fmla="*/ 1326745 h 1352443"/>
              <a:gd name="connsiteX90" fmla="*/ 4574270 w 10678681"/>
              <a:gd name="connsiteY90" fmla="*/ 1325878 h 1352443"/>
              <a:gd name="connsiteX91" fmla="*/ 4564919 w 10678681"/>
              <a:gd name="connsiteY91" fmla="*/ 1325507 h 1352443"/>
              <a:gd name="connsiteX92" fmla="*/ 4566586 w 10678681"/>
              <a:gd name="connsiteY92" fmla="*/ 1316963 h 1352443"/>
              <a:gd name="connsiteX93" fmla="*/ 4556303 w 10678681"/>
              <a:gd name="connsiteY93" fmla="*/ 1300262 h 1352443"/>
              <a:gd name="connsiteX94" fmla="*/ 4502358 w 10678681"/>
              <a:gd name="connsiteY94" fmla="*/ 1302558 h 1352443"/>
              <a:gd name="connsiteX95" fmla="*/ 4498919 w 10678681"/>
              <a:gd name="connsiteY95" fmla="*/ 1312115 h 1352443"/>
              <a:gd name="connsiteX96" fmla="*/ 4492075 w 10678681"/>
              <a:gd name="connsiteY96" fmla="*/ 1313357 h 1352443"/>
              <a:gd name="connsiteX97" fmla="*/ 4487466 w 10678681"/>
              <a:gd name="connsiteY97" fmla="*/ 1304102 h 1352443"/>
              <a:gd name="connsiteX98" fmla="*/ 4398292 w 10678681"/>
              <a:gd name="connsiteY98" fmla="*/ 1278410 h 1352443"/>
              <a:gd name="connsiteX99" fmla="*/ 4306088 w 10678681"/>
              <a:gd name="connsiteY99" fmla="*/ 1282512 h 1352443"/>
              <a:gd name="connsiteX100" fmla="*/ 4188995 w 10678681"/>
              <a:gd name="connsiteY100" fmla="*/ 1296718 h 1352443"/>
              <a:gd name="connsiteX101" fmla="*/ 4136582 w 10678681"/>
              <a:gd name="connsiteY101" fmla="*/ 1287687 h 1352443"/>
              <a:gd name="connsiteX102" fmla="*/ 4064614 w 10678681"/>
              <a:gd name="connsiteY102" fmla="*/ 1296118 h 1352443"/>
              <a:gd name="connsiteX103" fmla="*/ 3900948 w 10678681"/>
              <a:gd name="connsiteY103" fmla="*/ 1322156 h 1352443"/>
              <a:gd name="connsiteX104" fmla="*/ 3787890 w 10678681"/>
              <a:gd name="connsiteY104" fmla="*/ 1352442 h 1352443"/>
              <a:gd name="connsiteX105" fmla="*/ 3745993 w 10678681"/>
              <a:gd name="connsiteY105" fmla="*/ 1342630 h 1352443"/>
              <a:gd name="connsiteX106" fmla="*/ 3675785 w 10678681"/>
              <a:gd name="connsiteY106" fmla="*/ 1326802 h 1352443"/>
              <a:gd name="connsiteX107" fmla="*/ 3623856 w 10678681"/>
              <a:gd name="connsiteY107" fmla="*/ 1290804 h 1352443"/>
              <a:gd name="connsiteX108" fmla="*/ 3564933 w 10678681"/>
              <a:gd name="connsiteY108" fmla="*/ 1287147 h 1352443"/>
              <a:gd name="connsiteX109" fmla="*/ 3550537 w 10678681"/>
              <a:gd name="connsiteY109" fmla="*/ 1317552 h 1352443"/>
              <a:gd name="connsiteX110" fmla="*/ 3487736 w 10678681"/>
              <a:gd name="connsiteY110" fmla="*/ 1303493 h 1352443"/>
              <a:gd name="connsiteX111" fmla="*/ 3392548 w 10678681"/>
              <a:gd name="connsiteY111" fmla="*/ 1278741 h 1352443"/>
              <a:gd name="connsiteX112" fmla="*/ 3337466 w 10678681"/>
              <a:gd name="connsiteY112" fmla="*/ 1272537 h 1352443"/>
              <a:gd name="connsiteX113" fmla="*/ 3175981 w 10678681"/>
              <a:gd name="connsiteY113" fmla="*/ 1208973 h 1352443"/>
              <a:gd name="connsiteX114" fmla="*/ 3036856 w 10678681"/>
              <a:gd name="connsiteY114" fmla="*/ 1214383 h 1352443"/>
              <a:gd name="connsiteX115" fmla="*/ 2824973 w 10678681"/>
              <a:gd name="connsiteY115" fmla="*/ 1134864 h 1352443"/>
              <a:gd name="connsiteX116" fmla="*/ 2804398 w 10678681"/>
              <a:gd name="connsiteY116" fmla="*/ 1125556 h 1352443"/>
              <a:gd name="connsiteX117" fmla="*/ 2736109 w 10678681"/>
              <a:gd name="connsiteY117" fmla="*/ 1137717 h 1352443"/>
              <a:gd name="connsiteX118" fmla="*/ 2659096 w 10678681"/>
              <a:gd name="connsiteY118" fmla="*/ 1150294 h 1352443"/>
              <a:gd name="connsiteX119" fmla="*/ 2567088 w 10678681"/>
              <a:gd name="connsiteY119" fmla="*/ 1181781 h 1352443"/>
              <a:gd name="connsiteX120" fmla="*/ 2454501 w 10678681"/>
              <a:gd name="connsiteY120" fmla="*/ 1155455 h 1352443"/>
              <a:gd name="connsiteX121" fmla="*/ 2385161 w 10678681"/>
              <a:gd name="connsiteY121" fmla="*/ 1161312 h 1352443"/>
              <a:gd name="connsiteX122" fmla="*/ 2273361 w 10678681"/>
              <a:gd name="connsiteY122" fmla="*/ 1134090 h 1352443"/>
              <a:gd name="connsiteX123" fmla="*/ 2132003 w 10678681"/>
              <a:gd name="connsiteY123" fmla="*/ 1139225 h 1352443"/>
              <a:gd name="connsiteX124" fmla="*/ 2041224 w 10678681"/>
              <a:gd name="connsiteY124" fmla="*/ 1147536 h 1352443"/>
              <a:gd name="connsiteX125" fmla="*/ 2010157 w 10678681"/>
              <a:gd name="connsiteY125" fmla="*/ 1152767 h 1352443"/>
              <a:gd name="connsiteX126" fmla="*/ 1859213 w 10678681"/>
              <a:gd name="connsiteY126" fmla="*/ 1199540 h 1352443"/>
              <a:gd name="connsiteX127" fmla="*/ 1735877 w 10678681"/>
              <a:gd name="connsiteY127" fmla="*/ 1246527 h 1352443"/>
              <a:gd name="connsiteX128" fmla="*/ 1705069 w 10678681"/>
              <a:gd name="connsiteY128" fmla="*/ 1251989 h 1352443"/>
              <a:gd name="connsiteX129" fmla="*/ 1307888 w 10678681"/>
              <a:gd name="connsiteY129" fmla="*/ 1283156 h 1352443"/>
              <a:gd name="connsiteX130" fmla="*/ 1220734 w 10678681"/>
              <a:gd name="connsiteY130" fmla="*/ 1257811 h 1352443"/>
              <a:gd name="connsiteX131" fmla="*/ 1021737 w 10678681"/>
              <a:gd name="connsiteY131" fmla="*/ 1238739 h 1352443"/>
              <a:gd name="connsiteX132" fmla="*/ 959820 w 10678681"/>
              <a:gd name="connsiteY132" fmla="*/ 1275863 h 1352443"/>
              <a:gd name="connsiteX133" fmla="*/ 929137 w 10678681"/>
              <a:gd name="connsiteY133" fmla="*/ 1273957 h 1352443"/>
              <a:gd name="connsiteX134" fmla="*/ 878849 w 10678681"/>
              <a:gd name="connsiteY134" fmla="*/ 1266740 h 1352443"/>
              <a:gd name="connsiteX135" fmla="*/ 800667 w 10678681"/>
              <a:gd name="connsiteY135" fmla="*/ 1282041 h 1352443"/>
              <a:gd name="connsiteX136" fmla="*/ 644906 w 10678681"/>
              <a:gd name="connsiteY136" fmla="*/ 1273685 h 1352443"/>
              <a:gd name="connsiteX137" fmla="*/ 379869 w 10678681"/>
              <a:gd name="connsiteY137" fmla="*/ 1339165 h 1352443"/>
              <a:gd name="connsiteX138" fmla="*/ 137696 w 10678681"/>
              <a:gd name="connsiteY138" fmla="*/ 1319217 h 1352443"/>
              <a:gd name="connsiteX139" fmla="*/ 54250 w 10678681"/>
              <a:gd name="connsiteY139" fmla="*/ 1315838 h 1352443"/>
              <a:gd name="connsiteX140" fmla="*/ 28042 w 10678681"/>
              <a:gd name="connsiteY140" fmla="*/ 1297822 h 1352443"/>
              <a:gd name="connsiteX141" fmla="*/ 0 w 10678681"/>
              <a:gd name="connsiteY141" fmla="*/ 1294612 h 1352443"/>
              <a:gd name="connsiteX142" fmla="*/ 0 w 10678681"/>
              <a:gd name="connsiteY142" fmla="*/ 0 h 1352443"/>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22314 w 10678681"/>
              <a:gd name="connsiteY18" fmla="*/ 33381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720084 w 10678681"/>
              <a:gd name="connsiteY39" fmla="*/ 760750 h 1342734"/>
              <a:gd name="connsiteX40" fmla="*/ 7652907 w 10678681"/>
              <a:gd name="connsiteY40" fmla="*/ 783273 h 1342734"/>
              <a:gd name="connsiteX41" fmla="*/ 7606008 w 10678681"/>
              <a:gd name="connsiteY41" fmla="*/ 800717 h 1342734"/>
              <a:gd name="connsiteX42" fmla="*/ 7480223 w 10678681"/>
              <a:gd name="connsiteY42" fmla="*/ 856821 h 1342734"/>
              <a:gd name="connsiteX43" fmla="*/ 7356005 w 10678681"/>
              <a:gd name="connsiteY43" fmla="*/ 919462 h 1342734"/>
              <a:gd name="connsiteX44" fmla="*/ 7305396 w 10678681"/>
              <a:gd name="connsiteY44" fmla="*/ 986228 h 1342734"/>
              <a:gd name="connsiteX45" fmla="*/ 7266251 w 10678681"/>
              <a:gd name="connsiteY45" fmla="*/ 967864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64919 w 10678681"/>
              <a:gd name="connsiteY89" fmla="*/ 1325507 h 1342734"/>
              <a:gd name="connsiteX90" fmla="*/ 4566586 w 10678681"/>
              <a:gd name="connsiteY90" fmla="*/ 1316963 h 1342734"/>
              <a:gd name="connsiteX91" fmla="*/ 4556303 w 10678681"/>
              <a:gd name="connsiteY91" fmla="*/ 1300262 h 1342734"/>
              <a:gd name="connsiteX92" fmla="*/ 4502358 w 10678681"/>
              <a:gd name="connsiteY92" fmla="*/ 1302558 h 1342734"/>
              <a:gd name="connsiteX93" fmla="*/ 4498919 w 10678681"/>
              <a:gd name="connsiteY93" fmla="*/ 1312115 h 1342734"/>
              <a:gd name="connsiteX94" fmla="*/ 4492075 w 10678681"/>
              <a:gd name="connsiteY94" fmla="*/ 1313357 h 1342734"/>
              <a:gd name="connsiteX95" fmla="*/ 4487466 w 10678681"/>
              <a:gd name="connsiteY95" fmla="*/ 1304102 h 1342734"/>
              <a:gd name="connsiteX96" fmla="*/ 4398292 w 10678681"/>
              <a:gd name="connsiteY96" fmla="*/ 1278410 h 1342734"/>
              <a:gd name="connsiteX97" fmla="*/ 4306088 w 10678681"/>
              <a:gd name="connsiteY97" fmla="*/ 1282512 h 1342734"/>
              <a:gd name="connsiteX98" fmla="*/ 4188995 w 10678681"/>
              <a:gd name="connsiteY98" fmla="*/ 1296718 h 1342734"/>
              <a:gd name="connsiteX99" fmla="*/ 4136582 w 10678681"/>
              <a:gd name="connsiteY99" fmla="*/ 1287687 h 1342734"/>
              <a:gd name="connsiteX100" fmla="*/ 4064614 w 10678681"/>
              <a:gd name="connsiteY100" fmla="*/ 1296118 h 1342734"/>
              <a:gd name="connsiteX101" fmla="*/ 3900948 w 10678681"/>
              <a:gd name="connsiteY101" fmla="*/ 1322156 h 1342734"/>
              <a:gd name="connsiteX102" fmla="*/ 3787890 w 10678681"/>
              <a:gd name="connsiteY102" fmla="*/ 1322164 h 1342734"/>
              <a:gd name="connsiteX103" fmla="*/ 3745993 w 10678681"/>
              <a:gd name="connsiteY103" fmla="*/ 1342630 h 1342734"/>
              <a:gd name="connsiteX104" fmla="*/ 3675785 w 10678681"/>
              <a:gd name="connsiteY104" fmla="*/ 1326802 h 1342734"/>
              <a:gd name="connsiteX105" fmla="*/ 3623856 w 10678681"/>
              <a:gd name="connsiteY105" fmla="*/ 1290804 h 1342734"/>
              <a:gd name="connsiteX106" fmla="*/ 3564933 w 10678681"/>
              <a:gd name="connsiteY106" fmla="*/ 1287147 h 1342734"/>
              <a:gd name="connsiteX107" fmla="*/ 3550537 w 10678681"/>
              <a:gd name="connsiteY107" fmla="*/ 1317552 h 1342734"/>
              <a:gd name="connsiteX108" fmla="*/ 3487736 w 10678681"/>
              <a:gd name="connsiteY108" fmla="*/ 1303493 h 1342734"/>
              <a:gd name="connsiteX109" fmla="*/ 3392548 w 10678681"/>
              <a:gd name="connsiteY109" fmla="*/ 1278741 h 1342734"/>
              <a:gd name="connsiteX110" fmla="*/ 3337466 w 10678681"/>
              <a:gd name="connsiteY110" fmla="*/ 1272537 h 1342734"/>
              <a:gd name="connsiteX111" fmla="*/ 3175981 w 10678681"/>
              <a:gd name="connsiteY111" fmla="*/ 1208973 h 1342734"/>
              <a:gd name="connsiteX112" fmla="*/ 3036856 w 10678681"/>
              <a:gd name="connsiteY112" fmla="*/ 1214383 h 1342734"/>
              <a:gd name="connsiteX113" fmla="*/ 2824973 w 10678681"/>
              <a:gd name="connsiteY113" fmla="*/ 1134864 h 1342734"/>
              <a:gd name="connsiteX114" fmla="*/ 2804398 w 10678681"/>
              <a:gd name="connsiteY114" fmla="*/ 1125556 h 1342734"/>
              <a:gd name="connsiteX115" fmla="*/ 2736109 w 10678681"/>
              <a:gd name="connsiteY115" fmla="*/ 1137717 h 1342734"/>
              <a:gd name="connsiteX116" fmla="*/ 2659096 w 10678681"/>
              <a:gd name="connsiteY116" fmla="*/ 1150294 h 1342734"/>
              <a:gd name="connsiteX117" fmla="*/ 2567088 w 10678681"/>
              <a:gd name="connsiteY117" fmla="*/ 1181781 h 1342734"/>
              <a:gd name="connsiteX118" fmla="*/ 2454501 w 10678681"/>
              <a:gd name="connsiteY118" fmla="*/ 1155455 h 1342734"/>
              <a:gd name="connsiteX119" fmla="*/ 2385161 w 10678681"/>
              <a:gd name="connsiteY119" fmla="*/ 1161312 h 1342734"/>
              <a:gd name="connsiteX120" fmla="*/ 2273361 w 10678681"/>
              <a:gd name="connsiteY120" fmla="*/ 1134090 h 1342734"/>
              <a:gd name="connsiteX121" fmla="*/ 2132003 w 10678681"/>
              <a:gd name="connsiteY121" fmla="*/ 1139225 h 1342734"/>
              <a:gd name="connsiteX122" fmla="*/ 2041224 w 10678681"/>
              <a:gd name="connsiteY122" fmla="*/ 1147536 h 1342734"/>
              <a:gd name="connsiteX123" fmla="*/ 2010157 w 10678681"/>
              <a:gd name="connsiteY123" fmla="*/ 1152767 h 1342734"/>
              <a:gd name="connsiteX124" fmla="*/ 1859213 w 10678681"/>
              <a:gd name="connsiteY124" fmla="*/ 1199540 h 1342734"/>
              <a:gd name="connsiteX125" fmla="*/ 1735877 w 10678681"/>
              <a:gd name="connsiteY125" fmla="*/ 1246527 h 1342734"/>
              <a:gd name="connsiteX126" fmla="*/ 1705069 w 10678681"/>
              <a:gd name="connsiteY126" fmla="*/ 1251989 h 1342734"/>
              <a:gd name="connsiteX127" fmla="*/ 1307888 w 10678681"/>
              <a:gd name="connsiteY127" fmla="*/ 1283156 h 1342734"/>
              <a:gd name="connsiteX128" fmla="*/ 1220734 w 10678681"/>
              <a:gd name="connsiteY128" fmla="*/ 1257811 h 1342734"/>
              <a:gd name="connsiteX129" fmla="*/ 1021737 w 10678681"/>
              <a:gd name="connsiteY129" fmla="*/ 1238739 h 1342734"/>
              <a:gd name="connsiteX130" fmla="*/ 959820 w 10678681"/>
              <a:gd name="connsiteY130" fmla="*/ 1275863 h 1342734"/>
              <a:gd name="connsiteX131" fmla="*/ 929137 w 10678681"/>
              <a:gd name="connsiteY131" fmla="*/ 1273957 h 1342734"/>
              <a:gd name="connsiteX132" fmla="*/ 878849 w 10678681"/>
              <a:gd name="connsiteY132" fmla="*/ 1266740 h 1342734"/>
              <a:gd name="connsiteX133" fmla="*/ 800667 w 10678681"/>
              <a:gd name="connsiteY133" fmla="*/ 1282041 h 1342734"/>
              <a:gd name="connsiteX134" fmla="*/ 644906 w 10678681"/>
              <a:gd name="connsiteY134" fmla="*/ 1273685 h 1342734"/>
              <a:gd name="connsiteX135" fmla="*/ 379869 w 10678681"/>
              <a:gd name="connsiteY135" fmla="*/ 1339165 h 1342734"/>
              <a:gd name="connsiteX136" fmla="*/ 137696 w 10678681"/>
              <a:gd name="connsiteY136" fmla="*/ 1319217 h 1342734"/>
              <a:gd name="connsiteX137" fmla="*/ 54250 w 10678681"/>
              <a:gd name="connsiteY137" fmla="*/ 1315838 h 1342734"/>
              <a:gd name="connsiteX138" fmla="*/ 28042 w 10678681"/>
              <a:gd name="connsiteY138" fmla="*/ 1297822 h 1342734"/>
              <a:gd name="connsiteX139" fmla="*/ 0 w 10678681"/>
              <a:gd name="connsiteY139" fmla="*/ 1294612 h 1342734"/>
              <a:gd name="connsiteX140" fmla="*/ 0 w 10678681"/>
              <a:gd name="connsiteY140"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78184 w 10678681"/>
              <a:gd name="connsiteY87" fmla="*/ 1326745 h 1342734"/>
              <a:gd name="connsiteX88" fmla="*/ 4564919 w 10678681"/>
              <a:gd name="connsiteY88" fmla="*/ 1325507 h 1342734"/>
              <a:gd name="connsiteX89" fmla="*/ 4566586 w 10678681"/>
              <a:gd name="connsiteY89" fmla="*/ 1316963 h 1342734"/>
              <a:gd name="connsiteX90" fmla="*/ 4556303 w 10678681"/>
              <a:gd name="connsiteY90" fmla="*/ 1300262 h 1342734"/>
              <a:gd name="connsiteX91" fmla="*/ 4502358 w 10678681"/>
              <a:gd name="connsiteY91" fmla="*/ 1302558 h 1342734"/>
              <a:gd name="connsiteX92" fmla="*/ 4498919 w 10678681"/>
              <a:gd name="connsiteY92" fmla="*/ 1312115 h 1342734"/>
              <a:gd name="connsiteX93" fmla="*/ 4492075 w 10678681"/>
              <a:gd name="connsiteY93" fmla="*/ 1313357 h 1342734"/>
              <a:gd name="connsiteX94" fmla="*/ 4487466 w 10678681"/>
              <a:gd name="connsiteY94" fmla="*/ 1304102 h 1342734"/>
              <a:gd name="connsiteX95" fmla="*/ 4398292 w 10678681"/>
              <a:gd name="connsiteY95" fmla="*/ 1278410 h 1342734"/>
              <a:gd name="connsiteX96" fmla="*/ 4306088 w 10678681"/>
              <a:gd name="connsiteY96" fmla="*/ 1282512 h 1342734"/>
              <a:gd name="connsiteX97" fmla="*/ 4188995 w 10678681"/>
              <a:gd name="connsiteY97" fmla="*/ 1296718 h 1342734"/>
              <a:gd name="connsiteX98" fmla="*/ 4136582 w 10678681"/>
              <a:gd name="connsiteY98" fmla="*/ 1287687 h 1342734"/>
              <a:gd name="connsiteX99" fmla="*/ 4064614 w 10678681"/>
              <a:gd name="connsiteY99" fmla="*/ 1296118 h 1342734"/>
              <a:gd name="connsiteX100" fmla="*/ 3900948 w 10678681"/>
              <a:gd name="connsiteY100" fmla="*/ 1322156 h 1342734"/>
              <a:gd name="connsiteX101" fmla="*/ 3787890 w 10678681"/>
              <a:gd name="connsiteY101" fmla="*/ 1322164 h 1342734"/>
              <a:gd name="connsiteX102" fmla="*/ 3745993 w 10678681"/>
              <a:gd name="connsiteY102" fmla="*/ 1342630 h 1342734"/>
              <a:gd name="connsiteX103" fmla="*/ 3675785 w 10678681"/>
              <a:gd name="connsiteY103" fmla="*/ 1326802 h 1342734"/>
              <a:gd name="connsiteX104" fmla="*/ 3623856 w 10678681"/>
              <a:gd name="connsiteY104" fmla="*/ 1290804 h 1342734"/>
              <a:gd name="connsiteX105" fmla="*/ 3564933 w 10678681"/>
              <a:gd name="connsiteY105" fmla="*/ 1287147 h 1342734"/>
              <a:gd name="connsiteX106" fmla="*/ 3550537 w 10678681"/>
              <a:gd name="connsiteY106" fmla="*/ 1317552 h 1342734"/>
              <a:gd name="connsiteX107" fmla="*/ 3487736 w 10678681"/>
              <a:gd name="connsiteY107" fmla="*/ 1303493 h 1342734"/>
              <a:gd name="connsiteX108" fmla="*/ 3392548 w 10678681"/>
              <a:gd name="connsiteY108" fmla="*/ 1278741 h 1342734"/>
              <a:gd name="connsiteX109" fmla="*/ 3337466 w 10678681"/>
              <a:gd name="connsiteY109" fmla="*/ 1272537 h 1342734"/>
              <a:gd name="connsiteX110" fmla="*/ 3175981 w 10678681"/>
              <a:gd name="connsiteY110" fmla="*/ 1208973 h 1342734"/>
              <a:gd name="connsiteX111" fmla="*/ 3036856 w 10678681"/>
              <a:gd name="connsiteY111" fmla="*/ 1214383 h 1342734"/>
              <a:gd name="connsiteX112" fmla="*/ 2824973 w 10678681"/>
              <a:gd name="connsiteY112" fmla="*/ 1134864 h 1342734"/>
              <a:gd name="connsiteX113" fmla="*/ 2804398 w 10678681"/>
              <a:gd name="connsiteY113" fmla="*/ 1125556 h 1342734"/>
              <a:gd name="connsiteX114" fmla="*/ 2736109 w 10678681"/>
              <a:gd name="connsiteY114" fmla="*/ 1137717 h 1342734"/>
              <a:gd name="connsiteX115" fmla="*/ 2659096 w 10678681"/>
              <a:gd name="connsiteY115" fmla="*/ 1150294 h 1342734"/>
              <a:gd name="connsiteX116" fmla="*/ 2567088 w 10678681"/>
              <a:gd name="connsiteY116" fmla="*/ 1181781 h 1342734"/>
              <a:gd name="connsiteX117" fmla="*/ 2454501 w 10678681"/>
              <a:gd name="connsiteY117" fmla="*/ 1155455 h 1342734"/>
              <a:gd name="connsiteX118" fmla="*/ 2385161 w 10678681"/>
              <a:gd name="connsiteY118" fmla="*/ 1161312 h 1342734"/>
              <a:gd name="connsiteX119" fmla="*/ 2273361 w 10678681"/>
              <a:gd name="connsiteY119" fmla="*/ 1134090 h 1342734"/>
              <a:gd name="connsiteX120" fmla="*/ 2132003 w 10678681"/>
              <a:gd name="connsiteY120" fmla="*/ 1139225 h 1342734"/>
              <a:gd name="connsiteX121" fmla="*/ 2041224 w 10678681"/>
              <a:gd name="connsiteY121" fmla="*/ 1147536 h 1342734"/>
              <a:gd name="connsiteX122" fmla="*/ 2010157 w 10678681"/>
              <a:gd name="connsiteY122" fmla="*/ 1152767 h 1342734"/>
              <a:gd name="connsiteX123" fmla="*/ 1859213 w 10678681"/>
              <a:gd name="connsiteY123" fmla="*/ 1199540 h 1342734"/>
              <a:gd name="connsiteX124" fmla="*/ 1735877 w 10678681"/>
              <a:gd name="connsiteY124" fmla="*/ 1246527 h 1342734"/>
              <a:gd name="connsiteX125" fmla="*/ 1705069 w 10678681"/>
              <a:gd name="connsiteY125" fmla="*/ 1251989 h 1342734"/>
              <a:gd name="connsiteX126" fmla="*/ 1307888 w 10678681"/>
              <a:gd name="connsiteY126" fmla="*/ 1283156 h 1342734"/>
              <a:gd name="connsiteX127" fmla="*/ 1220734 w 10678681"/>
              <a:gd name="connsiteY127" fmla="*/ 1257811 h 1342734"/>
              <a:gd name="connsiteX128" fmla="*/ 1021737 w 10678681"/>
              <a:gd name="connsiteY128" fmla="*/ 1238739 h 1342734"/>
              <a:gd name="connsiteX129" fmla="*/ 959820 w 10678681"/>
              <a:gd name="connsiteY129" fmla="*/ 1275863 h 1342734"/>
              <a:gd name="connsiteX130" fmla="*/ 929137 w 10678681"/>
              <a:gd name="connsiteY130" fmla="*/ 1273957 h 1342734"/>
              <a:gd name="connsiteX131" fmla="*/ 878849 w 10678681"/>
              <a:gd name="connsiteY131" fmla="*/ 1266740 h 1342734"/>
              <a:gd name="connsiteX132" fmla="*/ 800667 w 10678681"/>
              <a:gd name="connsiteY132" fmla="*/ 1282041 h 1342734"/>
              <a:gd name="connsiteX133" fmla="*/ 644906 w 10678681"/>
              <a:gd name="connsiteY133" fmla="*/ 1273685 h 1342734"/>
              <a:gd name="connsiteX134" fmla="*/ 379869 w 10678681"/>
              <a:gd name="connsiteY134" fmla="*/ 1339165 h 1342734"/>
              <a:gd name="connsiteX135" fmla="*/ 137696 w 10678681"/>
              <a:gd name="connsiteY135" fmla="*/ 1319217 h 1342734"/>
              <a:gd name="connsiteX136" fmla="*/ 54250 w 10678681"/>
              <a:gd name="connsiteY136" fmla="*/ 1315838 h 1342734"/>
              <a:gd name="connsiteX137" fmla="*/ 28042 w 10678681"/>
              <a:gd name="connsiteY137" fmla="*/ 1297822 h 1342734"/>
              <a:gd name="connsiteX138" fmla="*/ 0 w 10678681"/>
              <a:gd name="connsiteY138" fmla="*/ 1294612 h 1342734"/>
              <a:gd name="connsiteX139" fmla="*/ 0 w 10678681"/>
              <a:gd name="connsiteY139"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578184 w 10678681"/>
              <a:gd name="connsiteY86" fmla="*/ 1326745 h 1342734"/>
              <a:gd name="connsiteX87" fmla="*/ 4564919 w 10678681"/>
              <a:gd name="connsiteY87" fmla="*/ 1325507 h 1342734"/>
              <a:gd name="connsiteX88" fmla="*/ 4566586 w 10678681"/>
              <a:gd name="connsiteY88" fmla="*/ 1316963 h 1342734"/>
              <a:gd name="connsiteX89" fmla="*/ 4556303 w 10678681"/>
              <a:gd name="connsiteY89" fmla="*/ 1300262 h 1342734"/>
              <a:gd name="connsiteX90" fmla="*/ 4502358 w 10678681"/>
              <a:gd name="connsiteY90" fmla="*/ 1302558 h 1342734"/>
              <a:gd name="connsiteX91" fmla="*/ 4498919 w 10678681"/>
              <a:gd name="connsiteY91" fmla="*/ 1312115 h 1342734"/>
              <a:gd name="connsiteX92" fmla="*/ 4492075 w 10678681"/>
              <a:gd name="connsiteY92" fmla="*/ 1313357 h 1342734"/>
              <a:gd name="connsiteX93" fmla="*/ 4487466 w 10678681"/>
              <a:gd name="connsiteY93" fmla="*/ 1304102 h 1342734"/>
              <a:gd name="connsiteX94" fmla="*/ 4398292 w 10678681"/>
              <a:gd name="connsiteY94" fmla="*/ 1278410 h 1342734"/>
              <a:gd name="connsiteX95" fmla="*/ 4306088 w 10678681"/>
              <a:gd name="connsiteY95" fmla="*/ 1282512 h 1342734"/>
              <a:gd name="connsiteX96" fmla="*/ 4188995 w 10678681"/>
              <a:gd name="connsiteY96" fmla="*/ 1296718 h 1342734"/>
              <a:gd name="connsiteX97" fmla="*/ 4136582 w 10678681"/>
              <a:gd name="connsiteY97" fmla="*/ 1287687 h 1342734"/>
              <a:gd name="connsiteX98" fmla="*/ 4064614 w 10678681"/>
              <a:gd name="connsiteY98" fmla="*/ 1296118 h 1342734"/>
              <a:gd name="connsiteX99" fmla="*/ 3900948 w 10678681"/>
              <a:gd name="connsiteY99" fmla="*/ 1322156 h 1342734"/>
              <a:gd name="connsiteX100" fmla="*/ 3787890 w 10678681"/>
              <a:gd name="connsiteY100" fmla="*/ 1322164 h 1342734"/>
              <a:gd name="connsiteX101" fmla="*/ 3745993 w 10678681"/>
              <a:gd name="connsiteY101" fmla="*/ 1342630 h 1342734"/>
              <a:gd name="connsiteX102" fmla="*/ 3675785 w 10678681"/>
              <a:gd name="connsiteY102" fmla="*/ 1326802 h 1342734"/>
              <a:gd name="connsiteX103" fmla="*/ 3623856 w 10678681"/>
              <a:gd name="connsiteY103" fmla="*/ 1290804 h 1342734"/>
              <a:gd name="connsiteX104" fmla="*/ 3564933 w 10678681"/>
              <a:gd name="connsiteY104" fmla="*/ 1287147 h 1342734"/>
              <a:gd name="connsiteX105" fmla="*/ 3550537 w 10678681"/>
              <a:gd name="connsiteY105" fmla="*/ 1317552 h 1342734"/>
              <a:gd name="connsiteX106" fmla="*/ 3487736 w 10678681"/>
              <a:gd name="connsiteY106" fmla="*/ 1303493 h 1342734"/>
              <a:gd name="connsiteX107" fmla="*/ 3392548 w 10678681"/>
              <a:gd name="connsiteY107" fmla="*/ 1278741 h 1342734"/>
              <a:gd name="connsiteX108" fmla="*/ 3337466 w 10678681"/>
              <a:gd name="connsiteY108" fmla="*/ 1272537 h 1342734"/>
              <a:gd name="connsiteX109" fmla="*/ 3175981 w 10678681"/>
              <a:gd name="connsiteY109" fmla="*/ 1208973 h 1342734"/>
              <a:gd name="connsiteX110" fmla="*/ 3036856 w 10678681"/>
              <a:gd name="connsiteY110" fmla="*/ 1214383 h 1342734"/>
              <a:gd name="connsiteX111" fmla="*/ 2824973 w 10678681"/>
              <a:gd name="connsiteY111" fmla="*/ 1134864 h 1342734"/>
              <a:gd name="connsiteX112" fmla="*/ 2804398 w 10678681"/>
              <a:gd name="connsiteY112" fmla="*/ 1125556 h 1342734"/>
              <a:gd name="connsiteX113" fmla="*/ 2736109 w 10678681"/>
              <a:gd name="connsiteY113" fmla="*/ 1137717 h 1342734"/>
              <a:gd name="connsiteX114" fmla="*/ 2659096 w 10678681"/>
              <a:gd name="connsiteY114" fmla="*/ 1150294 h 1342734"/>
              <a:gd name="connsiteX115" fmla="*/ 2567088 w 10678681"/>
              <a:gd name="connsiteY115" fmla="*/ 1181781 h 1342734"/>
              <a:gd name="connsiteX116" fmla="*/ 2454501 w 10678681"/>
              <a:gd name="connsiteY116" fmla="*/ 1155455 h 1342734"/>
              <a:gd name="connsiteX117" fmla="*/ 2385161 w 10678681"/>
              <a:gd name="connsiteY117" fmla="*/ 1161312 h 1342734"/>
              <a:gd name="connsiteX118" fmla="*/ 2273361 w 10678681"/>
              <a:gd name="connsiteY118" fmla="*/ 1134090 h 1342734"/>
              <a:gd name="connsiteX119" fmla="*/ 2132003 w 10678681"/>
              <a:gd name="connsiteY119" fmla="*/ 1139225 h 1342734"/>
              <a:gd name="connsiteX120" fmla="*/ 2041224 w 10678681"/>
              <a:gd name="connsiteY120" fmla="*/ 1147536 h 1342734"/>
              <a:gd name="connsiteX121" fmla="*/ 2010157 w 10678681"/>
              <a:gd name="connsiteY121" fmla="*/ 1152767 h 1342734"/>
              <a:gd name="connsiteX122" fmla="*/ 1859213 w 10678681"/>
              <a:gd name="connsiteY122" fmla="*/ 1199540 h 1342734"/>
              <a:gd name="connsiteX123" fmla="*/ 1735877 w 10678681"/>
              <a:gd name="connsiteY123" fmla="*/ 1246527 h 1342734"/>
              <a:gd name="connsiteX124" fmla="*/ 1705069 w 10678681"/>
              <a:gd name="connsiteY124" fmla="*/ 1251989 h 1342734"/>
              <a:gd name="connsiteX125" fmla="*/ 1307888 w 10678681"/>
              <a:gd name="connsiteY125" fmla="*/ 1283156 h 1342734"/>
              <a:gd name="connsiteX126" fmla="*/ 1220734 w 10678681"/>
              <a:gd name="connsiteY126" fmla="*/ 1257811 h 1342734"/>
              <a:gd name="connsiteX127" fmla="*/ 1021737 w 10678681"/>
              <a:gd name="connsiteY127" fmla="*/ 1238739 h 1342734"/>
              <a:gd name="connsiteX128" fmla="*/ 959820 w 10678681"/>
              <a:gd name="connsiteY128" fmla="*/ 1275863 h 1342734"/>
              <a:gd name="connsiteX129" fmla="*/ 929137 w 10678681"/>
              <a:gd name="connsiteY129" fmla="*/ 1273957 h 1342734"/>
              <a:gd name="connsiteX130" fmla="*/ 878849 w 10678681"/>
              <a:gd name="connsiteY130" fmla="*/ 1266740 h 1342734"/>
              <a:gd name="connsiteX131" fmla="*/ 800667 w 10678681"/>
              <a:gd name="connsiteY131" fmla="*/ 1282041 h 1342734"/>
              <a:gd name="connsiteX132" fmla="*/ 644906 w 10678681"/>
              <a:gd name="connsiteY132" fmla="*/ 1273685 h 1342734"/>
              <a:gd name="connsiteX133" fmla="*/ 379869 w 10678681"/>
              <a:gd name="connsiteY133" fmla="*/ 1339165 h 1342734"/>
              <a:gd name="connsiteX134" fmla="*/ 137696 w 10678681"/>
              <a:gd name="connsiteY134" fmla="*/ 1319217 h 1342734"/>
              <a:gd name="connsiteX135" fmla="*/ 54250 w 10678681"/>
              <a:gd name="connsiteY135" fmla="*/ 1315838 h 1342734"/>
              <a:gd name="connsiteX136" fmla="*/ 28042 w 10678681"/>
              <a:gd name="connsiteY136" fmla="*/ 1297822 h 1342734"/>
              <a:gd name="connsiteX137" fmla="*/ 0 w 10678681"/>
              <a:gd name="connsiteY137" fmla="*/ 1294612 h 1342734"/>
              <a:gd name="connsiteX138" fmla="*/ 0 w 10678681"/>
              <a:gd name="connsiteY138"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578184 w 10678681"/>
              <a:gd name="connsiteY85" fmla="*/ 1326745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17473 w 10678681"/>
              <a:gd name="connsiteY85" fmla="*/ 1296467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26038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660167 w 10678681"/>
              <a:gd name="connsiteY122" fmla="*/ 123684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10678681" h="1342734">
                <a:moveTo>
                  <a:pt x="0" y="0"/>
                </a:moveTo>
                <a:lnTo>
                  <a:pt x="10678681" y="0"/>
                </a:lnTo>
                <a:lnTo>
                  <a:pt x="10666019" y="7876"/>
                </a:lnTo>
                <a:cubicBezTo>
                  <a:pt x="10653407" y="16166"/>
                  <a:pt x="10642107" y="24244"/>
                  <a:pt x="10632825" y="32153"/>
                </a:cubicBezTo>
                <a:cubicBezTo>
                  <a:pt x="10592272" y="36323"/>
                  <a:pt x="10556884" y="50892"/>
                  <a:pt x="10516219" y="45588"/>
                </a:cubicBezTo>
                <a:cubicBezTo>
                  <a:pt x="10497465" y="38035"/>
                  <a:pt x="10481313" y="25649"/>
                  <a:pt x="10456989" y="979"/>
                </a:cubicBezTo>
                <a:cubicBezTo>
                  <a:pt x="10458435" y="21260"/>
                  <a:pt x="10448472" y="9612"/>
                  <a:pt x="10438642" y="1524"/>
                </a:cubicBezTo>
                <a:cubicBezTo>
                  <a:pt x="10430119" y="11702"/>
                  <a:pt x="10417632" y="41266"/>
                  <a:pt x="10407146" y="43659"/>
                </a:cubicBezTo>
                <a:cubicBezTo>
                  <a:pt x="10379701" y="2826"/>
                  <a:pt x="10370665" y="125005"/>
                  <a:pt x="10341159" y="103824"/>
                </a:cubicBezTo>
                <a:cubicBezTo>
                  <a:pt x="10332001" y="120367"/>
                  <a:pt x="10274736" y="115685"/>
                  <a:pt x="10244930" y="94599"/>
                </a:cubicBezTo>
                <a:cubicBezTo>
                  <a:pt x="10189350" y="132718"/>
                  <a:pt x="10178914" y="158571"/>
                  <a:pt x="10115334" y="155658"/>
                </a:cubicBezTo>
                <a:cubicBezTo>
                  <a:pt x="10110816" y="185325"/>
                  <a:pt x="10047419" y="166765"/>
                  <a:pt x="10068157" y="215673"/>
                </a:cubicBezTo>
                <a:cubicBezTo>
                  <a:pt x="10047157" y="216184"/>
                  <a:pt x="10029060" y="198149"/>
                  <a:pt x="10045431" y="229568"/>
                </a:cubicBezTo>
                <a:cubicBezTo>
                  <a:pt x="10018897" y="234017"/>
                  <a:pt x="9963426" y="205273"/>
                  <a:pt x="9929077" y="209062"/>
                </a:cubicBezTo>
                <a:cubicBezTo>
                  <a:pt x="9910475" y="224494"/>
                  <a:pt x="9890198" y="272419"/>
                  <a:pt x="9840045" y="223033"/>
                </a:cubicBezTo>
                <a:cubicBezTo>
                  <a:pt x="9789999" y="276055"/>
                  <a:pt x="9744257" y="186744"/>
                  <a:pt x="9679639" y="247182"/>
                </a:cubicBezTo>
                <a:cubicBezTo>
                  <a:pt x="9634736" y="215294"/>
                  <a:pt x="9537501" y="238016"/>
                  <a:pt x="9498347" y="244723"/>
                </a:cubicBezTo>
                <a:cubicBezTo>
                  <a:pt x="9450379" y="244255"/>
                  <a:pt x="9394227" y="293607"/>
                  <a:pt x="9366026" y="299024"/>
                </a:cubicBezTo>
                <a:cubicBezTo>
                  <a:pt x="9341424" y="298595"/>
                  <a:pt x="9297504" y="338146"/>
                  <a:pt x="9316702" y="356523"/>
                </a:cubicBezTo>
                <a:cubicBezTo>
                  <a:pt x="9228105" y="319675"/>
                  <a:pt x="9206375" y="367221"/>
                  <a:pt x="9121744" y="365177"/>
                </a:cubicBezTo>
                <a:cubicBezTo>
                  <a:pt x="9093808" y="425910"/>
                  <a:pt x="9103257" y="373647"/>
                  <a:pt x="9061654" y="393730"/>
                </a:cubicBezTo>
                <a:cubicBezTo>
                  <a:pt x="9060114" y="344357"/>
                  <a:pt x="9015442" y="432718"/>
                  <a:pt x="8997577" y="380865"/>
                </a:cubicBezTo>
                <a:cubicBezTo>
                  <a:pt x="8969550" y="402056"/>
                  <a:pt x="8954076" y="446763"/>
                  <a:pt x="8907968" y="447345"/>
                </a:cubicBezTo>
                <a:cubicBezTo>
                  <a:pt x="8864369" y="428134"/>
                  <a:pt x="8818646" y="497461"/>
                  <a:pt x="8764163" y="471000"/>
                </a:cubicBezTo>
                <a:cubicBezTo>
                  <a:pt x="8744747" y="465539"/>
                  <a:pt x="8688469" y="474754"/>
                  <a:pt x="8680155" y="492404"/>
                </a:cubicBezTo>
                <a:cubicBezTo>
                  <a:pt x="8668902" y="497604"/>
                  <a:pt x="8654338" y="493892"/>
                  <a:pt x="8651436" y="511923"/>
                </a:cubicBezTo>
                <a:cubicBezTo>
                  <a:pt x="8645505" y="533975"/>
                  <a:pt x="8599739" y="507897"/>
                  <a:pt x="8609185" y="531525"/>
                </a:cubicBezTo>
                <a:cubicBezTo>
                  <a:pt x="8576806" y="513805"/>
                  <a:pt x="8560019" y="560634"/>
                  <a:pt x="8537091" y="574933"/>
                </a:cubicBezTo>
                <a:cubicBezTo>
                  <a:pt x="8510928" y="556486"/>
                  <a:pt x="8488623" y="604682"/>
                  <a:pt x="8435931" y="617926"/>
                </a:cubicBezTo>
                <a:cubicBezTo>
                  <a:pt x="8406978" y="596402"/>
                  <a:pt x="8400500" y="627188"/>
                  <a:pt x="8348623" y="600607"/>
                </a:cubicBezTo>
                <a:cubicBezTo>
                  <a:pt x="8347650" y="604255"/>
                  <a:pt x="8320537" y="587451"/>
                  <a:pt x="8276883" y="588214"/>
                </a:cubicBezTo>
                <a:cubicBezTo>
                  <a:pt x="8233229" y="588977"/>
                  <a:pt x="8147007" y="602039"/>
                  <a:pt x="8086698" y="605185"/>
                </a:cubicBezTo>
                <a:cubicBezTo>
                  <a:pt x="8018754" y="612533"/>
                  <a:pt x="8076794" y="658105"/>
                  <a:pt x="7982378" y="629799"/>
                </a:cubicBezTo>
                <a:cubicBezTo>
                  <a:pt x="7978309" y="650417"/>
                  <a:pt x="7968020" y="653434"/>
                  <a:pt x="7947952" y="648003"/>
                </a:cubicBezTo>
                <a:cubicBezTo>
                  <a:pt x="7915301" y="652980"/>
                  <a:pt x="7930086" y="699793"/>
                  <a:pt x="7890112" y="677915"/>
                </a:cubicBezTo>
                <a:cubicBezTo>
                  <a:pt x="7902561" y="702153"/>
                  <a:pt x="7831508" y="700184"/>
                  <a:pt x="7853284" y="723588"/>
                </a:cubicBezTo>
                <a:cubicBezTo>
                  <a:pt x="7838304" y="751013"/>
                  <a:pt x="7817999" y="714992"/>
                  <a:pt x="7802383" y="739359"/>
                </a:cubicBezTo>
                <a:cubicBezTo>
                  <a:pt x="7781922" y="742015"/>
                  <a:pt x="7755431" y="732207"/>
                  <a:pt x="7730518" y="739526"/>
                </a:cubicBezTo>
                <a:cubicBezTo>
                  <a:pt x="7716802" y="743091"/>
                  <a:pt x="7733019" y="753459"/>
                  <a:pt x="7720084" y="760750"/>
                </a:cubicBezTo>
                <a:cubicBezTo>
                  <a:pt x="7707149" y="768041"/>
                  <a:pt x="7671920" y="776612"/>
                  <a:pt x="7652907" y="783273"/>
                </a:cubicBezTo>
                <a:cubicBezTo>
                  <a:pt x="7630163" y="772504"/>
                  <a:pt x="7616976" y="783101"/>
                  <a:pt x="7606008" y="800717"/>
                </a:cubicBezTo>
                <a:cubicBezTo>
                  <a:pt x="7561224" y="806541"/>
                  <a:pt x="7527083" y="837162"/>
                  <a:pt x="7480223" y="856821"/>
                </a:cubicBezTo>
                <a:cubicBezTo>
                  <a:pt x="7422566" y="851729"/>
                  <a:pt x="7406130" y="898621"/>
                  <a:pt x="7356005" y="919462"/>
                </a:cubicBezTo>
                <a:cubicBezTo>
                  <a:pt x="7301710" y="896412"/>
                  <a:pt x="7327853" y="963334"/>
                  <a:pt x="7305396" y="986228"/>
                </a:cubicBezTo>
                <a:lnTo>
                  <a:pt x="7266251" y="967864"/>
                </a:lnTo>
                <a:lnTo>
                  <a:pt x="7258094" y="990679"/>
                </a:lnTo>
                <a:lnTo>
                  <a:pt x="7257893" y="991204"/>
                </a:lnTo>
                <a:lnTo>
                  <a:pt x="7247153" y="991550"/>
                </a:lnTo>
                <a:cubicBezTo>
                  <a:pt x="7228850" y="991013"/>
                  <a:pt x="7210872" y="989423"/>
                  <a:pt x="7193612" y="987042"/>
                </a:cubicBezTo>
                <a:cubicBezTo>
                  <a:pt x="7184018" y="1016185"/>
                  <a:pt x="7117645" y="991054"/>
                  <a:pt x="7132632" y="1042036"/>
                </a:cubicBezTo>
                <a:cubicBezTo>
                  <a:pt x="7109597" y="1040358"/>
                  <a:pt x="7092653" y="1020472"/>
                  <a:pt x="7105610" y="1053537"/>
                </a:cubicBezTo>
                <a:cubicBezTo>
                  <a:pt x="7098186" y="1053959"/>
                  <a:pt x="7071669" y="1042250"/>
                  <a:pt x="7069148" y="1047163"/>
                </a:cubicBezTo>
                <a:lnTo>
                  <a:pt x="7039634" y="1059971"/>
                </a:lnTo>
                <a:lnTo>
                  <a:pt x="7033445" y="1063314"/>
                </a:lnTo>
                <a:lnTo>
                  <a:pt x="6999157" y="1055282"/>
                </a:lnTo>
                <a:lnTo>
                  <a:pt x="6981874" y="1053827"/>
                </a:lnTo>
                <a:lnTo>
                  <a:pt x="6976102" y="1047854"/>
                </a:lnTo>
                <a:cubicBezTo>
                  <a:pt x="6970359" y="1044495"/>
                  <a:pt x="6962768" y="1043656"/>
                  <a:pt x="6951040" y="1048531"/>
                </a:cubicBezTo>
                <a:lnTo>
                  <a:pt x="6948497" y="1050706"/>
                </a:lnTo>
                <a:lnTo>
                  <a:pt x="6926582" y="1043462"/>
                </a:lnTo>
                <a:cubicBezTo>
                  <a:pt x="6919310" y="1039773"/>
                  <a:pt x="6839625" y="1034777"/>
                  <a:pt x="6833743" y="1027960"/>
                </a:cubicBezTo>
                <a:cubicBezTo>
                  <a:pt x="6776335" y="1015119"/>
                  <a:pt x="6761260" y="1047430"/>
                  <a:pt x="6687090" y="1063250"/>
                </a:cubicBezTo>
                <a:cubicBezTo>
                  <a:pt x="6621041" y="1075436"/>
                  <a:pt x="6482366" y="1074217"/>
                  <a:pt x="6431838" y="1063226"/>
                </a:cubicBezTo>
                <a:cubicBezTo>
                  <a:pt x="6405016" y="1060235"/>
                  <a:pt x="6309698" y="1067799"/>
                  <a:pt x="6327795" y="1088142"/>
                </a:cubicBezTo>
                <a:cubicBezTo>
                  <a:pt x="6241699" y="1050273"/>
                  <a:pt x="6228725" y="1111123"/>
                  <a:pt x="6136549" y="1100268"/>
                </a:cubicBezTo>
                <a:cubicBezTo>
                  <a:pt x="6096483" y="1157984"/>
                  <a:pt x="6053277" y="1099229"/>
                  <a:pt x="6004655" y="1114946"/>
                </a:cubicBezTo>
                <a:cubicBezTo>
                  <a:pt x="6010724" y="1065500"/>
                  <a:pt x="5948029" y="1149051"/>
                  <a:pt x="5936643" y="1095428"/>
                </a:cubicBezTo>
                <a:cubicBezTo>
                  <a:pt x="5928154" y="1099986"/>
                  <a:pt x="5920290" y="1106094"/>
                  <a:pt x="5912484" y="1112624"/>
                </a:cubicBezTo>
                <a:lnTo>
                  <a:pt x="5908387" y="1116018"/>
                </a:lnTo>
                <a:lnTo>
                  <a:pt x="5890495" y="1120268"/>
                </a:lnTo>
                <a:lnTo>
                  <a:pt x="5887318" y="1133134"/>
                </a:lnTo>
                <a:lnTo>
                  <a:pt x="5861726" y="1147891"/>
                </a:lnTo>
                <a:cubicBezTo>
                  <a:pt x="5851855" y="1151615"/>
                  <a:pt x="5818443" y="1153513"/>
                  <a:pt x="5805823" y="1152457"/>
                </a:cubicBezTo>
                <a:cubicBezTo>
                  <a:pt x="5761190" y="1128740"/>
                  <a:pt x="5745234" y="1208320"/>
                  <a:pt x="5689841" y="1176232"/>
                </a:cubicBezTo>
                <a:cubicBezTo>
                  <a:pt x="5645165" y="1182523"/>
                  <a:pt x="5638674" y="1185346"/>
                  <a:pt x="5605119" y="1190202"/>
                </a:cubicBezTo>
                <a:cubicBezTo>
                  <a:pt x="5595173" y="1211597"/>
                  <a:pt x="5481899" y="1180798"/>
                  <a:pt x="5488513" y="1205367"/>
                </a:cubicBezTo>
                <a:cubicBezTo>
                  <a:pt x="5455905" y="1184307"/>
                  <a:pt x="5430208" y="1229302"/>
                  <a:pt x="5402905" y="1241191"/>
                </a:cubicBezTo>
                <a:cubicBezTo>
                  <a:pt x="5353635" y="1248161"/>
                  <a:pt x="5228965" y="1244549"/>
                  <a:pt x="5192893" y="1247188"/>
                </a:cubicBezTo>
                <a:cubicBezTo>
                  <a:pt x="5191257" y="1250727"/>
                  <a:pt x="5178909" y="1254361"/>
                  <a:pt x="5164025" y="1257028"/>
                </a:cubicBezTo>
                <a:cubicBezTo>
                  <a:pt x="5149141" y="1259695"/>
                  <a:pt x="5121746" y="1277136"/>
                  <a:pt x="5103589" y="1263189"/>
                </a:cubicBezTo>
                <a:cubicBezTo>
                  <a:pt x="5020856" y="1221392"/>
                  <a:pt x="4961920" y="1251721"/>
                  <a:pt x="4894688" y="1247184"/>
                </a:cubicBezTo>
                <a:cubicBezTo>
                  <a:pt x="4819279" y="1247443"/>
                  <a:pt x="4886780" y="1276272"/>
                  <a:pt x="4788036" y="1238182"/>
                </a:cubicBezTo>
                <a:cubicBezTo>
                  <a:pt x="4780353" y="1258340"/>
                  <a:pt x="4768632" y="1260281"/>
                  <a:pt x="4747555" y="1252768"/>
                </a:cubicBezTo>
                <a:cubicBezTo>
                  <a:pt x="4711089" y="1254336"/>
                  <a:pt x="4719897" y="1302605"/>
                  <a:pt x="4679644" y="1276603"/>
                </a:cubicBezTo>
                <a:cubicBezTo>
                  <a:pt x="4651415" y="1288933"/>
                  <a:pt x="4636594" y="1288316"/>
                  <a:pt x="4617473" y="1296467"/>
                </a:cubicBezTo>
                <a:lnTo>
                  <a:pt x="4564919" y="1325507"/>
                </a:lnTo>
                <a:lnTo>
                  <a:pt x="4566586" y="1316963"/>
                </a:lnTo>
                <a:cubicBezTo>
                  <a:pt x="4569057" y="1308855"/>
                  <a:pt x="4571069" y="1299935"/>
                  <a:pt x="4556303" y="1300262"/>
                </a:cubicBezTo>
                <a:cubicBezTo>
                  <a:pt x="4525488" y="1305073"/>
                  <a:pt x="4517133" y="1269079"/>
                  <a:pt x="4502358" y="1302558"/>
                </a:cubicBezTo>
                <a:lnTo>
                  <a:pt x="4498919" y="1312115"/>
                </a:lnTo>
                <a:lnTo>
                  <a:pt x="4492075" y="1313357"/>
                </a:lnTo>
                <a:cubicBezTo>
                  <a:pt x="4488463" y="1312870"/>
                  <a:pt x="4486534" y="1310394"/>
                  <a:pt x="4487466" y="1304102"/>
                </a:cubicBezTo>
                <a:cubicBezTo>
                  <a:pt x="4457512" y="1328789"/>
                  <a:pt x="4426787" y="1287064"/>
                  <a:pt x="4398292" y="1278410"/>
                </a:cubicBezTo>
                <a:cubicBezTo>
                  <a:pt x="4375210" y="1302378"/>
                  <a:pt x="4366248" y="1283298"/>
                  <a:pt x="4306088" y="1282512"/>
                </a:cubicBezTo>
                <a:cubicBezTo>
                  <a:pt x="4280844" y="1310113"/>
                  <a:pt x="4237476" y="1258925"/>
                  <a:pt x="4188995" y="1296718"/>
                </a:cubicBezTo>
                <a:cubicBezTo>
                  <a:pt x="4186961" y="1293392"/>
                  <a:pt x="4157312" y="1287787"/>
                  <a:pt x="4136582" y="1287687"/>
                </a:cubicBezTo>
                <a:cubicBezTo>
                  <a:pt x="4115852" y="1287587"/>
                  <a:pt x="4081037" y="1280166"/>
                  <a:pt x="4064614" y="1296118"/>
                </a:cubicBezTo>
                <a:cubicBezTo>
                  <a:pt x="3987264" y="1347194"/>
                  <a:pt x="3967205" y="1309881"/>
                  <a:pt x="3900948" y="1322156"/>
                </a:cubicBezTo>
                <a:cubicBezTo>
                  <a:pt x="3826014" y="1330612"/>
                  <a:pt x="3831060" y="1333478"/>
                  <a:pt x="3787890" y="1322164"/>
                </a:cubicBezTo>
                <a:cubicBezTo>
                  <a:pt x="3777929" y="1303028"/>
                  <a:pt x="3766063" y="1332733"/>
                  <a:pt x="3745993" y="1342630"/>
                </a:cubicBezTo>
                <a:cubicBezTo>
                  <a:pt x="3709591" y="1345286"/>
                  <a:pt x="3712765" y="1296323"/>
                  <a:pt x="3675785" y="1326802"/>
                </a:cubicBezTo>
                <a:cubicBezTo>
                  <a:pt x="3682573" y="1300349"/>
                  <a:pt x="3606829" y="1318588"/>
                  <a:pt x="3623856" y="1290804"/>
                </a:cubicBezTo>
                <a:cubicBezTo>
                  <a:pt x="3600335" y="1267550"/>
                  <a:pt x="3588308" y="1307279"/>
                  <a:pt x="3564933" y="1287147"/>
                </a:cubicBezTo>
                <a:cubicBezTo>
                  <a:pt x="3538420" y="1283043"/>
                  <a:pt x="3579946" y="1314789"/>
                  <a:pt x="3550537" y="1317552"/>
                </a:cubicBezTo>
                <a:cubicBezTo>
                  <a:pt x="3514920" y="1316159"/>
                  <a:pt x="3514600" y="1364317"/>
                  <a:pt x="3487736" y="1303493"/>
                </a:cubicBezTo>
                <a:cubicBezTo>
                  <a:pt x="3450312" y="1319195"/>
                  <a:pt x="3443340" y="1291726"/>
                  <a:pt x="3392548" y="1278741"/>
                </a:cubicBezTo>
                <a:cubicBezTo>
                  <a:pt x="3371053" y="1294449"/>
                  <a:pt x="3354022" y="1287164"/>
                  <a:pt x="3337466" y="1272537"/>
                </a:cubicBezTo>
                <a:cubicBezTo>
                  <a:pt x="3287808" y="1277154"/>
                  <a:pt x="3231625" y="1217343"/>
                  <a:pt x="3175981" y="1208973"/>
                </a:cubicBezTo>
                <a:cubicBezTo>
                  <a:pt x="3115467" y="1227175"/>
                  <a:pt x="3096324" y="1223154"/>
                  <a:pt x="3036856" y="1214383"/>
                </a:cubicBezTo>
                <a:cubicBezTo>
                  <a:pt x="2976484" y="1195723"/>
                  <a:pt x="2863716" y="1149668"/>
                  <a:pt x="2824973" y="1134864"/>
                </a:cubicBezTo>
                <a:cubicBezTo>
                  <a:pt x="2817752" y="1140972"/>
                  <a:pt x="2802616" y="1134132"/>
                  <a:pt x="2804398" y="1125556"/>
                </a:cubicBezTo>
                <a:cubicBezTo>
                  <a:pt x="2796364" y="1128008"/>
                  <a:pt x="2737660" y="1151579"/>
                  <a:pt x="2736109" y="1137717"/>
                </a:cubicBezTo>
                <a:cubicBezTo>
                  <a:pt x="2696082" y="1134954"/>
                  <a:pt x="2695314" y="1134322"/>
                  <a:pt x="2659096" y="1150294"/>
                </a:cubicBezTo>
                <a:cubicBezTo>
                  <a:pt x="2582535" y="1124403"/>
                  <a:pt x="2622743" y="1189988"/>
                  <a:pt x="2567088" y="1181781"/>
                </a:cubicBezTo>
                <a:cubicBezTo>
                  <a:pt x="2523074" y="1153322"/>
                  <a:pt x="2505741" y="1175022"/>
                  <a:pt x="2454501" y="1155455"/>
                </a:cubicBezTo>
                <a:cubicBezTo>
                  <a:pt x="2435184" y="1199648"/>
                  <a:pt x="2405890" y="1149324"/>
                  <a:pt x="2385161" y="1161312"/>
                </a:cubicBezTo>
                <a:cubicBezTo>
                  <a:pt x="2329714" y="1166582"/>
                  <a:pt x="2322102" y="1137771"/>
                  <a:pt x="2273361" y="1134090"/>
                </a:cubicBezTo>
                <a:cubicBezTo>
                  <a:pt x="2270204" y="1112590"/>
                  <a:pt x="2164540" y="1136821"/>
                  <a:pt x="2132003" y="1139225"/>
                </a:cubicBezTo>
                <a:cubicBezTo>
                  <a:pt x="2119616" y="1127805"/>
                  <a:pt x="2068429" y="1132839"/>
                  <a:pt x="2041224" y="1147536"/>
                </a:cubicBezTo>
                <a:cubicBezTo>
                  <a:pt x="2072319" y="1178143"/>
                  <a:pt x="2006941" y="1118646"/>
                  <a:pt x="2010157" y="1152767"/>
                </a:cubicBezTo>
                <a:cubicBezTo>
                  <a:pt x="1976080" y="1167742"/>
                  <a:pt x="1904926" y="1183913"/>
                  <a:pt x="1859213" y="1199540"/>
                </a:cubicBezTo>
                <a:cubicBezTo>
                  <a:pt x="1837985" y="1173314"/>
                  <a:pt x="1772946" y="1249813"/>
                  <a:pt x="1735877" y="1246527"/>
                </a:cubicBezTo>
                <a:cubicBezTo>
                  <a:pt x="1727774" y="1263559"/>
                  <a:pt x="1674382" y="1247072"/>
                  <a:pt x="1660167" y="1236849"/>
                </a:cubicBezTo>
                <a:cubicBezTo>
                  <a:pt x="1541640" y="1221134"/>
                  <a:pt x="1352140" y="1267338"/>
                  <a:pt x="1279827" y="1245307"/>
                </a:cubicBezTo>
                <a:lnTo>
                  <a:pt x="1021737" y="1238739"/>
                </a:lnTo>
                <a:cubicBezTo>
                  <a:pt x="1011829" y="1264670"/>
                  <a:pt x="960483" y="1235921"/>
                  <a:pt x="959820" y="1275863"/>
                </a:cubicBezTo>
                <a:cubicBezTo>
                  <a:pt x="950745" y="1291685"/>
                  <a:pt x="934594" y="1289700"/>
                  <a:pt x="929137" y="1273957"/>
                </a:cubicBezTo>
                <a:cubicBezTo>
                  <a:pt x="909281" y="1275184"/>
                  <a:pt x="894620" y="1293444"/>
                  <a:pt x="878849" y="1266740"/>
                </a:cubicBezTo>
                <a:cubicBezTo>
                  <a:pt x="851668" y="1267510"/>
                  <a:pt x="816599" y="1322523"/>
                  <a:pt x="800667" y="1282041"/>
                </a:cubicBezTo>
                <a:cubicBezTo>
                  <a:pt x="741645" y="1285469"/>
                  <a:pt x="699773" y="1269716"/>
                  <a:pt x="644906" y="1273685"/>
                </a:cubicBezTo>
                <a:cubicBezTo>
                  <a:pt x="541527" y="1321342"/>
                  <a:pt x="446058" y="1236106"/>
                  <a:pt x="379869" y="1339165"/>
                </a:cubicBezTo>
                <a:cubicBezTo>
                  <a:pt x="292000" y="1296022"/>
                  <a:pt x="211611" y="1323804"/>
                  <a:pt x="137696" y="1319217"/>
                </a:cubicBezTo>
                <a:cubicBezTo>
                  <a:pt x="102121" y="1327987"/>
                  <a:pt x="88791" y="1285209"/>
                  <a:pt x="54250" y="1315838"/>
                </a:cubicBezTo>
                <a:cubicBezTo>
                  <a:pt x="49461" y="1305340"/>
                  <a:pt x="39595" y="1300426"/>
                  <a:pt x="28042" y="1297822"/>
                </a:cubicBezTo>
                <a:lnTo>
                  <a:pt x="0" y="1294612"/>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prstClr val="white"/>
              </a:solidFill>
            </a:endParaRPr>
          </a:p>
        </p:txBody>
      </p:sp>
      <p:sp>
        <p:nvSpPr>
          <p:cNvPr id="7" name="Freeform: Shape 24">
            <a:extLst>
              <a:ext uri="{FF2B5EF4-FFF2-40B4-BE49-F238E27FC236}">
                <a16:creationId xmlns:a16="http://schemas.microsoft.com/office/drawing/2014/main" id="{F448C4CE-6DE8-BE9C-A633-8EC21A2818F0}"/>
              </a:ext>
            </a:extLst>
          </p:cNvPr>
          <p:cNvSpPr/>
          <p:nvPr userDrawn="1"/>
        </p:nvSpPr>
        <p:spPr>
          <a:xfrm>
            <a:off x="5307013" y="6113463"/>
            <a:ext cx="6884987" cy="744537"/>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prstClr val="white"/>
              </a:solidFill>
            </a:endParaRPr>
          </a:p>
        </p:txBody>
      </p:sp>
      <p:sp>
        <p:nvSpPr>
          <p:cNvPr id="28" name="Picture Placeholder 27"/>
          <p:cNvSpPr>
            <a:spLocks noGrp="1"/>
          </p:cNvSpPr>
          <p:nvPr>
            <p:ph type="pic" sz="quarter" idx="13"/>
          </p:nvPr>
        </p:nvSpPr>
        <p:spPr>
          <a:xfrm>
            <a:off x="0" y="0"/>
            <a:ext cx="12192000" cy="6857999"/>
          </a:xfrm>
          <a:custGeom>
            <a:avLst/>
            <a:gdLst>
              <a:gd name="connsiteX0" fmla="*/ 0 w 12191999"/>
              <a:gd name="connsiteY0" fmla="*/ 0 h 6857999"/>
              <a:gd name="connsiteX1" fmla="*/ 2 w 12191999"/>
              <a:gd name="connsiteY1" fmla="*/ 0 h 6857999"/>
              <a:gd name="connsiteX2" fmla="*/ 2 w 12191999"/>
              <a:gd name="connsiteY2" fmla="*/ 709238 h 6857999"/>
              <a:gd name="connsiteX3" fmla="*/ 20721 w 12191999"/>
              <a:gd name="connsiteY3" fmla="*/ 710997 h 6857999"/>
              <a:gd name="connsiteX4" fmla="*/ 40086 w 12191999"/>
              <a:gd name="connsiteY4" fmla="*/ 720866 h 6857999"/>
              <a:gd name="connsiteX5" fmla="*/ 101741 w 12191999"/>
              <a:gd name="connsiteY5" fmla="*/ 722718 h 6857999"/>
              <a:gd name="connsiteX6" fmla="*/ 280675 w 12191999"/>
              <a:gd name="connsiteY6" fmla="*/ 733646 h 6857999"/>
              <a:gd name="connsiteX7" fmla="*/ 476501 w 12191999"/>
              <a:gd name="connsiteY7" fmla="*/ 697773 h 6857999"/>
              <a:gd name="connsiteX8" fmla="*/ 591588 w 12191999"/>
              <a:gd name="connsiteY8" fmla="*/ 702351 h 6857999"/>
              <a:gd name="connsiteX9" fmla="*/ 649354 w 12191999"/>
              <a:gd name="connsiteY9" fmla="*/ 693969 h 6857999"/>
              <a:gd name="connsiteX10" fmla="*/ 686510 w 12191999"/>
              <a:gd name="connsiteY10" fmla="*/ 697922 h 6857999"/>
              <a:gd name="connsiteX11" fmla="*/ 709181 w 12191999"/>
              <a:gd name="connsiteY11" fmla="*/ 698967 h 6857999"/>
              <a:gd name="connsiteX12" fmla="*/ 754929 w 12191999"/>
              <a:gd name="connsiteY12" fmla="*/ 678629 h 6857999"/>
              <a:gd name="connsiteX13" fmla="*/ 945623 w 12191999"/>
              <a:gd name="connsiteY13" fmla="*/ 682227 h 6857999"/>
              <a:gd name="connsiteX14" fmla="*/ 1226644 w 12191999"/>
              <a:gd name="connsiteY14" fmla="*/ 677593 h 6857999"/>
              <a:gd name="connsiteX15" fmla="*/ 1282583 w 12191999"/>
              <a:gd name="connsiteY15" fmla="*/ 682895 h 6857999"/>
              <a:gd name="connsiteX16" fmla="*/ 1373712 w 12191999"/>
              <a:gd name="connsiteY16" fmla="*/ 657154 h 6857999"/>
              <a:gd name="connsiteX17" fmla="*/ 1485240 w 12191999"/>
              <a:gd name="connsiteY17" fmla="*/ 631530 h 6857999"/>
              <a:gd name="connsiteX18" fmla="*/ 1508194 w 12191999"/>
              <a:gd name="connsiteY18" fmla="*/ 628664 h 6857999"/>
              <a:gd name="connsiteX19" fmla="*/ 1575268 w 12191999"/>
              <a:gd name="connsiteY19" fmla="*/ 624111 h 6857999"/>
              <a:gd name="connsiteX20" fmla="*/ 1679712 w 12191999"/>
              <a:gd name="connsiteY20" fmla="*/ 621298 h 6857999"/>
              <a:gd name="connsiteX21" fmla="*/ 1762318 w 12191999"/>
              <a:gd name="connsiteY21" fmla="*/ 636211 h 6857999"/>
              <a:gd name="connsiteX22" fmla="*/ 1813551 w 12191999"/>
              <a:gd name="connsiteY22" fmla="*/ 633002 h 6857999"/>
              <a:gd name="connsiteX23" fmla="*/ 1896737 w 12191999"/>
              <a:gd name="connsiteY23" fmla="*/ 647425 h 6857999"/>
              <a:gd name="connsiteX24" fmla="*/ 1964719 w 12191999"/>
              <a:gd name="connsiteY24" fmla="*/ 630175 h 6857999"/>
              <a:gd name="connsiteX25" fmla="*/ 2021621 w 12191999"/>
              <a:gd name="connsiteY25" fmla="*/ 623285 h 6857999"/>
              <a:gd name="connsiteX26" fmla="*/ 2072078 w 12191999"/>
              <a:gd name="connsiteY26" fmla="*/ 616623 h 6857999"/>
              <a:gd name="connsiteX27" fmla="*/ 2087280 w 12191999"/>
              <a:gd name="connsiteY27" fmla="*/ 621722 h 6857999"/>
              <a:gd name="connsiteX28" fmla="*/ 2243833 w 12191999"/>
              <a:gd name="connsiteY28" fmla="*/ 665285 h 6857999"/>
              <a:gd name="connsiteX29" fmla="*/ 2346628 w 12191999"/>
              <a:gd name="connsiteY29" fmla="*/ 662322 h 6857999"/>
              <a:gd name="connsiteX30" fmla="*/ 2465944 w 12191999"/>
              <a:gd name="connsiteY30" fmla="*/ 697144 h 6857999"/>
              <a:gd name="connsiteX31" fmla="*/ 2506642 w 12191999"/>
              <a:gd name="connsiteY31" fmla="*/ 700543 h 6857999"/>
              <a:gd name="connsiteX32" fmla="*/ 2576974 w 12191999"/>
              <a:gd name="connsiteY32" fmla="*/ 714103 h 6857999"/>
              <a:gd name="connsiteX33" fmla="*/ 2623375 w 12191999"/>
              <a:gd name="connsiteY33" fmla="*/ 721805 h 6857999"/>
              <a:gd name="connsiteX34" fmla="*/ 2634012 w 12191999"/>
              <a:gd name="connsiteY34" fmla="*/ 705148 h 6857999"/>
              <a:gd name="connsiteX35" fmla="*/ 2677548 w 12191999"/>
              <a:gd name="connsiteY35" fmla="*/ 707152 h 6857999"/>
              <a:gd name="connsiteX36" fmla="*/ 2715917 w 12191999"/>
              <a:gd name="connsiteY36" fmla="*/ 726873 h 6857999"/>
              <a:gd name="connsiteX37" fmla="*/ 2767791 w 12191999"/>
              <a:gd name="connsiteY37" fmla="*/ 735544 h 6857999"/>
              <a:gd name="connsiteX38" fmla="*/ 2798747 w 12191999"/>
              <a:gd name="connsiteY38" fmla="*/ 724332 h 6857999"/>
              <a:gd name="connsiteX39" fmla="*/ 2882282 w 12191999"/>
              <a:gd name="connsiteY39" fmla="*/ 724328 h 6857999"/>
              <a:gd name="connsiteX40" fmla="*/ 3003209 w 12191999"/>
              <a:gd name="connsiteY40" fmla="*/ 710063 h 6857999"/>
              <a:gd name="connsiteX41" fmla="*/ 3056384 w 12191999"/>
              <a:gd name="connsiteY41" fmla="*/ 705444 h 6857999"/>
              <a:gd name="connsiteX42" fmla="*/ 3095110 w 12191999"/>
              <a:gd name="connsiteY42" fmla="*/ 710392 h 6857999"/>
              <a:gd name="connsiteX43" fmla="*/ 3181626 w 12191999"/>
              <a:gd name="connsiteY43" fmla="*/ 702609 h 6857999"/>
              <a:gd name="connsiteX44" fmla="*/ 3249753 w 12191999"/>
              <a:gd name="connsiteY44" fmla="*/ 700362 h 6857999"/>
              <a:gd name="connsiteX45" fmla="*/ 3315641 w 12191999"/>
              <a:gd name="connsiteY45" fmla="*/ 714437 h 6857999"/>
              <a:gd name="connsiteX46" fmla="*/ 3319046 w 12191999"/>
              <a:gd name="connsiteY46" fmla="*/ 719507 h 6857999"/>
              <a:gd name="connsiteX47" fmla="*/ 3324103 w 12191999"/>
              <a:gd name="connsiteY47" fmla="*/ 718827 h 6857999"/>
              <a:gd name="connsiteX48" fmla="*/ 3326644 w 12191999"/>
              <a:gd name="connsiteY48" fmla="*/ 713591 h 6857999"/>
              <a:gd name="connsiteX49" fmla="*/ 3366502 w 12191999"/>
              <a:gd name="connsiteY49" fmla="*/ 712333 h 6857999"/>
              <a:gd name="connsiteX50" fmla="*/ 3374100 w 12191999"/>
              <a:gd name="connsiteY50" fmla="*/ 721483 h 6857999"/>
              <a:gd name="connsiteX51" fmla="*/ 3372868 w 12191999"/>
              <a:gd name="connsiteY51" fmla="*/ 726163 h 6857999"/>
              <a:gd name="connsiteX52" fmla="*/ 3411698 w 12191999"/>
              <a:gd name="connsiteY52" fmla="*/ 710254 h 6857999"/>
              <a:gd name="connsiteX53" fmla="*/ 3457634 w 12191999"/>
              <a:gd name="connsiteY53" fmla="*/ 699372 h 6857999"/>
              <a:gd name="connsiteX54" fmla="*/ 3507812 w 12191999"/>
              <a:gd name="connsiteY54" fmla="*/ 686314 h 6857999"/>
              <a:gd name="connsiteX55" fmla="*/ 3537722 w 12191999"/>
              <a:gd name="connsiteY55" fmla="*/ 678323 h 6857999"/>
              <a:gd name="connsiteX56" fmla="*/ 3616523 w 12191999"/>
              <a:gd name="connsiteY56" fmla="*/ 683255 h 6857999"/>
              <a:gd name="connsiteX57" fmla="*/ 3770873 w 12191999"/>
              <a:gd name="connsiteY57" fmla="*/ 692023 h 6857999"/>
              <a:gd name="connsiteX58" fmla="*/ 3815527 w 12191999"/>
              <a:gd name="connsiteY58" fmla="*/ 688648 h 6857999"/>
              <a:gd name="connsiteX59" fmla="*/ 3836857 w 12191999"/>
              <a:gd name="connsiteY59" fmla="*/ 683257 h 6857999"/>
              <a:gd name="connsiteX60" fmla="*/ 3992028 w 12191999"/>
              <a:gd name="connsiteY60" fmla="*/ 679972 h 6857999"/>
              <a:gd name="connsiteX61" fmla="*/ 4055281 w 12191999"/>
              <a:gd name="connsiteY61" fmla="*/ 660346 h 6857999"/>
              <a:gd name="connsiteX62" fmla="*/ 4141437 w 12191999"/>
              <a:gd name="connsiteY62" fmla="*/ 652038 h 6857999"/>
              <a:gd name="connsiteX63" fmla="*/ 4204035 w 12191999"/>
              <a:gd name="connsiteY63" fmla="*/ 644385 h 6857999"/>
              <a:gd name="connsiteX64" fmla="*/ 4289732 w 12191999"/>
              <a:gd name="connsiteY64" fmla="*/ 631360 h 6857999"/>
              <a:gd name="connsiteX65" fmla="*/ 4331035 w 12191999"/>
              <a:gd name="connsiteY65" fmla="*/ 628859 h 6857999"/>
              <a:gd name="connsiteX66" fmla="*/ 4349944 w 12191999"/>
              <a:gd name="connsiteY66" fmla="*/ 620774 h 6857999"/>
              <a:gd name="connsiteX67" fmla="*/ 4352292 w 12191999"/>
              <a:gd name="connsiteY67" fmla="*/ 613726 h 6857999"/>
              <a:gd name="connsiteX68" fmla="*/ 4365513 w 12191999"/>
              <a:gd name="connsiteY68" fmla="*/ 611397 h 6857999"/>
              <a:gd name="connsiteX69" fmla="*/ 4368539 w 12191999"/>
              <a:gd name="connsiteY69" fmla="*/ 609538 h 6857999"/>
              <a:gd name="connsiteX70" fmla="*/ 4386389 w 12191999"/>
              <a:gd name="connsiteY70" fmla="*/ 600117 h 6857999"/>
              <a:gd name="connsiteX71" fmla="*/ 4436641 w 12191999"/>
              <a:gd name="connsiteY71" fmla="*/ 610810 h 6857999"/>
              <a:gd name="connsiteX72" fmla="*/ 4534093 w 12191999"/>
              <a:gd name="connsiteY72" fmla="*/ 602769 h 6857999"/>
              <a:gd name="connsiteX73" fmla="*/ 4675398 w 12191999"/>
              <a:gd name="connsiteY73" fmla="*/ 596126 h 6857999"/>
              <a:gd name="connsiteX74" fmla="*/ 4752273 w 12191999"/>
              <a:gd name="connsiteY74" fmla="*/ 582476 h 6857999"/>
              <a:gd name="connsiteX75" fmla="*/ 4940870 w 12191999"/>
              <a:gd name="connsiteY75" fmla="*/ 582489 h 6857999"/>
              <a:gd name="connsiteX76" fmla="*/ 5049226 w 12191999"/>
              <a:gd name="connsiteY76" fmla="*/ 563156 h 6857999"/>
              <a:gd name="connsiteX77" fmla="*/ 5117822 w 12191999"/>
              <a:gd name="connsiteY77" fmla="*/ 571648 h 6857999"/>
              <a:gd name="connsiteX78" fmla="*/ 5134014 w 12191999"/>
              <a:gd name="connsiteY78" fmla="*/ 575617 h 6857999"/>
              <a:gd name="connsiteX79" fmla="*/ 5135893 w 12191999"/>
              <a:gd name="connsiteY79" fmla="*/ 574425 h 6857999"/>
              <a:gd name="connsiteX80" fmla="*/ 5154412 w 12191999"/>
              <a:gd name="connsiteY80" fmla="*/ 574054 h 6857999"/>
              <a:gd name="connsiteX81" fmla="*/ 5158675 w 12191999"/>
              <a:gd name="connsiteY81" fmla="*/ 577327 h 6857999"/>
              <a:gd name="connsiteX82" fmla="*/ 5171445 w 12191999"/>
              <a:gd name="connsiteY82" fmla="*/ 578124 h 6857999"/>
              <a:gd name="connsiteX83" fmla="*/ 5196779 w 12191999"/>
              <a:gd name="connsiteY83" fmla="*/ 582524 h 6857999"/>
              <a:gd name="connsiteX84" fmla="*/ 5201352 w 12191999"/>
              <a:gd name="connsiteY84" fmla="*/ 580693 h 6857999"/>
              <a:gd name="connsiteX85" fmla="*/ 5223160 w 12191999"/>
              <a:gd name="connsiteY85" fmla="*/ 573676 h 6857999"/>
              <a:gd name="connsiteX86" fmla="*/ 5250101 w 12191999"/>
              <a:gd name="connsiteY86" fmla="*/ 577168 h 6857999"/>
              <a:gd name="connsiteX87" fmla="*/ 5270065 w 12191999"/>
              <a:gd name="connsiteY87" fmla="*/ 570867 h 6857999"/>
              <a:gd name="connsiteX88" fmla="*/ 5315121 w 12191999"/>
              <a:gd name="connsiteY88" fmla="*/ 540739 h 6857999"/>
              <a:gd name="connsiteX89" fmla="*/ 5354682 w 12191999"/>
              <a:gd name="connsiteY89" fmla="*/ 543209 h 6857999"/>
              <a:gd name="connsiteX90" fmla="*/ 5362616 w 12191999"/>
              <a:gd name="connsiteY90" fmla="*/ 543019 h 6857999"/>
              <a:gd name="connsiteX91" fmla="*/ 5362765 w 12191999"/>
              <a:gd name="connsiteY91" fmla="*/ 542732 h 6857999"/>
              <a:gd name="connsiteX92" fmla="*/ 5368793 w 12191999"/>
              <a:gd name="connsiteY92" fmla="*/ 530233 h 6857999"/>
              <a:gd name="connsiteX93" fmla="*/ 5397715 w 12191999"/>
              <a:gd name="connsiteY93" fmla="*/ 540293 h 6857999"/>
              <a:gd name="connsiteX94" fmla="*/ 5435108 w 12191999"/>
              <a:gd name="connsiteY94" fmla="*/ 503716 h 6857999"/>
              <a:gd name="connsiteX95" fmla="*/ 5526889 w 12191999"/>
              <a:gd name="connsiteY95" fmla="*/ 469399 h 6857999"/>
              <a:gd name="connsiteX96" fmla="*/ 5619827 w 12191999"/>
              <a:gd name="connsiteY96" fmla="*/ 438663 h 6857999"/>
              <a:gd name="connsiteX97" fmla="*/ 5654480 w 12191999"/>
              <a:gd name="connsiteY97" fmla="*/ 429107 h 6857999"/>
              <a:gd name="connsiteX98" fmla="*/ 5704114 w 12191999"/>
              <a:gd name="connsiteY98" fmla="*/ 416768 h 6857999"/>
              <a:gd name="connsiteX99" fmla="*/ 5711823 w 12191999"/>
              <a:gd name="connsiteY99" fmla="*/ 405141 h 6857999"/>
              <a:gd name="connsiteX100" fmla="*/ 5764922 w 12191999"/>
              <a:gd name="connsiteY100" fmla="*/ 405049 h 6857999"/>
              <a:gd name="connsiteX101" fmla="*/ 5802531 w 12191999"/>
              <a:gd name="connsiteY101" fmla="*/ 396409 h 6857999"/>
              <a:gd name="connsiteX102" fmla="*/ 5829742 w 12191999"/>
              <a:gd name="connsiteY102" fmla="*/ 371388 h 6857999"/>
              <a:gd name="connsiteX103" fmla="*/ 5872478 w 12191999"/>
              <a:gd name="connsiteY103" fmla="*/ 355001 h 6857999"/>
              <a:gd name="connsiteX104" fmla="*/ 5897914 w 12191999"/>
              <a:gd name="connsiteY104" fmla="*/ 345028 h 6857999"/>
              <a:gd name="connsiteX105" fmla="*/ 5974993 w 12191999"/>
              <a:gd name="connsiteY105" fmla="*/ 331543 h 6857999"/>
              <a:gd name="connsiteX106" fmla="*/ 6115514 w 12191999"/>
              <a:gd name="connsiteY106" fmla="*/ 322246 h 6857999"/>
              <a:gd name="connsiteX107" fmla="*/ 6168520 w 12191999"/>
              <a:gd name="connsiteY107" fmla="*/ 329035 h 6857999"/>
              <a:gd name="connsiteX108" fmla="*/ 6233029 w 12191999"/>
              <a:gd name="connsiteY108" fmla="*/ 338523 h 6857999"/>
              <a:gd name="connsiteX109" fmla="*/ 6307773 w 12191999"/>
              <a:gd name="connsiteY109" fmla="*/ 314970 h 6857999"/>
              <a:gd name="connsiteX110" fmla="*/ 6361041 w 12191999"/>
              <a:gd name="connsiteY110" fmla="*/ 291190 h 6857999"/>
              <a:gd name="connsiteX111" fmla="*/ 6392259 w 12191999"/>
              <a:gd name="connsiteY111" fmla="*/ 280451 h 6857999"/>
              <a:gd name="connsiteX112" fmla="*/ 6413478 w 12191999"/>
              <a:gd name="connsiteY112" fmla="*/ 269758 h 6857999"/>
              <a:gd name="connsiteX113" fmla="*/ 6475549 w 12191999"/>
              <a:gd name="connsiteY113" fmla="*/ 258032 h 6857999"/>
              <a:gd name="connsiteX114" fmla="*/ 6581802 w 12191999"/>
              <a:gd name="connsiteY114" fmla="*/ 245073 h 6857999"/>
              <a:gd name="connsiteX115" fmla="*/ 6648011 w 12191999"/>
              <a:gd name="connsiteY115" fmla="*/ 208652 h 6857999"/>
              <a:gd name="connsiteX116" fmla="*/ 6695355 w 12191999"/>
              <a:gd name="connsiteY116" fmla="*/ 215700 h 6857999"/>
              <a:gd name="connsiteX117" fmla="*/ 6739754 w 12191999"/>
              <a:gd name="connsiteY117" fmla="*/ 200058 h 6857999"/>
              <a:gd name="connsiteX118" fmla="*/ 6883802 w 12191999"/>
              <a:gd name="connsiteY118" fmla="*/ 195317 h 6857999"/>
              <a:gd name="connsiteX119" fmla="*/ 6920245 w 12191999"/>
              <a:gd name="connsiteY119" fmla="*/ 163817 h 6857999"/>
              <a:gd name="connsiteX120" fmla="*/ 7018013 w 12191999"/>
              <a:gd name="connsiteY120" fmla="*/ 134069 h 6857999"/>
              <a:gd name="connsiteX121" fmla="*/ 7151964 w 12191999"/>
              <a:gd name="connsiteY121" fmla="*/ 135416 h 6857999"/>
              <a:gd name="connsiteX122" fmla="*/ 7270482 w 12191999"/>
              <a:gd name="connsiteY122" fmla="*/ 122186 h 6857999"/>
              <a:gd name="connsiteX123" fmla="*/ 7336265 w 12191999"/>
              <a:gd name="connsiteY123" fmla="*/ 114532 h 6857999"/>
              <a:gd name="connsiteX124" fmla="*/ 7422235 w 12191999"/>
              <a:gd name="connsiteY124" fmla="*/ 125766 h 6857999"/>
              <a:gd name="connsiteX125" fmla="*/ 7439026 w 12191999"/>
              <a:gd name="connsiteY125" fmla="*/ 118154 h 6857999"/>
              <a:gd name="connsiteX126" fmla="*/ 7473884 w 12191999"/>
              <a:gd name="connsiteY126" fmla="*/ 85275 h 6857999"/>
              <a:gd name="connsiteX127" fmla="*/ 7569638 w 12191999"/>
              <a:gd name="connsiteY127" fmla="*/ 51825 h 6857999"/>
              <a:gd name="connsiteX128" fmla="*/ 7640739 w 12191999"/>
              <a:gd name="connsiteY128" fmla="*/ 56879 h 6857999"/>
              <a:gd name="connsiteX129" fmla="*/ 7689494 w 12191999"/>
              <a:gd name="connsiteY129" fmla="*/ 23918 h 6857999"/>
              <a:gd name="connsiteX130" fmla="*/ 7712765 w 12191999"/>
              <a:gd name="connsiteY130" fmla="*/ 835 h 6857999"/>
              <a:gd name="connsiteX131" fmla="*/ 7726321 w 12191999"/>
              <a:gd name="connsiteY131" fmla="*/ 536 h 6857999"/>
              <a:gd name="connsiteX132" fmla="*/ 7770085 w 12191999"/>
              <a:gd name="connsiteY132" fmla="*/ 24975 h 6857999"/>
              <a:gd name="connsiteX133" fmla="*/ 7856241 w 12191999"/>
              <a:gd name="connsiteY133" fmla="*/ 17615 h 6857999"/>
              <a:gd name="connsiteX134" fmla="*/ 7880767 w 12191999"/>
              <a:gd name="connsiteY134" fmla="*/ 4315 h 6857999"/>
              <a:gd name="connsiteX135" fmla="*/ 7890122 w 12191999"/>
              <a:gd name="connsiteY135" fmla="*/ 0 h 6857999"/>
              <a:gd name="connsiteX136" fmla="*/ 12191999 w 12191999"/>
              <a:gd name="connsiteY136" fmla="*/ 0 h 6857999"/>
              <a:gd name="connsiteX137" fmla="*/ 12191999 w 12191999"/>
              <a:gd name="connsiteY137" fmla="*/ 6114201 h 6857999"/>
              <a:gd name="connsiteX138" fmla="*/ 12152890 w 12191999"/>
              <a:gd name="connsiteY138" fmla="*/ 6129888 h 6857999"/>
              <a:gd name="connsiteX139" fmla="*/ 12009354 w 12191999"/>
              <a:gd name="connsiteY139" fmla="*/ 6162534 h 6857999"/>
              <a:gd name="connsiteX140" fmla="*/ 11978968 w 12191999"/>
              <a:gd name="connsiteY140" fmla="*/ 6167312 h 6857999"/>
              <a:gd name="connsiteX141" fmla="*/ 11878895 w 12191999"/>
              <a:gd name="connsiteY141" fmla="*/ 6177370 h 6857999"/>
              <a:gd name="connsiteX142" fmla="*/ 11814979 w 12191999"/>
              <a:gd name="connsiteY142" fmla="*/ 6190075 h 6857999"/>
              <a:gd name="connsiteX143" fmla="*/ 11687508 w 12191999"/>
              <a:gd name="connsiteY143" fmla="*/ 6225121 h 6857999"/>
              <a:gd name="connsiteX144" fmla="*/ 11672002 w 12191999"/>
              <a:gd name="connsiteY144" fmla="*/ 6267995 h 6857999"/>
              <a:gd name="connsiteX145" fmla="*/ 11629894 w 12191999"/>
              <a:gd name="connsiteY145" fmla="*/ 6250801 h 6857999"/>
              <a:gd name="connsiteX146" fmla="*/ 11597728 w 12191999"/>
              <a:gd name="connsiteY146" fmla="*/ 6221436 h 6857999"/>
              <a:gd name="connsiteX147" fmla="*/ 11448211 w 12191999"/>
              <a:gd name="connsiteY147" fmla="*/ 6216621 h 6857999"/>
              <a:gd name="connsiteX148" fmla="*/ 11336630 w 12191999"/>
              <a:gd name="connsiteY148" fmla="*/ 6248909 h 6857999"/>
              <a:gd name="connsiteX149" fmla="*/ 11267820 w 12191999"/>
              <a:gd name="connsiteY149" fmla="*/ 6255550 h 6857999"/>
              <a:gd name="connsiteX150" fmla="*/ 11153755 w 12191999"/>
              <a:gd name="connsiteY150" fmla="*/ 6243432 h 6857999"/>
              <a:gd name="connsiteX151" fmla="*/ 11063998 w 12191999"/>
              <a:gd name="connsiteY151" fmla="*/ 6267400 h 6857999"/>
              <a:gd name="connsiteX152" fmla="*/ 10949261 w 12191999"/>
              <a:gd name="connsiteY152" fmla="*/ 6285136 h 6857999"/>
              <a:gd name="connsiteX153" fmla="*/ 10920620 w 12191999"/>
              <a:gd name="connsiteY153" fmla="*/ 6289282 h 6857999"/>
              <a:gd name="connsiteX154" fmla="*/ 10899483 w 12191999"/>
              <a:gd name="connsiteY154" fmla="*/ 6284194 h 6857999"/>
              <a:gd name="connsiteX155" fmla="*/ 10774590 w 12191999"/>
              <a:gd name="connsiteY155" fmla="*/ 6274926 h 6857999"/>
              <a:gd name="connsiteX156" fmla="*/ 10682861 w 12191999"/>
              <a:gd name="connsiteY156" fmla="*/ 6242232 h 6857999"/>
              <a:gd name="connsiteX157" fmla="*/ 10530714 w 12191999"/>
              <a:gd name="connsiteY157" fmla="*/ 6227786 h 6857999"/>
              <a:gd name="connsiteX158" fmla="*/ 10379097 w 12191999"/>
              <a:gd name="connsiteY158" fmla="*/ 6217632 h 6857999"/>
              <a:gd name="connsiteX159" fmla="*/ 10323727 w 12191999"/>
              <a:gd name="connsiteY159" fmla="*/ 6215969 h 6857999"/>
              <a:gd name="connsiteX160" fmla="*/ 10227126 w 12191999"/>
              <a:gd name="connsiteY160" fmla="*/ 6204129 h 6857999"/>
              <a:gd name="connsiteX161" fmla="*/ 10163542 w 12191999"/>
              <a:gd name="connsiteY161" fmla="*/ 6197770 h 6857999"/>
              <a:gd name="connsiteX162" fmla="*/ 10151161 w 12191999"/>
              <a:gd name="connsiteY162" fmla="*/ 6217803 h 6857999"/>
              <a:gd name="connsiteX163" fmla="*/ 10092125 w 12191999"/>
              <a:gd name="connsiteY163" fmla="*/ 6217928 h 6857999"/>
              <a:gd name="connsiteX164" fmla="*/ 10037958 w 12191999"/>
              <a:gd name="connsiteY164" fmla="*/ 6197093 h 6857999"/>
              <a:gd name="connsiteX165" fmla="*/ 9966866 w 12191999"/>
              <a:gd name="connsiteY165" fmla="*/ 6189912 h 6857999"/>
              <a:gd name="connsiteX166" fmla="*/ 9924418 w 12191999"/>
              <a:gd name="connsiteY166" fmla="*/ 6185393 h 6857999"/>
              <a:gd name="connsiteX167" fmla="*/ 9806001 w 12191999"/>
              <a:gd name="connsiteY167" fmla="*/ 6190358 h 6857999"/>
              <a:gd name="connsiteX168" fmla="*/ 9596449 w 12191999"/>
              <a:gd name="connsiteY168" fmla="*/ 6240137 h 6857999"/>
              <a:gd name="connsiteX169" fmla="*/ 9535890 w 12191999"/>
              <a:gd name="connsiteY169" fmla="*/ 6243228 h 6857999"/>
              <a:gd name="connsiteX170" fmla="*/ 9527805 w 12191999"/>
              <a:gd name="connsiteY170" fmla="*/ 6237770 h 6857999"/>
              <a:gd name="connsiteX171" fmla="*/ 9441373 w 12191999"/>
              <a:gd name="connsiteY171" fmla="*/ 6265082 h 6857999"/>
              <a:gd name="connsiteX172" fmla="*/ 9320149 w 12191999"/>
              <a:gd name="connsiteY172" fmla="*/ 6258218 h 6857999"/>
              <a:gd name="connsiteX173" fmla="*/ 9229488 w 12191999"/>
              <a:gd name="connsiteY173" fmla="*/ 6245526 h 6857999"/>
              <a:gd name="connsiteX174" fmla="*/ 9224285 w 12191999"/>
              <a:gd name="connsiteY174" fmla="*/ 6239803 h 6857999"/>
              <a:gd name="connsiteX175" fmla="*/ 9217537 w 12191999"/>
              <a:gd name="connsiteY175" fmla="*/ 6240884 h 6857999"/>
              <a:gd name="connsiteX176" fmla="*/ 9214728 w 12191999"/>
              <a:gd name="connsiteY176" fmla="*/ 6247135 h 6857999"/>
              <a:gd name="connsiteX177" fmla="*/ 9161049 w 12191999"/>
              <a:gd name="connsiteY177" fmla="*/ 6250857 h 6857999"/>
              <a:gd name="connsiteX178" fmla="*/ 9149697 w 12191999"/>
              <a:gd name="connsiteY178" fmla="*/ 6240614 h 6857999"/>
              <a:gd name="connsiteX179" fmla="*/ 9150803 w 12191999"/>
              <a:gd name="connsiteY179" fmla="*/ 6235084 h 6857999"/>
              <a:gd name="connsiteX180" fmla="*/ 9141448 w 12191999"/>
              <a:gd name="connsiteY180" fmla="*/ 6235238 h 6857999"/>
              <a:gd name="connsiteX181" fmla="*/ 9137486 w 12191999"/>
              <a:gd name="connsiteY181" fmla="*/ 6234848 h 6857999"/>
              <a:gd name="connsiteX182" fmla="*/ 9126952 w 12191999"/>
              <a:gd name="connsiteY182" fmla="*/ 6238833 h 6857999"/>
              <a:gd name="connsiteX183" fmla="*/ 9098334 w 12191999"/>
              <a:gd name="connsiteY183" fmla="*/ 6235881 h 6857999"/>
              <a:gd name="connsiteX184" fmla="*/ 9084110 w 12191999"/>
              <a:gd name="connsiteY184" fmla="*/ 6242464 h 6857999"/>
              <a:gd name="connsiteX185" fmla="*/ 9039515 w 12191999"/>
              <a:gd name="connsiteY185" fmla="*/ 6271132 h 6857999"/>
              <a:gd name="connsiteX186" fmla="*/ 8973305 w 12191999"/>
              <a:gd name="connsiteY186" fmla="*/ 6289203 h 6857999"/>
              <a:gd name="connsiteX187" fmla="*/ 8933861 w 12191999"/>
              <a:gd name="connsiteY187" fmla="*/ 6300217 h 6857999"/>
              <a:gd name="connsiteX188" fmla="*/ 8817130 w 12191999"/>
              <a:gd name="connsiteY188" fmla="*/ 6313901 h 6857999"/>
              <a:gd name="connsiteX189" fmla="*/ 8594947 w 12191999"/>
              <a:gd name="connsiteY189" fmla="*/ 6298363 h 6857999"/>
              <a:gd name="connsiteX190" fmla="*/ 8535041 w 12191999"/>
              <a:gd name="connsiteY190" fmla="*/ 6304826 h 6857999"/>
              <a:gd name="connsiteX191" fmla="*/ 8529279 w 12191999"/>
              <a:gd name="connsiteY191" fmla="*/ 6311383 h 6857999"/>
              <a:gd name="connsiteX192" fmla="*/ 8435056 w 12191999"/>
              <a:gd name="connsiteY192" fmla="*/ 6298398 h 6857999"/>
              <a:gd name="connsiteX193" fmla="*/ 8320108 w 12191999"/>
              <a:gd name="connsiteY193" fmla="*/ 6323993 h 6857999"/>
              <a:gd name="connsiteX194" fmla="*/ 8237020 w 12191999"/>
              <a:gd name="connsiteY194" fmla="*/ 6350465 h 6857999"/>
              <a:gd name="connsiteX195" fmla="*/ 8188860 w 12191999"/>
              <a:gd name="connsiteY195" fmla="*/ 6362216 h 6857999"/>
              <a:gd name="connsiteX196" fmla="*/ 8155558 w 12191999"/>
              <a:gd name="connsiteY196" fmla="*/ 6374196 h 6857999"/>
              <a:gd name="connsiteX197" fmla="*/ 8061412 w 12191999"/>
              <a:gd name="connsiteY197" fmla="*/ 6386236 h 6857999"/>
              <a:gd name="connsiteX198" fmla="*/ 7901437 w 12191999"/>
              <a:gd name="connsiteY198" fmla="*/ 6398480 h 6857999"/>
              <a:gd name="connsiteX199" fmla="*/ 7868353 w 12191999"/>
              <a:gd name="connsiteY199" fmla="*/ 6402796 h 6857999"/>
              <a:gd name="connsiteX200" fmla="*/ 7843779 w 12191999"/>
              <a:gd name="connsiteY200" fmla="*/ 6413296 h 6857999"/>
              <a:gd name="connsiteX201" fmla="*/ 7841448 w 12191999"/>
              <a:gd name="connsiteY201" fmla="*/ 6421651 h 6857999"/>
              <a:gd name="connsiteX202" fmla="*/ 7823871 w 12191999"/>
              <a:gd name="connsiteY202" fmla="*/ 6425115 h 6857999"/>
              <a:gd name="connsiteX203" fmla="*/ 7820005 w 12191999"/>
              <a:gd name="connsiteY203" fmla="*/ 6427455 h 6857999"/>
              <a:gd name="connsiteX204" fmla="*/ 7797020 w 12191999"/>
              <a:gd name="connsiteY204" fmla="*/ 6439455 h 6857999"/>
              <a:gd name="connsiteX205" fmla="*/ 7727879 w 12191999"/>
              <a:gd name="connsiteY205" fmla="*/ 6429824 h 6857999"/>
              <a:gd name="connsiteX206" fmla="*/ 7659324 w 12191999"/>
              <a:gd name="connsiteY206" fmla="*/ 6446973 h 6857999"/>
              <a:gd name="connsiteX207" fmla="*/ 7374068 w 12191999"/>
              <a:gd name="connsiteY207" fmla="*/ 6466705 h 6857999"/>
              <a:gd name="connsiteX208" fmla="*/ 7346163 w 12191999"/>
              <a:gd name="connsiteY208" fmla="*/ 6498440 h 6857999"/>
              <a:gd name="connsiteX209" fmla="*/ 7235023 w 12191999"/>
              <a:gd name="connsiteY209" fmla="*/ 6516741 h 6857999"/>
              <a:gd name="connsiteX210" fmla="*/ 7039074 w 12191999"/>
              <a:gd name="connsiteY210" fmla="*/ 6491855 h 6857999"/>
              <a:gd name="connsiteX211" fmla="*/ 6833428 w 12191999"/>
              <a:gd name="connsiteY211" fmla="*/ 6523117 h 6857999"/>
              <a:gd name="connsiteX212" fmla="*/ 6812583 w 12191999"/>
              <a:gd name="connsiteY212" fmla="*/ 6514041 h 6857999"/>
              <a:gd name="connsiteX213" fmla="*/ 6790242 w 12191999"/>
              <a:gd name="connsiteY213" fmla="*/ 6510328 h 6857999"/>
              <a:gd name="connsiteX214" fmla="*/ 6787846 w 12191999"/>
              <a:gd name="connsiteY214" fmla="*/ 6511824 h 6857999"/>
              <a:gd name="connsiteX215" fmla="*/ 6762881 w 12191999"/>
              <a:gd name="connsiteY215" fmla="*/ 6513304 h 6857999"/>
              <a:gd name="connsiteX216" fmla="*/ 6756732 w 12191999"/>
              <a:gd name="connsiteY216" fmla="*/ 6509729 h 6857999"/>
              <a:gd name="connsiteX217" fmla="*/ 6739390 w 12191999"/>
              <a:gd name="connsiteY217" fmla="*/ 6509521 h 6857999"/>
              <a:gd name="connsiteX218" fmla="*/ 6704653 w 12191999"/>
              <a:gd name="connsiteY218" fmla="*/ 6505821 h 6857999"/>
              <a:gd name="connsiteX219" fmla="*/ 6698694 w 12191999"/>
              <a:gd name="connsiteY219" fmla="*/ 6508216 h 6857999"/>
              <a:gd name="connsiteX220" fmla="*/ 6647142 w 12191999"/>
              <a:gd name="connsiteY220" fmla="*/ 6507443 h 6857999"/>
              <a:gd name="connsiteX221" fmla="*/ 6646688 w 12191999"/>
              <a:gd name="connsiteY221" fmla="*/ 6508899 h 6857999"/>
              <a:gd name="connsiteX222" fmla="*/ 6633278 w 12191999"/>
              <a:gd name="connsiteY222" fmla="*/ 6515085 h 6857999"/>
              <a:gd name="connsiteX223" fmla="*/ 6607065 w 12191999"/>
              <a:gd name="connsiteY223" fmla="*/ 6523565 h 6857999"/>
              <a:gd name="connsiteX224" fmla="*/ 6549804 w 12191999"/>
              <a:gd name="connsiteY224" fmla="*/ 6561259 h 6857999"/>
              <a:gd name="connsiteX225" fmla="*/ 6496083 w 12191999"/>
              <a:gd name="connsiteY225" fmla="*/ 6560616 h 6857999"/>
              <a:gd name="connsiteX226" fmla="*/ 6485389 w 12191999"/>
              <a:gd name="connsiteY226" fmla="*/ 6561286 h 6857999"/>
              <a:gd name="connsiteX227" fmla="*/ 6485223 w 12191999"/>
              <a:gd name="connsiteY227" fmla="*/ 6561630 h 6857999"/>
              <a:gd name="connsiteX228" fmla="*/ 6474035 w 12191999"/>
              <a:gd name="connsiteY228" fmla="*/ 6562994 h 6857999"/>
              <a:gd name="connsiteX229" fmla="*/ 6465888 w 12191999"/>
              <a:gd name="connsiteY229" fmla="*/ 6562509 h 6857999"/>
              <a:gd name="connsiteX230" fmla="*/ 6445139 w 12191999"/>
              <a:gd name="connsiteY230" fmla="*/ 6563809 h 6857999"/>
              <a:gd name="connsiteX231" fmla="*/ 6438312 w 12191999"/>
              <a:gd name="connsiteY231" fmla="*/ 6566451 h 6857999"/>
              <a:gd name="connsiteX232" fmla="*/ 6392168 w 12191999"/>
              <a:gd name="connsiteY232" fmla="*/ 6611235 h 6857999"/>
              <a:gd name="connsiteX233" fmla="*/ 6272303 w 12191999"/>
              <a:gd name="connsiteY233" fmla="*/ 6656459 h 6857999"/>
              <a:gd name="connsiteX234" fmla="*/ 6150447 w 12191999"/>
              <a:gd name="connsiteY234" fmla="*/ 6697571 h 6857999"/>
              <a:gd name="connsiteX235" fmla="*/ 6104787 w 12191999"/>
              <a:gd name="connsiteY235" fmla="*/ 6710679 h 6857999"/>
              <a:gd name="connsiteX236" fmla="*/ 6030196 w 12191999"/>
              <a:gd name="connsiteY236" fmla="*/ 6741881 h 6857999"/>
              <a:gd name="connsiteX237" fmla="*/ 5980285 w 12191999"/>
              <a:gd name="connsiteY237" fmla="*/ 6761080 h 6857999"/>
              <a:gd name="connsiteX238" fmla="*/ 5958496 w 12191999"/>
              <a:gd name="connsiteY238" fmla="*/ 6744991 h 6857999"/>
              <a:gd name="connsiteX239" fmla="*/ 5908732 w 12191999"/>
              <a:gd name="connsiteY239" fmla="*/ 6757197 h 6857999"/>
              <a:gd name="connsiteX240" fmla="*/ 5874963 w 12191999"/>
              <a:gd name="connsiteY240" fmla="*/ 6787925 h 6857999"/>
              <a:gd name="connsiteX241" fmla="*/ 5819199 w 12191999"/>
              <a:gd name="connsiteY241" fmla="*/ 6809458 h 6857999"/>
              <a:gd name="connsiteX242" fmla="*/ 5786034 w 12191999"/>
              <a:gd name="connsiteY242" fmla="*/ 6822531 h 6857999"/>
              <a:gd name="connsiteX243" fmla="*/ 5683543 w 12191999"/>
              <a:gd name="connsiteY243" fmla="*/ 6842621 h 6857999"/>
              <a:gd name="connsiteX244" fmla="*/ 5478912 w 12191999"/>
              <a:gd name="connsiteY244" fmla="*/ 6839959 h 6857999"/>
              <a:gd name="connsiteX245" fmla="*/ 5426183 w 12191999"/>
              <a:gd name="connsiteY245" fmla="*/ 6849719 h 6857999"/>
              <a:gd name="connsiteX246" fmla="*/ 5422476 w 12191999"/>
              <a:gd name="connsiteY246" fmla="*/ 6856495 h 6857999"/>
              <a:gd name="connsiteX247" fmla="*/ 5334223 w 12191999"/>
              <a:gd name="connsiteY247" fmla="*/ 6849076 h 6857999"/>
              <a:gd name="connsiteX248" fmla="*/ 5307097 w 12191999"/>
              <a:gd name="connsiteY248" fmla="*/ 6857999 h 6857999"/>
              <a:gd name="connsiteX249" fmla="*/ 0 w 12191999"/>
              <a:gd name="connsiteY249"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1999" h="6857999">
                <a:moveTo>
                  <a:pt x="0" y="0"/>
                </a:moveTo>
                <a:lnTo>
                  <a:pt x="2" y="0"/>
                </a:lnTo>
                <a:lnTo>
                  <a:pt x="2" y="709238"/>
                </a:lnTo>
                <a:lnTo>
                  <a:pt x="20721" y="710997"/>
                </a:lnTo>
                <a:cubicBezTo>
                  <a:pt x="29257" y="712423"/>
                  <a:pt x="36547" y="715115"/>
                  <a:pt x="40086" y="720866"/>
                </a:cubicBezTo>
                <a:cubicBezTo>
                  <a:pt x="65607" y="704087"/>
                  <a:pt x="75456" y="727522"/>
                  <a:pt x="101741" y="722718"/>
                </a:cubicBezTo>
                <a:cubicBezTo>
                  <a:pt x="156354" y="725230"/>
                  <a:pt x="215751" y="710010"/>
                  <a:pt x="280675" y="733646"/>
                </a:cubicBezTo>
                <a:cubicBezTo>
                  <a:pt x="329579" y="677186"/>
                  <a:pt x="400118" y="723882"/>
                  <a:pt x="476501" y="697773"/>
                </a:cubicBezTo>
                <a:cubicBezTo>
                  <a:pt x="517041" y="695599"/>
                  <a:pt x="547979" y="704229"/>
                  <a:pt x="591588" y="702351"/>
                </a:cubicBezTo>
                <a:cubicBezTo>
                  <a:pt x="603360" y="724529"/>
                  <a:pt x="629271" y="694390"/>
                  <a:pt x="649354" y="693969"/>
                </a:cubicBezTo>
                <a:cubicBezTo>
                  <a:pt x="661007" y="708598"/>
                  <a:pt x="671839" y="698595"/>
                  <a:pt x="686510" y="697922"/>
                </a:cubicBezTo>
                <a:cubicBezTo>
                  <a:pt x="690542" y="706547"/>
                  <a:pt x="702476" y="707634"/>
                  <a:pt x="709181" y="698967"/>
                </a:cubicBezTo>
                <a:cubicBezTo>
                  <a:pt x="709671" y="677085"/>
                  <a:pt x="747609" y="692835"/>
                  <a:pt x="754929" y="678629"/>
                </a:cubicBezTo>
                <a:lnTo>
                  <a:pt x="945623" y="682227"/>
                </a:lnTo>
                <a:cubicBezTo>
                  <a:pt x="999053" y="694296"/>
                  <a:pt x="1139068" y="668984"/>
                  <a:pt x="1226644" y="677593"/>
                </a:cubicBezTo>
                <a:cubicBezTo>
                  <a:pt x="1237147" y="683194"/>
                  <a:pt x="1276596" y="692226"/>
                  <a:pt x="1282583" y="682895"/>
                </a:cubicBezTo>
                <a:cubicBezTo>
                  <a:pt x="1309973" y="684695"/>
                  <a:pt x="1358028" y="642786"/>
                  <a:pt x="1373712" y="657154"/>
                </a:cubicBezTo>
                <a:cubicBezTo>
                  <a:pt x="1407488" y="648593"/>
                  <a:pt x="1460061" y="639734"/>
                  <a:pt x="1485240" y="631530"/>
                </a:cubicBezTo>
                <a:cubicBezTo>
                  <a:pt x="1482864" y="612837"/>
                  <a:pt x="1531169" y="645432"/>
                  <a:pt x="1508194" y="628664"/>
                </a:cubicBezTo>
                <a:cubicBezTo>
                  <a:pt x="1528295" y="620613"/>
                  <a:pt x="1566115" y="617855"/>
                  <a:pt x="1575268" y="624111"/>
                </a:cubicBezTo>
                <a:cubicBezTo>
                  <a:pt x="1599308" y="622794"/>
                  <a:pt x="1677380" y="609519"/>
                  <a:pt x="1679712" y="621298"/>
                </a:cubicBezTo>
                <a:cubicBezTo>
                  <a:pt x="1715726" y="623314"/>
                  <a:pt x="1721350" y="639098"/>
                  <a:pt x="1762318" y="636211"/>
                </a:cubicBezTo>
                <a:cubicBezTo>
                  <a:pt x="1777634" y="629644"/>
                  <a:pt x="1799278" y="657213"/>
                  <a:pt x="1813551" y="633002"/>
                </a:cubicBezTo>
                <a:cubicBezTo>
                  <a:pt x="1851410" y="643722"/>
                  <a:pt x="1864217" y="631834"/>
                  <a:pt x="1896737" y="647425"/>
                </a:cubicBezTo>
                <a:cubicBezTo>
                  <a:pt x="1937859" y="651921"/>
                  <a:pt x="1908151" y="615991"/>
                  <a:pt x="1964719" y="630175"/>
                </a:cubicBezTo>
                <a:cubicBezTo>
                  <a:pt x="1991479" y="621425"/>
                  <a:pt x="1992047" y="621771"/>
                  <a:pt x="2021621" y="623285"/>
                </a:cubicBezTo>
                <a:cubicBezTo>
                  <a:pt x="2022767" y="630879"/>
                  <a:pt x="2066142" y="617966"/>
                  <a:pt x="2072078" y="616623"/>
                </a:cubicBezTo>
                <a:cubicBezTo>
                  <a:pt x="2070761" y="621321"/>
                  <a:pt x="2081945" y="625068"/>
                  <a:pt x="2087280" y="621722"/>
                </a:cubicBezTo>
                <a:cubicBezTo>
                  <a:pt x="2115906" y="629832"/>
                  <a:pt x="2199227" y="655063"/>
                  <a:pt x="2243833" y="665285"/>
                </a:cubicBezTo>
                <a:cubicBezTo>
                  <a:pt x="2287772" y="670091"/>
                  <a:pt x="2301916" y="672293"/>
                  <a:pt x="2346628" y="662322"/>
                </a:cubicBezTo>
                <a:cubicBezTo>
                  <a:pt x="2387742" y="666907"/>
                  <a:pt x="2429253" y="699674"/>
                  <a:pt x="2465944" y="697144"/>
                </a:cubicBezTo>
                <a:cubicBezTo>
                  <a:pt x="2478177" y="705158"/>
                  <a:pt x="2490760" y="709149"/>
                  <a:pt x="2506642" y="700543"/>
                </a:cubicBezTo>
                <a:cubicBezTo>
                  <a:pt x="2544171" y="707657"/>
                  <a:pt x="2549322" y="722705"/>
                  <a:pt x="2576974" y="714103"/>
                </a:cubicBezTo>
                <a:cubicBezTo>
                  <a:pt x="2596822" y="747425"/>
                  <a:pt x="2597059" y="721042"/>
                  <a:pt x="2623375" y="721805"/>
                </a:cubicBezTo>
                <a:cubicBezTo>
                  <a:pt x="2645104" y="720292"/>
                  <a:pt x="2614422" y="702900"/>
                  <a:pt x="2634012" y="705148"/>
                </a:cubicBezTo>
                <a:cubicBezTo>
                  <a:pt x="2651283" y="716177"/>
                  <a:pt x="2660169" y="694412"/>
                  <a:pt x="2677548" y="707152"/>
                </a:cubicBezTo>
                <a:cubicBezTo>
                  <a:pt x="2664967" y="722373"/>
                  <a:pt x="2720932" y="712381"/>
                  <a:pt x="2715917" y="726873"/>
                </a:cubicBezTo>
                <a:cubicBezTo>
                  <a:pt x="2743240" y="710175"/>
                  <a:pt x="2740895" y="736999"/>
                  <a:pt x="2767791" y="735544"/>
                </a:cubicBezTo>
                <a:cubicBezTo>
                  <a:pt x="2782620" y="730122"/>
                  <a:pt x="2791387" y="713849"/>
                  <a:pt x="2798747" y="724332"/>
                </a:cubicBezTo>
                <a:cubicBezTo>
                  <a:pt x="2830644" y="730530"/>
                  <a:pt x="2826916" y="728960"/>
                  <a:pt x="2882282" y="724328"/>
                </a:cubicBezTo>
                <a:cubicBezTo>
                  <a:pt x="2931237" y="717603"/>
                  <a:pt x="2946058" y="738044"/>
                  <a:pt x="3003209" y="710063"/>
                </a:cubicBezTo>
                <a:cubicBezTo>
                  <a:pt x="3015344" y="701324"/>
                  <a:pt x="3041067" y="705389"/>
                  <a:pt x="3056384" y="705444"/>
                </a:cubicBezTo>
                <a:cubicBezTo>
                  <a:pt x="3071701" y="705499"/>
                  <a:pt x="3093607" y="708570"/>
                  <a:pt x="3095110" y="710392"/>
                </a:cubicBezTo>
                <a:cubicBezTo>
                  <a:pt x="3130931" y="689687"/>
                  <a:pt x="3162974" y="717730"/>
                  <a:pt x="3181626" y="702609"/>
                </a:cubicBezTo>
                <a:cubicBezTo>
                  <a:pt x="3226077" y="703040"/>
                  <a:pt x="3232698" y="713492"/>
                  <a:pt x="3249753" y="700362"/>
                </a:cubicBezTo>
                <a:cubicBezTo>
                  <a:pt x="3270807" y="705103"/>
                  <a:pt x="3293509" y="727961"/>
                  <a:pt x="3315641" y="714437"/>
                </a:cubicBezTo>
                <a:cubicBezTo>
                  <a:pt x="3314952" y="717884"/>
                  <a:pt x="3316377" y="719240"/>
                  <a:pt x="3319046" y="719507"/>
                </a:cubicBezTo>
                <a:lnTo>
                  <a:pt x="3324103" y="718827"/>
                </a:lnTo>
                <a:lnTo>
                  <a:pt x="3326644" y="713591"/>
                </a:lnTo>
                <a:cubicBezTo>
                  <a:pt x="3337561" y="695250"/>
                  <a:pt x="3343734" y="714969"/>
                  <a:pt x="3366502" y="712333"/>
                </a:cubicBezTo>
                <a:cubicBezTo>
                  <a:pt x="3377412" y="712154"/>
                  <a:pt x="3375925" y="717041"/>
                  <a:pt x="3374100" y="721483"/>
                </a:cubicBezTo>
                <a:lnTo>
                  <a:pt x="3372868" y="726163"/>
                </a:lnTo>
                <a:lnTo>
                  <a:pt x="3411698" y="710254"/>
                </a:lnTo>
                <a:cubicBezTo>
                  <a:pt x="3425826" y="705789"/>
                  <a:pt x="3436777" y="706127"/>
                  <a:pt x="3457634" y="699372"/>
                </a:cubicBezTo>
                <a:cubicBezTo>
                  <a:pt x="3487376" y="713617"/>
                  <a:pt x="3480868" y="687173"/>
                  <a:pt x="3507812" y="686314"/>
                </a:cubicBezTo>
                <a:cubicBezTo>
                  <a:pt x="3523385" y="690430"/>
                  <a:pt x="3532045" y="689367"/>
                  <a:pt x="3537722" y="678323"/>
                </a:cubicBezTo>
                <a:cubicBezTo>
                  <a:pt x="3610680" y="699191"/>
                  <a:pt x="3560806" y="683397"/>
                  <a:pt x="3616523" y="683255"/>
                </a:cubicBezTo>
                <a:cubicBezTo>
                  <a:pt x="3666199" y="685741"/>
                  <a:pt x="3709745" y="669125"/>
                  <a:pt x="3770873" y="692023"/>
                </a:cubicBezTo>
                <a:cubicBezTo>
                  <a:pt x="3784289" y="699664"/>
                  <a:pt x="3804530" y="690109"/>
                  <a:pt x="3815527" y="688648"/>
                </a:cubicBezTo>
                <a:cubicBezTo>
                  <a:pt x="3826525" y="687187"/>
                  <a:pt x="3835648" y="685196"/>
                  <a:pt x="3836857" y="683257"/>
                </a:cubicBezTo>
                <a:cubicBezTo>
                  <a:pt x="3863509" y="681812"/>
                  <a:pt x="3955624" y="683790"/>
                  <a:pt x="3992028" y="679972"/>
                </a:cubicBezTo>
                <a:cubicBezTo>
                  <a:pt x="4012201" y="673459"/>
                  <a:pt x="4031188" y="648809"/>
                  <a:pt x="4055281" y="660346"/>
                </a:cubicBezTo>
                <a:cubicBezTo>
                  <a:pt x="4050394" y="646886"/>
                  <a:pt x="4134088" y="663759"/>
                  <a:pt x="4141437" y="652038"/>
                </a:cubicBezTo>
                <a:cubicBezTo>
                  <a:pt x="4166230" y="649378"/>
                  <a:pt x="4171026" y="647831"/>
                  <a:pt x="4204035" y="644385"/>
                </a:cubicBezTo>
                <a:cubicBezTo>
                  <a:pt x="4244963" y="661964"/>
                  <a:pt x="4256753" y="618367"/>
                  <a:pt x="4289732" y="631360"/>
                </a:cubicBezTo>
                <a:cubicBezTo>
                  <a:pt x="4299055" y="631939"/>
                  <a:pt x="4323743" y="630899"/>
                  <a:pt x="4331035" y="628859"/>
                </a:cubicBezTo>
                <a:lnTo>
                  <a:pt x="4349944" y="620774"/>
                </a:lnTo>
                <a:lnTo>
                  <a:pt x="4352292" y="613726"/>
                </a:lnTo>
                <a:lnTo>
                  <a:pt x="4365513" y="611397"/>
                </a:lnTo>
                <a:lnTo>
                  <a:pt x="4368539" y="609538"/>
                </a:lnTo>
                <a:cubicBezTo>
                  <a:pt x="4374306" y="605961"/>
                  <a:pt x="4380117" y="602614"/>
                  <a:pt x="4386389" y="600117"/>
                </a:cubicBezTo>
                <a:cubicBezTo>
                  <a:pt x="4394802" y="629494"/>
                  <a:pt x="4441125" y="583722"/>
                  <a:pt x="4436641" y="610810"/>
                </a:cubicBezTo>
                <a:cubicBezTo>
                  <a:pt x="4472566" y="602200"/>
                  <a:pt x="4504490" y="634388"/>
                  <a:pt x="4534093" y="602769"/>
                </a:cubicBezTo>
                <a:cubicBezTo>
                  <a:pt x="4602199" y="608716"/>
                  <a:pt x="4611785" y="575380"/>
                  <a:pt x="4675398" y="596126"/>
                </a:cubicBezTo>
                <a:cubicBezTo>
                  <a:pt x="4662028" y="584981"/>
                  <a:pt x="4732454" y="580837"/>
                  <a:pt x="4752273" y="582476"/>
                </a:cubicBezTo>
                <a:cubicBezTo>
                  <a:pt x="4789606" y="588497"/>
                  <a:pt x="4892068" y="589165"/>
                  <a:pt x="4940870" y="582489"/>
                </a:cubicBezTo>
                <a:cubicBezTo>
                  <a:pt x="4995672" y="573822"/>
                  <a:pt x="5006809" y="556121"/>
                  <a:pt x="5049226" y="563156"/>
                </a:cubicBezTo>
                <a:cubicBezTo>
                  <a:pt x="5053572" y="566890"/>
                  <a:pt x="5112449" y="569627"/>
                  <a:pt x="5117822" y="571648"/>
                </a:cubicBezTo>
                <a:lnTo>
                  <a:pt x="5134014" y="575617"/>
                </a:lnTo>
                <a:lnTo>
                  <a:pt x="5135893" y="574425"/>
                </a:lnTo>
                <a:cubicBezTo>
                  <a:pt x="5144559" y="571755"/>
                  <a:pt x="5150168" y="572214"/>
                  <a:pt x="5154412" y="574054"/>
                </a:cubicBezTo>
                <a:lnTo>
                  <a:pt x="5158675" y="577327"/>
                </a:lnTo>
                <a:lnTo>
                  <a:pt x="5171445" y="578124"/>
                </a:lnTo>
                <a:lnTo>
                  <a:pt x="5196779" y="582524"/>
                </a:lnTo>
                <a:lnTo>
                  <a:pt x="5201352" y="580693"/>
                </a:lnTo>
                <a:lnTo>
                  <a:pt x="5223160" y="573676"/>
                </a:lnTo>
                <a:cubicBezTo>
                  <a:pt x="5225022" y="570984"/>
                  <a:pt x="5244614" y="577399"/>
                  <a:pt x="5250101" y="577168"/>
                </a:cubicBezTo>
                <a:cubicBezTo>
                  <a:pt x="5240526" y="559054"/>
                  <a:pt x="5253047" y="569948"/>
                  <a:pt x="5270065" y="570867"/>
                </a:cubicBezTo>
                <a:cubicBezTo>
                  <a:pt x="5258993" y="542937"/>
                  <a:pt x="5308033" y="556705"/>
                  <a:pt x="5315121" y="540739"/>
                </a:cubicBezTo>
                <a:cubicBezTo>
                  <a:pt x="5327874" y="542044"/>
                  <a:pt x="5341158" y="542915"/>
                  <a:pt x="5354682" y="543209"/>
                </a:cubicBezTo>
                <a:lnTo>
                  <a:pt x="5362616" y="543019"/>
                </a:lnTo>
                <a:lnTo>
                  <a:pt x="5362765" y="542732"/>
                </a:lnTo>
                <a:lnTo>
                  <a:pt x="5368793" y="530233"/>
                </a:lnTo>
                <a:lnTo>
                  <a:pt x="5397715" y="540293"/>
                </a:lnTo>
                <a:cubicBezTo>
                  <a:pt x="5414308" y="527751"/>
                  <a:pt x="5394992" y="491089"/>
                  <a:pt x="5435108" y="503716"/>
                </a:cubicBezTo>
                <a:cubicBezTo>
                  <a:pt x="5472145" y="492299"/>
                  <a:pt x="5484288" y="466610"/>
                  <a:pt x="5526889" y="469399"/>
                </a:cubicBezTo>
                <a:cubicBezTo>
                  <a:pt x="5561513" y="458629"/>
                  <a:pt x="5586738" y="441854"/>
                  <a:pt x="5619827" y="438663"/>
                </a:cubicBezTo>
                <a:cubicBezTo>
                  <a:pt x="5627931" y="429013"/>
                  <a:pt x="5637674" y="423207"/>
                  <a:pt x="5654480" y="429107"/>
                </a:cubicBezTo>
                <a:cubicBezTo>
                  <a:pt x="5668527" y="425458"/>
                  <a:pt x="5694557" y="420762"/>
                  <a:pt x="5704114" y="416768"/>
                </a:cubicBezTo>
                <a:cubicBezTo>
                  <a:pt x="5713671" y="412774"/>
                  <a:pt x="5701689" y="407094"/>
                  <a:pt x="5711823" y="405141"/>
                </a:cubicBezTo>
                <a:cubicBezTo>
                  <a:pt x="5730231" y="401131"/>
                  <a:pt x="5749804" y="406504"/>
                  <a:pt x="5764922" y="405049"/>
                </a:cubicBezTo>
                <a:cubicBezTo>
                  <a:pt x="5776460" y="391700"/>
                  <a:pt x="5791463" y="411434"/>
                  <a:pt x="5802531" y="396409"/>
                </a:cubicBezTo>
                <a:cubicBezTo>
                  <a:pt x="5786441" y="383588"/>
                  <a:pt x="5838940" y="384666"/>
                  <a:pt x="5829742" y="371388"/>
                </a:cubicBezTo>
                <a:cubicBezTo>
                  <a:pt x="5859277" y="383373"/>
                  <a:pt x="5848353" y="357727"/>
                  <a:pt x="5872478" y="355001"/>
                </a:cubicBezTo>
                <a:cubicBezTo>
                  <a:pt x="5887306" y="357976"/>
                  <a:pt x="5894908" y="356323"/>
                  <a:pt x="5897914" y="345028"/>
                </a:cubicBezTo>
                <a:cubicBezTo>
                  <a:pt x="5967675" y="360535"/>
                  <a:pt x="5924791" y="335569"/>
                  <a:pt x="5974993" y="331543"/>
                </a:cubicBezTo>
                <a:cubicBezTo>
                  <a:pt x="6019553" y="329820"/>
                  <a:pt x="6083260" y="322664"/>
                  <a:pt x="6115514" y="322246"/>
                </a:cubicBezTo>
                <a:cubicBezTo>
                  <a:pt x="6147769" y="321828"/>
                  <a:pt x="6167801" y="331034"/>
                  <a:pt x="6168520" y="329035"/>
                </a:cubicBezTo>
                <a:cubicBezTo>
                  <a:pt x="6206851" y="343598"/>
                  <a:pt x="6211637" y="326732"/>
                  <a:pt x="6233029" y="338523"/>
                </a:cubicBezTo>
                <a:cubicBezTo>
                  <a:pt x="6271962" y="331268"/>
                  <a:pt x="6288442" y="304864"/>
                  <a:pt x="6307773" y="314970"/>
                </a:cubicBezTo>
                <a:cubicBezTo>
                  <a:pt x="6324714" y="307137"/>
                  <a:pt x="6337117" y="281482"/>
                  <a:pt x="6361041" y="291190"/>
                </a:cubicBezTo>
                <a:cubicBezTo>
                  <a:pt x="6354062" y="278245"/>
                  <a:pt x="6387877" y="292532"/>
                  <a:pt x="6392259" y="280451"/>
                </a:cubicBezTo>
                <a:cubicBezTo>
                  <a:pt x="6394403" y="270573"/>
                  <a:pt x="6405164" y="272607"/>
                  <a:pt x="6413478" y="269758"/>
                </a:cubicBezTo>
                <a:cubicBezTo>
                  <a:pt x="6419621" y="260088"/>
                  <a:pt x="6461203" y="255040"/>
                  <a:pt x="6475549" y="258032"/>
                </a:cubicBezTo>
                <a:cubicBezTo>
                  <a:pt x="6515805" y="272528"/>
                  <a:pt x="6549588" y="234548"/>
                  <a:pt x="6581802" y="245073"/>
                </a:cubicBezTo>
                <a:cubicBezTo>
                  <a:pt x="6615869" y="244754"/>
                  <a:pt x="6627303" y="220262"/>
                  <a:pt x="6648011" y="208652"/>
                </a:cubicBezTo>
                <a:cubicBezTo>
                  <a:pt x="6661211" y="237059"/>
                  <a:pt x="6694217" y="188652"/>
                  <a:pt x="6695355" y="215700"/>
                </a:cubicBezTo>
                <a:cubicBezTo>
                  <a:pt x="6726094" y="204698"/>
                  <a:pt x="6719113" y="233330"/>
                  <a:pt x="6739754" y="200058"/>
                </a:cubicBezTo>
                <a:cubicBezTo>
                  <a:pt x="6802285" y="201178"/>
                  <a:pt x="6818340" y="175130"/>
                  <a:pt x="6883802" y="195317"/>
                </a:cubicBezTo>
                <a:cubicBezTo>
                  <a:pt x="6869617" y="185249"/>
                  <a:pt x="6902068" y="163582"/>
                  <a:pt x="6920245" y="163817"/>
                </a:cubicBezTo>
                <a:cubicBezTo>
                  <a:pt x="6941082" y="160849"/>
                  <a:pt x="6982571" y="133812"/>
                  <a:pt x="7018013" y="134069"/>
                </a:cubicBezTo>
                <a:cubicBezTo>
                  <a:pt x="7046943" y="130394"/>
                  <a:pt x="7118786" y="117946"/>
                  <a:pt x="7151964" y="135416"/>
                </a:cubicBezTo>
                <a:cubicBezTo>
                  <a:pt x="7199708" y="102306"/>
                  <a:pt x="7233505" y="151233"/>
                  <a:pt x="7270482" y="122186"/>
                </a:cubicBezTo>
                <a:cubicBezTo>
                  <a:pt x="7307539" y="149242"/>
                  <a:pt x="7322521" y="122986"/>
                  <a:pt x="7336265" y="114532"/>
                </a:cubicBezTo>
                <a:cubicBezTo>
                  <a:pt x="7361644" y="112456"/>
                  <a:pt x="7402630" y="128203"/>
                  <a:pt x="7422235" y="125766"/>
                </a:cubicBezTo>
                <a:cubicBezTo>
                  <a:pt x="7410139" y="108554"/>
                  <a:pt x="7423510" y="118434"/>
                  <a:pt x="7439026" y="118154"/>
                </a:cubicBezTo>
                <a:cubicBezTo>
                  <a:pt x="7423704" y="91360"/>
                  <a:pt x="7470546" y="101528"/>
                  <a:pt x="7473884" y="85275"/>
                </a:cubicBezTo>
                <a:cubicBezTo>
                  <a:pt x="7520861" y="86871"/>
                  <a:pt x="7528572" y="72708"/>
                  <a:pt x="7569638" y="51825"/>
                </a:cubicBezTo>
                <a:cubicBezTo>
                  <a:pt x="7591661" y="63377"/>
                  <a:pt x="7633972" y="65942"/>
                  <a:pt x="7640739" y="56879"/>
                </a:cubicBezTo>
                <a:cubicBezTo>
                  <a:pt x="7662540" y="68483"/>
                  <a:pt x="7669216" y="1548"/>
                  <a:pt x="7689494" y="23918"/>
                </a:cubicBezTo>
                <a:cubicBezTo>
                  <a:pt x="7697242" y="22607"/>
                  <a:pt x="7706468" y="6411"/>
                  <a:pt x="7712765" y="835"/>
                </a:cubicBezTo>
                <a:cubicBezTo>
                  <a:pt x="7720029" y="5266"/>
                  <a:pt x="7727390" y="11647"/>
                  <a:pt x="7726321" y="536"/>
                </a:cubicBezTo>
                <a:cubicBezTo>
                  <a:pt x="7744294" y="14052"/>
                  <a:pt x="7756228" y="20837"/>
                  <a:pt x="7770085" y="24975"/>
                </a:cubicBezTo>
                <a:cubicBezTo>
                  <a:pt x="7800131" y="27881"/>
                  <a:pt x="7826278" y="19899"/>
                  <a:pt x="7856241" y="17615"/>
                </a:cubicBezTo>
                <a:cubicBezTo>
                  <a:pt x="7863099" y="13282"/>
                  <a:pt x="7871448" y="8856"/>
                  <a:pt x="7880767" y="4315"/>
                </a:cubicBezTo>
                <a:lnTo>
                  <a:pt x="7890122" y="0"/>
                </a:lnTo>
                <a:lnTo>
                  <a:pt x="12191999" y="0"/>
                </a:lnTo>
                <a:lnTo>
                  <a:pt x="12191999" y="6114201"/>
                </a:lnTo>
                <a:lnTo>
                  <a:pt x="12152890" y="6129888"/>
                </a:lnTo>
                <a:cubicBezTo>
                  <a:pt x="12105395" y="6148190"/>
                  <a:pt x="12054092" y="6164443"/>
                  <a:pt x="12009354" y="6162534"/>
                </a:cubicBezTo>
                <a:cubicBezTo>
                  <a:pt x="11994503" y="6156595"/>
                  <a:pt x="11985943" y="6156089"/>
                  <a:pt x="11978968" y="6167312"/>
                </a:cubicBezTo>
                <a:cubicBezTo>
                  <a:pt x="11941764" y="6166762"/>
                  <a:pt x="11901790" y="6193244"/>
                  <a:pt x="11878895" y="6177370"/>
                </a:cubicBezTo>
                <a:cubicBezTo>
                  <a:pt x="11878918" y="6202195"/>
                  <a:pt x="11826486" y="6167006"/>
                  <a:pt x="11814979" y="6190075"/>
                </a:cubicBezTo>
                <a:cubicBezTo>
                  <a:pt x="11820607" y="6229028"/>
                  <a:pt x="11727668" y="6211209"/>
                  <a:pt x="11687508" y="6225121"/>
                </a:cubicBezTo>
                <a:cubicBezTo>
                  <a:pt x="11692944" y="6246792"/>
                  <a:pt x="11638976" y="6249735"/>
                  <a:pt x="11672002" y="6267995"/>
                </a:cubicBezTo>
                <a:cubicBezTo>
                  <a:pt x="11645814" y="6278524"/>
                  <a:pt x="11642999" y="6257582"/>
                  <a:pt x="11629894" y="6250801"/>
                </a:cubicBezTo>
                <a:cubicBezTo>
                  <a:pt x="11597582" y="6253698"/>
                  <a:pt x="11602281" y="6235044"/>
                  <a:pt x="11597728" y="6221436"/>
                </a:cubicBezTo>
                <a:cubicBezTo>
                  <a:pt x="11567716" y="6254914"/>
                  <a:pt x="11505156" y="6221633"/>
                  <a:pt x="11448211" y="6216621"/>
                </a:cubicBezTo>
                <a:cubicBezTo>
                  <a:pt x="11414499" y="6216692"/>
                  <a:pt x="11370196" y="6281623"/>
                  <a:pt x="11336630" y="6248909"/>
                </a:cubicBezTo>
                <a:cubicBezTo>
                  <a:pt x="11316728" y="6257437"/>
                  <a:pt x="11284212" y="6226500"/>
                  <a:pt x="11267820" y="6255550"/>
                </a:cubicBezTo>
                <a:cubicBezTo>
                  <a:pt x="11215412" y="6245187"/>
                  <a:pt x="11199532" y="6259779"/>
                  <a:pt x="11153755" y="6243432"/>
                </a:cubicBezTo>
                <a:cubicBezTo>
                  <a:pt x="11097684" y="6240513"/>
                  <a:pt x="11142086" y="6280746"/>
                  <a:pt x="11063998" y="6267400"/>
                </a:cubicBezTo>
                <a:cubicBezTo>
                  <a:pt x="11028900" y="6279121"/>
                  <a:pt x="10989384" y="6285228"/>
                  <a:pt x="10949261" y="6285136"/>
                </a:cubicBezTo>
                <a:cubicBezTo>
                  <a:pt x="10946808" y="6276342"/>
                  <a:pt x="10928478" y="6287380"/>
                  <a:pt x="10920620" y="6289282"/>
                </a:cubicBezTo>
                <a:cubicBezTo>
                  <a:pt x="10921840" y="6283728"/>
                  <a:pt x="10906289" y="6279988"/>
                  <a:pt x="10899483" y="6284194"/>
                </a:cubicBezTo>
                <a:cubicBezTo>
                  <a:pt x="10774259" y="6295981"/>
                  <a:pt x="10854212" y="6248676"/>
                  <a:pt x="10774590" y="6274926"/>
                </a:cubicBezTo>
                <a:cubicBezTo>
                  <a:pt x="10724638" y="6278175"/>
                  <a:pt x="10739599" y="6214248"/>
                  <a:pt x="10682861" y="6242232"/>
                </a:cubicBezTo>
                <a:cubicBezTo>
                  <a:pt x="10622947" y="6239112"/>
                  <a:pt x="10589912" y="6213624"/>
                  <a:pt x="10530714" y="6227786"/>
                </a:cubicBezTo>
                <a:cubicBezTo>
                  <a:pt x="10474643" y="6224762"/>
                  <a:pt x="10428348" y="6212605"/>
                  <a:pt x="10379097" y="6217632"/>
                </a:cubicBezTo>
                <a:cubicBezTo>
                  <a:pt x="10361622" y="6208976"/>
                  <a:pt x="10344151" y="6205032"/>
                  <a:pt x="10323727" y="6215969"/>
                </a:cubicBezTo>
                <a:cubicBezTo>
                  <a:pt x="10272196" y="6209794"/>
                  <a:pt x="10263446" y="6192531"/>
                  <a:pt x="10227126" y="6204129"/>
                </a:cubicBezTo>
                <a:cubicBezTo>
                  <a:pt x="10196351" y="6166381"/>
                  <a:pt x="10199174" y="6197171"/>
                  <a:pt x="10163542" y="6197770"/>
                </a:cubicBezTo>
                <a:cubicBezTo>
                  <a:pt x="10134376" y="6200764"/>
                  <a:pt x="10177885" y="6219317"/>
                  <a:pt x="10151161" y="6217803"/>
                </a:cubicBezTo>
                <a:cubicBezTo>
                  <a:pt x="10126522" y="6205914"/>
                  <a:pt x="10117113" y="6231806"/>
                  <a:pt x="10092125" y="6217928"/>
                </a:cubicBezTo>
                <a:cubicBezTo>
                  <a:pt x="10107302" y="6199460"/>
                  <a:pt x="10032910" y="6214282"/>
                  <a:pt x="10037958" y="6197093"/>
                </a:cubicBezTo>
                <a:cubicBezTo>
                  <a:pt x="10003046" y="6218117"/>
                  <a:pt x="10003017" y="6186693"/>
                  <a:pt x="9966866" y="6189912"/>
                </a:cubicBezTo>
                <a:cubicBezTo>
                  <a:pt x="9947485" y="6197076"/>
                  <a:pt x="9935606" y="6197206"/>
                  <a:pt x="9924418" y="6185393"/>
                </a:cubicBezTo>
                <a:cubicBezTo>
                  <a:pt x="9834150" y="6220779"/>
                  <a:pt x="9880223" y="6181821"/>
                  <a:pt x="9806001" y="6190358"/>
                </a:cubicBezTo>
                <a:cubicBezTo>
                  <a:pt x="9740686" y="6200972"/>
                  <a:pt x="9670300" y="6204263"/>
                  <a:pt x="9596449" y="6240137"/>
                </a:cubicBezTo>
                <a:cubicBezTo>
                  <a:pt x="9581101" y="6251018"/>
                  <a:pt x="9553986" y="6252401"/>
                  <a:pt x="9535890" y="6243228"/>
                </a:cubicBezTo>
                <a:cubicBezTo>
                  <a:pt x="9532775" y="6241649"/>
                  <a:pt x="9530052" y="6239811"/>
                  <a:pt x="9527805" y="6237770"/>
                </a:cubicBezTo>
                <a:cubicBezTo>
                  <a:pt x="9481894" y="6263949"/>
                  <a:pt x="9464762" y="6246388"/>
                  <a:pt x="9441373" y="6265082"/>
                </a:cubicBezTo>
                <a:cubicBezTo>
                  <a:pt x="9381290" y="6267094"/>
                  <a:pt x="9341618" y="6241936"/>
                  <a:pt x="9320149" y="6258218"/>
                </a:cubicBezTo>
                <a:cubicBezTo>
                  <a:pt x="9291150" y="6253878"/>
                  <a:pt x="9257768" y="6228497"/>
                  <a:pt x="9229488" y="6245526"/>
                </a:cubicBezTo>
                <a:cubicBezTo>
                  <a:pt x="9230007" y="6241466"/>
                  <a:pt x="9227921" y="6239964"/>
                  <a:pt x="9224285" y="6239803"/>
                </a:cubicBezTo>
                <a:lnTo>
                  <a:pt x="9217537" y="6240884"/>
                </a:lnTo>
                <a:lnTo>
                  <a:pt x="9214728" y="6247135"/>
                </a:lnTo>
                <a:cubicBezTo>
                  <a:pt x="9202170" y="6269148"/>
                  <a:pt x="9191484" y="6246495"/>
                  <a:pt x="9161049" y="6250857"/>
                </a:cubicBezTo>
                <a:cubicBezTo>
                  <a:pt x="9146336" y="6251684"/>
                  <a:pt x="9147761" y="6245898"/>
                  <a:pt x="9149697" y="6240614"/>
                </a:cubicBezTo>
                <a:lnTo>
                  <a:pt x="9150803" y="6235084"/>
                </a:lnTo>
                <a:lnTo>
                  <a:pt x="9141448" y="6235238"/>
                </a:lnTo>
                <a:lnTo>
                  <a:pt x="9137486" y="6234848"/>
                </a:lnTo>
                <a:lnTo>
                  <a:pt x="9126952" y="6238833"/>
                </a:lnTo>
                <a:cubicBezTo>
                  <a:pt x="9117353" y="6239267"/>
                  <a:pt x="9107828" y="6234950"/>
                  <a:pt x="9098334" y="6235881"/>
                </a:cubicBezTo>
                <a:cubicBezTo>
                  <a:pt x="9093587" y="6236346"/>
                  <a:pt x="9088847" y="6238124"/>
                  <a:pt x="9084110" y="6242464"/>
                </a:cubicBezTo>
                <a:cubicBezTo>
                  <a:pt x="9105864" y="6258003"/>
                  <a:pt x="9028073" y="6255251"/>
                  <a:pt x="9039515" y="6271132"/>
                </a:cubicBezTo>
                <a:cubicBezTo>
                  <a:pt x="8997651" y="6256198"/>
                  <a:pt x="9009590" y="6286676"/>
                  <a:pt x="8973305" y="6289203"/>
                </a:cubicBezTo>
                <a:cubicBezTo>
                  <a:pt x="8951781" y="6285283"/>
                  <a:pt x="8940212" y="6287013"/>
                  <a:pt x="8933861" y="6300217"/>
                </a:cubicBezTo>
                <a:cubicBezTo>
                  <a:pt x="8832841" y="6280001"/>
                  <a:pt x="8892362" y="6310585"/>
                  <a:pt x="8817130" y="6313901"/>
                </a:cubicBezTo>
                <a:cubicBezTo>
                  <a:pt x="8749745" y="6313812"/>
                  <a:pt x="8680232" y="6321616"/>
                  <a:pt x="8594947" y="6298363"/>
                </a:cubicBezTo>
                <a:cubicBezTo>
                  <a:pt x="8575919" y="6290208"/>
                  <a:pt x="8549096" y="6293103"/>
                  <a:pt x="8535041" y="6304826"/>
                </a:cubicBezTo>
                <a:cubicBezTo>
                  <a:pt x="8532621" y="6306844"/>
                  <a:pt x="8530681" y="6309053"/>
                  <a:pt x="8529279" y="6311383"/>
                </a:cubicBezTo>
                <a:cubicBezTo>
                  <a:pt x="8474783" y="6293167"/>
                  <a:pt x="8464858" y="6312874"/>
                  <a:pt x="8435056" y="6298398"/>
                </a:cubicBezTo>
                <a:cubicBezTo>
                  <a:pt x="8376022" y="6305833"/>
                  <a:pt x="8347129" y="6336429"/>
                  <a:pt x="8320108" y="6323993"/>
                </a:cubicBezTo>
                <a:cubicBezTo>
                  <a:pt x="8293638" y="6332732"/>
                  <a:pt x="8270932" y="6362561"/>
                  <a:pt x="8237020" y="6350465"/>
                </a:cubicBezTo>
                <a:cubicBezTo>
                  <a:pt x="8245222" y="6365890"/>
                  <a:pt x="8197387" y="6348127"/>
                  <a:pt x="8188860" y="6362216"/>
                </a:cubicBezTo>
                <a:cubicBezTo>
                  <a:pt x="8184024" y="6373775"/>
                  <a:pt x="8168383" y="6371080"/>
                  <a:pt x="8155558" y="6374196"/>
                </a:cubicBezTo>
                <a:cubicBezTo>
                  <a:pt x="8144819" y="6385399"/>
                  <a:pt x="8082218" y="6390162"/>
                  <a:pt x="8061412" y="6386236"/>
                </a:cubicBezTo>
                <a:cubicBezTo>
                  <a:pt x="8004043" y="6368045"/>
                  <a:pt x="7947523" y="6411772"/>
                  <a:pt x="7901437" y="6398480"/>
                </a:cubicBezTo>
                <a:cubicBezTo>
                  <a:pt x="7888774" y="6398333"/>
                  <a:pt x="7877960" y="6400003"/>
                  <a:pt x="7868353" y="6402796"/>
                </a:cubicBezTo>
                <a:lnTo>
                  <a:pt x="7843779" y="6413296"/>
                </a:lnTo>
                <a:lnTo>
                  <a:pt x="7841448" y="6421651"/>
                </a:lnTo>
                <a:lnTo>
                  <a:pt x="7823871" y="6425115"/>
                </a:lnTo>
                <a:lnTo>
                  <a:pt x="7820005" y="6427455"/>
                </a:lnTo>
                <a:cubicBezTo>
                  <a:pt x="7812641" y="6431955"/>
                  <a:pt x="7805193" y="6436187"/>
                  <a:pt x="7797020" y="6439455"/>
                </a:cubicBezTo>
                <a:cubicBezTo>
                  <a:pt x="7782159" y="6405662"/>
                  <a:pt x="7725050" y="6461678"/>
                  <a:pt x="7727879" y="6429824"/>
                </a:cubicBezTo>
                <a:cubicBezTo>
                  <a:pt x="7680386" y="6441900"/>
                  <a:pt x="7695538" y="6408413"/>
                  <a:pt x="7659324" y="6446973"/>
                </a:cubicBezTo>
                <a:cubicBezTo>
                  <a:pt x="7566636" y="6443888"/>
                  <a:pt x="7462452" y="6487307"/>
                  <a:pt x="7374068" y="6466705"/>
                </a:cubicBezTo>
                <a:cubicBezTo>
                  <a:pt x="7393454" y="6478950"/>
                  <a:pt x="7373124" y="6499230"/>
                  <a:pt x="7346163" y="6498440"/>
                </a:cubicBezTo>
                <a:cubicBezTo>
                  <a:pt x="7419349" y="6547358"/>
                  <a:pt x="7219942" y="6472732"/>
                  <a:pt x="7235023" y="6516741"/>
                </a:cubicBezTo>
                <a:cubicBezTo>
                  <a:pt x="7203144" y="6481335"/>
                  <a:pt x="7057485" y="6449217"/>
                  <a:pt x="7039074" y="6491855"/>
                </a:cubicBezTo>
                <a:cubicBezTo>
                  <a:pt x="6966094" y="6505065"/>
                  <a:pt x="6893201" y="6489988"/>
                  <a:pt x="6833428" y="6523117"/>
                </a:cubicBezTo>
                <a:cubicBezTo>
                  <a:pt x="6827113" y="6519007"/>
                  <a:pt x="6820080" y="6516095"/>
                  <a:pt x="6812583" y="6514041"/>
                </a:cubicBezTo>
                <a:lnTo>
                  <a:pt x="6790242" y="6510328"/>
                </a:lnTo>
                <a:lnTo>
                  <a:pt x="6787846" y="6511824"/>
                </a:lnTo>
                <a:cubicBezTo>
                  <a:pt x="6776461" y="6515430"/>
                  <a:pt x="6768832" y="6515211"/>
                  <a:pt x="6762881" y="6513304"/>
                </a:cubicBezTo>
                <a:lnTo>
                  <a:pt x="6756732" y="6509729"/>
                </a:lnTo>
                <a:lnTo>
                  <a:pt x="6739390" y="6509521"/>
                </a:lnTo>
                <a:lnTo>
                  <a:pt x="6704653" y="6505821"/>
                </a:lnTo>
                <a:lnTo>
                  <a:pt x="6698694" y="6508216"/>
                </a:lnTo>
                <a:lnTo>
                  <a:pt x="6647142" y="6507443"/>
                </a:lnTo>
                <a:lnTo>
                  <a:pt x="6646688" y="6508899"/>
                </a:lnTo>
                <a:cubicBezTo>
                  <a:pt x="6644494" y="6512144"/>
                  <a:pt x="6640660" y="6514506"/>
                  <a:pt x="6633278" y="6515085"/>
                </a:cubicBezTo>
                <a:cubicBezTo>
                  <a:pt x="6648367" y="6535675"/>
                  <a:pt x="6630160" y="6523675"/>
                  <a:pt x="6607065" y="6523565"/>
                </a:cubicBezTo>
                <a:cubicBezTo>
                  <a:pt x="6625347" y="6555520"/>
                  <a:pt x="6557475" y="6542233"/>
                  <a:pt x="6549804" y="6561259"/>
                </a:cubicBezTo>
                <a:cubicBezTo>
                  <a:pt x="6532425" y="6560458"/>
                  <a:pt x="6514382" y="6560194"/>
                  <a:pt x="6496083" y="6560616"/>
                </a:cubicBezTo>
                <a:lnTo>
                  <a:pt x="6485389" y="6561286"/>
                </a:lnTo>
                <a:lnTo>
                  <a:pt x="6485223" y="6561630"/>
                </a:lnTo>
                <a:cubicBezTo>
                  <a:pt x="6483001" y="6562481"/>
                  <a:pt x="6479520" y="6562966"/>
                  <a:pt x="6474035" y="6562994"/>
                </a:cubicBezTo>
                <a:lnTo>
                  <a:pt x="6465888" y="6562509"/>
                </a:lnTo>
                <a:lnTo>
                  <a:pt x="6445139" y="6563809"/>
                </a:lnTo>
                <a:lnTo>
                  <a:pt x="6438312" y="6566451"/>
                </a:lnTo>
                <a:cubicBezTo>
                  <a:pt x="6417397" y="6582021"/>
                  <a:pt x="6447851" y="6623696"/>
                  <a:pt x="6392168" y="6611235"/>
                </a:cubicBezTo>
                <a:cubicBezTo>
                  <a:pt x="6343510" y="6626649"/>
                  <a:pt x="6330169" y="6657303"/>
                  <a:pt x="6272303" y="6656459"/>
                </a:cubicBezTo>
                <a:cubicBezTo>
                  <a:pt x="6226826" y="6670981"/>
                  <a:pt x="6194756" y="6691977"/>
                  <a:pt x="6150447" y="6697571"/>
                </a:cubicBezTo>
                <a:cubicBezTo>
                  <a:pt x="6140653" y="6709288"/>
                  <a:pt x="6128185" y="6716610"/>
                  <a:pt x="6104787" y="6710679"/>
                </a:cubicBezTo>
                <a:cubicBezTo>
                  <a:pt x="6064915" y="6727192"/>
                  <a:pt x="6067350" y="6745112"/>
                  <a:pt x="6030196" y="6741881"/>
                </a:cubicBezTo>
                <a:cubicBezTo>
                  <a:pt x="6025714" y="6783491"/>
                  <a:pt x="6010615" y="6754201"/>
                  <a:pt x="5980285" y="6761080"/>
                </a:cubicBezTo>
                <a:cubicBezTo>
                  <a:pt x="5954036" y="6764377"/>
                  <a:pt x="5980130" y="6738002"/>
                  <a:pt x="5958496" y="6744991"/>
                </a:cubicBezTo>
                <a:cubicBezTo>
                  <a:pt x="5944503" y="6761216"/>
                  <a:pt x="5921891" y="6739044"/>
                  <a:pt x="5908732" y="6757197"/>
                </a:cubicBezTo>
                <a:cubicBezTo>
                  <a:pt x="5931989" y="6771244"/>
                  <a:pt x="5860959" y="6772955"/>
                  <a:pt x="5874963" y="6787925"/>
                </a:cubicBezTo>
                <a:cubicBezTo>
                  <a:pt x="5833647" y="6775614"/>
                  <a:pt x="5851456" y="6804913"/>
                  <a:pt x="5819199" y="6809458"/>
                </a:cubicBezTo>
                <a:cubicBezTo>
                  <a:pt x="5798819" y="6806826"/>
                  <a:pt x="5788750" y="6809185"/>
                  <a:pt x="5786034" y="6822531"/>
                </a:cubicBezTo>
                <a:cubicBezTo>
                  <a:pt x="5689973" y="6808388"/>
                  <a:pt x="5750863" y="6835085"/>
                  <a:pt x="5683543" y="6842621"/>
                </a:cubicBezTo>
                <a:cubicBezTo>
                  <a:pt x="5622547" y="6846361"/>
                  <a:pt x="5561432" y="6857984"/>
                  <a:pt x="5478912" y="6839959"/>
                </a:cubicBezTo>
                <a:cubicBezTo>
                  <a:pt x="5459815" y="6833021"/>
                  <a:pt x="5436209" y="6837391"/>
                  <a:pt x="5426183" y="6849719"/>
                </a:cubicBezTo>
                <a:cubicBezTo>
                  <a:pt x="5424458" y="6851841"/>
                  <a:pt x="5423209" y="6854123"/>
                  <a:pt x="5422476" y="6856495"/>
                </a:cubicBezTo>
                <a:cubicBezTo>
                  <a:pt x="5368974" y="6841676"/>
                  <a:pt x="5364520" y="6861621"/>
                  <a:pt x="5334223" y="6849076"/>
                </a:cubicBezTo>
                <a:lnTo>
                  <a:pt x="5307097" y="6857999"/>
                </a:lnTo>
                <a:lnTo>
                  <a:pt x="0" y="6857999"/>
                </a:lnTo>
                <a:close/>
              </a:path>
            </a:pathLst>
          </a:custGeom>
        </p:spPr>
        <p:txBody>
          <a:bodyPr anchor="ctr">
            <a:noAutofit/>
          </a:bodyPr>
          <a:lstStyle>
            <a:lvl1pPr marL="0" indent="0" algn="ctr">
              <a:buNone/>
              <a:defRPr/>
            </a:lvl1pPr>
          </a:lstStyle>
          <a:p>
            <a:pPr lvl="0"/>
            <a:r>
              <a:rPr lang="en-US" noProof="0"/>
              <a:t>Click icon to add picture</a:t>
            </a:r>
          </a:p>
        </p:txBody>
      </p:sp>
      <p:sp>
        <p:nvSpPr>
          <p:cNvPr id="8" name="Title 1"/>
          <p:cNvSpPr>
            <a:spLocks noGrp="1"/>
          </p:cNvSpPr>
          <p:nvPr>
            <p:ph type="ctrTitle"/>
          </p:nvPr>
        </p:nvSpPr>
        <p:spPr>
          <a:xfrm>
            <a:off x="1711302" y="953027"/>
            <a:ext cx="8769396" cy="2494295"/>
          </a:xfrm>
        </p:spPr>
        <p:txBody>
          <a:bodyPr/>
          <a:lstStyle>
            <a:lvl1pPr algn="ctr">
              <a:defRPr sz="4000">
                <a:solidFill>
                  <a:schemeClr val="bg1"/>
                </a:solidFill>
              </a:defRPr>
            </a:lvl1pPr>
          </a:lstStyle>
          <a:p>
            <a:r>
              <a:rPr lang="en-US"/>
              <a:t>Click to edit Master title style</a:t>
            </a:r>
          </a:p>
        </p:txBody>
      </p:sp>
      <p:sp>
        <p:nvSpPr>
          <p:cNvPr id="9" name="Subtitle 2"/>
          <p:cNvSpPr>
            <a:spLocks noGrp="1"/>
          </p:cNvSpPr>
          <p:nvPr>
            <p:ph type="subTitle" idx="1"/>
          </p:nvPr>
        </p:nvSpPr>
        <p:spPr>
          <a:xfrm>
            <a:off x="4438735" y="3603454"/>
            <a:ext cx="6041963" cy="1215470"/>
          </a:xfrm>
        </p:spPr>
        <p:txBody>
          <a:bodyPr/>
          <a:lstStyle>
            <a:lvl1pPr marL="0" indent="0" algn="r">
              <a:buNone/>
              <a:defRPr sz="2800">
                <a:solidFill>
                  <a:schemeClr val="bg1"/>
                </a:solidFill>
              </a:defRPr>
            </a:lvl1pPr>
          </a:lstStyle>
          <a:p>
            <a:r>
              <a:rPr lang="en-US"/>
              <a:t>Click to edit Master subtitle style</a:t>
            </a:r>
          </a:p>
        </p:txBody>
      </p:sp>
      <p:sp>
        <p:nvSpPr>
          <p:cNvPr id="10" name="Footer Placeholder 2">
            <a:extLst>
              <a:ext uri="{FF2B5EF4-FFF2-40B4-BE49-F238E27FC236}">
                <a16:creationId xmlns:a16="http://schemas.microsoft.com/office/drawing/2014/main" id="{E84AC509-7D08-97C7-C64A-8DBFD2EA45D7}"/>
              </a:ext>
            </a:extLst>
          </p:cNvPr>
          <p:cNvSpPr>
            <a:spLocks noGrp="1"/>
          </p:cNvSpPr>
          <p:nvPr>
            <p:ph type="ftr" sz="quarter" idx="14"/>
          </p:nvPr>
        </p:nvSpPr>
        <p:spPr/>
        <p:txBody>
          <a:bodyPr/>
          <a:lstStyle>
            <a:lvl1pPr>
              <a:defRPr/>
            </a:lvl1pPr>
          </a:lstStyle>
          <a:p>
            <a:pPr>
              <a:defRPr/>
            </a:pPr>
            <a:r>
              <a:rPr lang="en-US"/>
              <a:t>PRESENTATION TITLE</a:t>
            </a:r>
          </a:p>
        </p:txBody>
      </p:sp>
      <p:sp>
        <p:nvSpPr>
          <p:cNvPr id="11" name="Slide Number Placeholder 5">
            <a:extLst>
              <a:ext uri="{FF2B5EF4-FFF2-40B4-BE49-F238E27FC236}">
                <a16:creationId xmlns:a16="http://schemas.microsoft.com/office/drawing/2014/main" id="{630B1DC2-879E-4FA5-5AE6-3BD451F0543E}"/>
              </a:ext>
            </a:extLst>
          </p:cNvPr>
          <p:cNvSpPr>
            <a:spLocks noGrp="1"/>
          </p:cNvSpPr>
          <p:nvPr>
            <p:ph type="sldNum" sz="quarter" idx="15"/>
          </p:nvPr>
        </p:nvSpPr>
        <p:spPr>
          <a:xfrm>
            <a:off x="11558588" y="3136900"/>
            <a:ext cx="546100" cy="579438"/>
          </a:xfrm>
        </p:spPr>
        <p:txBody>
          <a:bodyPr/>
          <a:lstStyle>
            <a:lvl1pPr>
              <a:defRPr/>
            </a:lvl1pPr>
          </a:lstStyle>
          <a:p>
            <a:fld id="{B8BE6053-9D59-45D0-8A78-3346DC057F52}" type="slidenum">
              <a:rPr lang="en-US" altLang="en-US"/>
              <a:pPr/>
              <a:t>‹#›</a:t>
            </a:fld>
            <a:endParaRPr lang="en-US" altLang="en-US"/>
          </a:p>
        </p:txBody>
      </p:sp>
      <p:sp>
        <p:nvSpPr>
          <p:cNvPr id="12" name="Date Placeholder 3">
            <a:extLst>
              <a:ext uri="{FF2B5EF4-FFF2-40B4-BE49-F238E27FC236}">
                <a16:creationId xmlns:a16="http://schemas.microsoft.com/office/drawing/2014/main" id="{719B2935-B675-7B47-7458-3BFC3002DAF9}"/>
              </a:ext>
            </a:extLst>
          </p:cNvPr>
          <p:cNvSpPr>
            <a:spLocks noGrp="1"/>
          </p:cNvSpPr>
          <p:nvPr>
            <p:ph type="dt" sz="half" idx="16"/>
          </p:nvPr>
        </p:nvSpPr>
        <p:spPr>
          <a:xfrm rot="5400000">
            <a:off x="10506076" y="5075237"/>
            <a:ext cx="2647950" cy="365125"/>
          </a:xfrm>
        </p:spPr>
        <p:txBody>
          <a:bodyPr/>
          <a:lstStyle>
            <a:lvl1pPr>
              <a:defRPr sz="900" cap="all" spc="300">
                <a:solidFill>
                  <a:prstClr val="black">
                    <a:lumMod val="85000"/>
                    <a:lumOff val="15000"/>
                  </a:prstClr>
                </a:solidFill>
                <a:latin typeface="Bembo"/>
              </a:defRPr>
            </a:lvl1pPr>
          </a:lstStyle>
          <a:p>
            <a:pPr>
              <a:defRPr/>
            </a:pPr>
            <a:r>
              <a:rPr lang="en-US"/>
              <a:t>20XX</a:t>
            </a:r>
          </a:p>
        </p:txBody>
      </p:sp>
    </p:spTree>
    <p:extLst>
      <p:ext uri="{BB962C8B-B14F-4D97-AF65-F5344CB8AC3E}">
        <p14:creationId xmlns:p14="http://schemas.microsoft.com/office/powerpoint/2010/main" val="19170629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F90C3FCF-CBD2-E152-0F80-A3823B67CA74}"/>
              </a:ext>
            </a:extLst>
          </p:cNvPr>
          <p:cNvSpPr/>
          <p:nvPr userDrawn="1"/>
        </p:nvSpPr>
        <p:spPr>
          <a:xfrm>
            <a:off x="135349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prstClr val="white"/>
              </a:solidFill>
            </a:endParaRPr>
          </a:p>
        </p:txBody>
      </p:sp>
      <p:sp>
        <p:nvSpPr>
          <p:cNvPr id="4" name="Rectangle 6">
            <a:extLst>
              <a:ext uri="{FF2B5EF4-FFF2-40B4-BE49-F238E27FC236}">
                <a16:creationId xmlns:a16="http://schemas.microsoft.com/office/drawing/2014/main" id="{3A2DF71D-CD16-9CF1-CE87-0FE561F11D86}"/>
              </a:ext>
            </a:extLst>
          </p:cNvPr>
          <p:cNvSpPr/>
          <p:nvPr userDrawn="1"/>
        </p:nvSpPr>
        <p:spPr>
          <a:xfrm>
            <a:off x="382767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prstClr val="white"/>
              </a:solidFill>
            </a:endParaRPr>
          </a:p>
        </p:txBody>
      </p:sp>
      <p:sp>
        <p:nvSpPr>
          <p:cNvPr id="5" name="Rectangle 6">
            <a:extLst>
              <a:ext uri="{FF2B5EF4-FFF2-40B4-BE49-F238E27FC236}">
                <a16:creationId xmlns:a16="http://schemas.microsoft.com/office/drawing/2014/main" id="{97A6DB88-3851-1A72-E4C5-95B47019C0CA}"/>
              </a:ext>
            </a:extLst>
          </p:cNvPr>
          <p:cNvSpPr/>
          <p:nvPr userDrawn="1"/>
        </p:nvSpPr>
        <p:spPr>
          <a:xfrm>
            <a:off x="630185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prstClr val="white"/>
              </a:solidFill>
            </a:endParaRPr>
          </a:p>
        </p:txBody>
      </p:sp>
      <p:sp>
        <p:nvSpPr>
          <p:cNvPr id="6" name="Rectangle 6">
            <a:extLst>
              <a:ext uri="{FF2B5EF4-FFF2-40B4-BE49-F238E27FC236}">
                <a16:creationId xmlns:a16="http://schemas.microsoft.com/office/drawing/2014/main" id="{28FE583F-D6C8-D84E-AFBB-CFEA96AF91CF}"/>
              </a:ext>
            </a:extLst>
          </p:cNvPr>
          <p:cNvSpPr/>
          <p:nvPr userDrawn="1"/>
        </p:nvSpPr>
        <p:spPr>
          <a:xfrm>
            <a:off x="877603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prstClr val="white"/>
              </a:solidFill>
            </a:endParaRPr>
          </a:p>
        </p:txBody>
      </p:sp>
      <p:sp>
        <p:nvSpPr>
          <p:cNvPr id="9" name="Title 1"/>
          <p:cNvSpPr>
            <a:spLocks noGrp="1"/>
          </p:cNvSpPr>
          <p:nvPr>
            <p:ph type="title"/>
          </p:nvPr>
        </p:nvSpPr>
        <p:spPr>
          <a:xfrm>
            <a:off x="1050879" y="609601"/>
            <a:ext cx="9505664" cy="1216024"/>
          </a:xfrm>
        </p:spPr>
        <p:txBody>
          <a:bodyPr/>
          <a:lstStyle/>
          <a:p>
            <a:r>
              <a:rPr lang="en-US"/>
              <a:t>Click to edit Master title style</a:t>
            </a:r>
          </a:p>
        </p:txBody>
      </p:sp>
      <p:sp>
        <p:nvSpPr>
          <p:cNvPr id="3" name="Content Placeholder 2"/>
          <p:cNvSpPr>
            <a:spLocks noGrp="1"/>
          </p:cNvSpPr>
          <p:nvPr>
            <p:ph sz="quarter" idx="13"/>
          </p:nvPr>
        </p:nvSpPr>
        <p:spPr>
          <a:xfrm>
            <a:off x="755650" y="1995488"/>
            <a:ext cx="10166350" cy="3876675"/>
          </a:xfrm>
        </p:spPr>
        <p:txBody>
          <a:bodyPr/>
          <a:lstStyle>
            <a:lvl1pPr>
              <a:defRPr/>
            </a:lvl1pPr>
          </a:lstStyle>
          <a:p>
            <a:pPr lvl="0"/>
            <a:r>
              <a:rPr lang="en-US"/>
              <a:t>Click to edit Master text styles</a:t>
            </a:r>
          </a:p>
        </p:txBody>
      </p:sp>
      <p:sp>
        <p:nvSpPr>
          <p:cNvPr id="7" name="Footer Placeholder 4">
            <a:extLst>
              <a:ext uri="{FF2B5EF4-FFF2-40B4-BE49-F238E27FC236}">
                <a16:creationId xmlns:a16="http://schemas.microsoft.com/office/drawing/2014/main" id="{037B981B-5352-6930-E83D-6CF6462712B3}"/>
              </a:ext>
            </a:extLst>
          </p:cNvPr>
          <p:cNvSpPr>
            <a:spLocks noGrp="1"/>
          </p:cNvSpPr>
          <p:nvPr>
            <p:ph type="ftr" sz="quarter" idx="14"/>
          </p:nvPr>
        </p:nvSpPr>
        <p:spPr>
          <a:xfrm rot="5400000">
            <a:off x="10450513" y="1408113"/>
            <a:ext cx="2771775" cy="365125"/>
          </a:xfrm>
        </p:spPr>
        <p:txBody>
          <a:bodyPr/>
          <a:lstStyle>
            <a:lvl1pPr algn="r">
              <a:defRPr sz="900" cap="all" spc="300">
                <a:solidFill>
                  <a:prstClr val="black">
                    <a:lumMod val="85000"/>
                    <a:lumOff val="15000"/>
                  </a:prstClr>
                </a:solidFill>
                <a:latin typeface="Bembo"/>
              </a:defRPr>
            </a:lvl1pPr>
          </a:lstStyle>
          <a:p>
            <a:pPr>
              <a:defRPr/>
            </a:pPr>
            <a:r>
              <a:rPr lang="en-US"/>
              <a:t>PRESENTATION TITLE</a:t>
            </a:r>
          </a:p>
        </p:txBody>
      </p:sp>
      <p:sp>
        <p:nvSpPr>
          <p:cNvPr id="8" name="Slide Number Placeholder 5">
            <a:extLst>
              <a:ext uri="{FF2B5EF4-FFF2-40B4-BE49-F238E27FC236}">
                <a16:creationId xmlns:a16="http://schemas.microsoft.com/office/drawing/2014/main" id="{F510D35B-CC5E-00A1-1F0C-1EAF1E5BCB44}"/>
              </a:ext>
            </a:extLst>
          </p:cNvPr>
          <p:cNvSpPr>
            <a:spLocks noGrp="1"/>
          </p:cNvSpPr>
          <p:nvPr>
            <p:ph type="sldNum" sz="quarter" idx="15"/>
          </p:nvPr>
        </p:nvSpPr>
        <p:spPr>
          <a:xfrm>
            <a:off x="11558588" y="3136900"/>
            <a:ext cx="546100" cy="579438"/>
          </a:xfrm>
        </p:spPr>
        <p:txBody>
          <a:bodyPr/>
          <a:lstStyle>
            <a:lvl1pPr>
              <a:defRPr/>
            </a:lvl1pPr>
          </a:lstStyle>
          <a:p>
            <a:fld id="{F86001E7-C7D0-4E58-B0CC-1B4FAAB18182}" type="slidenum">
              <a:rPr lang="en-US" altLang="en-US"/>
              <a:pPr/>
              <a:t>‹#›</a:t>
            </a:fld>
            <a:endParaRPr lang="en-US" altLang="en-US"/>
          </a:p>
        </p:txBody>
      </p:sp>
      <p:sp>
        <p:nvSpPr>
          <p:cNvPr id="10" name="Date Placeholder 3">
            <a:extLst>
              <a:ext uri="{FF2B5EF4-FFF2-40B4-BE49-F238E27FC236}">
                <a16:creationId xmlns:a16="http://schemas.microsoft.com/office/drawing/2014/main" id="{55231E5E-5765-CDA5-C01B-71ABFA2D0359}"/>
              </a:ext>
            </a:extLst>
          </p:cNvPr>
          <p:cNvSpPr>
            <a:spLocks noGrp="1"/>
          </p:cNvSpPr>
          <p:nvPr>
            <p:ph type="dt" sz="half" idx="16"/>
          </p:nvPr>
        </p:nvSpPr>
        <p:spPr>
          <a:xfrm rot="5400000">
            <a:off x="10506076" y="5075237"/>
            <a:ext cx="2647950" cy="365125"/>
          </a:xfrm>
        </p:spPr>
        <p:txBody>
          <a:bodyPr/>
          <a:lstStyle>
            <a:lvl1pPr>
              <a:defRPr sz="900" cap="all" spc="300">
                <a:solidFill>
                  <a:prstClr val="black">
                    <a:lumMod val="85000"/>
                    <a:lumOff val="15000"/>
                  </a:prstClr>
                </a:solidFill>
                <a:latin typeface="Bembo"/>
              </a:defRPr>
            </a:lvl1pPr>
          </a:lstStyle>
          <a:p>
            <a:pPr>
              <a:defRPr/>
            </a:pPr>
            <a:r>
              <a:rPr lang="en-US"/>
              <a:t>20XX</a:t>
            </a:r>
          </a:p>
        </p:txBody>
      </p:sp>
    </p:spTree>
    <p:extLst>
      <p:ext uri="{BB962C8B-B14F-4D97-AF65-F5344CB8AC3E}">
        <p14:creationId xmlns:p14="http://schemas.microsoft.com/office/powerpoint/2010/main" val="113692941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9" name="Title 1"/>
          <p:cNvSpPr>
            <a:spLocks noGrp="1"/>
          </p:cNvSpPr>
          <p:nvPr>
            <p:ph type="title"/>
          </p:nvPr>
        </p:nvSpPr>
        <p:spPr>
          <a:xfrm>
            <a:off x="1050879" y="609601"/>
            <a:ext cx="9505664" cy="1216024"/>
          </a:xfrm>
        </p:spPr>
        <p:txBody>
          <a:bodyPr/>
          <a:lstStyle/>
          <a:p>
            <a:r>
              <a:rPr lang="en-US"/>
              <a:t>Click to edit Master title style</a:t>
            </a:r>
          </a:p>
        </p:txBody>
      </p:sp>
      <p:sp>
        <p:nvSpPr>
          <p:cNvPr id="3" name="Content Placeholder 2"/>
          <p:cNvSpPr>
            <a:spLocks noGrp="1"/>
          </p:cNvSpPr>
          <p:nvPr>
            <p:ph sz="quarter" idx="13"/>
          </p:nvPr>
        </p:nvSpPr>
        <p:spPr>
          <a:xfrm>
            <a:off x="179388" y="1757363"/>
            <a:ext cx="10510837" cy="4351337"/>
          </a:xfrm>
        </p:spPr>
        <p:txBody>
          <a:bodyPr/>
          <a:lstStyle>
            <a:lvl1pPr>
              <a:defRPr/>
            </a:lvl1pPr>
          </a:lstStyle>
          <a:p>
            <a:pPr lvl="0"/>
            <a:r>
              <a:rPr lang="en-US"/>
              <a:t>Click to edit Master text styles</a:t>
            </a:r>
          </a:p>
        </p:txBody>
      </p:sp>
      <p:sp>
        <p:nvSpPr>
          <p:cNvPr id="2" name="Footer Placeholder 4">
            <a:extLst>
              <a:ext uri="{FF2B5EF4-FFF2-40B4-BE49-F238E27FC236}">
                <a16:creationId xmlns:a16="http://schemas.microsoft.com/office/drawing/2014/main" id="{6C443DE1-890C-FCD5-D666-369CD09AAAB4}"/>
              </a:ext>
            </a:extLst>
          </p:cNvPr>
          <p:cNvSpPr>
            <a:spLocks noGrp="1"/>
          </p:cNvSpPr>
          <p:nvPr>
            <p:ph type="ftr" sz="quarter" idx="14"/>
          </p:nvPr>
        </p:nvSpPr>
        <p:spPr>
          <a:xfrm rot="5400000">
            <a:off x="10450513" y="1408113"/>
            <a:ext cx="2771775" cy="365125"/>
          </a:xfrm>
        </p:spPr>
        <p:txBody>
          <a:bodyPr/>
          <a:lstStyle>
            <a:lvl1pPr algn="r">
              <a:defRPr sz="900" cap="all" spc="300">
                <a:solidFill>
                  <a:prstClr val="black">
                    <a:lumMod val="85000"/>
                    <a:lumOff val="15000"/>
                  </a:prstClr>
                </a:solidFill>
                <a:latin typeface="Bembo"/>
              </a:defRPr>
            </a:lvl1pPr>
          </a:lstStyle>
          <a:p>
            <a:pPr>
              <a:defRPr/>
            </a:pPr>
            <a:r>
              <a:rPr lang="en-US"/>
              <a:t>PRESENTATION TITLE</a:t>
            </a:r>
          </a:p>
        </p:txBody>
      </p:sp>
      <p:sp>
        <p:nvSpPr>
          <p:cNvPr id="4" name="Slide Number Placeholder 5">
            <a:extLst>
              <a:ext uri="{FF2B5EF4-FFF2-40B4-BE49-F238E27FC236}">
                <a16:creationId xmlns:a16="http://schemas.microsoft.com/office/drawing/2014/main" id="{422B77FB-F0D4-3F14-D1D2-B13E4E7B51B7}"/>
              </a:ext>
            </a:extLst>
          </p:cNvPr>
          <p:cNvSpPr>
            <a:spLocks noGrp="1"/>
          </p:cNvSpPr>
          <p:nvPr>
            <p:ph type="sldNum" sz="quarter" idx="15"/>
          </p:nvPr>
        </p:nvSpPr>
        <p:spPr>
          <a:xfrm>
            <a:off x="11558588" y="3136900"/>
            <a:ext cx="546100" cy="579438"/>
          </a:xfrm>
        </p:spPr>
        <p:txBody>
          <a:bodyPr/>
          <a:lstStyle>
            <a:lvl1pPr>
              <a:defRPr/>
            </a:lvl1pPr>
          </a:lstStyle>
          <a:p>
            <a:fld id="{36F587B4-3403-43C3-985F-55D028E592D5}" type="slidenum">
              <a:rPr lang="en-US" altLang="en-US"/>
              <a:pPr/>
              <a:t>‹#›</a:t>
            </a:fld>
            <a:endParaRPr lang="en-US" altLang="en-US"/>
          </a:p>
        </p:txBody>
      </p:sp>
      <p:sp>
        <p:nvSpPr>
          <p:cNvPr id="5" name="Date Placeholder 3">
            <a:extLst>
              <a:ext uri="{FF2B5EF4-FFF2-40B4-BE49-F238E27FC236}">
                <a16:creationId xmlns:a16="http://schemas.microsoft.com/office/drawing/2014/main" id="{792CAA8E-D665-6804-DFA8-26EC0DA6C701}"/>
              </a:ext>
            </a:extLst>
          </p:cNvPr>
          <p:cNvSpPr>
            <a:spLocks noGrp="1"/>
          </p:cNvSpPr>
          <p:nvPr>
            <p:ph type="dt" sz="half" idx="16"/>
          </p:nvPr>
        </p:nvSpPr>
        <p:spPr>
          <a:xfrm rot="5400000">
            <a:off x="10506076" y="5075237"/>
            <a:ext cx="2647950" cy="365125"/>
          </a:xfrm>
        </p:spPr>
        <p:txBody>
          <a:bodyPr/>
          <a:lstStyle>
            <a:lvl1pPr>
              <a:defRPr sz="900" cap="all" spc="300">
                <a:solidFill>
                  <a:prstClr val="black">
                    <a:lumMod val="85000"/>
                    <a:lumOff val="15000"/>
                  </a:prstClr>
                </a:solidFill>
                <a:latin typeface="Bembo"/>
              </a:defRPr>
            </a:lvl1pPr>
          </a:lstStyle>
          <a:p>
            <a:pPr>
              <a:defRPr/>
            </a:pPr>
            <a:r>
              <a:rPr lang="en-US"/>
              <a:t>20XX</a:t>
            </a:r>
          </a:p>
        </p:txBody>
      </p:sp>
    </p:spTree>
    <p:extLst>
      <p:ext uri="{BB962C8B-B14F-4D97-AF65-F5344CB8AC3E}">
        <p14:creationId xmlns:p14="http://schemas.microsoft.com/office/powerpoint/2010/main" val="397349446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sp>
        <p:nvSpPr>
          <p:cNvPr id="2" name="Freeform: Shape 12">
            <a:extLst>
              <a:ext uri="{FF2B5EF4-FFF2-40B4-BE49-F238E27FC236}">
                <a16:creationId xmlns:a16="http://schemas.microsoft.com/office/drawing/2014/main" id="{6F10CF0D-3F57-0CCF-B44F-37D9E3257714}"/>
              </a:ext>
            </a:extLst>
          </p:cNvPr>
          <p:cNvSpPr/>
          <p:nvPr userDrawn="1"/>
        </p:nvSpPr>
        <p:spPr>
          <a:xfrm>
            <a:off x="0" y="6248400"/>
            <a:ext cx="12192000" cy="609600"/>
          </a:xfrm>
          <a:custGeom>
            <a:avLst/>
            <a:gdLst>
              <a:gd name="connsiteX0" fmla="*/ 5427496 w 12192000"/>
              <a:gd name="connsiteY0" fmla="*/ 48 h 843657"/>
              <a:gd name="connsiteX1" fmla="*/ 5725893 w 12192000"/>
              <a:gd name="connsiteY1" fmla="*/ 21789 h 843657"/>
              <a:gd name="connsiteX2" fmla="*/ 5843016 w 12192000"/>
              <a:gd name="connsiteY2" fmla="*/ 15229 h 843657"/>
              <a:gd name="connsiteX3" fmla="*/ 5846849 w 12192000"/>
              <a:gd name="connsiteY3" fmla="*/ 32983 h 843657"/>
              <a:gd name="connsiteX4" fmla="*/ 5899818 w 12192000"/>
              <a:gd name="connsiteY4" fmla="*/ 25502 h 843657"/>
              <a:gd name="connsiteX5" fmla="*/ 6034990 w 12192000"/>
              <a:gd name="connsiteY5" fmla="*/ 39501 h 843657"/>
              <a:gd name="connsiteX6" fmla="*/ 6231181 w 12192000"/>
              <a:gd name="connsiteY6" fmla="*/ 59432 h 843657"/>
              <a:gd name="connsiteX7" fmla="*/ 6336161 w 12192000"/>
              <a:gd name="connsiteY7" fmla="*/ 80469 h 843657"/>
              <a:gd name="connsiteX8" fmla="*/ 6424286 w 12192000"/>
              <a:gd name="connsiteY8" fmla="*/ 80202 h 843657"/>
              <a:gd name="connsiteX9" fmla="*/ 6498206 w 12192000"/>
              <a:gd name="connsiteY9" fmla="*/ 88921 h 843657"/>
              <a:gd name="connsiteX10" fmla="*/ 6524438 w 12192000"/>
              <a:gd name="connsiteY10" fmla="*/ 92235 h 843657"/>
              <a:gd name="connsiteX11" fmla="*/ 6528543 w 12192000"/>
              <a:gd name="connsiteY11" fmla="*/ 96055 h 843657"/>
              <a:gd name="connsiteX12" fmla="*/ 6550787 w 12192000"/>
              <a:gd name="connsiteY12" fmla="*/ 79748 h 843657"/>
              <a:gd name="connsiteX13" fmla="*/ 6638443 w 12192000"/>
              <a:gd name="connsiteY13" fmla="*/ 117301 h 843657"/>
              <a:gd name="connsiteX14" fmla="*/ 6639771 w 12192000"/>
              <a:gd name="connsiteY14" fmla="*/ 116273 h 843657"/>
              <a:gd name="connsiteX15" fmla="*/ 6733110 w 12192000"/>
              <a:gd name="connsiteY15" fmla="*/ 109431 h 843657"/>
              <a:gd name="connsiteX16" fmla="*/ 6823638 w 12192000"/>
              <a:gd name="connsiteY16" fmla="*/ 103653 h 843657"/>
              <a:gd name="connsiteX17" fmla="*/ 6834898 w 12192000"/>
              <a:gd name="connsiteY17" fmla="*/ 105044 h 843657"/>
              <a:gd name="connsiteX18" fmla="*/ 6835271 w 12192000"/>
              <a:gd name="connsiteY18" fmla="*/ 104811 h 843657"/>
              <a:gd name="connsiteX19" fmla="*/ 6847445 w 12192000"/>
              <a:gd name="connsiteY19" fmla="*/ 105763 h 843657"/>
              <a:gd name="connsiteX20" fmla="*/ 6855429 w 12192000"/>
              <a:gd name="connsiteY20" fmla="*/ 107584 h 843657"/>
              <a:gd name="connsiteX21" fmla="*/ 6923302 w 12192000"/>
              <a:gd name="connsiteY21" fmla="*/ 131290 h 843657"/>
              <a:gd name="connsiteX22" fmla="*/ 7046891 w 12192000"/>
              <a:gd name="connsiteY22" fmla="*/ 109264 h 843657"/>
              <a:gd name="connsiteX23" fmla="*/ 7233811 w 12192000"/>
              <a:gd name="connsiteY23" fmla="*/ 127598 h 843657"/>
              <a:gd name="connsiteX24" fmla="*/ 7371301 w 12192000"/>
              <a:gd name="connsiteY24" fmla="*/ 118421 h 843657"/>
              <a:gd name="connsiteX25" fmla="*/ 7574701 w 12192000"/>
              <a:gd name="connsiteY25" fmla="*/ 190435 h 843657"/>
              <a:gd name="connsiteX26" fmla="*/ 7580910 w 12192000"/>
              <a:gd name="connsiteY26" fmla="*/ 199699 h 843657"/>
              <a:gd name="connsiteX27" fmla="*/ 7592267 w 12192000"/>
              <a:gd name="connsiteY27" fmla="*/ 206716 h 843657"/>
              <a:gd name="connsiteX28" fmla="*/ 7594969 w 12192000"/>
              <a:gd name="connsiteY28" fmla="*/ 206552 h 843657"/>
              <a:gd name="connsiteX29" fmla="*/ 7612066 w 12192000"/>
              <a:gd name="connsiteY29" fmla="*/ 211669 h 843657"/>
              <a:gd name="connsiteX30" fmla="*/ 7613197 w 12192000"/>
              <a:gd name="connsiteY30" fmla="*/ 214836 h 843657"/>
              <a:gd name="connsiteX31" fmla="*/ 7624109 w 12192000"/>
              <a:gd name="connsiteY31" fmla="*/ 218987 h 843657"/>
              <a:gd name="connsiteX32" fmla="*/ 7643393 w 12192000"/>
              <a:gd name="connsiteY32" fmla="*/ 228895 h 843657"/>
              <a:gd name="connsiteX33" fmla="*/ 7649074 w 12192000"/>
              <a:gd name="connsiteY33" fmla="*/ 229127 h 843657"/>
              <a:gd name="connsiteX34" fmla="*/ 7681385 w 12192000"/>
              <a:gd name="connsiteY34" fmla="*/ 241546 h 843657"/>
              <a:gd name="connsiteX35" fmla="*/ 7682814 w 12192000"/>
              <a:gd name="connsiteY35" fmla="*/ 240947 h 843657"/>
              <a:gd name="connsiteX36" fmla="*/ 7696214 w 12192000"/>
              <a:gd name="connsiteY36" fmla="*/ 241085 h 843657"/>
              <a:gd name="connsiteX37" fmla="*/ 7819450 w 12192000"/>
              <a:gd name="connsiteY37" fmla="*/ 251097 h 843657"/>
              <a:gd name="connsiteX38" fmla="*/ 7826804 w 12192000"/>
              <a:gd name="connsiteY38" fmla="*/ 253271 h 843657"/>
              <a:gd name="connsiteX39" fmla="*/ 7827179 w 12192000"/>
              <a:gd name="connsiteY39" fmla="*/ 253144 h 843657"/>
              <a:gd name="connsiteX40" fmla="*/ 7835389 w 12192000"/>
              <a:gd name="connsiteY40" fmla="*/ 255095 h 843657"/>
              <a:gd name="connsiteX41" fmla="*/ 7840212 w 12192000"/>
              <a:gd name="connsiteY41" fmla="*/ 257235 h 843657"/>
              <a:gd name="connsiteX42" fmla="*/ 7854477 w 12192000"/>
              <a:gd name="connsiteY42" fmla="*/ 261452 h 843657"/>
              <a:gd name="connsiteX43" fmla="*/ 7925416 w 12192000"/>
              <a:gd name="connsiteY43" fmla="*/ 250871 h 843657"/>
              <a:gd name="connsiteX44" fmla="*/ 8027820 w 12192000"/>
              <a:gd name="connsiteY44" fmla="*/ 237431 h 843657"/>
              <a:gd name="connsiteX45" fmla="*/ 8082003 w 12192000"/>
              <a:gd name="connsiteY45" fmla="*/ 258480 h 843657"/>
              <a:gd name="connsiteX46" fmla="*/ 8258788 w 12192000"/>
              <a:gd name="connsiteY46" fmla="*/ 272192 h 843657"/>
              <a:gd name="connsiteX47" fmla="*/ 8292894 w 12192000"/>
              <a:gd name="connsiteY47" fmla="*/ 269919 h 843657"/>
              <a:gd name="connsiteX48" fmla="*/ 8297864 w 12192000"/>
              <a:gd name="connsiteY48" fmla="*/ 268332 h 843657"/>
              <a:gd name="connsiteX49" fmla="*/ 8304197 w 12192000"/>
              <a:gd name="connsiteY49" fmla="*/ 267834 h 843657"/>
              <a:gd name="connsiteX50" fmla="*/ 8320276 w 12192000"/>
              <a:gd name="connsiteY50" fmla="*/ 270133 h 843657"/>
              <a:gd name="connsiteX51" fmla="*/ 8326122 w 12192000"/>
              <a:gd name="connsiteY51" fmla="*/ 271603 h 843657"/>
              <a:gd name="connsiteX52" fmla="*/ 8335105 w 12192000"/>
              <a:gd name="connsiteY52" fmla="*/ 272466 h 843657"/>
              <a:gd name="connsiteX53" fmla="*/ 8335390 w 12192000"/>
              <a:gd name="connsiteY53" fmla="*/ 272295 h 843657"/>
              <a:gd name="connsiteX54" fmla="*/ 8383421 w 12192000"/>
              <a:gd name="connsiteY54" fmla="*/ 274638 h 843657"/>
              <a:gd name="connsiteX55" fmla="*/ 8443863 w 12192000"/>
              <a:gd name="connsiteY55" fmla="*/ 268710 h 843657"/>
              <a:gd name="connsiteX56" fmla="*/ 8467401 w 12192000"/>
              <a:gd name="connsiteY56" fmla="*/ 267736 h 843657"/>
              <a:gd name="connsiteX57" fmla="*/ 8480310 w 12192000"/>
              <a:gd name="connsiteY57" fmla="*/ 266190 h 843657"/>
              <a:gd name="connsiteX58" fmla="*/ 8481334 w 12192000"/>
              <a:gd name="connsiteY58" fmla="*/ 265430 h 843657"/>
              <a:gd name="connsiteX59" fmla="*/ 8519400 w 12192000"/>
              <a:gd name="connsiteY59" fmla="*/ 273417 h 843657"/>
              <a:gd name="connsiteX60" fmla="*/ 8673416 w 12192000"/>
              <a:gd name="connsiteY60" fmla="*/ 324197 h 843657"/>
              <a:gd name="connsiteX61" fmla="*/ 8915200 w 12192000"/>
              <a:gd name="connsiteY61" fmla="*/ 356781 h 843657"/>
              <a:gd name="connsiteX62" fmla="*/ 9059198 w 12192000"/>
              <a:gd name="connsiteY62" fmla="*/ 364924 h 843657"/>
              <a:gd name="connsiteX63" fmla="*/ 9178845 w 12192000"/>
              <a:gd name="connsiteY63" fmla="*/ 379331 h 843657"/>
              <a:gd name="connsiteX64" fmla="*/ 9291225 w 12192000"/>
              <a:gd name="connsiteY64" fmla="*/ 384156 h 843657"/>
              <a:gd name="connsiteX65" fmla="*/ 9370554 w 12192000"/>
              <a:gd name="connsiteY65" fmla="*/ 395218 h 843657"/>
              <a:gd name="connsiteX66" fmla="*/ 9413541 w 12192000"/>
              <a:gd name="connsiteY66" fmla="*/ 394032 h 843657"/>
              <a:gd name="connsiteX67" fmla="*/ 9457933 w 12192000"/>
              <a:gd name="connsiteY67" fmla="*/ 395525 h 843657"/>
              <a:gd name="connsiteX68" fmla="*/ 9592718 w 12192000"/>
              <a:gd name="connsiteY68" fmla="*/ 403735 h 843657"/>
              <a:gd name="connsiteX69" fmla="*/ 9668575 w 12192000"/>
              <a:gd name="connsiteY69" fmla="*/ 410688 h 843657"/>
              <a:gd name="connsiteX70" fmla="*/ 9715652 w 12192000"/>
              <a:gd name="connsiteY70" fmla="*/ 411123 h 843657"/>
              <a:gd name="connsiteX71" fmla="*/ 9777853 w 12192000"/>
              <a:gd name="connsiteY71" fmla="*/ 400831 h 843657"/>
              <a:gd name="connsiteX72" fmla="*/ 9851249 w 12192000"/>
              <a:gd name="connsiteY72" fmla="*/ 415333 h 843657"/>
              <a:gd name="connsiteX73" fmla="*/ 9976759 w 12192000"/>
              <a:gd name="connsiteY73" fmla="*/ 429768 h 843657"/>
              <a:gd name="connsiteX74" fmla="*/ 10190155 w 12192000"/>
              <a:gd name="connsiteY74" fmla="*/ 473343 h 843657"/>
              <a:gd name="connsiteX75" fmla="*/ 10283621 w 12192000"/>
              <a:gd name="connsiteY75" fmla="*/ 482672 h 843657"/>
              <a:gd name="connsiteX76" fmla="*/ 10363623 w 12192000"/>
              <a:gd name="connsiteY76" fmla="*/ 479281 h 843657"/>
              <a:gd name="connsiteX77" fmla="*/ 10418680 w 12192000"/>
              <a:gd name="connsiteY77" fmla="*/ 481335 h 843657"/>
              <a:gd name="connsiteX78" fmla="*/ 10476232 w 12192000"/>
              <a:gd name="connsiteY78" fmla="*/ 487929 h 843657"/>
              <a:gd name="connsiteX79" fmla="*/ 10477443 w 12192000"/>
              <a:gd name="connsiteY79" fmla="*/ 488348 h 843657"/>
              <a:gd name="connsiteX80" fmla="*/ 10478546 w 12192000"/>
              <a:gd name="connsiteY80" fmla="*/ 484593 h 843657"/>
              <a:gd name="connsiteX81" fmla="*/ 10522544 w 12192000"/>
              <a:gd name="connsiteY81" fmla="*/ 483599 h 843657"/>
              <a:gd name="connsiteX82" fmla="*/ 10525940 w 12192000"/>
              <a:gd name="connsiteY82" fmla="*/ 488575 h 843657"/>
              <a:gd name="connsiteX83" fmla="*/ 10527978 w 12192000"/>
              <a:gd name="connsiteY83" fmla="*/ 487468 h 843657"/>
              <a:gd name="connsiteX84" fmla="*/ 10551856 w 12192000"/>
              <a:gd name="connsiteY84" fmla="*/ 495400 h 843657"/>
              <a:gd name="connsiteX85" fmla="*/ 10651180 w 12192000"/>
              <a:gd name="connsiteY85" fmla="*/ 481776 h 843657"/>
              <a:gd name="connsiteX86" fmla="*/ 10692407 w 12192000"/>
              <a:gd name="connsiteY86" fmla="*/ 479535 h 843657"/>
              <a:gd name="connsiteX87" fmla="*/ 10805173 w 12192000"/>
              <a:gd name="connsiteY87" fmla="*/ 469286 h 843657"/>
              <a:gd name="connsiteX88" fmla="*/ 10918240 w 12192000"/>
              <a:gd name="connsiteY88" fmla="*/ 455873 h 843657"/>
              <a:gd name="connsiteX89" fmla="*/ 10985893 w 12192000"/>
              <a:gd name="connsiteY89" fmla="*/ 430155 h 843657"/>
              <a:gd name="connsiteX90" fmla="*/ 11078762 w 12192000"/>
              <a:gd name="connsiteY90" fmla="*/ 421051 h 843657"/>
              <a:gd name="connsiteX91" fmla="*/ 11113454 w 12192000"/>
              <a:gd name="connsiteY91" fmla="*/ 390853 h 843657"/>
              <a:gd name="connsiteX92" fmla="*/ 11262187 w 12192000"/>
              <a:gd name="connsiteY92" fmla="*/ 378634 h 843657"/>
              <a:gd name="connsiteX93" fmla="*/ 11357725 w 12192000"/>
              <a:gd name="connsiteY93" fmla="*/ 347628 h 843657"/>
              <a:gd name="connsiteX94" fmla="*/ 11514053 w 12192000"/>
              <a:gd name="connsiteY94" fmla="*/ 323566 h 843657"/>
              <a:gd name="connsiteX95" fmla="*/ 11560799 w 12192000"/>
              <a:gd name="connsiteY95" fmla="*/ 310945 h 843657"/>
              <a:gd name="connsiteX96" fmla="*/ 11555095 w 12192000"/>
              <a:gd name="connsiteY96" fmla="*/ 330247 h 843657"/>
              <a:gd name="connsiteX97" fmla="*/ 11601935 w 12192000"/>
              <a:gd name="connsiteY97" fmla="*/ 336765 h 843657"/>
              <a:gd name="connsiteX98" fmla="*/ 11689326 w 12192000"/>
              <a:gd name="connsiteY98" fmla="*/ 303103 h 843657"/>
              <a:gd name="connsiteX99" fmla="*/ 11889311 w 12192000"/>
              <a:gd name="connsiteY99" fmla="*/ 296043 h 843657"/>
              <a:gd name="connsiteX100" fmla="*/ 11894969 w 12192000"/>
              <a:gd name="connsiteY100" fmla="*/ 296953 h 843657"/>
              <a:gd name="connsiteX101" fmla="*/ 11890989 w 12192000"/>
              <a:gd name="connsiteY101" fmla="*/ 298008 h 843657"/>
              <a:gd name="connsiteX102" fmla="*/ 11895904 w 12192000"/>
              <a:gd name="connsiteY102" fmla="*/ 297102 h 843657"/>
              <a:gd name="connsiteX103" fmla="*/ 11894969 w 12192000"/>
              <a:gd name="connsiteY103" fmla="*/ 296953 h 843657"/>
              <a:gd name="connsiteX104" fmla="*/ 11896981 w 12192000"/>
              <a:gd name="connsiteY104" fmla="*/ 296418 h 843657"/>
              <a:gd name="connsiteX105" fmla="*/ 11931533 w 12192000"/>
              <a:gd name="connsiteY105" fmla="*/ 322577 h 843657"/>
              <a:gd name="connsiteX106" fmla="*/ 11970826 w 12192000"/>
              <a:gd name="connsiteY106" fmla="*/ 284547 h 843657"/>
              <a:gd name="connsiteX107" fmla="*/ 11998411 w 12192000"/>
              <a:gd name="connsiteY107" fmla="*/ 275459 h 843657"/>
              <a:gd name="connsiteX108" fmla="*/ 12070284 w 12192000"/>
              <a:gd name="connsiteY108" fmla="*/ 252823 h 843657"/>
              <a:gd name="connsiteX109" fmla="*/ 12149273 w 12192000"/>
              <a:gd name="connsiteY109" fmla="*/ 283340 h 843657"/>
              <a:gd name="connsiteX110" fmla="*/ 12192000 w 12192000"/>
              <a:gd name="connsiteY110" fmla="*/ 293933 h 843657"/>
              <a:gd name="connsiteX111" fmla="*/ 12192000 w 12192000"/>
              <a:gd name="connsiteY111" fmla="*/ 843657 h 843657"/>
              <a:gd name="connsiteX112" fmla="*/ 0 w 12192000"/>
              <a:gd name="connsiteY112" fmla="*/ 843657 h 843657"/>
              <a:gd name="connsiteX113" fmla="*/ 0 w 12192000"/>
              <a:gd name="connsiteY113" fmla="*/ 517671 h 843657"/>
              <a:gd name="connsiteX114" fmla="*/ 62970 w 12192000"/>
              <a:gd name="connsiteY114" fmla="*/ 497349 h 843657"/>
              <a:gd name="connsiteX115" fmla="*/ 163102 w 12192000"/>
              <a:gd name="connsiteY115" fmla="*/ 486965 h 843657"/>
              <a:gd name="connsiteX116" fmla="*/ 327347 w 12192000"/>
              <a:gd name="connsiteY116" fmla="*/ 474218 h 843657"/>
              <a:gd name="connsiteX117" fmla="*/ 616456 w 12192000"/>
              <a:gd name="connsiteY117" fmla="*/ 448171 h 843657"/>
              <a:gd name="connsiteX118" fmla="*/ 805377 w 12192000"/>
              <a:gd name="connsiteY118" fmla="*/ 441830 h 843657"/>
              <a:gd name="connsiteX119" fmla="*/ 937261 w 12192000"/>
              <a:gd name="connsiteY119" fmla="*/ 436268 h 843657"/>
              <a:gd name="connsiteX120" fmla="*/ 1139080 w 12192000"/>
              <a:gd name="connsiteY120" fmla="*/ 358865 h 843657"/>
              <a:gd name="connsiteX121" fmla="*/ 1319302 w 12192000"/>
              <a:gd name="connsiteY121" fmla="*/ 308917 h 843657"/>
              <a:gd name="connsiteX122" fmla="*/ 1385386 w 12192000"/>
              <a:gd name="connsiteY122" fmla="*/ 296402 h 843657"/>
              <a:gd name="connsiteX123" fmla="*/ 1404278 w 12192000"/>
              <a:gd name="connsiteY123" fmla="*/ 282186 h 843657"/>
              <a:gd name="connsiteX124" fmla="*/ 1431509 w 12192000"/>
              <a:gd name="connsiteY124" fmla="*/ 282637 h 843657"/>
              <a:gd name="connsiteX125" fmla="*/ 1479635 w 12192000"/>
              <a:gd name="connsiteY125" fmla="*/ 281452 h 843657"/>
              <a:gd name="connsiteX126" fmla="*/ 1522846 w 12192000"/>
              <a:gd name="connsiteY126" fmla="*/ 286636 h 843657"/>
              <a:gd name="connsiteX127" fmla="*/ 1744857 w 12192000"/>
              <a:gd name="connsiteY127" fmla="*/ 299498 h 843657"/>
              <a:gd name="connsiteX128" fmla="*/ 1800399 w 12192000"/>
              <a:gd name="connsiteY128" fmla="*/ 286471 h 843657"/>
              <a:gd name="connsiteX129" fmla="*/ 1829679 w 12192000"/>
              <a:gd name="connsiteY129" fmla="*/ 279899 h 843657"/>
              <a:gd name="connsiteX130" fmla="*/ 1848467 w 12192000"/>
              <a:gd name="connsiteY130" fmla="*/ 280085 h 843657"/>
              <a:gd name="connsiteX131" fmla="*/ 1919990 w 12192000"/>
              <a:gd name="connsiteY131" fmla="*/ 280551 h 843657"/>
              <a:gd name="connsiteX132" fmla="*/ 1947318 w 12192000"/>
              <a:gd name="connsiteY132" fmla="*/ 275157 h 843657"/>
              <a:gd name="connsiteX133" fmla="*/ 2052662 w 12192000"/>
              <a:gd name="connsiteY133" fmla="*/ 260377 h 843657"/>
              <a:gd name="connsiteX134" fmla="*/ 2142850 w 12192000"/>
              <a:gd name="connsiteY134" fmla="*/ 253103 h 843657"/>
              <a:gd name="connsiteX135" fmla="*/ 2207849 w 12192000"/>
              <a:gd name="connsiteY135" fmla="*/ 271590 h 843657"/>
              <a:gd name="connsiteX136" fmla="*/ 2213757 w 12192000"/>
              <a:gd name="connsiteY136" fmla="*/ 267429 h 843657"/>
              <a:gd name="connsiteX137" fmla="*/ 2258954 w 12192000"/>
              <a:gd name="connsiteY137" fmla="*/ 268589 h 843657"/>
              <a:gd name="connsiteX138" fmla="*/ 2416183 w 12192000"/>
              <a:gd name="connsiteY138" fmla="*/ 301325 h 843657"/>
              <a:gd name="connsiteX139" fmla="*/ 2504536 w 12192000"/>
              <a:gd name="connsiteY139" fmla="*/ 302799 h 843657"/>
              <a:gd name="connsiteX140" fmla="*/ 2536071 w 12192000"/>
              <a:gd name="connsiteY140" fmla="*/ 298698 h 843657"/>
              <a:gd name="connsiteX141" fmla="*/ 2588893 w 12192000"/>
              <a:gd name="connsiteY141" fmla="*/ 292112 h 843657"/>
              <a:gd name="connsiteX142" fmla="*/ 2628809 w 12192000"/>
              <a:gd name="connsiteY142" fmla="*/ 275805 h 843657"/>
              <a:gd name="connsiteX143" fmla="*/ 2672807 w 12192000"/>
              <a:gd name="connsiteY143" fmla="*/ 274811 h 843657"/>
              <a:gd name="connsiteX144" fmla="*/ 2682466 w 12192000"/>
              <a:gd name="connsiteY144" fmla="*/ 289307 h 843657"/>
              <a:gd name="connsiteX145" fmla="*/ 2801443 w 12192000"/>
              <a:gd name="connsiteY145" fmla="*/ 272988 h 843657"/>
              <a:gd name="connsiteX146" fmla="*/ 2842670 w 12192000"/>
              <a:gd name="connsiteY146" fmla="*/ 270747 h 843657"/>
              <a:gd name="connsiteX147" fmla="*/ 2955436 w 12192000"/>
              <a:gd name="connsiteY147" fmla="*/ 260498 h 843657"/>
              <a:gd name="connsiteX148" fmla="*/ 3068503 w 12192000"/>
              <a:gd name="connsiteY148" fmla="*/ 247085 h 843657"/>
              <a:gd name="connsiteX149" fmla="*/ 3136157 w 12192000"/>
              <a:gd name="connsiteY149" fmla="*/ 221367 h 843657"/>
              <a:gd name="connsiteX150" fmla="*/ 3229025 w 12192000"/>
              <a:gd name="connsiteY150" fmla="*/ 212263 h 843657"/>
              <a:gd name="connsiteX151" fmla="*/ 3263717 w 12192000"/>
              <a:gd name="connsiteY151" fmla="*/ 182064 h 843657"/>
              <a:gd name="connsiteX152" fmla="*/ 3412450 w 12192000"/>
              <a:gd name="connsiteY152" fmla="*/ 169845 h 843657"/>
              <a:gd name="connsiteX153" fmla="*/ 3507988 w 12192000"/>
              <a:gd name="connsiteY153" fmla="*/ 138840 h 843657"/>
              <a:gd name="connsiteX154" fmla="*/ 3664316 w 12192000"/>
              <a:gd name="connsiteY154" fmla="*/ 114777 h 843657"/>
              <a:gd name="connsiteX155" fmla="*/ 3711062 w 12192000"/>
              <a:gd name="connsiteY155" fmla="*/ 102156 h 843657"/>
              <a:gd name="connsiteX156" fmla="*/ 3705359 w 12192000"/>
              <a:gd name="connsiteY156" fmla="*/ 121458 h 843657"/>
              <a:gd name="connsiteX157" fmla="*/ 3752198 w 12192000"/>
              <a:gd name="connsiteY157" fmla="*/ 127977 h 843657"/>
              <a:gd name="connsiteX158" fmla="*/ 3839589 w 12192000"/>
              <a:gd name="connsiteY158" fmla="*/ 94314 h 843657"/>
              <a:gd name="connsiteX159" fmla="*/ 4039575 w 12192000"/>
              <a:gd name="connsiteY159" fmla="*/ 87255 h 843657"/>
              <a:gd name="connsiteX160" fmla="*/ 4045232 w 12192000"/>
              <a:gd name="connsiteY160" fmla="*/ 88164 h 843657"/>
              <a:gd name="connsiteX161" fmla="*/ 4041253 w 12192000"/>
              <a:gd name="connsiteY161" fmla="*/ 89220 h 843657"/>
              <a:gd name="connsiteX162" fmla="*/ 4046168 w 12192000"/>
              <a:gd name="connsiteY162" fmla="*/ 88314 h 843657"/>
              <a:gd name="connsiteX163" fmla="*/ 4045232 w 12192000"/>
              <a:gd name="connsiteY163" fmla="*/ 88164 h 843657"/>
              <a:gd name="connsiteX164" fmla="*/ 4047244 w 12192000"/>
              <a:gd name="connsiteY164" fmla="*/ 87630 h 843657"/>
              <a:gd name="connsiteX165" fmla="*/ 4081797 w 12192000"/>
              <a:gd name="connsiteY165" fmla="*/ 113788 h 843657"/>
              <a:gd name="connsiteX166" fmla="*/ 4121089 w 12192000"/>
              <a:gd name="connsiteY166" fmla="*/ 75758 h 843657"/>
              <a:gd name="connsiteX167" fmla="*/ 4148674 w 12192000"/>
              <a:gd name="connsiteY167" fmla="*/ 66671 h 843657"/>
              <a:gd name="connsiteX168" fmla="*/ 4220548 w 12192000"/>
              <a:gd name="connsiteY168" fmla="*/ 44035 h 843657"/>
              <a:gd name="connsiteX169" fmla="*/ 4354249 w 12192000"/>
              <a:gd name="connsiteY169" fmla="*/ 88116 h 843657"/>
              <a:gd name="connsiteX170" fmla="*/ 4549237 w 12192000"/>
              <a:gd name="connsiteY170" fmla="*/ 79806 h 843657"/>
              <a:gd name="connsiteX171" fmla="*/ 4796679 w 12192000"/>
              <a:gd name="connsiteY171" fmla="*/ 108111 h 843657"/>
              <a:gd name="connsiteX172" fmla="*/ 4928657 w 12192000"/>
              <a:gd name="connsiteY172" fmla="*/ 111604 h 843657"/>
              <a:gd name="connsiteX173" fmla="*/ 5136768 w 12192000"/>
              <a:gd name="connsiteY173" fmla="*/ 48267 h 843657"/>
              <a:gd name="connsiteX174" fmla="*/ 5320899 w 12192000"/>
              <a:gd name="connsiteY174" fmla="*/ 10821 h 843657"/>
              <a:gd name="connsiteX175" fmla="*/ 5427496 w 12192000"/>
              <a:gd name="connsiteY175" fmla="*/ 48 h 843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Lst>
            <a:rect l="l" t="t" r="r" b="b"/>
            <a:pathLst>
              <a:path w="12192000" h="843657">
                <a:moveTo>
                  <a:pt x="5427496" y="48"/>
                </a:moveTo>
                <a:cubicBezTo>
                  <a:pt x="5539522" y="-1167"/>
                  <a:pt x="5660629" y="21238"/>
                  <a:pt x="5725893" y="21789"/>
                </a:cubicBezTo>
                <a:cubicBezTo>
                  <a:pt x="5728883" y="21092"/>
                  <a:pt x="5807017" y="20526"/>
                  <a:pt x="5843016" y="15229"/>
                </a:cubicBezTo>
                <a:lnTo>
                  <a:pt x="5846849" y="32983"/>
                </a:lnTo>
                <a:lnTo>
                  <a:pt x="5899818" y="25502"/>
                </a:lnTo>
                <a:cubicBezTo>
                  <a:pt x="5978576" y="29224"/>
                  <a:pt x="5979762" y="33846"/>
                  <a:pt x="6034990" y="39501"/>
                </a:cubicBezTo>
                <a:cubicBezTo>
                  <a:pt x="6090217" y="45155"/>
                  <a:pt x="6180985" y="52604"/>
                  <a:pt x="6231181" y="59432"/>
                </a:cubicBezTo>
                <a:cubicBezTo>
                  <a:pt x="6281376" y="66260"/>
                  <a:pt x="6255083" y="72671"/>
                  <a:pt x="6336161" y="80469"/>
                </a:cubicBezTo>
                <a:cubicBezTo>
                  <a:pt x="6367899" y="78809"/>
                  <a:pt x="6388398" y="79505"/>
                  <a:pt x="6424286" y="80202"/>
                </a:cubicBezTo>
                <a:lnTo>
                  <a:pt x="6498206" y="88921"/>
                </a:lnTo>
                <a:cubicBezTo>
                  <a:pt x="6511924" y="88197"/>
                  <a:pt x="6519540" y="89722"/>
                  <a:pt x="6524438" y="92235"/>
                </a:cubicBezTo>
                <a:lnTo>
                  <a:pt x="6528543" y="96055"/>
                </a:lnTo>
                <a:lnTo>
                  <a:pt x="6550787" y="79748"/>
                </a:lnTo>
                <a:lnTo>
                  <a:pt x="6638443" y="117301"/>
                </a:lnTo>
                <a:lnTo>
                  <a:pt x="6639771" y="116273"/>
                </a:lnTo>
                <a:cubicBezTo>
                  <a:pt x="6661612" y="112323"/>
                  <a:pt x="6702466" y="111534"/>
                  <a:pt x="6733110" y="109431"/>
                </a:cubicBezTo>
                <a:cubicBezTo>
                  <a:pt x="6750270" y="113134"/>
                  <a:pt x="6804803" y="100717"/>
                  <a:pt x="6823638" y="103653"/>
                </a:cubicBezTo>
                <a:lnTo>
                  <a:pt x="6834898" y="105044"/>
                </a:lnTo>
                <a:lnTo>
                  <a:pt x="6835271" y="104811"/>
                </a:lnTo>
                <a:cubicBezTo>
                  <a:pt x="6838034" y="104559"/>
                  <a:pt x="6841861" y="104809"/>
                  <a:pt x="6847445" y="105763"/>
                </a:cubicBezTo>
                <a:lnTo>
                  <a:pt x="6855429" y="107584"/>
                </a:lnTo>
                <a:lnTo>
                  <a:pt x="6923302" y="131290"/>
                </a:lnTo>
                <a:lnTo>
                  <a:pt x="7046891" y="109264"/>
                </a:lnTo>
                <a:cubicBezTo>
                  <a:pt x="7109198" y="115376"/>
                  <a:pt x="7163425" y="116966"/>
                  <a:pt x="7233811" y="127598"/>
                </a:cubicBezTo>
                <a:cubicBezTo>
                  <a:pt x="7295557" y="125883"/>
                  <a:pt x="7306408" y="101921"/>
                  <a:pt x="7371301" y="118421"/>
                </a:cubicBezTo>
                <a:cubicBezTo>
                  <a:pt x="7428238" y="129077"/>
                  <a:pt x="7510607" y="192508"/>
                  <a:pt x="7574701" y="190435"/>
                </a:cubicBezTo>
                <a:cubicBezTo>
                  <a:pt x="7575517" y="193901"/>
                  <a:pt x="7577730" y="196953"/>
                  <a:pt x="7580910" y="199699"/>
                </a:cubicBezTo>
                <a:lnTo>
                  <a:pt x="7592267" y="206716"/>
                </a:lnTo>
                <a:lnTo>
                  <a:pt x="7594969" y="206552"/>
                </a:lnTo>
                <a:cubicBezTo>
                  <a:pt x="7605059" y="207466"/>
                  <a:pt x="7609760" y="209355"/>
                  <a:pt x="7612066" y="211669"/>
                </a:cubicBezTo>
                <a:lnTo>
                  <a:pt x="7613197" y="214836"/>
                </a:lnTo>
                <a:lnTo>
                  <a:pt x="7624109" y="218987"/>
                </a:lnTo>
                <a:lnTo>
                  <a:pt x="7643393" y="228895"/>
                </a:lnTo>
                <a:lnTo>
                  <a:pt x="7649074" y="229127"/>
                </a:lnTo>
                <a:lnTo>
                  <a:pt x="7681385" y="241546"/>
                </a:lnTo>
                <a:lnTo>
                  <a:pt x="7682814" y="240947"/>
                </a:lnTo>
                <a:cubicBezTo>
                  <a:pt x="7686754" y="239889"/>
                  <a:pt x="7691050" y="239641"/>
                  <a:pt x="7696214" y="241085"/>
                </a:cubicBezTo>
                <a:lnTo>
                  <a:pt x="7819450" y="251097"/>
                </a:lnTo>
                <a:lnTo>
                  <a:pt x="7826804" y="253271"/>
                </a:lnTo>
                <a:lnTo>
                  <a:pt x="7827179" y="253144"/>
                </a:lnTo>
                <a:cubicBezTo>
                  <a:pt x="7829262" y="253251"/>
                  <a:pt x="7831866" y="253829"/>
                  <a:pt x="7835389" y="255095"/>
                </a:cubicBezTo>
                <a:lnTo>
                  <a:pt x="7840212" y="257235"/>
                </a:lnTo>
                <a:lnTo>
                  <a:pt x="7854477" y="261452"/>
                </a:lnTo>
                <a:lnTo>
                  <a:pt x="7925416" y="250871"/>
                </a:lnTo>
                <a:cubicBezTo>
                  <a:pt x="7968549" y="254776"/>
                  <a:pt x="7991532" y="223503"/>
                  <a:pt x="8027820" y="237431"/>
                </a:cubicBezTo>
                <a:cubicBezTo>
                  <a:pt x="8068225" y="241026"/>
                  <a:pt x="8049335" y="250837"/>
                  <a:pt x="8082003" y="258480"/>
                </a:cubicBezTo>
                <a:cubicBezTo>
                  <a:pt x="8118911" y="261016"/>
                  <a:pt x="8227791" y="271465"/>
                  <a:pt x="8258788" y="272192"/>
                </a:cubicBezTo>
                <a:cubicBezTo>
                  <a:pt x="8285356" y="257871"/>
                  <a:pt x="8284528" y="264250"/>
                  <a:pt x="8292894" y="269919"/>
                </a:cubicBezTo>
                <a:lnTo>
                  <a:pt x="8297864" y="268332"/>
                </a:lnTo>
                <a:lnTo>
                  <a:pt x="8304197" y="267834"/>
                </a:lnTo>
                <a:lnTo>
                  <a:pt x="8320276" y="270133"/>
                </a:lnTo>
                <a:lnTo>
                  <a:pt x="8326122" y="271603"/>
                </a:lnTo>
                <a:cubicBezTo>
                  <a:pt x="8330224" y="272389"/>
                  <a:pt x="8333047" y="272623"/>
                  <a:pt x="8335105" y="272466"/>
                </a:cubicBezTo>
                <a:lnTo>
                  <a:pt x="8335390" y="272295"/>
                </a:lnTo>
                <a:lnTo>
                  <a:pt x="8383421" y="274638"/>
                </a:lnTo>
                <a:cubicBezTo>
                  <a:pt x="8398105" y="264966"/>
                  <a:pt x="8442440" y="289516"/>
                  <a:pt x="8443863" y="268710"/>
                </a:cubicBezTo>
                <a:cubicBezTo>
                  <a:pt x="8461029" y="272153"/>
                  <a:pt x="8468950" y="281627"/>
                  <a:pt x="8467401" y="267736"/>
                </a:cubicBezTo>
                <a:cubicBezTo>
                  <a:pt x="8473175" y="268487"/>
                  <a:pt x="8477144" y="267709"/>
                  <a:pt x="8480310" y="266190"/>
                </a:cubicBezTo>
                <a:lnTo>
                  <a:pt x="8481334" y="265430"/>
                </a:lnTo>
                <a:lnTo>
                  <a:pt x="8519400" y="273417"/>
                </a:lnTo>
                <a:lnTo>
                  <a:pt x="8673416" y="324197"/>
                </a:lnTo>
                <a:cubicBezTo>
                  <a:pt x="8745894" y="327976"/>
                  <a:pt x="8849559" y="346603"/>
                  <a:pt x="8915200" y="356781"/>
                </a:cubicBezTo>
                <a:cubicBezTo>
                  <a:pt x="8932755" y="365773"/>
                  <a:pt x="9005876" y="371758"/>
                  <a:pt x="9059198" y="364924"/>
                </a:cubicBezTo>
                <a:lnTo>
                  <a:pt x="9178845" y="379331"/>
                </a:lnTo>
                <a:cubicBezTo>
                  <a:pt x="9219852" y="386336"/>
                  <a:pt x="9250133" y="384055"/>
                  <a:pt x="9291225" y="384156"/>
                </a:cubicBezTo>
                <a:cubicBezTo>
                  <a:pt x="9315636" y="387667"/>
                  <a:pt x="9329719" y="388016"/>
                  <a:pt x="9370554" y="395218"/>
                </a:cubicBezTo>
                <a:cubicBezTo>
                  <a:pt x="9378187" y="394560"/>
                  <a:pt x="9405932" y="395507"/>
                  <a:pt x="9413541" y="394032"/>
                </a:cubicBezTo>
                <a:lnTo>
                  <a:pt x="9457933" y="395525"/>
                </a:lnTo>
                <a:lnTo>
                  <a:pt x="9592718" y="403735"/>
                </a:lnTo>
                <a:cubicBezTo>
                  <a:pt x="9606379" y="409007"/>
                  <a:pt x="9655291" y="415471"/>
                  <a:pt x="9668575" y="410688"/>
                </a:cubicBezTo>
                <a:cubicBezTo>
                  <a:pt x="9679602" y="410798"/>
                  <a:pt x="9706602" y="416975"/>
                  <a:pt x="9715652" y="411123"/>
                </a:cubicBezTo>
                <a:cubicBezTo>
                  <a:pt x="9741103" y="416170"/>
                  <a:pt x="9768395" y="403710"/>
                  <a:pt x="9777853" y="400831"/>
                </a:cubicBezTo>
                <a:cubicBezTo>
                  <a:pt x="9805740" y="393796"/>
                  <a:pt x="9827401" y="416417"/>
                  <a:pt x="9851249" y="415333"/>
                </a:cubicBezTo>
                <a:cubicBezTo>
                  <a:pt x="9890629" y="418769"/>
                  <a:pt x="9948551" y="426335"/>
                  <a:pt x="9976759" y="429768"/>
                </a:cubicBezTo>
                <a:cubicBezTo>
                  <a:pt x="10039303" y="440942"/>
                  <a:pt x="10139010" y="464526"/>
                  <a:pt x="10190155" y="473343"/>
                </a:cubicBezTo>
                <a:cubicBezTo>
                  <a:pt x="10247801" y="482478"/>
                  <a:pt x="10217837" y="456410"/>
                  <a:pt x="10283621" y="482672"/>
                </a:cubicBezTo>
                <a:cubicBezTo>
                  <a:pt x="10314609" y="484053"/>
                  <a:pt x="10340423" y="481075"/>
                  <a:pt x="10363623" y="479281"/>
                </a:cubicBezTo>
                <a:cubicBezTo>
                  <a:pt x="10362575" y="468594"/>
                  <a:pt x="10390200" y="481546"/>
                  <a:pt x="10418680" y="481335"/>
                </a:cubicBezTo>
                <a:cubicBezTo>
                  <a:pt x="10435371" y="482382"/>
                  <a:pt x="10458706" y="485335"/>
                  <a:pt x="10476232" y="487929"/>
                </a:cubicBezTo>
                <a:lnTo>
                  <a:pt x="10477443" y="488348"/>
                </a:lnTo>
                <a:lnTo>
                  <a:pt x="10478546" y="484593"/>
                </a:lnTo>
                <a:cubicBezTo>
                  <a:pt x="10496869" y="473932"/>
                  <a:pt x="10504440" y="492791"/>
                  <a:pt x="10522544" y="483599"/>
                </a:cubicBezTo>
                <a:lnTo>
                  <a:pt x="10525940" y="488575"/>
                </a:lnTo>
                <a:lnTo>
                  <a:pt x="10527978" y="487468"/>
                </a:lnTo>
                <a:lnTo>
                  <a:pt x="10551856" y="495400"/>
                </a:lnTo>
                <a:lnTo>
                  <a:pt x="10651180" y="481776"/>
                </a:lnTo>
                <a:cubicBezTo>
                  <a:pt x="10666635" y="489439"/>
                  <a:pt x="10679569" y="486219"/>
                  <a:pt x="10692407" y="479535"/>
                </a:cubicBezTo>
                <a:cubicBezTo>
                  <a:pt x="10729215" y="482326"/>
                  <a:pt x="10763453" y="472539"/>
                  <a:pt x="10805173" y="469286"/>
                </a:cubicBezTo>
                <a:cubicBezTo>
                  <a:pt x="10849593" y="478609"/>
                  <a:pt x="10873661" y="459268"/>
                  <a:pt x="10918240" y="455873"/>
                </a:cubicBezTo>
                <a:cubicBezTo>
                  <a:pt x="10961126" y="475397"/>
                  <a:pt x="10948597" y="428686"/>
                  <a:pt x="10985893" y="430155"/>
                </a:cubicBezTo>
                <a:cubicBezTo>
                  <a:pt x="11045792" y="447988"/>
                  <a:pt x="10985190" y="414687"/>
                  <a:pt x="11078762" y="421051"/>
                </a:cubicBezTo>
                <a:cubicBezTo>
                  <a:pt x="11083925" y="424015"/>
                  <a:pt x="11114482" y="394913"/>
                  <a:pt x="11113454" y="390853"/>
                </a:cubicBezTo>
                <a:cubicBezTo>
                  <a:pt x="11133947" y="392405"/>
                  <a:pt x="11233066" y="373732"/>
                  <a:pt x="11262187" y="378634"/>
                </a:cubicBezTo>
                <a:cubicBezTo>
                  <a:pt x="11320092" y="367389"/>
                  <a:pt x="11316005" y="350805"/>
                  <a:pt x="11357725" y="347628"/>
                </a:cubicBezTo>
                <a:cubicBezTo>
                  <a:pt x="11394272" y="337523"/>
                  <a:pt x="11451549" y="336224"/>
                  <a:pt x="11514053" y="323566"/>
                </a:cubicBezTo>
                <a:lnTo>
                  <a:pt x="11560799" y="310945"/>
                </a:lnTo>
                <a:lnTo>
                  <a:pt x="11555095" y="330247"/>
                </a:lnTo>
                <a:cubicBezTo>
                  <a:pt x="11570115" y="329566"/>
                  <a:pt x="11599314" y="335563"/>
                  <a:pt x="11601935" y="336765"/>
                </a:cubicBezTo>
                <a:cubicBezTo>
                  <a:pt x="11636102" y="339048"/>
                  <a:pt x="11641430" y="309890"/>
                  <a:pt x="11689326" y="303103"/>
                </a:cubicBezTo>
                <a:cubicBezTo>
                  <a:pt x="11737222" y="296316"/>
                  <a:pt x="11853888" y="301002"/>
                  <a:pt x="11889311" y="296043"/>
                </a:cubicBezTo>
                <a:lnTo>
                  <a:pt x="11894969" y="296953"/>
                </a:lnTo>
                <a:lnTo>
                  <a:pt x="11890989" y="298008"/>
                </a:lnTo>
                <a:cubicBezTo>
                  <a:pt x="11892055" y="297992"/>
                  <a:pt x="11894939" y="297561"/>
                  <a:pt x="11895904" y="297102"/>
                </a:cubicBezTo>
                <a:lnTo>
                  <a:pt x="11894969" y="296953"/>
                </a:lnTo>
                <a:lnTo>
                  <a:pt x="11896981" y="296418"/>
                </a:lnTo>
                <a:cubicBezTo>
                  <a:pt x="11903286" y="295212"/>
                  <a:pt x="11910383" y="325786"/>
                  <a:pt x="11931533" y="322577"/>
                </a:cubicBezTo>
                <a:cubicBezTo>
                  <a:pt x="11942379" y="322584"/>
                  <a:pt x="11958231" y="288015"/>
                  <a:pt x="11970826" y="284547"/>
                </a:cubicBezTo>
                <a:lnTo>
                  <a:pt x="11998411" y="275459"/>
                </a:lnTo>
                <a:cubicBezTo>
                  <a:pt x="12014431" y="274432"/>
                  <a:pt x="12054264" y="253851"/>
                  <a:pt x="12070284" y="252823"/>
                </a:cubicBezTo>
                <a:cubicBezTo>
                  <a:pt x="12101953" y="269774"/>
                  <a:pt x="12127636" y="277970"/>
                  <a:pt x="12149273" y="283340"/>
                </a:cubicBezTo>
                <a:lnTo>
                  <a:pt x="12192000" y="293933"/>
                </a:lnTo>
                <a:lnTo>
                  <a:pt x="12192000" y="843657"/>
                </a:lnTo>
                <a:lnTo>
                  <a:pt x="0" y="843657"/>
                </a:lnTo>
                <a:lnTo>
                  <a:pt x="0" y="517671"/>
                </a:lnTo>
                <a:lnTo>
                  <a:pt x="62970" y="497349"/>
                </a:lnTo>
                <a:cubicBezTo>
                  <a:pt x="96818" y="489349"/>
                  <a:pt x="130274" y="485131"/>
                  <a:pt x="163102" y="486965"/>
                </a:cubicBezTo>
                <a:cubicBezTo>
                  <a:pt x="229273" y="516421"/>
                  <a:pt x="295464" y="465077"/>
                  <a:pt x="327347" y="474218"/>
                </a:cubicBezTo>
                <a:cubicBezTo>
                  <a:pt x="398278" y="461559"/>
                  <a:pt x="524389" y="465494"/>
                  <a:pt x="616456" y="448171"/>
                </a:cubicBezTo>
                <a:cubicBezTo>
                  <a:pt x="689761" y="448930"/>
                  <a:pt x="725233" y="436443"/>
                  <a:pt x="805377" y="441830"/>
                </a:cubicBezTo>
                <a:cubicBezTo>
                  <a:pt x="856514" y="450042"/>
                  <a:pt x="903636" y="447034"/>
                  <a:pt x="937261" y="436268"/>
                </a:cubicBezTo>
                <a:cubicBezTo>
                  <a:pt x="984382" y="427633"/>
                  <a:pt x="1086871" y="383843"/>
                  <a:pt x="1139080" y="358865"/>
                </a:cubicBezTo>
                <a:cubicBezTo>
                  <a:pt x="1171293" y="330806"/>
                  <a:pt x="1269341" y="356187"/>
                  <a:pt x="1319302" y="308917"/>
                </a:cubicBezTo>
                <a:cubicBezTo>
                  <a:pt x="1351293" y="315381"/>
                  <a:pt x="1370639" y="306651"/>
                  <a:pt x="1385386" y="296402"/>
                </a:cubicBezTo>
                <a:lnTo>
                  <a:pt x="1404278" y="282186"/>
                </a:lnTo>
                <a:lnTo>
                  <a:pt x="1431509" y="282637"/>
                </a:lnTo>
                <a:lnTo>
                  <a:pt x="1479635" y="281452"/>
                </a:lnTo>
                <a:lnTo>
                  <a:pt x="1522846" y="286636"/>
                </a:lnTo>
                <a:cubicBezTo>
                  <a:pt x="1607746" y="295741"/>
                  <a:pt x="1658262" y="297408"/>
                  <a:pt x="1744857" y="299498"/>
                </a:cubicBezTo>
                <a:cubicBezTo>
                  <a:pt x="1746802" y="298898"/>
                  <a:pt x="1772794" y="292779"/>
                  <a:pt x="1800399" y="286471"/>
                </a:cubicBezTo>
                <a:lnTo>
                  <a:pt x="1829679" y="279899"/>
                </a:lnTo>
                <a:lnTo>
                  <a:pt x="1848467" y="280085"/>
                </a:lnTo>
                <a:cubicBezTo>
                  <a:pt x="1862541" y="284929"/>
                  <a:pt x="1909246" y="287572"/>
                  <a:pt x="1919990" y="280551"/>
                </a:cubicBezTo>
                <a:cubicBezTo>
                  <a:pt x="1930120" y="279552"/>
                  <a:pt x="1940770" y="283009"/>
                  <a:pt x="1947318" y="275157"/>
                </a:cubicBezTo>
                <a:cubicBezTo>
                  <a:pt x="1969430" y="271795"/>
                  <a:pt x="2020074" y="264052"/>
                  <a:pt x="2052662" y="260377"/>
                </a:cubicBezTo>
                <a:cubicBezTo>
                  <a:pt x="2069011" y="271949"/>
                  <a:pt x="2098031" y="252728"/>
                  <a:pt x="2142850" y="253103"/>
                </a:cubicBezTo>
                <a:cubicBezTo>
                  <a:pt x="2160684" y="266415"/>
                  <a:pt x="2173071" y="253191"/>
                  <a:pt x="2207849" y="271590"/>
                </a:cubicBezTo>
                <a:cubicBezTo>
                  <a:pt x="2209481" y="270048"/>
                  <a:pt x="2211471" y="268648"/>
                  <a:pt x="2213757" y="267429"/>
                </a:cubicBezTo>
                <a:cubicBezTo>
                  <a:pt x="2227043" y="260354"/>
                  <a:pt x="2247279" y="260873"/>
                  <a:pt x="2258954" y="268589"/>
                </a:cubicBezTo>
                <a:cubicBezTo>
                  <a:pt x="2314759" y="293598"/>
                  <a:pt x="2367284" y="294725"/>
                  <a:pt x="2416183" y="301325"/>
                </a:cubicBezTo>
                <a:cubicBezTo>
                  <a:pt x="2471682" y="306236"/>
                  <a:pt x="2436502" y="278448"/>
                  <a:pt x="2504536" y="302799"/>
                </a:cubicBezTo>
                <a:cubicBezTo>
                  <a:pt x="2512619" y="293910"/>
                  <a:pt x="2521472" y="293787"/>
                  <a:pt x="2536071" y="298698"/>
                </a:cubicBezTo>
                <a:cubicBezTo>
                  <a:pt x="2563080" y="300400"/>
                  <a:pt x="2562424" y="277303"/>
                  <a:pt x="2588893" y="292112"/>
                </a:cubicBezTo>
                <a:cubicBezTo>
                  <a:pt x="2584764" y="279571"/>
                  <a:pt x="2640519" y="289099"/>
                  <a:pt x="2628809" y="275805"/>
                </a:cubicBezTo>
                <a:cubicBezTo>
                  <a:pt x="2647132" y="265144"/>
                  <a:pt x="2654703" y="284003"/>
                  <a:pt x="2672807" y="274811"/>
                </a:cubicBezTo>
                <a:cubicBezTo>
                  <a:pt x="2692689" y="273207"/>
                  <a:pt x="2660665" y="287642"/>
                  <a:pt x="2682466" y="289307"/>
                </a:cubicBezTo>
                <a:lnTo>
                  <a:pt x="2801443" y="272988"/>
                </a:lnTo>
                <a:cubicBezTo>
                  <a:pt x="2816898" y="280651"/>
                  <a:pt x="2829832" y="277431"/>
                  <a:pt x="2842670" y="270747"/>
                </a:cubicBezTo>
                <a:cubicBezTo>
                  <a:pt x="2879478" y="273538"/>
                  <a:pt x="2913716" y="263751"/>
                  <a:pt x="2955436" y="260498"/>
                </a:cubicBezTo>
                <a:cubicBezTo>
                  <a:pt x="2999857" y="269821"/>
                  <a:pt x="3023924" y="250480"/>
                  <a:pt x="3068503" y="247085"/>
                </a:cubicBezTo>
                <a:cubicBezTo>
                  <a:pt x="3111389" y="266609"/>
                  <a:pt x="3098860" y="219898"/>
                  <a:pt x="3136157" y="221367"/>
                </a:cubicBezTo>
                <a:cubicBezTo>
                  <a:pt x="3196055" y="239200"/>
                  <a:pt x="3135454" y="205899"/>
                  <a:pt x="3229025" y="212263"/>
                </a:cubicBezTo>
                <a:cubicBezTo>
                  <a:pt x="3234188" y="215227"/>
                  <a:pt x="3264745" y="186124"/>
                  <a:pt x="3263717" y="182064"/>
                </a:cubicBezTo>
                <a:cubicBezTo>
                  <a:pt x="3284210" y="183616"/>
                  <a:pt x="3383330" y="164943"/>
                  <a:pt x="3412450" y="169845"/>
                </a:cubicBezTo>
                <a:cubicBezTo>
                  <a:pt x="3470355" y="158600"/>
                  <a:pt x="3466269" y="142016"/>
                  <a:pt x="3507988" y="138840"/>
                </a:cubicBezTo>
                <a:cubicBezTo>
                  <a:pt x="3544535" y="128734"/>
                  <a:pt x="3601812" y="127435"/>
                  <a:pt x="3664316" y="114777"/>
                </a:cubicBezTo>
                <a:lnTo>
                  <a:pt x="3711062" y="102156"/>
                </a:lnTo>
                <a:lnTo>
                  <a:pt x="3705359" y="121458"/>
                </a:lnTo>
                <a:cubicBezTo>
                  <a:pt x="3720379" y="120778"/>
                  <a:pt x="3749577" y="126775"/>
                  <a:pt x="3752198" y="127977"/>
                </a:cubicBezTo>
                <a:cubicBezTo>
                  <a:pt x="3786365" y="130259"/>
                  <a:pt x="3791694" y="101101"/>
                  <a:pt x="3839589" y="94314"/>
                </a:cubicBezTo>
                <a:cubicBezTo>
                  <a:pt x="3887485" y="87527"/>
                  <a:pt x="4004152" y="92214"/>
                  <a:pt x="4039575" y="87255"/>
                </a:cubicBezTo>
                <a:lnTo>
                  <a:pt x="4045232" y="88164"/>
                </a:lnTo>
                <a:lnTo>
                  <a:pt x="4041253" y="89220"/>
                </a:lnTo>
                <a:cubicBezTo>
                  <a:pt x="4042318" y="89204"/>
                  <a:pt x="4045202" y="88772"/>
                  <a:pt x="4046168" y="88314"/>
                </a:cubicBezTo>
                <a:lnTo>
                  <a:pt x="4045232" y="88164"/>
                </a:lnTo>
                <a:lnTo>
                  <a:pt x="4047244" y="87630"/>
                </a:lnTo>
                <a:cubicBezTo>
                  <a:pt x="4053549" y="86424"/>
                  <a:pt x="4060647" y="116997"/>
                  <a:pt x="4081797" y="113788"/>
                </a:cubicBezTo>
                <a:cubicBezTo>
                  <a:pt x="4092642" y="113795"/>
                  <a:pt x="4108495" y="79226"/>
                  <a:pt x="4121089" y="75758"/>
                </a:cubicBezTo>
                <a:lnTo>
                  <a:pt x="4148674" y="66671"/>
                </a:lnTo>
                <a:cubicBezTo>
                  <a:pt x="4164695" y="65643"/>
                  <a:pt x="4204528" y="45062"/>
                  <a:pt x="4220548" y="44035"/>
                </a:cubicBezTo>
                <a:cubicBezTo>
                  <a:pt x="4283885" y="77935"/>
                  <a:pt x="4323280" y="76818"/>
                  <a:pt x="4354249" y="88116"/>
                </a:cubicBezTo>
                <a:cubicBezTo>
                  <a:pt x="4424521" y="97907"/>
                  <a:pt x="4455906" y="90768"/>
                  <a:pt x="4549237" y="79806"/>
                </a:cubicBezTo>
                <a:cubicBezTo>
                  <a:pt x="4622250" y="85587"/>
                  <a:pt x="4717263" y="97250"/>
                  <a:pt x="4796679" y="108111"/>
                </a:cubicBezTo>
                <a:cubicBezTo>
                  <a:pt x="4846927" y="119802"/>
                  <a:pt x="4894173" y="120032"/>
                  <a:pt x="4928657" y="111604"/>
                </a:cubicBezTo>
                <a:cubicBezTo>
                  <a:pt x="4976404" y="106223"/>
                  <a:pt x="5082489" y="69591"/>
                  <a:pt x="5136768" y="48267"/>
                </a:cubicBezTo>
                <a:cubicBezTo>
                  <a:pt x="5171389" y="22501"/>
                  <a:pt x="5266869" y="54523"/>
                  <a:pt x="5320899" y="10821"/>
                </a:cubicBezTo>
                <a:cubicBezTo>
                  <a:pt x="5353820" y="3483"/>
                  <a:pt x="5390152" y="453"/>
                  <a:pt x="5427496" y="4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prstClr val="white"/>
              </a:solidFill>
            </a:endParaRPr>
          </a:p>
        </p:txBody>
      </p:sp>
      <p:sp>
        <p:nvSpPr>
          <p:cNvPr id="9" name="Title 1"/>
          <p:cNvSpPr>
            <a:spLocks noGrp="1"/>
          </p:cNvSpPr>
          <p:nvPr>
            <p:ph type="title"/>
          </p:nvPr>
        </p:nvSpPr>
        <p:spPr>
          <a:xfrm>
            <a:off x="1054681" y="609601"/>
            <a:ext cx="9810604" cy="422365"/>
          </a:xfrm>
        </p:spPr>
        <p:txBody>
          <a:bodyPr/>
          <a:lstStyle>
            <a:lvl1pPr algn="ctr">
              <a:defRPr/>
            </a:lvl1pPr>
          </a:lstStyle>
          <a:p>
            <a:r>
              <a:rPr lang="en-US"/>
              <a:t>Click to edit Master title style</a:t>
            </a:r>
          </a:p>
        </p:txBody>
      </p:sp>
      <p:sp>
        <p:nvSpPr>
          <p:cNvPr id="15" name="Text Placeholder 14"/>
          <p:cNvSpPr>
            <a:spLocks noGrp="1"/>
          </p:cNvSpPr>
          <p:nvPr>
            <p:ph type="body" sz="quarter" idx="13"/>
          </p:nvPr>
        </p:nvSpPr>
        <p:spPr>
          <a:xfrm>
            <a:off x="1054890" y="1619250"/>
            <a:ext cx="4736448" cy="422365"/>
          </a:xfrm>
        </p:spPr>
        <p:txBody>
          <a:bodyPr/>
          <a:lstStyle>
            <a:lvl1pPr marL="0" indent="0" algn="l">
              <a:buNone/>
              <a:defRPr sz="2400" b="0" i="0"/>
            </a:lvl1pPr>
          </a:lstStyle>
          <a:p>
            <a:pPr lvl="0"/>
            <a:r>
              <a:rPr lang="en-US"/>
              <a:t>Click to edit Master text styles</a:t>
            </a:r>
          </a:p>
        </p:txBody>
      </p:sp>
      <p:sp>
        <p:nvSpPr>
          <p:cNvPr id="18" name="Text Placeholder 17"/>
          <p:cNvSpPr>
            <a:spLocks noGrp="1"/>
          </p:cNvSpPr>
          <p:nvPr>
            <p:ph type="body" sz="quarter" idx="15"/>
          </p:nvPr>
        </p:nvSpPr>
        <p:spPr>
          <a:xfrm>
            <a:off x="1054682" y="2142535"/>
            <a:ext cx="4735966" cy="3748087"/>
          </a:xfrm>
        </p:spPr>
        <p:txBody>
          <a:bodyPr/>
          <a:lstStyle>
            <a:lvl1pPr>
              <a:defRPr/>
            </a:lvl1pPr>
          </a:lstStyle>
          <a:p>
            <a:pPr lvl="0"/>
            <a:r>
              <a:rPr lang="en-US"/>
              <a:t>Click to edit Master text styles</a:t>
            </a:r>
          </a:p>
        </p:txBody>
      </p:sp>
      <p:sp>
        <p:nvSpPr>
          <p:cNvPr id="16" name="Text Placeholder 14"/>
          <p:cNvSpPr>
            <a:spLocks noGrp="1"/>
          </p:cNvSpPr>
          <p:nvPr>
            <p:ph type="body" sz="quarter" idx="14"/>
          </p:nvPr>
        </p:nvSpPr>
        <p:spPr>
          <a:xfrm>
            <a:off x="6128839" y="1619249"/>
            <a:ext cx="4736447" cy="422365"/>
          </a:xfrm>
        </p:spPr>
        <p:txBody>
          <a:bodyPr/>
          <a:lstStyle>
            <a:lvl1pPr marL="0" indent="0" algn="l">
              <a:buNone/>
              <a:defRPr sz="2400" b="0"/>
            </a:lvl1pPr>
          </a:lstStyle>
          <a:p>
            <a:pPr lvl="0"/>
            <a:r>
              <a:rPr lang="en-US"/>
              <a:t>Click to edit Master text styles</a:t>
            </a:r>
          </a:p>
        </p:txBody>
      </p:sp>
      <p:sp>
        <p:nvSpPr>
          <p:cNvPr id="19" name="Text Placeholder 17"/>
          <p:cNvSpPr>
            <a:spLocks noGrp="1"/>
          </p:cNvSpPr>
          <p:nvPr>
            <p:ph type="body" sz="quarter" idx="16"/>
          </p:nvPr>
        </p:nvSpPr>
        <p:spPr>
          <a:xfrm>
            <a:off x="6129319" y="2142534"/>
            <a:ext cx="4735966" cy="3748087"/>
          </a:xfrm>
        </p:spPr>
        <p:txBody>
          <a:bodyPr/>
          <a:lstStyle>
            <a:lvl1pPr>
              <a:defRPr/>
            </a:lvl1pPr>
          </a:lstStyle>
          <a:p>
            <a:pPr lvl="0"/>
            <a:r>
              <a:rPr lang="en-US"/>
              <a:t>Click to edit Master text styles</a:t>
            </a:r>
          </a:p>
        </p:txBody>
      </p:sp>
      <p:sp>
        <p:nvSpPr>
          <p:cNvPr id="3" name="Footer Placeholder 4">
            <a:extLst>
              <a:ext uri="{FF2B5EF4-FFF2-40B4-BE49-F238E27FC236}">
                <a16:creationId xmlns:a16="http://schemas.microsoft.com/office/drawing/2014/main" id="{7C52AB55-B2DE-4CB5-4B09-1BE32B381152}"/>
              </a:ext>
            </a:extLst>
          </p:cNvPr>
          <p:cNvSpPr>
            <a:spLocks noGrp="1"/>
          </p:cNvSpPr>
          <p:nvPr>
            <p:ph type="ftr" sz="quarter" idx="17"/>
          </p:nvPr>
        </p:nvSpPr>
        <p:spPr>
          <a:xfrm rot="5400000">
            <a:off x="10450513" y="1408113"/>
            <a:ext cx="2771775" cy="365125"/>
          </a:xfrm>
        </p:spPr>
        <p:txBody>
          <a:bodyPr/>
          <a:lstStyle>
            <a:lvl1pPr>
              <a:defRPr>
                <a:solidFill>
                  <a:prstClr val="black">
                    <a:lumMod val="85000"/>
                    <a:lumOff val="15000"/>
                  </a:prstClr>
                </a:solidFill>
              </a:defRPr>
            </a:lvl1pPr>
          </a:lstStyle>
          <a:p>
            <a:pPr>
              <a:defRPr/>
            </a:pPr>
            <a:r>
              <a:rPr lang="en-US"/>
              <a:t>PRESENTATION TITLE</a:t>
            </a:r>
          </a:p>
        </p:txBody>
      </p:sp>
      <p:sp>
        <p:nvSpPr>
          <p:cNvPr id="4" name="Slide Number Placeholder 5">
            <a:extLst>
              <a:ext uri="{FF2B5EF4-FFF2-40B4-BE49-F238E27FC236}">
                <a16:creationId xmlns:a16="http://schemas.microsoft.com/office/drawing/2014/main" id="{EDD6CB77-E375-1190-E683-26CA26474181}"/>
              </a:ext>
            </a:extLst>
          </p:cNvPr>
          <p:cNvSpPr>
            <a:spLocks noGrp="1"/>
          </p:cNvSpPr>
          <p:nvPr>
            <p:ph type="sldNum" sz="quarter" idx="18"/>
          </p:nvPr>
        </p:nvSpPr>
        <p:spPr>
          <a:xfrm>
            <a:off x="11558588" y="3136900"/>
            <a:ext cx="546100" cy="579438"/>
          </a:xfrm>
        </p:spPr>
        <p:txBody>
          <a:bodyPr/>
          <a:lstStyle>
            <a:lvl1pPr>
              <a:defRPr/>
            </a:lvl1pPr>
          </a:lstStyle>
          <a:p>
            <a:fld id="{CBF431B2-6CAD-46C0-ACB5-170B9C24D002}" type="slidenum">
              <a:rPr lang="en-US" altLang="en-US"/>
              <a:pPr/>
              <a:t>‹#›</a:t>
            </a:fld>
            <a:endParaRPr lang="en-US" altLang="en-US"/>
          </a:p>
        </p:txBody>
      </p:sp>
      <p:sp>
        <p:nvSpPr>
          <p:cNvPr id="5" name="Date Placeholder 3">
            <a:extLst>
              <a:ext uri="{FF2B5EF4-FFF2-40B4-BE49-F238E27FC236}">
                <a16:creationId xmlns:a16="http://schemas.microsoft.com/office/drawing/2014/main" id="{DA336189-BC90-BECC-C77A-14FB37DEAAB4}"/>
              </a:ext>
            </a:extLst>
          </p:cNvPr>
          <p:cNvSpPr>
            <a:spLocks noGrp="1"/>
          </p:cNvSpPr>
          <p:nvPr>
            <p:ph type="dt" sz="half" idx="19"/>
          </p:nvPr>
        </p:nvSpPr>
        <p:spPr>
          <a:xfrm rot="5400000">
            <a:off x="10506076" y="5075237"/>
            <a:ext cx="2647950" cy="365125"/>
          </a:xfrm>
        </p:spPr>
        <p:txBody>
          <a:bodyPr/>
          <a:lstStyle>
            <a:lvl1pPr>
              <a:defRPr sz="900" cap="all" spc="300">
                <a:solidFill>
                  <a:prstClr val="black">
                    <a:lumMod val="85000"/>
                    <a:lumOff val="15000"/>
                  </a:prstClr>
                </a:solidFill>
                <a:latin typeface="Bembo"/>
              </a:defRPr>
            </a:lvl1pPr>
          </a:lstStyle>
          <a:p>
            <a:pPr>
              <a:defRPr/>
            </a:pPr>
            <a:r>
              <a:rPr lang="en-US"/>
              <a:t>20XX</a:t>
            </a:r>
          </a:p>
        </p:txBody>
      </p:sp>
    </p:spTree>
    <p:extLst>
      <p:ext uri="{BB962C8B-B14F-4D97-AF65-F5344CB8AC3E}">
        <p14:creationId xmlns:p14="http://schemas.microsoft.com/office/powerpoint/2010/main" val="37349442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sp>
        <p:nvSpPr>
          <p:cNvPr id="2" name="Freeform: Shape 10">
            <a:extLst>
              <a:ext uri="{FF2B5EF4-FFF2-40B4-BE49-F238E27FC236}">
                <a16:creationId xmlns:a16="http://schemas.microsoft.com/office/drawing/2014/main" id="{FD358AD5-FC24-6A84-9808-A1AF79C3A867}"/>
              </a:ext>
            </a:extLst>
          </p:cNvPr>
          <p:cNvSpPr/>
          <p:nvPr userDrawn="1"/>
        </p:nvSpPr>
        <p:spPr>
          <a:xfrm>
            <a:off x="0" y="6248400"/>
            <a:ext cx="12192000" cy="609600"/>
          </a:xfrm>
          <a:custGeom>
            <a:avLst/>
            <a:gdLst>
              <a:gd name="connsiteX0" fmla="*/ 5427496 w 12192000"/>
              <a:gd name="connsiteY0" fmla="*/ 48 h 843657"/>
              <a:gd name="connsiteX1" fmla="*/ 5725893 w 12192000"/>
              <a:gd name="connsiteY1" fmla="*/ 21789 h 843657"/>
              <a:gd name="connsiteX2" fmla="*/ 5843016 w 12192000"/>
              <a:gd name="connsiteY2" fmla="*/ 15229 h 843657"/>
              <a:gd name="connsiteX3" fmla="*/ 5846849 w 12192000"/>
              <a:gd name="connsiteY3" fmla="*/ 32983 h 843657"/>
              <a:gd name="connsiteX4" fmla="*/ 5899818 w 12192000"/>
              <a:gd name="connsiteY4" fmla="*/ 25502 h 843657"/>
              <a:gd name="connsiteX5" fmla="*/ 6034990 w 12192000"/>
              <a:gd name="connsiteY5" fmla="*/ 39501 h 843657"/>
              <a:gd name="connsiteX6" fmla="*/ 6231181 w 12192000"/>
              <a:gd name="connsiteY6" fmla="*/ 59432 h 843657"/>
              <a:gd name="connsiteX7" fmla="*/ 6336161 w 12192000"/>
              <a:gd name="connsiteY7" fmla="*/ 80469 h 843657"/>
              <a:gd name="connsiteX8" fmla="*/ 6424286 w 12192000"/>
              <a:gd name="connsiteY8" fmla="*/ 80202 h 843657"/>
              <a:gd name="connsiteX9" fmla="*/ 6498206 w 12192000"/>
              <a:gd name="connsiteY9" fmla="*/ 88921 h 843657"/>
              <a:gd name="connsiteX10" fmla="*/ 6524438 w 12192000"/>
              <a:gd name="connsiteY10" fmla="*/ 92235 h 843657"/>
              <a:gd name="connsiteX11" fmla="*/ 6528543 w 12192000"/>
              <a:gd name="connsiteY11" fmla="*/ 96055 h 843657"/>
              <a:gd name="connsiteX12" fmla="*/ 6550787 w 12192000"/>
              <a:gd name="connsiteY12" fmla="*/ 79748 h 843657"/>
              <a:gd name="connsiteX13" fmla="*/ 6638443 w 12192000"/>
              <a:gd name="connsiteY13" fmla="*/ 117301 h 843657"/>
              <a:gd name="connsiteX14" fmla="*/ 6639771 w 12192000"/>
              <a:gd name="connsiteY14" fmla="*/ 116273 h 843657"/>
              <a:gd name="connsiteX15" fmla="*/ 6733110 w 12192000"/>
              <a:gd name="connsiteY15" fmla="*/ 109431 h 843657"/>
              <a:gd name="connsiteX16" fmla="*/ 6823638 w 12192000"/>
              <a:gd name="connsiteY16" fmla="*/ 103653 h 843657"/>
              <a:gd name="connsiteX17" fmla="*/ 6834898 w 12192000"/>
              <a:gd name="connsiteY17" fmla="*/ 105044 h 843657"/>
              <a:gd name="connsiteX18" fmla="*/ 6835271 w 12192000"/>
              <a:gd name="connsiteY18" fmla="*/ 104811 h 843657"/>
              <a:gd name="connsiteX19" fmla="*/ 6847445 w 12192000"/>
              <a:gd name="connsiteY19" fmla="*/ 105763 h 843657"/>
              <a:gd name="connsiteX20" fmla="*/ 6855429 w 12192000"/>
              <a:gd name="connsiteY20" fmla="*/ 107584 h 843657"/>
              <a:gd name="connsiteX21" fmla="*/ 6923302 w 12192000"/>
              <a:gd name="connsiteY21" fmla="*/ 131290 h 843657"/>
              <a:gd name="connsiteX22" fmla="*/ 7046891 w 12192000"/>
              <a:gd name="connsiteY22" fmla="*/ 109264 h 843657"/>
              <a:gd name="connsiteX23" fmla="*/ 7233811 w 12192000"/>
              <a:gd name="connsiteY23" fmla="*/ 127598 h 843657"/>
              <a:gd name="connsiteX24" fmla="*/ 7371301 w 12192000"/>
              <a:gd name="connsiteY24" fmla="*/ 118421 h 843657"/>
              <a:gd name="connsiteX25" fmla="*/ 7574701 w 12192000"/>
              <a:gd name="connsiteY25" fmla="*/ 190435 h 843657"/>
              <a:gd name="connsiteX26" fmla="*/ 7580910 w 12192000"/>
              <a:gd name="connsiteY26" fmla="*/ 199699 h 843657"/>
              <a:gd name="connsiteX27" fmla="*/ 7592267 w 12192000"/>
              <a:gd name="connsiteY27" fmla="*/ 206716 h 843657"/>
              <a:gd name="connsiteX28" fmla="*/ 7594969 w 12192000"/>
              <a:gd name="connsiteY28" fmla="*/ 206552 h 843657"/>
              <a:gd name="connsiteX29" fmla="*/ 7612066 w 12192000"/>
              <a:gd name="connsiteY29" fmla="*/ 211669 h 843657"/>
              <a:gd name="connsiteX30" fmla="*/ 7613197 w 12192000"/>
              <a:gd name="connsiteY30" fmla="*/ 214836 h 843657"/>
              <a:gd name="connsiteX31" fmla="*/ 7624109 w 12192000"/>
              <a:gd name="connsiteY31" fmla="*/ 218987 h 843657"/>
              <a:gd name="connsiteX32" fmla="*/ 7643393 w 12192000"/>
              <a:gd name="connsiteY32" fmla="*/ 228895 h 843657"/>
              <a:gd name="connsiteX33" fmla="*/ 7649074 w 12192000"/>
              <a:gd name="connsiteY33" fmla="*/ 229127 h 843657"/>
              <a:gd name="connsiteX34" fmla="*/ 7681385 w 12192000"/>
              <a:gd name="connsiteY34" fmla="*/ 241546 h 843657"/>
              <a:gd name="connsiteX35" fmla="*/ 7682814 w 12192000"/>
              <a:gd name="connsiteY35" fmla="*/ 240947 h 843657"/>
              <a:gd name="connsiteX36" fmla="*/ 7696214 w 12192000"/>
              <a:gd name="connsiteY36" fmla="*/ 241085 h 843657"/>
              <a:gd name="connsiteX37" fmla="*/ 7819450 w 12192000"/>
              <a:gd name="connsiteY37" fmla="*/ 251097 h 843657"/>
              <a:gd name="connsiteX38" fmla="*/ 7826804 w 12192000"/>
              <a:gd name="connsiteY38" fmla="*/ 253271 h 843657"/>
              <a:gd name="connsiteX39" fmla="*/ 7827179 w 12192000"/>
              <a:gd name="connsiteY39" fmla="*/ 253144 h 843657"/>
              <a:gd name="connsiteX40" fmla="*/ 7835389 w 12192000"/>
              <a:gd name="connsiteY40" fmla="*/ 255095 h 843657"/>
              <a:gd name="connsiteX41" fmla="*/ 7840212 w 12192000"/>
              <a:gd name="connsiteY41" fmla="*/ 257235 h 843657"/>
              <a:gd name="connsiteX42" fmla="*/ 7854477 w 12192000"/>
              <a:gd name="connsiteY42" fmla="*/ 261452 h 843657"/>
              <a:gd name="connsiteX43" fmla="*/ 7925416 w 12192000"/>
              <a:gd name="connsiteY43" fmla="*/ 250871 h 843657"/>
              <a:gd name="connsiteX44" fmla="*/ 8027820 w 12192000"/>
              <a:gd name="connsiteY44" fmla="*/ 237431 h 843657"/>
              <a:gd name="connsiteX45" fmla="*/ 8082003 w 12192000"/>
              <a:gd name="connsiteY45" fmla="*/ 258480 h 843657"/>
              <a:gd name="connsiteX46" fmla="*/ 8258788 w 12192000"/>
              <a:gd name="connsiteY46" fmla="*/ 272192 h 843657"/>
              <a:gd name="connsiteX47" fmla="*/ 8292894 w 12192000"/>
              <a:gd name="connsiteY47" fmla="*/ 269919 h 843657"/>
              <a:gd name="connsiteX48" fmla="*/ 8297864 w 12192000"/>
              <a:gd name="connsiteY48" fmla="*/ 268332 h 843657"/>
              <a:gd name="connsiteX49" fmla="*/ 8304197 w 12192000"/>
              <a:gd name="connsiteY49" fmla="*/ 267834 h 843657"/>
              <a:gd name="connsiteX50" fmla="*/ 8320276 w 12192000"/>
              <a:gd name="connsiteY50" fmla="*/ 270133 h 843657"/>
              <a:gd name="connsiteX51" fmla="*/ 8326122 w 12192000"/>
              <a:gd name="connsiteY51" fmla="*/ 271603 h 843657"/>
              <a:gd name="connsiteX52" fmla="*/ 8335105 w 12192000"/>
              <a:gd name="connsiteY52" fmla="*/ 272466 h 843657"/>
              <a:gd name="connsiteX53" fmla="*/ 8335390 w 12192000"/>
              <a:gd name="connsiteY53" fmla="*/ 272295 h 843657"/>
              <a:gd name="connsiteX54" fmla="*/ 8383421 w 12192000"/>
              <a:gd name="connsiteY54" fmla="*/ 274638 h 843657"/>
              <a:gd name="connsiteX55" fmla="*/ 8443863 w 12192000"/>
              <a:gd name="connsiteY55" fmla="*/ 268710 h 843657"/>
              <a:gd name="connsiteX56" fmla="*/ 8467401 w 12192000"/>
              <a:gd name="connsiteY56" fmla="*/ 267736 h 843657"/>
              <a:gd name="connsiteX57" fmla="*/ 8480310 w 12192000"/>
              <a:gd name="connsiteY57" fmla="*/ 266190 h 843657"/>
              <a:gd name="connsiteX58" fmla="*/ 8481334 w 12192000"/>
              <a:gd name="connsiteY58" fmla="*/ 265430 h 843657"/>
              <a:gd name="connsiteX59" fmla="*/ 8519400 w 12192000"/>
              <a:gd name="connsiteY59" fmla="*/ 273417 h 843657"/>
              <a:gd name="connsiteX60" fmla="*/ 8673416 w 12192000"/>
              <a:gd name="connsiteY60" fmla="*/ 324197 h 843657"/>
              <a:gd name="connsiteX61" fmla="*/ 8915200 w 12192000"/>
              <a:gd name="connsiteY61" fmla="*/ 356781 h 843657"/>
              <a:gd name="connsiteX62" fmla="*/ 9059198 w 12192000"/>
              <a:gd name="connsiteY62" fmla="*/ 364924 h 843657"/>
              <a:gd name="connsiteX63" fmla="*/ 9178845 w 12192000"/>
              <a:gd name="connsiteY63" fmla="*/ 379331 h 843657"/>
              <a:gd name="connsiteX64" fmla="*/ 9291225 w 12192000"/>
              <a:gd name="connsiteY64" fmla="*/ 384156 h 843657"/>
              <a:gd name="connsiteX65" fmla="*/ 9370554 w 12192000"/>
              <a:gd name="connsiteY65" fmla="*/ 395218 h 843657"/>
              <a:gd name="connsiteX66" fmla="*/ 9413541 w 12192000"/>
              <a:gd name="connsiteY66" fmla="*/ 394032 h 843657"/>
              <a:gd name="connsiteX67" fmla="*/ 9457933 w 12192000"/>
              <a:gd name="connsiteY67" fmla="*/ 395525 h 843657"/>
              <a:gd name="connsiteX68" fmla="*/ 9592718 w 12192000"/>
              <a:gd name="connsiteY68" fmla="*/ 403735 h 843657"/>
              <a:gd name="connsiteX69" fmla="*/ 9668575 w 12192000"/>
              <a:gd name="connsiteY69" fmla="*/ 410688 h 843657"/>
              <a:gd name="connsiteX70" fmla="*/ 9715652 w 12192000"/>
              <a:gd name="connsiteY70" fmla="*/ 411123 h 843657"/>
              <a:gd name="connsiteX71" fmla="*/ 9777853 w 12192000"/>
              <a:gd name="connsiteY71" fmla="*/ 400831 h 843657"/>
              <a:gd name="connsiteX72" fmla="*/ 9851249 w 12192000"/>
              <a:gd name="connsiteY72" fmla="*/ 415333 h 843657"/>
              <a:gd name="connsiteX73" fmla="*/ 9976759 w 12192000"/>
              <a:gd name="connsiteY73" fmla="*/ 429768 h 843657"/>
              <a:gd name="connsiteX74" fmla="*/ 10190155 w 12192000"/>
              <a:gd name="connsiteY74" fmla="*/ 473343 h 843657"/>
              <a:gd name="connsiteX75" fmla="*/ 10283621 w 12192000"/>
              <a:gd name="connsiteY75" fmla="*/ 482672 h 843657"/>
              <a:gd name="connsiteX76" fmla="*/ 10363623 w 12192000"/>
              <a:gd name="connsiteY76" fmla="*/ 479281 h 843657"/>
              <a:gd name="connsiteX77" fmla="*/ 10418680 w 12192000"/>
              <a:gd name="connsiteY77" fmla="*/ 481335 h 843657"/>
              <a:gd name="connsiteX78" fmla="*/ 10476232 w 12192000"/>
              <a:gd name="connsiteY78" fmla="*/ 487929 h 843657"/>
              <a:gd name="connsiteX79" fmla="*/ 10477443 w 12192000"/>
              <a:gd name="connsiteY79" fmla="*/ 488348 h 843657"/>
              <a:gd name="connsiteX80" fmla="*/ 10478546 w 12192000"/>
              <a:gd name="connsiteY80" fmla="*/ 484593 h 843657"/>
              <a:gd name="connsiteX81" fmla="*/ 10522544 w 12192000"/>
              <a:gd name="connsiteY81" fmla="*/ 483599 h 843657"/>
              <a:gd name="connsiteX82" fmla="*/ 10525940 w 12192000"/>
              <a:gd name="connsiteY82" fmla="*/ 488575 h 843657"/>
              <a:gd name="connsiteX83" fmla="*/ 10527978 w 12192000"/>
              <a:gd name="connsiteY83" fmla="*/ 487468 h 843657"/>
              <a:gd name="connsiteX84" fmla="*/ 10551856 w 12192000"/>
              <a:gd name="connsiteY84" fmla="*/ 495400 h 843657"/>
              <a:gd name="connsiteX85" fmla="*/ 10651180 w 12192000"/>
              <a:gd name="connsiteY85" fmla="*/ 481776 h 843657"/>
              <a:gd name="connsiteX86" fmla="*/ 10692407 w 12192000"/>
              <a:gd name="connsiteY86" fmla="*/ 479535 h 843657"/>
              <a:gd name="connsiteX87" fmla="*/ 10805173 w 12192000"/>
              <a:gd name="connsiteY87" fmla="*/ 469286 h 843657"/>
              <a:gd name="connsiteX88" fmla="*/ 10918240 w 12192000"/>
              <a:gd name="connsiteY88" fmla="*/ 455873 h 843657"/>
              <a:gd name="connsiteX89" fmla="*/ 10985893 w 12192000"/>
              <a:gd name="connsiteY89" fmla="*/ 430155 h 843657"/>
              <a:gd name="connsiteX90" fmla="*/ 11078762 w 12192000"/>
              <a:gd name="connsiteY90" fmla="*/ 421051 h 843657"/>
              <a:gd name="connsiteX91" fmla="*/ 11113454 w 12192000"/>
              <a:gd name="connsiteY91" fmla="*/ 390853 h 843657"/>
              <a:gd name="connsiteX92" fmla="*/ 11262187 w 12192000"/>
              <a:gd name="connsiteY92" fmla="*/ 378634 h 843657"/>
              <a:gd name="connsiteX93" fmla="*/ 11357725 w 12192000"/>
              <a:gd name="connsiteY93" fmla="*/ 347628 h 843657"/>
              <a:gd name="connsiteX94" fmla="*/ 11514053 w 12192000"/>
              <a:gd name="connsiteY94" fmla="*/ 323566 h 843657"/>
              <a:gd name="connsiteX95" fmla="*/ 11560799 w 12192000"/>
              <a:gd name="connsiteY95" fmla="*/ 310945 h 843657"/>
              <a:gd name="connsiteX96" fmla="*/ 11555095 w 12192000"/>
              <a:gd name="connsiteY96" fmla="*/ 330247 h 843657"/>
              <a:gd name="connsiteX97" fmla="*/ 11601935 w 12192000"/>
              <a:gd name="connsiteY97" fmla="*/ 336765 h 843657"/>
              <a:gd name="connsiteX98" fmla="*/ 11689326 w 12192000"/>
              <a:gd name="connsiteY98" fmla="*/ 303103 h 843657"/>
              <a:gd name="connsiteX99" fmla="*/ 11889311 w 12192000"/>
              <a:gd name="connsiteY99" fmla="*/ 296043 h 843657"/>
              <a:gd name="connsiteX100" fmla="*/ 11894969 w 12192000"/>
              <a:gd name="connsiteY100" fmla="*/ 296953 h 843657"/>
              <a:gd name="connsiteX101" fmla="*/ 11890989 w 12192000"/>
              <a:gd name="connsiteY101" fmla="*/ 298008 h 843657"/>
              <a:gd name="connsiteX102" fmla="*/ 11895904 w 12192000"/>
              <a:gd name="connsiteY102" fmla="*/ 297102 h 843657"/>
              <a:gd name="connsiteX103" fmla="*/ 11894969 w 12192000"/>
              <a:gd name="connsiteY103" fmla="*/ 296953 h 843657"/>
              <a:gd name="connsiteX104" fmla="*/ 11896981 w 12192000"/>
              <a:gd name="connsiteY104" fmla="*/ 296418 h 843657"/>
              <a:gd name="connsiteX105" fmla="*/ 11931533 w 12192000"/>
              <a:gd name="connsiteY105" fmla="*/ 322577 h 843657"/>
              <a:gd name="connsiteX106" fmla="*/ 11970826 w 12192000"/>
              <a:gd name="connsiteY106" fmla="*/ 284547 h 843657"/>
              <a:gd name="connsiteX107" fmla="*/ 11998411 w 12192000"/>
              <a:gd name="connsiteY107" fmla="*/ 275459 h 843657"/>
              <a:gd name="connsiteX108" fmla="*/ 12070284 w 12192000"/>
              <a:gd name="connsiteY108" fmla="*/ 252823 h 843657"/>
              <a:gd name="connsiteX109" fmla="*/ 12149273 w 12192000"/>
              <a:gd name="connsiteY109" fmla="*/ 283340 h 843657"/>
              <a:gd name="connsiteX110" fmla="*/ 12192000 w 12192000"/>
              <a:gd name="connsiteY110" fmla="*/ 293933 h 843657"/>
              <a:gd name="connsiteX111" fmla="*/ 12192000 w 12192000"/>
              <a:gd name="connsiteY111" fmla="*/ 843657 h 843657"/>
              <a:gd name="connsiteX112" fmla="*/ 0 w 12192000"/>
              <a:gd name="connsiteY112" fmla="*/ 843657 h 843657"/>
              <a:gd name="connsiteX113" fmla="*/ 0 w 12192000"/>
              <a:gd name="connsiteY113" fmla="*/ 517671 h 843657"/>
              <a:gd name="connsiteX114" fmla="*/ 62970 w 12192000"/>
              <a:gd name="connsiteY114" fmla="*/ 497349 h 843657"/>
              <a:gd name="connsiteX115" fmla="*/ 163102 w 12192000"/>
              <a:gd name="connsiteY115" fmla="*/ 486965 h 843657"/>
              <a:gd name="connsiteX116" fmla="*/ 327347 w 12192000"/>
              <a:gd name="connsiteY116" fmla="*/ 474218 h 843657"/>
              <a:gd name="connsiteX117" fmla="*/ 616456 w 12192000"/>
              <a:gd name="connsiteY117" fmla="*/ 448171 h 843657"/>
              <a:gd name="connsiteX118" fmla="*/ 805377 w 12192000"/>
              <a:gd name="connsiteY118" fmla="*/ 441830 h 843657"/>
              <a:gd name="connsiteX119" fmla="*/ 937261 w 12192000"/>
              <a:gd name="connsiteY119" fmla="*/ 436268 h 843657"/>
              <a:gd name="connsiteX120" fmla="*/ 1139080 w 12192000"/>
              <a:gd name="connsiteY120" fmla="*/ 358865 h 843657"/>
              <a:gd name="connsiteX121" fmla="*/ 1319302 w 12192000"/>
              <a:gd name="connsiteY121" fmla="*/ 308917 h 843657"/>
              <a:gd name="connsiteX122" fmla="*/ 1385386 w 12192000"/>
              <a:gd name="connsiteY122" fmla="*/ 296402 h 843657"/>
              <a:gd name="connsiteX123" fmla="*/ 1404278 w 12192000"/>
              <a:gd name="connsiteY123" fmla="*/ 282186 h 843657"/>
              <a:gd name="connsiteX124" fmla="*/ 1431509 w 12192000"/>
              <a:gd name="connsiteY124" fmla="*/ 282637 h 843657"/>
              <a:gd name="connsiteX125" fmla="*/ 1479635 w 12192000"/>
              <a:gd name="connsiteY125" fmla="*/ 281452 h 843657"/>
              <a:gd name="connsiteX126" fmla="*/ 1522846 w 12192000"/>
              <a:gd name="connsiteY126" fmla="*/ 286636 h 843657"/>
              <a:gd name="connsiteX127" fmla="*/ 1744857 w 12192000"/>
              <a:gd name="connsiteY127" fmla="*/ 299498 h 843657"/>
              <a:gd name="connsiteX128" fmla="*/ 1800399 w 12192000"/>
              <a:gd name="connsiteY128" fmla="*/ 286471 h 843657"/>
              <a:gd name="connsiteX129" fmla="*/ 1829679 w 12192000"/>
              <a:gd name="connsiteY129" fmla="*/ 279899 h 843657"/>
              <a:gd name="connsiteX130" fmla="*/ 1848467 w 12192000"/>
              <a:gd name="connsiteY130" fmla="*/ 280085 h 843657"/>
              <a:gd name="connsiteX131" fmla="*/ 1919990 w 12192000"/>
              <a:gd name="connsiteY131" fmla="*/ 280551 h 843657"/>
              <a:gd name="connsiteX132" fmla="*/ 1947318 w 12192000"/>
              <a:gd name="connsiteY132" fmla="*/ 275157 h 843657"/>
              <a:gd name="connsiteX133" fmla="*/ 2052662 w 12192000"/>
              <a:gd name="connsiteY133" fmla="*/ 260377 h 843657"/>
              <a:gd name="connsiteX134" fmla="*/ 2142850 w 12192000"/>
              <a:gd name="connsiteY134" fmla="*/ 253103 h 843657"/>
              <a:gd name="connsiteX135" fmla="*/ 2207849 w 12192000"/>
              <a:gd name="connsiteY135" fmla="*/ 271590 h 843657"/>
              <a:gd name="connsiteX136" fmla="*/ 2213757 w 12192000"/>
              <a:gd name="connsiteY136" fmla="*/ 267429 h 843657"/>
              <a:gd name="connsiteX137" fmla="*/ 2258954 w 12192000"/>
              <a:gd name="connsiteY137" fmla="*/ 268589 h 843657"/>
              <a:gd name="connsiteX138" fmla="*/ 2416183 w 12192000"/>
              <a:gd name="connsiteY138" fmla="*/ 301325 h 843657"/>
              <a:gd name="connsiteX139" fmla="*/ 2504536 w 12192000"/>
              <a:gd name="connsiteY139" fmla="*/ 302799 h 843657"/>
              <a:gd name="connsiteX140" fmla="*/ 2536071 w 12192000"/>
              <a:gd name="connsiteY140" fmla="*/ 298698 h 843657"/>
              <a:gd name="connsiteX141" fmla="*/ 2588893 w 12192000"/>
              <a:gd name="connsiteY141" fmla="*/ 292112 h 843657"/>
              <a:gd name="connsiteX142" fmla="*/ 2628809 w 12192000"/>
              <a:gd name="connsiteY142" fmla="*/ 275805 h 843657"/>
              <a:gd name="connsiteX143" fmla="*/ 2672807 w 12192000"/>
              <a:gd name="connsiteY143" fmla="*/ 274811 h 843657"/>
              <a:gd name="connsiteX144" fmla="*/ 2682466 w 12192000"/>
              <a:gd name="connsiteY144" fmla="*/ 289307 h 843657"/>
              <a:gd name="connsiteX145" fmla="*/ 2801443 w 12192000"/>
              <a:gd name="connsiteY145" fmla="*/ 272988 h 843657"/>
              <a:gd name="connsiteX146" fmla="*/ 2842670 w 12192000"/>
              <a:gd name="connsiteY146" fmla="*/ 270747 h 843657"/>
              <a:gd name="connsiteX147" fmla="*/ 2955436 w 12192000"/>
              <a:gd name="connsiteY147" fmla="*/ 260498 h 843657"/>
              <a:gd name="connsiteX148" fmla="*/ 3068503 w 12192000"/>
              <a:gd name="connsiteY148" fmla="*/ 247085 h 843657"/>
              <a:gd name="connsiteX149" fmla="*/ 3136157 w 12192000"/>
              <a:gd name="connsiteY149" fmla="*/ 221367 h 843657"/>
              <a:gd name="connsiteX150" fmla="*/ 3229025 w 12192000"/>
              <a:gd name="connsiteY150" fmla="*/ 212263 h 843657"/>
              <a:gd name="connsiteX151" fmla="*/ 3263717 w 12192000"/>
              <a:gd name="connsiteY151" fmla="*/ 182064 h 843657"/>
              <a:gd name="connsiteX152" fmla="*/ 3412450 w 12192000"/>
              <a:gd name="connsiteY152" fmla="*/ 169845 h 843657"/>
              <a:gd name="connsiteX153" fmla="*/ 3507988 w 12192000"/>
              <a:gd name="connsiteY153" fmla="*/ 138840 h 843657"/>
              <a:gd name="connsiteX154" fmla="*/ 3664316 w 12192000"/>
              <a:gd name="connsiteY154" fmla="*/ 114777 h 843657"/>
              <a:gd name="connsiteX155" fmla="*/ 3711062 w 12192000"/>
              <a:gd name="connsiteY155" fmla="*/ 102156 h 843657"/>
              <a:gd name="connsiteX156" fmla="*/ 3705359 w 12192000"/>
              <a:gd name="connsiteY156" fmla="*/ 121458 h 843657"/>
              <a:gd name="connsiteX157" fmla="*/ 3752198 w 12192000"/>
              <a:gd name="connsiteY157" fmla="*/ 127977 h 843657"/>
              <a:gd name="connsiteX158" fmla="*/ 3839589 w 12192000"/>
              <a:gd name="connsiteY158" fmla="*/ 94314 h 843657"/>
              <a:gd name="connsiteX159" fmla="*/ 4039575 w 12192000"/>
              <a:gd name="connsiteY159" fmla="*/ 87255 h 843657"/>
              <a:gd name="connsiteX160" fmla="*/ 4045232 w 12192000"/>
              <a:gd name="connsiteY160" fmla="*/ 88164 h 843657"/>
              <a:gd name="connsiteX161" fmla="*/ 4041253 w 12192000"/>
              <a:gd name="connsiteY161" fmla="*/ 89220 h 843657"/>
              <a:gd name="connsiteX162" fmla="*/ 4046168 w 12192000"/>
              <a:gd name="connsiteY162" fmla="*/ 88314 h 843657"/>
              <a:gd name="connsiteX163" fmla="*/ 4045232 w 12192000"/>
              <a:gd name="connsiteY163" fmla="*/ 88164 h 843657"/>
              <a:gd name="connsiteX164" fmla="*/ 4047244 w 12192000"/>
              <a:gd name="connsiteY164" fmla="*/ 87630 h 843657"/>
              <a:gd name="connsiteX165" fmla="*/ 4081797 w 12192000"/>
              <a:gd name="connsiteY165" fmla="*/ 113788 h 843657"/>
              <a:gd name="connsiteX166" fmla="*/ 4121089 w 12192000"/>
              <a:gd name="connsiteY166" fmla="*/ 75758 h 843657"/>
              <a:gd name="connsiteX167" fmla="*/ 4148674 w 12192000"/>
              <a:gd name="connsiteY167" fmla="*/ 66671 h 843657"/>
              <a:gd name="connsiteX168" fmla="*/ 4220548 w 12192000"/>
              <a:gd name="connsiteY168" fmla="*/ 44035 h 843657"/>
              <a:gd name="connsiteX169" fmla="*/ 4354249 w 12192000"/>
              <a:gd name="connsiteY169" fmla="*/ 88116 h 843657"/>
              <a:gd name="connsiteX170" fmla="*/ 4549237 w 12192000"/>
              <a:gd name="connsiteY170" fmla="*/ 79806 h 843657"/>
              <a:gd name="connsiteX171" fmla="*/ 4796679 w 12192000"/>
              <a:gd name="connsiteY171" fmla="*/ 108111 h 843657"/>
              <a:gd name="connsiteX172" fmla="*/ 4928657 w 12192000"/>
              <a:gd name="connsiteY172" fmla="*/ 111604 h 843657"/>
              <a:gd name="connsiteX173" fmla="*/ 5136768 w 12192000"/>
              <a:gd name="connsiteY173" fmla="*/ 48267 h 843657"/>
              <a:gd name="connsiteX174" fmla="*/ 5320899 w 12192000"/>
              <a:gd name="connsiteY174" fmla="*/ 10821 h 843657"/>
              <a:gd name="connsiteX175" fmla="*/ 5427496 w 12192000"/>
              <a:gd name="connsiteY175" fmla="*/ 48 h 843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Lst>
            <a:rect l="l" t="t" r="r" b="b"/>
            <a:pathLst>
              <a:path w="12192000" h="843657">
                <a:moveTo>
                  <a:pt x="5427496" y="48"/>
                </a:moveTo>
                <a:cubicBezTo>
                  <a:pt x="5539522" y="-1167"/>
                  <a:pt x="5660629" y="21238"/>
                  <a:pt x="5725893" y="21789"/>
                </a:cubicBezTo>
                <a:cubicBezTo>
                  <a:pt x="5728883" y="21092"/>
                  <a:pt x="5807017" y="20526"/>
                  <a:pt x="5843016" y="15229"/>
                </a:cubicBezTo>
                <a:lnTo>
                  <a:pt x="5846849" y="32983"/>
                </a:lnTo>
                <a:lnTo>
                  <a:pt x="5899818" y="25502"/>
                </a:lnTo>
                <a:cubicBezTo>
                  <a:pt x="5978576" y="29224"/>
                  <a:pt x="5979762" y="33846"/>
                  <a:pt x="6034990" y="39501"/>
                </a:cubicBezTo>
                <a:cubicBezTo>
                  <a:pt x="6090217" y="45155"/>
                  <a:pt x="6180985" y="52604"/>
                  <a:pt x="6231181" y="59432"/>
                </a:cubicBezTo>
                <a:cubicBezTo>
                  <a:pt x="6281376" y="66260"/>
                  <a:pt x="6255083" y="72671"/>
                  <a:pt x="6336161" y="80469"/>
                </a:cubicBezTo>
                <a:cubicBezTo>
                  <a:pt x="6367899" y="78809"/>
                  <a:pt x="6388398" y="79505"/>
                  <a:pt x="6424286" y="80202"/>
                </a:cubicBezTo>
                <a:lnTo>
                  <a:pt x="6498206" y="88921"/>
                </a:lnTo>
                <a:cubicBezTo>
                  <a:pt x="6511924" y="88197"/>
                  <a:pt x="6519540" y="89722"/>
                  <a:pt x="6524438" y="92235"/>
                </a:cubicBezTo>
                <a:lnTo>
                  <a:pt x="6528543" y="96055"/>
                </a:lnTo>
                <a:lnTo>
                  <a:pt x="6550787" y="79748"/>
                </a:lnTo>
                <a:lnTo>
                  <a:pt x="6638443" y="117301"/>
                </a:lnTo>
                <a:lnTo>
                  <a:pt x="6639771" y="116273"/>
                </a:lnTo>
                <a:cubicBezTo>
                  <a:pt x="6661612" y="112323"/>
                  <a:pt x="6702466" y="111534"/>
                  <a:pt x="6733110" y="109431"/>
                </a:cubicBezTo>
                <a:cubicBezTo>
                  <a:pt x="6750270" y="113134"/>
                  <a:pt x="6804803" y="100717"/>
                  <a:pt x="6823638" y="103653"/>
                </a:cubicBezTo>
                <a:lnTo>
                  <a:pt x="6834898" y="105044"/>
                </a:lnTo>
                <a:lnTo>
                  <a:pt x="6835271" y="104811"/>
                </a:lnTo>
                <a:cubicBezTo>
                  <a:pt x="6838034" y="104559"/>
                  <a:pt x="6841861" y="104809"/>
                  <a:pt x="6847445" y="105763"/>
                </a:cubicBezTo>
                <a:lnTo>
                  <a:pt x="6855429" y="107584"/>
                </a:lnTo>
                <a:lnTo>
                  <a:pt x="6923302" y="131290"/>
                </a:lnTo>
                <a:lnTo>
                  <a:pt x="7046891" y="109264"/>
                </a:lnTo>
                <a:cubicBezTo>
                  <a:pt x="7109198" y="115376"/>
                  <a:pt x="7163425" y="116966"/>
                  <a:pt x="7233811" y="127598"/>
                </a:cubicBezTo>
                <a:cubicBezTo>
                  <a:pt x="7295557" y="125883"/>
                  <a:pt x="7306408" y="101921"/>
                  <a:pt x="7371301" y="118421"/>
                </a:cubicBezTo>
                <a:cubicBezTo>
                  <a:pt x="7428238" y="129077"/>
                  <a:pt x="7510607" y="192508"/>
                  <a:pt x="7574701" y="190435"/>
                </a:cubicBezTo>
                <a:cubicBezTo>
                  <a:pt x="7575517" y="193901"/>
                  <a:pt x="7577730" y="196953"/>
                  <a:pt x="7580910" y="199699"/>
                </a:cubicBezTo>
                <a:lnTo>
                  <a:pt x="7592267" y="206716"/>
                </a:lnTo>
                <a:lnTo>
                  <a:pt x="7594969" y="206552"/>
                </a:lnTo>
                <a:cubicBezTo>
                  <a:pt x="7605059" y="207466"/>
                  <a:pt x="7609760" y="209355"/>
                  <a:pt x="7612066" y="211669"/>
                </a:cubicBezTo>
                <a:lnTo>
                  <a:pt x="7613197" y="214836"/>
                </a:lnTo>
                <a:lnTo>
                  <a:pt x="7624109" y="218987"/>
                </a:lnTo>
                <a:lnTo>
                  <a:pt x="7643393" y="228895"/>
                </a:lnTo>
                <a:lnTo>
                  <a:pt x="7649074" y="229127"/>
                </a:lnTo>
                <a:lnTo>
                  <a:pt x="7681385" y="241546"/>
                </a:lnTo>
                <a:lnTo>
                  <a:pt x="7682814" y="240947"/>
                </a:lnTo>
                <a:cubicBezTo>
                  <a:pt x="7686754" y="239889"/>
                  <a:pt x="7691050" y="239641"/>
                  <a:pt x="7696214" y="241085"/>
                </a:cubicBezTo>
                <a:lnTo>
                  <a:pt x="7819450" y="251097"/>
                </a:lnTo>
                <a:lnTo>
                  <a:pt x="7826804" y="253271"/>
                </a:lnTo>
                <a:lnTo>
                  <a:pt x="7827179" y="253144"/>
                </a:lnTo>
                <a:cubicBezTo>
                  <a:pt x="7829262" y="253251"/>
                  <a:pt x="7831866" y="253829"/>
                  <a:pt x="7835389" y="255095"/>
                </a:cubicBezTo>
                <a:lnTo>
                  <a:pt x="7840212" y="257235"/>
                </a:lnTo>
                <a:lnTo>
                  <a:pt x="7854477" y="261452"/>
                </a:lnTo>
                <a:lnTo>
                  <a:pt x="7925416" y="250871"/>
                </a:lnTo>
                <a:cubicBezTo>
                  <a:pt x="7968549" y="254776"/>
                  <a:pt x="7991532" y="223503"/>
                  <a:pt x="8027820" y="237431"/>
                </a:cubicBezTo>
                <a:cubicBezTo>
                  <a:pt x="8068225" y="241026"/>
                  <a:pt x="8049335" y="250837"/>
                  <a:pt x="8082003" y="258480"/>
                </a:cubicBezTo>
                <a:cubicBezTo>
                  <a:pt x="8118911" y="261016"/>
                  <a:pt x="8227791" y="271465"/>
                  <a:pt x="8258788" y="272192"/>
                </a:cubicBezTo>
                <a:cubicBezTo>
                  <a:pt x="8285356" y="257871"/>
                  <a:pt x="8284528" y="264250"/>
                  <a:pt x="8292894" y="269919"/>
                </a:cubicBezTo>
                <a:lnTo>
                  <a:pt x="8297864" y="268332"/>
                </a:lnTo>
                <a:lnTo>
                  <a:pt x="8304197" y="267834"/>
                </a:lnTo>
                <a:lnTo>
                  <a:pt x="8320276" y="270133"/>
                </a:lnTo>
                <a:lnTo>
                  <a:pt x="8326122" y="271603"/>
                </a:lnTo>
                <a:cubicBezTo>
                  <a:pt x="8330224" y="272389"/>
                  <a:pt x="8333047" y="272623"/>
                  <a:pt x="8335105" y="272466"/>
                </a:cubicBezTo>
                <a:lnTo>
                  <a:pt x="8335390" y="272295"/>
                </a:lnTo>
                <a:lnTo>
                  <a:pt x="8383421" y="274638"/>
                </a:lnTo>
                <a:cubicBezTo>
                  <a:pt x="8398105" y="264966"/>
                  <a:pt x="8442440" y="289516"/>
                  <a:pt x="8443863" y="268710"/>
                </a:cubicBezTo>
                <a:cubicBezTo>
                  <a:pt x="8461029" y="272153"/>
                  <a:pt x="8468950" y="281627"/>
                  <a:pt x="8467401" y="267736"/>
                </a:cubicBezTo>
                <a:cubicBezTo>
                  <a:pt x="8473175" y="268487"/>
                  <a:pt x="8477144" y="267709"/>
                  <a:pt x="8480310" y="266190"/>
                </a:cubicBezTo>
                <a:lnTo>
                  <a:pt x="8481334" y="265430"/>
                </a:lnTo>
                <a:lnTo>
                  <a:pt x="8519400" y="273417"/>
                </a:lnTo>
                <a:lnTo>
                  <a:pt x="8673416" y="324197"/>
                </a:lnTo>
                <a:cubicBezTo>
                  <a:pt x="8745894" y="327976"/>
                  <a:pt x="8849559" y="346603"/>
                  <a:pt x="8915200" y="356781"/>
                </a:cubicBezTo>
                <a:cubicBezTo>
                  <a:pt x="8932755" y="365773"/>
                  <a:pt x="9005876" y="371758"/>
                  <a:pt x="9059198" y="364924"/>
                </a:cubicBezTo>
                <a:lnTo>
                  <a:pt x="9178845" y="379331"/>
                </a:lnTo>
                <a:cubicBezTo>
                  <a:pt x="9219852" y="386336"/>
                  <a:pt x="9250133" y="384055"/>
                  <a:pt x="9291225" y="384156"/>
                </a:cubicBezTo>
                <a:cubicBezTo>
                  <a:pt x="9315636" y="387667"/>
                  <a:pt x="9329719" y="388016"/>
                  <a:pt x="9370554" y="395218"/>
                </a:cubicBezTo>
                <a:cubicBezTo>
                  <a:pt x="9378187" y="394560"/>
                  <a:pt x="9405932" y="395507"/>
                  <a:pt x="9413541" y="394032"/>
                </a:cubicBezTo>
                <a:lnTo>
                  <a:pt x="9457933" y="395525"/>
                </a:lnTo>
                <a:lnTo>
                  <a:pt x="9592718" y="403735"/>
                </a:lnTo>
                <a:cubicBezTo>
                  <a:pt x="9606379" y="409007"/>
                  <a:pt x="9655291" y="415471"/>
                  <a:pt x="9668575" y="410688"/>
                </a:cubicBezTo>
                <a:cubicBezTo>
                  <a:pt x="9679602" y="410798"/>
                  <a:pt x="9706602" y="416975"/>
                  <a:pt x="9715652" y="411123"/>
                </a:cubicBezTo>
                <a:cubicBezTo>
                  <a:pt x="9741103" y="416170"/>
                  <a:pt x="9768395" y="403710"/>
                  <a:pt x="9777853" y="400831"/>
                </a:cubicBezTo>
                <a:cubicBezTo>
                  <a:pt x="9805740" y="393796"/>
                  <a:pt x="9827401" y="416417"/>
                  <a:pt x="9851249" y="415333"/>
                </a:cubicBezTo>
                <a:cubicBezTo>
                  <a:pt x="9890629" y="418769"/>
                  <a:pt x="9948551" y="426335"/>
                  <a:pt x="9976759" y="429768"/>
                </a:cubicBezTo>
                <a:cubicBezTo>
                  <a:pt x="10039303" y="440942"/>
                  <a:pt x="10139010" y="464526"/>
                  <a:pt x="10190155" y="473343"/>
                </a:cubicBezTo>
                <a:cubicBezTo>
                  <a:pt x="10247801" y="482478"/>
                  <a:pt x="10217837" y="456410"/>
                  <a:pt x="10283621" y="482672"/>
                </a:cubicBezTo>
                <a:cubicBezTo>
                  <a:pt x="10314609" y="484053"/>
                  <a:pt x="10340423" y="481075"/>
                  <a:pt x="10363623" y="479281"/>
                </a:cubicBezTo>
                <a:cubicBezTo>
                  <a:pt x="10362575" y="468594"/>
                  <a:pt x="10390200" y="481546"/>
                  <a:pt x="10418680" y="481335"/>
                </a:cubicBezTo>
                <a:cubicBezTo>
                  <a:pt x="10435371" y="482382"/>
                  <a:pt x="10458706" y="485335"/>
                  <a:pt x="10476232" y="487929"/>
                </a:cubicBezTo>
                <a:lnTo>
                  <a:pt x="10477443" y="488348"/>
                </a:lnTo>
                <a:lnTo>
                  <a:pt x="10478546" y="484593"/>
                </a:lnTo>
                <a:cubicBezTo>
                  <a:pt x="10496869" y="473932"/>
                  <a:pt x="10504440" y="492791"/>
                  <a:pt x="10522544" y="483599"/>
                </a:cubicBezTo>
                <a:lnTo>
                  <a:pt x="10525940" y="488575"/>
                </a:lnTo>
                <a:lnTo>
                  <a:pt x="10527978" y="487468"/>
                </a:lnTo>
                <a:lnTo>
                  <a:pt x="10551856" y="495400"/>
                </a:lnTo>
                <a:lnTo>
                  <a:pt x="10651180" y="481776"/>
                </a:lnTo>
                <a:cubicBezTo>
                  <a:pt x="10666635" y="489439"/>
                  <a:pt x="10679569" y="486219"/>
                  <a:pt x="10692407" y="479535"/>
                </a:cubicBezTo>
                <a:cubicBezTo>
                  <a:pt x="10729215" y="482326"/>
                  <a:pt x="10763453" y="472539"/>
                  <a:pt x="10805173" y="469286"/>
                </a:cubicBezTo>
                <a:cubicBezTo>
                  <a:pt x="10849593" y="478609"/>
                  <a:pt x="10873661" y="459268"/>
                  <a:pt x="10918240" y="455873"/>
                </a:cubicBezTo>
                <a:cubicBezTo>
                  <a:pt x="10961126" y="475397"/>
                  <a:pt x="10948597" y="428686"/>
                  <a:pt x="10985893" y="430155"/>
                </a:cubicBezTo>
                <a:cubicBezTo>
                  <a:pt x="11045792" y="447988"/>
                  <a:pt x="10985190" y="414687"/>
                  <a:pt x="11078762" y="421051"/>
                </a:cubicBezTo>
                <a:cubicBezTo>
                  <a:pt x="11083925" y="424015"/>
                  <a:pt x="11114482" y="394913"/>
                  <a:pt x="11113454" y="390853"/>
                </a:cubicBezTo>
                <a:cubicBezTo>
                  <a:pt x="11133947" y="392405"/>
                  <a:pt x="11233066" y="373732"/>
                  <a:pt x="11262187" y="378634"/>
                </a:cubicBezTo>
                <a:cubicBezTo>
                  <a:pt x="11320092" y="367389"/>
                  <a:pt x="11316005" y="350805"/>
                  <a:pt x="11357725" y="347628"/>
                </a:cubicBezTo>
                <a:cubicBezTo>
                  <a:pt x="11394272" y="337523"/>
                  <a:pt x="11451549" y="336224"/>
                  <a:pt x="11514053" y="323566"/>
                </a:cubicBezTo>
                <a:lnTo>
                  <a:pt x="11560799" y="310945"/>
                </a:lnTo>
                <a:lnTo>
                  <a:pt x="11555095" y="330247"/>
                </a:lnTo>
                <a:cubicBezTo>
                  <a:pt x="11570115" y="329566"/>
                  <a:pt x="11599314" y="335563"/>
                  <a:pt x="11601935" y="336765"/>
                </a:cubicBezTo>
                <a:cubicBezTo>
                  <a:pt x="11636102" y="339048"/>
                  <a:pt x="11641430" y="309890"/>
                  <a:pt x="11689326" y="303103"/>
                </a:cubicBezTo>
                <a:cubicBezTo>
                  <a:pt x="11737222" y="296316"/>
                  <a:pt x="11853888" y="301002"/>
                  <a:pt x="11889311" y="296043"/>
                </a:cubicBezTo>
                <a:lnTo>
                  <a:pt x="11894969" y="296953"/>
                </a:lnTo>
                <a:lnTo>
                  <a:pt x="11890989" y="298008"/>
                </a:lnTo>
                <a:cubicBezTo>
                  <a:pt x="11892055" y="297992"/>
                  <a:pt x="11894939" y="297561"/>
                  <a:pt x="11895904" y="297102"/>
                </a:cubicBezTo>
                <a:lnTo>
                  <a:pt x="11894969" y="296953"/>
                </a:lnTo>
                <a:lnTo>
                  <a:pt x="11896981" y="296418"/>
                </a:lnTo>
                <a:cubicBezTo>
                  <a:pt x="11903286" y="295212"/>
                  <a:pt x="11910383" y="325786"/>
                  <a:pt x="11931533" y="322577"/>
                </a:cubicBezTo>
                <a:cubicBezTo>
                  <a:pt x="11942379" y="322584"/>
                  <a:pt x="11958231" y="288015"/>
                  <a:pt x="11970826" y="284547"/>
                </a:cubicBezTo>
                <a:lnTo>
                  <a:pt x="11998411" y="275459"/>
                </a:lnTo>
                <a:cubicBezTo>
                  <a:pt x="12014431" y="274432"/>
                  <a:pt x="12054264" y="253851"/>
                  <a:pt x="12070284" y="252823"/>
                </a:cubicBezTo>
                <a:cubicBezTo>
                  <a:pt x="12101953" y="269774"/>
                  <a:pt x="12127636" y="277970"/>
                  <a:pt x="12149273" y="283340"/>
                </a:cubicBezTo>
                <a:lnTo>
                  <a:pt x="12192000" y="293933"/>
                </a:lnTo>
                <a:lnTo>
                  <a:pt x="12192000" y="843657"/>
                </a:lnTo>
                <a:lnTo>
                  <a:pt x="0" y="843657"/>
                </a:lnTo>
                <a:lnTo>
                  <a:pt x="0" y="517671"/>
                </a:lnTo>
                <a:lnTo>
                  <a:pt x="62970" y="497349"/>
                </a:lnTo>
                <a:cubicBezTo>
                  <a:pt x="96818" y="489349"/>
                  <a:pt x="130274" y="485131"/>
                  <a:pt x="163102" y="486965"/>
                </a:cubicBezTo>
                <a:cubicBezTo>
                  <a:pt x="229273" y="516421"/>
                  <a:pt x="295464" y="465077"/>
                  <a:pt x="327347" y="474218"/>
                </a:cubicBezTo>
                <a:cubicBezTo>
                  <a:pt x="398278" y="461559"/>
                  <a:pt x="524389" y="465494"/>
                  <a:pt x="616456" y="448171"/>
                </a:cubicBezTo>
                <a:cubicBezTo>
                  <a:pt x="689761" y="448930"/>
                  <a:pt x="725233" y="436443"/>
                  <a:pt x="805377" y="441830"/>
                </a:cubicBezTo>
                <a:cubicBezTo>
                  <a:pt x="856514" y="450042"/>
                  <a:pt x="903636" y="447034"/>
                  <a:pt x="937261" y="436268"/>
                </a:cubicBezTo>
                <a:cubicBezTo>
                  <a:pt x="984382" y="427633"/>
                  <a:pt x="1086871" y="383843"/>
                  <a:pt x="1139080" y="358865"/>
                </a:cubicBezTo>
                <a:cubicBezTo>
                  <a:pt x="1171293" y="330806"/>
                  <a:pt x="1269341" y="356187"/>
                  <a:pt x="1319302" y="308917"/>
                </a:cubicBezTo>
                <a:cubicBezTo>
                  <a:pt x="1351293" y="315381"/>
                  <a:pt x="1370639" y="306651"/>
                  <a:pt x="1385386" y="296402"/>
                </a:cubicBezTo>
                <a:lnTo>
                  <a:pt x="1404278" y="282186"/>
                </a:lnTo>
                <a:lnTo>
                  <a:pt x="1431509" y="282637"/>
                </a:lnTo>
                <a:lnTo>
                  <a:pt x="1479635" y="281452"/>
                </a:lnTo>
                <a:lnTo>
                  <a:pt x="1522846" y="286636"/>
                </a:lnTo>
                <a:cubicBezTo>
                  <a:pt x="1607746" y="295741"/>
                  <a:pt x="1658262" y="297408"/>
                  <a:pt x="1744857" y="299498"/>
                </a:cubicBezTo>
                <a:cubicBezTo>
                  <a:pt x="1746802" y="298898"/>
                  <a:pt x="1772794" y="292779"/>
                  <a:pt x="1800399" y="286471"/>
                </a:cubicBezTo>
                <a:lnTo>
                  <a:pt x="1829679" y="279899"/>
                </a:lnTo>
                <a:lnTo>
                  <a:pt x="1848467" y="280085"/>
                </a:lnTo>
                <a:cubicBezTo>
                  <a:pt x="1862541" y="284929"/>
                  <a:pt x="1909246" y="287572"/>
                  <a:pt x="1919990" y="280551"/>
                </a:cubicBezTo>
                <a:cubicBezTo>
                  <a:pt x="1930120" y="279552"/>
                  <a:pt x="1940770" y="283009"/>
                  <a:pt x="1947318" y="275157"/>
                </a:cubicBezTo>
                <a:cubicBezTo>
                  <a:pt x="1969430" y="271795"/>
                  <a:pt x="2020074" y="264052"/>
                  <a:pt x="2052662" y="260377"/>
                </a:cubicBezTo>
                <a:cubicBezTo>
                  <a:pt x="2069011" y="271949"/>
                  <a:pt x="2098031" y="252728"/>
                  <a:pt x="2142850" y="253103"/>
                </a:cubicBezTo>
                <a:cubicBezTo>
                  <a:pt x="2160684" y="266415"/>
                  <a:pt x="2173071" y="253191"/>
                  <a:pt x="2207849" y="271590"/>
                </a:cubicBezTo>
                <a:cubicBezTo>
                  <a:pt x="2209481" y="270048"/>
                  <a:pt x="2211471" y="268648"/>
                  <a:pt x="2213757" y="267429"/>
                </a:cubicBezTo>
                <a:cubicBezTo>
                  <a:pt x="2227043" y="260354"/>
                  <a:pt x="2247279" y="260873"/>
                  <a:pt x="2258954" y="268589"/>
                </a:cubicBezTo>
                <a:cubicBezTo>
                  <a:pt x="2314759" y="293598"/>
                  <a:pt x="2367284" y="294725"/>
                  <a:pt x="2416183" y="301325"/>
                </a:cubicBezTo>
                <a:cubicBezTo>
                  <a:pt x="2471682" y="306236"/>
                  <a:pt x="2436502" y="278448"/>
                  <a:pt x="2504536" y="302799"/>
                </a:cubicBezTo>
                <a:cubicBezTo>
                  <a:pt x="2512619" y="293910"/>
                  <a:pt x="2521472" y="293787"/>
                  <a:pt x="2536071" y="298698"/>
                </a:cubicBezTo>
                <a:cubicBezTo>
                  <a:pt x="2563080" y="300400"/>
                  <a:pt x="2562424" y="277303"/>
                  <a:pt x="2588893" y="292112"/>
                </a:cubicBezTo>
                <a:cubicBezTo>
                  <a:pt x="2584764" y="279571"/>
                  <a:pt x="2640519" y="289099"/>
                  <a:pt x="2628809" y="275805"/>
                </a:cubicBezTo>
                <a:cubicBezTo>
                  <a:pt x="2647132" y="265144"/>
                  <a:pt x="2654703" y="284003"/>
                  <a:pt x="2672807" y="274811"/>
                </a:cubicBezTo>
                <a:cubicBezTo>
                  <a:pt x="2692689" y="273207"/>
                  <a:pt x="2660665" y="287642"/>
                  <a:pt x="2682466" y="289307"/>
                </a:cubicBezTo>
                <a:lnTo>
                  <a:pt x="2801443" y="272988"/>
                </a:lnTo>
                <a:cubicBezTo>
                  <a:pt x="2816898" y="280651"/>
                  <a:pt x="2829832" y="277431"/>
                  <a:pt x="2842670" y="270747"/>
                </a:cubicBezTo>
                <a:cubicBezTo>
                  <a:pt x="2879478" y="273538"/>
                  <a:pt x="2913716" y="263751"/>
                  <a:pt x="2955436" y="260498"/>
                </a:cubicBezTo>
                <a:cubicBezTo>
                  <a:pt x="2999857" y="269821"/>
                  <a:pt x="3023924" y="250480"/>
                  <a:pt x="3068503" y="247085"/>
                </a:cubicBezTo>
                <a:cubicBezTo>
                  <a:pt x="3111389" y="266609"/>
                  <a:pt x="3098860" y="219898"/>
                  <a:pt x="3136157" y="221367"/>
                </a:cubicBezTo>
                <a:cubicBezTo>
                  <a:pt x="3196055" y="239200"/>
                  <a:pt x="3135454" y="205899"/>
                  <a:pt x="3229025" y="212263"/>
                </a:cubicBezTo>
                <a:cubicBezTo>
                  <a:pt x="3234188" y="215227"/>
                  <a:pt x="3264745" y="186124"/>
                  <a:pt x="3263717" y="182064"/>
                </a:cubicBezTo>
                <a:cubicBezTo>
                  <a:pt x="3284210" y="183616"/>
                  <a:pt x="3383330" y="164943"/>
                  <a:pt x="3412450" y="169845"/>
                </a:cubicBezTo>
                <a:cubicBezTo>
                  <a:pt x="3470355" y="158600"/>
                  <a:pt x="3466269" y="142016"/>
                  <a:pt x="3507988" y="138840"/>
                </a:cubicBezTo>
                <a:cubicBezTo>
                  <a:pt x="3544535" y="128734"/>
                  <a:pt x="3601812" y="127435"/>
                  <a:pt x="3664316" y="114777"/>
                </a:cubicBezTo>
                <a:lnTo>
                  <a:pt x="3711062" y="102156"/>
                </a:lnTo>
                <a:lnTo>
                  <a:pt x="3705359" y="121458"/>
                </a:lnTo>
                <a:cubicBezTo>
                  <a:pt x="3720379" y="120778"/>
                  <a:pt x="3749577" y="126775"/>
                  <a:pt x="3752198" y="127977"/>
                </a:cubicBezTo>
                <a:cubicBezTo>
                  <a:pt x="3786365" y="130259"/>
                  <a:pt x="3791694" y="101101"/>
                  <a:pt x="3839589" y="94314"/>
                </a:cubicBezTo>
                <a:cubicBezTo>
                  <a:pt x="3887485" y="87527"/>
                  <a:pt x="4004152" y="92214"/>
                  <a:pt x="4039575" y="87255"/>
                </a:cubicBezTo>
                <a:lnTo>
                  <a:pt x="4045232" y="88164"/>
                </a:lnTo>
                <a:lnTo>
                  <a:pt x="4041253" y="89220"/>
                </a:lnTo>
                <a:cubicBezTo>
                  <a:pt x="4042318" y="89204"/>
                  <a:pt x="4045202" y="88772"/>
                  <a:pt x="4046168" y="88314"/>
                </a:cubicBezTo>
                <a:lnTo>
                  <a:pt x="4045232" y="88164"/>
                </a:lnTo>
                <a:lnTo>
                  <a:pt x="4047244" y="87630"/>
                </a:lnTo>
                <a:cubicBezTo>
                  <a:pt x="4053549" y="86424"/>
                  <a:pt x="4060647" y="116997"/>
                  <a:pt x="4081797" y="113788"/>
                </a:cubicBezTo>
                <a:cubicBezTo>
                  <a:pt x="4092642" y="113795"/>
                  <a:pt x="4108495" y="79226"/>
                  <a:pt x="4121089" y="75758"/>
                </a:cubicBezTo>
                <a:lnTo>
                  <a:pt x="4148674" y="66671"/>
                </a:lnTo>
                <a:cubicBezTo>
                  <a:pt x="4164695" y="65643"/>
                  <a:pt x="4204528" y="45062"/>
                  <a:pt x="4220548" y="44035"/>
                </a:cubicBezTo>
                <a:cubicBezTo>
                  <a:pt x="4283885" y="77935"/>
                  <a:pt x="4323280" y="76818"/>
                  <a:pt x="4354249" y="88116"/>
                </a:cubicBezTo>
                <a:cubicBezTo>
                  <a:pt x="4424521" y="97907"/>
                  <a:pt x="4455906" y="90768"/>
                  <a:pt x="4549237" y="79806"/>
                </a:cubicBezTo>
                <a:cubicBezTo>
                  <a:pt x="4622250" y="85587"/>
                  <a:pt x="4717263" y="97250"/>
                  <a:pt x="4796679" y="108111"/>
                </a:cubicBezTo>
                <a:cubicBezTo>
                  <a:pt x="4846927" y="119802"/>
                  <a:pt x="4894173" y="120032"/>
                  <a:pt x="4928657" y="111604"/>
                </a:cubicBezTo>
                <a:cubicBezTo>
                  <a:pt x="4976404" y="106223"/>
                  <a:pt x="5082489" y="69591"/>
                  <a:pt x="5136768" y="48267"/>
                </a:cubicBezTo>
                <a:cubicBezTo>
                  <a:pt x="5171389" y="22501"/>
                  <a:pt x="5266869" y="54523"/>
                  <a:pt x="5320899" y="10821"/>
                </a:cubicBezTo>
                <a:cubicBezTo>
                  <a:pt x="5353820" y="3483"/>
                  <a:pt x="5390152" y="453"/>
                  <a:pt x="5427496" y="4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prstClr val="white"/>
              </a:solidFill>
            </a:endParaRPr>
          </a:p>
        </p:txBody>
      </p:sp>
      <p:sp>
        <p:nvSpPr>
          <p:cNvPr id="17" name="Title 1"/>
          <p:cNvSpPr>
            <a:spLocks noGrp="1"/>
          </p:cNvSpPr>
          <p:nvPr>
            <p:ph type="title"/>
          </p:nvPr>
        </p:nvSpPr>
        <p:spPr>
          <a:xfrm>
            <a:off x="873706" y="609601"/>
            <a:ext cx="9810604" cy="422365"/>
          </a:xfrm>
        </p:spPr>
        <p:txBody>
          <a:bodyPr/>
          <a:lstStyle>
            <a:lvl1pPr algn="ctr">
              <a:defRPr/>
            </a:lvl1pPr>
          </a:lstStyle>
          <a:p>
            <a:r>
              <a:rPr lang="en-US"/>
              <a:t>Click to edit Master title style</a:t>
            </a:r>
          </a:p>
        </p:txBody>
      </p:sp>
      <p:sp>
        <p:nvSpPr>
          <p:cNvPr id="18" name="Text Placeholder 14"/>
          <p:cNvSpPr>
            <a:spLocks noGrp="1"/>
          </p:cNvSpPr>
          <p:nvPr>
            <p:ph type="body" sz="quarter" idx="13"/>
          </p:nvPr>
        </p:nvSpPr>
        <p:spPr>
          <a:xfrm>
            <a:off x="454758" y="1619250"/>
            <a:ext cx="3424321" cy="422365"/>
          </a:xfrm>
        </p:spPr>
        <p:txBody>
          <a:bodyPr/>
          <a:lstStyle>
            <a:lvl1pPr marL="0" indent="0" algn="l">
              <a:buNone/>
              <a:defRPr sz="2400" b="0" i="0"/>
            </a:lvl1pPr>
          </a:lstStyle>
          <a:p>
            <a:pPr lvl="0"/>
            <a:r>
              <a:rPr lang="en-US"/>
              <a:t>Click to edit Master text styles</a:t>
            </a:r>
          </a:p>
        </p:txBody>
      </p:sp>
      <p:sp>
        <p:nvSpPr>
          <p:cNvPr id="20" name="Text Placeholder 17"/>
          <p:cNvSpPr>
            <a:spLocks noGrp="1"/>
          </p:cNvSpPr>
          <p:nvPr>
            <p:ph type="body" sz="quarter" idx="15"/>
          </p:nvPr>
        </p:nvSpPr>
        <p:spPr>
          <a:xfrm>
            <a:off x="454550" y="2142535"/>
            <a:ext cx="3423973" cy="3748087"/>
          </a:xfrm>
        </p:spPr>
        <p:txBody>
          <a:bodyPr/>
          <a:lstStyle>
            <a:lvl1pPr>
              <a:defRPr/>
            </a:lvl1pPr>
          </a:lstStyle>
          <a:p>
            <a:pPr lvl="0"/>
            <a:r>
              <a:rPr lang="en-US"/>
              <a:t>Click to edit Master text styles</a:t>
            </a:r>
          </a:p>
        </p:txBody>
      </p:sp>
      <p:sp>
        <p:nvSpPr>
          <p:cNvPr id="19" name="Text Placeholder 14"/>
          <p:cNvSpPr>
            <a:spLocks noGrp="1"/>
          </p:cNvSpPr>
          <p:nvPr>
            <p:ph type="body" sz="quarter" idx="14"/>
          </p:nvPr>
        </p:nvSpPr>
        <p:spPr>
          <a:xfrm>
            <a:off x="4115018" y="1619249"/>
            <a:ext cx="3424320" cy="422365"/>
          </a:xfrm>
        </p:spPr>
        <p:txBody>
          <a:bodyPr/>
          <a:lstStyle>
            <a:lvl1pPr marL="0" indent="0" algn="l">
              <a:buNone/>
              <a:defRPr sz="2400" b="0"/>
            </a:lvl1pPr>
          </a:lstStyle>
          <a:p>
            <a:pPr lvl="0"/>
            <a:r>
              <a:rPr lang="en-US"/>
              <a:t>Click to edit Master text styles</a:t>
            </a:r>
          </a:p>
        </p:txBody>
      </p:sp>
      <p:sp>
        <p:nvSpPr>
          <p:cNvPr id="21" name="Text Placeholder 17"/>
          <p:cNvSpPr>
            <a:spLocks noGrp="1"/>
          </p:cNvSpPr>
          <p:nvPr>
            <p:ph type="body" sz="quarter" idx="16"/>
          </p:nvPr>
        </p:nvSpPr>
        <p:spPr>
          <a:xfrm>
            <a:off x="4115497" y="2142534"/>
            <a:ext cx="3423973" cy="3748087"/>
          </a:xfrm>
        </p:spPr>
        <p:txBody>
          <a:bodyPr/>
          <a:lstStyle>
            <a:lvl1pPr>
              <a:defRPr/>
            </a:lvl1pPr>
          </a:lstStyle>
          <a:p>
            <a:pPr lvl="0"/>
            <a:r>
              <a:rPr lang="en-US"/>
              <a:t>Click to edit Master text styles</a:t>
            </a:r>
          </a:p>
        </p:txBody>
      </p:sp>
      <p:sp>
        <p:nvSpPr>
          <p:cNvPr id="24" name="Text Placeholder 14"/>
          <p:cNvSpPr>
            <a:spLocks noGrp="1"/>
          </p:cNvSpPr>
          <p:nvPr>
            <p:ph type="body" sz="quarter" idx="17"/>
          </p:nvPr>
        </p:nvSpPr>
        <p:spPr>
          <a:xfrm>
            <a:off x="7775277" y="1619249"/>
            <a:ext cx="3424320" cy="422365"/>
          </a:xfrm>
        </p:spPr>
        <p:txBody>
          <a:bodyPr/>
          <a:lstStyle>
            <a:lvl1pPr marL="0" indent="0" algn="l">
              <a:buNone/>
              <a:defRPr sz="2400" b="0"/>
            </a:lvl1pPr>
          </a:lstStyle>
          <a:p>
            <a:pPr lvl="0"/>
            <a:r>
              <a:rPr lang="en-US"/>
              <a:t>Click to edit Master text styles</a:t>
            </a:r>
          </a:p>
        </p:txBody>
      </p:sp>
      <p:sp>
        <p:nvSpPr>
          <p:cNvPr id="25" name="Text Placeholder 17"/>
          <p:cNvSpPr>
            <a:spLocks noGrp="1"/>
          </p:cNvSpPr>
          <p:nvPr>
            <p:ph type="body" sz="quarter" idx="18"/>
          </p:nvPr>
        </p:nvSpPr>
        <p:spPr>
          <a:xfrm>
            <a:off x="7775756" y="2142534"/>
            <a:ext cx="3423973" cy="3748087"/>
          </a:xfrm>
        </p:spPr>
        <p:txBody>
          <a:bodyPr/>
          <a:lstStyle>
            <a:lvl1pPr>
              <a:defRPr/>
            </a:lvl1pPr>
          </a:lstStyle>
          <a:p>
            <a:pPr lvl="0"/>
            <a:r>
              <a:rPr lang="en-US"/>
              <a:t>Click to edit Master text styles</a:t>
            </a:r>
          </a:p>
        </p:txBody>
      </p:sp>
      <p:sp>
        <p:nvSpPr>
          <p:cNvPr id="3" name="Footer Placeholder 4">
            <a:extLst>
              <a:ext uri="{FF2B5EF4-FFF2-40B4-BE49-F238E27FC236}">
                <a16:creationId xmlns:a16="http://schemas.microsoft.com/office/drawing/2014/main" id="{D69B7F0A-088C-A4A7-9B00-588F77440AC2}"/>
              </a:ext>
            </a:extLst>
          </p:cNvPr>
          <p:cNvSpPr>
            <a:spLocks noGrp="1"/>
          </p:cNvSpPr>
          <p:nvPr>
            <p:ph type="ftr" sz="quarter" idx="19"/>
          </p:nvPr>
        </p:nvSpPr>
        <p:spPr>
          <a:xfrm rot="5400000">
            <a:off x="10450513" y="1408113"/>
            <a:ext cx="2771775" cy="365125"/>
          </a:xfrm>
        </p:spPr>
        <p:txBody>
          <a:bodyPr/>
          <a:lstStyle>
            <a:lvl1pPr>
              <a:defRPr>
                <a:solidFill>
                  <a:prstClr val="black">
                    <a:lumMod val="85000"/>
                    <a:lumOff val="15000"/>
                  </a:prstClr>
                </a:solidFill>
              </a:defRPr>
            </a:lvl1pPr>
          </a:lstStyle>
          <a:p>
            <a:pPr>
              <a:defRPr/>
            </a:pPr>
            <a:r>
              <a:rPr lang="en-US"/>
              <a:t>PRESENTATION TITLE</a:t>
            </a:r>
          </a:p>
        </p:txBody>
      </p:sp>
      <p:sp>
        <p:nvSpPr>
          <p:cNvPr id="4" name="Slide Number Placeholder 5">
            <a:extLst>
              <a:ext uri="{FF2B5EF4-FFF2-40B4-BE49-F238E27FC236}">
                <a16:creationId xmlns:a16="http://schemas.microsoft.com/office/drawing/2014/main" id="{9009C78F-DEF3-3546-D225-FE94B114FD09}"/>
              </a:ext>
            </a:extLst>
          </p:cNvPr>
          <p:cNvSpPr>
            <a:spLocks noGrp="1"/>
          </p:cNvSpPr>
          <p:nvPr>
            <p:ph type="sldNum" sz="quarter" idx="20"/>
          </p:nvPr>
        </p:nvSpPr>
        <p:spPr>
          <a:xfrm>
            <a:off x="11558588" y="3136900"/>
            <a:ext cx="546100" cy="579438"/>
          </a:xfrm>
        </p:spPr>
        <p:txBody>
          <a:bodyPr/>
          <a:lstStyle>
            <a:lvl1pPr>
              <a:defRPr/>
            </a:lvl1pPr>
          </a:lstStyle>
          <a:p>
            <a:fld id="{ACE8FB54-D2CA-49AB-9D03-0277E432BB1A}" type="slidenum">
              <a:rPr lang="en-US" altLang="en-US"/>
              <a:pPr/>
              <a:t>‹#›</a:t>
            </a:fld>
            <a:endParaRPr lang="en-US" altLang="en-US"/>
          </a:p>
        </p:txBody>
      </p:sp>
      <p:sp>
        <p:nvSpPr>
          <p:cNvPr id="5" name="Date Placeholder 3">
            <a:extLst>
              <a:ext uri="{FF2B5EF4-FFF2-40B4-BE49-F238E27FC236}">
                <a16:creationId xmlns:a16="http://schemas.microsoft.com/office/drawing/2014/main" id="{8C430A13-1DA9-BF58-8247-B89CA6483809}"/>
              </a:ext>
            </a:extLst>
          </p:cNvPr>
          <p:cNvSpPr>
            <a:spLocks noGrp="1"/>
          </p:cNvSpPr>
          <p:nvPr>
            <p:ph type="dt" sz="half" idx="21"/>
          </p:nvPr>
        </p:nvSpPr>
        <p:spPr>
          <a:xfrm rot="5400000">
            <a:off x="10506076" y="5075237"/>
            <a:ext cx="2647950" cy="365125"/>
          </a:xfrm>
        </p:spPr>
        <p:txBody>
          <a:bodyPr/>
          <a:lstStyle>
            <a:lvl1pPr>
              <a:defRPr sz="900" cap="all" spc="300">
                <a:solidFill>
                  <a:prstClr val="black">
                    <a:lumMod val="85000"/>
                    <a:lumOff val="15000"/>
                  </a:prstClr>
                </a:solidFill>
                <a:latin typeface="Bembo"/>
              </a:defRPr>
            </a:lvl1pPr>
          </a:lstStyle>
          <a:p>
            <a:pPr>
              <a:defRPr/>
            </a:pPr>
            <a:r>
              <a:rPr lang="en-US"/>
              <a:t>20XX</a:t>
            </a:r>
          </a:p>
        </p:txBody>
      </p:sp>
    </p:spTree>
    <p:extLst>
      <p:ext uri="{BB962C8B-B14F-4D97-AF65-F5344CB8AC3E}">
        <p14:creationId xmlns:p14="http://schemas.microsoft.com/office/powerpoint/2010/main" val="23373658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2D698C3-AC0B-8752-D358-D33DBA31705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3" name="Freeform: Shape 47">
            <a:extLst>
              <a:ext uri="{FF2B5EF4-FFF2-40B4-BE49-F238E27FC236}">
                <a16:creationId xmlns:a16="http://schemas.microsoft.com/office/drawing/2014/main" id="{7ED46B26-F1EB-2CFE-EE30-62D77E73AAE8}"/>
              </a:ext>
            </a:extLst>
          </p:cNvPr>
          <p:cNvSpPr/>
          <p:nvPr userDrawn="1"/>
        </p:nvSpPr>
        <p:spPr>
          <a:xfrm>
            <a:off x="4716463" y="5064125"/>
            <a:ext cx="6350" cy="1588"/>
          </a:xfrm>
          <a:custGeom>
            <a:avLst/>
            <a:gdLst>
              <a:gd name="connsiteX0" fmla="*/ 5040 w 5311"/>
              <a:gd name="connsiteY0" fmla="*/ 0 h 1673"/>
              <a:gd name="connsiteX1" fmla="*/ 5311 w 5311"/>
              <a:gd name="connsiteY1" fmla="*/ 504 h 1673"/>
              <a:gd name="connsiteX2" fmla="*/ 633 w 5311"/>
              <a:gd name="connsiteY2" fmla="*/ 1238 h 1673"/>
              <a:gd name="connsiteX3" fmla="*/ 5040 w 5311"/>
              <a:gd name="connsiteY3" fmla="*/ 0 h 1673"/>
            </a:gdLst>
            <a:ahLst/>
            <a:cxnLst>
              <a:cxn ang="0">
                <a:pos x="connsiteX0" y="connsiteY0"/>
              </a:cxn>
              <a:cxn ang="0">
                <a:pos x="connsiteX1" y="connsiteY1"/>
              </a:cxn>
              <a:cxn ang="0">
                <a:pos x="connsiteX2" y="connsiteY2"/>
              </a:cxn>
              <a:cxn ang="0">
                <a:pos x="connsiteX3" y="connsiteY3"/>
              </a:cxn>
            </a:cxnLst>
            <a:rect l="l" t="t" r="r" b="b"/>
            <a:pathLst>
              <a:path w="5311" h="1673">
                <a:moveTo>
                  <a:pt x="5040" y="0"/>
                </a:moveTo>
                <a:lnTo>
                  <a:pt x="5311" y="504"/>
                </a:lnTo>
                <a:cubicBezTo>
                  <a:pt x="3865" y="1390"/>
                  <a:pt x="-1892" y="2201"/>
                  <a:pt x="633" y="1238"/>
                </a:cubicBezTo>
                <a:lnTo>
                  <a:pt x="5040" y="0"/>
                </a:lnTo>
                <a:close/>
              </a:path>
            </a:pathLst>
          </a:custGeom>
          <a:solidFill>
            <a:srgbClr val="82766A"/>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4" name="Freeform: Shape 56">
            <a:extLst>
              <a:ext uri="{FF2B5EF4-FFF2-40B4-BE49-F238E27FC236}">
                <a16:creationId xmlns:a16="http://schemas.microsoft.com/office/drawing/2014/main" id="{9BFE6D6E-8AC9-E2C0-90B7-83E7B87C66FC}"/>
              </a:ext>
            </a:extLst>
          </p:cNvPr>
          <p:cNvSpPr/>
          <p:nvPr userDrawn="1"/>
        </p:nvSpPr>
        <p:spPr>
          <a:xfrm>
            <a:off x="0" y="4906963"/>
            <a:ext cx="12192000" cy="1951037"/>
          </a:xfrm>
          <a:custGeom>
            <a:avLst/>
            <a:gdLst>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285754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74735 w 12192002"/>
              <a:gd name="connsiteY94" fmla="*/ 1132363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12382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Lst>
            <a:rect l="l" t="t" r="r" b="b"/>
            <a:pathLst>
              <a:path w="12192002" h="2122526">
                <a:moveTo>
                  <a:pt x="5626960" y="0"/>
                </a:moveTo>
                <a:lnTo>
                  <a:pt x="5758918" y="1023"/>
                </a:lnTo>
                <a:lnTo>
                  <a:pt x="5957375" y="16715"/>
                </a:lnTo>
                <a:cubicBezTo>
                  <a:pt x="5970127" y="20033"/>
                  <a:pt x="5998679" y="20946"/>
                  <a:pt x="6010090" y="20359"/>
                </a:cubicBezTo>
                <a:lnTo>
                  <a:pt x="6041282" y="15266"/>
                </a:lnTo>
                <a:lnTo>
                  <a:pt x="6048637" y="6917"/>
                </a:lnTo>
                <a:lnTo>
                  <a:pt x="6068529" y="7600"/>
                </a:lnTo>
                <a:lnTo>
                  <a:pt x="6073847" y="6063"/>
                </a:lnTo>
                <a:cubicBezTo>
                  <a:pt x="6090539" y="9219"/>
                  <a:pt x="6128055" y="22767"/>
                  <a:pt x="6168673" y="26525"/>
                </a:cubicBezTo>
                <a:cubicBezTo>
                  <a:pt x="6209291" y="30283"/>
                  <a:pt x="6297550" y="13090"/>
                  <a:pt x="6317559" y="28612"/>
                </a:cubicBezTo>
                <a:cubicBezTo>
                  <a:pt x="6409695" y="55045"/>
                  <a:pt x="6472153" y="31322"/>
                  <a:pt x="6549454" y="75412"/>
                </a:cubicBezTo>
                <a:cubicBezTo>
                  <a:pt x="6628105" y="80632"/>
                  <a:pt x="6649105" y="94733"/>
                  <a:pt x="6708221" y="104188"/>
                </a:cubicBezTo>
                <a:cubicBezTo>
                  <a:pt x="6787988" y="118277"/>
                  <a:pt x="6871921" y="137351"/>
                  <a:pt x="6904145" y="132143"/>
                </a:cubicBezTo>
                <a:cubicBezTo>
                  <a:pt x="6943644" y="126545"/>
                  <a:pt x="6937527" y="150711"/>
                  <a:pt x="7018495" y="161649"/>
                </a:cubicBezTo>
                <a:cubicBezTo>
                  <a:pt x="7050188" y="159320"/>
                  <a:pt x="7061147" y="160297"/>
                  <a:pt x="7096987" y="161275"/>
                </a:cubicBezTo>
                <a:lnTo>
                  <a:pt x="7170807" y="173503"/>
                </a:lnTo>
                <a:cubicBezTo>
                  <a:pt x="7184505" y="172489"/>
                  <a:pt x="7192111" y="174628"/>
                  <a:pt x="7197003" y="178151"/>
                </a:cubicBezTo>
                <a:lnTo>
                  <a:pt x="7201101" y="183509"/>
                </a:lnTo>
                <a:lnTo>
                  <a:pt x="7218559" y="188059"/>
                </a:lnTo>
                <a:lnTo>
                  <a:pt x="7310852" y="213308"/>
                </a:lnTo>
                <a:lnTo>
                  <a:pt x="7312179" y="211866"/>
                </a:lnTo>
                <a:cubicBezTo>
                  <a:pt x="7333989" y="206326"/>
                  <a:pt x="7374788" y="205221"/>
                  <a:pt x="7405390" y="202271"/>
                </a:cubicBezTo>
                <a:cubicBezTo>
                  <a:pt x="7422527" y="207464"/>
                  <a:pt x="7476985" y="190048"/>
                  <a:pt x="7495794" y="194166"/>
                </a:cubicBezTo>
                <a:lnTo>
                  <a:pt x="7507039" y="196118"/>
                </a:lnTo>
                <a:lnTo>
                  <a:pt x="7507411" y="195791"/>
                </a:lnTo>
                <a:cubicBezTo>
                  <a:pt x="7510172" y="195437"/>
                  <a:pt x="7513992" y="195787"/>
                  <a:pt x="7519570" y="197126"/>
                </a:cubicBezTo>
                <a:lnTo>
                  <a:pt x="7527542" y="199679"/>
                </a:lnTo>
                <a:lnTo>
                  <a:pt x="7614346" y="205507"/>
                </a:lnTo>
                <a:lnTo>
                  <a:pt x="7718744" y="202036"/>
                </a:lnTo>
                <a:cubicBezTo>
                  <a:pt x="7780965" y="210608"/>
                  <a:pt x="7835119" y="212839"/>
                  <a:pt x="7905407" y="227751"/>
                </a:cubicBezTo>
                <a:cubicBezTo>
                  <a:pt x="7967070" y="225346"/>
                  <a:pt x="8025467" y="246582"/>
                  <a:pt x="8090271" y="269724"/>
                </a:cubicBezTo>
                <a:cubicBezTo>
                  <a:pt x="8147130" y="284670"/>
                  <a:pt x="8181827" y="318792"/>
                  <a:pt x="8245834" y="315885"/>
                </a:cubicBezTo>
                <a:cubicBezTo>
                  <a:pt x="8246647" y="320745"/>
                  <a:pt x="8248859" y="325027"/>
                  <a:pt x="8252033" y="328877"/>
                </a:cubicBezTo>
                <a:lnTo>
                  <a:pt x="8263376" y="338720"/>
                </a:lnTo>
                <a:lnTo>
                  <a:pt x="8266075" y="338490"/>
                </a:lnTo>
                <a:cubicBezTo>
                  <a:pt x="8276151" y="339772"/>
                  <a:pt x="8280845" y="342420"/>
                  <a:pt x="8283149" y="345665"/>
                </a:cubicBezTo>
                <a:lnTo>
                  <a:pt x="8284276" y="350108"/>
                </a:lnTo>
                <a:lnTo>
                  <a:pt x="8295173" y="355931"/>
                </a:lnTo>
                <a:lnTo>
                  <a:pt x="8314432" y="369826"/>
                </a:lnTo>
                <a:lnTo>
                  <a:pt x="8320104" y="370152"/>
                </a:lnTo>
                <a:lnTo>
                  <a:pt x="8352372" y="387570"/>
                </a:lnTo>
                <a:lnTo>
                  <a:pt x="8353799" y="386730"/>
                </a:lnTo>
                <a:cubicBezTo>
                  <a:pt x="8357733" y="385247"/>
                  <a:pt x="8362024" y="384899"/>
                  <a:pt x="8367182" y="386924"/>
                </a:cubicBezTo>
                <a:lnTo>
                  <a:pt x="8490249" y="400966"/>
                </a:lnTo>
                <a:lnTo>
                  <a:pt x="8497594" y="404016"/>
                </a:lnTo>
                <a:lnTo>
                  <a:pt x="8497968" y="403837"/>
                </a:lnTo>
                <a:cubicBezTo>
                  <a:pt x="8500048" y="403987"/>
                  <a:pt x="8502649" y="404798"/>
                  <a:pt x="8506167" y="406575"/>
                </a:cubicBezTo>
                <a:lnTo>
                  <a:pt x="8510983" y="409576"/>
                </a:lnTo>
                <a:lnTo>
                  <a:pt x="8525230" y="415491"/>
                </a:lnTo>
                <a:lnTo>
                  <a:pt x="8596071" y="400649"/>
                </a:lnTo>
                <a:cubicBezTo>
                  <a:pt x="8639145" y="406126"/>
                  <a:pt x="8671609" y="389686"/>
                  <a:pt x="8707847" y="409221"/>
                </a:cubicBezTo>
                <a:cubicBezTo>
                  <a:pt x="8748197" y="414263"/>
                  <a:pt x="8719822" y="400602"/>
                  <a:pt x="8752444" y="411322"/>
                </a:cubicBezTo>
                <a:cubicBezTo>
                  <a:pt x="8789303" y="414879"/>
                  <a:pt x="8898034" y="429534"/>
                  <a:pt x="8928988" y="430554"/>
                </a:cubicBezTo>
                <a:cubicBezTo>
                  <a:pt x="8955520" y="410467"/>
                  <a:pt x="8954693" y="419415"/>
                  <a:pt x="8963048" y="427366"/>
                </a:cubicBezTo>
                <a:lnTo>
                  <a:pt x="8968011" y="425141"/>
                </a:lnTo>
                <a:lnTo>
                  <a:pt x="8974337" y="424441"/>
                </a:lnTo>
                <a:lnTo>
                  <a:pt x="8990394" y="427667"/>
                </a:lnTo>
                <a:lnTo>
                  <a:pt x="8996232" y="429728"/>
                </a:lnTo>
                <a:cubicBezTo>
                  <a:pt x="9000327" y="430831"/>
                  <a:pt x="9003146" y="431159"/>
                  <a:pt x="9005201" y="430939"/>
                </a:cubicBezTo>
                <a:lnTo>
                  <a:pt x="9005486" y="430699"/>
                </a:lnTo>
                <a:lnTo>
                  <a:pt x="9053453" y="433984"/>
                </a:lnTo>
                <a:cubicBezTo>
                  <a:pt x="9068117" y="420419"/>
                  <a:pt x="9112391" y="454853"/>
                  <a:pt x="9113812" y="425670"/>
                </a:cubicBezTo>
                <a:cubicBezTo>
                  <a:pt x="9130955" y="430499"/>
                  <a:pt x="9138865" y="443788"/>
                  <a:pt x="9137318" y="424304"/>
                </a:cubicBezTo>
                <a:cubicBezTo>
                  <a:pt x="9143084" y="425358"/>
                  <a:pt x="9147048" y="424266"/>
                  <a:pt x="9150210" y="422135"/>
                </a:cubicBezTo>
                <a:lnTo>
                  <a:pt x="9151232" y="421070"/>
                </a:lnTo>
                <a:lnTo>
                  <a:pt x="9189246" y="432272"/>
                </a:lnTo>
                <a:lnTo>
                  <a:pt x="9194810" y="441511"/>
                </a:lnTo>
                <a:lnTo>
                  <a:pt x="9231370" y="451590"/>
                </a:lnTo>
                <a:lnTo>
                  <a:pt x="9343052" y="503495"/>
                </a:lnTo>
                <a:cubicBezTo>
                  <a:pt x="9415432" y="508795"/>
                  <a:pt x="9518955" y="534921"/>
                  <a:pt x="9584507" y="549197"/>
                </a:cubicBezTo>
                <a:cubicBezTo>
                  <a:pt x="9602038" y="561809"/>
                  <a:pt x="9675059" y="570203"/>
                  <a:pt x="9728309" y="560617"/>
                </a:cubicBezTo>
                <a:lnTo>
                  <a:pt x="9847792" y="580824"/>
                </a:lnTo>
                <a:cubicBezTo>
                  <a:pt x="9888744" y="590649"/>
                  <a:pt x="9918983" y="587450"/>
                  <a:pt x="9960019" y="587592"/>
                </a:cubicBezTo>
                <a:cubicBezTo>
                  <a:pt x="9984397" y="592516"/>
                  <a:pt x="9998461" y="593006"/>
                  <a:pt x="10039240" y="603107"/>
                </a:cubicBezTo>
                <a:cubicBezTo>
                  <a:pt x="10046863" y="602184"/>
                  <a:pt x="10074570" y="603512"/>
                  <a:pt x="10082169" y="601443"/>
                </a:cubicBezTo>
                <a:lnTo>
                  <a:pt x="10126500" y="603538"/>
                </a:lnTo>
                <a:lnTo>
                  <a:pt x="10261101" y="615053"/>
                </a:lnTo>
                <a:cubicBezTo>
                  <a:pt x="10274744" y="622448"/>
                  <a:pt x="10323589" y="631514"/>
                  <a:pt x="10336855" y="624804"/>
                </a:cubicBezTo>
                <a:cubicBezTo>
                  <a:pt x="10347867" y="624959"/>
                  <a:pt x="10374830" y="633622"/>
                  <a:pt x="10383868" y="625415"/>
                </a:cubicBezTo>
                <a:cubicBezTo>
                  <a:pt x="10409284" y="632493"/>
                  <a:pt x="10436539" y="633300"/>
                  <a:pt x="10445984" y="629262"/>
                </a:cubicBezTo>
                <a:cubicBezTo>
                  <a:pt x="10473833" y="619395"/>
                  <a:pt x="10495464" y="632839"/>
                  <a:pt x="10519280" y="631320"/>
                </a:cubicBezTo>
                <a:cubicBezTo>
                  <a:pt x="10558606" y="636140"/>
                  <a:pt x="10616449" y="646751"/>
                  <a:pt x="10644619" y="651566"/>
                </a:cubicBezTo>
                <a:cubicBezTo>
                  <a:pt x="10707078" y="667239"/>
                  <a:pt x="10806649" y="700317"/>
                  <a:pt x="10857724" y="712684"/>
                </a:cubicBezTo>
                <a:cubicBezTo>
                  <a:pt x="10915291" y="725495"/>
                  <a:pt x="10885368" y="688933"/>
                  <a:pt x="10951063" y="725767"/>
                </a:cubicBezTo>
                <a:cubicBezTo>
                  <a:pt x="10982008" y="727705"/>
                  <a:pt x="11007787" y="723528"/>
                  <a:pt x="11030956" y="721011"/>
                </a:cubicBezTo>
                <a:cubicBezTo>
                  <a:pt x="11029909" y="706023"/>
                  <a:pt x="11057496" y="724188"/>
                  <a:pt x="11085938" y="723892"/>
                </a:cubicBezTo>
                <a:cubicBezTo>
                  <a:pt x="11102606" y="725362"/>
                  <a:pt x="11125909" y="729502"/>
                  <a:pt x="11143411" y="733141"/>
                </a:cubicBezTo>
                <a:cubicBezTo>
                  <a:pt x="11171652" y="736317"/>
                  <a:pt x="11164089" y="762276"/>
                  <a:pt x="11195087" y="732494"/>
                </a:cubicBezTo>
                <a:cubicBezTo>
                  <a:pt x="11221976" y="745071"/>
                  <a:pt x="11231916" y="754905"/>
                  <a:pt x="11273972" y="753513"/>
                </a:cubicBezTo>
                <a:cubicBezTo>
                  <a:pt x="11288331" y="764337"/>
                  <a:pt x="11354320" y="819231"/>
                  <a:pt x="11369715" y="813181"/>
                </a:cubicBezTo>
                <a:cubicBezTo>
                  <a:pt x="11408024" y="821140"/>
                  <a:pt x="11417570" y="873027"/>
                  <a:pt x="11462695" y="874654"/>
                </a:cubicBezTo>
                <a:cubicBezTo>
                  <a:pt x="11507338" y="891120"/>
                  <a:pt x="11468277" y="926374"/>
                  <a:pt x="11516473" y="928206"/>
                </a:cubicBezTo>
                <a:lnTo>
                  <a:pt x="11585369" y="1004898"/>
                </a:lnTo>
                <a:cubicBezTo>
                  <a:pt x="11627915" y="1047460"/>
                  <a:pt x="11688670" y="1023969"/>
                  <a:pt x="11712382" y="1047864"/>
                </a:cubicBezTo>
                <a:cubicBezTo>
                  <a:pt x="11736094" y="1071759"/>
                  <a:pt x="11860362" y="1135225"/>
                  <a:pt x="11894613" y="1148265"/>
                </a:cubicBezTo>
                <a:cubicBezTo>
                  <a:pt x="11928864" y="1161305"/>
                  <a:pt x="11872782" y="1124390"/>
                  <a:pt x="11917888" y="1126105"/>
                </a:cubicBezTo>
                <a:cubicBezTo>
                  <a:pt x="11967364" y="1138091"/>
                  <a:pt x="11978191" y="1115038"/>
                  <a:pt x="12080164" y="1090885"/>
                </a:cubicBezTo>
                <a:cubicBezTo>
                  <a:pt x="12093592" y="1092452"/>
                  <a:pt x="12126659" y="1037250"/>
                  <a:pt x="12140863" y="1035036"/>
                </a:cubicBezTo>
                <a:lnTo>
                  <a:pt x="12192002" y="1015838"/>
                </a:lnTo>
                <a:lnTo>
                  <a:pt x="12192002" y="1955549"/>
                </a:lnTo>
                <a:lnTo>
                  <a:pt x="12192000" y="1955549"/>
                </a:lnTo>
                <a:lnTo>
                  <a:pt x="12192000" y="2122526"/>
                </a:lnTo>
                <a:lnTo>
                  <a:pt x="0" y="2122526"/>
                </a:lnTo>
                <a:lnTo>
                  <a:pt x="0" y="1348327"/>
                </a:lnTo>
                <a:lnTo>
                  <a:pt x="2" y="1348327"/>
                </a:lnTo>
                <a:lnTo>
                  <a:pt x="2" y="592017"/>
                </a:lnTo>
                <a:lnTo>
                  <a:pt x="15526" y="586548"/>
                </a:lnTo>
                <a:cubicBezTo>
                  <a:pt x="35255" y="585160"/>
                  <a:pt x="72229" y="592802"/>
                  <a:pt x="118381" y="583692"/>
                </a:cubicBezTo>
                <a:lnTo>
                  <a:pt x="292435" y="531887"/>
                </a:lnTo>
                <a:cubicBezTo>
                  <a:pt x="333820" y="524854"/>
                  <a:pt x="366418" y="510849"/>
                  <a:pt x="404015" y="511191"/>
                </a:cubicBezTo>
                <a:cubicBezTo>
                  <a:pt x="415660" y="502454"/>
                  <a:pt x="428065" y="497716"/>
                  <a:pt x="445099" y="505368"/>
                </a:cubicBezTo>
                <a:cubicBezTo>
                  <a:pt x="473049" y="498059"/>
                  <a:pt x="549479" y="473644"/>
                  <a:pt x="571717" y="467338"/>
                </a:cubicBezTo>
                <a:lnTo>
                  <a:pt x="578535" y="467527"/>
                </a:lnTo>
                <a:cubicBezTo>
                  <a:pt x="582714" y="467117"/>
                  <a:pt x="586282" y="465474"/>
                  <a:pt x="596792" y="464875"/>
                </a:cubicBezTo>
                <a:cubicBezTo>
                  <a:pt x="618517" y="457289"/>
                  <a:pt x="688384" y="430106"/>
                  <a:pt x="708875" y="422017"/>
                </a:cubicBezTo>
                <a:cubicBezTo>
                  <a:pt x="714996" y="421315"/>
                  <a:pt x="718074" y="419183"/>
                  <a:pt x="719742" y="416340"/>
                </a:cubicBezTo>
                <a:cubicBezTo>
                  <a:pt x="719843" y="415919"/>
                  <a:pt x="719947" y="415498"/>
                  <a:pt x="720047" y="415078"/>
                </a:cubicBezTo>
                <a:lnTo>
                  <a:pt x="763053" y="414307"/>
                </a:lnTo>
                <a:lnTo>
                  <a:pt x="767901" y="412086"/>
                </a:lnTo>
                <a:lnTo>
                  <a:pt x="797041" y="414293"/>
                </a:lnTo>
                <a:lnTo>
                  <a:pt x="811506" y="413988"/>
                </a:lnTo>
                <a:lnTo>
                  <a:pt x="816809" y="416882"/>
                </a:lnTo>
                <a:cubicBezTo>
                  <a:pt x="821862" y="418352"/>
                  <a:pt x="828232" y="418327"/>
                  <a:pt x="837540" y="414918"/>
                </a:cubicBezTo>
                <a:lnTo>
                  <a:pt x="858269" y="416131"/>
                </a:lnTo>
                <a:cubicBezTo>
                  <a:pt x="864622" y="417683"/>
                  <a:pt x="943264" y="400945"/>
                  <a:pt x="948732" y="404293"/>
                </a:cubicBezTo>
                <a:cubicBezTo>
                  <a:pt x="1007438" y="402718"/>
                  <a:pt x="1078958" y="412604"/>
                  <a:pt x="1149979" y="406698"/>
                </a:cubicBezTo>
                <a:cubicBezTo>
                  <a:pt x="1264076" y="391985"/>
                  <a:pt x="1418281" y="371972"/>
                  <a:pt x="1496110" y="357263"/>
                </a:cubicBezTo>
                <a:cubicBezTo>
                  <a:pt x="1524373" y="323194"/>
                  <a:pt x="1569686" y="343349"/>
                  <a:pt x="1608669" y="331673"/>
                </a:cubicBezTo>
                <a:cubicBezTo>
                  <a:pt x="1628634" y="319376"/>
                  <a:pt x="1652708" y="325981"/>
                  <a:pt x="1675071" y="324776"/>
                </a:cubicBezTo>
                <a:cubicBezTo>
                  <a:pt x="1696661" y="320902"/>
                  <a:pt x="1719608" y="311993"/>
                  <a:pt x="1738204" y="308427"/>
                </a:cubicBezTo>
                <a:lnTo>
                  <a:pt x="1786655" y="303376"/>
                </a:lnTo>
                <a:cubicBezTo>
                  <a:pt x="1814690" y="308462"/>
                  <a:pt x="1843563" y="316239"/>
                  <a:pt x="1873080" y="330998"/>
                </a:cubicBezTo>
                <a:cubicBezTo>
                  <a:pt x="1885328" y="340074"/>
                  <a:pt x="1907076" y="340787"/>
                  <a:pt x="1921650" y="332593"/>
                </a:cubicBezTo>
                <a:cubicBezTo>
                  <a:pt x="1924160" y="331181"/>
                  <a:pt x="1926358" y="329554"/>
                  <a:pt x="1928172" y="327762"/>
                </a:cubicBezTo>
                <a:cubicBezTo>
                  <a:pt x="1964849" y="349443"/>
                  <a:pt x="1978703" y="334060"/>
                  <a:pt x="1997356" y="349707"/>
                </a:cubicBezTo>
                <a:cubicBezTo>
                  <a:pt x="2045552" y="350382"/>
                  <a:pt x="2077539" y="328078"/>
                  <a:pt x="2094665" y="341687"/>
                </a:cubicBezTo>
                <a:cubicBezTo>
                  <a:pt x="2129868" y="337565"/>
                  <a:pt x="2171836" y="328633"/>
                  <a:pt x="2208578" y="324976"/>
                </a:cubicBezTo>
                <a:cubicBezTo>
                  <a:pt x="2233182" y="323400"/>
                  <a:pt x="2276000" y="319205"/>
                  <a:pt x="2315112" y="319743"/>
                </a:cubicBezTo>
                <a:cubicBezTo>
                  <a:pt x="2354027" y="341739"/>
                  <a:pt x="2411581" y="311650"/>
                  <a:pt x="2443255" y="328210"/>
                </a:cubicBezTo>
                <a:lnTo>
                  <a:pt x="2568028" y="342111"/>
                </a:lnTo>
                <a:cubicBezTo>
                  <a:pt x="2608701" y="337537"/>
                  <a:pt x="2582516" y="375805"/>
                  <a:pt x="2646527" y="315870"/>
                </a:cubicBezTo>
                <a:cubicBezTo>
                  <a:pt x="2717602" y="329320"/>
                  <a:pt x="2719299" y="298751"/>
                  <a:pt x="2781569" y="326406"/>
                </a:cubicBezTo>
                <a:lnTo>
                  <a:pt x="3030291" y="348227"/>
                </a:lnTo>
                <a:cubicBezTo>
                  <a:pt x="3072289" y="343635"/>
                  <a:pt x="3082691" y="349641"/>
                  <a:pt x="3142556" y="350870"/>
                </a:cubicBezTo>
                <a:cubicBezTo>
                  <a:pt x="3203390" y="348332"/>
                  <a:pt x="3209724" y="356304"/>
                  <a:pt x="3262356" y="358645"/>
                </a:cubicBezTo>
                <a:cubicBezTo>
                  <a:pt x="3295546" y="360921"/>
                  <a:pt x="3336380" y="362051"/>
                  <a:pt x="3341698" y="364522"/>
                </a:cubicBezTo>
                <a:lnTo>
                  <a:pt x="3344026" y="363547"/>
                </a:lnTo>
                <a:cubicBezTo>
                  <a:pt x="3353997" y="361853"/>
                  <a:pt x="3359859" y="362931"/>
                  <a:pt x="3363888" y="365229"/>
                </a:cubicBezTo>
                <a:lnTo>
                  <a:pt x="3400728" y="382181"/>
                </a:lnTo>
                <a:lnTo>
                  <a:pt x="3473223" y="370133"/>
                </a:lnTo>
                <a:cubicBezTo>
                  <a:pt x="3488625" y="364503"/>
                  <a:pt x="3513943" y="370768"/>
                  <a:pt x="3536135" y="366472"/>
                </a:cubicBezTo>
                <a:cubicBezTo>
                  <a:pt x="3549392" y="369181"/>
                  <a:pt x="3571626" y="354982"/>
                  <a:pt x="3585978" y="356773"/>
                </a:cubicBezTo>
                <a:lnTo>
                  <a:pt x="3594501" y="357463"/>
                </a:lnTo>
                <a:lnTo>
                  <a:pt x="3594736" y="357194"/>
                </a:lnTo>
                <a:cubicBezTo>
                  <a:pt x="3596729" y="356739"/>
                  <a:pt x="3599583" y="356739"/>
                  <a:pt x="3603855" y="357358"/>
                </a:cubicBezTo>
                <a:lnTo>
                  <a:pt x="3610035" y="358720"/>
                </a:lnTo>
                <a:lnTo>
                  <a:pt x="3682513" y="326449"/>
                </a:lnTo>
                <a:cubicBezTo>
                  <a:pt x="3725132" y="319209"/>
                  <a:pt x="3741010" y="317232"/>
                  <a:pt x="3789760" y="302526"/>
                </a:cubicBezTo>
                <a:cubicBezTo>
                  <a:pt x="3829631" y="295662"/>
                  <a:pt x="3861095" y="281792"/>
                  <a:pt x="3897275" y="282288"/>
                </a:cubicBezTo>
                <a:cubicBezTo>
                  <a:pt x="3908538" y="273598"/>
                  <a:pt x="3920509" y="268909"/>
                  <a:pt x="3936846" y="276633"/>
                </a:cubicBezTo>
                <a:cubicBezTo>
                  <a:pt x="3972980" y="267440"/>
                  <a:pt x="3976670" y="252111"/>
                  <a:pt x="4004538" y="259176"/>
                </a:cubicBezTo>
                <a:cubicBezTo>
                  <a:pt x="4016877" y="233368"/>
                  <a:pt x="4021427" y="241744"/>
                  <a:pt x="4033778" y="246608"/>
                </a:cubicBezTo>
                <a:lnTo>
                  <a:pt x="4035363" y="246843"/>
                </a:lnTo>
                <a:lnTo>
                  <a:pt x="4036996" y="243176"/>
                </a:lnTo>
                <a:lnTo>
                  <a:pt x="4042364" y="240742"/>
                </a:lnTo>
                <a:lnTo>
                  <a:pt x="4058954" y="239121"/>
                </a:lnTo>
                <a:lnTo>
                  <a:pt x="4065510" y="239339"/>
                </a:lnTo>
                <a:cubicBezTo>
                  <a:pt x="4069909" y="239180"/>
                  <a:pt x="4072681" y="238679"/>
                  <a:pt x="4074427" y="237895"/>
                </a:cubicBezTo>
                <a:cubicBezTo>
                  <a:pt x="4074466" y="237796"/>
                  <a:pt x="4074507" y="237697"/>
                  <a:pt x="4074546" y="237596"/>
                </a:cubicBezTo>
                <a:lnTo>
                  <a:pt x="4083097" y="236761"/>
                </a:lnTo>
                <a:cubicBezTo>
                  <a:pt x="4099102" y="230874"/>
                  <a:pt x="4124720" y="217294"/>
                  <a:pt x="4142745" y="210228"/>
                </a:cubicBezTo>
                <a:cubicBezTo>
                  <a:pt x="4161277" y="209757"/>
                  <a:pt x="4204215" y="211652"/>
                  <a:pt x="4191248" y="194363"/>
                </a:cubicBezTo>
                <a:cubicBezTo>
                  <a:pt x="4197143" y="193685"/>
                  <a:pt x="4200119" y="191566"/>
                  <a:pt x="4201744" y="188729"/>
                </a:cubicBezTo>
                <a:cubicBezTo>
                  <a:pt x="4201845" y="188309"/>
                  <a:pt x="4201947" y="187890"/>
                  <a:pt x="4202048" y="187470"/>
                </a:cubicBezTo>
                <a:lnTo>
                  <a:pt x="4248116" y="184675"/>
                </a:lnTo>
                <a:lnTo>
                  <a:pt x="4276141" y="186999"/>
                </a:lnTo>
                <a:lnTo>
                  <a:pt x="4290062" y="186753"/>
                </a:lnTo>
                <a:lnTo>
                  <a:pt x="4295143" y="189670"/>
                </a:lnTo>
                <a:cubicBezTo>
                  <a:pt x="4299996" y="191161"/>
                  <a:pt x="4306126" y="191162"/>
                  <a:pt x="4315108" y="187791"/>
                </a:cubicBezTo>
                <a:lnTo>
                  <a:pt x="4316965" y="186450"/>
                </a:lnTo>
                <a:lnTo>
                  <a:pt x="4362875" y="193065"/>
                </a:lnTo>
                <a:cubicBezTo>
                  <a:pt x="4368977" y="194642"/>
                  <a:pt x="4423306" y="188348"/>
                  <a:pt x="4428542" y="191719"/>
                </a:cubicBezTo>
                <a:cubicBezTo>
                  <a:pt x="4462662" y="194921"/>
                  <a:pt x="4457822" y="194180"/>
                  <a:pt x="4515813" y="181068"/>
                </a:cubicBezTo>
                <a:cubicBezTo>
                  <a:pt x="4524746" y="178930"/>
                  <a:pt x="4680151" y="178122"/>
                  <a:pt x="4715526" y="171166"/>
                </a:cubicBezTo>
                <a:cubicBezTo>
                  <a:pt x="4741916" y="171832"/>
                  <a:pt x="4677963" y="180680"/>
                  <a:pt x="4762447" y="162678"/>
                </a:cubicBezTo>
                <a:cubicBezTo>
                  <a:pt x="4784109" y="162698"/>
                  <a:pt x="4806742" y="151552"/>
                  <a:pt x="4840439" y="134910"/>
                </a:cubicBezTo>
                <a:cubicBezTo>
                  <a:pt x="4916356" y="97503"/>
                  <a:pt x="4937025" y="110510"/>
                  <a:pt x="5011513" y="110893"/>
                </a:cubicBezTo>
                <a:cubicBezTo>
                  <a:pt x="5038947" y="76939"/>
                  <a:pt x="5028196" y="106028"/>
                  <a:pt x="5065790" y="94512"/>
                </a:cubicBezTo>
                <a:cubicBezTo>
                  <a:pt x="5064856" y="121900"/>
                  <a:pt x="5108319" y="72464"/>
                  <a:pt x="5121659" y="101083"/>
                </a:cubicBezTo>
                <a:cubicBezTo>
                  <a:pt x="5128079" y="98081"/>
                  <a:pt x="5133876" y="94270"/>
                  <a:pt x="5139595" y="90230"/>
                </a:cubicBezTo>
                <a:lnTo>
                  <a:pt x="5142598" y="88129"/>
                </a:lnTo>
                <a:lnTo>
                  <a:pt x="5156554" y="84729"/>
                </a:lnTo>
                <a:lnTo>
                  <a:pt x="5174660" y="77506"/>
                </a:lnTo>
                <a:lnTo>
                  <a:pt x="5222961" y="74516"/>
                </a:lnTo>
                <a:cubicBezTo>
                  <a:pt x="5230550" y="71886"/>
                  <a:pt x="5251598" y="63576"/>
                  <a:pt x="5261763" y="63392"/>
                </a:cubicBezTo>
                <a:lnTo>
                  <a:pt x="5381667" y="42975"/>
                </a:lnTo>
                <a:cubicBezTo>
                  <a:pt x="5391827" y="39989"/>
                  <a:pt x="5429368" y="35305"/>
                  <a:pt x="5432760" y="25273"/>
                </a:cubicBezTo>
                <a:cubicBezTo>
                  <a:pt x="5439009" y="12982"/>
                  <a:pt x="5478134" y="27048"/>
                  <a:pt x="5470905" y="14020"/>
                </a:cubicBezTo>
                <a:lnTo>
                  <a:pt x="5626960"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55" name="Picture Placeholder 54"/>
          <p:cNvSpPr>
            <a:spLocks noGrp="1"/>
          </p:cNvSpPr>
          <p:nvPr>
            <p:ph type="pic" sz="quarter" idx="10"/>
          </p:nvPr>
        </p:nvSpPr>
        <p:spPr>
          <a:xfrm>
            <a:off x="1" y="0"/>
            <a:ext cx="12191999" cy="6062663"/>
          </a:xfrm>
          <a:custGeom>
            <a:avLst/>
            <a:gdLst>
              <a:gd name="connsiteX0" fmla="*/ 0 w 12191999"/>
              <a:gd name="connsiteY0" fmla="*/ 0 h 6062663"/>
              <a:gd name="connsiteX1" fmla="*/ 12191999 w 12191999"/>
              <a:gd name="connsiteY1" fmla="*/ 0 h 6062663"/>
              <a:gd name="connsiteX2" fmla="*/ 12191999 w 12191999"/>
              <a:gd name="connsiteY2" fmla="*/ 6062663 h 6062663"/>
              <a:gd name="connsiteX3" fmla="*/ 12191998 w 12191999"/>
              <a:gd name="connsiteY3" fmla="*/ 6062663 h 6062663"/>
              <a:gd name="connsiteX4" fmla="*/ 12191998 w 12191999"/>
              <a:gd name="connsiteY4" fmla="*/ 5840727 h 6062663"/>
              <a:gd name="connsiteX5" fmla="*/ 12140859 w 12191999"/>
              <a:gd name="connsiteY5" fmla="*/ 5858383 h 6062663"/>
              <a:gd name="connsiteX6" fmla="*/ 12080160 w 12191999"/>
              <a:gd name="connsiteY6" fmla="*/ 5909745 h 6062663"/>
              <a:gd name="connsiteX7" fmla="*/ 11917884 w 12191999"/>
              <a:gd name="connsiteY7" fmla="*/ 5942135 h 6062663"/>
              <a:gd name="connsiteX8" fmla="*/ 11894609 w 12191999"/>
              <a:gd name="connsiteY8" fmla="*/ 5962515 h 6062663"/>
              <a:gd name="connsiteX9" fmla="*/ 11712378 w 12191999"/>
              <a:gd name="connsiteY9" fmla="*/ 5870180 h 6062663"/>
              <a:gd name="connsiteX10" fmla="*/ 11585365 w 12191999"/>
              <a:gd name="connsiteY10" fmla="*/ 5830666 h 6062663"/>
              <a:gd name="connsiteX11" fmla="*/ 11516469 w 12191999"/>
              <a:gd name="connsiteY11" fmla="*/ 5760136 h 6062663"/>
              <a:gd name="connsiteX12" fmla="*/ 11462691 w 12191999"/>
              <a:gd name="connsiteY12" fmla="*/ 5710886 h 6062663"/>
              <a:gd name="connsiteX13" fmla="*/ 11369711 w 12191999"/>
              <a:gd name="connsiteY13" fmla="*/ 5654352 h 6062663"/>
              <a:gd name="connsiteX14" fmla="*/ 11273968 w 12191999"/>
              <a:gd name="connsiteY14" fmla="*/ 5599478 h 6062663"/>
              <a:gd name="connsiteX15" fmla="*/ 11195083 w 12191999"/>
              <a:gd name="connsiteY15" fmla="*/ 5580148 h 6062663"/>
              <a:gd name="connsiteX16" fmla="*/ 11143407 w 12191999"/>
              <a:gd name="connsiteY16" fmla="*/ 5580743 h 6062663"/>
              <a:gd name="connsiteX17" fmla="*/ 11085934 w 12191999"/>
              <a:gd name="connsiteY17" fmla="*/ 5572237 h 6062663"/>
              <a:gd name="connsiteX18" fmla="*/ 11030952 w 12191999"/>
              <a:gd name="connsiteY18" fmla="*/ 5569587 h 6062663"/>
              <a:gd name="connsiteX19" fmla="*/ 10951059 w 12191999"/>
              <a:gd name="connsiteY19" fmla="*/ 5573961 h 6062663"/>
              <a:gd name="connsiteX20" fmla="*/ 10857720 w 12191999"/>
              <a:gd name="connsiteY20" fmla="*/ 5561929 h 6062663"/>
              <a:gd name="connsiteX21" fmla="*/ 10644615 w 12191999"/>
              <a:gd name="connsiteY21" fmla="*/ 5505722 h 6062663"/>
              <a:gd name="connsiteX22" fmla="*/ 10519276 w 12191999"/>
              <a:gd name="connsiteY22" fmla="*/ 5487102 h 6062663"/>
              <a:gd name="connsiteX23" fmla="*/ 10445980 w 12191999"/>
              <a:gd name="connsiteY23" fmla="*/ 5485210 h 6062663"/>
              <a:gd name="connsiteX24" fmla="*/ 10383864 w 12191999"/>
              <a:gd name="connsiteY24" fmla="*/ 5481672 h 6062663"/>
              <a:gd name="connsiteX25" fmla="*/ 10336851 w 12191999"/>
              <a:gd name="connsiteY25" fmla="*/ 5481110 h 6062663"/>
              <a:gd name="connsiteX26" fmla="*/ 10261097 w 12191999"/>
              <a:gd name="connsiteY26" fmla="*/ 5472142 h 6062663"/>
              <a:gd name="connsiteX27" fmla="*/ 10126496 w 12191999"/>
              <a:gd name="connsiteY27" fmla="*/ 5461552 h 6062663"/>
              <a:gd name="connsiteX28" fmla="*/ 10082165 w 12191999"/>
              <a:gd name="connsiteY28" fmla="*/ 5459626 h 6062663"/>
              <a:gd name="connsiteX29" fmla="*/ 10039236 w 12191999"/>
              <a:gd name="connsiteY29" fmla="*/ 5461156 h 6062663"/>
              <a:gd name="connsiteX30" fmla="*/ 9960015 w 12191999"/>
              <a:gd name="connsiteY30" fmla="*/ 5446888 h 6062663"/>
              <a:gd name="connsiteX31" fmla="*/ 9847788 w 12191999"/>
              <a:gd name="connsiteY31" fmla="*/ 5440663 h 6062663"/>
              <a:gd name="connsiteX32" fmla="*/ 9728305 w 12191999"/>
              <a:gd name="connsiteY32" fmla="*/ 5422080 h 6062663"/>
              <a:gd name="connsiteX33" fmla="*/ 9584503 w 12191999"/>
              <a:gd name="connsiteY33" fmla="*/ 5411577 h 6062663"/>
              <a:gd name="connsiteX34" fmla="*/ 9343048 w 12191999"/>
              <a:gd name="connsiteY34" fmla="*/ 5369547 h 6062663"/>
              <a:gd name="connsiteX35" fmla="*/ 9231366 w 12191999"/>
              <a:gd name="connsiteY35" fmla="*/ 5321812 h 6062663"/>
              <a:gd name="connsiteX36" fmla="*/ 9194806 w 12191999"/>
              <a:gd name="connsiteY36" fmla="*/ 5312543 h 6062663"/>
              <a:gd name="connsiteX37" fmla="*/ 9189242 w 12191999"/>
              <a:gd name="connsiteY37" fmla="*/ 5304046 h 6062663"/>
              <a:gd name="connsiteX38" fmla="*/ 9151228 w 12191999"/>
              <a:gd name="connsiteY38" fmla="*/ 5293744 h 6062663"/>
              <a:gd name="connsiteX39" fmla="*/ 9150206 w 12191999"/>
              <a:gd name="connsiteY39" fmla="*/ 5294724 h 6062663"/>
              <a:gd name="connsiteX40" fmla="*/ 9137315 w 12191999"/>
              <a:gd name="connsiteY40" fmla="*/ 5296719 h 6062663"/>
              <a:gd name="connsiteX41" fmla="*/ 9113809 w 12191999"/>
              <a:gd name="connsiteY41" fmla="*/ 5297975 h 6062663"/>
              <a:gd name="connsiteX42" fmla="*/ 9053450 w 12191999"/>
              <a:gd name="connsiteY42" fmla="*/ 5305621 h 6062663"/>
              <a:gd name="connsiteX43" fmla="*/ 9005483 w 12191999"/>
              <a:gd name="connsiteY43" fmla="*/ 5302600 h 6062663"/>
              <a:gd name="connsiteX44" fmla="*/ 9005198 w 12191999"/>
              <a:gd name="connsiteY44" fmla="*/ 5302821 h 6062663"/>
              <a:gd name="connsiteX45" fmla="*/ 8996229 w 12191999"/>
              <a:gd name="connsiteY45" fmla="*/ 5301707 h 6062663"/>
              <a:gd name="connsiteX46" fmla="*/ 8990391 w 12191999"/>
              <a:gd name="connsiteY46" fmla="*/ 5299811 h 6062663"/>
              <a:gd name="connsiteX47" fmla="*/ 8974334 w 12191999"/>
              <a:gd name="connsiteY47" fmla="*/ 5296845 h 6062663"/>
              <a:gd name="connsiteX48" fmla="*/ 8968008 w 12191999"/>
              <a:gd name="connsiteY48" fmla="*/ 5297488 h 6062663"/>
              <a:gd name="connsiteX49" fmla="*/ 8963045 w 12191999"/>
              <a:gd name="connsiteY49" fmla="*/ 5299535 h 6062663"/>
              <a:gd name="connsiteX50" fmla="*/ 8928985 w 12191999"/>
              <a:gd name="connsiteY50" fmla="*/ 5302466 h 6062663"/>
              <a:gd name="connsiteX51" fmla="*/ 8752441 w 12191999"/>
              <a:gd name="connsiteY51" fmla="*/ 5284780 h 6062663"/>
              <a:gd name="connsiteX52" fmla="*/ 8707844 w 12191999"/>
              <a:gd name="connsiteY52" fmla="*/ 5282847 h 6062663"/>
              <a:gd name="connsiteX53" fmla="*/ 8596068 w 12191999"/>
              <a:gd name="connsiteY53" fmla="*/ 5274964 h 6062663"/>
              <a:gd name="connsiteX54" fmla="*/ 8525227 w 12191999"/>
              <a:gd name="connsiteY54" fmla="*/ 5288614 h 6062663"/>
              <a:gd name="connsiteX55" fmla="*/ 8510980 w 12191999"/>
              <a:gd name="connsiteY55" fmla="*/ 5283174 h 6062663"/>
              <a:gd name="connsiteX56" fmla="*/ 8506164 w 12191999"/>
              <a:gd name="connsiteY56" fmla="*/ 5280414 h 6062663"/>
              <a:gd name="connsiteX57" fmla="*/ 8497965 w 12191999"/>
              <a:gd name="connsiteY57" fmla="*/ 5277896 h 6062663"/>
              <a:gd name="connsiteX58" fmla="*/ 8497591 w 12191999"/>
              <a:gd name="connsiteY58" fmla="*/ 5278061 h 6062663"/>
              <a:gd name="connsiteX59" fmla="*/ 8490246 w 12191999"/>
              <a:gd name="connsiteY59" fmla="*/ 5275256 h 6062663"/>
              <a:gd name="connsiteX60" fmla="*/ 8367179 w 12191999"/>
              <a:gd name="connsiteY60" fmla="*/ 5262342 h 6062663"/>
              <a:gd name="connsiteX61" fmla="*/ 8353796 w 12191999"/>
              <a:gd name="connsiteY61" fmla="*/ 5262163 h 6062663"/>
              <a:gd name="connsiteX62" fmla="*/ 8352369 w 12191999"/>
              <a:gd name="connsiteY62" fmla="*/ 5262936 h 6062663"/>
              <a:gd name="connsiteX63" fmla="*/ 8320101 w 12191999"/>
              <a:gd name="connsiteY63" fmla="*/ 5246917 h 6062663"/>
              <a:gd name="connsiteX64" fmla="*/ 8314429 w 12191999"/>
              <a:gd name="connsiteY64" fmla="*/ 5246617 h 6062663"/>
              <a:gd name="connsiteX65" fmla="*/ 8295170 w 12191999"/>
              <a:gd name="connsiteY65" fmla="*/ 5233839 h 6062663"/>
              <a:gd name="connsiteX66" fmla="*/ 8284273 w 12191999"/>
              <a:gd name="connsiteY66" fmla="*/ 5228484 h 6062663"/>
              <a:gd name="connsiteX67" fmla="*/ 8283146 w 12191999"/>
              <a:gd name="connsiteY67" fmla="*/ 5224398 h 6062663"/>
              <a:gd name="connsiteX68" fmla="*/ 8266072 w 12191999"/>
              <a:gd name="connsiteY68" fmla="*/ 5217799 h 6062663"/>
              <a:gd name="connsiteX69" fmla="*/ 8263373 w 12191999"/>
              <a:gd name="connsiteY69" fmla="*/ 5218011 h 6062663"/>
              <a:gd name="connsiteX70" fmla="*/ 8252030 w 12191999"/>
              <a:gd name="connsiteY70" fmla="*/ 5208958 h 6062663"/>
              <a:gd name="connsiteX71" fmla="*/ 8245831 w 12191999"/>
              <a:gd name="connsiteY71" fmla="*/ 5197010 h 6062663"/>
              <a:gd name="connsiteX72" fmla="*/ 8090268 w 12191999"/>
              <a:gd name="connsiteY72" fmla="*/ 5154558 h 6062663"/>
              <a:gd name="connsiteX73" fmla="*/ 7905404 w 12191999"/>
              <a:gd name="connsiteY73" fmla="*/ 5115957 h 6062663"/>
              <a:gd name="connsiteX74" fmla="*/ 7718741 w 12191999"/>
              <a:gd name="connsiteY74" fmla="*/ 5092308 h 6062663"/>
              <a:gd name="connsiteX75" fmla="*/ 7614343 w 12191999"/>
              <a:gd name="connsiteY75" fmla="*/ 5095500 h 6062663"/>
              <a:gd name="connsiteX76" fmla="*/ 7527539 w 12191999"/>
              <a:gd name="connsiteY76" fmla="*/ 5090141 h 6062663"/>
              <a:gd name="connsiteX77" fmla="*/ 7519567 w 12191999"/>
              <a:gd name="connsiteY77" fmla="*/ 5087793 h 6062663"/>
              <a:gd name="connsiteX78" fmla="*/ 7507408 w 12191999"/>
              <a:gd name="connsiteY78" fmla="*/ 5086565 h 6062663"/>
              <a:gd name="connsiteX79" fmla="*/ 7507036 w 12191999"/>
              <a:gd name="connsiteY79" fmla="*/ 5086866 h 6062663"/>
              <a:gd name="connsiteX80" fmla="*/ 7495791 w 12191999"/>
              <a:gd name="connsiteY80" fmla="*/ 5085070 h 6062663"/>
              <a:gd name="connsiteX81" fmla="*/ 7405387 w 12191999"/>
              <a:gd name="connsiteY81" fmla="*/ 5092524 h 6062663"/>
              <a:gd name="connsiteX82" fmla="*/ 7312176 w 12191999"/>
              <a:gd name="connsiteY82" fmla="*/ 5101348 h 6062663"/>
              <a:gd name="connsiteX83" fmla="*/ 7310849 w 12191999"/>
              <a:gd name="connsiteY83" fmla="*/ 5102675 h 6062663"/>
              <a:gd name="connsiteX84" fmla="*/ 7218556 w 12191999"/>
              <a:gd name="connsiteY84" fmla="*/ 5079454 h 6062663"/>
              <a:gd name="connsiteX85" fmla="*/ 7201098 w 12191999"/>
              <a:gd name="connsiteY85" fmla="*/ 5075270 h 6062663"/>
              <a:gd name="connsiteX86" fmla="*/ 7197000 w 12191999"/>
              <a:gd name="connsiteY86" fmla="*/ 5070342 h 6062663"/>
              <a:gd name="connsiteX87" fmla="*/ 7170804 w 12191999"/>
              <a:gd name="connsiteY87" fmla="*/ 5066068 h 6062663"/>
              <a:gd name="connsiteX88" fmla="*/ 7096984 w 12191999"/>
              <a:gd name="connsiteY88" fmla="*/ 5054822 h 6062663"/>
              <a:gd name="connsiteX89" fmla="*/ 7018492 w 12191999"/>
              <a:gd name="connsiteY89" fmla="*/ 5055166 h 6062663"/>
              <a:gd name="connsiteX90" fmla="*/ 6904142 w 12191999"/>
              <a:gd name="connsiteY90" fmla="*/ 5028031 h 6062663"/>
              <a:gd name="connsiteX91" fmla="*/ 6708218 w 12191999"/>
              <a:gd name="connsiteY91" fmla="*/ 5002322 h 6062663"/>
              <a:gd name="connsiteX92" fmla="*/ 6549451 w 12191999"/>
              <a:gd name="connsiteY92" fmla="*/ 4975857 h 6062663"/>
              <a:gd name="connsiteX93" fmla="*/ 6317556 w 12191999"/>
              <a:gd name="connsiteY93" fmla="*/ 4932817 h 6062663"/>
              <a:gd name="connsiteX94" fmla="*/ 6168670 w 12191999"/>
              <a:gd name="connsiteY94" fmla="*/ 4930898 h 6062663"/>
              <a:gd name="connsiteX95" fmla="*/ 6073844 w 12191999"/>
              <a:gd name="connsiteY95" fmla="*/ 4912080 h 6062663"/>
              <a:gd name="connsiteX96" fmla="*/ 6068526 w 12191999"/>
              <a:gd name="connsiteY96" fmla="*/ 4913494 h 6062663"/>
              <a:gd name="connsiteX97" fmla="*/ 6048634 w 12191999"/>
              <a:gd name="connsiteY97" fmla="*/ 4912866 h 6062663"/>
              <a:gd name="connsiteX98" fmla="*/ 6041279 w 12191999"/>
              <a:gd name="connsiteY98" fmla="*/ 4920544 h 6062663"/>
              <a:gd name="connsiteX99" fmla="*/ 6010087 w 12191999"/>
              <a:gd name="connsiteY99" fmla="*/ 4925228 h 6062663"/>
              <a:gd name="connsiteX100" fmla="*/ 5957372 w 12191999"/>
              <a:gd name="connsiteY100" fmla="*/ 4921876 h 6062663"/>
              <a:gd name="connsiteX101" fmla="*/ 5758915 w 12191999"/>
              <a:gd name="connsiteY101" fmla="*/ 4907445 h 6062663"/>
              <a:gd name="connsiteX102" fmla="*/ 5626957 w 12191999"/>
              <a:gd name="connsiteY102" fmla="*/ 4906504 h 6062663"/>
              <a:gd name="connsiteX103" fmla="*/ 5470902 w 12191999"/>
              <a:gd name="connsiteY103" fmla="*/ 4919398 h 6062663"/>
              <a:gd name="connsiteX104" fmla="*/ 5432757 w 12191999"/>
              <a:gd name="connsiteY104" fmla="*/ 4929747 h 6062663"/>
              <a:gd name="connsiteX105" fmla="*/ 5381664 w 12191999"/>
              <a:gd name="connsiteY105" fmla="*/ 4946027 h 6062663"/>
              <a:gd name="connsiteX106" fmla="*/ 5261760 w 12191999"/>
              <a:gd name="connsiteY106" fmla="*/ 4964803 h 6062663"/>
              <a:gd name="connsiteX107" fmla="*/ 5222958 w 12191999"/>
              <a:gd name="connsiteY107" fmla="*/ 4975033 h 6062663"/>
              <a:gd name="connsiteX108" fmla="*/ 5174658 w 12191999"/>
              <a:gd name="connsiteY108" fmla="*/ 4977783 h 6062663"/>
              <a:gd name="connsiteX109" fmla="*/ 5156551 w 12191999"/>
              <a:gd name="connsiteY109" fmla="*/ 4984426 h 6062663"/>
              <a:gd name="connsiteX110" fmla="*/ 5142596 w 12191999"/>
              <a:gd name="connsiteY110" fmla="*/ 4987553 h 6062663"/>
              <a:gd name="connsiteX111" fmla="*/ 5139592 w 12191999"/>
              <a:gd name="connsiteY111" fmla="*/ 4989485 h 6062663"/>
              <a:gd name="connsiteX112" fmla="*/ 5121656 w 12191999"/>
              <a:gd name="connsiteY112" fmla="*/ 4999466 h 6062663"/>
              <a:gd name="connsiteX113" fmla="*/ 5065787 w 12191999"/>
              <a:gd name="connsiteY113" fmla="*/ 4993423 h 6062663"/>
              <a:gd name="connsiteX114" fmla="*/ 5011510 w 12191999"/>
              <a:gd name="connsiteY114" fmla="*/ 5008488 h 6062663"/>
              <a:gd name="connsiteX115" fmla="*/ 4840436 w 12191999"/>
              <a:gd name="connsiteY115" fmla="*/ 5030575 h 6062663"/>
              <a:gd name="connsiteX116" fmla="*/ 4762444 w 12191999"/>
              <a:gd name="connsiteY116" fmla="*/ 5056112 h 6062663"/>
              <a:gd name="connsiteX117" fmla="*/ 4723182 w 12191999"/>
              <a:gd name="connsiteY117" fmla="*/ 5064402 h 6062663"/>
              <a:gd name="connsiteX118" fmla="*/ 4721836 w 12191999"/>
              <a:gd name="connsiteY118" fmla="*/ 5064781 h 6062663"/>
              <a:gd name="connsiteX119" fmla="*/ 4721651 w 12191999"/>
              <a:gd name="connsiteY119" fmla="*/ 5064438 h 6062663"/>
              <a:gd name="connsiteX120" fmla="*/ 4715523 w 12191999"/>
              <a:gd name="connsiteY120" fmla="*/ 5063918 h 6062663"/>
              <a:gd name="connsiteX121" fmla="*/ 4515811 w 12191999"/>
              <a:gd name="connsiteY121" fmla="*/ 5073025 h 6062663"/>
              <a:gd name="connsiteX122" fmla="*/ 4428540 w 12191999"/>
              <a:gd name="connsiteY122" fmla="*/ 5082820 h 6062663"/>
              <a:gd name="connsiteX123" fmla="*/ 4362873 w 12191999"/>
              <a:gd name="connsiteY123" fmla="*/ 5084058 h 6062663"/>
              <a:gd name="connsiteX124" fmla="*/ 4316963 w 12191999"/>
              <a:gd name="connsiteY124" fmla="*/ 5077974 h 6062663"/>
              <a:gd name="connsiteX125" fmla="*/ 4315106 w 12191999"/>
              <a:gd name="connsiteY125" fmla="*/ 5079208 h 6062663"/>
              <a:gd name="connsiteX126" fmla="*/ 4295141 w 12191999"/>
              <a:gd name="connsiteY126" fmla="*/ 5080936 h 6062663"/>
              <a:gd name="connsiteX127" fmla="*/ 4290060 w 12191999"/>
              <a:gd name="connsiteY127" fmla="*/ 5078253 h 6062663"/>
              <a:gd name="connsiteX128" fmla="*/ 4276139 w 12191999"/>
              <a:gd name="connsiteY128" fmla="*/ 5078479 h 6062663"/>
              <a:gd name="connsiteX129" fmla="*/ 4248114 w 12191999"/>
              <a:gd name="connsiteY129" fmla="*/ 5076342 h 6062663"/>
              <a:gd name="connsiteX130" fmla="*/ 4202046 w 12191999"/>
              <a:gd name="connsiteY130" fmla="*/ 5078912 h 6062663"/>
              <a:gd name="connsiteX131" fmla="*/ 4201742 w 12191999"/>
              <a:gd name="connsiteY131" fmla="*/ 5080070 h 6062663"/>
              <a:gd name="connsiteX132" fmla="*/ 4191245 w 12191999"/>
              <a:gd name="connsiteY132" fmla="*/ 5085252 h 6062663"/>
              <a:gd name="connsiteX133" fmla="*/ 4142742 w 12191999"/>
              <a:gd name="connsiteY133" fmla="*/ 5099842 h 6062663"/>
              <a:gd name="connsiteX134" fmla="*/ 4083094 w 12191999"/>
              <a:gd name="connsiteY134" fmla="*/ 5124243 h 6062663"/>
              <a:gd name="connsiteX135" fmla="*/ 4074543 w 12191999"/>
              <a:gd name="connsiteY135" fmla="*/ 5125011 h 6062663"/>
              <a:gd name="connsiteX136" fmla="*/ 4074424 w 12191999"/>
              <a:gd name="connsiteY136" fmla="*/ 5125286 h 6062663"/>
              <a:gd name="connsiteX137" fmla="*/ 4065507 w 12191999"/>
              <a:gd name="connsiteY137" fmla="*/ 5126614 h 6062663"/>
              <a:gd name="connsiteX138" fmla="*/ 4058951 w 12191999"/>
              <a:gd name="connsiteY138" fmla="*/ 5126414 h 6062663"/>
              <a:gd name="connsiteX139" fmla="*/ 4042361 w 12191999"/>
              <a:gd name="connsiteY139" fmla="*/ 5127904 h 6062663"/>
              <a:gd name="connsiteX140" fmla="*/ 4036993 w 12191999"/>
              <a:gd name="connsiteY140" fmla="*/ 5130143 h 6062663"/>
              <a:gd name="connsiteX141" fmla="*/ 4035360 w 12191999"/>
              <a:gd name="connsiteY141" fmla="*/ 5133515 h 6062663"/>
              <a:gd name="connsiteX142" fmla="*/ 4033775 w 12191999"/>
              <a:gd name="connsiteY142" fmla="*/ 5133299 h 6062663"/>
              <a:gd name="connsiteX143" fmla="*/ 4004535 w 12191999"/>
              <a:gd name="connsiteY143" fmla="*/ 5144857 h 6062663"/>
              <a:gd name="connsiteX144" fmla="*/ 3936843 w 12191999"/>
              <a:gd name="connsiteY144" fmla="*/ 5160912 h 6062663"/>
              <a:gd name="connsiteX145" fmla="*/ 3897272 w 12191999"/>
              <a:gd name="connsiteY145" fmla="*/ 5166113 h 6062663"/>
              <a:gd name="connsiteX146" fmla="*/ 3789758 w 12191999"/>
              <a:gd name="connsiteY146" fmla="*/ 5184725 h 6062663"/>
              <a:gd name="connsiteX147" fmla="*/ 3682511 w 12191999"/>
              <a:gd name="connsiteY147" fmla="*/ 5206726 h 6062663"/>
              <a:gd name="connsiteX148" fmla="*/ 3610033 w 12191999"/>
              <a:gd name="connsiteY148" fmla="*/ 5236404 h 6062663"/>
              <a:gd name="connsiteX149" fmla="*/ 3603853 w 12191999"/>
              <a:gd name="connsiteY149" fmla="*/ 5235151 h 6062663"/>
              <a:gd name="connsiteX150" fmla="*/ 3594734 w 12191999"/>
              <a:gd name="connsiteY150" fmla="*/ 5235000 h 6062663"/>
              <a:gd name="connsiteX151" fmla="*/ 3594499 w 12191999"/>
              <a:gd name="connsiteY151" fmla="*/ 5235248 h 6062663"/>
              <a:gd name="connsiteX152" fmla="*/ 3585976 w 12191999"/>
              <a:gd name="connsiteY152" fmla="*/ 5234613 h 6062663"/>
              <a:gd name="connsiteX153" fmla="*/ 3536133 w 12191999"/>
              <a:gd name="connsiteY153" fmla="*/ 5243533 h 6062663"/>
              <a:gd name="connsiteX154" fmla="*/ 3473221 w 12191999"/>
              <a:gd name="connsiteY154" fmla="*/ 5246900 h 6062663"/>
              <a:gd name="connsiteX155" fmla="*/ 3400726 w 12191999"/>
              <a:gd name="connsiteY155" fmla="*/ 5257980 h 6062663"/>
              <a:gd name="connsiteX156" fmla="*/ 3363886 w 12191999"/>
              <a:gd name="connsiteY156" fmla="*/ 5242390 h 6062663"/>
              <a:gd name="connsiteX157" fmla="*/ 3344024 w 12191999"/>
              <a:gd name="connsiteY157" fmla="*/ 5240843 h 6062663"/>
              <a:gd name="connsiteX158" fmla="*/ 3341696 w 12191999"/>
              <a:gd name="connsiteY158" fmla="*/ 5241740 h 6062663"/>
              <a:gd name="connsiteX159" fmla="*/ 3262354 w 12191999"/>
              <a:gd name="connsiteY159" fmla="*/ 5236335 h 6062663"/>
              <a:gd name="connsiteX160" fmla="*/ 3142554 w 12191999"/>
              <a:gd name="connsiteY160" fmla="*/ 5229184 h 6062663"/>
              <a:gd name="connsiteX161" fmla="*/ 3030289 w 12191999"/>
              <a:gd name="connsiteY161" fmla="*/ 5226754 h 6062663"/>
              <a:gd name="connsiteX162" fmla="*/ 2781567 w 12191999"/>
              <a:gd name="connsiteY162" fmla="*/ 5206686 h 6062663"/>
              <a:gd name="connsiteX163" fmla="*/ 2646525 w 12191999"/>
              <a:gd name="connsiteY163" fmla="*/ 5196996 h 6062663"/>
              <a:gd name="connsiteX164" fmla="*/ 2568026 w 12191999"/>
              <a:gd name="connsiteY164" fmla="*/ 5221129 h 6062663"/>
              <a:gd name="connsiteX165" fmla="*/ 2443253 w 12191999"/>
              <a:gd name="connsiteY165" fmla="*/ 5208345 h 6062663"/>
              <a:gd name="connsiteX166" fmla="*/ 2315110 w 12191999"/>
              <a:gd name="connsiteY166" fmla="*/ 5200558 h 6062663"/>
              <a:gd name="connsiteX167" fmla="*/ 2208576 w 12191999"/>
              <a:gd name="connsiteY167" fmla="*/ 5205371 h 6062663"/>
              <a:gd name="connsiteX168" fmla="*/ 2094663 w 12191999"/>
              <a:gd name="connsiteY168" fmla="*/ 5220739 h 6062663"/>
              <a:gd name="connsiteX169" fmla="*/ 1997354 w 12191999"/>
              <a:gd name="connsiteY169" fmla="*/ 5228115 h 6062663"/>
              <a:gd name="connsiteX170" fmla="*/ 1928170 w 12191999"/>
              <a:gd name="connsiteY170" fmla="*/ 5207933 h 6062663"/>
              <a:gd name="connsiteX171" fmla="*/ 1921648 w 12191999"/>
              <a:gd name="connsiteY171" fmla="*/ 5212376 h 6062663"/>
              <a:gd name="connsiteX172" fmla="*/ 1873078 w 12191999"/>
              <a:gd name="connsiteY172" fmla="*/ 5210909 h 6062663"/>
              <a:gd name="connsiteX173" fmla="*/ 1786653 w 12191999"/>
              <a:gd name="connsiteY173" fmla="*/ 5185506 h 6062663"/>
              <a:gd name="connsiteX174" fmla="*/ 1738202 w 12191999"/>
              <a:gd name="connsiteY174" fmla="*/ 5190151 h 6062663"/>
              <a:gd name="connsiteX175" fmla="*/ 1675069 w 12191999"/>
              <a:gd name="connsiteY175" fmla="*/ 5205187 h 6062663"/>
              <a:gd name="connsiteX176" fmla="*/ 1608667 w 12191999"/>
              <a:gd name="connsiteY176" fmla="*/ 5211530 h 6062663"/>
              <a:gd name="connsiteX177" fmla="*/ 1496108 w 12191999"/>
              <a:gd name="connsiteY177" fmla="*/ 5235064 h 6062663"/>
              <a:gd name="connsiteX178" fmla="*/ 1149977 w 12191999"/>
              <a:gd name="connsiteY178" fmla="*/ 5280527 h 6062663"/>
              <a:gd name="connsiteX179" fmla="*/ 948730 w 12191999"/>
              <a:gd name="connsiteY179" fmla="*/ 5278315 h 6062663"/>
              <a:gd name="connsiteX180" fmla="*/ 858267 w 12191999"/>
              <a:gd name="connsiteY180" fmla="*/ 5289202 h 6062663"/>
              <a:gd name="connsiteX181" fmla="*/ 837538 w 12191999"/>
              <a:gd name="connsiteY181" fmla="*/ 5288087 h 6062663"/>
              <a:gd name="connsiteX182" fmla="*/ 816807 w 12191999"/>
              <a:gd name="connsiteY182" fmla="*/ 5289893 h 6062663"/>
              <a:gd name="connsiteX183" fmla="*/ 811504 w 12191999"/>
              <a:gd name="connsiteY183" fmla="*/ 5287231 h 6062663"/>
              <a:gd name="connsiteX184" fmla="*/ 797039 w 12191999"/>
              <a:gd name="connsiteY184" fmla="*/ 5287512 h 6062663"/>
              <a:gd name="connsiteX185" fmla="*/ 767899 w 12191999"/>
              <a:gd name="connsiteY185" fmla="*/ 5285482 h 6062663"/>
              <a:gd name="connsiteX186" fmla="*/ 763051 w 12191999"/>
              <a:gd name="connsiteY186" fmla="*/ 5287525 h 6062663"/>
              <a:gd name="connsiteX187" fmla="*/ 720045 w 12191999"/>
              <a:gd name="connsiteY187" fmla="*/ 5288234 h 6062663"/>
              <a:gd name="connsiteX188" fmla="*/ 719740 w 12191999"/>
              <a:gd name="connsiteY188" fmla="*/ 5289394 h 6062663"/>
              <a:gd name="connsiteX189" fmla="*/ 708873 w 12191999"/>
              <a:gd name="connsiteY189" fmla="*/ 5294615 h 6062663"/>
              <a:gd name="connsiteX190" fmla="*/ 596790 w 12191999"/>
              <a:gd name="connsiteY190" fmla="*/ 5334030 h 6062663"/>
              <a:gd name="connsiteX191" fmla="*/ 578533 w 12191999"/>
              <a:gd name="connsiteY191" fmla="*/ 5336469 h 6062663"/>
              <a:gd name="connsiteX192" fmla="*/ 571715 w 12191999"/>
              <a:gd name="connsiteY192" fmla="*/ 5336295 h 6062663"/>
              <a:gd name="connsiteX193" fmla="*/ 445097 w 12191999"/>
              <a:gd name="connsiteY193" fmla="*/ 5371270 h 6062663"/>
              <a:gd name="connsiteX194" fmla="*/ 404013 w 12191999"/>
              <a:gd name="connsiteY194" fmla="*/ 5376625 h 6062663"/>
              <a:gd name="connsiteX195" fmla="*/ 292433 w 12191999"/>
              <a:gd name="connsiteY195" fmla="*/ 5395658 h 6062663"/>
              <a:gd name="connsiteX196" fmla="*/ 118379 w 12191999"/>
              <a:gd name="connsiteY196" fmla="*/ 5443301 h 6062663"/>
              <a:gd name="connsiteX197" fmla="*/ 15524 w 12191999"/>
              <a:gd name="connsiteY197" fmla="*/ 5445927 h 6062663"/>
              <a:gd name="connsiteX198" fmla="*/ 0 w 12191999"/>
              <a:gd name="connsiteY198" fmla="*/ 5450957 h 6062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Lst>
            <a:rect l="l" t="t" r="r" b="b"/>
            <a:pathLst>
              <a:path w="12191999" h="6062663">
                <a:moveTo>
                  <a:pt x="0" y="0"/>
                </a:moveTo>
                <a:lnTo>
                  <a:pt x="12191999" y="0"/>
                </a:lnTo>
                <a:lnTo>
                  <a:pt x="12191999" y="6062663"/>
                </a:lnTo>
                <a:lnTo>
                  <a:pt x="12191998" y="6062663"/>
                </a:lnTo>
                <a:lnTo>
                  <a:pt x="12191998" y="5840727"/>
                </a:lnTo>
                <a:lnTo>
                  <a:pt x="12140859" y="5858383"/>
                </a:lnTo>
                <a:cubicBezTo>
                  <a:pt x="12126655" y="5860419"/>
                  <a:pt x="12093588" y="5911186"/>
                  <a:pt x="12080160" y="5909745"/>
                </a:cubicBezTo>
                <a:cubicBezTo>
                  <a:pt x="11978187" y="5931957"/>
                  <a:pt x="11967360" y="5953158"/>
                  <a:pt x="11917884" y="5942135"/>
                </a:cubicBezTo>
                <a:cubicBezTo>
                  <a:pt x="11872778" y="5940558"/>
                  <a:pt x="11928860" y="5974507"/>
                  <a:pt x="11894609" y="5962515"/>
                </a:cubicBezTo>
                <a:cubicBezTo>
                  <a:pt x="11860358" y="5950522"/>
                  <a:pt x="11736090" y="5892155"/>
                  <a:pt x="11712378" y="5870180"/>
                </a:cubicBezTo>
                <a:cubicBezTo>
                  <a:pt x="11688666" y="5848205"/>
                  <a:pt x="11627911" y="5869809"/>
                  <a:pt x="11585365" y="5830666"/>
                </a:cubicBezTo>
                <a:lnTo>
                  <a:pt x="11516469" y="5760136"/>
                </a:lnTo>
                <a:cubicBezTo>
                  <a:pt x="11468273" y="5758451"/>
                  <a:pt x="11507334" y="5726029"/>
                  <a:pt x="11462691" y="5710886"/>
                </a:cubicBezTo>
                <a:cubicBezTo>
                  <a:pt x="11417566" y="5709390"/>
                  <a:pt x="11408020" y="5661672"/>
                  <a:pt x="11369711" y="5654352"/>
                </a:cubicBezTo>
                <a:cubicBezTo>
                  <a:pt x="11354316" y="5659916"/>
                  <a:pt x="11288327" y="5609432"/>
                  <a:pt x="11273968" y="5599478"/>
                </a:cubicBezTo>
                <a:cubicBezTo>
                  <a:pt x="11231912" y="5600758"/>
                  <a:pt x="11221972" y="5591714"/>
                  <a:pt x="11195083" y="5580148"/>
                </a:cubicBezTo>
                <a:cubicBezTo>
                  <a:pt x="11164085" y="5607537"/>
                  <a:pt x="11171648" y="5583664"/>
                  <a:pt x="11143407" y="5580743"/>
                </a:cubicBezTo>
                <a:cubicBezTo>
                  <a:pt x="11125905" y="5577396"/>
                  <a:pt x="11102602" y="5573589"/>
                  <a:pt x="11085934" y="5572237"/>
                </a:cubicBezTo>
                <a:cubicBezTo>
                  <a:pt x="11057492" y="5572509"/>
                  <a:pt x="11029905" y="5555804"/>
                  <a:pt x="11030952" y="5569587"/>
                </a:cubicBezTo>
                <a:cubicBezTo>
                  <a:pt x="11007783" y="5571902"/>
                  <a:pt x="10982004" y="5575744"/>
                  <a:pt x="10951059" y="5573961"/>
                </a:cubicBezTo>
                <a:cubicBezTo>
                  <a:pt x="10885364" y="5540087"/>
                  <a:pt x="10915287" y="5573711"/>
                  <a:pt x="10857720" y="5561929"/>
                </a:cubicBezTo>
                <a:cubicBezTo>
                  <a:pt x="10806645" y="5550556"/>
                  <a:pt x="10707074" y="5520136"/>
                  <a:pt x="10644615" y="5505722"/>
                </a:cubicBezTo>
                <a:cubicBezTo>
                  <a:pt x="10616445" y="5501294"/>
                  <a:pt x="10558602" y="5491535"/>
                  <a:pt x="10519276" y="5487102"/>
                </a:cubicBezTo>
                <a:cubicBezTo>
                  <a:pt x="10495460" y="5488499"/>
                  <a:pt x="10473829" y="5476135"/>
                  <a:pt x="10445980" y="5485210"/>
                </a:cubicBezTo>
                <a:cubicBezTo>
                  <a:pt x="10436535" y="5488923"/>
                  <a:pt x="10409280" y="5488181"/>
                  <a:pt x="10383864" y="5481672"/>
                </a:cubicBezTo>
                <a:cubicBezTo>
                  <a:pt x="10374826" y="5489219"/>
                  <a:pt x="10347863" y="5481252"/>
                  <a:pt x="10336851" y="5481110"/>
                </a:cubicBezTo>
                <a:cubicBezTo>
                  <a:pt x="10323585" y="5487281"/>
                  <a:pt x="10274740" y="5478943"/>
                  <a:pt x="10261097" y="5472142"/>
                </a:cubicBezTo>
                <a:lnTo>
                  <a:pt x="10126496" y="5461552"/>
                </a:lnTo>
                <a:lnTo>
                  <a:pt x="10082165" y="5459626"/>
                </a:lnTo>
                <a:cubicBezTo>
                  <a:pt x="10074566" y="5461529"/>
                  <a:pt x="10046859" y="5460307"/>
                  <a:pt x="10039236" y="5461156"/>
                </a:cubicBezTo>
                <a:cubicBezTo>
                  <a:pt x="9998457" y="5451867"/>
                  <a:pt x="9984393" y="5451416"/>
                  <a:pt x="9960015" y="5446888"/>
                </a:cubicBezTo>
                <a:cubicBezTo>
                  <a:pt x="9918979" y="5446757"/>
                  <a:pt x="9888740" y="5449699"/>
                  <a:pt x="9847788" y="5440663"/>
                </a:cubicBezTo>
                <a:lnTo>
                  <a:pt x="9728305" y="5422080"/>
                </a:lnTo>
                <a:cubicBezTo>
                  <a:pt x="9675055" y="5430896"/>
                  <a:pt x="9602034" y="5423176"/>
                  <a:pt x="9584503" y="5411577"/>
                </a:cubicBezTo>
                <a:cubicBezTo>
                  <a:pt x="9518951" y="5398448"/>
                  <a:pt x="9415428" y="5374421"/>
                  <a:pt x="9343048" y="5369547"/>
                </a:cubicBezTo>
                <a:lnTo>
                  <a:pt x="9231366" y="5321812"/>
                </a:lnTo>
                <a:lnTo>
                  <a:pt x="9194806" y="5312543"/>
                </a:lnTo>
                <a:lnTo>
                  <a:pt x="9189242" y="5304046"/>
                </a:lnTo>
                <a:lnTo>
                  <a:pt x="9151228" y="5293744"/>
                </a:lnTo>
                <a:lnTo>
                  <a:pt x="9150206" y="5294724"/>
                </a:lnTo>
                <a:cubicBezTo>
                  <a:pt x="9147044" y="5296684"/>
                  <a:pt x="9143081" y="5297688"/>
                  <a:pt x="9137315" y="5296719"/>
                </a:cubicBezTo>
                <a:cubicBezTo>
                  <a:pt x="9138862" y="5314637"/>
                  <a:pt x="9130952" y="5302416"/>
                  <a:pt x="9113809" y="5297975"/>
                </a:cubicBezTo>
                <a:cubicBezTo>
                  <a:pt x="9112388" y="5324813"/>
                  <a:pt x="9068114" y="5293146"/>
                  <a:pt x="9053450" y="5305621"/>
                </a:cubicBezTo>
                <a:lnTo>
                  <a:pt x="9005483" y="5302600"/>
                </a:lnTo>
                <a:lnTo>
                  <a:pt x="9005198" y="5302821"/>
                </a:lnTo>
                <a:cubicBezTo>
                  <a:pt x="9003143" y="5303023"/>
                  <a:pt x="9000324" y="5302721"/>
                  <a:pt x="8996229" y="5301707"/>
                </a:cubicBezTo>
                <a:lnTo>
                  <a:pt x="8990391" y="5299811"/>
                </a:lnTo>
                <a:lnTo>
                  <a:pt x="8974334" y="5296845"/>
                </a:lnTo>
                <a:lnTo>
                  <a:pt x="8968008" y="5297488"/>
                </a:lnTo>
                <a:lnTo>
                  <a:pt x="8963045" y="5299535"/>
                </a:lnTo>
                <a:cubicBezTo>
                  <a:pt x="8954690" y="5292222"/>
                  <a:pt x="8955517" y="5283993"/>
                  <a:pt x="8928985" y="5302466"/>
                </a:cubicBezTo>
                <a:cubicBezTo>
                  <a:pt x="8898031" y="5301528"/>
                  <a:pt x="8789300" y="5288051"/>
                  <a:pt x="8752441" y="5284780"/>
                </a:cubicBezTo>
                <a:cubicBezTo>
                  <a:pt x="8719819" y="5274921"/>
                  <a:pt x="8748194" y="5287484"/>
                  <a:pt x="8707844" y="5282847"/>
                </a:cubicBezTo>
                <a:cubicBezTo>
                  <a:pt x="8671606" y="5264882"/>
                  <a:pt x="8639142" y="5280001"/>
                  <a:pt x="8596068" y="5274964"/>
                </a:cubicBezTo>
                <a:lnTo>
                  <a:pt x="8525227" y="5288614"/>
                </a:lnTo>
                <a:lnTo>
                  <a:pt x="8510980" y="5283174"/>
                </a:lnTo>
                <a:lnTo>
                  <a:pt x="8506164" y="5280414"/>
                </a:lnTo>
                <a:cubicBezTo>
                  <a:pt x="8502646" y="5278780"/>
                  <a:pt x="8500045" y="5278034"/>
                  <a:pt x="8497965" y="5277896"/>
                </a:cubicBezTo>
                <a:lnTo>
                  <a:pt x="8497591" y="5278061"/>
                </a:lnTo>
                <a:lnTo>
                  <a:pt x="8490246" y="5275256"/>
                </a:lnTo>
                <a:lnTo>
                  <a:pt x="8367179" y="5262342"/>
                </a:lnTo>
                <a:cubicBezTo>
                  <a:pt x="8362021" y="5260479"/>
                  <a:pt x="8357730" y="5260800"/>
                  <a:pt x="8353796" y="5262163"/>
                </a:cubicBezTo>
                <a:lnTo>
                  <a:pt x="8352369" y="5262936"/>
                </a:lnTo>
                <a:lnTo>
                  <a:pt x="8320101" y="5246917"/>
                </a:lnTo>
                <a:lnTo>
                  <a:pt x="8314429" y="5246617"/>
                </a:lnTo>
                <a:lnTo>
                  <a:pt x="8295170" y="5233839"/>
                </a:lnTo>
                <a:lnTo>
                  <a:pt x="8284273" y="5228484"/>
                </a:lnTo>
                <a:lnTo>
                  <a:pt x="8283146" y="5224398"/>
                </a:lnTo>
                <a:cubicBezTo>
                  <a:pt x="8280842" y="5221413"/>
                  <a:pt x="8276148" y="5218978"/>
                  <a:pt x="8266072" y="5217799"/>
                </a:cubicBezTo>
                <a:lnTo>
                  <a:pt x="8263373" y="5218011"/>
                </a:lnTo>
                <a:lnTo>
                  <a:pt x="8252030" y="5208958"/>
                </a:lnTo>
                <a:cubicBezTo>
                  <a:pt x="8248856" y="5205418"/>
                  <a:pt x="8246644" y="5201480"/>
                  <a:pt x="8245831" y="5197010"/>
                </a:cubicBezTo>
                <a:cubicBezTo>
                  <a:pt x="8181824" y="5199684"/>
                  <a:pt x="8147127" y="5168303"/>
                  <a:pt x="8090268" y="5154558"/>
                </a:cubicBezTo>
                <a:cubicBezTo>
                  <a:pt x="8025464" y="5133275"/>
                  <a:pt x="7967067" y="5113745"/>
                  <a:pt x="7905404" y="5115957"/>
                </a:cubicBezTo>
                <a:cubicBezTo>
                  <a:pt x="7835116" y="5102243"/>
                  <a:pt x="7780962" y="5100191"/>
                  <a:pt x="7718741" y="5092308"/>
                </a:cubicBezTo>
                <a:lnTo>
                  <a:pt x="7614343" y="5095500"/>
                </a:lnTo>
                <a:lnTo>
                  <a:pt x="7527539" y="5090141"/>
                </a:lnTo>
                <a:lnTo>
                  <a:pt x="7519567" y="5087793"/>
                </a:lnTo>
                <a:cubicBezTo>
                  <a:pt x="7513989" y="5086561"/>
                  <a:pt x="7510169" y="5086239"/>
                  <a:pt x="7507408" y="5086565"/>
                </a:cubicBezTo>
                <a:lnTo>
                  <a:pt x="7507036" y="5086866"/>
                </a:lnTo>
                <a:lnTo>
                  <a:pt x="7495791" y="5085070"/>
                </a:lnTo>
                <a:cubicBezTo>
                  <a:pt x="7476982" y="5081283"/>
                  <a:pt x="7422524" y="5097300"/>
                  <a:pt x="7405387" y="5092524"/>
                </a:cubicBezTo>
                <a:cubicBezTo>
                  <a:pt x="7374785" y="5095237"/>
                  <a:pt x="7333986" y="5096253"/>
                  <a:pt x="7312176" y="5101348"/>
                </a:cubicBezTo>
                <a:lnTo>
                  <a:pt x="7310849" y="5102675"/>
                </a:lnTo>
                <a:lnTo>
                  <a:pt x="7218556" y="5079454"/>
                </a:lnTo>
                <a:lnTo>
                  <a:pt x="7201098" y="5075270"/>
                </a:lnTo>
                <a:lnTo>
                  <a:pt x="7197000" y="5070342"/>
                </a:lnTo>
                <a:cubicBezTo>
                  <a:pt x="7192108" y="5067102"/>
                  <a:pt x="7184502" y="5065135"/>
                  <a:pt x="7170804" y="5066068"/>
                </a:cubicBezTo>
                <a:lnTo>
                  <a:pt x="7096984" y="5054822"/>
                </a:lnTo>
                <a:cubicBezTo>
                  <a:pt x="7061144" y="5053923"/>
                  <a:pt x="7050185" y="5053024"/>
                  <a:pt x="7018492" y="5055166"/>
                </a:cubicBezTo>
                <a:cubicBezTo>
                  <a:pt x="6937524" y="5045107"/>
                  <a:pt x="6943641" y="5022882"/>
                  <a:pt x="6904142" y="5028031"/>
                </a:cubicBezTo>
                <a:cubicBezTo>
                  <a:pt x="6871918" y="5032820"/>
                  <a:pt x="6787985" y="5015279"/>
                  <a:pt x="6708218" y="5002322"/>
                </a:cubicBezTo>
                <a:cubicBezTo>
                  <a:pt x="6649102" y="4993626"/>
                  <a:pt x="6628102" y="4980658"/>
                  <a:pt x="6549451" y="4975857"/>
                </a:cubicBezTo>
                <a:cubicBezTo>
                  <a:pt x="6472150" y="4935310"/>
                  <a:pt x="6409692" y="4957127"/>
                  <a:pt x="6317556" y="4932817"/>
                </a:cubicBezTo>
                <a:cubicBezTo>
                  <a:pt x="6297547" y="4918543"/>
                  <a:pt x="6209288" y="4934354"/>
                  <a:pt x="6168670" y="4930898"/>
                </a:cubicBezTo>
                <a:cubicBezTo>
                  <a:pt x="6128052" y="4927442"/>
                  <a:pt x="6090536" y="4914983"/>
                  <a:pt x="6073844" y="4912080"/>
                </a:cubicBezTo>
                <a:lnTo>
                  <a:pt x="6068526" y="4913494"/>
                </a:lnTo>
                <a:lnTo>
                  <a:pt x="6048634" y="4912866"/>
                </a:lnTo>
                <a:lnTo>
                  <a:pt x="6041279" y="4920544"/>
                </a:lnTo>
                <a:lnTo>
                  <a:pt x="6010087" y="4925228"/>
                </a:lnTo>
                <a:cubicBezTo>
                  <a:pt x="5998676" y="4925767"/>
                  <a:pt x="5970124" y="4924928"/>
                  <a:pt x="5957372" y="4921876"/>
                </a:cubicBezTo>
                <a:lnTo>
                  <a:pt x="5758915" y="4907445"/>
                </a:lnTo>
                <a:lnTo>
                  <a:pt x="5626957" y="4906504"/>
                </a:lnTo>
                <a:lnTo>
                  <a:pt x="5470902" y="4919398"/>
                </a:lnTo>
                <a:cubicBezTo>
                  <a:pt x="5478131" y="4931379"/>
                  <a:pt x="5439006" y="4918443"/>
                  <a:pt x="5432757" y="4929747"/>
                </a:cubicBezTo>
                <a:cubicBezTo>
                  <a:pt x="5429365" y="4938973"/>
                  <a:pt x="5391824" y="4943280"/>
                  <a:pt x="5381664" y="4946027"/>
                </a:cubicBezTo>
                <a:lnTo>
                  <a:pt x="5261760" y="4964803"/>
                </a:lnTo>
                <a:cubicBezTo>
                  <a:pt x="5251595" y="4964972"/>
                  <a:pt x="5230547" y="4972615"/>
                  <a:pt x="5222958" y="4975033"/>
                </a:cubicBezTo>
                <a:lnTo>
                  <a:pt x="5174658" y="4977783"/>
                </a:lnTo>
                <a:lnTo>
                  <a:pt x="5156551" y="4984426"/>
                </a:lnTo>
                <a:lnTo>
                  <a:pt x="5142596" y="4987553"/>
                </a:lnTo>
                <a:lnTo>
                  <a:pt x="5139592" y="4989485"/>
                </a:lnTo>
                <a:cubicBezTo>
                  <a:pt x="5133873" y="4993200"/>
                  <a:pt x="5128076" y="4996705"/>
                  <a:pt x="5121656" y="4999466"/>
                </a:cubicBezTo>
                <a:cubicBezTo>
                  <a:pt x="5108317" y="4973146"/>
                  <a:pt x="5064853" y="5018610"/>
                  <a:pt x="5065787" y="4993423"/>
                </a:cubicBezTo>
                <a:cubicBezTo>
                  <a:pt x="5028193" y="5004014"/>
                  <a:pt x="5038944" y="4977262"/>
                  <a:pt x="5011510" y="5008488"/>
                </a:cubicBezTo>
                <a:cubicBezTo>
                  <a:pt x="4937022" y="5008136"/>
                  <a:pt x="4916353" y="4996174"/>
                  <a:pt x="4840436" y="5030575"/>
                </a:cubicBezTo>
                <a:cubicBezTo>
                  <a:pt x="4806739" y="5045880"/>
                  <a:pt x="4784106" y="5056131"/>
                  <a:pt x="4762444" y="5056112"/>
                </a:cubicBezTo>
                <a:cubicBezTo>
                  <a:pt x="4741323" y="5060251"/>
                  <a:pt x="4729480" y="5062847"/>
                  <a:pt x="4723182" y="5064402"/>
                </a:cubicBezTo>
                <a:lnTo>
                  <a:pt x="4721836" y="5064781"/>
                </a:lnTo>
                <a:lnTo>
                  <a:pt x="4721651" y="5064438"/>
                </a:lnTo>
                <a:cubicBezTo>
                  <a:pt x="4720709" y="5064189"/>
                  <a:pt x="4718822" y="5063995"/>
                  <a:pt x="4715523" y="5063918"/>
                </a:cubicBezTo>
                <a:cubicBezTo>
                  <a:pt x="4680149" y="5070315"/>
                  <a:pt x="4524744" y="5071059"/>
                  <a:pt x="4515811" y="5073025"/>
                </a:cubicBezTo>
                <a:cubicBezTo>
                  <a:pt x="4457820" y="5085083"/>
                  <a:pt x="4462660" y="5085765"/>
                  <a:pt x="4428540" y="5082820"/>
                </a:cubicBezTo>
                <a:cubicBezTo>
                  <a:pt x="4423304" y="5079720"/>
                  <a:pt x="4368975" y="5085508"/>
                  <a:pt x="4362873" y="5084058"/>
                </a:cubicBezTo>
                <a:lnTo>
                  <a:pt x="4316963" y="5077974"/>
                </a:lnTo>
                <a:lnTo>
                  <a:pt x="4315106" y="5079208"/>
                </a:lnTo>
                <a:cubicBezTo>
                  <a:pt x="4306124" y="5082308"/>
                  <a:pt x="4299994" y="5082307"/>
                  <a:pt x="4295141" y="5080936"/>
                </a:cubicBezTo>
                <a:lnTo>
                  <a:pt x="4290060" y="5078253"/>
                </a:lnTo>
                <a:lnTo>
                  <a:pt x="4276139" y="5078479"/>
                </a:lnTo>
                <a:lnTo>
                  <a:pt x="4248114" y="5076342"/>
                </a:lnTo>
                <a:lnTo>
                  <a:pt x="4202046" y="5078912"/>
                </a:lnTo>
                <a:cubicBezTo>
                  <a:pt x="4201945" y="5079299"/>
                  <a:pt x="4201843" y="5079684"/>
                  <a:pt x="4201742" y="5080070"/>
                </a:cubicBezTo>
                <a:cubicBezTo>
                  <a:pt x="4200117" y="5082679"/>
                  <a:pt x="4197141" y="5084628"/>
                  <a:pt x="4191245" y="5085252"/>
                </a:cubicBezTo>
                <a:cubicBezTo>
                  <a:pt x="4204213" y="5101152"/>
                  <a:pt x="4161274" y="5099409"/>
                  <a:pt x="4142742" y="5099842"/>
                </a:cubicBezTo>
                <a:cubicBezTo>
                  <a:pt x="4124717" y="5106340"/>
                  <a:pt x="4099099" y="5118829"/>
                  <a:pt x="4083094" y="5124243"/>
                </a:cubicBezTo>
                <a:lnTo>
                  <a:pt x="4074543" y="5125011"/>
                </a:lnTo>
                <a:cubicBezTo>
                  <a:pt x="4074504" y="5125104"/>
                  <a:pt x="4074463" y="5125195"/>
                  <a:pt x="4074424" y="5125286"/>
                </a:cubicBezTo>
                <a:cubicBezTo>
                  <a:pt x="4072678" y="5126007"/>
                  <a:pt x="4069906" y="5126468"/>
                  <a:pt x="4065507" y="5126614"/>
                </a:cubicBezTo>
                <a:lnTo>
                  <a:pt x="4058951" y="5126414"/>
                </a:lnTo>
                <a:lnTo>
                  <a:pt x="4042361" y="5127904"/>
                </a:lnTo>
                <a:lnTo>
                  <a:pt x="4036993" y="5130143"/>
                </a:lnTo>
                <a:lnTo>
                  <a:pt x="4035360" y="5133515"/>
                </a:lnTo>
                <a:lnTo>
                  <a:pt x="4033775" y="5133299"/>
                </a:lnTo>
                <a:cubicBezTo>
                  <a:pt x="4021424" y="5128826"/>
                  <a:pt x="4016874" y="5121123"/>
                  <a:pt x="4004535" y="5144857"/>
                </a:cubicBezTo>
                <a:cubicBezTo>
                  <a:pt x="3976667" y="5138360"/>
                  <a:pt x="3972977" y="5152457"/>
                  <a:pt x="3936843" y="5160912"/>
                </a:cubicBezTo>
                <a:cubicBezTo>
                  <a:pt x="3920506" y="5153808"/>
                  <a:pt x="3908535" y="5158121"/>
                  <a:pt x="3897272" y="5166113"/>
                </a:cubicBezTo>
                <a:cubicBezTo>
                  <a:pt x="3861092" y="5165656"/>
                  <a:pt x="3829628" y="5178412"/>
                  <a:pt x="3789758" y="5184725"/>
                </a:cubicBezTo>
                <a:cubicBezTo>
                  <a:pt x="3741008" y="5198249"/>
                  <a:pt x="3725130" y="5200067"/>
                  <a:pt x="3682511" y="5206726"/>
                </a:cubicBezTo>
                <a:lnTo>
                  <a:pt x="3610033" y="5236404"/>
                </a:lnTo>
                <a:lnTo>
                  <a:pt x="3603853" y="5235151"/>
                </a:lnTo>
                <a:cubicBezTo>
                  <a:pt x="3599581" y="5234582"/>
                  <a:pt x="3596727" y="5234582"/>
                  <a:pt x="3594734" y="5235000"/>
                </a:cubicBezTo>
                <a:lnTo>
                  <a:pt x="3594499" y="5235248"/>
                </a:lnTo>
                <a:lnTo>
                  <a:pt x="3585976" y="5234613"/>
                </a:lnTo>
                <a:cubicBezTo>
                  <a:pt x="3571624" y="5232966"/>
                  <a:pt x="3549390" y="5246024"/>
                  <a:pt x="3536133" y="5243533"/>
                </a:cubicBezTo>
                <a:cubicBezTo>
                  <a:pt x="3513941" y="5247484"/>
                  <a:pt x="3488623" y="5241722"/>
                  <a:pt x="3473221" y="5246900"/>
                </a:cubicBezTo>
                <a:lnTo>
                  <a:pt x="3400726" y="5257980"/>
                </a:lnTo>
                <a:lnTo>
                  <a:pt x="3363886" y="5242390"/>
                </a:lnTo>
                <a:cubicBezTo>
                  <a:pt x="3359857" y="5240276"/>
                  <a:pt x="3353995" y="5239285"/>
                  <a:pt x="3344024" y="5240843"/>
                </a:cubicBezTo>
                <a:lnTo>
                  <a:pt x="3341696" y="5241740"/>
                </a:lnTo>
                <a:cubicBezTo>
                  <a:pt x="3336378" y="5239467"/>
                  <a:pt x="3295544" y="5238428"/>
                  <a:pt x="3262354" y="5236335"/>
                </a:cubicBezTo>
                <a:cubicBezTo>
                  <a:pt x="3209722" y="5234182"/>
                  <a:pt x="3203388" y="5226850"/>
                  <a:pt x="3142554" y="5229184"/>
                </a:cubicBezTo>
                <a:cubicBezTo>
                  <a:pt x="3082689" y="5228054"/>
                  <a:pt x="3072287" y="5222531"/>
                  <a:pt x="3030289" y="5226754"/>
                </a:cubicBezTo>
                <a:lnTo>
                  <a:pt x="2781567" y="5206686"/>
                </a:lnTo>
                <a:cubicBezTo>
                  <a:pt x="2719297" y="5181253"/>
                  <a:pt x="2717600" y="5209366"/>
                  <a:pt x="2646525" y="5196996"/>
                </a:cubicBezTo>
                <a:cubicBezTo>
                  <a:pt x="2582514" y="5252116"/>
                  <a:pt x="2608699" y="5216923"/>
                  <a:pt x="2568026" y="5221129"/>
                </a:cubicBezTo>
                <a:lnTo>
                  <a:pt x="2443253" y="5208345"/>
                </a:lnTo>
                <a:cubicBezTo>
                  <a:pt x="2411579" y="5193116"/>
                  <a:pt x="2354025" y="5220787"/>
                  <a:pt x="2315110" y="5200558"/>
                </a:cubicBezTo>
                <a:cubicBezTo>
                  <a:pt x="2275998" y="5200064"/>
                  <a:pt x="2233180" y="5203921"/>
                  <a:pt x="2208576" y="5205371"/>
                </a:cubicBezTo>
                <a:cubicBezTo>
                  <a:pt x="2171834" y="5208734"/>
                  <a:pt x="2129866" y="5216948"/>
                  <a:pt x="2094663" y="5220739"/>
                </a:cubicBezTo>
                <a:cubicBezTo>
                  <a:pt x="2077537" y="5208224"/>
                  <a:pt x="2045550" y="5228736"/>
                  <a:pt x="1997354" y="5228115"/>
                </a:cubicBezTo>
                <a:cubicBezTo>
                  <a:pt x="1978701" y="5213725"/>
                  <a:pt x="1964847" y="5227872"/>
                  <a:pt x="1928170" y="5207933"/>
                </a:cubicBezTo>
                <a:cubicBezTo>
                  <a:pt x="1926356" y="5209581"/>
                  <a:pt x="1924158" y="5211077"/>
                  <a:pt x="1921648" y="5212376"/>
                </a:cubicBezTo>
                <a:cubicBezTo>
                  <a:pt x="1907074" y="5219912"/>
                  <a:pt x="1885326" y="5219256"/>
                  <a:pt x="1873078" y="5210909"/>
                </a:cubicBezTo>
                <a:cubicBezTo>
                  <a:pt x="1843561" y="5197336"/>
                  <a:pt x="1814688" y="5190184"/>
                  <a:pt x="1786653" y="5185506"/>
                </a:cubicBezTo>
                <a:lnTo>
                  <a:pt x="1738202" y="5190151"/>
                </a:lnTo>
                <a:cubicBezTo>
                  <a:pt x="1719606" y="5193431"/>
                  <a:pt x="1696659" y="5201624"/>
                  <a:pt x="1675069" y="5205187"/>
                </a:cubicBezTo>
                <a:cubicBezTo>
                  <a:pt x="1652706" y="5206295"/>
                  <a:pt x="1628632" y="5200221"/>
                  <a:pt x="1608667" y="5211530"/>
                </a:cubicBezTo>
                <a:cubicBezTo>
                  <a:pt x="1569684" y="5222268"/>
                  <a:pt x="1524371" y="5203732"/>
                  <a:pt x="1496108" y="5235064"/>
                </a:cubicBezTo>
                <a:cubicBezTo>
                  <a:pt x="1418279" y="5248591"/>
                  <a:pt x="1264074" y="5266996"/>
                  <a:pt x="1149977" y="5280527"/>
                </a:cubicBezTo>
                <a:cubicBezTo>
                  <a:pt x="1078956" y="5285959"/>
                  <a:pt x="1007436" y="5276867"/>
                  <a:pt x="948730" y="5278315"/>
                </a:cubicBezTo>
                <a:cubicBezTo>
                  <a:pt x="943262" y="5275236"/>
                  <a:pt x="864620" y="5290630"/>
                  <a:pt x="858267" y="5289202"/>
                </a:cubicBezTo>
                <a:lnTo>
                  <a:pt x="837538" y="5288087"/>
                </a:lnTo>
                <a:cubicBezTo>
                  <a:pt x="828230" y="5291222"/>
                  <a:pt x="821860" y="5291245"/>
                  <a:pt x="816807" y="5289893"/>
                </a:cubicBezTo>
                <a:lnTo>
                  <a:pt x="811504" y="5287231"/>
                </a:lnTo>
                <a:lnTo>
                  <a:pt x="797039" y="5287512"/>
                </a:lnTo>
                <a:lnTo>
                  <a:pt x="767899" y="5285482"/>
                </a:lnTo>
                <a:lnTo>
                  <a:pt x="763051" y="5287525"/>
                </a:lnTo>
                <a:lnTo>
                  <a:pt x="720045" y="5288234"/>
                </a:lnTo>
                <a:cubicBezTo>
                  <a:pt x="719945" y="5288620"/>
                  <a:pt x="719841" y="5289007"/>
                  <a:pt x="719740" y="5289394"/>
                </a:cubicBezTo>
                <a:cubicBezTo>
                  <a:pt x="718072" y="5292009"/>
                  <a:pt x="714994" y="5293970"/>
                  <a:pt x="708873" y="5294615"/>
                </a:cubicBezTo>
                <a:cubicBezTo>
                  <a:pt x="688382" y="5302054"/>
                  <a:pt x="618515" y="5327054"/>
                  <a:pt x="596790" y="5334030"/>
                </a:cubicBezTo>
                <a:cubicBezTo>
                  <a:pt x="586280" y="5334581"/>
                  <a:pt x="582712" y="5336092"/>
                  <a:pt x="578533" y="5336469"/>
                </a:cubicBezTo>
                <a:lnTo>
                  <a:pt x="571715" y="5336295"/>
                </a:lnTo>
                <a:cubicBezTo>
                  <a:pt x="549477" y="5342095"/>
                  <a:pt x="473047" y="5364548"/>
                  <a:pt x="445097" y="5371270"/>
                </a:cubicBezTo>
                <a:cubicBezTo>
                  <a:pt x="428063" y="5364232"/>
                  <a:pt x="415658" y="5368590"/>
                  <a:pt x="404013" y="5376625"/>
                </a:cubicBezTo>
                <a:cubicBezTo>
                  <a:pt x="366416" y="5376310"/>
                  <a:pt x="333818" y="5389190"/>
                  <a:pt x="292433" y="5395658"/>
                </a:cubicBezTo>
                <a:lnTo>
                  <a:pt x="118379" y="5443301"/>
                </a:lnTo>
                <a:cubicBezTo>
                  <a:pt x="72227" y="5451679"/>
                  <a:pt x="35253" y="5444651"/>
                  <a:pt x="15524" y="5445927"/>
                </a:cubicBezTo>
                <a:lnTo>
                  <a:pt x="0" y="5450957"/>
                </a:lnTo>
                <a:close/>
              </a:path>
            </a:pathLst>
          </a:custGeom>
        </p:spPr>
        <p:txBody>
          <a:bodyPr wrap="square">
            <a:noAutofit/>
          </a:bodyPr>
          <a:lstStyle>
            <a:lvl1pPr marL="0" indent="0" algn="ctr">
              <a:buNone/>
              <a:defRPr/>
            </a:lvl1pPr>
          </a:lstStyle>
          <a:p>
            <a:pPr lvl="0"/>
            <a:r>
              <a:rPr lang="en-US" noProof="0"/>
              <a:t>Click icon to add picture</a:t>
            </a:r>
            <a:endParaRPr lang="en-US" noProof="0" dirty="0"/>
          </a:p>
        </p:txBody>
      </p:sp>
      <p:sp>
        <p:nvSpPr>
          <p:cNvPr id="24" name="Title 1"/>
          <p:cNvSpPr>
            <a:spLocks noGrp="1"/>
          </p:cNvSpPr>
          <p:nvPr>
            <p:ph type="ctrTitle"/>
          </p:nvPr>
        </p:nvSpPr>
        <p:spPr>
          <a:xfrm>
            <a:off x="723900" y="5492887"/>
            <a:ext cx="10750253" cy="632588"/>
          </a:xfrm>
        </p:spPr>
        <p:txBody>
          <a:bodyPr/>
          <a:lstStyle>
            <a:lvl1pPr algn="ctr">
              <a:defRPr/>
            </a:lvl1pPr>
          </a:lstStyle>
          <a:p>
            <a:r>
              <a:rPr lang="en-US"/>
              <a:t>Click to edit Master title style</a:t>
            </a:r>
            <a:endParaRPr lang="en-US" dirty="0"/>
          </a:p>
        </p:txBody>
      </p:sp>
      <p:sp>
        <p:nvSpPr>
          <p:cNvPr id="25" name="Subtitle 2"/>
          <p:cNvSpPr>
            <a:spLocks noGrp="1"/>
          </p:cNvSpPr>
          <p:nvPr>
            <p:ph type="subTitle" idx="1"/>
          </p:nvPr>
        </p:nvSpPr>
        <p:spPr>
          <a:xfrm>
            <a:off x="1697411" y="6137069"/>
            <a:ext cx="8803231" cy="494419"/>
          </a:xfrm>
        </p:spPr>
        <p:txBody>
          <a:bodyPr/>
          <a:lstStyle>
            <a:lvl1pPr marL="0" indent="0" algn="ctr">
              <a:buNone/>
              <a:defRPr/>
            </a:lvl1pPr>
          </a:lstStyle>
          <a:p>
            <a:r>
              <a:rPr lang="en-US"/>
              <a:t>Click to edit Master subtitle style</a:t>
            </a:r>
            <a:endParaRPr lang="en-US" dirty="0"/>
          </a:p>
        </p:txBody>
      </p:sp>
    </p:spTree>
    <p:extLst>
      <p:ext uri="{BB962C8B-B14F-4D97-AF65-F5344CB8AC3E}">
        <p14:creationId xmlns:p14="http://schemas.microsoft.com/office/powerpoint/2010/main" val="78096243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2" name="Freeform: Shape 16">
            <a:extLst>
              <a:ext uri="{FF2B5EF4-FFF2-40B4-BE49-F238E27FC236}">
                <a16:creationId xmlns:a16="http://schemas.microsoft.com/office/drawing/2014/main" id="{FC87815D-C336-C4FB-D6BB-AB393CA31090}"/>
              </a:ext>
            </a:extLst>
          </p:cNvPr>
          <p:cNvSpPr/>
          <p:nvPr userDrawn="1"/>
        </p:nvSpPr>
        <p:spPr>
          <a:xfrm rot="10800000">
            <a:off x="-11113" y="0"/>
            <a:ext cx="7359651" cy="6858000"/>
          </a:xfrm>
          <a:custGeom>
            <a:avLst/>
            <a:gdLst>
              <a:gd name="connsiteX0" fmla="*/ 1814929 w 5542424"/>
              <a:gd name="connsiteY0" fmla="*/ 0 h 6858000"/>
              <a:gd name="connsiteX1" fmla="*/ 5542424 w 5542424"/>
              <a:gd name="connsiteY1" fmla="*/ 0 h 6858000"/>
              <a:gd name="connsiteX2" fmla="*/ 5542424 w 5542424"/>
              <a:gd name="connsiteY2" fmla="*/ 6858000 h 6858000"/>
              <a:gd name="connsiteX3" fmla="*/ 0 w 5542424"/>
              <a:gd name="connsiteY3" fmla="*/ 6858000 h 6858000"/>
              <a:gd name="connsiteX4" fmla="*/ 2310 w 5542424"/>
              <a:gd name="connsiteY4" fmla="*/ 6853652 h 6858000"/>
              <a:gd name="connsiteX5" fmla="*/ 91006 w 5542424"/>
              <a:gd name="connsiteY5" fmla="*/ 6620968 h 6858000"/>
              <a:gd name="connsiteX6" fmla="*/ 81892 w 5542424"/>
              <a:gd name="connsiteY6" fmla="*/ 6435659 h 6858000"/>
              <a:gd name="connsiteX7" fmla="*/ 80998 w 5542424"/>
              <a:gd name="connsiteY7" fmla="*/ 6414855 h 6858000"/>
              <a:gd name="connsiteX8" fmla="*/ 75836 w 5542424"/>
              <a:gd name="connsiteY8" fmla="*/ 6409671 h 6858000"/>
              <a:gd name="connsiteX9" fmla="*/ 77989 w 5542424"/>
              <a:gd name="connsiteY9" fmla="*/ 6396556 h 6858000"/>
              <a:gd name="connsiteX10" fmla="*/ 77374 w 5542424"/>
              <a:gd name="connsiteY10" fmla="*/ 6392981 h 6858000"/>
              <a:gd name="connsiteX11" fmla="*/ 75036 w 5542424"/>
              <a:gd name="connsiteY11" fmla="*/ 6372572 h 6858000"/>
              <a:gd name="connsiteX12" fmla="*/ 99554 w 5542424"/>
              <a:gd name="connsiteY12" fmla="*/ 6331118 h 6858000"/>
              <a:gd name="connsiteX13" fmla="*/ 105442 w 5542424"/>
              <a:gd name="connsiteY13" fmla="*/ 6278374 h 6858000"/>
              <a:gd name="connsiteX14" fmla="*/ 172914 w 5542424"/>
              <a:gd name="connsiteY14" fmla="*/ 6144628 h 6858000"/>
              <a:gd name="connsiteX15" fmla="*/ 264181 w 5542424"/>
              <a:gd name="connsiteY15" fmla="*/ 5952072 h 6858000"/>
              <a:gd name="connsiteX16" fmla="*/ 423554 w 5542424"/>
              <a:gd name="connsiteY16" fmla="*/ 5679532 h 6858000"/>
              <a:gd name="connsiteX17" fmla="*/ 485571 w 5542424"/>
              <a:gd name="connsiteY17" fmla="*/ 5396320 h 6858000"/>
              <a:gd name="connsiteX18" fmla="*/ 455275 w 5542424"/>
              <a:gd name="connsiteY18" fmla="*/ 5176878 h 6858000"/>
              <a:gd name="connsiteX19" fmla="*/ 367284 w 5542424"/>
              <a:gd name="connsiteY19" fmla="*/ 5066430 h 6858000"/>
              <a:gd name="connsiteX20" fmla="*/ 317365 w 5542424"/>
              <a:gd name="connsiteY20" fmla="*/ 5016642 h 6858000"/>
              <a:gd name="connsiteX21" fmla="*/ 317834 w 5542424"/>
              <a:gd name="connsiteY21" fmla="*/ 5008528 h 6858000"/>
              <a:gd name="connsiteX22" fmla="*/ 317591 w 5542424"/>
              <a:gd name="connsiteY22" fmla="*/ 5008366 h 6858000"/>
              <a:gd name="connsiteX23" fmla="*/ 318532 w 5542424"/>
              <a:gd name="connsiteY23" fmla="*/ 5000689 h 6858000"/>
              <a:gd name="connsiteX24" fmla="*/ 326373 w 5542424"/>
              <a:gd name="connsiteY24" fmla="*/ 4962649 h 6858000"/>
              <a:gd name="connsiteX25" fmla="*/ 304517 w 5542424"/>
              <a:gd name="connsiteY25" fmla="*/ 4845612 h 6858000"/>
              <a:gd name="connsiteX26" fmla="*/ 312138 w 5542424"/>
              <a:gd name="connsiteY26" fmla="*/ 4821435 h 6858000"/>
              <a:gd name="connsiteX27" fmla="*/ 314669 w 5542424"/>
              <a:gd name="connsiteY27" fmla="*/ 4809154 h 6858000"/>
              <a:gd name="connsiteX28" fmla="*/ 318283 w 5542424"/>
              <a:gd name="connsiteY28" fmla="*/ 4805250 h 6858000"/>
              <a:gd name="connsiteX29" fmla="*/ 320547 w 5542424"/>
              <a:gd name="connsiteY29" fmla="*/ 4787345 h 6858000"/>
              <a:gd name="connsiteX30" fmla="*/ 319715 w 5542424"/>
              <a:gd name="connsiteY30" fmla="*/ 4785453 h 6858000"/>
              <a:gd name="connsiteX31" fmla="*/ 325649 w 5542424"/>
              <a:gd name="connsiteY31" fmla="*/ 4770073 h 6858000"/>
              <a:gd name="connsiteX32" fmla="*/ 335542 w 5542424"/>
              <a:gd name="connsiteY32" fmla="*/ 4756450 h 6858000"/>
              <a:gd name="connsiteX33" fmla="*/ 339391 w 5542424"/>
              <a:gd name="connsiteY33" fmla="*/ 4606479 h 6858000"/>
              <a:gd name="connsiteX34" fmla="*/ 385485 w 5542424"/>
              <a:gd name="connsiteY34" fmla="*/ 4470620 h 6858000"/>
              <a:gd name="connsiteX35" fmla="*/ 386474 w 5542424"/>
              <a:gd name="connsiteY35" fmla="*/ 4389388 h 6858000"/>
              <a:gd name="connsiteX36" fmla="*/ 365661 w 5542424"/>
              <a:gd name="connsiteY36" fmla="*/ 4365498 h 6858000"/>
              <a:gd name="connsiteX37" fmla="*/ 389339 w 5542424"/>
              <a:gd name="connsiteY37" fmla="*/ 4160513 h 6858000"/>
              <a:gd name="connsiteX38" fmla="*/ 385403 w 5542424"/>
              <a:gd name="connsiteY38" fmla="*/ 4109650 h 6858000"/>
              <a:gd name="connsiteX39" fmla="*/ 402327 w 5542424"/>
              <a:gd name="connsiteY39" fmla="*/ 4061824 h 6858000"/>
              <a:gd name="connsiteX40" fmla="*/ 396156 w 5542424"/>
              <a:gd name="connsiteY40" fmla="*/ 4043965 h 6858000"/>
              <a:gd name="connsiteX41" fmla="*/ 394868 w 5542424"/>
              <a:gd name="connsiteY41" fmla="*/ 4040920 h 6858000"/>
              <a:gd name="connsiteX42" fmla="*/ 394584 w 5542424"/>
              <a:gd name="connsiteY42" fmla="*/ 4028000 h 6858000"/>
              <a:gd name="connsiteX43" fmla="*/ 388418 w 5542424"/>
              <a:gd name="connsiteY43" fmla="*/ 4025270 h 6858000"/>
              <a:gd name="connsiteX44" fmla="*/ 383628 w 5542424"/>
              <a:gd name="connsiteY44" fmla="*/ 4006478 h 6858000"/>
              <a:gd name="connsiteX45" fmla="*/ 384802 w 5542424"/>
              <a:gd name="connsiteY45" fmla="*/ 3982442 h 6858000"/>
              <a:gd name="connsiteX46" fmla="*/ 397167 w 5542424"/>
              <a:gd name="connsiteY46" fmla="*/ 3867331 h 6858000"/>
              <a:gd name="connsiteX47" fmla="*/ 400691 w 5542424"/>
              <a:gd name="connsiteY47" fmla="*/ 3798966 h 6858000"/>
              <a:gd name="connsiteX48" fmla="*/ 395946 w 5542424"/>
              <a:gd name="connsiteY48" fmla="*/ 3773791 h 6858000"/>
              <a:gd name="connsiteX49" fmla="*/ 393410 w 5542424"/>
              <a:gd name="connsiteY49" fmla="*/ 3738098 h 6858000"/>
              <a:gd name="connsiteX50" fmla="*/ 384223 w 5542424"/>
              <a:gd name="connsiteY50" fmla="*/ 3675719 h 6858000"/>
              <a:gd name="connsiteX51" fmla="*/ 386290 w 5542424"/>
              <a:gd name="connsiteY51" fmla="*/ 3642763 h 6858000"/>
              <a:gd name="connsiteX52" fmla="*/ 382514 w 5542424"/>
              <a:gd name="connsiteY52" fmla="*/ 3624093 h 6858000"/>
              <a:gd name="connsiteX53" fmla="*/ 383976 w 5542424"/>
              <a:gd name="connsiteY53" fmla="*/ 3616602 h 6858000"/>
              <a:gd name="connsiteX54" fmla="*/ 385517 w 5542424"/>
              <a:gd name="connsiteY54" fmla="*/ 3591527 h 6858000"/>
              <a:gd name="connsiteX55" fmla="*/ 387146 w 5542424"/>
              <a:gd name="connsiteY55" fmla="*/ 3577241 h 6858000"/>
              <a:gd name="connsiteX56" fmla="*/ 388068 w 5542424"/>
              <a:gd name="connsiteY56" fmla="*/ 3571585 h 6858000"/>
              <a:gd name="connsiteX57" fmla="*/ 395496 w 5542424"/>
              <a:gd name="connsiteY57" fmla="*/ 3559720 h 6858000"/>
              <a:gd name="connsiteX58" fmla="*/ 394985 w 5542424"/>
              <a:gd name="connsiteY58" fmla="*/ 3543047 h 6858000"/>
              <a:gd name="connsiteX59" fmla="*/ 403028 w 5542424"/>
              <a:gd name="connsiteY59" fmla="*/ 3525651 h 6858000"/>
              <a:gd name="connsiteX60" fmla="*/ 398728 w 5542424"/>
              <a:gd name="connsiteY60" fmla="*/ 3520715 h 6858000"/>
              <a:gd name="connsiteX61" fmla="*/ 395530 w 5542424"/>
              <a:gd name="connsiteY61" fmla="*/ 3505412 h 6858000"/>
              <a:gd name="connsiteX62" fmla="*/ 402719 w 5542424"/>
              <a:gd name="connsiteY62" fmla="*/ 3493445 h 6858000"/>
              <a:gd name="connsiteX63" fmla="*/ 409328 w 5542424"/>
              <a:gd name="connsiteY63" fmla="*/ 3467406 h 6858000"/>
              <a:gd name="connsiteX64" fmla="*/ 409292 w 5542424"/>
              <a:gd name="connsiteY64" fmla="*/ 3460033 h 6858000"/>
              <a:gd name="connsiteX65" fmla="*/ 419755 w 5542424"/>
              <a:gd name="connsiteY65" fmla="*/ 3435495 h 6858000"/>
              <a:gd name="connsiteX66" fmla="*/ 430771 w 5542424"/>
              <a:gd name="connsiteY66" fmla="*/ 3395884 h 6858000"/>
              <a:gd name="connsiteX67" fmla="*/ 439140 w 5542424"/>
              <a:gd name="connsiteY67" fmla="*/ 3350083 h 6858000"/>
              <a:gd name="connsiteX68" fmla="*/ 446544 w 5542424"/>
              <a:gd name="connsiteY68" fmla="*/ 3337690 h 6858000"/>
              <a:gd name="connsiteX69" fmla="*/ 470731 w 5542424"/>
              <a:gd name="connsiteY69" fmla="*/ 3254519 h 6858000"/>
              <a:gd name="connsiteX70" fmla="*/ 477713 w 5542424"/>
              <a:gd name="connsiteY70" fmla="*/ 3231166 h 6858000"/>
              <a:gd name="connsiteX71" fmla="*/ 478087 w 5542424"/>
              <a:gd name="connsiteY71" fmla="*/ 3210262 h 6858000"/>
              <a:gd name="connsiteX72" fmla="*/ 473269 w 5542424"/>
              <a:gd name="connsiteY72" fmla="*/ 3204689 h 6858000"/>
              <a:gd name="connsiteX73" fmla="*/ 476207 w 5542424"/>
              <a:gd name="connsiteY73" fmla="*/ 3191713 h 6858000"/>
              <a:gd name="connsiteX74" fmla="*/ 475813 w 5542424"/>
              <a:gd name="connsiteY74" fmla="*/ 3188085 h 6858000"/>
              <a:gd name="connsiteX75" fmla="*/ 474728 w 5542424"/>
              <a:gd name="connsiteY75" fmla="*/ 3167471 h 6858000"/>
              <a:gd name="connsiteX76" fmla="*/ 501612 w 5542424"/>
              <a:gd name="connsiteY76" fmla="*/ 3127774 h 6858000"/>
              <a:gd name="connsiteX77" fmla="*/ 510667 w 5542424"/>
              <a:gd name="connsiteY77" fmla="*/ 3075380 h 6858000"/>
              <a:gd name="connsiteX78" fmla="*/ 582379 w 5542424"/>
              <a:gd name="connsiteY78" fmla="*/ 2882573 h 6858000"/>
              <a:gd name="connsiteX79" fmla="*/ 569744 w 5542424"/>
              <a:gd name="connsiteY79" fmla="*/ 2849169 h 6858000"/>
              <a:gd name="connsiteX80" fmla="*/ 590685 w 5542424"/>
              <a:gd name="connsiteY80" fmla="*/ 2768869 h 6858000"/>
              <a:gd name="connsiteX81" fmla="*/ 665292 w 5542424"/>
              <a:gd name="connsiteY81" fmla="*/ 2655182 h 6858000"/>
              <a:gd name="connsiteX82" fmla="*/ 705757 w 5542424"/>
              <a:gd name="connsiteY82" fmla="*/ 2507872 h 6858000"/>
              <a:gd name="connsiteX83" fmla="*/ 717932 w 5542424"/>
              <a:gd name="connsiteY83" fmla="*/ 2498916 h 6858000"/>
              <a:gd name="connsiteX84" fmla="*/ 727017 w 5542424"/>
              <a:gd name="connsiteY84" fmla="*/ 2486382 h 6858000"/>
              <a:gd name="connsiteX85" fmla="*/ 726741 w 5542424"/>
              <a:gd name="connsiteY85" fmla="*/ 2484113 h 6858000"/>
              <a:gd name="connsiteX86" fmla="*/ 733179 w 5542424"/>
              <a:gd name="connsiteY86" fmla="*/ 2467361 h 6858000"/>
              <a:gd name="connsiteX87" fmla="*/ 737364 w 5542424"/>
              <a:gd name="connsiteY87" fmla="*/ 2465156 h 6858000"/>
              <a:gd name="connsiteX88" fmla="*/ 742650 w 5542424"/>
              <a:gd name="connsiteY88" fmla="*/ 2454122 h 6858000"/>
              <a:gd name="connsiteX89" fmla="*/ 755408 w 5542424"/>
              <a:gd name="connsiteY89" fmla="*/ 2433619 h 6858000"/>
              <a:gd name="connsiteX90" fmla="*/ 755598 w 5542424"/>
              <a:gd name="connsiteY90" fmla="*/ 2428626 h 6858000"/>
              <a:gd name="connsiteX91" fmla="*/ 771418 w 5542424"/>
              <a:gd name="connsiteY91" fmla="*/ 2395899 h 6858000"/>
              <a:gd name="connsiteX92" fmla="*/ 770593 w 5542424"/>
              <a:gd name="connsiteY92" fmla="*/ 2394897 h 6858000"/>
              <a:gd name="connsiteX93" fmla="*/ 770497 w 5542424"/>
              <a:gd name="connsiteY93" fmla="*/ 2383267 h 6858000"/>
              <a:gd name="connsiteX94" fmla="*/ 772693 w 5542424"/>
              <a:gd name="connsiteY94" fmla="*/ 2362296 h 6858000"/>
              <a:gd name="connsiteX95" fmla="*/ 764846 w 5542424"/>
              <a:gd name="connsiteY95" fmla="*/ 2307129 h 6858000"/>
              <a:gd name="connsiteX96" fmla="*/ 781226 w 5542424"/>
              <a:gd name="connsiteY96" fmla="*/ 2272947 h 6858000"/>
              <a:gd name="connsiteX97" fmla="*/ 783960 w 5542424"/>
              <a:gd name="connsiteY97" fmla="*/ 2265753 h 6858000"/>
              <a:gd name="connsiteX98" fmla="*/ 783783 w 5542424"/>
              <a:gd name="connsiteY98" fmla="*/ 2265478 h 6858000"/>
              <a:gd name="connsiteX99" fmla="*/ 786206 w 5542424"/>
              <a:gd name="connsiteY99" fmla="*/ 2257630 h 6858000"/>
              <a:gd name="connsiteX100" fmla="*/ 788946 w 5542424"/>
              <a:gd name="connsiteY100" fmla="*/ 2252635 h 6858000"/>
              <a:gd name="connsiteX101" fmla="*/ 794250 w 5542424"/>
              <a:gd name="connsiteY101" fmla="*/ 2238675 h 6858000"/>
              <a:gd name="connsiteX102" fmla="*/ 794536 w 5542424"/>
              <a:gd name="connsiteY102" fmla="*/ 2233003 h 6858000"/>
              <a:gd name="connsiteX103" fmla="*/ 792429 w 5542424"/>
              <a:gd name="connsiteY103" fmla="*/ 2229498 h 6858000"/>
              <a:gd name="connsiteX104" fmla="*/ 793227 w 5542424"/>
              <a:gd name="connsiteY104" fmla="*/ 2228401 h 6858000"/>
              <a:gd name="connsiteX105" fmla="*/ 795299 w 5542424"/>
              <a:gd name="connsiteY105" fmla="*/ 2197903 h 6858000"/>
              <a:gd name="connsiteX106" fmla="*/ 808822 w 5542424"/>
              <a:gd name="connsiteY106" fmla="*/ 2134368 h 6858000"/>
              <a:gd name="connsiteX107" fmla="*/ 820138 w 5542424"/>
              <a:gd name="connsiteY107" fmla="*/ 2099989 h 6858000"/>
              <a:gd name="connsiteX108" fmla="*/ 847225 w 5542424"/>
              <a:gd name="connsiteY108" fmla="*/ 2003626 h 6858000"/>
              <a:gd name="connsiteX109" fmla="*/ 871446 w 5542424"/>
              <a:gd name="connsiteY109" fmla="*/ 1905232 h 6858000"/>
              <a:gd name="connsiteX110" fmla="*/ 866894 w 5542424"/>
              <a:gd name="connsiteY110" fmla="*/ 1846725 h 6858000"/>
              <a:gd name="connsiteX111" fmla="*/ 868241 w 5542424"/>
              <a:gd name="connsiteY111" fmla="*/ 1841071 h 6858000"/>
              <a:gd name="connsiteX112" fmla="*/ 875742 w 5542424"/>
              <a:gd name="connsiteY112" fmla="*/ 1828958 h 6858000"/>
              <a:gd name="connsiteX113" fmla="*/ 879192 w 5542424"/>
              <a:gd name="connsiteY113" fmla="*/ 1824953 h 6858000"/>
              <a:gd name="connsiteX114" fmla="*/ 882790 w 5542424"/>
              <a:gd name="connsiteY114" fmla="*/ 1817574 h 6858000"/>
              <a:gd name="connsiteX115" fmla="*/ 886658 w 5542424"/>
              <a:gd name="connsiteY115" fmla="*/ 1811329 h 6858000"/>
              <a:gd name="connsiteX116" fmla="*/ 908112 w 5542424"/>
              <a:gd name="connsiteY116" fmla="*/ 1782991 h 6858000"/>
              <a:gd name="connsiteX117" fmla="*/ 1021695 w 5542424"/>
              <a:gd name="connsiteY117" fmla="*/ 1753240 h 6858000"/>
              <a:gd name="connsiteX118" fmla="*/ 1109428 w 5542424"/>
              <a:gd name="connsiteY118" fmla="*/ 1570998 h 6858000"/>
              <a:gd name="connsiteX119" fmla="*/ 1250520 w 5542424"/>
              <a:gd name="connsiteY119" fmla="*/ 1425857 h 6858000"/>
              <a:gd name="connsiteX120" fmla="*/ 1397360 w 5542424"/>
              <a:gd name="connsiteY120" fmla="*/ 1313547 h 6858000"/>
              <a:gd name="connsiteX121" fmla="*/ 1496269 w 5542424"/>
              <a:gd name="connsiteY121" fmla="*/ 1094720 h 6858000"/>
              <a:gd name="connsiteX122" fmla="*/ 1516735 w 5542424"/>
              <a:gd name="connsiteY122" fmla="*/ 913489 h 6858000"/>
              <a:gd name="connsiteX123" fmla="*/ 1518279 w 5542424"/>
              <a:gd name="connsiteY123" fmla="*/ 802489 h 6858000"/>
              <a:gd name="connsiteX124" fmla="*/ 1589359 w 5542424"/>
              <a:gd name="connsiteY124" fmla="*/ 598702 h 6858000"/>
              <a:gd name="connsiteX125" fmla="*/ 1674468 w 5542424"/>
              <a:gd name="connsiteY125" fmla="*/ 380053 h 6858000"/>
              <a:gd name="connsiteX126" fmla="*/ 1713442 w 5542424"/>
              <a:gd name="connsiteY126" fmla="*/ 307108 h 6858000"/>
              <a:gd name="connsiteX127" fmla="*/ 1723372 w 5542424"/>
              <a:gd name="connsiteY127" fmla="*/ 277643 h 6858000"/>
              <a:gd name="connsiteX128" fmla="*/ 1740253 w 5542424"/>
              <a:gd name="connsiteY128" fmla="*/ 228503 h 6858000"/>
              <a:gd name="connsiteX129" fmla="*/ 1743263 w 5542424"/>
              <a:gd name="connsiteY129" fmla="*/ 182970 h 6858000"/>
              <a:gd name="connsiteX130" fmla="*/ 1761186 w 5542424"/>
              <a:gd name="connsiteY130" fmla="*/ 145367 h 6858000"/>
              <a:gd name="connsiteX131" fmla="*/ 1777775 w 5542424"/>
              <a:gd name="connsiteY131" fmla="*/ 148014 h 6858000"/>
              <a:gd name="connsiteX132" fmla="*/ 1792914 w 5542424"/>
              <a:gd name="connsiteY132" fmla="*/ 104094 h 6858000"/>
              <a:gd name="connsiteX133" fmla="*/ 1814516 w 5542424"/>
              <a:gd name="connsiteY133" fmla="*/ 36224 h 6858000"/>
              <a:gd name="connsiteX134" fmla="*/ 1821598 w 5542424"/>
              <a:gd name="connsiteY134" fmla="*/ 28008 h 6858000"/>
              <a:gd name="connsiteX135" fmla="*/ 1813947 w 5542424"/>
              <a:gd name="connsiteY135" fmla="*/ 11863 h 6858000"/>
              <a:gd name="connsiteX0" fmla="*/ 1814929 w 7360592"/>
              <a:gd name="connsiteY0" fmla="*/ 0 h 6858000"/>
              <a:gd name="connsiteX1" fmla="*/ 5542424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97360 w 7360592"/>
              <a:gd name="connsiteY120" fmla="*/ 1313547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97360 w 7360592"/>
              <a:gd name="connsiteY120" fmla="*/ 1313547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97360 w 7360592"/>
              <a:gd name="connsiteY120" fmla="*/ 1313547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20087 w 7360592"/>
              <a:gd name="connsiteY120" fmla="*/ 1339305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938174 w 7360592"/>
              <a:gd name="connsiteY115" fmla="*/ 1837086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16638 w 7360592"/>
              <a:gd name="connsiteY18" fmla="*/ 5202635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938174 w 7360592"/>
              <a:gd name="connsiteY115" fmla="*/ 1837086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46935 w 7360592"/>
              <a:gd name="connsiteY17" fmla="*/ 5383441 h 6858000"/>
              <a:gd name="connsiteX18" fmla="*/ 416638 w 7360592"/>
              <a:gd name="connsiteY18" fmla="*/ 5202635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938174 w 7360592"/>
              <a:gd name="connsiteY115" fmla="*/ 1837086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7360592" h="6858000">
                <a:moveTo>
                  <a:pt x="1814929" y="0"/>
                </a:moveTo>
                <a:lnTo>
                  <a:pt x="7349959" y="0"/>
                </a:lnTo>
                <a:cubicBezTo>
                  <a:pt x="7353503" y="2286000"/>
                  <a:pt x="7357048" y="4572000"/>
                  <a:pt x="7360592" y="6858000"/>
                </a:cubicBezTo>
                <a:lnTo>
                  <a:pt x="0" y="6858000"/>
                </a:lnTo>
                <a:lnTo>
                  <a:pt x="2310" y="6853652"/>
                </a:lnTo>
                <a:cubicBezTo>
                  <a:pt x="29810" y="6805010"/>
                  <a:pt x="56276" y="6770828"/>
                  <a:pt x="91006" y="6620968"/>
                </a:cubicBezTo>
                <a:cubicBezTo>
                  <a:pt x="94381" y="6612671"/>
                  <a:pt x="81335" y="6443221"/>
                  <a:pt x="81892" y="6435659"/>
                </a:cubicBezTo>
                <a:lnTo>
                  <a:pt x="80998" y="6414855"/>
                </a:lnTo>
                <a:lnTo>
                  <a:pt x="75836" y="6409671"/>
                </a:lnTo>
                <a:lnTo>
                  <a:pt x="77989" y="6396556"/>
                </a:lnTo>
                <a:lnTo>
                  <a:pt x="77374" y="6392981"/>
                </a:lnTo>
                <a:cubicBezTo>
                  <a:pt x="76172" y="6386157"/>
                  <a:pt x="75177" y="6379394"/>
                  <a:pt x="75036" y="6372572"/>
                </a:cubicBezTo>
                <a:cubicBezTo>
                  <a:pt x="102194" y="6377497"/>
                  <a:pt x="78306" y="6315359"/>
                  <a:pt x="99554" y="6331118"/>
                </a:cubicBezTo>
                <a:cubicBezTo>
                  <a:pt x="103496" y="6294492"/>
                  <a:pt x="122687" y="6319101"/>
                  <a:pt x="105442" y="6278374"/>
                </a:cubicBezTo>
                <a:cubicBezTo>
                  <a:pt x="113996" y="6231380"/>
                  <a:pt x="151354" y="6216149"/>
                  <a:pt x="172914" y="6144628"/>
                </a:cubicBezTo>
                <a:cubicBezTo>
                  <a:pt x="184454" y="6105934"/>
                  <a:pt x="219188" y="6021085"/>
                  <a:pt x="264181" y="5952072"/>
                </a:cubicBezTo>
                <a:cubicBezTo>
                  <a:pt x="320644" y="5872108"/>
                  <a:pt x="367070" y="5761141"/>
                  <a:pt x="423554" y="5679532"/>
                </a:cubicBezTo>
                <a:lnTo>
                  <a:pt x="446935" y="5383441"/>
                </a:lnTo>
                <a:cubicBezTo>
                  <a:pt x="408154" y="5295993"/>
                  <a:pt x="446289" y="5276257"/>
                  <a:pt x="416638" y="5202635"/>
                </a:cubicBezTo>
                <a:lnTo>
                  <a:pt x="367284" y="5066430"/>
                </a:lnTo>
                <a:lnTo>
                  <a:pt x="317365" y="5016642"/>
                </a:lnTo>
                <a:cubicBezTo>
                  <a:pt x="318092" y="5012746"/>
                  <a:pt x="318190" y="5010215"/>
                  <a:pt x="317834" y="5008528"/>
                </a:cubicBezTo>
                <a:lnTo>
                  <a:pt x="317591" y="5008366"/>
                </a:lnTo>
                <a:lnTo>
                  <a:pt x="318532" y="5000689"/>
                </a:lnTo>
                <a:cubicBezTo>
                  <a:pt x="320705" y="4987649"/>
                  <a:pt x="323377" y="4974877"/>
                  <a:pt x="326373" y="4962649"/>
                </a:cubicBezTo>
                <a:lnTo>
                  <a:pt x="304517" y="4845612"/>
                </a:lnTo>
                <a:lnTo>
                  <a:pt x="312138" y="4821435"/>
                </a:lnTo>
                <a:lnTo>
                  <a:pt x="314669" y="4809154"/>
                </a:lnTo>
                <a:lnTo>
                  <a:pt x="318283" y="4805250"/>
                </a:lnTo>
                <a:cubicBezTo>
                  <a:pt x="320578" y="4801275"/>
                  <a:pt x="321790" y="4795888"/>
                  <a:pt x="320547" y="4787345"/>
                </a:cubicBezTo>
                <a:lnTo>
                  <a:pt x="319715" y="4785453"/>
                </a:lnTo>
                <a:lnTo>
                  <a:pt x="325649" y="4770073"/>
                </a:lnTo>
                <a:cubicBezTo>
                  <a:pt x="328268" y="4765017"/>
                  <a:pt x="331488" y="4760402"/>
                  <a:pt x="335542" y="4756450"/>
                </a:cubicBezTo>
                <a:cubicBezTo>
                  <a:pt x="318003" y="4709762"/>
                  <a:pt x="339666" y="4659972"/>
                  <a:pt x="339391" y="4606479"/>
                </a:cubicBezTo>
                <a:cubicBezTo>
                  <a:pt x="308820" y="4587919"/>
                  <a:pt x="353653" y="4488685"/>
                  <a:pt x="385485" y="4470620"/>
                </a:cubicBezTo>
                <a:cubicBezTo>
                  <a:pt x="349272" y="4475654"/>
                  <a:pt x="434439" y="4343750"/>
                  <a:pt x="386474" y="4389388"/>
                </a:cubicBezTo>
                <a:cubicBezTo>
                  <a:pt x="390773" y="4370356"/>
                  <a:pt x="377813" y="4353317"/>
                  <a:pt x="365661" y="4365498"/>
                </a:cubicBezTo>
                <a:cubicBezTo>
                  <a:pt x="393730" y="4305427"/>
                  <a:pt x="374276" y="4225895"/>
                  <a:pt x="389339" y="4160513"/>
                </a:cubicBezTo>
                <a:cubicBezTo>
                  <a:pt x="364366" y="4129844"/>
                  <a:pt x="388282" y="4144911"/>
                  <a:pt x="385403" y="4109650"/>
                </a:cubicBezTo>
                <a:cubicBezTo>
                  <a:pt x="409735" y="4115762"/>
                  <a:pt x="374071" y="4068016"/>
                  <a:pt x="402327" y="4061824"/>
                </a:cubicBezTo>
                <a:cubicBezTo>
                  <a:pt x="400908" y="4055602"/>
                  <a:pt x="398642" y="4049772"/>
                  <a:pt x="396156" y="4043965"/>
                </a:cubicBezTo>
                <a:lnTo>
                  <a:pt x="394868" y="4040920"/>
                </a:lnTo>
                <a:cubicBezTo>
                  <a:pt x="394773" y="4036613"/>
                  <a:pt x="394679" y="4032307"/>
                  <a:pt x="394584" y="4028000"/>
                </a:cubicBezTo>
                <a:lnTo>
                  <a:pt x="388418" y="4025270"/>
                </a:lnTo>
                <a:lnTo>
                  <a:pt x="383628" y="4006478"/>
                </a:lnTo>
                <a:cubicBezTo>
                  <a:pt x="382774" y="3999299"/>
                  <a:pt x="382957" y="3991408"/>
                  <a:pt x="384802" y="3982442"/>
                </a:cubicBezTo>
                <a:cubicBezTo>
                  <a:pt x="401416" y="3951445"/>
                  <a:pt x="375209" y="3905701"/>
                  <a:pt x="397167" y="3867331"/>
                </a:cubicBezTo>
                <a:cubicBezTo>
                  <a:pt x="403057" y="3853072"/>
                  <a:pt x="407915" y="3808030"/>
                  <a:pt x="400691" y="3798966"/>
                </a:cubicBezTo>
                <a:cubicBezTo>
                  <a:pt x="400026" y="3789462"/>
                  <a:pt x="404255" y="3778712"/>
                  <a:pt x="395946" y="3773791"/>
                </a:cubicBezTo>
                <a:cubicBezTo>
                  <a:pt x="386179" y="3765922"/>
                  <a:pt x="406502" y="3734262"/>
                  <a:pt x="393410" y="3738098"/>
                </a:cubicBezTo>
                <a:cubicBezTo>
                  <a:pt x="407431" y="3715587"/>
                  <a:pt x="387387" y="3695630"/>
                  <a:pt x="384223" y="3675719"/>
                </a:cubicBezTo>
                <a:cubicBezTo>
                  <a:pt x="390897" y="3666933"/>
                  <a:pt x="389284" y="3656428"/>
                  <a:pt x="386290" y="3642763"/>
                </a:cubicBezTo>
                <a:lnTo>
                  <a:pt x="382514" y="3624093"/>
                </a:lnTo>
                <a:lnTo>
                  <a:pt x="383976" y="3616602"/>
                </a:lnTo>
                <a:cubicBezTo>
                  <a:pt x="384920" y="3607445"/>
                  <a:pt x="385162" y="3599012"/>
                  <a:pt x="385517" y="3591527"/>
                </a:cubicBezTo>
                <a:lnTo>
                  <a:pt x="387146" y="3577241"/>
                </a:lnTo>
                <a:lnTo>
                  <a:pt x="388068" y="3571585"/>
                </a:lnTo>
                <a:lnTo>
                  <a:pt x="395496" y="3559720"/>
                </a:lnTo>
                <a:cubicBezTo>
                  <a:pt x="395326" y="3554162"/>
                  <a:pt x="395155" y="3548605"/>
                  <a:pt x="394985" y="3543047"/>
                </a:cubicBezTo>
                <a:lnTo>
                  <a:pt x="403028" y="3525651"/>
                </a:lnTo>
                <a:cubicBezTo>
                  <a:pt x="401413" y="3524354"/>
                  <a:pt x="399963" y="3522692"/>
                  <a:pt x="398728" y="3520715"/>
                </a:cubicBezTo>
                <a:lnTo>
                  <a:pt x="395530" y="3505412"/>
                </a:lnTo>
                <a:lnTo>
                  <a:pt x="402719" y="3493445"/>
                </a:lnTo>
                <a:cubicBezTo>
                  <a:pt x="393264" y="3491751"/>
                  <a:pt x="405480" y="3478925"/>
                  <a:pt x="409328" y="3467406"/>
                </a:cubicBezTo>
                <a:cubicBezTo>
                  <a:pt x="409316" y="3464948"/>
                  <a:pt x="409304" y="3462491"/>
                  <a:pt x="409292" y="3460033"/>
                </a:cubicBezTo>
                <a:lnTo>
                  <a:pt x="419755" y="3435495"/>
                </a:lnTo>
                <a:cubicBezTo>
                  <a:pt x="424399" y="3421940"/>
                  <a:pt x="427905" y="3408759"/>
                  <a:pt x="430771" y="3395884"/>
                </a:cubicBezTo>
                <a:lnTo>
                  <a:pt x="439140" y="3350083"/>
                </a:lnTo>
                <a:lnTo>
                  <a:pt x="446544" y="3337690"/>
                </a:lnTo>
                <a:cubicBezTo>
                  <a:pt x="456457" y="3308602"/>
                  <a:pt x="453892" y="3271850"/>
                  <a:pt x="470731" y="3254519"/>
                </a:cubicBezTo>
                <a:cubicBezTo>
                  <a:pt x="474589" y="3246460"/>
                  <a:pt x="476699" y="3238700"/>
                  <a:pt x="477713" y="3231166"/>
                </a:cubicBezTo>
                <a:cubicBezTo>
                  <a:pt x="477838" y="3224198"/>
                  <a:pt x="477962" y="3217230"/>
                  <a:pt x="478087" y="3210262"/>
                </a:cubicBezTo>
                <a:lnTo>
                  <a:pt x="473269" y="3204689"/>
                </a:lnTo>
                <a:lnTo>
                  <a:pt x="476207" y="3191713"/>
                </a:lnTo>
                <a:cubicBezTo>
                  <a:pt x="476076" y="3190504"/>
                  <a:pt x="475944" y="3189294"/>
                  <a:pt x="475813" y="3188085"/>
                </a:cubicBezTo>
                <a:cubicBezTo>
                  <a:pt x="475032" y="3181161"/>
                  <a:pt x="474456" y="3174312"/>
                  <a:pt x="474728" y="3167471"/>
                </a:cubicBezTo>
                <a:cubicBezTo>
                  <a:pt x="501422" y="3174421"/>
                  <a:pt x="481450" y="3110410"/>
                  <a:pt x="501612" y="3127774"/>
                </a:cubicBezTo>
                <a:cubicBezTo>
                  <a:pt x="507757" y="3091380"/>
                  <a:pt x="525334" y="3117454"/>
                  <a:pt x="510667" y="3075380"/>
                </a:cubicBezTo>
                <a:cubicBezTo>
                  <a:pt x="540230" y="3017365"/>
                  <a:pt x="542544" y="2929274"/>
                  <a:pt x="582379" y="2882573"/>
                </a:cubicBezTo>
                <a:cubicBezTo>
                  <a:pt x="568549" y="2889043"/>
                  <a:pt x="561213" y="2866095"/>
                  <a:pt x="569744" y="2849169"/>
                </a:cubicBezTo>
                <a:cubicBezTo>
                  <a:pt x="515752" y="2872293"/>
                  <a:pt x="624181" y="2780662"/>
                  <a:pt x="590685" y="2768869"/>
                </a:cubicBezTo>
                <a:cubicBezTo>
                  <a:pt x="623497" y="2765674"/>
                  <a:pt x="687935" y="2687815"/>
                  <a:pt x="665292" y="2655182"/>
                </a:cubicBezTo>
                <a:cubicBezTo>
                  <a:pt x="678257" y="2601873"/>
                  <a:pt x="709847" y="2562423"/>
                  <a:pt x="705757" y="2507872"/>
                </a:cubicBezTo>
                <a:cubicBezTo>
                  <a:pt x="710343" y="2505822"/>
                  <a:pt x="714351" y="2502730"/>
                  <a:pt x="717932" y="2498916"/>
                </a:cubicBezTo>
                <a:lnTo>
                  <a:pt x="727017" y="2486382"/>
                </a:lnTo>
                <a:lnTo>
                  <a:pt x="726741" y="2484113"/>
                </a:lnTo>
                <a:cubicBezTo>
                  <a:pt x="727745" y="2475043"/>
                  <a:pt x="730155" y="2470249"/>
                  <a:pt x="733179" y="2467361"/>
                </a:cubicBezTo>
                <a:lnTo>
                  <a:pt x="737364" y="2465156"/>
                </a:lnTo>
                <a:lnTo>
                  <a:pt x="742650" y="2454122"/>
                </a:lnTo>
                <a:lnTo>
                  <a:pt x="755408" y="2433619"/>
                </a:lnTo>
                <a:cubicBezTo>
                  <a:pt x="755471" y="2431955"/>
                  <a:pt x="755535" y="2430290"/>
                  <a:pt x="755598" y="2428626"/>
                </a:cubicBezTo>
                <a:lnTo>
                  <a:pt x="771418" y="2395899"/>
                </a:lnTo>
                <a:lnTo>
                  <a:pt x="770593" y="2394897"/>
                </a:lnTo>
                <a:cubicBezTo>
                  <a:pt x="769106" y="2391905"/>
                  <a:pt x="768688" y="2388289"/>
                  <a:pt x="770497" y="2383267"/>
                </a:cubicBezTo>
                <a:cubicBezTo>
                  <a:pt x="752441" y="2382908"/>
                  <a:pt x="765761" y="2377071"/>
                  <a:pt x="772693" y="2362296"/>
                </a:cubicBezTo>
                <a:cubicBezTo>
                  <a:pt x="746194" y="2358441"/>
                  <a:pt x="775111" y="2321343"/>
                  <a:pt x="764846" y="2307129"/>
                </a:cubicBezTo>
                <a:cubicBezTo>
                  <a:pt x="770536" y="2296361"/>
                  <a:pt x="776068" y="2284903"/>
                  <a:pt x="781226" y="2272947"/>
                </a:cubicBezTo>
                <a:lnTo>
                  <a:pt x="783960" y="2265753"/>
                </a:lnTo>
                <a:lnTo>
                  <a:pt x="783783" y="2265478"/>
                </a:lnTo>
                <a:cubicBezTo>
                  <a:pt x="783882" y="2263635"/>
                  <a:pt x="784595" y="2261166"/>
                  <a:pt x="786206" y="2257630"/>
                </a:cubicBezTo>
                <a:lnTo>
                  <a:pt x="788946" y="2252635"/>
                </a:lnTo>
                <a:lnTo>
                  <a:pt x="794250" y="2238675"/>
                </a:lnTo>
                <a:cubicBezTo>
                  <a:pt x="794345" y="2236784"/>
                  <a:pt x="794441" y="2234894"/>
                  <a:pt x="794536" y="2233003"/>
                </a:cubicBezTo>
                <a:lnTo>
                  <a:pt x="792429" y="2229498"/>
                </a:lnTo>
                <a:lnTo>
                  <a:pt x="793227" y="2228401"/>
                </a:lnTo>
                <a:cubicBezTo>
                  <a:pt x="801728" y="2221696"/>
                  <a:pt x="809796" y="2223226"/>
                  <a:pt x="795299" y="2197903"/>
                </a:cubicBezTo>
                <a:cubicBezTo>
                  <a:pt x="811549" y="2180402"/>
                  <a:pt x="801510" y="2168206"/>
                  <a:pt x="808822" y="2134368"/>
                </a:cubicBezTo>
                <a:cubicBezTo>
                  <a:pt x="821032" y="2126284"/>
                  <a:pt x="822222" y="2114075"/>
                  <a:pt x="820138" y="2099989"/>
                </a:cubicBezTo>
                <a:cubicBezTo>
                  <a:pt x="834727" y="2072002"/>
                  <a:pt x="836697" y="2038973"/>
                  <a:pt x="847225" y="2003626"/>
                </a:cubicBezTo>
                <a:cubicBezTo>
                  <a:pt x="870411" y="1973216"/>
                  <a:pt x="860120" y="1942957"/>
                  <a:pt x="871446" y="1905232"/>
                </a:cubicBezTo>
                <a:cubicBezTo>
                  <a:pt x="899662" y="1884744"/>
                  <a:pt x="866560" y="1869681"/>
                  <a:pt x="866894" y="1846725"/>
                </a:cubicBezTo>
                <a:lnTo>
                  <a:pt x="868241" y="1841071"/>
                </a:lnTo>
                <a:lnTo>
                  <a:pt x="875742" y="1828958"/>
                </a:lnTo>
                <a:lnTo>
                  <a:pt x="879192" y="1824953"/>
                </a:lnTo>
                <a:lnTo>
                  <a:pt x="882790" y="1817574"/>
                </a:lnTo>
                <a:lnTo>
                  <a:pt x="938174" y="1837086"/>
                </a:lnTo>
                <a:cubicBezTo>
                  <a:pt x="961325" y="1826364"/>
                  <a:pt x="984567" y="1793295"/>
                  <a:pt x="1021695" y="1753240"/>
                </a:cubicBezTo>
                <a:cubicBezTo>
                  <a:pt x="1050351" y="1710564"/>
                  <a:pt x="1079859" y="1626787"/>
                  <a:pt x="1109428" y="1570998"/>
                </a:cubicBezTo>
                <a:cubicBezTo>
                  <a:pt x="1095060" y="1528987"/>
                  <a:pt x="1220038" y="1416281"/>
                  <a:pt x="1250520" y="1425857"/>
                </a:cubicBezTo>
                <a:cubicBezTo>
                  <a:pt x="1270355" y="1392742"/>
                  <a:pt x="1298168" y="1386011"/>
                  <a:pt x="1320087" y="1339305"/>
                </a:cubicBezTo>
                <a:lnTo>
                  <a:pt x="1496269" y="1094720"/>
                </a:lnTo>
                <a:cubicBezTo>
                  <a:pt x="1516164" y="1015803"/>
                  <a:pt x="1525308" y="965866"/>
                  <a:pt x="1516735" y="913489"/>
                </a:cubicBezTo>
                <a:cubicBezTo>
                  <a:pt x="1526909" y="905284"/>
                  <a:pt x="1519732" y="816693"/>
                  <a:pt x="1518279" y="802489"/>
                </a:cubicBezTo>
                <a:cubicBezTo>
                  <a:pt x="1525486" y="739008"/>
                  <a:pt x="1570345" y="641350"/>
                  <a:pt x="1589359" y="598702"/>
                </a:cubicBezTo>
                <a:cubicBezTo>
                  <a:pt x="1627631" y="531968"/>
                  <a:pt x="1653787" y="428652"/>
                  <a:pt x="1674468" y="380053"/>
                </a:cubicBezTo>
                <a:cubicBezTo>
                  <a:pt x="1702374" y="337186"/>
                  <a:pt x="1663464" y="346077"/>
                  <a:pt x="1713442" y="307108"/>
                </a:cubicBezTo>
                <a:cubicBezTo>
                  <a:pt x="1709247" y="293750"/>
                  <a:pt x="1712921" y="286239"/>
                  <a:pt x="1723372" y="277643"/>
                </a:cubicBezTo>
                <a:cubicBezTo>
                  <a:pt x="1736363" y="256271"/>
                  <a:pt x="1716219" y="239710"/>
                  <a:pt x="1740253" y="228503"/>
                </a:cubicBezTo>
                <a:cubicBezTo>
                  <a:pt x="1727703" y="222673"/>
                  <a:pt x="1759694" y="183008"/>
                  <a:pt x="1743263" y="182970"/>
                </a:cubicBezTo>
                <a:cubicBezTo>
                  <a:pt x="1741915" y="159720"/>
                  <a:pt x="1761363" y="167348"/>
                  <a:pt x="1761186" y="145367"/>
                </a:cubicBezTo>
                <a:cubicBezTo>
                  <a:pt x="1768291" y="127518"/>
                  <a:pt x="1767039" y="165048"/>
                  <a:pt x="1777775" y="148014"/>
                </a:cubicBezTo>
                <a:cubicBezTo>
                  <a:pt x="1788927" y="125594"/>
                  <a:pt x="1807822" y="143605"/>
                  <a:pt x="1792914" y="104094"/>
                </a:cubicBezTo>
                <a:cubicBezTo>
                  <a:pt x="1811329" y="87027"/>
                  <a:pt x="1802901" y="72355"/>
                  <a:pt x="1814516" y="36224"/>
                </a:cubicBezTo>
                <a:lnTo>
                  <a:pt x="1821598" y="28008"/>
                </a:lnTo>
                <a:lnTo>
                  <a:pt x="1813947" y="11863"/>
                </a:lnTo>
                <a:cubicBezTo>
                  <a:pt x="1814274" y="7909"/>
                  <a:pt x="1814602" y="3954"/>
                  <a:pt x="1814929" y="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3" name="Freeform: Shape 22">
            <a:extLst>
              <a:ext uri="{FF2B5EF4-FFF2-40B4-BE49-F238E27FC236}">
                <a16:creationId xmlns:a16="http://schemas.microsoft.com/office/drawing/2014/main" id="{47B3EB5D-1DB2-FB72-3449-F6BAB5E3E3D1}"/>
              </a:ext>
            </a:extLst>
          </p:cNvPr>
          <p:cNvSpPr/>
          <p:nvPr userDrawn="1"/>
        </p:nvSpPr>
        <p:spPr>
          <a:xfrm>
            <a:off x="7785100" y="3541713"/>
            <a:ext cx="3184525" cy="208121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4" name="Freeform: Shape 19">
            <a:extLst>
              <a:ext uri="{FF2B5EF4-FFF2-40B4-BE49-F238E27FC236}">
                <a16:creationId xmlns:a16="http://schemas.microsoft.com/office/drawing/2014/main" id="{02D5FAF3-DC3F-D38B-FB90-5A5EB48504DD}"/>
              </a:ext>
            </a:extLst>
          </p:cNvPr>
          <p:cNvSpPr/>
          <p:nvPr userDrawn="1"/>
        </p:nvSpPr>
        <p:spPr>
          <a:xfrm>
            <a:off x="7777163" y="1235075"/>
            <a:ext cx="3192462" cy="2081213"/>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18" name="Title 1"/>
          <p:cNvSpPr>
            <a:spLocks noGrp="1"/>
          </p:cNvSpPr>
          <p:nvPr>
            <p:ph type="title"/>
          </p:nvPr>
        </p:nvSpPr>
        <p:spPr>
          <a:xfrm>
            <a:off x="1050878" y="603623"/>
            <a:ext cx="5605103" cy="1222001"/>
          </a:xfrm>
        </p:spPr>
        <p:txBody>
          <a:bodyPr/>
          <a:lstStyle/>
          <a:p>
            <a:r>
              <a:rPr lang="en-US"/>
              <a:t>Click to edit Master title style</a:t>
            </a:r>
            <a:endParaRPr lang="en-US" dirty="0"/>
          </a:p>
        </p:txBody>
      </p:sp>
      <p:sp>
        <p:nvSpPr>
          <p:cNvPr id="19" name="Subtitle 2"/>
          <p:cNvSpPr>
            <a:spLocks noGrp="1"/>
          </p:cNvSpPr>
          <p:nvPr>
            <p:ph idx="1"/>
          </p:nvPr>
        </p:nvSpPr>
        <p:spPr>
          <a:xfrm>
            <a:off x="1050878" y="2147357"/>
            <a:ext cx="5083222" cy="4253443"/>
          </a:xfrm>
        </p:spPr>
        <p:txBody>
          <a:bodyPr/>
          <a:lstStyle>
            <a:lvl1pPr marL="342900" indent="-342900">
              <a:buFont typeface="Arial" panose="020B0604020202020204" pitchFamily="34" charset="0"/>
              <a:buChar char="•"/>
              <a:defRPr sz="2000"/>
            </a:lvl1pPr>
          </a:lstStyle>
          <a:p>
            <a:pPr lvl="0"/>
            <a:r>
              <a:rPr lang="en-US"/>
              <a:t>Click to edit Master text styles</a:t>
            </a:r>
          </a:p>
        </p:txBody>
      </p:sp>
      <p:sp>
        <p:nvSpPr>
          <p:cNvPr id="30" name="Picture Placeholder 27"/>
          <p:cNvSpPr>
            <a:spLocks noGrp="1"/>
          </p:cNvSpPr>
          <p:nvPr>
            <p:ph type="pic" sz="quarter" idx="13"/>
          </p:nvPr>
        </p:nvSpPr>
        <p:spPr>
          <a:xfrm>
            <a:off x="7785759" y="1234865"/>
            <a:ext cx="3192054" cy="2080768"/>
          </a:xfrm>
        </p:spPr>
        <p:txBody>
          <a:bodyPr/>
          <a:lstStyle>
            <a:lvl1pPr marL="0" indent="0" algn="ctr">
              <a:buNone/>
              <a:defRPr/>
            </a:lvl1pPr>
          </a:lstStyle>
          <a:p>
            <a:pPr lvl="0"/>
            <a:r>
              <a:rPr lang="en-US" noProof="0"/>
              <a:t>Click icon to add picture</a:t>
            </a:r>
            <a:endParaRPr lang="en-US" noProof="0" dirty="0"/>
          </a:p>
        </p:txBody>
      </p:sp>
      <p:sp>
        <p:nvSpPr>
          <p:cNvPr id="31" name="Picture Placeholder 27"/>
          <p:cNvSpPr>
            <a:spLocks noGrp="1"/>
          </p:cNvSpPr>
          <p:nvPr>
            <p:ph type="pic" sz="quarter" idx="14"/>
          </p:nvPr>
        </p:nvSpPr>
        <p:spPr>
          <a:xfrm>
            <a:off x="7788349" y="3542367"/>
            <a:ext cx="3181056" cy="2080768"/>
          </a:xfrm>
        </p:spPr>
        <p:txBody>
          <a:bodyPr/>
          <a:lstStyle>
            <a:lvl1pPr marL="0" indent="0" algn="ctr">
              <a:buNone/>
              <a:defRPr/>
            </a:lvl1pPr>
          </a:lstStyle>
          <a:p>
            <a:pPr lvl="0"/>
            <a:r>
              <a:rPr lang="en-US" noProof="0"/>
              <a:t>Click icon to add picture</a:t>
            </a:r>
            <a:endParaRPr lang="en-US" noProof="0" dirty="0"/>
          </a:p>
        </p:txBody>
      </p:sp>
      <p:sp>
        <p:nvSpPr>
          <p:cNvPr id="5" name="Footer Placeholder 15">
            <a:extLst>
              <a:ext uri="{FF2B5EF4-FFF2-40B4-BE49-F238E27FC236}">
                <a16:creationId xmlns:a16="http://schemas.microsoft.com/office/drawing/2014/main" id="{4668086A-1571-3D46-04CD-56933ADDC607}"/>
              </a:ext>
            </a:extLst>
          </p:cNvPr>
          <p:cNvSpPr>
            <a:spLocks noGrp="1"/>
          </p:cNvSpPr>
          <p:nvPr>
            <p:ph type="ftr" sz="quarter" idx="15"/>
          </p:nvPr>
        </p:nvSpPr>
        <p:spPr>
          <a:xfrm rot="5400000">
            <a:off x="10450513" y="1408113"/>
            <a:ext cx="2771775" cy="365125"/>
          </a:xfrm>
        </p:spPr>
        <p:txBody>
          <a:bodyPr/>
          <a:lstStyle>
            <a:lvl1pPr eaLnBrk="0" fontAlgn="base" hangingPunct="0">
              <a:spcBef>
                <a:spcPct val="0"/>
              </a:spcBef>
              <a:spcAft>
                <a:spcPct val="0"/>
              </a:spcAft>
              <a:defRPr/>
            </a:lvl1pPr>
          </a:lstStyle>
          <a:p>
            <a:pPr>
              <a:defRPr/>
            </a:pPr>
            <a:r>
              <a:rPr lang="en-US"/>
              <a:t>PRESENTATION TITLE</a:t>
            </a:r>
          </a:p>
        </p:txBody>
      </p:sp>
      <p:sp>
        <p:nvSpPr>
          <p:cNvPr id="6" name="Slide Number Placeholder 16">
            <a:extLst>
              <a:ext uri="{FF2B5EF4-FFF2-40B4-BE49-F238E27FC236}">
                <a16:creationId xmlns:a16="http://schemas.microsoft.com/office/drawing/2014/main" id="{D574C6AF-9D6E-C419-35E4-86E257DD1871}"/>
              </a:ext>
            </a:extLst>
          </p:cNvPr>
          <p:cNvSpPr>
            <a:spLocks noGrp="1"/>
          </p:cNvSpPr>
          <p:nvPr>
            <p:ph type="sldNum" sz="quarter" idx="16"/>
          </p:nvPr>
        </p:nvSpPr>
        <p:spPr>
          <a:xfrm>
            <a:off x="11558588" y="3136900"/>
            <a:ext cx="546100" cy="579438"/>
          </a:xfrm>
        </p:spPr>
        <p:txBody>
          <a:bodyPr/>
          <a:lstStyle>
            <a:lvl1pPr eaLnBrk="0" hangingPunct="0">
              <a:defRPr/>
            </a:lvl1pPr>
          </a:lstStyle>
          <a:p>
            <a:fld id="{01288209-37E5-428F-843C-6309EE3D09E0}" type="slidenum">
              <a:rPr lang="en-US" altLang="en-US"/>
              <a:pPr/>
              <a:t>‹#›</a:t>
            </a:fld>
            <a:endParaRPr lang="en-US" altLang="en-US"/>
          </a:p>
        </p:txBody>
      </p:sp>
      <p:sp>
        <p:nvSpPr>
          <p:cNvPr id="7" name="Date Placeholder 14">
            <a:extLst>
              <a:ext uri="{FF2B5EF4-FFF2-40B4-BE49-F238E27FC236}">
                <a16:creationId xmlns:a16="http://schemas.microsoft.com/office/drawing/2014/main" id="{D8AA1454-5879-4BF7-84AC-FA8CFFF16235}"/>
              </a:ext>
            </a:extLst>
          </p:cNvPr>
          <p:cNvSpPr>
            <a:spLocks noGrp="1"/>
          </p:cNvSpPr>
          <p:nvPr>
            <p:ph type="dt" sz="half" idx="17"/>
          </p:nvPr>
        </p:nvSpPr>
        <p:spPr>
          <a:xfrm rot="5400000">
            <a:off x="10506076" y="5075237"/>
            <a:ext cx="2647950" cy="365125"/>
          </a:xfrm>
        </p:spPr>
        <p:txBody>
          <a:bodyPr/>
          <a:lstStyle>
            <a:lvl1pPr eaLnBrk="0" fontAlgn="base" hangingPunct="0">
              <a:spcBef>
                <a:spcPct val="0"/>
              </a:spcBef>
              <a:spcAft>
                <a:spcPct val="0"/>
              </a:spcAft>
              <a:defRPr/>
            </a:lvl1pPr>
          </a:lstStyle>
          <a:p>
            <a:pPr>
              <a:defRPr/>
            </a:pPr>
            <a:r>
              <a:rPr lang="en-US"/>
              <a:t>20XX</a:t>
            </a:r>
          </a:p>
        </p:txBody>
      </p:sp>
    </p:spTree>
    <p:extLst>
      <p:ext uri="{BB962C8B-B14F-4D97-AF65-F5344CB8AC3E}">
        <p14:creationId xmlns:p14="http://schemas.microsoft.com/office/powerpoint/2010/main" val="204131562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4E869047-CB83-2595-2597-300B8BC46E6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3" name="Rectangle 2">
            <a:extLst>
              <a:ext uri="{FF2B5EF4-FFF2-40B4-BE49-F238E27FC236}">
                <a16:creationId xmlns:a16="http://schemas.microsoft.com/office/drawing/2014/main" id="{91258D3A-4AA1-AA72-6C79-4B93E441C6FA}"/>
              </a:ext>
            </a:extLst>
          </p:cNvPr>
          <p:cNvSpPr/>
          <p:nvPr userDrawn="1"/>
        </p:nvSpPr>
        <p:spPr>
          <a:xfrm>
            <a:off x="4837113" y="0"/>
            <a:ext cx="7354887" cy="6858000"/>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9" name="Title 1"/>
          <p:cNvSpPr>
            <a:spLocks noGrp="1"/>
          </p:cNvSpPr>
          <p:nvPr>
            <p:ph type="title"/>
          </p:nvPr>
        </p:nvSpPr>
        <p:spPr>
          <a:xfrm>
            <a:off x="7131165" y="609601"/>
            <a:ext cx="4272537" cy="1216024"/>
          </a:xfrm>
        </p:spPr>
        <p:txBody>
          <a:bodyPr/>
          <a:lstStyle/>
          <a:p>
            <a:r>
              <a:rPr lang="en-US"/>
              <a:t>Click to edit Master title style</a:t>
            </a:r>
            <a:endParaRPr lang="en-US" dirty="0"/>
          </a:p>
        </p:txBody>
      </p:sp>
      <p:sp>
        <p:nvSpPr>
          <p:cNvPr id="18" name="Picture Placeholder 17"/>
          <p:cNvSpPr>
            <a:spLocks noGrp="1"/>
          </p:cNvSpPr>
          <p:nvPr>
            <p:ph type="pic" sz="quarter" idx="13"/>
          </p:nvPr>
        </p:nvSpPr>
        <p:spPr>
          <a:xfrm>
            <a:off x="4" y="2"/>
            <a:ext cx="7037119" cy="6857999"/>
          </a:xfrm>
          <a:custGeom>
            <a:avLst/>
            <a:gdLst>
              <a:gd name="connsiteX0" fmla="*/ 0 w 7037119"/>
              <a:gd name="connsiteY0" fmla="*/ 0 h 6857999"/>
              <a:gd name="connsiteX1" fmla="*/ 6964192 w 7037119"/>
              <a:gd name="connsiteY1" fmla="*/ 0 h 6857999"/>
              <a:gd name="connsiteX2" fmla="*/ 6958160 w 7037119"/>
              <a:gd name="connsiteY2" fmla="*/ 70714 h 6857999"/>
              <a:gd name="connsiteX3" fmla="*/ 6922034 w 7037119"/>
              <a:gd name="connsiteY3" fmla="*/ 154825 h 6857999"/>
              <a:gd name="connsiteX4" fmla="*/ 6864029 w 7037119"/>
              <a:gd name="connsiteY4" fmla="*/ 301580 h 6857999"/>
              <a:gd name="connsiteX5" fmla="*/ 6842156 w 7037119"/>
              <a:gd name="connsiteY5" fmla="*/ 642469 h 6857999"/>
              <a:gd name="connsiteX6" fmla="*/ 6802087 w 7037119"/>
              <a:gd name="connsiteY6" fmla="*/ 818449 h 6857999"/>
              <a:gd name="connsiteX7" fmla="*/ 6798684 w 7037119"/>
              <a:gd name="connsiteY7" fmla="*/ 875396 h 6857999"/>
              <a:gd name="connsiteX8" fmla="*/ 6756983 w 7037119"/>
              <a:gd name="connsiteY8" fmla="*/ 952375 h 6857999"/>
              <a:gd name="connsiteX9" fmla="*/ 6758478 w 7037119"/>
              <a:gd name="connsiteY9" fmla="*/ 972424 h 6857999"/>
              <a:gd name="connsiteX10" fmla="*/ 6752651 w 7037119"/>
              <a:gd name="connsiteY10" fmla="*/ 996407 h 6857999"/>
              <a:gd name="connsiteX11" fmla="*/ 6716997 w 7037119"/>
              <a:gd name="connsiteY11" fmla="*/ 1091248 h 6857999"/>
              <a:gd name="connsiteX12" fmla="*/ 6657090 w 7037119"/>
              <a:gd name="connsiteY12" fmla="*/ 1307489 h 6857999"/>
              <a:gd name="connsiteX13" fmla="*/ 6508075 w 7037119"/>
              <a:gd name="connsiteY13" fmla="*/ 1709568 h 6857999"/>
              <a:gd name="connsiteX14" fmla="*/ 6462759 w 7037119"/>
              <a:gd name="connsiteY14" fmla="*/ 1811874 h 6857999"/>
              <a:gd name="connsiteX15" fmla="*/ 6383790 w 7037119"/>
              <a:gd name="connsiteY15" fmla="*/ 2228963 h 6857999"/>
              <a:gd name="connsiteX16" fmla="*/ 6369096 w 7037119"/>
              <a:gd name="connsiteY16" fmla="*/ 2404942 h 6857999"/>
              <a:gd name="connsiteX17" fmla="*/ 6365696 w 7037119"/>
              <a:gd name="connsiteY17" fmla="*/ 2461889 h 6857999"/>
              <a:gd name="connsiteX18" fmla="*/ 6323990 w 7037119"/>
              <a:gd name="connsiteY18" fmla="*/ 2538869 h 6857999"/>
              <a:gd name="connsiteX19" fmla="*/ 6299971 w 7037119"/>
              <a:gd name="connsiteY19" fmla="*/ 2852842 h 6857999"/>
              <a:gd name="connsiteX20" fmla="*/ 6305256 w 7037119"/>
              <a:gd name="connsiteY20" fmla="*/ 2965146 h 6857999"/>
              <a:gd name="connsiteX21" fmla="*/ 6297430 w 7037119"/>
              <a:gd name="connsiteY21" fmla="*/ 3010980 h 6857999"/>
              <a:gd name="connsiteX22" fmla="*/ 6301903 w 7037119"/>
              <a:gd name="connsiteY22" fmla="*/ 3017531 h 6857999"/>
              <a:gd name="connsiteX23" fmla="*/ 6312288 w 7037119"/>
              <a:gd name="connsiteY23" fmla="*/ 3141762 h 6857999"/>
              <a:gd name="connsiteX24" fmla="*/ 6317307 w 7037119"/>
              <a:gd name="connsiteY24" fmla="*/ 3167974 h 6857999"/>
              <a:gd name="connsiteX25" fmla="*/ 6319343 w 7037119"/>
              <a:gd name="connsiteY25" fmla="*/ 3170223 h 6857999"/>
              <a:gd name="connsiteX26" fmla="*/ 6388791 w 7037119"/>
              <a:gd name="connsiteY26" fmla="*/ 3425292 h 6857999"/>
              <a:gd name="connsiteX27" fmla="*/ 6473625 w 7037119"/>
              <a:gd name="connsiteY27" fmla="*/ 3778499 h 6857999"/>
              <a:gd name="connsiteX28" fmla="*/ 6488572 w 7037119"/>
              <a:gd name="connsiteY28" fmla="*/ 4010514 h 6857999"/>
              <a:gd name="connsiteX29" fmla="*/ 6542727 w 7037119"/>
              <a:gd name="connsiteY29" fmla="*/ 4142824 h 6857999"/>
              <a:gd name="connsiteX30" fmla="*/ 6574700 w 7037119"/>
              <a:gd name="connsiteY30" fmla="*/ 4253089 h 6857999"/>
              <a:gd name="connsiteX31" fmla="*/ 6630782 w 7037119"/>
              <a:gd name="connsiteY31" fmla="*/ 4495230 h 6857999"/>
              <a:gd name="connsiteX32" fmla="*/ 6657121 w 7037119"/>
              <a:gd name="connsiteY32" fmla="*/ 4592798 h 6857999"/>
              <a:gd name="connsiteX33" fmla="*/ 6675304 w 7037119"/>
              <a:gd name="connsiteY33" fmla="*/ 4625784 h 6857999"/>
              <a:gd name="connsiteX34" fmla="*/ 6695194 w 7037119"/>
              <a:gd name="connsiteY34" fmla="*/ 4674587 h 6857999"/>
              <a:gd name="connsiteX35" fmla="*/ 6694674 w 7037119"/>
              <a:gd name="connsiteY35" fmla="*/ 4706669 h 6857999"/>
              <a:gd name="connsiteX36" fmla="*/ 6696125 w 7037119"/>
              <a:gd name="connsiteY36" fmla="*/ 4712312 h 6857999"/>
              <a:gd name="connsiteX37" fmla="*/ 6683308 w 7037119"/>
              <a:gd name="connsiteY37" fmla="*/ 4752491 h 6857999"/>
              <a:gd name="connsiteX38" fmla="*/ 6662625 w 7037119"/>
              <a:gd name="connsiteY38" fmla="*/ 4924134 h 6857999"/>
              <a:gd name="connsiteX39" fmla="*/ 6666282 w 7037119"/>
              <a:gd name="connsiteY39" fmla="*/ 5049729 h 6857999"/>
              <a:gd name="connsiteX40" fmla="*/ 6674923 w 7037119"/>
              <a:gd name="connsiteY40" fmla="*/ 5092608 h 6857999"/>
              <a:gd name="connsiteX41" fmla="*/ 6688949 w 7037119"/>
              <a:gd name="connsiteY41" fmla="*/ 5164561 h 6857999"/>
              <a:gd name="connsiteX42" fmla="*/ 6713476 w 7037119"/>
              <a:gd name="connsiteY42" fmla="*/ 5227429 h 6857999"/>
              <a:gd name="connsiteX43" fmla="*/ 6699741 w 7037119"/>
              <a:gd name="connsiteY43" fmla="*/ 5295738 h 6857999"/>
              <a:gd name="connsiteX44" fmla="*/ 6698438 w 7037119"/>
              <a:gd name="connsiteY44" fmla="*/ 5353315 h 6857999"/>
              <a:gd name="connsiteX45" fmla="*/ 6705394 w 7037119"/>
              <a:gd name="connsiteY45" fmla="*/ 5356747 h 6857999"/>
              <a:gd name="connsiteX46" fmla="*/ 6705941 w 7037119"/>
              <a:gd name="connsiteY46" fmla="*/ 5364029 h 6857999"/>
              <a:gd name="connsiteX47" fmla="*/ 6698760 w 7037119"/>
              <a:gd name="connsiteY47" fmla="*/ 5369188 h 6857999"/>
              <a:gd name="connsiteX48" fmla="*/ 6674560 w 7037119"/>
              <a:gd name="connsiteY48" fmla="*/ 5465115 h 6857999"/>
              <a:gd name="connsiteX49" fmla="*/ 6698322 w 7037119"/>
              <a:gd name="connsiteY49" fmla="*/ 5543278 h 6857999"/>
              <a:gd name="connsiteX50" fmla="*/ 6673987 w 7037119"/>
              <a:gd name="connsiteY50" fmla="*/ 5606762 h 6857999"/>
              <a:gd name="connsiteX51" fmla="*/ 6665359 w 7037119"/>
              <a:gd name="connsiteY51" fmla="*/ 5656986 h 6857999"/>
              <a:gd name="connsiteX52" fmla="*/ 6718420 w 7037119"/>
              <a:gd name="connsiteY52" fmla="*/ 5747675 h 6857999"/>
              <a:gd name="connsiteX53" fmla="*/ 6786357 w 7037119"/>
              <a:gd name="connsiteY53" fmla="*/ 5797270 h 6857999"/>
              <a:gd name="connsiteX54" fmla="*/ 6834299 w 7037119"/>
              <a:gd name="connsiteY54" fmla="*/ 5897781 h 6857999"/>
              <a:gd name="connsiteX55" fmla="*/ 6848771 w 7037119"/>
              <a:gd name="connsiteY55" fmla="*/ 5936497 h 6857999"/>
              <a:gd name="connsiteX56" fmla="*/ 6883460 w 7037119"/>
              <a:gd name="connsiteY56" fmla="*/ 6064046 h 6857999"/>
              <a:gd name="connsiteX57" fmla="*/ 6896072 w 7037119"/>
              <a:gd name="connsiteY57" fmla="*/ 6107188 h 6857999"/>
              <a:gd name="connsiteX58" fmla="*/ 6980725 w 7037119"/>
              <a:gd name="connsiteY58" fmla="*/ 6197444 h 6857999"/>
              <a:gd name="connsiteX59" fmla="*/ 6999028 w 7037119"/>
              <a:gd name="connsiteY59" fmla="*/ 6288610 h 6857999"/>
              <a:gd name="connsiteX60" fmla="*/ 7021306 w 7037119"/>
              <a:gd name="connsiteY60" fmla="*/ 6426700 h 6857999"/>
              <a:gd name="connsiteX61" fmla="*/ 7033259 w 7037119"/>
              <a:gd name="connsiteY61" fmla="*/ 6489284 h 6857999"/>
              <a:gd name="connsiteX62" fmla="*/ 7037119 w 7037119"/>
              <a:gd name="connsiteY62" fmla="*/ 6501140 h 6857999"/>
              <a:gd name="connsiteX63" fmla="*/ 7037119 w 7037119"/>
              <a:gd name="connsiteY63" fmla="*/ 6557754 h 6857999"/>
              <a:gd name="connsiteX64" fmla="*/ 7031649 w 7037119"/>
              <a:gd name="connsiteY64" fmla="*/ 6569925 h 6857999"/>
              <a:gd name="connsiteX65" fmla="*/ 7011548 w 7037119"/>
              <a:gd name="connsiteY65" fmla="*/ 6615002 h 6857999"/>
              <a:gd name="connsiteX66" fmla="*/ 7021837 w 7037119"/>
              <a:gd name="connsiteY66" fmla="*/ 6743644 h 6857999"/>
              <a:gd name="connsiteX67" fmla="*/ 7006394 w 7037119"/>
              <a:gd name="connsiteY67" fmla="*/ 6856390 h 6857999"/>
              <a:gd name="connsiteX68" fmla="*/ 7037119 w 7037119"/>
              <a:gd name="connsiteY68" fmla="*/ 6856494 h 6857999"/>
              <a:gd name="connsiteX69" fmla="*/ 7037119 w 7037119"/>
              <a:gd name="connsiteY69" fmla="*/ 6857999 h 6857999"/>
              <a:gd name="connsiteX70" fmla="*/ 0 w 7037119"/>
              <a:gd name="connsiteY70"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7037119" h="6857999">
                <a:moveTo>
                  <a:pt x="0" y="0"/>
                </a:moveTo>
                <a:lnTo>
                  <a:pt x="6964192" y="0"/>
                </a:lnTo>
                <a:lnTo>
                  <a:pt x="6958160" y="70714"/>
                </a:lnTo>
                <a:cubicBezTo>
                  <a:pt x="6951001" y="105084"/>
                  <a:pt x="6926062" y="125041"/>
                  <a:pt x="6922034" y="154825"/>
                </a:cubicBezTo>
                <a:cubicBezTo>
                  <a:pt x="6888738" y="184083"/>
                  <a:pt x="6875225" y="272154"/>
                  <a:pt x="6864029" y="301580"/>
                </a:cubicBezTo>
                <a:cubicBezTo>
                  <a:pt x="6850541" y="382476"/>
                  <a:pt x="6857766" y="543626"/>
                  <a:pt x="6842156" y="642469"/>
                </a:cubicBezTo>
                <a:cubicBezTo>
                  <a:pt x="6828250" y="715553"/>
                  <a:pt x="6832569" y="729947"/>
                  <a:pt x="6802087" y="818449"/>
                </a:cubicBezTo>
                <a:cubicBezTo>
                  <a:pt x="6828151" y="830541"/>
                  <a:pt x="6801214" y="859084"/>
                  <a:pt x="6798684" y="875396"/>
                </a:cubicBezTo>
                <a:cubicBezTo>
                  <a:pt x="6792414" y="895056"/>
                  <a:pt x="6762852" y="912465"/>
                  <a:pt x="6756983" y="952375"/>
                </a:cubicBezTo>
                <a:lnTo>
                  <a:pt x="6758478" y="972424"/>
                </a:lnTo>
                <a:lnTo>
                  <a:pt x="6752651" y="996407"/>
                </a:lnTo>
                <a:cubicBezTo>
                  <a:pt x="6744201" y="1040546"/>
                  <a:pt x="6736270" y="1086165"/>
                  <a:pt x="6716997" y="1091248"/>
                </a:cubicBezTo>
                <a:cubicBezTo>
                  <a:pt x="6678332" y="1122349"/>
                  <a:pt x="6707411" y="1240829"/>
                  <a:pt x="6657090" y="1307489"/>
                </a:cubicBezTo>
                <a:cubicBezTo>
                  <a:pt x="6621135" y="1444387"/>
                  <a:pt x="6524184" y="1590429"/>
                  <a:pt x="6508075" y="1709568"/>
                </a:cubicBezTo>
                <a:cubicBezTo>
                  <a:pt x="6474780" y="1738828"/>
                  <a:pt x="6473953" y="1782449"/>
                  <a:pt x="6462759" y="1811874"/>
                </a:cubicBezTo>
                <a:cubicBezTo>
                  <a:pt x="6449270" y="1892769"/>
                  <a:pt x="6399402" y="2130120"/>
                  <a:pt x="6383790" y="2228963"/>
                </a:cubicBezTo>
                <a:cubicBezTo>
                  <a:pt x="6369883" y="2302046"/>
                  <a:pt x="6399578" y="2316440"/>
                  <a:pt x="6369096" y="2404942"/>
                </a:cubicBezTo>
                <a:cubicBezTo>
                  <a:pt x="6395161" y="2417035"/>
                  <a:pt x="6368224" y="2445577"/>
                  <a:pt x="6365696" y="2461889"/>
                </a:cubicBezTo>
                <a:cubicBezTo>
                  <a:pt x="6359423" y="2481550"/>
                  <a:pt x="6329861" y="2498958"/>
                  <a:pt x="6323990" y="2538869"/>
                </a:cubicBezTo>
                <a:cubicBezTo>
                  <a:pt x="6317721" y="2603362"/>
                  <a:pt x="6317811" y="2723423"/>
                  <a:pt x="6299971" y="2852842"/>
                </a:cubicBezTo>
                <a:cubicBezTo>
                  <a:pt x="6296888" y="2889820"/>
                  <a:pt x="6314227" y="2924069"/>
                  <a:pt x="6305256" y="2965146"/>
                </a:cubicBezTo>
                <a:lnTo>
                  <a:pt x="6297430" y="3010980"/>
                </a:lnTo>
                <a:lnTo>
                  <a:pt x="6301903" y="3017531"/>
                </a:lnTo>
                <a:lnTo>
                  <a:pt x="6312288" y="3141762"/>
                </a:lnTo>
                <a:cubicBezTo>
                  <a:pt x="6310891" y="3148458"/>
                  <a:pt x="6311653" y="3156601"/>
                  <a:pt x="6317307" y="3167974"/>
                </a:cubicBezTo>
                <a:lnTo>
                  <a:pt x="6319343" y="3170223"/>
                </a:lnTo>
                <a:lnTo>
                  <a:pt x="6388791" y="3425292"/>
                </a:lnTo>
                <a:cubicBezTo>
                  <a:pt x="6411564" y="3519098"/>
                  <a:pt x="6451294" y="3670230"/>
                  <a:pt x="6473625" y="3778499"/>
                </a:cubicBezTo>
                <a:cubicBezTo>
                  <a:pt x="6461715" y="3876413"/>
                  <a:pt x="6479795" y="3911499"/>
                  <a:pt x="6488572" y="4010514"/>
                </a:cubicBezTo>
                <a:cubicBezTo>
                  <a:pt x="6537658" y="4041328"/>
                  <a:pt x="6522549" y="4094791"/>
                  <a:pt x="6542727" y="4142824"/>
                </a:cubicBezTo>
                <a:cubicBezTo>
                  <a:pt x="6562367" y="4174785"/>
                  <a:pt x="6560025" y="4194356"/>
                  <a:pt x="6574700" y="4253089"/>
                </a:cubicBezTo>
                <a:lnTo>
                  <a:pt x="6630782" y="4495230"/>
                </a:lnTo>
                <a:cubicBezTo>
                  <a:pt x="6629041" y="4518096"/>
                  <a:pt x="6642831" y="4583613"/>
                  <a:pt x="6657121" y="4592798"/>
                </a:cubicBezTo>
                <a:cubicBezTo>
                  <a:pt x="6662404" y="4605798"/>
                  <a:pt x="6661388" y="4622935"/>
                  <a:pt x="6675304" y="4625784"/>
                </a:cubicBezTo>
                <a:cubicBezTo>
                  <a:pt x="6692614" y="4632048"/>
                  <a:pt x="6678575" y="4686348"/>
                  <a:pt x="6695194" y="4674587"/>
                </a:cubicBezTo>
                <a:cubicBezTo>
                  <a:pt x="6692850" y="4684186"/>
                  <a:pt x="6692968" y="4695174"/>
                  <a:pt x="6694674" y="4706669"/>
                </a:cubicBezTo>
                <a:lnTo>
                  <a:pt x="6696125" y="4712312"/>
                </a:lnTo>
                <a:lnTo>
                  <a:pt x="6683308" y="4752491"/>
                </a:lnTo>
                <a:cubicBezTo>
                  <a:pt x="6668335" y="4814629"/>
                  <a:pt x="6667993" y="4870176"/>
                  <a:pt x="6662625" y="4924134"/>
                </a:cubicBezTo>
                <a:cubicBezTo>
                  <a:pt x="6658601" y="5004697"/>
                  <a:pt x="6700287" y="4943260"/>
                  <a:pt x="6666282" y="5049729"/>
                </a:cubicBezTo>
                <a:cubicBezTo>
                  <a:pt x="6680923" y="5057425"/>
                  <a:pt x="6681720" y="5069899"/>
                  <a:pt x="6674923" y="5092608"/>
                </a:cubicBezTo>
                <a:cubicBezTo>
                  <a:pt x="6674055" y="5131530"/>
                  <a:pt x="6710642" y="5120894"/>
                  <a:pt x="6688949" y="5164561"/>
                </a:cubicBezTo>
                <a:lnTo>
                  <a:pt x="6713476" y="5227429"/>
                </a:lnTo>
                <a:cubicBezTo>
                  <a:pt x="6707551" y="5224995"/>
                  <a:pt x="6700321" y="5279972"/>
                  <a:pt x="6699741" y="5295738"/>
                </a:cubicBezTo>
                <a:cubicBezTo>
                  <a:pt x="6701613" y="5328539"/>
                  <a:pt x="6674230" y="5338382"/>
                  <a:pt x="6698438" y="5353315"/>
                </a:cubicBezTo>
                <a:lnTo>
                  <a:pt x="6705394" y="5356747"/>
                </a:lnTo>
                <a:cubicBezTo>
                  <a:pt x="6705576" y="5359175"/>
                  <a:pt x="6705758" y="5361603"/>
                  <a:pt x="6705941" y="5364029"/>
                </a:cubicBezTo>
                <a:cubicBezTo>
                  <a:pt x="6705372" y="5367899"/>
                  <a:pt x="6703413" y="5370023"/>
                  <a:pt x="6698760" y="5369188"/>
                </a:cubicBezTo>
                <a:cubicBezTo>
                  <a:pt x="6715543" y="5400565"/>
                  <a:pt x="6682626" y="5434448"/>
                  <a:pt x="6674560" y="5465115"/>
                </a:cubicBezTo>
                <a:cubicBezTo>
                  <a:pt x="6691190" y="5489165"/>
                  <a:pt x="6702277" y="5478984"/>
                  <a:pt x="6698322" y="5543278"/>
                </a:cubicBezTo>
                <a:lnTo>
                  <a:pt x="6673987" y="5606762"/>
                </a:lnTo>
                <a:lnTo>
                  <a:pt x="6665359" y="5656986"/>
                </a:lnTo>
                <a:lnTo>
                  <a:pt x="6718420" y="5747675"/>
                </a:lnTo>
                <a:cubicBezTo>
                  <a:pt x="6736039" y="5788270"/>
                  <a:pt x="6794550" y="5740224"/>
                  <a:pt x="6786357" y="5797270"/>
                </a:cubicBezTo>
                <a:cubicBezTo>
                  <a:pt x="6803000" y="5835160"/>
                  <a:pt x="6831082" y="5856958"/>
                  <a:pt x="6834299" y="5897781"/>
                </a:cubicBezTo>
                <a:cubicBezTo>
                  <a:pt x="6850938" y="5902014"/>
                  <a:pt x="6860579" y="5910872"/>
                  <a:pt x="6848771" y="5936497"/>
                </a:cubicBezTo>
                <a:lnTo>
                  <a:pt x="6883460" y="6064046"/>
                </a:lnTo>
                <a:cubicBezTo>
                  <a:pt x="6906450" y="6070324"/>
                  <a:pt x="6870051" y="6102610"/>
                  <a:pt x="6896072" y="6107188"/>
                </a:cubicBezTo>
                <a:cubicBezTo>
                  <a:pt x="6912283" y="6129421"/>
                  <a:pt x="6963567" y="6167207"/>
                  <a:pt x="6980725" y="6197444"/>
                </a:cubicBezTo>
                <a:cubicBezTo>
                  <a:pt x="6947762" y="6297975"/>
                  <a:pt x="6995609" y="6226141"/>
                  <a:pt x="6999028" y="6288610"/>
                </a:cubicBezTo>
                <a:cubicBezTo>
                  <a:pt x="6997432" y="6346629"/>
                  <a:pt x="7058551" y="6337651"/>
                  <a:pt x="7021306" y="6426700"/>
                </a:cubicBezTo>
                <a:cubicBezTo>
                  <a:pt x="7020466" y="6447474"/>
                  <a:pt x="7026793" y="6469543"/>
                  <a:pt x="7033259" y="6489284"/>
                </a:cubicBezTo>
                <a:lnTo>
                  <a:pt x="7037119" y="6501140"/>
                </a:lnTo>
                <a:lnTo>
                  <a:pt x="7037119" y="6557754"/>
                </a:lnTo>
                <a:lnTo>
                  <a:pt x="7031649" y="6569925"/>
                </a:lnTo>
                <a:cubicBezTo>
                  <a:pt x="7023197" y="6591634"/>
                  <a:pt x="7028560" y="6588450"/>
                  <a:pt x="7011548" y="6615002"/>
                </a:cubicBezTo>
                <a:cubicBezTo>
                  <a:pt x="7016567" y="6637881"/>
                  <a:pt x="7011534" y="6732922"/>
                  <a:pt x="7021837" y="6743644"/>
                </a:cubicBezTo>
                <a:cubicBezTo>
                  <a:pt x="7023032" y="6757943"/>
                  <a:pt x="7005198" y="6842091"/>
                  <a:pt x="7006394" y="6856390"/>
                </a:cubicBezTo>
                <a:lnTo>
                  <a:pt x="7037119" y="6856494"/>
                </a:lnTo>
                <a:lnTo>
                  <a:pt x="7037119" y="6857999"/>
                </a:lnTo>
                <a:lnTo>
                  <a:pt x="0" y="6857999"/>
                </a:lnTo>
                <a:close/>
              </a:path>
            </a:pathLst>
          </a:custGeom>
        </p:spPr>
        <p:txBody>
          <a:bodyPr wrap="square">
            <a:noAutofit/>
          </a:bodyPr>
          <a:lstStyle>
            <a:lvl1pPr marL="0" indent="0" algn="ctr">
              <a:buNone/>
              <a:defRPr/>
            </a:lvl1pPr>
          </a:lstStyle>
          <a:p>
            <a:pPr lvl="0"/>
            <a:r>
              <a:rPr lang="en-US" noProof="0"/>
              <a:t>Click icon to add picture</a:t>
            </a:r>
            <a:endParaRPr lang="en-US" noProof="0" dirty="0"/>
          </a:p>
        </p:txBody>
      </p:sp>
      <p:sp>
        <p:nvSpPr>
          <p:cNvPr id="11" name="Content Placeholder 2"/>
          <p:cNvSpPr>
            <a:spLocks noGrp="1"/>
          </p:cNvSpPr>
          <p:nvPr>
            <p:ph idx="1"/>
          </p:nvPr>
        </p:nvSpPr>
        <p:spPr>
          <a:xfrm>
            <a:off x="7127630" y="2147356"/>
            <a:ext cx="4216071" cy="4107021"/>
          </a:xfrm>
        </p:spPr>
        <p:txBody>
          <a:bodyPr/>
          <a:lstStyle>
            <a:lvl1pPr marL="0" indent="0">
              <a:buNone/>
              <a:defRPr/>
            </a:lvl1pPr>
          </a:lstStyle>
          <a:p>
            <a:pPr lvl="0"/>
            <a:r>
              <a:rPr lang="en-US"/>
              <a:t>Click to edit Master text styles</a:t>
            </a:r>
          </a:p>
        </p:txBody>
      </p:sp>
      <p:sp>
        <p:nvSpPr>
          <p:cNvPr id="4" name="Footer Placeholder 4">
            <a:extLst>
              <a:ext uri="{FF2B5EF4-FFF2-40B4-BE49-F238E27FC236}">
                <a16:creationId xmlns:a16="http://schemas.microsoft.com/office/drawing/2014/main" id="{02D42B58-C69E-04E0-338A-DD0B71668639}"/>
              </a:ext>
            </a:extLst>
          </p:cNvPr>
          <p:cNvSpPr>
            <a:spLocks noGrp="1"/>
          </p:cNvSpPr>
          <p:nvPr>
            <p:ph type="ftr" sz="quarter" idx="14"/>
          </p:nvPr>
        </p:nvSpPr>
        <p:spPr>
          <a:xfrm rot="5400000">
            <a:off x="10450513" y="1408113"/>
            <a:ext cx="2771775" cy="365125"/>
          </a:xfrm>
        </p:spPr>
        <p:txBody>
          <a:bodyPr/>
          <a:lstStyle>
            <a:lvl1pPr eaLnBrk="0" fontAlgn="base" hangingPunct="0">
              <a:spcBef>
                <a:spcPct val="0"/>
              </a:spcBef>
              <a:spcAft>
                <a:spcPct val="0"/>
              </a:spcAft>
              <a:defRPr/>
            </a:lvl1pPr>
          </a:lstStyle>
          <a:p>
            <a:pPr>
              <a:defRPr/>
            </a:pPr>
            <a:r>
              <a:rPr lang="en-US"/>
              <a:t>PRESENTATION TITLE</a:t>
            </a:r>
          </a:p>
        </p:txBody>
      </p:sp>
      <p:sp>
        <p:nvSpPr>
          <p:cNvPr id="5" name="Slide Number Placeholder 5">
            <a:extLst>
              <a:ext uri="{FF2B5EF4-FFF2-40B4-BE49-F238E27FC236}">
                <a16:creationId xmlns:a16="http://schemas.microsoft.com/office/drawing/2014/main" id="{BD838EFF-8A01-4E25-4380-50008419C646}"/>
              </a:ext>
            </a:extLst>
          </p:cNvPr>
          <p:cNvSpPr>
            <a:spLocks noGrp="1"/>
          </p:cNvSpPr>
          <p:nvPr>
            <p:ph type="sldNum" sz="quarter" idx="15"/>
          </p:nvPr>
        </p:nvSpPr>
        <p:spPr>
          <a:xfrm>
            <a:off x="11558588" y="3136900"/>
            <a:ext cx="546100" cy="579438"/>
          </a:xfrm>
        </p:spPr>
        <p:txBody>
          <a:bodyPr/>
          <a:lstStyle>
            <a:lvl1pPr eaLnBrk="0" hangingPunct="0">
              <a:defRPr/>
            </a:lvl1pPr>
          </a:lstStyle>
          <a:p>
            <a:fld id="{8859C08B-CE83-403D-B555-F89DC5B84C10}" type="slidenum">
              <a:rPr lang="en-US" altLang="en-US"/>
              <a:pPr/>
              <a:t>‹#›</a:t>
            </a:fld>
            <a:endParaRPr lang="en-US" altLang="en-US"/>
          </a:p>
        </p:txBody>
      </p:sp>
      <p:sp>
        <p:nvSpPr>
          <p:cNvPr id="6" name="Date Placeholder 3">
            <a:extLst>
              <a:ext uri="{FF2B5EF4-FFF2-40B4-BE49-F238E27FC236}">
                <a16:creationId xmlns:a16="http://schemas.microsoft.com/office/drawing/2014/main" id="{165908B4-7556-9AE1-2837-953A05A1C41D}"/>
              </a:ext>
            </a:extLst>
          </p:cNvPr>
          <p:cNvSpPr>
            <a:spLocks noGrp="1"/>
          </p:cNvSpPr>
          <p:nvPr>
            <p:ph type="dt" sz="half" idx="16"/>
          </p:nvPr>
        </p:nvSpPr>
        <p:spPr>
          <a:xfrm rot="5400000">
            <a:off x="10506076" y="5075237"/>
            <a:ext cx="2647950" cy="365125"/>
          </a:xfrm>
        </p:spPr>
        <p:txBody>
          <a:bodyPr/>
          <a:lstStyle>
            <a:lvl1pPr eaLnBrk="0" fontAlgn="base" hangingPunct="0">
              <a:spcBef>
                <a:spcPct val="0"/>
              </a:spcBef>
              <a:spcAft>
                <a:spcPct val="0"/>
              </a:spcAft>
              <a:defRPr/>
            </a:lvl1pPr>
          </a:lstStyle>
          <a:p>
            <a:pPr>
              <a:defRPr/>
            </a:pPr>
            <a:r>
              <a:rPr lang="en-US"/>
              <a:t>20XX</a:t>
            </a:r>
          </a:p>
        </p:txBody>
      </p:sp>
    </p:spTree>
    <p:extLst>
      <p:ext uri="{BB962C8B-B14F-4D97-AF65-F5344CB8AC3E}">
        <p14:creationId xmlns:p14="http://schemas.microsoft.com/office/powerpoint/2010/main" val="308239937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userDrawn="1">
  <p:cSld name="Section Break">
    <p:spTree>
      <p:nvGrpSpPr>
        <p:cNvPr id="1" name=""/>
        <p:cNvGrpSpPr/>
        <p:nvPr/>
      </p:nvGrpSpPr>
      <p:grpSpPr>
        <a:xfrm>
          <a:off x="0" y="0"/>
          <a:ext cx="0" cy="0"/>
          <a:chOff x="0" y="0"/>
          <a:chExt cx="0" cy="0"/>
        </a:xfrm>
      </p:grpSpPr>
      <p:sp>
        <p:nvSpPr>
          <p:cNvPr id="2" name="Freeform: Shape 8">
            <a:extLst>
              <a:ext uri="{FF2B5EF4-FFF2-40B4-BE49-F238E27FC236}">
                <a16:creationId xmlns:a16="http://schemas.microsoft.com/office/drawing/2014/main" id="{5AB6A82D-AE4B-37B0-D2C6-8DB747F7FCD7}"/>
              </a:ext>
            </a:extLst>
          </p:cNvPr>
          <p:cNvSpPr/>
          <p:nvPr userDrawn="1"/>
        </p:nvSpPr>
        <p:spPr>
          <a:xfrm>
            <a:off x="0" y="0"/>
            <a:ext cx="12192000" cy="6858000"/>
          </a:xfrm>
          <a:custGeom>
            <a:avLst/>
            <a:gdLst>
              <a:gd name="connsiteX0" fmla="*/ 0 w 12191999"/>
              <a:gd name="connsiteY0" fmla="*/ 0 h 6858000"/>
              <a:gd name="connsiteX1" fmla="*/ 4428539 w 12191999"/>
              <a:gd name="connsiteY1" fmla="*/ 0 h 6858000"/>
              <a:gd name="connsiteX2" fmla="*/ 4433816 w 12191999"/>
              <a:gd name="connsiteY2" fmla="*/ 4971 h 6858000"/>
              <a:gd name="connsiteX3" fmla="*/ 4458398 w 12191999"/>
              <a:gd name="connsiteY3" fmla="*/ 17439 h 6858000"/>
              <a:gd name="connsiteX4" fmla="*/ 4480190 w 12191999"/>
              <a:gd name="connsiteY4" fmla="*/ 38878 h 6858000"/>
              <a:gd name="connsiteX5" fmla="*/ 4481514 w 12191999"/>
              <a:gd name="connsiteY5" fmla="*/ 39168 h 6858000"/>
              <a:gd name="connsiteX6" fmla="*/ 4482263 w 12191999"/>
              <a:gd name="connsiteY6" fmla="*/ 43189 h 6858000"/>
              <a:gd name="connsiteX7" fmla="*/ 4486241 w 12191999"/>
              <a:gd name="connsiteY7" fmla="*/ 47243 h 6858000"/>
              <a:gd name="connsiteX8" fmla="*/ 4499474 w 12191999"/>
              <a:gd name="connsiteY8" fmla="*/ 54163 h 6858000"/>
              <a:gd name="connsiteX9" fmla="*/ 4504837 w 12191999"/>
              <a:gd name="connsiteY9" fmla="*/ 56082 h 6858000"/>
              <a:gd name="connsiteX10" fmla="*/ 4511859 w 12191999"/>
              <a:gd name="connsiteY10" fmla="*/ 60345 h 6858000"/>
              <a:gd name="connsiteX11" fmla="*/ 4511909 w 12191999"/>
              <a:gd name="connsiteY11" fmla="*/ 60669 h 6858000"/>
              <a:gd name="connsiteX12" fmla="*/ 4518729 w 12191999"/>
              <a:gd name="connsiteY12" fmla="*/ 64235 h 6858000"/>
              <a:gd name="connsiteX13" fmla="*/ 4553668 w 12191999"/>
              <a:gd name="connsiteY13" fmla="*/ 78933 h 6858000"/>
              <a:gd name="connsiteX14" fmla="*/ 4584409 w 12191999"/>
              <a:gd name="connsiteY14" fmla="*/ 125407 h 6858000"/>
              <a:gd name="connsiteX15" fmla="*/ 4599970 w 12191999"/>
              <a:gd name="connsiteY15" fmla="*/ 139638 h 6858000"/>
              <a:gd name="connsiteX16" fmla="*/ 4607617 w 12191999"/>
              <a:gd name="connsiteY16" fmla="*/ 148401 h 6858000"/>
              <a:gd name="connsiteX17" fmla="*/ 4607665 w 12191999"/>
              <a:gd name="connsiteY17" fmla="*/ 149698 h 6858000"/>
              <a:gd name="connsiteX18" fmla="*/ 4641219 w 12191999"/>
              <a:gd name="connsiteY18" fmla="*/ 163679 h 6858000"/>
              <a:gd name="connsiteX19" fmla="*/ 4644675 w 12191999"/>
              <a:gd name="connsiteY19" fmla="*/ 167288 h 6858000"/>
              <a:gd name="connsiteX20" fmla="*/ 4667825 w 12191999"/>
              <a:gd name="connsiteY20" fmla="*/ 174158 h 6858000"/>
              <a:gd name="connsiteX21" fmla="*/ 4679100 w 12191999"/>
              <a:gd name="connsiteY21" fmla="*/ 178904 h 6858000"/>
              <a:gd name="connsiteX22" fmla="*/ 4683695 w 12191999"/>
              <a:gd name="connsiteY22" fmla="*/ 177777 h 6858000"/>
              <a:gd name="connsiteX23" fmla="*/ 4699627 w 12191999"/>
              <a:gd name="connsiteY23" fmla="*/ 186035 h 6858000"/>
              <a:gd name="connsiteX24" fmla="*/ 4700928 w 12191999"/>
              <a:gd name="connsiteY24" fmla="*/ 187915 h 6858000"/>
              <a:gd name="connsiteX25" fmla="*/ 4716041 w 12191999"/>
              <a:gd name="connsiteY25" fmla="*/ 191263 h 6858000"/>
              <a:gd name="connsiteX26" fmla="*/ 4731092 w 12191999"/>
              <a:gd name="connsiteY26" fmla="*/ 189882 h 6858000"/>
              <a:gd name="connsiteX27" fmla="*/ 4859125 w 12191999"/>
              <a:gd name="connsiteY27" fmla="*/ 273218 h 6858000"/>
              <a:gd name="connsiteX28" fmla="*/ 5047425 w 12191999"/>
              <a:gd name="connsiteY28" fmla="*/ 325132 h 6858000"/>
              <a:gd name="connsiteX29" fmla="*/ 5123469 w 12191999"/>
              <a:gd name="connsiteY29" fmla="*/ 373600 h 6858000"/>
              <a:gd name="connsiteX30" fmla="*/ 5246314 w 12191999"/>
              <a:gd name="connsiteY30" fmla="*/ 448202 h 6858000"/>
              <a:gd name="connsiteX31" fmla="*/ 5295204 w 12191999"/>
              <a:gd name="connsiteY31" fmla="*/ 518105 h 6858000"/>
              <a:gd name="connsiteX32" fmla="*/ 5341659 w 12191999"/>
              <a:gd name="connsiteY32" fmla="*/ 529959 h 6858000"/>
              <a:gd name="connsiteX33" fmla="*/ 5354530 w 12191999"/>
              <a:gd name="connsiteY33" fmla="*/ 546100 h 6858000"/>
              <a:gd name="connsiteX34" fmla="*/ 5356641 w 12191999"/>
              <a:gd name="connsiteY34" fmla="*/ 549075 h 6858000"/>
              <a:gd name="connsiteX35" fmla="*/ 5367452 w 12191999"/>
              <a:gd name="connsiteY35" fmla="*/ 556831 h 6858000"/>
              <a:gd name="connsiteX36" fmla="*/ 5367545 w 12191999"/>
              <a:gd name="connsiteY36" fmla="*/ 564197 h 6858000"/>
              <a:gd name="connsiteX37" fmla="*/ 5418422 w 12191999"/>
              <a:gd name="connsiteY37" fmla="*/ 594275 h 6858000"/>
              <a:gd name="connsiteX38" fmla="*/ 5475709 w 12191999"/>
              <a:gd name="connsiteY38" fmla="*/ 638584 h 6858000"/>
              <a:gd name="connsiteX39" fmla="*/ 5489473 w 12191999"/>
              <a:gd name="connsiteY39" fmla="*/ 642943 h 6858000"/>
              <a:gd name="connsiteX40" fmla="*/ 5526129 w 12191999"/>
              <a:gd name="connsiteY40" fmla="*/ 671648 h 6858000"/>
              <a:gd name="connsiteX41" fmla="*/ 5560658 w 12191999"/>
              <a:gd name="connsiteY41" fmla="*/ 693968 h 6858000"/>
              <a:gd name="connsiteX42" fmla="*/ 5584769 w 12191999"/>
              <a:gd name="connsiteY42" fmla="*/ 705378 h 6858000"/>
              <a:gd name="connsiteX43" fmla="*/ 5611860 w 12191999"/>
              <a:gd name="connsiteY43" fmla="*/ 726009 h 6858000"/>
              <a:gd name="connsiteX44" fmla="*/ 5640289 w 12191999"/>
              <a:gd name="connsiteY44" fmla="*/ 721725 h 6858000"/>
              <a:gd name="connsiteX45" fmla="*/ 5661248 w 12191999"/>
              <a:gd name="connsiteY45" fmla="*/ 770791 h 6858000"/>
              <a:gd name="connsiteX46" fmla="*/ 5674678 w 12191999"/>
              <a:gd name="connsiteY46" fmla="*/ 774738 h 6858000"/>
              <a:gd name="connsiteX47" fmla="*/ 5689822 w 12191999"/>
              <a:gd name="connsiteY47" fmla="*/ 787962 h 6858000"/>
              <a:gd name="connsiteX48" fmla="*/ 5713681 w 12191999"/>
              <a:gd name="connsiteY48" fmla="*/ 810329 h 6858000"/>
              <a:gd name="connsiteX49" fmla="*/ 5746664 w 12191999"/>
              <a:gd name="connsiteY49" fmla="*/ 850082 h 6858000"/>
              <a:gd name="connsiteX50" fmla="*/ 5854393 w 12191999"/>
              <a:gd name="connsiteY50" fmla="*/ 901844 h 6858000"/>
              <a:gd name="connsiteX51" fmla="*/ 5923458 w 12191999"/>
              <a:gd name="connsiteY51" fmla="*/ 932756 h 6858000"/>
              <a:gd name="connsiteX52" fmla="*/ 6013808 w 12191999"/>
              <a:gd name="connsiteY52" fmla="*/ 950947 h 6858000"/>
              <a:gd name="connsiteX53" fmla="*/ 6093430 w 12191999"/>
              <a:gd name="connsiteY53" fmla="*/ 985543 h 6858000"/>
              <a:gd name="connsiteX54" fmla="*/ 6216422 w 12191999"/>
              <a:gd name="connsiteY54" fmla="*/ 994223 h 6858000"/>
              <a:gd name="connsiteX55" fmla="*/ 6419991 w 12191999"/>
              <a:gd name="connsiteY55" fmla="*/ 1045060 h 6858000"/>
              <a:gd name="connsiteX56" fmla="*/ 6431099 w 12191999"/>
              <a:gd name="connsiteY56" fmla="*/ 1037361 h 6858000"/>
              <a:gd name="connsiteX57" fmla="*/ 6444833 w 12191999"/>
              <a:gd name="connsiteY57" fmla="*/ 1034256 h 6858000"/>
              <a:gd name="connsiteX58" fmla="*/ 6463940 w 12191999"/>
              <a:gd name="connsiteY58" fmla="*/ 1036894 h 6858000"/>
              <a:gd name="connsiteX59" fmla="*/ 6500402 w 12191999"/>
              <a:gd name="connsiteY59" fmla="*/ 1030680 h 6858000"/>
              <a:gd name="connsiteX60" fmla="*/ 6505093 w 12191999"/>
              <a:gd name="connsiteY60" fmla="*/ 1032748 h 6858000"/>
              <a:gd name="connsiteX61" fmla="*/ 6539157 w 12191999"/>
              <a:gd name="connsiteY61" fmla="*/ 1032256 h 6858000"/>
              <a:gd name="connsiteX62" fmla="*/ 6539899 w 12191999"/>
              <a:gd name="connsiteY62" fmla="*/ 1033503 h 6858000"/>
              <a:gd name="connsiteX63" fmla="*/ 6550699 w 12191999"/>
              <a:gd name="connsiteY63" fmla="*/ 1038843 h 6858000"/>
              <a:gd name="connsiteX64" fmla="*/ 6570715 w 12191999"/>
              <a:gd name="connsiteY64" fmla="*/ 1046183 h 6858000"/>
              <a:gd name="connsiteX65" fmla="*/ 6620265 w 12191999"/>
              <a:gd name="connsiteY65" fmla="*/ 1078630 h 6858000"/>
              <a:gd name="connsiteX66" fmla="*/ 6655805 w 12191999"/>
              <a:gd name="connsiteY66" fmla="*/ 1078254 h 6858000"/>
              <a:gd name="connsiteX67" fmla="*/ 6663127 w 12191999"/>
              <a:gd name="connsiteY67" fmla="*/ 1078865 h 6858000"/>
              <a:gd name="connsiteX68" fmla="*/ 6663341 w 12191999"/>
              <a:gd name="connsiteY68" fmla="*/ 1079158 h 6858000"/>
              <a:gd name="connsiteX69" fmla="*/ 6671197 w 12191999"/>
              <a:gd name="connsiteY69" fmla="*/ 1080364 h 6858000"/>
              <a:gd name="connsiteX70" fmla="*/ 6676470 w 12191999"/>
              <a:gd name="connsiteY70" fmla="*/ 1079974 h 6858000"/>
              <a:gd name="connsiteX71" fmla="*/ 6690669 w 12191999"/>
              <a:gd name="connsiteY71" fmla="*/ 1081157 h 6858000"/>
              <a:gd name="connsiteX72" fmla="*/ 6696013 w 12191999"/>
              <a:gd name="connsiteY72" fmla="*/ 1083439 h 6858000"/>
              <a:gd name="connsiteX73" fmla="*/ 6740322 w 12191999"/>
              <a:gd name="connsiteY73" fmla="*/ 1121917 h 6858000"/>
              <a:gd name="connsiteX74" fmla="*/ 6833807 w 12191999"/>
              <a:gd name="connsiteY74" fmla="*/ 1161011 h 6858000"/>
              <a:gd name="connsiteX75" fmla="*/ 6927369 w 12191999"/>
              <a:gd name="connsiteY75" fmla="*/ 1196593 h 6858000"/>
              <a:gd name="connsiteX76" fmla="*/ 6961728 w 12191999"/>
              <a:gd name="connsiteY76" fmla="*/ 1207960 h 6858000"/>
              <a:gd name="connsiteX77" fmla="*/ 7020835 w 12191999"/>
              <a:gd name="connsiteY77" fmla="*/ 1234906 h 6858000"/>
              <a:gd name="connsiteX78" fmla="*/ 7046578 w 12191999"/>
              <a:gd name="connsiteY78" fmla="*/ 1251394 h 6858000"/>
              <a:gd name="connsiteX79" fmla="*/ 7047934 w 12191999"/>
              <a:gd name="connsiteY79" fmla="*/ 1251406 h 6858000"/>
              <a:gd name="connsiteX80" fmla="*/ 7049495 w 12191999"/>
              <a:gd name="connsiteY80" fmla="*/ 1255182 h 6858000"/>
              <a:gd name="connsiteX81" fmla="*/ 7054225 w 12191999"/>
              <a:gd name="connsiteY81" fmla="*/ 1258329 h 6858000"/>
              <a:gd name="connsiteX82" fmla="*/ 7068600 w 12191999"/>
              <a:gd name="connsiteY82" fmla="*/ 1262373 h 6858000"/>
              <a:gd name="connsiteX83" fmla="*/ 7074244 w 12191999"/>
              <a:gd name="connsiteY83" fmla="*/ 1263146 h 6858000"/>
              <a:gd name="connsiteX84" fmla="*/ 7081993 w 12191999"/>
              <a:gd name="connsiteY84" fmla="*/ 1265870 h 6858000"/>
              <a:gd name="connsiteX85" fmla="*/ 7082110 w 12191999"/>
              <a:gd name="connsiteY85" fmla="*/ 1266175 h 6858000"/>
              <a:gd name="connsiteX86" fmla="*/ 7089518 w 12191999"/>
              <a:gd name="connsiteY86" fmla="*/ 1268259 h 6858000"/>
              <a:gd name="connsiteX87" fmla="*/ 7126734 w 12191999"/>
              <a:gd name="connsiteY87" fmla="*/ 1275440 h 6858000"/>
              <a:gd name="connsiteX88" fmla="*/ 7166397 w 12191999"/>
              <a:gd name="connsiteY88" fmla="*/ 1314577 h 6858000"/>
              <a:gd name="connsiteX89" fmla="*/ 7184558 w 12191999"/>
              <a:gd name="connsiteY89" fmla="*/ 1325296 h 6858000"/>
              <a:gd name="connsiteX90" fmla="*/ 7193847 w 12191999"/>
              <a:gd name="connsiteY90" fmla="*/ 1332295 h 6858000"/>
              <a:gd name="connsiteX91" fmla="*/ 7229876 w 12191999"/>
              <a:gd name="connsiteY91" fmla="*/ 1340317 h 6858000"/>
              <a:gd name="connsiteX92" fmla="*/ 7234001 w 12191999"/>
              <a:gd name="connsiteY92" fmla="*/ 1343137 h 6858000"/>
              <a:gd name="connsiteX93" fmla="*/ 7258071 w 12191999"/>
              <a:gd name="connsiteY93" fmla="*/ 1345086 h 6858000"/>
              <a:gd name="connsiteX94" fmla="*/ 7291641 w 12191999"/>
              <a:gd name="connsiteY94" fmla="*/ 1350152 h 6858000"/>
              <a:gd name="connsiteX95" fmla="*/ 7308779 w 12191999"/>
              <a:gd name="connsiteY95" fmla="*/ 1351882 h 6858000"/>
              <a:gd name="connsiteX96" fmla="*/ 7323221 w 12191999"/>
              <a:gd name="connsiteY96" fmla="*/ 1347429 h 6858000"/>
              <a:gd name="connsiteX97" fmla="*/ 7495470 w 12191999"/>
              <a:gd name="connsiteY97" fmla="*/ 1384709 h 6858000"/>
              <a:gd name="connsiteX98" fmla="*/ 7601447 w 12191999"/>
              <a:gd name="connsiteY98" fmla="*/ 1410288 h 6858000"/>
              <a:gd name="connsiteX99" fmla="*/ 7616199 w 12191999"/>
              <a:gd name="connsiteY99" fmla="*/ 1425276 h 6858000"/>
              <a:gd name="connsiteX100" fmla="*/ 10773615 w 12191999"/>
              <a:gd name="connsiteY100" fmla="*/ 3136132 h 6858000"/>
              <a:gd name="connsiteX101" fmla="*/ 10775787 w 12191999"/>
              <a:gd name="connsiteY101" fmla="*/ 3137529 h 6858000"/>
              <a:gd name="connsiteX102" fmla="*/ 10804324 w 12191999"/>
              <a:gd name="connsiteY102" fmla="*/ 3140649 h 6858000"/>
              <a:gd name="connsiteX103" fmla="*/ 10819333 w 12191999"/>
              <a:gd name="connsiteY103" fmla="*/ 3154674 h 6858000"/>
              <a:gd name="connsiteX104" fmla="*/ 10821839 w 12191999"/>
              <a:gd name="connsiteY104" fmla="*/ 3157295 h 6858000"/>
              <a:gd name="connsiteX105" fmla="*/ 10833660 w 12191999"/>
              <a:gd name="connsiteY105" fmla="*/ 3163373 h 6858000"/>
              <a:gd name="connsiteX106" fmla="*/ 10834754 w 12191999"/>
              <a:gd name="connsiteY106" fmla="*/ 3170606 h 6858000"/>
              <a:gd name="connsiteX107" fmla="*/ 10850942 w 12191999"/>
              <a:gd name="connsiteY107" fmla="*/ 3183705 h 6858000"/>
              <a:gd name="connsiteX108" fmla="*/ 10873328 w 12191999"/>
              <a:gd name="connsiteY108" fmla="*/ 3193348 h 6858000"/>
              <a:gd name="connsiteX109" fmla="*/ 10982088 w 12191999"/>
              <a:gd name="connsiteY109" fmla="*/ 3232948 h 6858000"/>
              <a:gd name="connsiteX110" fmla="*/ 11045804 w 12191999"/>
              <a:gd name="connsiteY110" fmla="*/ 3260190 h 6858000"/>
              <a:gd name="connsiteX111" fmla="*/ 11067877 w 12191999"/>
              <a:gd name="connsiteY111" fmla="*/ 3276112 h 6858000"/>
              <a:gd name="connsiteX112" fmla="*/ 11100133 w 12191999"/>
              <a:gd name="connsiteY112" fmla="*/ 3294598 h 6858000"/>
              <a:gd name="connsiteX113" fmla="*/ 11155409 w 12191999"/>
              <a:gd name="connsiteY113" fmla="*/ 3331539 h 6858000"/>
              <a:gd name="connsiteX114" fmla="*/ 11232547 w 12191999"/>
              <a:gd name="connsiteY114" fmla="*/ 3373667 h 6858000"/>
              <a:gd name="connsiteX115" fmla="*/ 11297822 w 12191999"/>
              <a:gd name="connsiteY115" fmla="*/ 3380555 h 6858000"/>
              <a:gd name="connsiteX116" fmla="*/ 11301370 w 12191999"/>
              <a:gd name="connsiteY116" fmla="*/ 3386958 h 6858000"/>
              <a:gd name="connsiteX117" fmla="*/ 11341986 w 12191999"/>
              <a:gd name="connsiteY117" fmla="*/ 3403320 h 6858000"/>
              <a:gd name="connsiteX118" fmla="*/ 11537404 w 12191999"/>
              <a:gd name="connsiteY118" fmla="*/ 3495439 h 6858000"/>
              <a:gd name="connsiteX119" fmla="*/ 11639337 w 12191999"/>
              <a:gd name="connsiteY119" fmla="*/ 3592655 h 6858000"/>
              <a:gd name="connsiteX120" fmla="*/ 11774154 w 12191999"/>
              <a:gd name="connsiteY120" fmla="*/ 3703763 h 6858000"/>
              <a:gd name="connsiteX121" fmla="*/ 11967899 w 12191999"/>
              <a:gd name="connsiteY121" fmla="*/ 3739403 h 6858000"/>
              <a:gd name="connsiteX122" fmla="*/ 12052251 w 12191999"/>
              <a:gd name="connsiteY122" fmla="*/ 3738161 h 6858000"/>
              <a:gd name="connsiteX123" fmla="*/ 12101844 w 12191999"/>
              <a:gd name="connsiteY123" fmla="*/ 3789810 h 6858000"/>
              <a:gd name="connsiteX124" fmla="*/ 12155104 w 12191999"/>
              <a:gd name="connsiteY124" fmla="*/ 3824490 h 6858000"/>
              <a:gd name="connsiteX125" fmla="*/ 12191999 w 12191999"/>
              <a:gd name="connsiteY125" fmla="*/ 3836506 h 6858000"/>
              <a:gd name="connsiteX126" fmla="*/ 12191999 w 12191999"/>
              <a:gd name="connsiteY126" fmla="*/ 6858000 h 6858000"/>
              <a:gd name="connsiteX127" fmla="*/ 4040175 w 12191999"/>
              <a:gd name="connsiteY127" fmla="*/ 6858000 h 6858000"/>
              <a:gd name="connsiteX128" fmla="*/ 4035195 w 12191999"/>
              <a:gd name="connsiteY128" fmla="*/ 6847706 h 6858000"/>
              <a:gd name="connsiteX129" fmla="*/ 4024571 w 12191999"/>
              <a:gd name="connsiteY129" fmla="*/ 6834979 h 6858000"/>
              <a:gd name="connsiteX130" fmla="*/ 4019139 w 12191999"/>
              <a:gd name="connsiteY130" fmla="*/ 6832909 h 6858000"/>
              <a:gd name="connsiteX131" fmla="*/ 4004905 w 12191999"/>
              <a:gd name="connsiteY131" fmla="*/ 6832292 h 6858000"/>
              <a:gd name="connsiteX132" fmla="*/ 3999653 w 12191999"/>
              <a:gd name="connsiteY132" fmla="*/ 6832888 h 6858000"/>
              <a:gd name="connsiteX133" fmla="*/ 3991753 w 12191999"/>
              <a:gd name="connsiteY133" fmla="*/ 6831995 h 6858000"/>
              <a:gd name="connsiteX134" fmla="*/ 3991527 w 12191999"/>
              <a:gd name="connsiteY134" fmla="*/ 6831708 h 6858000"/>
              <a:gd name="connsiteX135" fmla="*/ 3984190 w 12191999"/>
              <a:gd name="connsiteY135" fmla="*/ 6831389 h 6858000"/>
              <a:gd name="connsiteX136" fmla="*/ 3948690 w 12191999"/>
              <a:gd name="connsiteY136" fmla="*/ 6833171 h 6858000"/>
              <a:gd name="connsiteX137" fmla="*/ 3897895 w 12191999"/>
              <a:gd name="connsiteY137" fmla="*/ 6802710 h 6858000"/>
              <a:gd name="connsiteX138" fmla="*/ 3877604 w 12191999"/>
              <a:gd name="connsiteY138" fmla="*/ 6796164 h 6858000"/>
              <a:gd name="connsiteX139" fmla="*/ 3866602 w 12191999"/>
              <a:gd name="connsiteY139" fmla="*/ 6791257 h 6858000"/>
              <a:gd name="connsiteX140" fmla="*/ 3865811 w 12191999"/>
              <a:gd name="connsiteY140" fmla="*/ 6790042 h 6858000"/>
              <a:gd name="connsiteX141" fmla="*/ 3831795 w 12191999"/>
              <a:gd name="connsiteY141" fmla="*/ 6791880 h 6858000"/>
              <a:gd name="connsiteX142" fmla="*/ 3827025 w 12191999"/>
              <a:gd name="connsiteY142" fmla="*/ 6789998 h 6858000"/>
              <a:gd name="connsiteX143" fmla="*/ 3805177 w 12191999"/>
              <a:gd name="connsiteY143" fmla="*/ 6793918 h 6858000"/>
              <a:gd name="connsiteX144" fmla="*/ 3793719 w 12191999"/>
              <a:gd name="connsiteY144" fmla="*/ 6794494 h 6858000"/>
              <a:gd name="connsiteX145" fmla="*/ 3790837 w 12191999"/>
              <a:gd name="connsiteY145" fmla="*/ 6797649 h 6858000"/>
              <a:gd name="connsiteX146" fmla="*/ 3773741 w 12191999"/>
              <a:gd name="connsiteY146" fmla="*/ 6796976 h 6858000"/>
              <a:gd name="connsiteX147" fmla="*/ 3771642 w 12191999"/>
              <a:gd name="connsiteY147" fmla="*/ 6795770 h 6858000"/>
              <a:gd name="connsiteX148" fmla="*/ 3758039 w 12191999"/>
              <a:gd name="connsiteY148" fmla="*/ 6799415 h 6858000"/>
              <a:gd name="connsiteX149" fmla="*/ 3747245 w 12191999"/>
              <a:gd name="connsiteY149" fmla="*/ 6807548 h 6858000"/>
              <a:gd name="connsiteX150" fmla="*/ 3599970 w 12191999"/>
              <a:gd name="connsiteY150" fmla="*/ 6785929 h 6858000"/>
              <a:gd name="connsiteX151" fmla="*/ 3532509 w 12191999"/>
              <a:gd name="connsiteY151" fmla="*/ 6773888 h 6858000"/>
              <a:gd name="connsiteX152" fmla="*/ 3519209 w 12191999"/>
              <a:gd name="connsiteY152" fmla="*/ 6779800 h 6858000"/>
              <a:gd name="connsiteX153" fmla="*/ 3518612 w 12191999"/>
              <a:gd name="connsiteY153" fmla="*/ 6767129 h 6858000"/>
              <a:gd name="connsiteX154" fmla="*/ 3500042 w 12191999"/>
              <a:gd name="connsiteY154" fmla="*/ 6757140 h 6858000"/>
              <a:gd name="connsiteX155" fmla="*/ 3490483 w 12191999"/>
              <a:gd name="connsiteY155" fmla="*/ 6750514 h 6858000"/>
              <a:gd name="connsiteX156" fmla="*/ 3490120 w 12191999"/>
              <a:gd name="connsiteY156" fmla="*/ 6749268 h 6858000"/>
              <a:gd name="connsiteX157" fmla="*/ 3454164 w 12191999"/>
              <a:gd name="connsiteY157" fmla="*/ 6743923 h 6858000"/>
              <a:gd name="connsiteX158" fmla="*/ 3449932 w 12191999"/>
              <a:gd name="connsiteY158" fmla="*/ 6741268 h 6858000"/>
              <a:gd name="connsiteX159" fmla="*/ 3413708 w 12191999"/>
              <a:gd name="connsiteY159" fmla="*/ 6738430 h 6858000"/>
              <a:gd name="connsiteX160" fmla="*/ 3409529 w 12191999"/>
              <a:gd name="connsiteY160" fmla="*/ 6740648 h 6858000"/>
              <a:gd name="connsiteX161" fmla="*/ 3392060 w 12191999"/>
              <a:gd name="connsiteY161" fmla="*/ 6736539 h 6858000"/>
              <a:gd name="connsiteX162" fmla="*/ 3390340 w 12191999"/>
              <a:gd name="connsiteY162" fmla="*/ 6735034 h 6858000"/>
              <a:gd name="connsiteX163" fmla="*/ 3374867 w 12191999"/>
              <a:gd name="connsiteY163" fmla="*/ 6735488 h 6858000"/>
              <a:gd name="connsiteX164" fmla="*/ 3295084 w 12191999"/>
              <a:gd name="connsiteY164" fmla="*/ 6728596 h 6858000"/>
              <a:gd name="connsiteX165" fmla="*/ 3216076 w 12191999"/>
              <a:gd name="connsiteY165" fmla="*/ 6691033 h 6858000"/>
              <a:gd name="connsiteX166" fmla="*/ 3001959 w 12191999"/>
              <a:gd name="connsiteY166" fmla="*/ 6660812 h 6858000"/>
              <a:gd name="connsiteX167" fmla="*/ 2781734 w 12191999"/>
              <a:gd name="connsiteY167" fmla="*/ 6582305 h 6858000"/>
              <a:gd name="connsiteX168" fmla="*/ 2733334 w 12191999"/>
              <a:gd name="connsiteY168" fmla="*/ 6560298 h 6858000"/>
              <a:gd name="connsiteX169" fmla="*/ 2685391 w 12191999"/>
              <a:gd name="connsiteY169" fmla="*/ 6560171 h 6858000"/>
              <a:gd name="connsiteX170" fmla="*/ 2668962 w 12191999"/>
              <a:gd name="connsiteY170" fmla="*/ 6547670 h 6858000"/>
              <a:gd name="connsiteX171" fmla="*/ 2666187 w 12191999"/>
              <a:gd name="connsiteY171" fmla="*/ 6545303 h 6858000"/>
              <a:gd name="connsiteX172" fmla="*/ 2653807 w 12191999"/>
              <a:gd name="connsiteY172" fmla="*/ 6540427 h 6858000"/>
              <a:gd name="connsiteX173" fmla="*/ 2651913 w 12191999"/>
              <a:gd name="connsiteY173" fmla="*/ 6533308 h 6858000"/>
              <a:gd name="connsiteX174" fmla="*/ 2611193 w 12191999"/>
              <a:gd name="connsiteY174" fmla="*/ 6514475 h 6858000"/>
              <a:gd name="connsiteX175" fmla="*/ 2528835 w 12191999"/>
              <a:gd name="connsiteY175" fmla="*/ 6487649 h 6858000"/>
              <a:gd name="connsiteX176" fmla="*/ 2514423 w 12191999"/>
              <a:gd name="connsiteY176" fmla="*/ 6486793 h 6858000"/>
              <a:gd name="connsiteX177" fmla="*/ 2432918 w 12191999"/>
              <a:gd name="connsiteY177" fmla="*/ 6454736 h 6858000"/>
              <a:gd name="connsiteX178" fmla="*/ 2375430 w 12191999"/>
              <a:gd name="connsiteY178" fmla="*/ 6436197 h 6858000"/>
              <a:gd name="connsiteX179" fmla="*/ 2361493 w 12191999"/>
              <a:gd name="connsiteY179" fmla="*/ 6435403 h 6858000"/>
              <a:gd name="connsiteX180" fmla="*/ 2350645 w 12191999"/>
              <a:gd name="connsiteY180" fmla="*/ 6424146 h 6858000"/>
              <a:gd name="connsiteX181" fmla="*/ 2316586 w 12191999"/>
              <a:gd name="connsiteY181" fmla="*/ 6404861 h 6858000"/>
              <a:gd name="connsiteX182" fmla="*/ 2302598 w 12191999"/>
              <a:gd name="connsiteY182" fmla="*/ 6404320 h 6858000"/>
              <a:gd name="connsiteX183" fmla="*/ 2297403 w 12191999"/>
              <a:gd name="connsiteY183" fmla="*/ 6401898 h 6858000"/>
              <a:gd name="connsiteX184" fmla="*/ 2284680 w 12191999"/>
              <a:gd name="connsiteY184" fmla="*/ 6395204 h 6858000"/>
              <a:gd name="connsiteX185" fmla="*/ 2263087 w 12191999"/>
              <a:gd name="connsiteY185" fmla="*/ 6382362 h 6858000"/>
              <a:gd name="connsiteX186" fmla="*/ 2256073 w 12191999"/>
              <a:gd name="connsiteY186" fmla="*/ 6379356 h 6858000"/>
              <a:gd name="connsiteX187" fmla="*/ 2242767 w 12191999"/>
              <a:gd name="connsiteY187" fmla="*/ 6365725 h 6858000"/>
              <a:gd name="connsiteX188" fmla="*/ 2214365 w 12191999"/>
              <a:gd name="connsiteY188" fmla="*/ 6348882 h 6858000"/>
              <a:gd name="connsiteX189" fmla="*/ 2167979 w 12191999"/>
              <a:gd name="connsiteY189" fmla="*/ 6306175 h 6858000"/>
              <a:gd name="connsiteX190" fmla="*/ 2139905 w 12191999"/>
              <a:gd name="connsiteY190" fmla="*/ 6283988 h 6858000"/>
              <a:gd name="connsiteX191" fmla="*/ 2121768 w 12191999"/>
              <a:gd name="connsiteY191" fmla="*/ 6265897 h 6858000"/>
              <a:gd name="connsiteX192" fmla="*/ 2063279 w 12191999"/>
              <a:gd name="connsiteY192" fmla="*/ 6230325 h 6858000"/>
              <a:gd name="connsiteX193" fmla="*/ 1961177 w 12191999"/>
              <a:gd name="connsiteY193" fmla="*/ 6175749 h 6858000"/>
              <a:gd name="connsiteX194" fmla="*/ 1940650 w 12191999"/>
              <a:gd name="connsiteY194" fmla="*/ 6163188 h 6858000"/>
              <a:gd name="connsiteX195" fmla="*/ 1927814 w 12191999"/>
              <a:gd name="connsiteY195" fmla="*/ 6148653 h 6858000"/>
              <a:gd name="connsiteX196" fmla="*/ 1929028 w 12191999"/>
              <a:gd name="connsiteY196" fmla="*/ 6142020 h 6858000"/>
              <a:gd name="connsiteX197" fmla="*/ 1918508 w 12191999"/>
              <a:gd name="connsiteY197" fmla="*/ 6134512 h 6858000"/>
              <a:gd name="connsiteX198" fmla="*/ 1916718 w 12191999"/>
              <a:gd name="connsiteY198" fmla="*/ 6131733 h 6858000"/>
              <a:gd name="connsiteX199" fmla="*/ 1905430 w 12191999"/>
              <a:gd name="connsiteY199" fmla="*/ 6116581 h 6858000"/>
              <a:gd name="connsiteX200" fmla="*/ 1772975 w 12191999"/>
              <a:gd name="connsiteY200" fmla="*/ 6103644 h 6858000"/>
              <a:gd name="connsiteX201" fmla="*/ 1721239 w 12191999"/>
              <a:gd name="connsiteY201" fmla="*/ 6065803 h 6858000"/>
              <a:gd name="connsiteX202" fmla="*/ 1566198 w 12191999"/>
              <a:gd name="connsiteY202" fmla="*/ 5909553 h 6858000"/>
              <a:gd name="connsiteX203" fmla="*/ 1419833 w 12191999"/>
              <a:gd name="connsiteY203" fmla="*/ 5862012 h 6858000"/>
              <a:gd name="connsiteX204" fmla="*/ 1293711 w 12191999"/>
              <a:gd name="connsiteY204" fmla="*/ 5780773 h 6858000"/>
              <a:gd name="connsiteX205" fmla="*/ 1276884 w 12191999"/>
              <a:gd name="connsiteY205" fmla="*/ 5781282 h 6858000"/>
              <a:gd name="connsiteX206" fmla="*/ 1260832 w 12191999"/>
              <a:gd name="connsiteY206" fmla="*/ 5777529 h 6858000"/>
              <a:gd name="connsiteX207" fmla="*/ 1259737 w 12191999"/>
              <a:gd name="connsiteY207" fmla="*/ 5775776 h 6858000"/>
              <a:gd name="connsiteX208" fmla="*/ 1243663 w 12191999"/>
              <a:gd name="connsiteY208" fmla="*/ 5767568 h 6858000"/>
              <a:gd name="connsiteX209" fmla="*/ 1238401 w 12191999"/>
              <a:gd name="connsiteY209" fmla="*/ 5768357 h 6858000"/>
              <a:gd name="connsiteX210" fmla="*/ 1226827 w 12191999"/>
              <a:gd name="connsiteY210" fmla="*/ 5763536 h 6858000"/>
              <a:gd name="connsiteX211" fmla="*/ 1164932 w 12191999"/>
              <a:gd name="connsiteY211" fmla="*/ 5738590 h 6858000"/>
              <a:gd name="connsiteX212" fmla="*/ 1165111 w 12191999"/>
              <a:gd name="connsiteY212" fmla="*/ 5737421 h 6858000"/>
              <a:gd name="connsiteX213" fmla="*/ 1158258 w 12191999"/>
              <a:gd name="connsiteY213" fmla="*/ 5729163 h 6858000"/>
              <a:gd name="connsiteX214" fmla="*/ 1143665 w 12191999"/>
              <a:gd name="connsiteY214" fmla="*/ 5715598 h 6858000"/>
              <a:gd name="connsiteX215" fmla="*/ 1118122 w 12191999"/>
              <a:gd name="connsiteY215" fmla="*/ 5672283 h 6858000"/>
              <a:gd name="connsiteX216" fmla="*/ 1082268 w 12191999"/>
              <a:gd name="connsiteY216" fmla="*/ 5657350 h 6858000"/>
              <a:gd name="connsiteX217" fmla="*/ 1075393 w 12191999"/>
              <a:gd name="connsiteY217" fmla="*/ 5653807 h 6858000"/>
              <a:gd name="connsiteX218" fmla="*/ 1075395 w 12191999"/>
              <a:gd name="connsiteY218" fmla="*/ 5653513 h 6858000"/>
              <a:gd name="connsiteX219" fmla="*/ 1068424 w 12191999"/>
              <a:gd name="connsiteY219" fmla="*/ 5649334 h 6858000"/>
              <a:gd name="connsiteX220" fmla="*/ 1049520 w 12191999"/>
              <a:gd name="connsiteY220" fmla="*/ 5640476 h 6858000"/>
              <a:gd name="connsiteX221" fmla="*/ 1045864 w 12191999"/>
              <a:gd name="connsiteY221" fmla="*/ 5636632 h 6858000"/>
              <a:gd name="connsiteX222" fmla="*/ 1045757 w 12191999"/>
              <a:gd name="connsiteY222" fmla="*/ 5632979 h 6858000"/>
              <a:gd name="connsiteX223" fmla="*/ 1044350 w 12191999"/>
              <a:gd name="connsiteY223" fmla="*/ 5632652 h 6858000"/>
              <a:gd name="connsiteX224" fmla="*/ 1024186 w 12191999"/>
              <a:gd name="connsiteY224" fmla="*/ 5612300 h 6858000"/>
              <a:gd name="connsiteX225" fmla="*/ 973495 w 12191999"/>
              <a:gd name="connsiteY225" fmla="*/ 5575059 h 6858000"/>
              <a:gd name="connsiteX226" fmla="*/ 942299 w 12191999"/>
              <a:gd name="connsiteY226" fmla="*/ 5557148 h 6858000"/>
              <a:gd name="connsiteX227" fmla="*/ 859213 w 12191999"/>
              <a:gd name="connsiteY227" fmla="*/ 5504353 h 6858000"/>
              <a:gd name="connsiteX228" fmla="*/ 777621 w 12191999"/>
              <a:gd name="connsiteY228" fmla="*/ 5448518 h 6858000"/>
              <a:gd name="connsiteX229" fmla="*/ 746978 w 12191999"/>
              <a:gd name="connsiteY229" fmla="*/ 5404694 h 6858000"/>
              <a:gd name="connsiteX230" fmla="*/ 742331 w 12191999"/>
              <a:gd name="connsiteY230" fmla="*/ 5401458 h 6858000"/>
              <a:gd name="connsiteX231" fmla="*/ 728026 w 12191999"/>
              <a:gd name="connsiteY231" fmla="*/ 5397116 h 6858000"/>
              <a:gd name="connsiteX232" fmla="*/ 722379 w 12191999"/>
              <a:gd name="connsiteY232" fmla="*/ 5396226 h 6858000"/>
              <a:gd name="connsiteX233" fmla="*/ 714684 w 12191999"/>
              <a:gd name="connsiteY233" fmla="*/ 5393345 h 6858000"/>
              <a:gd name="connsiteX234" fmla="*/ 714579 w 12191999"/>
              <a:gd name="connsiteY234" fmla="*/ 5393038 h 6858000"/>
              <a:gd name="connsiteX235" fmla="*/ 670051 w 12191999"/>
              <a:gd name="connsiteY235" fmla="*/ 5382838 h 6858000"/>
              <a:gd name="connsiteX236" fmla="*/ 631522 w 12191999"/>
              <a:gd name="connsiteY236" fmla="*/ 5343039 h 6858000"/>
              <a:gd name="connsiteX237" fmla="*/ 613641 w 12191999"/>
              <a:gd name="connsiteY237" fmla="*/ 5331978 h 6858000"/>
              <a:gd name="connsiteX238" fmla="*/ 604546 w 12191999"/>
              <a:gd name="connsiteY238" fmla="*/ 5324812 h 6858000"/>
              <a:gd name="connsiteX239" fmla="*/ 604272 w 12191999"/>
              <a:gd name="connsiteY239" fmla="*/ 5323553 h 6858000"/>
              <a:gd name="connsiteX240" fmla="*/ 568614 w 12191999"/>
              <a:gd name="connsiteY240" fmla="*/ 5316037 h 6858000"/>
              <a:gd name="connsiteX241" fmla="*/ 528452 w 12191999"/>
              <a:gd name="connsiteY241" fmla="*/ 5308096 h 6858000"/>
              <a:gd name="connsiteX242" fmla="*/ 524103 w 12191999"/>
              <a:gd name="connsiteY242" fmla="*/ 5310044 h 6858000"/>
              <a:gd name="connsiteX243" fmla="*/ 506887 w 12191999"/>
              <a:gd name="connsiteY243" fmla="*/ 5304889 h 6858000"/>
              <a:gd name="connsiteX244" fmla="*/ 505272 w 12191999"/>
              <a:gd name="connsiteY244" fmla="*/ 5303292 h 6858000"/>
              <a:gd name="connsiteX245" fmla="*/ 489723 w 12191999"/>
              <a:gd name="connsiteY245" fmla="*/ 5302789 h 6858000"/>
              <a:gd name="connsiteX246" fmla="*/ 421447 w 12191999"/>
              <a:gd name="connsiteY246" fmla="*/ 5294985 h 6858000"/>
              <a:gd name="connsiteX247" fmla="*/ 333782 w 12191999"/>
              <a:gd name="connsiteY247" fmla="*/ 5248897 h 6858000"/>
              <a:gd name="connsiteX248" fmla="*/ 150572 w 12191999"/>
              <a:gd name="connsiteY248" fmla="*/ 5169484 h 6858000"/>
              <a:gd name="connsiteX249" fmla="*/ 5531 w 12191999"/>
              <a:gd name="connsiteY249" fmla="*/ 5150468 h 6858000"/>
              <a:gd name="connsiteX250" fmla="*/ 0 w 12191999"/>
              <a:gd name="connsiteY250" fmla="*/ 514813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Lst>
            <a:rect l="l" t="t" r="r" b="b"/>
            <a:pathLst>
              <a:path w="12191999" h="6858000">
                <a:moveTo>
                  <a:pt x="0" y="0"/>
                </a:moveTo>
                <a:lnTo>
                  <a:pt x="4428539" y="0"/>
                </a:lnTo>
                <a:lnTo>
                  <a:pt x="4433816" y="4971"/>
                </a:lnTo>
                <a:cubicBezTo>
                  <a:pt x="4440426" y="11763"/>
                  <a:pt x="4446513" y="16286"/>
                  <a:pt x="4458398" y="17439"/>
                </a:cubicBezTo>
                <a:cubicBezTo>
                  <a:pt x="4464358" y="46003"/>
                  <a:pt x="4469379" y="39503"/>
                  <a:pt x="4480190" y="38878"/>
                </a:cubicBezTo>
                <a:lnTo>
                  <a:pt x="4481514" y="39168"/>
                </a:lnTo>
                <a:lnTo>
                  <a:pt x="4482263" y="43189"/>
                </a:lnTo>
                <a:lnTo>
                  <a:pt x="4486241" y="47243"/>
                </a:lnTo>
                <a:lnTo>
                  <a:pt x="4499474" y="54163"/>
                </a:lnTo>
                <a:lnTo>
                  <a:pt x="4504837" y="56082"/>
                </a:lnTo>
                <a:cubicBezTo>
                  <a:pt x="4508391" y="57658"/>
                  <a:pt x="4510563" y="59032"/>
                  <a:pt x="4511859" y="60345"/>
                </a:cubicBezTo>
                <a:lnTo>
                  <a:pt x="4511909" y="60669"/>
                </a:lnTo>
                <a:lnTo>
                  <a:pt x="4518729" y="64235"/>
                </a:lnTo>
                <a:cubicBezTo>
                  <a:pt x="4530523" y="69755"/>
                  <a:pt x="4542266" y="74654"/>
                  <a:pt x="4553668" y="78933"/>
                </a:cubicBezTo>
                <a:cubicBezTo>
                  <a:pt x="4555421" y="96378"/>
                  <a:pt x="4601673" y="104937"/>
                  <a:pt x="4584409" y="125407"/>
                </a:cubicBezTo>
                <a:cubicBezTo>
                  <a:pt x="4599400" y="131861"/>
                  <a:pt x="4613239" y="127385"/>
                  <a:pt x="4599970" y="139638"/>
                </a:cubicBezTo>
                <a:cubicBezTo>
                  <a:pt x="4604659" y="142193"/>
                  <a:pt x="4606744" y="145175"/>
                  <a:pt x="4607617" y="148401"/>
                </a:cubicBezTo>
                <a:cubicBezTo>
                  <a:pt x="4607632" y="148833"/>
                  <a:pt x="4607646" y="149266"/>
                  <a:pt x="4607665" y="149698"/>
                </a:cubicBezTo>
                <a:lnTo>
                  <a:pt x="4641219" y="163679"/>
                </a:lnTo>
                <a:lnTo>
                  <a:pt x="4644675" y="167288"/>
                </a:lnTo>
                <a:lnTo>
                  <a:pt x="4667825" y="174158"/>
                </a:lnTo>
                <a:lnTo>
                  <a:pt x="4679100" y="178904"/>
                </a:lnTo>
                <a:lnTo>
                  <a:pt x="4683695" y="177777"/>
                </a:lnTo>
                <a:cubicBezTo>
                  <a:pt x="4687872" y="177930"/>
                  <a:pt x="4692859" y="179915"/>
                  <a:pt x="4699627" y="186035"/>
                </a:cubicBezTo>
                <a:lnTo>
                  <a:pt x="4700928" y="187915"/>
                </a:lnTo>
                <a:lnTo>
                  <a:pt x="4716041" y="191263"/>
                </a:lnTo>
                <a:cubicBezTo>
                  <a:pt x="4721251" y="191738"/>
                  <a:pt x="4726302" y="191391"/>
                  <a:pt x="4731092" y="189882"/>
                </a:cubicBezTo>
                <a:cubicBezTo>
                  <a:pt x="4764236" y="233401"/>
                  <a:pt x="4814048" y="241946"/>
                  <a:pt x="4859125" y="273218"/>
                </a:cubicBezTo>
                <a:cubicBezTo>
                  <a:pt x="4913833" y="300724"/>
                  <a:pt x="5003367" y="308402"/>
                  <a:pt x="5047425" y="325132"/>
                </a:cubicBezTo>
                <a:cubicBezTo>
                  <a:pt x="5065040" y="332131"/>
                  <a:pt x="5138109" y="369260"/>
                  <a:pt x="5123469" y="373600"/>
                </a:cubicBezTo>
                <a:cubicBezTo>
                  <a:pt x="5184262" y="382096"/>
                  <a:pt x="5185699" y="424424"/>
                  <a:pt x="5246314" y="448202"/>
                </a:cubicBezTo>
                <a:cubicBezTo>
                  <a:pt x="5263266" y="489409"/>
                  <a:pt x="5266454" y="494960"/>
                  <a:pt x="5295204" y="518105"/>
                </a:cubicBezTo>
                <a:cubicBezTo>
                  <a:pt x="5298762" y="491736"/>
                  <a:pt x="5326303" y="552875"/>
                  <a:pt x="5341659" y="529959"/>
                </a:cubicBezTo>
                <a:cubicBezTo>
                  <a:pt x="5346403" y="534895"/>
                  <a:pt x="5350516" y="540401"/>
                  <a:pt x="5354530" y="546100"/>
                </a:cubicBezTo>
                <a:lnTo>
                  <a:pt x="5356641" y="549075"/>
                </a:lnTo>
                <a:lnTo>
                  <a:pt x="5367452" y="556831"/>
                </a:lnTo>
                <a:lnTo>
                  <a:pt x="5367545" y="564197"/>
                </a:lnTo>
                <a:lnTo>
                  <a:pt x="5418422" y="594275"/>
                </a:lnTo>
                <a:cubicBezTo>
                  <a:pt x="5436449" y="606674"/>
                  <a:pt x="5457748" y="628025"/>
                  <a:pt x="5475709" y="638584"/>
                </a:cubicBezTo>
                <a:lnTo>
                  <a:pt x="5489473" y="642943"/>
                </a:lnTo>
                <a:lnTo>
                  <a:pt x="5526129" y="671648"/>
                </a:lnTo>
                <a:cubicBezTo>
                  <a:pt x="5536818" y="679376"/>
                  <a:pt x="5548189" y="686909"/>
                  <a:pt x="5560658" y="693968"/>
                </a:cubicBezTo>
                <a:lnTo>
                  <a:pt x="5584769" y="705378"/>
                </a:lnTo>
                <a:lnTo>
                  <a:pt x="5611860" y="726009"/>
                </a:lnTo>
                <a:lnTo>
                  <a:pt x="5640289" y="721725"/>
                </a:lnTo>
                <a:cubicBezTo>
                  <a:pt x="5646300" y="728491"/>
                  <a:pt x="5654293" y="765629"/>
                  <a:pt x="5661248" y="770791"/>
                </a:cubicBezTo>
                <a:lnTo>
                  <a:pt x="5674678" y="774738"/>
                </a:lnTo>
                <a:lnTo>
                  <a:pt x="5689822" y="787962"/>
                </a:lnTo>
                <a:cubicBezTo>
                  <a:pt x="5696321" y="793894"/>
                  <a:pt x="5708110" y="803857"/>
                  <a:pt x="5713681" y="810329"/>
                </a:cubicBezTo>
                <a:lnTo>
                  <a:pt x="5746664" y="850082"/>
                </a:lnTo>
                <a:cubicBezTo>
                  <a:pt x="5768521" y="862589"/>
                  <a:pt x="5825921" y="885085"/>
                  <a:pt x="5854393" y="901844"/>
                </a:cubicBezTo>
                <a:cubicBezTo>
                  <a:pt x="5877113" y="909807"/>
                  <a:pt x="5883425" y="922125"/>
                  <a:pt x="5923458" y="932756"/>
                </a:cubicBezTo>
                <a:cubicBezTo>
                  <a:pt x="5960577" y="938289"/>
                  <a:pt x="5972211" y="940778"/>
                  <a:pt x="6013808" y="950947"/>
                </a:cubicBezTo>
                <a:cubicBezTo>
                  <a:pt x="6004635" y="961363"/>
                  <a:pt x="6075734" y="986132"/>
                  <a:pt x="6093430" y="985543"/>
                </a:cubicBezTo>
                <a:cubicBezTo>
                  <a:pt x="6059612" y="1027170"/>
                  <a:pt x="6213075" y="956608"/>
                  <a:pt x="6216422" y="994223"/>
                </a:cubicBezTo>
                <a:lnTo>
                  <a:pt x="6419991" y="1045060"/>
                </a:lnTo>
                <a:cubicBezTo>
                  <a:pt x="6422943" y="1041563"/>
                  <a:pt x="6426736" y="1039094"/>
                  <a:pt x="6431099" y="1037361"/>
                </a:cubicBezTo>
                <a:lnTo>
                  <a:pt x="6444833" y="1034256"/>
                </a:lnTo>
                <a:lnTo>
                  <a:pt x="6463940" y="1036894"/>
                </a:lnTo>
                <a:lnTo>
                  <a:pt x="6500402" y="1030680"/>
                </a:lnTo>
                <a:lnTo>
                  <a:pt x="6505093" y="1032748"/>
                </a:lnTo>
                <a:lnTo>
                  <a:pt x="6539157" y="1032256"/>
                </a:lnTo>
                <a:lnTo>
                  <a:pt x="6539899" y="1033503"/>
                </a:lnTo>
                <a:cubicBezTo>
                  <a:pt x="6542343" y="1036288"/>
                  <a:pt x="6545614" y="1038321"/>
                  <a:pt x="6550699" y="1038843"/>
                </a:cubicBezTo>
                <a:cubicBezTo>
                  <a:pt x="6546920" y="1056413"/>
                  <a:pt x="6555386" y="1046202"/>
                  <a:pt x="6570715" y="1046183"/>
                </a:cubicBezTo>
                <a:cubicBezTo>
                  <a:pt x="6568263" y="1073470"/>
                  <a:pt x="6609380" y="1062323"/>
                  <a:pt x="6620265" y="1078630"/>
                </a:cubicBezTo>
                <a:cubicBezTo>
                  <a:pt x="6631583" y="1078002"/>
                  <a:pt x="6643506" y="1077835"/>
                  <a:pt x="6655805" y="1078254"/>
                </a:cubicBezTo>
                <a:lnTo>
                  <a:pt x="6663127" y="1078865"/>
                </a:lnTo>
                <a:lnTo>
                  <a:pt x="6663341" y="1079158"/>
                </a:lnTo>
                <a:cubicBezTo>
                  <a:pt x="6665078" y="1079893"/>
                  <a:pt x="6667541" y="1080320"/>
                  <a:pt x="6671197" y="1080364"/>
                </a:cubicBezTo>
                <a:lnTo>
                  <a:pt x="6676470" y="1079974"/>
                </a:lnTo>
                <a:lnTo>
                  <a:pt x="6690669" y="1081157"/>
                </a:lnTo>
                <a:lnTo>
                  <a:pt x="6696013" y="1083439"/>
                </a:lnTo>
                <a:cubicBezTo>
                  <a:pt x="6714659" y="1096831"/>
                  <a:pt x="6707064" y="1132397"/>
                  <a:pt x="6740322" y="1121917"/>
                </a:cubicBezTo>
                <a:cubicBezTo>
                  <a:pt x="6777379" y="1135267"/>
                  <a:pt x="6795570" y="1161544"/>
                  <a:pt x="6833807" y="1161011"/>
                </a:cubicBezTo>
                <a:cubicBezTo>
                  <a:pt x="6868480" y="1173587"/>
                  <a:pt x="6896192" y="1191661"/>
                  <a:pt x="6927369" y="1196593"/>
                </a:cubicBezTo>
                <a:cubicBezTo>
                  <a:pt x="6937448" y="1206652"/>
                  <a:pt x="6947967" y="1212962"/>
                  <a:pt x="6961728" y="1207960"/>
                </a:cubicBezTo>
                <a:cubicBezTo>
                  <a:pt x="6993273" y="1222224"/>
                  <a:pt x="6997099" y="1237549"/>
                  <a:pt x="7020835" y="1234906"/>
                </a:cubicBezTo>
                <a:cubicBezTo>
                  <a:pt x="7032558" y="1261629"/>
                  <a:pt x="7036129" y="1254234"/>
                  <a:pt x="7046578" y="1251394"/>
                </a:cubicBezTo>
                <a:lnTo>
                  <a:pt x="7047934" y="1251406"/>
                </a:lnTo>
                <a:lnTo>
                  <a:pt x="7049495" y="1255182"/>
                </a:lnTo>
                <a:lnTo>
                  <a:pt x="7054225" y="1258329"/>
                </a:lnTo>
                <a:lnTo>
                  <a:pt x="7068600" y="1262373"/>
                </a:lnTo>
                <a:lnTo>
                  <a:pt x="7074244" y="1263146"/>
                </a:lnTo>
                <a:cubicBezTo>
                  <a:pt x="7078045" y="1263956"/>
                  <a:pt x="7080454" y="1264854"/>
                  <a:pt x="7081993" y="1265870"/>
                </a:cubicBezTo>
                <a:cubicBezTo>
                  <a:pt x="7082033" y="1265972"/>
                  <a:pt x="7082070" y="1266074"/>
                  <a:pt x="7082110" y="1266175"/>
                </a:cubicBezTo>
                <a:lnTo>
                  <a:pt x="7089518" y="1268259"/>
                </a:lnTo>
                <a:cubicBezTo>
                  <a:pt x="7102195" y="1271230"/>
                  <a:pt x="7114696" y="1273604"/>
                  <a:pt x="7126734" y="1275440"/>
                </a:cubicBezTo>
                <a:cubicBezTo>
                  <a:pt x="7132048" y="1292149"/>
                  <a:pt x="7179071" y="1290989"/>
                  <a:pt x="7166397" y="1314577"/>
                </a:cubicBezTo>
                <a:cubicBezTo>
                  <a:pt x="7182398" y="1317802"/>
                  <a:pt x="7195014" y="1310572"/>
                  <a:pt x="7184558" y="1325296"/>
                </a:cubicBezTo>
                <a:cubicBezTo>
                  <a:pt x="7189670" y="1326829"/>
                  <a:pt x="7192326" y="1329317"/>
                  <a:pt x="7193847" y="1332295"/>
                </a:cubicBezTo>
                <a:cubicBezTo>
                  <a:pt x="7201400" y="1334799"/>
                  <a:pt x="7223183" y="1338509"/>
                  <a:pt x="7229876" y="1340317"/>
                </a:cubicBezTo>
                <a:lnTo>
                  <a:pt x="7234001" y="1343137"/>
                </a:lnTo>
                <a:lnTo>
                  <a:pt x="7258071" y="1345086"/>
                </a:lnTo>
                <a:lnTo>
                  <a:pt x="7291641" y="1350152"/>
                </a:lnTo>
                <a:lnTo>
                  <a:pt x="7308779" y="1351882"/>
                </a:lnTo>
                <a:cubicBezTo>
                  <a:pt x="7313975" y="1351274"/>
                  <a:pt x="7318846" y="1349894"/>
                  <a:pt x="7323221" y="1347429"/>
                </a:cubicBezTo>
                <a:cubicBezTo>
                  <a:pt x="7364626" y="1383179"/>
                  <a:pt x="7444915" y="1363402"/>
                  <a:pt x="7495470" y="1384709"/>
                </a:cubicBezTo>
                <a:cubicBezTo>
                  <a:pt x="7508218" y="1422328"/>
                  <a:pt x="7579353" y="1434753"/>
                  <a:pt x="7601447" y="1410288"/>
                </a:cubicBezTo>
                <a:cubicBezTo>
                  <a:pt x="7598834" y="1418772"/>
                  <a:pt x="7605508" y="1423097"/>
                  <a:pt x="7616199" y="1425276"/>
                </a:cubicBezTo>
                <a:lnTo>
                  <a:pt x="10773615" y="3136132"/>
                </a:lnTo>
                <a:lnTo>
                  <a:pt x="10775787" y="3137529"/>
                </a:lnTo>
                <a:cubicBezTo>
                  <a:pt x="10786240" y="3145172"/>
                  <a:pt x="10798221" y="3153027"/>
                  <a:pt x="10804324" y="3140649"/>
                </a:cubicBezTo>
                <a:cubicBezTo>
                  <a:pt x="10809723" y="3144823"/>
                  <a:pt x="10814565" y="3149647"/>
                  <a:pt x="10819333" y="3154674"/>
                </a:cubicBezTo>
                <a:lnTo>
                  <a:pt x="10821839" y="3157295"/>
                </a:lnTo>
                <a:lnTo>
                  <a:pt x="10833660" y="3163373"/>
                </a:lnTo>
                <a:lnTo>
                  <a:pt x="10834754" y="3170606"/>
                </a:lnTo>
                <a:lnTo>
                  <a:pt x="10850942" y="3183705"/>
                </a:lnTo>
                <a:cubicBezTo>
                  <a:pt x="10857349" y="3187758"/>
                  <a:pt x="10864651" y="3191121"/>
                  <a:pt x="10873328" y="3193348"/>
                </a:cubicBezTo>
                <a:cubicBezTo>
                  <a:pt x="10905671" y="3191064"/>
                  <a:pt x="10941725" y="3237129"/>
                  <a:pt x="10982088" y="3232948"/>
                </a:cubicBezTo>
                <a:cubicBezTo>
                  <a:pt x="10996566" y="3233607"/>
                  <a:pt x="11039128" y="3249083"/>
                  <a:pt x="11045804" y="3260190"/>
                </a:cubicBezTo>
                <a:cubicBezTo>
                  <a:pt x="11054394" y="3265102"/>
                  <a:pt x="11065261" y="3265806"/>
                  <a:pt x="11067877" y="3276112"/>
                </a:cubicBezTo>
                <a:cubicBezTo>
                  <a:pt x="11072863" y="3289160"/>
                  <a:pt x="11106676" y="3283562"/>
                  <a:pt x="11100133" y="3294598"/>
                </a:cubicBezTo>
                <a:cubicBezTo>
                  <a:pt x="11124073" y="3291036"/>
                  <a:pt x="11137818" y="3319523"/>
                  <a:pt x="11155409" y="3331539"/>
                </a:cubicBezTo>
                <a:cubicBezTo>
                  <a:pt x="11174654" y="3326420"/>
                  <a:pt x="11192585" y="3356681"/>
                  <a:pt x="11232547" y="3373667"/>
                </a:cubicBezTo>
                <a:cubicBezTo>
                  <a:pt x="11253817" y="3367406"/>
                  <a:pt x="11259426" y="3385289"/>
                  <a:pt x="11297822" y="3380555"/>
                </a:cubicBezTo>
                <a:cubicBezTo>
                  <a:pt x="11298642" y="3382712"/>
                  <a:pt x="11299837" y="3384869"/>
                  <a:pt x="11301370" y="3386958"/>
                </a:cubicBezTo>
                <a:cubicBezTo>
                  <a:pt x="11310286" y="3399106"/>
                  <a:pt x="11328469" y="3406428"/>
                  <a:pt x="11341986" y="3403320"/>
                </a:cubicBezTo>
                <a:cubicBezTo>
                  <a:pt x="11401759" y="3400186"/>
                  <a:pt x="11491279" y="3483029"/>
                  <a:pt x="11537404" y="3495439"/>
                </a:cubicBezTo>
                <a:cubicBezTo>
                  <a:pt x="11586963" y="3526994"/>
                  <a:pt x="11592812" y="3547332"/>
                  <a:pt x="11639337" y="3592655"/>
                </a:cubicBezTo>
                <a:cubicBezTo>
                  <a:pt x="11630549" y="3603460"/>
                  <a:pt x="11789978" y="3695145"/>
                  <a:pt x="11774154" y="3703763"/>
                </a:cubicBezTo>
                <a:cubicBezTo>
                  <a:pt x="11826264" y="3732639"/>
                  <a:pt x="11904763" y="3706282"/>
                  <a:pt x="11967899" y="3739403"/>
                </a:cubicBezTo>
                <a:cubicBezTo>
                  <a:pt x="12011157" y="3747387"/>
                  <a:pt x="12014039" y="3717536"/>
                  <a:pt x="12052251" y="3738161"/>
                </a:cubicBezTo>
                <a:cubicBezTo>
                  <a:pt x="12098308" y="3735454"/>
                  <a:pt x="12068119" y="3776817"/>
                  <a:pt x="12101844" y="3789810"/>
                </a:cubicBezTo>
                <a:cubicBezTo>
                  <a:pt x="12154764" y="3794672"/>
                  <a:pt x="12109764" y="3802536"/>
                  <a:pt x="12155104" y="3824490"/>
                </a:cubicBezTo>
                <a:lnTo>
                  <a:pt x="12191999" y="3836506"/>
                </a:lnTo>
                <a:lnTo>
                  <a:pt x="12191999" y="6858000"/>
                </a:lnTo>
                <a:lnTo>
                  <a:pt x="4040175" y="6858000"/>
                </a:lnTo>
                <a:lnTo>
                  <a:pt x="4035195" y="6847706"/>
                </a:lnTo>
                <a:cubicBezTo>
                  <a:pt x="4032568" y="6842752"/>
                  <a:pt x="4029362" y="6838141"/>
                  <a:pt x="4024571" y="6834979"/>
                </a:cubicBezTo>
                <a:lnTo>
                  <a:pt x="4019139" y="6832909"/>
                </a:lnTo>
                <a:lnTo>
                  <a:pt x="4004905" y="6832292"/>
                </a:lnTo>
                <a:lnTo>
                  <a:pt x="3999653" y="6832888"/>
                </a:lnTo>
                <a:cubicBezTo>
                  <a:pt x="3995997" y="6832991"/>
                  <a:pt x="3993519" y="6832662"/>
                  <a:pt x="3991753" y="6831995"/>
                </a:cubicBezTo>
                <a:lnTo>
                  <a:pt x="3991527" y="6831708"/>
                </a:lnTo>
                <a:lnTo>
                  <a:pt x="3984190" y="6831389"/>
                </a:lnTo>
                <a:cubicBezTo>
                  <a:pt x="3971881" y="6831458"/>
                  <a:pt x="3959975" y="6832096"/>
                  <a:pt x="3948690" y="6833171"/>
                </a:cubicBezTo>
                <a:cubicBezTo>
                  <a:pt x="3937168" y="6817308"/>
                  <a:pt x="3896526" y="6830072"/>
                  <a:pt x="3897895" y="6802710"/>
                </a:cubicBezTo>
                <a:cubicBezTo>
                  <a:pt x="3882580" y="6803333"/>
                  <a:pt x="3874524" y="6813872"/>
                  <a:pt x="3877604" y="6796164"/>
                </a:cubicBezTo>
                <a:cubicBezTo>
                  <a:pt x="3872503" y="6795847"/>
                  <a:pt x="3869156" y="6793943"/>
                  <a:pt x="3866602" y="6791257"/>
                </a:cubicBezTo>
                <a:lnTo>
                  <a:pt x="3865811" y="6790042"/>
                </a:lnTo>
                <a:lnTo>
                  <a:pt x="3831795" y="6791880"/>
                </a:lnTo>
                <a:lnTo>
                  <a:pt x="3827025" y="6789998"/>
                </a:lnTo>
                <a:lnTo>
                  <a:pt x="3805177" y="6793918"/>
                </a:lnTo>
                <a:lnTo>
                  <a:pt x="3793719" y="6794494"/>
                </a:lnTo>
                <a:lnTo>
                  <a:pt x="3790837" y="6797649"/>
                </a:lnTo>
                <a:cubicBezTo>
                  <a:pt x="3787525" y="6799392"/>
                  <a:pt x="3782528" y="6799753"/>
                  <a:pt x="3773741" y="6796976"/>
                </a:cubicBezTo>
                <a:lnTo>
                  <a:pt x="3771642" y="6795770"/>
                </a:lnTo>
                <a:lnTo>
                  <a:pt x="3758039" y="6799415"/>
                </a:lnTo>
                <a:cubicBezTo>
                  <a:pt x="3753750" y="6801320"/>
                  <a:pt x="3750057" y="6803937"/>
                  <a:pt x="3747245" y="6807548"/>
                </a:cubicBezTo>
                <a:cubicBezTo>
                  <a:pt x="3696321" y="6780992"/>
                  <a:pt x="3652949" y="6795386"/>
                  <a:pt x="3599970" y="6785929"/>
                </a:cubicBezTo>
                <a:cubicBezTo>
                  <a:pt x="3586653" y="6768168"/>
                  <a:pt x="3558494" y="6766895"/>
                  <a:pt x="3532509" y="6773888"/>
                </a:cubicBezTo>
                <a:lnTo>
                  <a:pt x="3519209" y="6779800"/>
                </a:lnTo>
                <a:lnTo>
                  <a:pt x="3518612" y="6767129"/>
                </a:lnTo>
                <a:cubicBezTo>
                  <a:pt x="3502497" y="6764543"/>
                  <a:pt x="3490176" y="6772267"/>
                  <a:pt x="3500042" y="6757140"/>
                </a:cubicBezTo>
                <a:cubicBezTo>
                  <a:pt x="3494873" y="6755808"/>
                  <a:pt x="3492119" y="6753429"/>
                  <a:pt x="3490483" y="6750514"/>
                </a:cubicBezTo>
                <a:lnTo>
                  <a:pt x="3490120" y="6749268"/>
                </a:lnTo>
                <a:lnTo>
                  <a:pt x="3454164" y="6743923"/>
                </a:lnTo>
                <a:lnTo>
                  <a:pt x="3449932" y="6741268"/>
                </a:lnTo>
                <a:lnTo>
                  <a:pt x="3413708" y="6738430"/>
                </a:lnTo>
                <a:lnTo>
                  <a:pt x="3409529" y="6740648"/>
                </a:lnTo>
                <a:cubicBezTo>
                  <a:pt x="3405440" y="6741520"/>
                  <a:pt x="3400122" y="6740815"/>
                  <a:pt x="3392060" y="6736539"/>
                </a:cubicBezTo>
                <a:lnTo>
                  <a:pt x="3390340" y="6735034"/>
                </a:lnTo>
                <a:lnTo>
                  <a:pt x="3374867" y="6735488"/>
                </a:lnTo>
                <a:cubicBezTo>
                  <a:pt x="3369698" y="6736301"/>
                  <a:pt x="3299359" y="6725960"/>
                  <a:pt x="3295084" y="6728596"/>
                </a:cubicBezTo>
                <a:cubicBezTo>
                  <a:pt x="3252298" y="6694507"/>
                  <a:pt x="3267437" y="6710324"/>
                  <a:pt x="3216076" y="6691033"/>
                </a:cubicBezTo>
                <a:cubicBezTo>
                  <a:pt x="3156302" y="6677749"/>
                  <a:pt x="3074349" y="6678933"/>
                  <a:pt x="3001959" y="6660812"/>
                </a:cubicBezTo>
                <a:lnTo>
                  <a:pt x="2781734" y="6582305"/>
                </a:lnTo>
                <a:cubicBezTo>
                  <a:pt x="2755216" y="6546497"/>
                  <a:pt x="2766871" y="6575703"/>
                  <a:pt x="2733334" y="6560298"/>
                </a:cubicBezTo>
                <a:cubicBezTo>
                  <a:pt x="2736336" y="6586734"/>
                  <a:pt x="2694672" y="6534196"/>
                  <a:pt x="2685391" y="6560171"/>
                </a:cubicBezTo>
                <a:cubicBezTo>
                  <a:pt x="2679581" y="6556545"/>
                  <a:pt x="2674247" y="6552214"/>
                  <a:pt x="2668962" y="6547670"/>
                </a:cubicBezTo>
                <a:lnTo>
                  <a:pt x="2666187" y="6545303"/>
                </a:lnTo>
                <a:lnTo>
                  <a:pt x="2653807" y="6540427"/>
                </a:lnTo>
                <a:lnTo>
                  <a:pt x="2651913" y="6533308"/>
                </a:lnTo>
                <a:lnTo>
                  <a:pt x="2611193" y="6514475"/>
                </a:lnTo>
                <a:cubicBezTo>
                  <a:pt x="2587389" y="6518638"/>
                  <a:pt x="2558457" y="6495830"/>
                  <a:pt x="2528835" y="6487649"/>
                </a:cubicBezTo>
                <a:lnTo>
                  <a:pt x="2514423" y="6486793"/>
                </a:lnTo>
                <a:lnTo>
                  <a:pt x="2432918" y="6454736"/>
                </a:lnTo>
                <a:lnTo>
                  <a:pt x="2375430" y="6436197"/>
                </a:lnTo>
                <a:lnTo>
                  <a:pt x="2361493" y="6435403"/>
                </a:lnTo>
                <a:lnTo>
                  <a:pt x="2350645" y="6424146"/>
                </a:lnTo>
                <a:cubicBezTo>
                  <a:pt x="2343160" y="6419055"/>
                  <a:pt x="2324593" y="6408165"/>
                  <a:pt x="2316586" y="6404861"/>
                </a:cubicBezTo>
                <a:lnTo>
                  <a:pt x="2302598" y="6404320"/>
                </a:lnTo>
                <a:lnTo>
                  <a:pt x="2297403" y="6401898"/>
                </a:lnTo>
                <a:lnTo>
                  <a:pt x="2284680" y="6395204"/>
                </a:lnTo>
                <a:cubicBezTo>
                  <a:pt x="2278293" y="6391284"/>
                  <a:pt x="2271187" y="6386738"/>
                  <a:pt x="2263087" y="6382362"/>
                </a:cubicBezTo>
                <a:lnTo>
                  <a:pt x="2256073" y="6379356"/>
                </a:lnTo>
                <a:lnTo>
                  <a:pt x="2242767" y="6365725"/>
                </a:lnTo>
                <a:cubicBezTo>
                  <a:pt x="2233158" y="6355559"/>
                  <a:pt x="2225384" y="6348313"/>
                  <a:pt x="2214365" y="6348882"/>
                </a:cubicBezTo>
                <a:cubicBezTo>
                  <a:pt x="2199689" y="6335057"/>
                  <a:pt x="2194477" y="6307257"/>
                  <a:pt x="2167979" y="6306175"/>
                </a:cubicBezTo>
                <a:cubicBezTo>
                  <a:pt x="2178518" y="6297514"/>
                  <a:pt x="2140912" y="6296490"/>
                  <a:pt x="2139905" y="6283988"/>
                </a:cubicBezTo>
                <a:cubicBezTo>
                  <a:pt x="2140515" y="6274349"/>
                  <a:pt x="2129249" y="6271795"/>
                  <a:pt x="2121768" y="6265897"/>
                </a:cubicBezTo>
                <a:cubicBezTo>
                  <a:pt x="2118343" y="6254820"/>
                  <a:pt x="2078379" y="6233484"/>
                  <a:pt x="2063279" y="6230325"/>
                </a:cubicBezTo>
                <a:cubicBezTo>
                  <a:pt x="2019205" y="6226876"/>
                  <a:pt x="1996148" y="6179466"/>
                  <a:pt x="1961177" y="6175749"/>
                </a:cubicBezTo>
                <a:cubicBezTo>
                  <a:pt x="1952728" y="6172226"/>
                  <a:pt x="1946103" y="6167936"/>
                  <a:pt x="1940650" y="6163188"/>
                </a:cubicBezTo>
                <a:lnTo>
                  <a:pt x="1927814" y="6148653"/>
                </a:lnTo>
                <a:lnTo>
                  <a:pt x="1929028" y="6142020"/>
                </a:lnTo>
                <a:lnTo>
                  <a:pt x="1918508" y="6134512"/>
                </a:lnTo>
                <a:lnTo>
                  <a:pt x="1916718" y="6131733"/>
                </a:lnTo>
                <a:cubicBezTo>
                  <a:pt x="1913318" y="6126408"/>
                  <a:pt x="1909774" y="6121255"/>
                  <a:pt x="1905430" y="6116581"/>
                </a:cubicBezTo>
                <a:cubicBezTo>
                  <a:pt x="1884407" y="6136448"/>
                  <a:pt x="1781620" y="6080094"/>
                  <a:pt x="1772975" y="6103644"/>
                </a:cubicBezTo>
                <a:cubicBezTo>
                  <a:pt x="1745450" y="6081417"/>
                  <a:pt x="1732530" y="6103710"/>
                  <a:pt x="1721239" y="6065803"/>
                </a:cubicBezTo>
                <a:cubicBezTo>
                  <a:pt x="1682804" y="6039411"/>
                  <a:pt x="1632317" y="5944511"/>
                  <a:pt x="1566198" y="5909553"/>
                </a:cubicBezTo>
                <a:cubicBezTo>
                  <a:pt x="1530537" y="5890563"/>
                  <a:pt x="1475175" y="5889432"/>
                  <a:pt x="1419833" y="5862012"/>
                </a:cubicBezTo>
                <a:cubicBezTo>
                  <a:pt x="1375775" y="5831672"/>
                  <a:pt x="1322428" y="5821551"/>
                  <a:pt x="1293711" y="5780773"/>
                </a:cubicBezTo>
                <a:cubicBezTo>
                  <a:pt x="1288164" y="5781899"/>
                  <a:pt x="1282535" y="5781964"/>
                  <a:pt x="1276884" y="5781282"/>
                </a:cubicBezTo>
                <a:lnTo>
                  <a:pt x="1260832" y="5777529"/>
                </a:lnTo>
                <a:lnTo>
                  <a:pt x="1259737" y="5775776"/>
                </a:lnTo>
                <a:cubicBezTo>
                  <a:pt x="1253374" y="5769941"/>
                  <a:pt x="1248240" y="5767910"/>
                  <a:pt x="1243663" y="5767568"/>
                </a:cubicBezTo>
                <a:lnTo>
                  <a:pt x="1238401" y="5768357"/>
                </a:lnTo>
                <a:lnTo>
                  <a:pt x="1226827" y="5763536"/>
                </a:lnTo>
                <a:lnTo>
                  <a:pt x="1164932" y="5738590"/>
                </a:lnTo>
                <a:lnTo>
                  <a:pt x="1165111" y="5737421"/>
                </a:lnTo>
                <a:cubicBezTo>
                  <a:pt x="1164727" y="5734476"/>
                  <a:pt x="1162963" y="5731690"/>
                  <a:pt x="1158258" y="5729163"/>
                </a:cubicBezTo>
                <a:cubicBezTo>
                  <a:pt x="1175070" y="5718786"/>
                  <a:pt x="1159025" y="5722136"/>
                  <a:pt x="1143665" y="5715598"/>
                </a:cubicBezTo>
                <a:cubicBezTo>
                  <a:pt x="1166351" y="5698024"/>
                  <a:pt x="1116930" y="5688064"/>
                  <a:pt x="1118122" y="5672283"/>
                </a:cubicBezTo>
                <a:cubicBezTo>
                  <a:pt x="1106329" y="5667875"/>
                  <a:pt x="1094269" y="5662894"/>
                  <a:pt x="1082268" y="5657350"/>
                </a:cubicBezTo>
                <a:lnTo>
                  <a:pt x="1075393" y="5653807"/>
                </a:lnTo>
                <a:cubicBezTo>
                  <a:pt x="1075394" y="5653710"/>
                  <a:pt x="1075394" y="5653611"/>
                  <a:pt x="1075395" y="5653513"/>
                </a:cubicBezTo>
                <a:cubicBezTo>
                  <a:pt x="1074203" y="5652272"/>
                  <a:pt x="1072055" y="5650925"/>
                  <a:pt x="1068424" y="5649334"/>
                </a:cubicBezTo>
                <a:lnTo>
                  <a:pt x="1049520" y="5640476"/>
                </a:lnTo>
                <a:lnTo>
                  <a:pt x="1045864" y="5636632"/>
                </a:lnTo>
                <a:lnTo>
                  <a:pt x="1045757" y="5632979"/>
                </a:lnTo>
                <a:lnTo>
                  <a:pt x="1044350" y="5632652"/>
                </a:lnTo>
                <a:cubicBezTo>
                  <a:pt x="1032328" y="5632689"/>
                  <a:pt x="1025637" y="5638290"/>
                  <a:pt x="1024186" y="5612300"/>
                </a:cubicBezTo>
                <a:cubicBezTo>
                  <a:pt x="998412" y="5609063"/>
                  <a:pt x="1000596" y="5594832"/>
                  <a:pt x="973495" y="5575059"/>
                </a:cubicBezTo>
                <a:cubicBezTo>
                  <a:pt x="957154" y="5576199"/>
                  <a:pt x="948742" y="5568254"/>
                  <a:pt x="942299" y="5557148"/>
                </a:cubicBezTo>
                <a:cubicBezTo>
                  <a:pt x="911827" y="5545583"/>
                  <a:pt x="890246" y="5523386"/>
                  <a:pt x="859213" y="5504353"/>
                </a:cubicBezTo>
                <a:cubicBezTo>
                  <a:pt x="819190" y="5495896"/>
                  <a:pt x="810827" y="5468779"/>
                  <a:pt x="777621" y="5448518"/>
                </a:cubicBezTo>
                <a:cubicBezTo>
                  <a:pt x="738781" y="5449883"/>
                  <a:pt x="760999" y="5420699"/>
                  <a:pt x="746978" y="5404694"/>
                </a:cubicBezTo>
                <a:lnTo>
                  <a:pt x="742331" y="5401458"/>
                </a:lnTo>
                <a:lnTo>
                  <a:pt x="728026" y="5397116"/>
                </a:lnTo>
                <a:lnTo>
                  <a:pt x="722379" y="5396226"/>
                </a:lnTo>
                <a:cubicBezTo>
                  <a:pt x="718589" y="5395337"/>
                  <a:pt x="716197" y="5394391"/>
                  <a:pt x="714684" y="5393345"/>
                </a:cubicBezTo>
                <a:lnTo>
                  <a:pt x="714579" y="5393038"/>
                </a:lnTo>
                <a:lnTo>
                  <a:pt x="670051" y="5382838"/>
                </a:lnTo>
                <a:cubicBezTo>
                  <a:pt x="665280" y="5366103"/>
                  <a:pt x="617993" y="5366216"/>
                  <a:pt x="631522" y="5343039"/>
                </a:cubicBezTo>
                <a:cubicBezTo>
                  <a:pt x="615556" y="5339477"/>
                  <a:pt x="602635" y="5346389"/>
                  <a:pt x="613641" y="5331978"/>
                </a:cubicBezTo>
                <a:cubicBezTo>
                  <a:pt x="608555" y="5330339"/>
                  <a:pt x="605969" y="5327805"/>
                  <a:pt x="604546" y="5324812"/>
                </a:cubicBezTo>
                <a:lnTo>
                  <a:pt x="604272" y="5323553"/>
                </a:lnTo>
                <a:lnTo>
                  <a:pt x="568614" y="5316037"/>
                </a:lnTo>
                <a:lnTo>
                  <a:pt x="528452" y="5308096"/>
                </a:lnTo>
                <a:lnTo>
                  <a:pt x="524103" y="5310044"/>
                </a:lnTo>
                <a:cubicBezTo>
                  <a:pt x="519935" y="5310660"/>
                  <a:pt x="514655" y="5309630"/>
                  <a:pt x="506887" y="5304889"/>
                </a:cubicBezTo>
                <a:lnTo>
                  <a:pt x="505272" y="5303292"/>
                </a:lnTo>
                <a:lnTo>
                  <a:pt x="489723" y="5302789"/>
                </a:lnTo>
                <a:cubicBezTo>
                  <a:pt x="484484" y="5303280"/>
                  <a:pt x="425929" y="5292631"/>
                  <a:pt x="421447" y="5294985"/>
                </a:cubicBezTo>
                <a:cubicBezTo>
                  <a:pt x="381055" y="5258514"/>
                  <a:pt x="383859" y="5271206"/>
                  <a:pt x="333782" y="5248897"/>
                </a:cubicBezTo>
                <a:cubicBezTo>
                  <a:pt x="280694" y="5228973"/>
                  <a:pt x="205280" y="5185889"/>
                  <a:pt x="150572" y="5169484"/>
                </a:cubicBezTo>
                <a:cubicBezTo>
                  <a:pt x="119736" y="5170904"/>
                  <a:pt x="38961" y="5164601"/>
                  <a:pt x="5531" y="5150468"/>
                </a:cubicBezTo>
                <a:lnTo>
                  <a:pt x="0" y="5148136"/>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3" name="Freeform: Shape 11">
            <a:extLst>
              <a:ext uri="{FF2B5EF4-FFF2-40B4-BE49-F238E27FC236}">
                <a16:creationId xmlns:a16="http://schemas.microsoft.com/office/drawing/2014/main" id="{CF7A1210-2896-F521-4D2E-AC74F652261B}"/>
              </a:ext>
            </a:extLst>
          </p:cNvPr>
          <p:cNvSpPr/>
          <p:nvPr userDrawn="1"/>
        </p:nvSpPr>
        <p:spPr>
          <a:xfrm>
            <a:off x="7577138" y="615950"/>
            <a:ext cx="3330575" cy="3490913"/>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4" name="Freeform: Shape 17">
            <a:extLst>
              <a:ext uri="{FF2B5EF4-FFF2-40B4-BE49-F238E27FC236}">
                <a16:creationId xmlns:a16="http://schemas.microsoft.com/office/drawing/2014/main" id="{D7B25295-0220-111E-3CE3-22F9F2D45DE2}"/>
              </a:ext>
            </a:extLst>
          </p:cNvPr>
          <p:cNvSpPr/>
          <p:nvPr userDrawn="1"/>
        </p:nvSpPr>
        <p:spPr>
          <a:xfrm>
            <a:off x="9018588" y="4383088"/>
            <a:ext cx="2219325" cy="1651000"/>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5" name="Freeform: Shape 12">
            <a:extLst>
              <a:ext uri="{FF2B5EF4-FFF2-40B4-BE49-F238E27FC236}">
                <a16:creationId xmlns:a16="http://schemas.microsoft.com/office/drawing/2014/main" id="{3615AEC1-834E-084B-4453-D081D2236743}"/>
              </a:ext>
            </a:extLst>
          </p:cNvPr>
          <p:cNvSpPr/>
          <p:nvPr userDrawn="1"/>
        </p:nvSpPr>
        <p:spPr>
          <a:xfrm>
            <a:off x="6535738" y="3298825"/>
            <a:ext cx="2187575" cy="2357438"/>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10" name="Title 1"/>
          <p:cNvSpPr>
            <a:spLocks noGrp="1"/>
          </p:cNvSpPr>
          <p:nvPr>
            <p:ph type="ctrTitle"/>
          </p:nvPr>
        </p:nvSpPr>
        <p:spPr>
          <a:xfrm>
            <a:off x="962109" y="1128292"/>
            <a:ext cx="4936103" cy="2664892"/>
          </a:xfrm>
        </p:spPr>
        <p:txBody>
          <a:bodyPr/>
          <a:lstStyle/>
          <a:p>
            <a:r>
              <a:rPr lang="en-US"/>
              <a:t>Click to edit Master title style</a:t>
            </a:r>
            <a:endParaRPr lang="en-US" dirty="0"/>
          </a:p>
        </p:txBody>
      </p:sp>
      <p:sp>
        <p:nvSpPr>
          <p:cNvPr id="11" name="Subtitle 2"/>
          <p:cNvSpPr>
            <a:spLocks noGrp="1"/>
          </p:cNvSpPr>
          <p:nvPr>
            <p:ph type="subTitle" idx="1"/>
          </p:nvPr>
        </p:nvSpPr>
        <p:spPr>
          <a:xfrm>
            <a:off x="962109" y="4135499"/>
            <a:ext cx="4358397" cy="984023"/>
          </a:xfrm>
        </p:spPr>
        <p:txBody>
          <a:bodyPr/>
          <a:lstStyle>
            <a:lvl1pPr marL="0" indent="0">
              <a:buNone/>
              <a:defRPr sz="2400"/>
            </a:lvl1pPr>
          </a:lstStyle>
          <a:p>
            <a:r>
              <a:rPr lang="en-US"/>
              <a:t>Click to edit Master subtitle style</a:t>
            </a:r>
            <a:endParaRPr lang="en-US" dirty="0"/>
          </a:p>
        </p:txBody>
      </p:sp>
      <p:sp>
        <p:nvSpPr>
          <p:cNvPr id="23" name="Picture Placeholder 21"/>
          <p:cNvSpPr>
            <a:spLocks noGrp="1"/>
          </p:cNvSpPr>
          <p:nvPr>
            <p:ph type="pic" sz="quarter" idx="10"/>
          </p:nvPr>
        </p:nvSpPr>
        <p:spPr>
          <a:xfrm>
            <a:off x="7569199" y="615948"/>
            <a:ext cx="3339165" cy="3490250"/>
          </a:xfrm>
          <a:custGeom>
            <a:avLst/>
            <a:gdLst>
              <a:gd name="connsiteX0" fmla="*/ 0 w 3330774"/>
              <a:gd name="connsiteY0" fmla="*/ 0 h 3490250"/>
              <a:gd name="connsiteX1" fmla="*/ 3330774 w 3330774"/>
              <a:gd name="connsiteY1" fmla="*/ 0 h 3490250"/>
              <a:gd name="connsiteX2" fmla="*/ 3330774 w 3330774"/>
              <a:gd name="connsiteY2" fmla="*/ 3490250 h 3490250"/>
              <a:gd name="connsiteX3" fmla="*/ 0 w 3330774"/>
              <a:gd name="connsiteY3" fmla="*/ 3490250 h 3490250"/>
              <a:gd name="connsiteX4" fmla="*/ 0 w 3330774"/>
              <a:gd name="connsiteY4" fmla="*/ 0 h 3490250"/>
              <a:gd name="connsiteX0" fmla="*/ 8391 w 3339165"/>
              <a:gd name="connsiteY0" fmla="*/ 0 h 3490250"/>
              <a:gd name="connsiteX1" fmla="*/ 3339165 w 3339165"/>
              <a:gd name="connsiteY1" fmla="*/ 0 h 3490250"/>
              <a:gd name="connsiteX2" fmla="*/ 3339165 w 3339165"/>
              <a:gd name="connsiteY2" fmla="*/ 3490250 h 3490250"/>
              <a:gd name="connsiteX3" fmla="*/ 8391 w 3339165"/>
              <a:gd name="connsiteY3" fmla="*/ 3490250 h 3490250"/>
              <a:gd name="connsiteX4" fmla="*/ 0 w 3339165"/>
              <a:gd name="connsiteY4" fmla="*/ 2673352 h 3490250"/>
              <a:gd name="connsiteX5" fmla="*/ 8391 w 3339165"/>
              <a:gd name="connsiteY5" fmla="*/ 0 h 3490250"/>
              <a:gd name="connsiteX0" fmla="*/ 8391 w 3339165"/>
              <a:gd name="connsiteY0" fmla="*/ 0 h 3490250"/>
              <a:gd name="connsiteX1" fmla="*/ 3339165 w 3339165"/>
              <a:gd name="connsiteY1" fmla="*/ 0 h 3490250"/>
              <a:gd name="connsiteX2" fmla="*/ 3339165 w 3339165"/>
              <a:gd name="connsiteY2" fmla="*/ 3490250 h 3490250"/>
              <a:gd name="connsiteX3" fmla="*/ 1162051 w 3339165"/>
              <a:gd name="connsiteY3" fmla="*/ 3486152 h 3490250"/>
              <a:gd name="connsiteX4" fmla="*/ 8391 w 3339165"/>
              <a:gd name="connsiteY4" fmla="*/ 3490250 h 3490250"/>
              <a:gd name="connsiteX5" fmla="*/ 0 w 3339165"/>
              <a:gd name="connsiteY5" fmla="*/ 2673352 h 3490250"/>
              <a:gd name="connsiteX6" fmla="*/ 8391 w 3339165"/>
              <a:gd name="connsiteY6" fmla="*/ 0 h 3490250"/>
              <a:gd name="connsiteX0" fmla="*/ 8391 w 3339165"/>
              <a:gd name="connsiteY0" fmla="*/ 0 h 3490250"/>
              <a:gd name="connsiteX1" fmla="*/ 3339165 w 3339165"/>
              <a:gd name="connsiteY1" fmla="*/ 0 h 3490250"/>
              <a:gd name="connsiteX2" fmla="*/ 3339165 w 3339165"/>
              <a:gd name="connsiteY2" fmla="*/ 3490250 h 3490250"/>
              <a:gd name="connsiteX3" fmla="*/ 1162051 w 3339165"/>
              <a:gd name="connsiteY3" fmla="*/ 3486152 h 3490250"/>
              <a:gd name="connsiteX4" fmla="*/ 1157741 w 3339165"/>
              <a:gd name="connsiteY4" fmla="*/ 2677450 h 3490250"/>
              <a:gd name="connsiteX5" fmla="*/ 0 w 3339165"/>
              <a:gd name="connsiteY5" fmla="*/ 2673352 h 3490250"/>
              <a:gd name="connsiteX6" fmla="*/ 8391 w 3339165"/>
              <a:gd name="connsiteY6" fmla="*/ 0 h 349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9165" h="3490250">
                <a:moveTo>
                  <a:pt x="8391" y="0"/>
                </a:moveTo>
                <a:lnTo>
                  <a:pt x="3339165" y="0"/>
                </a:lnTo>
                <a:lnTo>
                  <a:pt x="3339165" y="3490250"/>
                </a:lnTo>
                <a:lnTo>
                  <a:pt x="1162051" y="3486152"/>
                </a:lnTo>
                <a:cubicBezTo>
                  <a:pt x="1160614" y="3216585"/>
                  <a:pt x="1159178" y="2947017"/>
                  <a:pt x="1157741" y="2677450"/>
                </a:cubicBezTo>
                <a:lnTo>
                  <a:pt x="0" y="2673352"/>
                </a:lnTo>
                <a:lnTo>
                  <a:pt x="8391" y="0"/>
                </a:lnTo>
                <a:close/>
              </a:path>
            </a:pathLst>
          </a:custGeom>
        </p:spPr>
        <p:txBody>
          <a:bodyPr/>
          <a:lstStyle>
            <a:lvl1pPr marL="0" indent="0" algn="ctr">
              <a:buNone/>
              <a:defRPr/>
            </a:lvl1pPr>
          </a:lstStyle>
          <a:p>
            <a:pPr lvl="0"/>
            <a:r>
              <a:rPr lang="en-US" noProof="0"/>
              <a:t>Click icon to add picture</a:t>
            </a:r>
            <a:endParaRPr lang="en-US" noProof="0" dirty="0"/>
          </a:p>
        </p:txBody>
      </p:sp>
      <p:sp>
        <p:nvSpPr>
          <p:cNvPr id="28" name="Picture Placeholder 24"/>
          <p:cNvSpPr>
            <a:spLocks noGrp="1"/>
          </p:cNvSpPr>
          <p:nvPr>
            <p:ph type="pic" sz="quarter" idx="11"/>
          </p:nvPr>
        </p:nvSpPr>
        <p:spPr>
          <a:xfrm>
            <a:off x="6669655" y="3429000"/>
            <a:ext cx="1918660" cy="2110220"/>
          </a:xfrm>
        </p:spPr>
        <p:txBody>
          <a:bodyPr/>
          <a:lstStyle>
            <a:lvl1pPr marL="0" indent="0" algn="ctr">
              <a:buNone/>
              <a:defRPr/>
            </a:lvl1pPr>
          </a:lstStyle>
          <a:p>
            <a:pPr lvl="0"/>
            <a:r>
              <a:rPr lang="en-US" noProof="0"/>
              <a:t>Click icon to add picture</a:t>
            </a:r>
            <a:endParaRPr lang="en-US" noProof="0" dirty="0"/>
          </a:p>
        </p:txBody>
      </p:sp>
      <p:sp>
        <p:nvSpPr>
          <p:cNvPr id="29" name="Picture Placeholder 26"/>
          <p:cNvSpPr>
            <a:spLocks noGrp="1"/>
          </p:cNvSpPr>
          <p:nvPr>
            <p:ph type="pic" sz="quarter" idx="12"/>
          </p:nvPr>
        </p:nvSpPr>
        <p:spPr>
          <a:xfrm>
            <a:off x="9018563" y="4382729"/>
            <a:ext cx="2220051" cy="1651244"/>
          </a:xfrm>
        </p:spPr>
        <p:txBody>
          <a:bodyPr/>
          <a:lstStyle>
            <a:lvl1pPr marL="0" indent="0" algn="ctr">
              <a:buNone/>
              <a:defRPr/>
            </a:lvl1pPr>
          </a:lstStyle>
          <a:p>
            <a:pPr lvl="0"/>
            <a:r>
              <a:rPr lang="en-US" noProof="0"/>
              <a:t>Click icon to add picture</a:t>
            </a:r>
            <a:endParaRPr lang="en-US" noProof="0" dirty="0"/>
          </a:p>
        </p:txBody>
      </p:sp>
    </p:spTree>
    <p:extLst>
      <p:ext uri="{BB962C8B-B14F-4D97-AF65-F5344CB8AC3E}">
        <p14:creationId xmlns:p14="http://schemas.microsoft.com/office/powerpoint/2010/main" val="61675143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1" name="Title 1"/>
          <p:cNvSpPr>
            <a:spLocks noGrp="1"/>
          </p:cNvSpPr>
          <p:nvPr>
            <p:ph type="title"/>
          </p:nvPr>
        </p:nvSpPr>
        <p:spPr>
          <a:xfrm>
            <a:off x="1050879" y="609601"/>
            <a:ext cx="9505664" cy="1216024"/>
          </a:xfrm>
        </p:spPr>
        <p:txBody>
          <a:bodyPr/>
          <a:lstStyle/>
          <a:p>
            <a:r>
              <a:rPr lang="en-US"/>
              <a:t>Click to edit Master title style</a:t>
            </a:r>
            <a:endParaRPr lang="en-US" dirty="0"/>
          </a:p>
        </p:txBody>
      </p:sp>
      <p:sp>
        <p:nvSpPr>
          <p:cNvPr id="3" name="Content Placeholder 2"/>
          <p:cNvSpPr>
            <a:spLocks noGrp="1"/>
          </p:cNvSpPr>
          <p:nvPr>
            <p:ph sz="quarter" idx="13"/>
          </p:nvPr>
        </p:nvSpPr>
        <p:spPr>
          <a:xfrm>
            <a:off x="1050925" y="1995488"/>
            <a:ext cx="9520238" cy="4051300"/>
          </a:xfrm>
        </p:spPr>
        <p:txBody>
          <a:bodyPr/>
          <a:lstStyle>
            <a:lvl1pPr>
              <a:defRPr/>
            </a:lvl1pPr>
          </a:lstStyle>
          <a:p>
            <a:pPr lvl="0"/>
            <a:r>
              <a:rPr lang="en-US"/>
              <a:t>Click to edit Master text styles</a:t>
            </a:r>
          </a:p>
        </p:txBody>
      </p:sp>
      <p:sp>
        <p:nvSpPr>
          <p:cNvPr id="2" name="Footer Placeholder 4">
            <a:extLst>
              <a:ext uri="{FF2B5EF4-FFF2-40B4-BE49-F238E27FC236}">
                <a16:creationId xmlns:a16="http://schemas.microsoft.com/office/drawing/2014/main" id="{D8902896-E2EF-D71E-5FAF-4EEDA8947E70}"/>
              </a:ext>
            </a:extLst>
          </p:cNvPr>
          <p:cNvSpPr>
            <a:spLocks noGrp="1"/>
          </p:cNvSpPr>
          <p:nvPr>
            <p:ph type="ftr" sz="quarter" idx="14"/>
          </p:nvPr>
        </p:nvSpPr>
        <p:spPr>
          <a:xfrm rot="5400000">
            <a:off x="10450513" y="1408113"/>
            <a:ext cx="2771775" cy="365125"/>
          </a:xfrm>
        </p:spPr>
        <p:txBody>
          <a:bodyPr/>
          <a:lstStyle>
            <a:lvl1pPr eaLnBrk="0" fontAlgn="base" hangingPunct="0">
              <a:spcBef>
                <a:spcPct val="0"/>
              </a:spcBef>
              <a:spcAft>
                <a:spcPct val="0"/>
              </a:spcAft>
              <a:defRPr/>
            </a:lvl1pPr>
          </a:lstStyle>
          <a:p>
            <a:pPr>
              <a:defRPr/>
            </a:pPr>
            <a:r>
              <a:rPr lang="en-US"/>
              <a:t>PRESENTATION TITLE</a:t>
            </a:r>
          </a:p>
        </p:txBody>
      </p:sp>
      <p:sp>
        <p:nvSpPr>
          <p:cNvPr id="4" name="Slide Number Placeholder 5">
            <a:extLst>
              <a:ext uri="{FF2B5EF4-FFF2-40B4-BE49-F238E27FC236}">
                <a16:creationId xmlns:a16="http://schemas.microsoft.com/office/drawing/2014/main" id="{C59A986A-A87A-FA38-C0AC-CAF9E8827F20}"/>
              </a:ext>
            </a:extLst>
          </p:cNvPr>
          <p:cNvSpPr>
            <a:spLocks noGrp="1"/>
          </p:cNvSpPr>
          <p:nvPr>
            <p:ph type="sldNum" sz="quarter" idx="15"/>
          </p:nvPr>
        </p:nvSpPr>
        <p:spPr>
          <a:xfrm>
            <a:off x="11558588" y="3136900"/>
            <a:ext cx="546100" cy="579438"/>
          </a:xfrm>
        </p:spPr>
        <p:txBody>
          <a:bodyPr/>
          <a:lstStyle>
            <a:lvl1pPr eaLnBrk="0" hangingPunct="0">
              <a:defRPr/>
            </a:lvl1pPr>
          </a:lstStyle>
          <a:p>
            <a:fld id="{CB5B7D46-F21A-4C73-848B-2663C047863D}" type="slidenum">
              <a:rPr lang="en-US" altLang="en-US"/>
              <a:pPr/>
              <a:t>‹#›</a:t>
            </a:fld>
            <a:endParaRPr lang="en-US" altLang="en-US"/>
          </a:p>
        </p:txBody>
      </p:sp>
      <p:sp>
        <p:nvSpPr>
          <p:cNvPr id="5" name="Date Placeholder 3">
            <a:extLst>
              <a:ext uri="{FF2B5EF4-FFF2-40B4-BE49-F238E27FC236}">
                <a16:creationId xmlns:a16="http://schemas.microsoft.com/office/drawing/2014/main" id="{13D4C3F4-C8C9-B2C7-EA37-93F68C26E902}"/>
              </a:ext>
            </a:extLst>
          </p:cNvPr>
          <p:cNvSpPr>
            <a:spLocks noGrp="1"/>
          </p:cNvSpPr>
          <p:nvPr>
            <p:ph type="dt" sz="half" idx="16"/>
          </p:nvPr>
        </p:nvSpPr>
        <p:spPr>
          <a:xfrm rot="5400000">
            <a:off x="10506076" y="5075237"/>
            <a:ext cx="2647950" cy="365125"/>
          </a:xfrm>
        </p:spPr>
        <p:txBody>
          <a:bodyPr/>
          <a:lstStyle>
            <a:lvl1pPr eaLnBrk="0" fontAlgn="base" hangingPunct="0">
              <a:spcBef>
                <a:spcPct val="0"/>
              </a:spcBef>
              <a:spcAft>
                <a:spcPct val="0"/>
              </a:spcAft>
              <a:defRPr/>
            </a:lvl1pPr>
          </a:lstStyle>
          <a:p>
            <a:pPr>
              <a:defRPr/>
            </a:pPr>
            <a:r>
              <a:rPr lang="en-US"/>
              <a:t>20XX</a:t>
            </a:r>
          </a:p>
        </p:txBody>
      </p:sp>
    </p:spTree>
    <p:extLst>
      <p:ext uri="{BB962C8B-B14F-4D97-AF65-F5344CB8AC3E}">
        <p14:creationId xmlns:p14="http://schemas.microsoft.com/office/powerpoint/2010/main" val="17255951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14" name="Title 1"/>
          <p:cNvSpPr>
            <a:spLocks noGrp="1"/>
          </p:cNvSpPr>
          <p:nvPr>
            <p:ph type="title"/>
          </p:nvPr>
        </p:nvSpPr>
        <p:spPr>
          <a:xfrm>
            <a:off x="1050879" y="609601"/>
            <a:ext cx="9505664" cy="1216024"/>
          </a:xfrm>
        </p:spPr>
        <p:txBody>
          <a:bodyPr/>
          <a:lstStyle/>
          <a:p>
            <a:r>
              <a:rPr lang="en-US"/>
              <a:t>Click to edit Master title style</a:t>
            </a:r>
            <a:endParaRPr lang="en-US" dirty="0"/>
          </a:p>
        </p:txBody>
      </p:sp>
      <p:sp>
        <p:nvSpPr>
          <p:cNvPr id="5" name="Content Placeholder 4"/>
          <p:cNvSpPr>
            <a:spLocks noGrp="1"/>
          </p:cNvSpPr>
          <p:nvPr>
            <p:ph sz="quarter" idx="13"/>
          </p:nvPr>
        </p:nvSpPr>
        <p:spPr>
          <a:xfrm>
            <a:off x="1179513" y="2151063"/>
            <a:ext cx="8662987" cy="3563937"/>
          </a:xfrm>
        </p:spPr>
        <p:txBody>
          <a:bodyPr/>
          <a:lstStyle>
            <a:lvl1pPr>
              <a:defRPr/>
            </a:lvl1pPr>
          </a:lstStyle>
          <a:p>
            <a:pPr lvl="0"/>
            <a:r>
              <a:rPr lang="en-US"/>
              <a:t>Click to edit Master text styles</a:t>
            </a:r>
          </a:p>
        </p:txBody>
      </p:sp>
      <p:sp>
        <p:nvSpPr>
          <p:cNvPr id="2" name="Footer Placeholder 4">
            <a:extLst>
              <a:ext uri="{FF2B5EF4-FFF2-40B4-BE49-F238E27FC236}">
                <a16:creationId xmlns:a16="http://schemas.microsoft.com/office/drawing/2014/main" id="{5C8E15EE-8DBD-3A79-7AF6-A62DF1DA8265}"/>
              </a:ext>
            </a:extLst>
          </p:cNvPr>
          <p:cNvSpPr>
            <a:spLocks noGrp="1"/>
          </p:cNvSpPr>
          <p:nvPr>
            <p:ph type="ftr" sz="quarter" idx="14"/>
          </p:nvPr>
        </p:nvSpPr>
        <p:spPr>
          <a:xfrm rot="5400000">
            <a:off x="10450513" y="1408113"/>
            <a:ext cx="2771775" cy="365125"/>
          </a:xfrm>
        </p:spPr>
        <p:txBody>
          <a:bodyPr/>
          <a:lstStyle>
            <a:lvl1pPr eaLnBrk="0" fontAlgn="base" hangingPunct="0">
              <a:spcBef>
                <a:spcPct val="0"/>
              </a:spcBef>
              <a:spcAft>
                <a:spcPct val="0"/>
              </a:spcAft>
              <a:defRPr/>
            </a:lvl1pPr>
          </a:lstStyle>
          <a:p>
            <a:pPr>
              <a:defRPr/>
            </a:pPr>
            <a:r>
              <a:rPr lang="en-US"/>
              <a:t>PRESENTATION TITLE</a:t>
            </a:r>
          </a:p>
        </p:txBody>
      </p:sp>
      <p:sp>
        <p:nvSpPr>
          <p:cNvPr id="3" name="Slide Number Placeholder 5">
            <a:extLst>
              <a:ext uri="{FF2B5EF4-FFF2-40B4-BE49-F238E27FC236}">
                <a16:creationId xmlns:a16="http://schemas.microsoft.com/office/drawing/2014/main" id="{70923A2B-5742-2282-0067-B3661F0C366B}"/>
              </a:ext>
            </a:extLst>
          </p:cNvPr>
          <p:cNvSpPr>
            <a:spLocks noGrp="1"/>
          </p:cNvSpPr>
          <p:nvPr>
            <p:ph type="sldNum" sz="quarter" idx="15"/>
          </p:nvPr>
        </p:nvSpPr>
        <p:spPr>
          <a:xfrm>
            <a:off x="11558588" y="3136900"/>
            <a:ext cx="546100" cy="579438"/>
          </a:xfrm>
        </p:spPr>
        <p:txBody>
          <a:bodyPr/>
          <a:lstStyle>
            <a:lvl1pPr eaLnBrk="0" hangingPunct="0">
              <a:defRPr/>
            </a:lvl1pPr>
          </a:lstStyle>
          <a:p>
            <a:fld id="{2C877B22-0ACF-4B41-861E-6CD9C579F2CD}" type="slidenum">
              <a:rPr lang="en-US" altLang="en-US"/>
              <a:pPr/>
              <a:t>‹#›</a:t>
            </a:fld>
            <a:endParaRPr lang="en-US" altLang="en-US"/>
          </a:p>
        </p:txBody>
      </p:sp>
      <p:sp>
        <p:nvSpPr>
          <p:cNvPr id="4" name="Date Placeholder 3">
            <a:extLst>
              <a:ext uri="{FF2B5EF4-FFF2-40B4-BE49-F238E27FC236}">
                <a16:creationId xmlns:a16="http://schemas.microsoft.com/office/drawing/2014/main" id="{CB62F615-8CCE-C51E-AFF7-5D6984DFF046}"/>
              </a:ext>
            </a:extLst>
          </p:cNvPr>
          <p:cNvSpPr>
            <a:spLocks noGrp="1"/>
          </p:cNvSpPr>
          <p:nvPr>
            <p:ph type="dt" sz="half" idx="16"/>
          </p:nvPr>
        </p:nvSpPr>
        <p:spPr>
          <a:xfrm rot="5400000">
            <a:off x="10506076" y="5075237"/>
            <a:ext cx="2647950" cy="365125"/>
          </a:xfrm>
        </p:spPr>
        <p:txBody>
          <a:bodyPr/>
          <a:lstStyle>
            <a:lvl1pPr eaLnBrk="0" fontAlgn="base" hangingPunct="0">
              <a:spcBef>
                <a:spcPct val="0"/>
              </a:spcBef>
              <a:spcAft>
                <a:spcPct val="0"/>
              </a:spcAft>
              <a:defRPr/>
            </a:lvl1pPr>
          </a:lstStyle>
          <a:p>
            <a:pPr>
              <a:defRPr/>
            </a:pPr>
            <a:r>
              <a:rPr lang="en-US"/>
              <a:t>20XX</a:t>
            </a:r>
          </a:p>
        </p:txBody>
      </p:sp>
    </p:spTree>
    <p:extLst>
      <p:ext uri="{BB962C8B-B14F-4D97-AF65-F5344CB8AC3E}">
        <p14:creationId xmlns:p14="http://schemas.microsoft.com/office/powerpoint/2010/main" val="351597358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useBgFill="1">
        <p:nvSpPr>
          <p:cNvPr id="2" name="Freeform: Shape 9">
            <a:extLst>
              <a:ext uri="{FF2B5EF4-FFF2-40B4-BE49-F238E27FC236}">
                <a16:creationId xmlns:a16="http://schemas.microsoft.com/office/drawing/2014/main" id="{F60FD3F4-94B0-76BF-655B-EB9C30162CF1}"/>
              </a:ext>
            </a:extLst>
          </p:cNvPr>
          <p:cNvSpPr/>
          <p:nvPr userDrawn="1"/>
        </p:nvSpPr>
        <p:spPr>
          <a:xfrm>
            <a:off x="0" y="0"/>
            <a:ext cx="7889875" cy="735013"/>
          </a:xfrm>
          <a:custGeom>
            <a:avLst/>
            <a:gdLst>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37768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36582 w 10678681"/>
              <a:gd name="connsiteY105" fmla="*/ 1287687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87090 w 10678681"/>
              <a:gd name="connsiteY65" fmla="*/ 1063250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98314 w 10678681"/>
              <a:gd name="connsiteY44" fmla="*/ 989899 h 1357700"/>
              <a:gd name="connsiteX45" fmla="*/ 7277477 w 10678681"/>
              <a:gd name="connsiteY45" fmla="*/ 990571 h 1357700"/>
              <a:gd name="connsiteX46" fmla="*/ 7269396 w 10678681"/>
              <a:gd name="connsiteY46" fmla="*/ 989282 h 1357700"/>
              <a:gd name="connsiteX47" fmla="*/ 7258094 w 10678681"/>
              <a:gd name="connsiteY47" fmla="*/ 990679 h 1357700"/>
              <a:gd name="connsiteX48" fmla="*/ 7257893 w 10678681"/>
              <a:gd name="connsiteY48" fmla="*/ 991204 h 1357700"/>
              <a:gd name="connsiteX49" fmla="*/ 7247153 w 10678681"/>
              <a:gd name="connsiteY49" fmla="*/ 991550 h 1357700"/>
              <a:gd name="connsiteX50" fmla="*/ 7193612 w 10678681"/>
              <a:gd name="connsiteY50" fmla="*/ 987042 h 1357700"/>
              <a:gd name="connsiteX51" fmla="*/ 7132632 w 10678681"/>
              <a:gd name="connsiteY51" fmla="*/ 1042036 h 1357700"/>
              <a:gd name="connsiteX52" fmla="*/ 7105610 w 10678681"/>
              <a:gd name="connsiteY52" fmla="*/ 1053537 h 1357700"/>
              <a:gd name="connsiteX53" fmla="*/ 7091599 w 10678681"/>
              <a:gd name="connsiteY53" fmla="*/ 1062302 h 1357700"/>
              <a:gd name="connsiteX54" fmla="*/ 7090998 w 10678681"/>
              <a:gd name="connsiteY54" fmla="*/ 1064540 h 1357700"/>
              <a:gd name="connsiteX55" fmla="*/ 7039634 w 10678681"/>
              <a:gd name="connsiteY55" fmla="*/ 1059971 h 1357700"/>
              <a:gd name="connsiteX56" fmla="*/ 7033445 w 10678681"/>
              <a:gd name="connsiteY56" fmla="*/ 1063314 h 1357700"/>
              <a:gd name="connsiteX57" fmla="*/ 6999157 w 10678681"/>
              <a:gd name="connsiteY57" fmla="*/ 1055282 h 1357700"/>
              <a:gd name="connsiteX58" fmla="*/ 6981874 w 10678681"/>
              <a:gd name="connsiteY58" fmla="*/ 1053827 h 1357700"/>
              <a:gd name="connsiteX59" fmla="*/ 6976102 w 10678681"/>
              <a:gd name="connsiteY59" fmla="*/ 1047854 h 1357700"/>
              <a:gd name="connsiteX60" fmla="*/ 6951040 w 10678681"/>
              <a:gd name="connsiteY60" fmla="*/ 1048531 h 1357700"/>
              <a:gd name="connsiteX61" fmla="*/ 6948497 w 10678681"/>
              <a:gd name="connsiteY61" fmla="*/ 1050706 h 1357700"/>
              <a:gd name="connsiteX62" fmla="*/ 6926582 w 10678681"/>
              <a:gd name="connsiteY62" fmla="*/ 1043462 h 1357700"/>
              <a:gd name="connsiteX63" fmla="*/ 6833743 w 10678681"/>
              <a:gd name="connsiteY63" fmla="*/ 1027960 h 1357700"/>
              <a:gd name="connsiteX64" fmla="*/ 6687090 w 10678681"/>
              <a:gd name="connsiteY64" fmla="*/ 1063250 h 1357700"/>
              <a:gd name="connsiteX65" fmla="*/ 6437450 w 10678681"/>
              <a:gd name="connsiteY65" fmla="*/ 1101075 h 1357700"/>
              <a:gd name="connsiteX66" fmla="*/ 6327795 w 10678681"/>
              <a:gd name="connsiteY66" fmla="*/ 1088142 h 1357700"/>
              <a:gd name="connsiteX67" fmla="*/ 6136549 w 10678681"/>
              <a:gd name="connsiteY67" fmla="*/ 1100268 h 1357700"/>
              <a:gd name="connsiteX68" fmla="*/ 6004655 w 10678681"/>
              <a:gd name="connsiteY68" fmla="*/ 1114946 h 1357700"/>
              <a:gd name="connsiteX69" fmla="*/ 5936643 w 10678681"/>
              <a:gd name="connsiteY69" fmla="*/ 1095428 h 1357700"/>
              <a:gd name="connsiteX70" fmla="*/ 5912484 w 10678681"/>
              <a:gd name="connsiteY70" fmla="*/ 1112624 h 1357700"/>
              <a:gd name="connsiteX71" fmla="*/ 5908387 w 10678681"/>
              <a:gd name="connsiteY71" fmla="*/ 1116018 h 1357700"/>
              <a:gd name="connsiteX72" fmla="*/ 5890495 w 10678681"/>
              <a:gd name="connsiteY72" fmla="*/ 1120268 h 1357700"/>
              <a:gd name="connsiteX73" fmla="*/ 5887318 w 10678681"/>
              <a:gd name="connsiteY73" fmla="*/ 1133134 h 1357700"/>
              <a:gd name="connsiteX74" fmla="*/ 5861726 w 10678681"/>
              <a:gd name="connsiteY74" fmla="*/ 1147891 h 1357700"/>
              <a:gd name="connsiteX75" fmla="*/ 5805823 w 10678681"/>
              <a:gd name="connsiteY75" fmla="*/ 1152457 h 1357700"/>
              <a:gd name="connsiteX76" fmla="*/ 5689841 w 10678681"/>
              <a:gd name="connsiteY76" fmla="*/ 1176232 h 1357700"/>
              <a:gd name="connsiteX77" fmla="*/ 5605119 w 10678681"/>
              <a:gd name="connsiteY77" fmla="*/ 1190202 h 1357700"/>
              <a:gd name="connsiteX78" fmla="*/ 5488513 w 10678681"/>
              <a:gd name="connsiteY78" fmla="*/ 1205367 h 1357700"/>
              <a:gd name="connsiteX79" fmla="*/ 5402905 w 10678681"/>
              <a:gd name="connsiteY79" fmla="*/ 1241191 h 1357700"/>
              <a:gd name="connsiteX80" fmla="*/ 5285593 w 10678681"/>
              <a:gd name="connsiteY80" fmla="*/ 1273569 h 1357700"/>
              <a:gd name="connsiteX81" fmla="*/ 5192893 w 10678681"/>
              <a:gd name="connsiteY81" fmla="*/ 1247188 h 1357700"/>
              <a:gd name="connsiteX82" fmla="*/ 5186475 w 10678681"/>
              <a:gd name="connsiteY82" fmla="*/ 1257028 h 1357700"/>
              <a:gd name="connsiteX83" fmla="*/ 5126038 w 10678681"/>
              <a:gd name="connsiteY83" fmla="*/ 1263189 h 1357700"/>
              <a:gd name="connsiteX84" fmla="*/ 4894688 w 10678681"/>
              <a:gd name="connsiteY84" fmla="*/ 1247184 h 1357700"/>
              <a:gd name="connsiteX85" fmla="*/ 4788036 w 10678681"/>
              <a:gd name="connsiteY85" fmla="*/ 1238182 h 1357700"/>
              <a:gd name="connsiteX86" fmla="*/ 4747555 w 10678681"/>
              <a:gd name="connsiteY86" fmla="*/ 1252768 h 1357700"/>
              <a:gd name="connsiteX87" fmla="*/ 4679644 w 10678681"/>
              <a:gd name="connsiteY87" fmla="*/ 1276603 h 1357700"/>
              <a:gd name="connsiteX88" fmla="*/ 4632222 w 10678681"/>
              <a:gd name="connsiteY88" fmla="*/ 1318360 h 1357700"/>
              <a:gd name="connsiteX89" fmla="*/ 4617358 w 10678681"/>
              <a:gd name="connsiteY89" fmla="*/ 1327690 h 1357700"/>
              <a:gd name="connsiteX90" fmla="*/ 4589102 w 10678681"/>
              <a:gd name="connsiteY90" fmla="*/ 1321223 h 1357700"/>
              <a:gd name="connsiteX91" fmla="*/ 4578184 w 10678681"/>
              <a:gd name="connsiteY91" fmla="*/ 1326745 h 1357700"/>
              <a:gd name="connsiteX92" fmla="*/ 4574270 w 10678681"/>
              <a:gd name="connsiteY92" fmla="*/ 1325878 h 1357700"/>
              <a:gd name="connsiteX93" fmla="*/ 4564919 w 10678681"/>
              <a:gd name="connsiteY93" fmla="*/ 1325507 h 1357700"/>
              <a:gd name="connsiteX94" fmla="*/ 4566586 w 10678681"/>
              <a:gd name="connsiteY94" fmla="*/ 1316963 h 1357700"/>
              <a:gd name="connsiteX95" fmla="*/ 4556303 w 10678681"/>
              <a:gd name="connsiteY95" fmla="*/ 1300262 h 1357700"/>
              <a:gd name="connsiteX96" fmla="*/ 4502358 w 10678681"/>
              <a:gd name="connsiteY96" fmla="*/ 1302558 h 1357700"/>
              <a:gd name="connsiteX97" fmla="*/ 4498919 w 10678681"/>
              <a:gd name="connsiteY97" fmla="*/ 1312115 h 1357700"/>
              <a:gd name="connsiteX98" fmla="*/ 4492075 w 10678681"/>
              <a:gd name="connsiteY98" fmla="*/ 1313357 h 1357700"/>
              <a:gd name="connsiteX99" fmla="*/ 4487466 w 10678681"/>
              <a:gd name="connsiteY99" fmla="*/ 1304102 h 1357700"/>
              <a:gd name="connsiteX100" fmla="*/ 4398292 w 10678681"/>
              <a:gd name="connsiteY100" fmla="*/ 1278410 h 1357700"/>
              <a:gd name="connsiteX101" fmla="*/ 4306088 w 10678681"/>
              <a:gd name="connsiteY101" fmla="*/ 1282512 h 1357700"/>
              <a:gd name="connsiteX102" fmla="*/ 4188995 w 10678681"/>
              <a:gd name="connsiteY102" fmla="*/ 1296718 h 1357700"/>
              <a:gd name="connsiteX103" fmla="*/ 4136582 w 10678681"/>
              <a:gd name="connsiteY103" fmla="*/ 1287687 h 1357700"/>
              <a:gd name="connsiteX104" fmla="*/ 4064614 w 10678681"/>
              <a:gd name="connsiteY104" fmla="*/ 1296118 h 1357700"/>
              <a:gd name="connsiteX105" fmla="*/ 3906561 w 10678681"/>
              <a:gd name="connsiteY105" fmla="*/ 1352435 h 1357700"/>
              <a:gd name="connsiteX106" fmla="*/ 3787890 w 10678681"/>
              <a:gd name="connsiteY106" fmla="*/ 1352442 h 1357700"/>
              <a:gd name="connsiteX107" fmla="*/ 3745993 w 10678681"/>
              <a:gd name="connsiteY107" fmla="*/ 1342630 h 1357700"/>
              <a:gd name="connsiteX108" fmla="*/ 3675785 w 10678681"/>
              <a:gd name="connsiteY108" fmla="*/ 1326802 h 1357700"/>
              <a:gd name="connsiteX109" fmla="*/ 3623856 w 10678681"/>
              <a:gd name="connsiteY109" fmla="*/ 1290804 h 1357700"/>
              <a:gd name="connsiteX110" fmla="*/ 3564933 w 10678681"/>
              <a:gd name="connsiteY110" fmla="*/ 1287147 h 1357700"/>
              <a:gd name="connsiteX111" fmla="*/ 3550537 w 10678681"/>
              <a:gd name="connsiteY111" fmla="*/ 1317552 h 1357700"/>
              <a:gd name="connsiteX112" fmla="*/ 3487736 w 10678681"/>
              <a:gd name="connsiteY112" fmla="*/ 1303493 h 1357700"/>
              <a:gd name="connsiteX113" fmla="*/ 3392548 w 10678681"/>
              <a:gd name="connsiteY113" fmla="*/ 1278741 h 1357700"/>
              <a:gd name="connsiteX114" fmla="*/ 3337466 w 10678681"/>
              <a:gd name="connsiteY114" fmla="*/ 1272537 h 1357700"/>
              <a:gd name="connsiteX115" fmla="*/ 3187206 w 10678681"/>
              <a:gd name="connsiteY115" fmla="*/ 1246821 h 1357700"/>
              <a:gd name="connsiteX116" fmla="*/ 3036856 w 10678681"/>
              <a:gd name="connsiteY116" fmla="*/ 1214383 h 1357700"/>
              <a:gd name="connsiteX117" fmla="*/ 2948654 w 10678681"/>
              <a:gd name="connsiteY117" fmla="*/ 1157455 h 1357700"/>
              <a:gd name="connsiteX118" fmla="*/ 2824973 w 10678681"/>
              <a:gd name="connsiteY118" fmla="*/ 1134864 h 1357700"/>
              <a:gd name="connsiteX119" fmla="*/ 2804398 w 10678681"/>
              <a:gd name="connsiteY119" fmla="*/ 1125556 h 1357700"/>
              <a:gd name="connsiteX120" fmla="*/ 2775396 w 10678681"/>
              <a:gd name="connsiteY120" fmla="*/ 1130148 h 1357700"/>
              <a:gd name="connsiteX121" fmla="*/ 2659096 w 10678681"/>
              <a:gd name="connsiteY121" fmla="*/ 1150294 h 1357700"/>
              <a:gd name="connsiteX122" fmla="*/ 2567088 w 10678681"/>
              <a:gd name="connsiteY122" fmla="*/ 1181781 h 1357700"/>
              <a:gd name="connsiteX123" fmla="*/ 2454501 w 10678681"/>
              <a:gd name="connsiteY123" fmla="*/ 1155455 h 1357700"/>
              <a:gd name="connsiteX124" fmla="*/ 2385161 w 10678681"/>
              <a:gd name="connsiteY124" fmla="*/ 1161312 h 1357700"/>
              <a:gd name="connsiteX125" fmla="*/ 2270528 w 10678681"/>
              <a:gd name="connsiteY125" fmla="*/ 1204338 h 1357700"/>
              <a:gd name="connsiteX126" fmla="*/ 2121820 w 10678681"/>
              <a:gd name="connsiteY126" fmla="*/ 1187078 h 1357700"/>
              <a:gd name="connsiteX127" fmla="*/ 2092716 w 10678681"/>
              <a:gd name="connsiteY127" fmla="*/ 1139224 h 1357700"/>
              <a:gd name="connsiteX128" fmla="*/ 2052449 w 10678681"/>
              <a:gd name="connsiteY128" fmla="*/ 1109687 h 1357700"/>
              <a:gd name="connsiteX129" fmla="*/ 2032607 w 10678681"/>
              <a:gd name="connsiteY129" fmla="*/ 1175477 h 1357700"/>
              <a:gd name="connsiteX130" fmla="*/ 1901837 w 10678681"/>
              <a:gd name="connsiteY130" fmla="*/ 1221762 h 1357700"/>
              <a:gd name="connsiteX131" fmla="*/ 1836762 w 10678681"/>
              <a:gd name="connsiteY131" fmla="*/ 1237387 h 1357700"/>
              <a:gd name="connsiteX132" fmla="*/ 1735877 w 10678681"/>
              <a:gd name="connsiteY132" fmla="*/ 1246527 h 1357700"/>
              <a:gd name="connsiteX133" fmla="*/ 1705069 w 10678681"/>
              <a:gd name="connsiteY133" fmla="*/ 1251989 h 1357700"/>
              <a:gd name="connsiteX134" fmla="*/ 1397689 w 10678681"/>
              <a:gd name="connsiteY134" fmla="*/ 1336144 h 1357700"/>
              <a:gd name="connsiteX135" fmla="*/ 1220734 w 10678681"/>
              <a:gd name="connsiteY135" fmla="*/ 1257811 h 1357700"/>
              <a:gd name="connsiteX136" fmla="*/ 1021737 w 10678681"/>
              <a:gd name="connsiteY136" fmla="*/ 1238739 h 1357700"/>
              <a:gd name="connsiteX137" fmla="*/ 959820 w 10678681"/>
              <a:gd name="connsiteY137" fmla="*/ 1275863 h 1357700"/>
              <a:gd name="connsiteX138" fmla="*/ 929137 w 10678681"/>
              <a:gd name="connsiteY138" fmla="*/ 1273957 h 1357700"/>
              <a:gd name="connsiteX139" fmla="*/ 878849 w 10678681"/>
              <a:gd name="connsiteY139" fmla="*/ 1266740 h 1357700"/>
              <a:gd name="connsiteX140" fmla="*/ 800667 w 10678681"/>
              <a:gd name="connsiteY140" fmla="*/ 1282041 h 1357700"/>
              <a:gd name="connsiteX141" fmla="*/ 644906 w 10678681"/>
              <a:gd name="connsiteY141" fmla="*/ 1273685 h 1357700"/>
              <a:gd name="connsiteX142" fmla="*/ 379869 w 10678681"/>
              <a:gd name="connsiteY142" fmla="*/ 1339165 h 1357700"/>
              <a:gd name="connsiteX143" fmla="*/ 137696 w 10678681"/>
              <a:gd name="connsiteY143" fmla="*/ 1319217 h 1357700"/>
              <a:gd name="connsiteX144" fmla="*/ 54250 w 10678681"/>
              <a:gd name="connsiteY144" fmla="*/ 1315838 h 1357700"/>
              <a:gd name="connsiteX145" fmla="*/ 28042 w 10678681"/>
              <a:gd name="connsiteY145" fmla="*/ 1297822 h 1357700"/>
              <a:gd name="connsiteX146" fmla="*/ 0 w 10678681"/>
              <a:gd name="connsiteY146" fmla="*/ 1294612 h 1357700"/>
              <a:gd name="connsiteX147" fmla="*/ 0 w 10678681"/>
              <a:gd name="connsiteY147"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90998 w 10678681"/>
              <a:gd name="connsiteY53" fmla="*/ 1064540 h 1357700"/>
              <a:gd name="connsiteX54" fmla="*/ 7039634 w 10678681"/>
              <a:gd name="connsiteY54" fmla="*/ 1059971 h 1357700"/>
              <a:gd name="connsiteX55" fmla="*/ 7033445 w 10678681"/>
              <a:gd name="connsiteY55" fmla="*/ 1063314 h 1357700"/>
              <a:gd name="connsiteX56" fmla="*/ 6999157 w 10678681"/>
              <a:gd name="connsiteY56" fmla="*/ 1055282 h 1357700"/>
              <a:gd name="connsiteX57" fmla="*/ 6981874 w 10678681"/>
              <a:gd name="connsiteY57" fmla="*/ 1053827 h 1357700"/>
              <a:gd name="connsiteX58" fmla="*/ 6976102 w 10678681"/>
              <a:gd name="connsiteY58" fmla="*/ 1047854 h 1357700"/>
              <a:gd name="connsiteX59" fmla="*/ 6951040 w 10678681"/>
              <a:gd name="connsiteY59" fmla="*/ 1048531 h 1357700"/>
              <a:gd name="connsiteX60" fmla="*/ 6948497 w 10678681"/>
              <a:gd name="connsiteY60" fmla="*/ 1050706 h 1357700"/>
              <a:gd name="connsiteX61" fmla="*/ 6926582 w 10678681"/>
              <a:gd name="connsiteY61" fmla="*/ 1043462 h 1357700"/>
              <a:gd name="connsiteX62" fmla="*/ 6833743 w 10678681"/>
              <a:gd name="connsiteY62" fmla="*/ 1027960 h 1357700"/>
              <a:gd name="connsiteX63" fmla="*/ 6687090 w 10678681"/>
              <a:gd name="connsiteY63" fmla="*/ 1063250 h 1357700"/>
              <a:gd name="connsiteX64" fmla="*/ 6437450 w 10678681"/>
              <a:gd name="connsiteY64" fmla="*/ 1101075 h 1357700"/>
              <a:gd name="connsiteX65" fmla="*/ 6327795 w 10678681"/>
              <a:gd name="connsiteY65" fmla="*/ 1088142 h 1357700"/>
              <a:gd name="connsiteX66" fmla="*/ 6136549 w 10678681"/>
              <a:gd name="connsiteY66" fmla="*/ 1100268 h 1357700"/>
              <a:gd name="connsiteX67" fmla="*/ 6004655 w 10678681"/>
              <a:gd name="connsiteY67" fmla="*/ 1114946 h 1357700"/>
              <a:gd name="connsiteX68" fmla="*/ 5936643 w 10678681"/>
              <a:gd name="connsiteY68" fmla="*/ 1095428 h 1357700"/>
              <a:gd name="connsiteX69" fmla="*/ 5912484 w 10678681"/>
              <a:gd name="connsiteY69" fmla="*/ 1112624 h 1357700"/>
              <a:gd name="connsiteX70" fmla="*/ 5908387 w 10678681"/>
              <a:gd name="connsiteY70" fmla="*/ 1116018 h 1357700"/>
              <a:gd name="connsiteX71" fmla="*/ 5890495 w 10678681"/>
              <a:gd name="connsiteY71" fmla="*/ 1120268 h 1357700"/>
              <a:gd name="connsiteX72" fmla="*/ 5887318 w 10678681"/>
              <a:gd name="connsiteY72" fmla="*/ 1133134 h 1357700"/>
              <a:gd name="connsiteX73" fmla="*/ 5861726 w 10678681"/>
              <a:gd name="connsiteY73" fmla="*/ 1147891 h 1357700"/>
              <a:gd name="connsiteX74" fmla="*/ 5805823 w 10678681"/>
              <a:gd name="connsiteY74" fmla="*/ 1152457 h 1357700"/>
              <a:gd name="connsiteX75" fmla="*/ 5689841 w 10678681"/>
              <a:gd name="connsiteY75" fmla="*/ 1176232 h 1357700"/>
              <a:gd name="connsiteX76" fmla="*/ 5605119 w 10678681"/>
              <a:gd name="connsiteY76" fmla="*/ 1190202 h 1357700"/>
              <a:gd name="connsiteX77" fmla="*/ 5488513 w 10678681"/>
              <a:gd name="connsiteY77" fmla="*/ 1205367 h 1357700"/>
              <a:gd name="connsiteX78" fmla="*/ 5402905 w 10678681"/>
              <a:gd name="connsiteY78" fmla="*/ 1241191 h 1357700"/>
              <a:gd name="connsiteX79" fmla="*/ 5285593 w 10678681"/>
              <a:gd name="connsiteY79" fmla="*/ 1273569 h 1357700"/>
              <a:gd name="connsiteX80" fmla="*/ 5192893 w 10678681"/>
              <a:gd name="connsiteY80" fmla="*/ 1247188 h 1357700"/>
              <a:gd name="connsiteX81" fmla="*/ 5186475 w 10678681"/>
              <a:gd name="connsiteY81" fmla="*/ 1257028 h 1357700"/>
              <a:gd name="connsiteX82" fmla="*/ 5126038 w 10678681"/>
              <a:gd name="connsiteY82" fmla="*/ 1263189 h 1357700"/>
              <a:gd name="connsiteX83" fmla="*/ 4894688 w 10678681"/>
              <a:gd name="connsiteY83" fmla="*/ 1247184 h 1357700"/>
              <a:gd name="connsiteX84" fmla="*/ 4788036 w 10678681"/>
              <a:gd name="connsiteY84" fmla="*/ 1238182 h 1357700"/>
              <a:gd name="connsiteX85" fmla="*/ 4747555 w 10678681"/>
              <a:gd name="connsiteY85" fmla="*/ 1252768 h 1357700"/>
              <a:gd name="connsiteX86" fmla="*/ 4679644 w 10678681"/>
              <a:gd name="connsiteY86" fmla="*/ 1276603 h 1357700"/>
              <a:gd name="connsiteX87" fmla="*/ 4632222 w 10678681"/>
              <a:gd name="connsiteY87" fmla="*/ 1318360 h 1357700"/>
              <a:gd name="connsiteX88" fmla="*/ 4617358 w 10678681"/>
              <a:gd name="connsiteY88" fmla="*/ 1327690 h 1357700"/>
              <a:gd name="connsiteX89" fmla="*/ 4589102 w 10678681"/>
              <a:gd name="connsiteY89" fmla="*/ 1321223 h 1357700"/>
              <a:gd name="connsiteX90" fmla="*/ 4578184 w 10678681"/>
              <a:gd name="connsiteY90" fmla="*/ 1326745 h 1357700"/>
              <a:gd name="connsiteX91" fmla="*/ 4574270 w 10678681"/>
              <a:gd name="connsiteY91" fmla="*/ 1325878 h 1357700"/>
              <a:gd name="connsiteX92" fmla="*/ 4564919 w 10678681"/>
              <a:gd name="connsiteY92" fmla="*/ 1325507 h 1357700"/>
              <a:gd name="connsiteX93" fmla="*/ 4566586 w 10678681"/>
              <a:gd name="connsiteY93" fmla="*/ 1316963 h 1357700"/>
              <a:gd name="connsiteX94" fmla="*/ 4556303 w 10678681"/>
              <a:gd name="connsiteY94" fmla="*/ 1300262 h 1357700"/>
              <a:gd name="connsiteX95" fmla="*/ 4502358 w 10678681"/>
              <a:gd name="connsiteY95" fmla="*/ 1302558 h 1357700"/>
              <a:gd name="connsiteX96" fmla="*/ 4498919 w 10678681"/>
              <a:gd name="connsiteY96" fmla="*/ 1312115 h 1357700"/>
              <a:gd name="connsiteX97" fmla="*/ 4492075 w 10678681"/>
              <a:gd name="connsiteY97" fmla="*/ 1313357 h 1357700"/>
              <a:gd name="connsiteX98" fmla="*/ 4487466 w 10678681"/>
              <a:gd name="connsiteY98" fmla="*/ 1304102 h 1357700"/>
              <a:gd name="connsiteX99" fmla="*/ 4398292 w 10678681"/>
              <a:gd name="connsiteY99" fmla="*/ 1278410 h 1357700"/>
              <a:gd name="connsiteX100" fmla="*/ 4306088 w 10678681"/>
              <a:gd name="connsiteY100" fmla="*/ 1282512 h 1357700"/>
              <a:gd name="connsiteX101" fmla="*/ 4188995 w 10678681"/>
              <a:gd name="connsiteY101" fmla="*/ 1296718 h 1357700"/>
              <a:gd name="connsiteX102" fmla="*/ 4136582 w 10678681"/>
              <a:gd name="connsiteY102" fmla="*/ 1287687 h 1357700"/>
              <a:gd name="connsiteX103" fmla="*/ 4064614 w 10678681"/>
              <a:gd name="connsiteY103" fmla="*/ 1296118 h 1357700"/>
              <a:gd name="connsiteX104" fmla="*/ 3906561 w 10678681"/>
              <a:gd name="connsiteY104" fmla="*/ 1352435 h 1357700"/>
              <a:gd name="connsiteX105" fmla="*/ 3787890 w 10678681"/>
              <a:gd name="connsiteY105" fmla="*/ 1352442 h 1357700"/>
              <a:gd name="connsiteX106" fmla="*/ 3745993 w 10678681"/>
              <a:gd name="connsiteY106" fmla="*/ 1342630 h 1357700"/>
              <a:gd name="connsiteX107" fmla="*/ 3675785 w 10678681"/>
              <a:gd name="connsiteY107" fmla="*/ 1326802 h 1357700"/>
              <a:gd name="connsiteX108" fmla="*/ 3623856 w 10678681"/>
              <a:gd name="connsiteY108" fmla="*/ 1290804 h 1357700"/>
              <a:gd name="connsiteX109" fmla="*/ 3564933 w 10678681"/>
              <a:gd name="connsiteY109" fmla="*/ 1287147 h 1357700"/>
              <a:gd name="connsiteX110" fmla="*/ 3550537 w 10678681"/>
              <a:gd name="connsiteY110" fmla="*/ 1317552 h 1357700"/>
              <a:gd name="connsiteX111" fmla="*/ 3487736 w 10678681"/>
              <a:gd name="connsiteY111" fmla="*/ 1303493 h 1357700"/>
              <a:gd name="connsiteX112" fmla="*/ 3392548 w 10678681"/>
              <a:gd name="connsiteY112" fmla="*/ 1278741 h 1357700"/>
              <a:gd name="connsiteX113" fmla="*/ 3337466 w 10678681"/>
              <a:gd name="connsiteY113" fmla="*/ 1272537 h 1357700"/>
              <a:gd name="connsiteX114" fmla="*/ 3187206 w 10678681"/>
              <a:gd name="connsiteY114" fmla="*/ 1246821 h 1357700"/>
              <a:gd name="connsiteX115" fmla="*/ 3036856 w 10678681"/>
              <a:gd name="connsiteY115" fmla="*/ 1214383 h 1357700"/>
              <a:gd name="connsiteX116" fmla="*/ 2948654 w 10678681"/>
              <a:gd name="connsiteY116" fmla="*/ 1157455 h 1357700"/>
              <a:gd name="connsiteX117" fmla="*/ 2824973 w 10678681"/>
              <a:gd name="connsiteY117" fmla="*/ 1134864 h 1357700"/>
              <a:gd name="connsiteX118" fmla="*/ 2804398 w 10678681"/>
              <a:gd name="connsiteY118" fmla="*/ 1125556 h 1357700"/>
              <a:gd name="connsiteX119" fmla="*/ 2775396 w 10678681"/>
              <a:gd name="connsiteY119" fmla="*/ 1130148 h 1357700"/>
              <a:gd name="connsiteX120" fmla="*/ 2659096 w 10678681"/>
              <a:gd name="connsiteY120" fmla="*/ 1150294 h 1357700"/>
              <a:gd name="connsiteX121" fmla="*/ 2567088 w 10678681"/>
              <a:gd name="connsiteY121" fmla="*/ 1181781 h 1357700"/>
              <a:gd name="connsiteX122" fmla="*/ 2454501 w 10678681"/>
              <a:gd name="connsiteY122" fmla="*/ 1155455 h 1357700"/>
              <a:gd name="connsiteX123" fmla="*/ 2385161 w 10678681"/>
              <a:gd name="connsiteY123" fmla="*/ 1161312 h 1357700"/>
              <a:gd name="connsiteX124" fmla="*/ 2270528 w 10678681"/>
              <a:gd name="connsiteY124" fmla="*/ 1204338 h 1357700"/>
              <a:gd name="connsiteX125" fmla="*/ 2121820 w 10678681"/>
              <a:gd name="connsiteY125" fmla="*/ 1187078 h 1357700"/>
              <a:gd name="connsiteX126" fmla="*/ 2092716 w 10678681"/>
              <a:gd name="connsiteY126" fmla="*/ 1139224 h 1357700"/>
              <a:gd name="connsiteX127" fmla="*/ 2052449 w 10678681"/>
              <a:gd name="connsiteY127" fmla="*/ 1109687 h 1357700"/>
              <a:gd name="connsiteX128" fmla="*/ 2032607 w 10678681"/>
              <a:gd name="connsiteY128" fmla="*/ 1175477 h 1357700"/>
              <a:gd name="connsiteX129" fmla="*/ 1901837 w 10678681"/>
              <a:gd name="connsiteY129" fmla="*/ 1221762 h 1357700"/>
              <a:gd name="connsiteX130" fmla="*/ 1836762 w 10678681"/>
              <a:gd name="connsiteY130" fmla="*/ 1237387 h 1357700"/>
              <a:gd name="connsiteX131" fmla="*/ 1735877 w 10678681"/>
              <a:gd name="connsiteY131" fmla="*/ 1246527 h 1357700"/>
              <a:gd name="connsiteX132" fmla="*/ 1705069 w 10678681"/>
              <a:gd name="connsiteY132" fmla="*/ 1251989 h 1357700"/>
              <a:gd name="connsiteX133" fmla="*/ 1397689 w 10678681"/>
              <a:gd name="connsiteY133" fmla="*/ 1336144 h 1357700"/>
              <a:gd name="connsiteX134" fmla="*/ 1220734 w 10678681"/>
              <a:gd name="connsiteY134" fmla="*/ 1257811 h 1357700"/>
              <a:gd name="connsiteX135" fmla="*/ 1021737 w 10678681"/>
              <a:gd name="connsiteY135" fmla="*/ 1238739 h 1357700"/>
              <a:gd name="connsiteX136" fmla="*/ 959820 w 10678681"/>
              <a:gd name="connsiteY136" fmla="*/ 1275863 h 1357700"/>
              <a:gd name="connsiteX137" fmla="*/ 929137 w 10678681"/>
              <a:gd name="connsiteY137" fmla="*/ 1273957 h 1357700"/>
              <a:gd name="connsiteX138" fmla="*/ 878849 w 10678681"/>
              <a:gd name="connsiteY138" fmla="*/ 1266740 h 1357700"/>
              <a:gd name="connsiteX139" fmla="*/ 800667 w 10678681"/>
              <a:gd name="connsiteY139" fmla="*/ 1282041 h 1357700"/>
              <a:gd name="connsiteX140" fmla="*/ 644906 w 10678681"/>
              <a:gd name="connsiteY140" fmla="*/ 1273685 h 1357700"/>
              <a:gd name="connsiteX141" fmla="*/ 379869 w 10678681"/>
              <a:gd name="connsiteY141" fmla="*/ 1339165 h 1357700"/>
              <a:gd name="connsiteX142" fmla="*/ 137696 w 10678681"/>
              <a:gd name="connsiteY142" fmla="*/ 1319217 h 1357700"/>
              <a:gd name="connsiteX143" fmla="*/ 54250 w 10678681"/>
              <a:gd name="connsiteY143" fmla="*/ 1315838 h 1357700"/>
              <a:gd name="connsiteX144" fmla="*/ 28042 w 10678681"/>
              <a:gd name="connsiteY144" fmla="*/ 1297822 h 1357700"/>
              <a:gd name="connsiteX145" fmla="*/ 0 w 10678681"/>
              <a:gd name="connsiteY145" fmla="*/ 1294612 h 1357700"/>
              <a:gd name="connsiteX146" fmla="*/ 0 w 10678681"/>
              <a:gd name="connsiteY146"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0528 w 10678681"/>
              <a:gd name="connsiteY122" fmla="*/ 1204338 h 1357700"/>
              <a:gd name="connsiteX123" fmla="*/ 2121820 w 10678681"/>
              <a:gd name="connsiteY123" fmla="*/ 1187078 h 1357700"/>
              <a:gd name="connsiteX124" fmla="*/ 2092716 w 10678681"/>
              <a:gd name="connsiteY124" fmla="*/ 1139224 h 1357700"/>
              <a:gd name="connsiteX125" fmla="*/ 2052449 w 10678681"/>
              <a:gd name="connsiteY125" fmla="*/ 1109687 h 1357700"/>
              <a:gd name="connsiteX126" fmla="*/ 2032607 w 10678681"/>
              <a:gd name="connsiteY126" fmla="*/ 1175477 h 1357700"/>
              <a:gd name="connsiteX127" fmla="*/ 1901837 w 10678681"/>
              <a:gd name="connsiteY127" fmla="*/ 1221762 h 1357700"/>
              <a:gd name="connsiteX128" fmla="*/ 1836762 w 10678681"/>
              <a:gd name="connsiteY128" fmla="*/ 1237387 h 1357700"/>
              <a:gd name="connsiteX129" fmla="*/ 1735877 w 10678681"/>
              <a:gd name="connsiteY129" fmla="*/ 1246527 h 1357700"/>
              <a:gd name="connsiteX130" fmla="*/ 1705069 w 10678681"/>
              <a:gd name="connsiteY130" fmla="*/ 1251989 h 1357700"/>
              <a:gd name="connsiteX131" fmla="*/ 1397689 w 10678681"/>
              <a:gd name="connsiteY131" fmla="*/ 1336144 h 1357700"/>
              <a:gd name="connsiteX132" fmla="*/ 1220734 w 10678681"/>
              <a:gd name="connsiteY132" fmla="*/ 1257811 h 1357700"/>
              <a:gd name="connsiteX133" fmla="*/ 1021737 w 10678681"/>
              <a:gd name="connsiteY133" fmla="*/ 1238739 h 1357700"/>
              <a:gd name="connsiteX134" fmla="*/ 959820 w 10678681"/>
              <a:gd name="connsiteY134" fmla="*/ 1275863 h 1357700"/>
              <a:gd name="connsiteX135" fmla="*/ 929137 w 10678681"/>
              <a:gd name="connsiteY135" fmla="*/ 1273957 h 1357700"/>
              <a:gd name="connsiteX136" fmla="*/ 878849 w 10678681"/>
              <a:gd name="connsiteY136" fmla="*/ 1266740 h 1357700"/>
              <a:gd name="connsiteX137" fmla="*/ 800667 w 10678681"/>
              <a:gd name="connsiteY137" fmla="*/ 1282041 h 1357700"/>
              <a:gd name="connsiteX138" fmla="*/ 644906 w 10678681"/>
              <a:gd name="connsiteY138" fmla="*/ 1273685 h 1357700"/>
              <a:gd name="connsiteX139" fmla="*/ 379869 w 10678681"/>
              <a:gd name="connsiteY139" fmla="*/ 1339165 h 1357700"/>
              <a:gd name="connsiteX140" fmla="*/ 137696 w 10678681"/>
              <a:gd name="connsiteY140" fmla="*/ 1319217 h 1357700"/>
              <a:gd name="connsiteX141" fmla="*/ 54250 w 10678681"/>
              <a:gd name="connsiteY141" fmla="*/ 1315838 h 1357700"/>
              <a:gd name="connsiteX142" fmla="*/ 28042 w 10678681"/>
              <a:gd name="connsiteY142" fmla="*/ 1297822 h 1357700"/>
              <a:gd name="connsiteX143" fmla="*/ 0 w 10678681"/>
              <a:gd name="connsiteY143" fmla="*/ 1294612 h 1357700"/>
              <a:gd name="connsiteX144" fmla="*/ 0 w 10678681"/>
              <a:gd name="connsiteY144"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121820 w 10678681"/>
              <a:gd name="connsiteY122" fmla="*/ 1187078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10157 w 10678681"/>
              <a:gd name="connsiteY125" fmla="*/ 115276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36762 w 10678681"/>
              <a:gd name="connsiteY126" fmla="*/ 1237387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75981 w 10678681"/>
              <a:gd name="connsiteY113" fmla="*/ 1208973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2443"/>
              <a:gd name="connsiteX1" fmla="*/ 10678681 w 10678681"/>
              <a:gd name="connsiteY1" fmla="*/ 0 h 1352443"/>
              <a:gd name="connsiteX2" fmla="*/ 10666019 w 10678681"/>
              <a:gd name="connsiteY2" fmla="*/ 7876 h 1352443"/>
              <a:gd name="connsiteX3" fmla="*/ 10632825 w 10678681"/>
              <a:gd name="connsiteY3" fmla="*/ 32153 h 1352443"/>
              <a:gd name="connsiteX4" fmla="*/ 10510605 w 10678681"/>
              <a:gd name="connsiteY4" fmla="*/ 30449 h 1352443"/>
              <a:gd name="connsiteX5" fmla="*/ 10456989 w 10678681"/>
              <a:gd name="connsiteY5" fmla="*/ 979 h 1352443"/>
              <a:gd name="connsiteX6" fmla="*/ 10438642 w 10678681"/>
              <a:gd name="connsiteY6" fmla="*/ 1524 h 1352443"/>
              <a:gd name="connsiteX7" fmla="*/ 10407146 w 10678681"/>
              <a:gd name="connsiteY7" fmla="*/ 43659 h 1352443"/>
              <a:gd name="connsiteX8" fmla="*/ 10357996 w 10678681"/>
              <a:gd name="connsiteY8" fmla="*/ 50836 h 1352443"/>
              <a:gd name="connsiteX9" fmla="*/ 10306667 w 10678681"/>
              <a:gd name="connsiteY9" fmla="*/ 109739 h 1352443"/>
              <a:gd name="connsiteX10" fmla="*/ 10115334 w 10678681"/>
              <a:gd name="connsiteY10" fmla="*/ 155658 h 1352443"/>
              <a:gd name="connsiteX11" fmla="*/ 10068157 w 10678681"/>
              <a:gd name="connsiteY11" fmla="*/ 215673 h 1352443"/>
              <a:gd name="connsiteX12" fmla="*/ 10045431 w 10678681"/>
              <a:gd name="connsiteY12" fmla="*/ 229568 h 1352443"/>
              <a:gd name="connsiteX13" fmla="*/ 10013265 w 10678681"/>
              <a:gd name="connsiteY13" fmla="*/ 284757 h 1352443"/>
              <a:gd name="connsiteX14" fmla="*/ 9862496 w 10678681"/>
              <a:gd name="connsiteY14" fmla="*/ 223033 h 1352443"/>
              <a:gd name="connsiteX15" fmla="*/ 9679638 w 10678681"/>
              <a:gd name="connsiteY15" fmla="*/ 277462 h 1352443"/>
              <a:gd name="connsiteX16" fmla="*/ 9498347 w 10678681"/>
              <a:gd name="connsiteY16" fmla="*/ 244723 h 1352443"/>
              <a:gd name="connsiteX17" fmla="*/ 9399702 w 10678681"/>
              <a:gd name="connsiteY17" fmla="*/ 276316 h 1352443"/>
              <a:gd name="connsiteX18" fmla="*/ 9378439 w 10678681"/>
              <a:gd name="connsiteY18" fmla="*/ 326244 h 1352443"/>
              <a:gd name="connsiteX19" fmla="*/ 9121744 w 10678681"/>
              <a:gd name="connsiteY19" fmla="*/ 365177 h 1352443"/>
              <a:gd name="connsiteX20" fmla="*/ 9061654 w 10678681"/>
              <a:gd name="connsiteY20" fmla="*/ 393730 h 1352443"/>
              <a:gd name="connsiteX21" fmla="*/ 8997577 w 10678681"/>
              <a:gd name="connsiteY21" fmla="*/ 380865 h 1352443"/>
              <a:gd name="connsiteX22" fmla="*/ 8907968 w 10678681"/>
              <a:gd name="connsiteY22" fmla="*/ 447345 h 1352443"/>
              <a:gd name="connsiteX23" fmla="*/ 8764163 w 10678681"/>
              <a:gd name="connsiteY23" fmla="*/ 471000 h 1352443"/>
              <a:gd name="connsiteX24" fmla="*/ 8680155 w 10678681"/>
              <a:gd name="connsiteY24" fmla="*/ 492404 h 1352443"/>
              <a:gd name="connsiteX25" fmla="*/ 8651436 w 10678681"/>
              <a:gd name="connsiteY25" fmla="*/ 511923 h 1352443"/>
              <a:gd name="connsiteX26" fmla="*/ 8609185 w 10678681"/>
              <a:gd name="connsiteY26" fmla="*/ 531525 h 1352443"/>
              <a:gd name="connsiteX27" fmla="*/ 8537091 w 10678681"/>
              <a:gd name="connsiteY27" fmla="*/ 574933 h 1352443"/>
              <a:gd name="connsiteX28" fmla="*/ 8435931 w 10678681"/>
              <a:gd name="connsiteY28" fmla="*/ 617926 h 1352443"/>
              <a:gd name="connsiteX29" fmla="*/ 8348623 w 10678681"/>
              <a:gd name="connsiteY29" fmla="*/ 600607 h 1352443"/>
              <a:gd name="connsiteX30" fmla="*/ 8344233 w 10678681"/>
              <a:gd name="connsiteY30" fmla="*/ 610922 h 1352443"/>
              <a:gd name="connsiteX31" fmla="*/ 8290622 w 10678681"/>
              <a:gd name="connsiteY31" fmla="*/ 622687 h 1352443"/>
              <a:gd name="connsiteX32" fmla="*/ 8086698 w 10678681"/>
              <a:gd name="connsiteY32" fmla="*/ 605185 h 1352443"/>
              <a:gd name="connsiteX33" fmla="*/ 7982378 w 10678681"/>
              <a:gd name="connsiteY33" fmla="*/ 629799 h 1352443"/>
              <a:gd name="connsiteX34" fmla="*/ 7947952 w 10678681"/>
              <a:gd name="connsiteY34" fmla="*/ 648003 h 1352443"/>
              <a:gd name="connsiteX35" fmla="*/ 7890112 w 10678681"/>
              <a:gd name="connsiteY35" fmla="*/ 677915 h 1352443"/>
              <a:gd name="connsiteX36" fmla="*/ 7853284 w 10678681"/>
              <a:gd name="connsiteY36" fmla="*/ 723588 h 1352443"/>
              <a:gd name="connsiteX37" fmla="*/ 7802383 w 10678681"/>
              <a:gd name="connsiteY37" fmla="*/ 739359 h 1352443"/>
              <a:gd name="connsiteX38" fmla="*/ 7730518 w 10678681"/>
              <a:gd name="connsiteY38" fmla="*/ 739526 h 1352443"/>
              <a:gd name="connsiteX39" fmla="*/ 7652907 w 10678681"/>
              <a:gd name="connsiteY39" fmla="*/ 783273 h 1352443"/>
              <a:gd name="connsiteX40" fmla="*/ 7606008 w 10678681"/>
              <a:gd name="connsiteY40" fmla="*/ 800717 h 1352443"/>
              <a:gd name="connsiteX41" fmla="*/ 7480223 w 10678681"/>
              <a:gd name="connsiteY41" fmla="*/ 856821 h 1352443"/>
              <a:gd name="connsiteX42" fmla="*/ 7356005 w 10678681"/>
              <a:gd name="connsiteY42" fmla="*/ 919462 h 1352443"/>
              <a:gd name="connsiteX43" fmla="*/ 7305396 w 10678681"/>
              <a:gd name="connsiteY43" fmla="*/ 986228 h 1352443"/>
              <a:gd name="connsiteX44" fmla="*/ 7266251 w 10678681"/>
              <a:gd name="connsiteY44" fmla="*/ 967864 h 1352443"/>
              <a:gd name="connsiteX45" fmla="*/ 7269396 w 10678681"/>
              <a:gd name="connsiteY45" fmla="*/ 989282 h 1352443"/>
              <a:gd name="connsiteX46" fmla="*/ 7258094 w 10678681"/>
              <a:gd name="connsiteY46" fmla="*/ 990679 h 1352443"/>
              <a:gd name="connsiteX47" fmla="*/ 7257893 w 10678681"/>
              <a:gd name="connsiteY47" fmla="*/ 991204 h 1352443"/>
              <a:gd name="connsiteX48" fmla="*/ 7247153 w 10678681"/>
              <a:gd name="connsiteY48" fmla="*/ 991550 h 1352443"/>
              <a:gd name="connsiteX49" fmla="*/ 7193612 w 10678681"/>
              <a:gd name="connsiteY49" fmla="*/ 987042 h 1352443"/>
              <a:gd name="connsiteX50" fmla="*/ 7132632 w 10678681"/>
              <a:gd name="connsiteY50" fmla="*/ 1042036 h 1352443"/>
              <a:gd name="connsiteX51" fmla="*/ 7105610 w 10678681"/>
              <a:gd name="connsiteY51" fmla="*/ 1053537 h 1352443"/>
              <a:gd name="connsiteX52" fmla="*/ 7069148 w 10678681"/>
              <a:gd name="connsiteY52" fmla="*/ 1047163 h 1352443"/>
              <a:gd name="connsiteX53" fmla="*/ 7039634 w 10678681"/>
              <a:gd name="connsiteY53" fmla="*/ 1059971 h 1352443"/>
              <a:gd name="connsiteX54" fmla="*/ 7033445 w 10678681"/>
              <a:gd name="connsiteY54" fmla="*/ 1063314 h 1352443"/>
              <a:gd name="connsiteX55" fmla="*/ 6999157 w 10678681"/>
              <a:gd name="connsiteY55" fmla="*/ 1055282 h 1352443"/>
              <a:gd name="connsiteX56" fmla="*/ 6981874 w 10678681"/>
              <a:gd name="connsiteY56" fmla="*/ 1053827 h 1352443"/>
              <a:gd name="connsiteX57" fmla="*/ 6976102 w 10678681"/>
              <a:gd name="connsiteY57" fmla="*/ 1047854 h 1352443"/>
              <a:gd name="connsiteX58" fmla="*/ 6951040 w 10678681"/>
              <a:gd name="connsiteY58" fmla="*/ 1048531 h 1352443"/>
              <a:gd name="connsiteX59" fmla="*/ 6948497 w 10678681"/>
              <a:gd name="connsiteY59" fmla="*/ 1050706 h 1352443"/>
              <a:gd name="connsiteX60" fmla="*/ 6926582 w 10678681"/>
              <a:gd name="connsiteY60" fmla="*/ 1043462 h 1352443"/>
              <a:gd name="connsiteX61" fmla="*/ 6833743 w 10678681"/>
              <a:gd name="connsiteY61" fmla="*/ 1027960 h 1352443"/>
              <a:gd name="connsiteX62" fmla="*/ 6687090 w 10678681"/>
              <a:gd name="connsiteY62" fmla="*/ 1063250 h 1352443"/>
              <a:gd name="connsiteX63" fmla="*/ 6437450 w 10678681"/>
              <a:gd name="connsiteY63" fmla="*/ 1101075 h 1352443"/>
              <a:gd name="connsiteX64" fmla="*/ 6327795 w 10678681"/>
              <a:gd name="connsiteY64" fmla="*/ 1088142 h 1352443"/>
              <a:gd name="connsiteX65" fmla="*/ 6136549 w 10678681"/>
              <a:gd name="connsiteY65" fmla="*/ 1100268 h 1352443"/>
              <a:gd name="connsiteX66" fmla="*/ 6004655 w 10678681"/>
              <a:gd name="connsiteY66" fmla="*/ 1114946 h 1352443"/>
              <a:gd name="connsiteX67" fmla="*/ 5936643 w 10678681"/>
              <a:gd name="connsiteY67" fmla="*/ 1095428 h 1352443"/>
              <a:gd name="connsiteX68" fmla="*/ 5912484 w 10678681"/>
              <a:gd name="connsiteY68" fmla="*/ 1112624 h 1352443"/>
              <a:gd name="connsiteX69" fmla="*/ 5908387 w 10678681"/>
              <a:gd name="connsiteY69" fmla="*/ 1116018 h 1352443"/>
              <a:gd name="connsiteX70" fmla="*/ 5890495 w 10678681"/>
              <a:gd name="connsiteY70" fmla="*/ 1120268 h 1352443"/>
              <a:gd name="connsiteX71" fmla="*/ 5887318 w 10678681"/>
              <a:gd name="connsiteY71" fmla="*/ 1133134 h 1352443"/>
              <a:gd name="connsiteX72" fmla="*/ 5861726 w 10678681"/>
              <a:gd name="connsiteY72" fmla="*/ 1147891 h 1352443"/>
              <a:gd name="connsiteX73" fmla="*/ 5805823 w 10678681"/>
              <a:gd name="connsiteY73" fmla="*/ 1152457 h 1352443"/>
              <a:gd name="connsiteX74" fmla="*/ 5689841 w 10678681"/>
              <a:gd name="connsiteY74" fmla="*/ 1176232 h 1352443"/>
              <a:gd name="connsiteX75" fmla="*/ 5605119 w 10678681"/>
              <a:gd name="connsiteY75" fmla="*/ 1190202 h 1352443"/>
              <a:gd name="connsiteX76" fmla="*/ 5488513 w 10678681"/>
              <a:gd name="connsiteY76" fmla="*/ 1205367 h 1352443"/>
              <a:gd name="connsiteX77" fmla="*/ 5402905 w 10678681"/>
              <a:gd name="connsiteY77" fmla="*/ 1241191 h 1352443"/>
              <a:gd name="connsiteX78" fmla="*/ 5285593 w 10678681"/>
              <a:gd name="connsiteY78" fmla="*/ 1273569 h 1352443"/>
              <a:gd name="connsiteX79" fmla="*/ 5192893 w 10678681"/>
              <a:gd name="connsiteY79" fmla="*/ 1247188 h 1352443"/>
              <a:gd name="connsiteX80" fmla="*/ 5186475 w 10678681"/>
              <a:gd name="connsiteY80" fmla="*/ 1257028 h 1352443"/>
              <a:gd name="connsiteX81" fmla="*/ 5126038 w 10678681"/>
              <a:gd name="connsiteY81" fmla="*/ 1263189 h 1352443"/>
              <a:gd name="connsiteX82" fmla="*/ 4894688 w 10678681"/>
              <a:gd name="connsiteY82" fmla="*/ 1247184 h 1352443"/>
              <a:gd name="connsiteX83" fmla="*/ 4788036 w 10678681"/>
              <a:gd name="connsiteY83" fmla="*/ 1238182 h 1352443"/>
              <a:gd name="connsiteX84" fmla="*/ 4747555 w 10678681"/>
              <a:gd name="connsiteY84" fmla="*/ 1252768 h 1352443"/>
              <a:gd name="connsiteX85" fmla="*/ 4679644 w 10678681"/>
              <a:gd name="connsiteY85" fmla="*/ 1276603 h 1352443"/>
              <a:gd name="connsiteX86" fmla="*/ 4632222 w 10678681"/>
              <a:gd name="connsiteY86" fmla="*/ 1318360 h 1352443"/>
              <a:gd name="connsiteX87" fmla="*/ 4617358 w 10678681"/>
              <a:gd name="connsiteY87" fmla="*/ 1327690 h 1352443"/>
              <a:gd name="connsiteX88" fmla="*/ 4589102 w 10678681"/>
              <a:gd name="connsiteY88" fmla="*/ 1321223 h 1352443"/>
              <a:gd name="connsiteX89" fmla="*/ 4578184 w 10678681"/>
              <a:gd name="connsiteY89" fmla="*/ 1326745 h 1352443"/>
              <a:gd name="connsiteX90" fmla="*/ 4574270 w 10678681"/>
              <a:gd name="connsiteY90" fmla="*/ 1325878 h 1352443"/>
              <a:gd name="connsiteX91" fmla="*/ 4564919 w 10678681"/>
              <a:gd name="connsiteY91" fmla="*/ 1325507 h 1352443"/>
              <a:gd name="connsiteX92" fmla="*/ 4566586 w 10678681"/>
              <a:gd name="connsiteY92" fmla="*/ 1316963 h 1352443"/>
              <a:gd name="connsiteX93" fmla="*/ 4556303 w 10678681"/>
              <a:gd name="connsiteY93" fmla="*/ 1300262 h 1352443"/>
              <a:gd name="connsiteX94" fmla="*/ 4502358 w 10678681"/>
              <a:gd name="connsiteY94" fmla="*/ 1302558 h 1352443"/>
              <a:gd name="connsiteX95" fmla="*/ 4498919 w 10678681"/>
              <a:gd name="connsiteY95" fmla="*/ 1312115 h 1352443"/>
              <a:gd name="connsiteX96" fmla="*/ 4492075 w 10678681"/>
              <a:gd name="connsiteY96" fmla="*/ 1313357 h 1352443"/>
              <a:gd name="connsiteX97" fmla="*/ 4487466 w 10678681"/>
              <a:gd name="connsiteY97" fmla="*/ 1304102 h 1352443"/>
              <a:gd name="connsiteX98" fmla="*/ 4398292 w 10678681"/>
              <a:gd name="connsiteY98" fmla="*/ 1278410 h 1352443"/>
              <a:gd name="connsiteX99" fmla="*/ 4306088 w 10678681"/>
              <a:gd name="connsiteY99" fmla="*/ 1282512 h 1352443"/>
              <a:gd name="connsiteX100" fmla="*/ 4188995 w 10678681"/>
              <a:gd name="connsiteY100" fmla="*/ 1296718 h 1352443"/>
              <a:gd name="connsiteX101" fmla="*/ 4136582 w 10678681"/>
              <a:gd name="connsiteY101" fmla="*/ 1287687 h 1352443"/>
              <a:gd name="connsiteX102" fmla="*/ 4064614 w 10678681"/>
              <a:gd name="connsiteY102" fmla="*/ 1296118 h 1352443"/>
              <a:gd name="connsiteX103" fmla="*/ 3900948 w 10678681"/>
              <a:gd name="connsiteY103" fmla="*/ 1322156 h 1352443"/>
              <a:gd name="connsiteX104" fmla="*/ 3787890 w 10678681"/>
              <a:gd name="connsiteY104" fmla="*/ 1352442 h 1352443"/>
              <a:gd name="connsiteX105" fmla="*/ 3745993 w 10678681"/>
              <a:gd name="connsiteY105" fmla="*/ 1342630 h 1352443"/>
              <a:gd name="connsiteX106" fmla="*/ 3675785 w 10678681"/>
              <a:gd name="connsiteY106" fmla="*/ 1326802 h 1352443"/>
              <a:gd name="connsiteX107" fmla="*/ 3623856 w 10678681"/>
              <a:gd name="connsiteY107" fmla="*/ 1290804 h 1352443"/>
              <a:gd name="connsiteX108" fmla="*/ 3564933 w 10678681"/>
              <a:gd name="connsiteY108" fmla="*/ 1287147 h 1352443"/>
              <a:gd name="connsiteX109" fmla="*/ 3550537 w 10678681"/>
              <a:gd name="connsiteY109" fmla="*/ 1317552 h 1352443"/>
              <a:gd name="connsiteX110" fmla="*/ 3487736 w 10678681"/>
              <a:gd name="connsiteY110" fmla="*/ 1303493 h 1352443"/>
              <a:gd name="connsiteX111" fmla="*/ 3392548 w 10678681"/>
              <a:gd name="connsiteY111" fmla="*/ 1278741 h 1352443"/>
              <a:gd name="connsiteX112" fmla="*/ 3337466 w 10678681"/>
              <a:gd name="connsiteY112" fmla="*/ 1272537 h 1352443"/>
              <a:gd name="connsiteX113" fmla="*/ 3175981 w 10678681"/>
              <a:gd name="connsiteY113" fmla="*/ 1208973 h 1352443"/>
              <a:gd name="connsiteX114" fmla="*/ 3036856 w 10678681"/>
              <a:gd name="connsiteY114" fmla="*/ 1214383 h 1352443"/>
              <a:gd name="connsiteX115" fmla="*/ 2824973 w 10678681"/>
              <a:gd name="connsiteY115" fmla="*/ 1134864 h 1352443"/>
              <a:gd name="connsiteX116" fmla="*/ 2804398 w 10678681"/>
              <a:gd name="connsiteY116" fmla="*/ 1125556 h 1352443"/>
              <a:gd name="connsiteX117" fmla="*/ 2736109 w 10678681"/>
              <a:gd name="connsiteY117" fmla="*/ 1137717 h 1352443"/>
              <a:gd name="connsiteX118" fmla="*/ 2659096 w 10678681"/>
              <a:gd name="connsiteY118" fmla="*/ 1150294 h 1352443"/>
              <a:gd name="connsiteX119" fmla="*/ 2567088 w 10678681"/>
              <a:gd name="connsiteY119" fmla="*/ 1181781 h 1352443"/>
              <a:gd name="connsiteX120" fmla="*/ 2454501 w 10678681"/>
              <a:gd name="connsiteY120" fmla="*/ 1155455 h 1352443"/>
              <a:gd name="connsiteX121" fmla="*/ 2385161 w 10678681"/>
              <a:gd name="connsiteY121" fmla="*/ 1161312 h 1352443"/>
              <a:gd name="connsiteX122" fmla="*/ 2273361 w 10678681"/>
              <a:gd name="connsiteY122" fmla="*/ 1134090 h 1352443"/>
              <a:gd name="connsiteX123" fmla="*/ 2132003 w 10678681"/>
              <a:gd name="connsiteY123" fmla="*/ 1139225 h 1352443"/>
              <a:gd name="connsiteX124" fmla="*/ 2041224 w 10678681"/>
              <a:gd name="connsiteY124" fmla="*/ 1147536 h 1352443"/>
              <a:gd name="connsiteX125" fmla="*/ 2010157 w 10678681"/>
              <a:gd name="connsiteY125" fmla="*/ 1152767 h 1352443"/>
              <a:gd name="connsiteX126" fmla="*/ 1859213 w 10678681"/>
              <a:gd name="connsiteY126" fmla="*/ 1199540 h 1352443"/>
              <a:gd name="connsiteX127" fmla="*/ 1735877 w 10678681"/>
              <a:gd name="connsiteY127" fmla="*/ 1246527 h 1352443"/>
              <a:gd name="connsiteX128" fmla="*/ 1705069 w 10678681"/>
              <a:gd name="connsiteY128" fmla="*/ 1251989 h 1352443"/>
              <a:gd name="connsiteX129" fmla="*/ 1307888 w 10678681"/>
              <a:gd name="connsiteY129" fmla="*/ 1283156 h 1352443"/>
              <a:gd name="connsiteX130" fmla="*/ 1220734 w 10678681"/>
              <a:gd name="connsiteY130" fmla="*/ 1257811 h 1352443"/>
              <a:gd name="connsiteX131" fmla="*/ 1021737 w 10678681"/>
              <a:gd name="connsiteY131" fmla="*/ 1238739 h 1352443"/>
              <a:gd name="connsiteX132" fmla="*/ 959820 w 10678681"/>
              <a:gd name="connsiteY132" fmla="*/ 1275863 h 1352443"/>
              <a:gd name="connsiteX133" fmla="*/ 929137 w 10678681"/>
              <a:gd name="connsiteY133" fmla="*/ 1273957 h 1352443"/>
              <a:gd name="connsiteX134" fmla="*/ 878849 w 10678681"/>
              <a:gd name="connsiteY134" fmla="*/ 1266740 h 1352443"/>
              <a:gd name="connsiteX135" fmla="*/ 800667 w 10678681"/>
              <a:gd name="connsiteY135" fmla="*/ 1282041 h 1352443"/>
              <a:gd name="connsiteX136" fmla="*/ 644906 w 10678681"/>
              <a:gd name="connsiteY136" fmla="*/ 1273685 h 1352443"/>
              <a:gd name="connsiteX137" fmla="*/ 379869 w 10678681"/>
              <a:gd name="connsiteY137" fmla="*/ 1339165 h 1352443"/>
              <a:gd name="connsiteX138" fmla="*/ 137696 w 10678681"/>
              <a:gd name="connsiteY138" fmla="*/ 1319217 h 1352443"/>
              <a:gd name="connsiteX139" fmla="*/ 54250 w 10678681"/>
              <a:gd name="connsiteY139" fmla="*/ 1315838 h 1352443"/>
              <a:gd name="connsiteX140" fmla="*/ 28042 w 10678681"/>
              <a:gd name="connsiteY140" fmla="*/ 1297822 h 1352443"/>
              <a:gd name="connsiteX141" fmla="*/ 0 w 10678681"/>
              <a:gd name="connsiteY141" fmla="*/ 1294612 h 1352443"/>
              <a:gd name="connsiteX142" fmla="*/ 0 w 10678681"/>
              <a:gd name="connsiteY142" fmla="*/ 0 h 1352443"/>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22314 w 10678681"/>
              <a:gd name="connsiteY18" fmla="*/ 33381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720084 w 10678681"/>
              <a:gd name="connsiteY39" fmla="*/ 760750 h 1342734"/>
              <a:gd name="connsiteX40" fmla="*/ 7652907 w 10678681"/>
              <a:gd name="connsiteY40" fmla="*/ 783273 h 1342734"/>
              <a:gd name="connsiteX41" fmla="*/ 7606008 w 10678681"/>
              <a:gd name="connsiteY41" fmla="*/ 800717 h 1342734"/>
              <a:gd name="connsiteX42" fmla="*/ 7480223 w 10678681"/>
              <a:gd name="connsiteY42" fmla="*/ 856821 h 1342734"/>
              <a:gd name="connsiteX43" fmla="*/ 7356005 w 10678681"/>
              <a:gd name="connsiteY43" fmla="*/ 919462 h 1342734"/>
              <a:gd name="connsiteX44" fmla="*/ 7305396 w 10678681"/>
              <a:gd name="connsiteY44" fmla="*/ 986228 h 1342734"/>
              <a:gd name="connsiteX45" fmla="*/ 7266251 w 10678681"/>
              <a:gd name="connsiteY45" fmla="*/ 967864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64919 w 10678681"/>
              <a:gd name="connsiteY89" fmla="*/ 1325507 h 1342734"/>
              <a:gd name="connsiteX90" fmla="*/ 4566586 w 10678681"/>
              <a:gd name="connsiteY90" fmla="*/ 1316963 h 1342734"/>
              <a:gd name="connsiteX91" fmla="*/ 4556303 w 10678681"/>
              <a:gd name="connsiteY91" fmla="*/ 1300262 h 1342734"/>
              <a:gd name="connsiteX92" fmla="*/ 4502358 w 10678681"/>
              <a:gd name="connsiteY92" fmla="*/ 1302558 h 1342734"/>
              <a:gd name="connsiteX93" fmla="*/ 4498919 w 10678681"/>
              <a:gd name="connsiteY93" fmla="*/ 1312115 h 1342734"/>
              <a:gd name="connsiteX94" fmla="*/ 4492075 w 10678681"/>
              <a:gd name="connsiteY94" fmla="*/ 1313357 h 1342734"/>
              <a:gd name="connsiteX95" fmla="*/ 4487466 w 10678681"/>
              <a:gd name="connsiteY95" fmla="*/ 1304102 h 1342734"/>
              <a:gd name="connsiteX96" fmla="*/ 4398292 w 10678681"/>
              <a:gd name="connsiteY96" fmla="*/ 1278410 h 1342734"/>
              <a:gd name="connsiteX97" fmla="*/ 4306088 w 10678681"/>
              <a:gd name="connsiteY97" fmla="*/ 1282512 h 1342734"/>
              <a:gd name="connsiteX98" fmla="*/ 4188995 w 10678681"/>
              <a:gd name="connsiteY98" fmla="*/ 1296718 h 1342734"/>
              <a:gd name="connsiteX99" fmla="*/ 4136582 w 10678681"/>
              <a:gd name="connsiteY99" fmla="*/ 1287687 h 1342734"/>
              <a:gd name="connsiteX100" fmla="*/ 4064614 w 10678681"/>
              <a:gd name="connsiteY100" fmla="*/ 1296118 h 1342734"/>
              <a:gd name="connsiteX101" fmla="*/ 3900948 w 10678681"/>
              <a:gd name="connsiteY101" fmla="*/ 1322156 h 1342734"/>
              <a:gd name="connsiteX102" fmla="*/ 3787890 w 10678681"/>
              <a:gd name="connsiteY102" fmla="*/ 1322164 h 1342734"/>
              <a:gd name="connsiteX103" fmla="*/ 3745993 w 10678681"/>
              <a:gd name="connsiteY103" fmla="*/ 1342630 h 1342734"/>
              <a:gd name="connsiteX104" fmla="*/ 3675785 w 10678681"/>
              <a:gd name="connsiteY104" fmla="*/ 1326802 h 1342734"/>
              <a:gd name="connsiteX105" fmla="*/ 3623856 w 10678681"/>
              <a:gd name="connsiteY105" fmla="*/ 1290804 h 1342734"/>
              <a:gd name="connsiteX106" fmla="*/ 3564933 w 10678681"/>
              <a:gd name="connsiteY106" fmla="*/ 1287147 h 1342734"/>
              <a:gd name="connsiteX107" fmla="*/ 3550537 w 10678681"/>
              <a:gd name="connsiteY107" fmla="*/ 1317552 h 1342734"/>
              <a:gd name="connsiteX108" fmla="*/ 3487736 w 10678681"/>
              <a:gd name="connsiteY108" fmla="*/ 1303493 h 1342734"/>
              <a:gd name="connsiteX109" fmla="*/ 3392548 w 10678681"/>
              <a:gd name="connsiteY109" fmla="*/ 1278741 h 1342734"/>
              <a:gd name="connsiteX110" fmla="*/ 3337466 w 10678681"/>
              <a:gd name="connsiteY110" fmla="*/ 1272537 h 1342734"/>
              <a:gd name="connsiteX111" fmla="*/ 3175981 w 10678681"/>
              <a:gd name="connsiteY111" fmla="*/ 1208973 h 1342734"/>
              <a:gd name="connsiteX112" fmla="*/ 3036856 w 10678681"/>
              <a:gd name="connsiteY112" fmla="*/ 1214383 h 1342734"/>
              <a:gd name="connsiteX113" fmla="*/ 2824973 w 10678681"/>
              <a:gd name="connsiteY113" fmla="*/ 1134864 h 1342734"/>
              <a:gd name="connsiteX114" fmla="*/ 2804398 w 10678681"/>
              <a:gd name="connsiteY114" fmla="*/ 1125556 h 1342734"/>
              <a:gd name="connsiteX115" fmla="*/ 2736109 w 10678681"/>
              <a:gd name="connsiteY115" fmla="*/ 1137717 h 1342734"/>
              <a:gd name="connsiteX116" fmla="*/ 2659096 w 10678681"/>
              <a:gd name="connsiteY116" fmla="*/ 1150294 h 1342734"/>
              <a:gd name="connsiteX117" fmla="*/ 2567088 w 10678681"/>
              <a:gd name="connsiteY117" fmla="*/ 1181781 h 1342734"/>
              <a:gd name="connsiteX118" fmla="*/ 2454501 w 10678681"/>
              <a:gd name="connsiteY118" fmla="*/ 1155455 h 1342734"/>
              <a:gd name="connsiteX119" fmla="*/ 2385161 w 10678681"/>
              <a:gd name="connsiteY119" fmla="*/ 1161312 h 1342734"/>
              <a:gd name="connsiteX120" fmla="*/ 2273361 w 10678681"/>
              <a:gd name="connsiteY120" fmla="*/ 1134090 h 1342734"/>
              <a:gd name="connsiteX121" fmla="*/ 2132003 w 10678681"/>
              <a:gd name="connsiteY121" fmla="*/ 1139225 h 1342734"/>
              <a:gd name="connsiteX122" fmla="*/ 2041224 w 10678681"/>
              <a:gd name="connsiteY122" fmla="*/ 1147536 h 1342734"/>
              <a:gd name="connsiteX123" fmla="*/ 2010157 w 10678681"/>
              <a:gd name="connsiteY123" fmla="*/ 1152767 h 1342734"/>
              <a:gd name="connsiteX124" fmla="*/ 1859213 w 10678681"/>
              <a:gd name="connsiteY124" fmla="*/ 1199540 h 1342734"/>
              <a:gd name="connsiteX125" fmla="*/ 1735877 w 10678681"/>
              <a:gd name="connsiteY125" fmla="*/ 1246527 h 1342734"/>
              <a:gd name="connsiteX126" fmla="*/ 1705069 w 10678681"/>
              <a:gd name="connsiteY126" fmla="*/ 1251989 h 1342734"/>
              <a:gd name="connsiteX127" fmla="*/ 1307888 w 10678681"/>
              <a:gd name="connsiteY127" fmla="*/ 1283156 h 1342734"/>
              <a:gd name="connsiteX128" fmla="*/ 1220734 w 10678681"/>
              <a:gd name="connsiteY128" fmla="*/ 1257811 h 1342734"/>
              <a:gd name="connsiteX129" fmla="*/ 1021737 w 10678681"/>
              <a:gd name="connsiteY129" fmla="*/ 1238739 h 1342734"/>
              <a:gd name="connsiteX130" fmla="*/ 959820 w 10678681"/>
              <a:gd name="connsiteY130" fmla="*/ 1275863 h 1342734"/>
              <a:gd name="connsiteX131" fmla="*/ 929137 w 10678681"/>
              <a:gd name="connsiteY131" fmla="*/ 1273957 h 1342734"/>
              <a:gd name="connsiteX132" fmla="*/ 878849 w 10678681"/>
              <a:gd name="connsiteY132" fmla="*/ 1266740 h 1342734"/>
              <a:gd name="connsiteX133" fmla="*/ 800667 w 10678681"/>
              <a:gd name="connsiteY133" fmla="*/ 1282041 h 1342734"/>
              <a:gd name="connsiteX134" fmla="*/ 644906 w 10678681"/>
              <a:gd name="connsiteY134" fmla="*/ 1273685 h 1342734"/>
              <a:gd name="connsiteX135" fmla="*/ 379869 w 10678681"/>
              <a:gd name="connsiteY135" fmla="*/ 1339165 h 1342734"/>
              <a:gd name="connsiteX136" fmla="*/ 137696 w 10678681"/>
              <a:gd name="connsiteY136" fmla="*/ 1319217 h 1342734"/>
              <a:gd name="connsiteX137" fmla="*/ 54250 w 10678681"/>
              <a:gd name="connsiteY137" fmla="*/ 1315838 h 1342734"/>
              <a:gd name="connsiteX138" fmla="*/ 28042 w 10678681"/>
              <a:gd name="connsiteY138" fmla="*/ 1297822 h 1342734"/>
              <a:gd name="connsiteX139" fmla="*/ 0 w 10678681"/>
              <a:gd name="connsiteY139" fmla="*/ 1294612 h 1342734"/>
              <a:gd name="connsiteX140" fmla="*/ 0 w 10678681"/>
              <a:gd name="connsiteY140"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78184 w 10678681"/>
              <a:gd name="connsiteY87" fmla="*/ 1326745 h 1342734"/>
              <a:gd name="connsiteX88" fmla="*/ 4564919 w 10678681"/>
              <a:gd name="connsiteY88" fmla="*/ 1325507 h 1342734"/>
              <a:gd name="connsiteX89" fmla="*/ 4566586 w 10678681"/>
              <a:gd name="connsiteY89" fmla="*/ 1316963 h 1342734"/>
              <a:gd name="connsiteX90" fmla="*/ 4556303 w 10678681"/>
              <a:gd name="connsiteY90" fmla="*/ 1300262 h 1342734"/>
              <a:gd name="connsiteX91" fmla="*/ 4502358 w 10678681"/>
              <a:gd name="connsiteY91" fmla="*/ 1302558 h 1342734"/>
              <a:gd name="connsiteX92" fmla="*/ 4498919 w 10678681"/>
              <a:gd name="connsiteY92" fmla="*/ 1312115 h 1342734"/>
              <a:gd name="connsiteX93" fmla="*/ 4492075 w 10678681"/>
              <a:gd name="connsiteY93" fmla="*/ 1313357 h 1342734"/>
              <a:gd name="connsiteX94" fmla="*/ 4487466 w 10678681"/>
              <a:gd name="connsiteY94" fmla="*/ 1304102 h 1342734"/>
              <a:gd name="connsiteX95" fmla="*/ 4398292 w 10678681"/>
              <a:gd name="connsiteY95" fmla="*/ 1278410 h 1342734"/>
              <a:gd name="connsiteX96" fmla="*/ 4306088 w 10678681"/>
              <a:gd name="connsiteY96" fmla="*/ 1282512 h 1342734"/>
              <a:gd name="connsiteX97" fmla="*/ 4188995 w 10678681"/>
              <a:gd name="connsiteY97" fmla="*/ 1296718 h 1342734"/>
              <a:gd name="connsiteX98" fmla="*/ 4136582 w 10678681"/>
              <a:gd name="connsiteY98" fmla="*/ 1287687 h 1342734"/>
              <a:gd name="connsiteX99" fmla="*/ 4064614 w 10678681"/>
              <a:gd name="connsiteY99" fmla="*/ 1296118 h 1342734"/>
              <a:gd name="connsiteX100" fmla="*/ 3900948 w 10678681"/>
              <a:gd name="connsiteY100" fmla="*/ 1322156 h 1342734"/>
              <a:gd name="connsiteX101" fmla="*/ 3787890 w 10678681"/>
              <a:gd name="connsiteY101" fmla="*/ 1322164 h 1342734"/>
              <a:gd name="connsiteX102" fmla="*/ 3745993 w 10678681"/>
              <a:gd name="connsiteY102" fmla="*/ 1342630 h 1342734"/>
              <a:gd name="connsiteX103" fmla="*/ 3675785 w 10678681"/>
              <a:gd name="connsiteY103" fmla="*/ 1326802 h 1342734"/>
              <a:gd name="connsiteX104" fmla="*/ 3623856 w 10678681"/>
              <a:gd name="connsiteY104" fmla="*/ 1290804 h 1342734"/>
              <a:gd name="connsiteX105" fmla="*/ 3564933 w 10678681"/>
              <a:gd name="connsiteY105" fmla="*/ 1287147 h 1342734"/>
              <a:gd name="connsiteX106" fmla="*/ 3550537 w 10678681"/>
              <a:gd name="connsiteY106" fmla="*/ 1317552 h 1342734"/>
              <a:gd name="connsiteX107" fmla="*/ 3487736 w 10678681"/>
              <a:gd name="connsiteY107" fmla="*/ 1303493 h 1342734"/>
              <a:gd name="connsiteX108" fmla="*/ 3392548 w 10678681"/>
              <a:gd name="connsiteY108" fmla="*/ 1278741 h 1342734"/>
              <a:gd name="connsiteX109" fmla="*/ 3337466 w 10678681"/>
              <a:gd name="connsiteY109" fmla="*/ 1272537 h 1342734"/>
              <a:gd name="connsiteX110" fmla="*/ 3175981 w 10678681"/>
              <a:gd name="connsiteY110" fmla="*/ 1208973 h 1342734"/>
              <a:gd name="connsiteX111" fmla="*/ 3036856 w 10678681"/>
              <a:gd name="connsiteY111" fmla="*/ 1214383 h 1342734"/>
              <a:gd name="connsiteX112" fmla="*/ 2824973 w 10678681"/>
              <a:gd name="connsiteY112" fmla="*/ 1134864 h 1342734"/>
              <a:gd name="connsiteX113" fmla="*/ 2804398 w 10678681"/>
              <a:gd name="connsiteY113" fmla="*/ 1125556 h 1342734"/>
              <a:gd name="connsiteX114" fmla="*/ 2736109 w 10678681"/>
              <a:gd name="connsiteY114" fmla="*/ 1137717 h 1342734"/>
              <a:gd name="connsiteX115" fmla="*/ 2659096 w 10678681"/>
              <a:gd name="connsiteY115" fmla="*/ 1150294 h 1342734"/>
              <a:gd name="connsiteX116" fmla="*/ 2567088 w 10678681"/>
              <a:gd name="connsiteY116" fmla="*/ 1181781 h 1342734"/>
              <a:gd name="connsiteX117" fmla="*/ 2454501 w 10678681"/>
              <a:gd name="connsiteY117" fmla="*/ 1155455 h 1342734"/>
              <a:gd name="connsiteX118" fmla="*/ 2385161 w 10678681"/>
              <a:gd name="connsiteY118" fmla="*/ 1161312 h 1342734"/>
              <a:gd name="connsiteX119" fmla="*/ 2273361 w 10678681"/>
              <a:gd name="connsiteY119" fmla="*/ 1134090 h 1342734"/>
              <a:gd name="connsiteX120" fmla="*/ 2132003 w 10678681"/>
              <a:gd name="connsiteY120" fmla="*/ 1139225 h 1342734"/>
              <a:gd name="connsiteX121" fmla="*/ 2041224 w 10678681"/>
              <a:gd name="connsiteY121" fmla="*/ 1147536 h 1342734"/>
              <a:gd name="connsiteX122" fmla="*/ 2010157 w 10678681"/>
              <a:gd name="connsiteY122" fmla="*/ 1152767 h 1342734"/>
              <a:gd name="connsiteX123" fmla="*/ 1859213 w 10678681"/>
              <a:gd name="connsiteY123" fmla="*/ 1199540 h 1342734"/>
              <a:gd name="connsiteX124" fmla="*/ 1735877 w 10678681"/>
              <a:gd name="connsiteY124" fmla="*/ 1246527 h 1342734"/>
              <a:gd name="connsiteX125" fmla="*/ 1705069 w 10678681"/>
              <a:gd name="connsiteY125" fmla="*/ 1251989 h 1342734"/>
              <a:gd name="connsiteX126" fmla="*/ 1307888 w 10678681"/>
              <a:gd name="connsiteY126" fmla="*/ 1283156 h 1342734"/>
              <a:gd name="connsiteX127" fmla="*/ 1220734 w 10678681"/>
              <a:gd name="connsiteY127" fmla="*/ 1257811 h 1342734"/>
              <a:gd name="connsiteX128" fmla="*/ 1021737 w 10678681"/>
              <a:gd name="connsiteY128" fmla="*/ 1238739 h 1342734"/>
              <a:gd name="connsiteX129" fmla="*/ 959820 w 10678681"/>
              <a:gd name="connsiteY129" fmla="*/ 1275863 h 1342734"/>
              <a:gd name="connsiteX130" fmla="*/ 929137 w 10678681"/>
              <a:gd name="connsiteY130" fmla="*/ 1273957 h 1342734"/>
              <a:gd name="connsiteX131" fmla="*/ 878849 w 10678681"/>
              <a:gd name="connsiteY131" fmla="*/ 1266740 h 1342734"/>
              <a:gd name="connsiteX132" fmla="*/ 800667 w 10678681"/>
              <a:gd name="connsiteY132" fmla="*/ 1282041 h 1342734"/>
              <a:gd name="connsiteX133" fmla="*/ 644906 w 10678681"/>
              <a:gd name="connsiteY133" fmla="*/ 1273685 h 1342734"/>
              <a:gd name="connsiteX134" fmla="*/ 379869 w 10678681"/>
              <a:gd name="connsiteY134" fmla="*/ 1339165 h 1342734"/>
              <a:gd name="connsiteX135" fmla="*/ 137696 w 10678681"/>
              <a:gd name="connsiteY135" fmla="*/ 1319217 h 1342734"/>
              <a:gd name="connsiteX136" fmla="*/ 54250 w 10678681"/>
              <a:gd name="connsiteY136" fmla="*/ 1315838 h 1342734"/>
              <a:gd name="connsiteX137" fmla="*/ 28042 w 10678681"/>
              <a:gd name="connsiteY137" fmla="*/ 1297822 h 1342734"/>
              <a:gd name="connsiteX138" fmla="*/ 0 w 10678681"/>
              <a:gd name="connsiteY138" fmla="*/ 1294612 h 1342734"/>
              <a:gd name="connsiteX139" fmla="*/ 0 w 10678681"/>
              <a:gd name="connsiteY139"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578184 w 10678681"/>
              <a:gd name="connsiteY86" fmla="*/ 1326745 h 1342734"/>
              <a:gd name="connsiteX87" fmla="*/ 4564919 w 10678681"/>
              <a:gd name="connsiteY87" fmla="*/ 1325507 h 1342734"/>
              <a:gd name="connsiteX88" fmla="*/ 4566586 w 10678681"/>
              <a:gd name="connsiteY88" fmla="*/ 1316963 h 1342734"/>
              <a:gd name="connsiteX89" fmla="*/ 4556303 w 10678681"/>
              <a:gd name="connsiteY89" fmla="*/ 1300262 h 1342734"/>
              <a:gd name="connsiteX90" fmla="*/ 4502358 w 10678681"/>
              <a:gd name="connsiteY90" fmla="*/ 1302558 h 1342734"/>
              <a:gd name="connsiteX91" fmla="*/ 4498919 w 10678681"/>
              <a:gd name="connsiteY91" fmla="*/ 1312115 h 1342734"/>
              <a:gd name="connsiteX92" fmla="*/ 4492075 w 10678681"/>
              <a:gd name="connsiteY92" fmla="*/ 1313357 h 1342734"/>
              <a:gd name="connsiteX93" fmla="*/ 4487466 w 10678681"/>
              <a:gd name="connsiteY93" fmla="*/ 1304102 h 1342734"/>
              <a:gd name="connsiteX94" fmla="*/ 4398292 w 10678681"/>
              <a:gd name="connsiteY94" fmla="*/ 1278410 h 1342734"/>
              <a:gd name="connsiteX95" fmla="*/ 4306088 w 10678681"/>
              <a:gd name="connsiteY95" fmla="*/ 1282512 h 1342734"/>
              <a:gd name="connsiteX96" fmla="*/ 4188995 w 10678681"/>
              <a:gd name="connsiteY96" fmla="*/ 1296718 h 1342734"/>
              <a:gd name="connsiteX97" fmla="*/ 4136582 w 10678681"/>
              <a:gd name="connsiteY97" fmla="*/ 1287687 h 1342734"/>
              <a:gd name="connsiteX98" fmla="*/ 4064614 w 10678681"/>
              <a:gd name="connsiteY98" fmla="*/ 1296118 h 1342734"/>
              <a:gd name="connsiteX99" fmla="*/ 3900948 w 10678681"/>
              <a:gd name="connsiteY99" fmla="*/ 1322156 h 1342734"/>
              <a:gd name="connsiteX100" fmla="*/ 3787890 w 10678681"/>
              <a:gd name="connsiteY100" fmla="*/ 1322164 h 1342734"/>
              <a:gd name="connsiteX101" fmla="*/ 3745993 w 10678681"/>
              <a:gd name="connsiteY101" fmla="*/ 1342630 h 1342734"/>
              <a:gd name="connsiteX102" fmla="*/ 3675785 w 10678681"/>
              <a:gd name="connsiteY102" fmla="*/ 1326802 h 1342734"/>
              <a:gd name="connsiteX103" fmla="*/ 3623856 w 10678681"/>
              <a:gd name="connsiteY103" fmla="*/ 1290804 h 1342734"/>
              <a:gd name="connsiteX104" fmla="*/ 3564933 w 10678681"/>
              <a:gd name="connsiteY104" fmla="*/ 1287147 h 1342734"/>
              <a:gd name="connsiteX105" fmla="*/ 3550537 w 10678681"/>
              <a:gd name="connsiteY105" fmla="*/ 1317552 h 1342734"/>
              <a:gd name="connsiteX106" fmla="*/ 3487736 w 10678681"/>
              <a:gd name="connsiteY106" fmla="*/ 1303493 h 1342734"/>
              <a:gd name="connsiteX107" fmla="*/ 3392548 w 10678681"/>
              <a:gd name="connsiteY107" fmla="*/ 1278741 h 1342734"/>
              <a:gd name="connsiteX108" fmla="*/ 3337466 w 10678681"/>
              <a:gd name="connsiteY108" fmla="*/ 1272537 h 1342734"/>
              <a:gd name="connsiteX109" fmla="*/ 3175981 w 10678681"/>
              <a:gd name="connsiteY109" fmla="*/ 1208973 h 1342734"/>
              <a:gd name="connsiteX110" fmla="*/ 3036856 w 10678681"/>
              <a:gd name="connsiteY110" fmla="*/ 1214383 h 1342734"/>
              <a:gd name="connsiteX111" fmla="*/ 2824973 w 10678681"/>
              <a:gd name="connsiteY111" fmla="*/ 1134864 h 1342734"/>
              <a:gd name="connsiteX112" fmla="*/ 2804398 w 10678681"/>
              <a:gd name="connsiteY112" fmla="*/ 1125556 h 1342734"/>
              <a:gd name="connsiteX113" fmla="*/ 2736109 w 10678681"/>
              <a:gd name="connsiteY113" fmla="*/ 1137717 h 1342734"/>
              <a:gd name="connsiteX114" fmla="*/ 2659096 w 10678681"/>
              <a:gd name="connsiteY114" fmla="*/ 1150294 h 1342734"/>
              <a:gd name="connsiteX115" fmla="*/ 2567088 w 10678681"/>
              <a:gd name="connsiteY115" fmla="*/ 1181781 h 1342734"/>
              <a:gd name="connsiteX116" fmla="*/ 2454501 w 10678681"/>
              <a:gd name="connsiteY116" fmla="*/ 1155455 h 1342734"/>
              <a:gd name="connsiteX117" fmla="*/ 2385161 w 10678681"/>
              <a:gd name="connsiteY117" fmla="*/ 1161312 h 1342734"/>
              <a:gd name="connsiteX118" fmla="*/ 2273361 w 10678681"/>
              <a:gd name="connsiteY118" fmla="*/ 1134090 h 1342734"/>
              <a:gd name="connsiteX119" fmla="*/ 2132003 w 10678681"/>
              <a:gd name="connsiteY119" fmla="*/ 1139225 h 1342734"/>
              <a:gd name="connsiteX120" fmla="*/ 2041224 w 10678681"/>
              <a:gd name="connsiteY120" fmla="*/ 1147536 h 1342734"/>
              <a:gd name="connsiteX121" fmla="*/ 2010157 w 10678681"/>
              <a:gd name="connsiteY121" fmla="*/ 1152767 h 1342734"/>
              <a:gd name="connsiteX122" fmla="*/ 1859213 w 10678681"/>
              <a:gd name="connsiteY122" fmla="*/ 1199540 h 1342734"/>
              <a:gd name="connsiteX123" fmla="*/ 1735877 w 10678681"/>
              <a:gd name="connsiteY123" fmla="*/ 1246527 h 1342734"/>
              <a:gd name="connsiteX124" fmla="*/ 1705069 w 10678681"/>
              <a:gd name="connsiteY124" fmla="*/ 1251989 h 1342734"/>
              <a:gd name="connsiteX125" fmla="*/ 1307888 w 10678681"/>
              <a:gd name="connsiteY125" fmla="*/ 1283156 h 1342734"/>
              <a:gd name="connsiteX126" fmla="*/ 1220734 w 10678681"/>
              <a:gd name="connsiteY126" fmla="*/ 1257811 h 1342734"/>
              <a:gd name="connsiteX127" fmla="*/ 1021737 w 10678681"/>
              <a:gd name="connsiteY127" fmla="*/ 1238739 h 1342734"/>
              <a:gd name="connsiteX128" fmla="*/ 959820 w 10678681"/>
              <a:gd name="connsiteY128" fmla="*/ 1275863 h 1342734"/>
              <a:gd name="connsiteX129" fmla="*/ 929137 w 10678681"/>
              <a:gd name="connsiteY129" fmla="*/ 1273957 h 1342734"/>
              <a:gd name="connsiteX130" fmla="*/ 878849 w 10678681"/>
              <a:gd name="connsiteY130" fmla="*/ 1266740 h 1342734"/>
              <a:gd name="connsiteX131" fmla="*/ 800667 w 10678681"/>
              <a:gd name="connsiteY131" fmla="*/ 1282041 h 1342734"/>
              <a:gd name="connsiteX132" fmla="*/ 644906 w 10678681"/>
              <a:gd name="connsiteY132" fmla="*/ 1273685 h 1342734"/>
              <a:gd name="connsiteX133" fmla="*/ 379869 w 10678681"/>
              <a:gd name="connsiteY133" fmla="*/ 1339165 h 1342734"/>
              <a:gd name="connsiteX134" fmla="*/ 137696 w 10678681"/>
              <a:gd name="connsiteY134" fmla="*/ 1319217 h 1342734"/>
              <a:gd name="connsiteX135" fmla="*/ 54250 w 10678681"/>
              <a:gd name="connsiteY135" fmla="*/ 1315838 h 1342734"/>
              <a:gd name="connsiteX136" fmla="*/ 28042 w 10678681"/>
              <a:gd name="connsiteY136" fmla="*/ 1297822 h 1342734"/>
              <a:gd name="connsiteX137" fmla="*/ 0 w 10678681"/>
              <a:gd name="connsiteY137" fmla="*/ 1294612 h 1342734"/>
              <a:gd name="connsiteX138" fmla="*/ 0 w 10678681"/>
              <a:gd name="connsiteY138"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578184 w 10678681"/>
              <a:gd name="connsiteY85" fmla="*/ 1326745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17473 w 10678681"/>
              <a:gd name="connsiteY85" fmla="*/ 1296467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26038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660167 w 10678681"/>
              <a:gd name="connsiteY122" fmla="*/ 123684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10678681" h="1342734">
                <a:moveTo>
                  <a:pt x="0" y="0"/>
                </a:moveTo>
                <a:lnTo>
                  <a:pt x="10678681" y="0"/>
                </a:lnTo>
                <a:lnTo>
                  <a:pt x="10666019" y="7876"/>
                </a:lnTo>
                <a:cubicBezTo>
                  <a:pt x="10653407" y="16166"/>
                  <a:pt x="10642107" y="24244"/>
                  <a:pt x="10632825" y="32153"/>
                </a:cubicBezTo>
                <a:cubicBezTo>
                  <a:pt x="10592272" y="36323"/>
                  <a:pt x="10556884" y="50892"/>
                  <a:pt x="10516219" y="45588"/>
                </a:cubicBezTo>
                <a:cubicBezTo>
                  <a:pt x="10497465" y="38035"/>
                  <a:pt x="10481313" y="25649"/>
                  <a:pt x="10456989" y="979"/>
                </a:cubicBezTo>
                <a:cubicBezTo>
                  <a:pt x="10458435" y="21260"/>
                  <a:pt x="10448472" y="9612"/>
                  <a:pt x="10438642" y="1524"/>
                </a:cubicBezTo>
                <a:cubicBezTo>
                  <a:pt x="10430119" y="11702"/>
                  <a:pt x="10417632" y="41266"/>
                  <a:pt x="10407146" y="43659"/>
                </a:cubicBezTo>
                <a:cubicBezTo>
                  <a:pt x="10379701" y="2826"/>
                  <a:pt x="10370665" y="125005"/>
                  <a:pt x="10341159" y="103824"/>
                </a:cubicBezTo>
                <a:cubicBezTo>
                  <a:pt x="10332001" y="120367"/>
                  <a:pt x="10274736" y="115685"/>
                  <a:pt x="10244930" y="94599"/>
                </a:cubicBezTo>
                <a:cubicBezTo>
                  <a:pt x="10189350" y="132718"/>
                  <a:pt x="10178914" y="158571"/>
                  <a:pt x="10115334" y="155658"/>
                </a:cubicBezTo>
                <a:cubicBezTo>
                  <a:pt x="10110816" y="185325"/>
                  <a:pt x="10047419" y="166765"/>
                  <a:pt x="10068157" y="215673"/>
                </a:cubicBezTo>
                <a:cubicBezTo>
                  <a:pt x="10047157" y="216184"/>
                  <a:pt x="10029060" y="198149"/>
                  <a:pt x="10045431" y="229568"/>
                </a:cubicBezTo>
                <a:cubicBezTo>
                  <a:pt x="10018897" y="234017"/>
                  <a:pt x="9963426" y="205273"/>
                  <a:pt x="9929077" y="209062"/>
                </a:cubicBezTo>
                <a:cubicBezTo>
                  <a:pt x="9910475" y="224494"/>
                  <a:pt x="9890198" y="272419"/>
                  <a:pt x="9840045" y="223033"/>
                </a:cubicBezTo>
                <a:cubicBezTo>
                  <a:pt x="9789999" y="276055"/>
                  <a:pt x="9744257" y="186744"/>
                  <a:pt x="9679639" y="247182"/>
                </a:cubicBezTo>
                <a:cubicBezTo>
                  <a:pt x="9634736" y="215294"/>
                  <a:pt x="9537501" y="238016"/>
                  <a:pt x="9498347" y="244723"/>
                </a:cubicBezTo>
                <a:cubicBezTo>
                  <a:pt x="9450379" y="244255"/>
                  <a:pt x="9394227" y="293607"/>
                  <a:pt x="9366026" y="299024"/>
                </a:cubicBezTo>
                <a:cubicBezTo>
                  <a:pt x="9341424" y="298595"/>
                  <a:pt x="9297504" y="338146"/>
                  <a:pt x="9316702" y="356523"/>
                </a:cubicBezTo>
                <a:cubicBezTo>
                  <a:pt x="9228105" y="319675"/>
                  <a:pt x="9206375" y="367221"/>
                  <a:pt x="9121744" y="365177"/>
                </a:cubicBezTo>
                <a:cubicBezTo>
                  <a:pt x="9093808" y="425910"/>
                  <a:pt x="9103257" y="373647"/>
                  <a:pt x="9061654" y="393730"/>
                </a:cubicBezTo>
                <a:cubicBezTo>
                  <a:pt x="9060114" y="344357"/>
                  <a:pt x="9015442" y="432718"/>
                  <a:pt x="8997577" y="380865"/>
                </a:cubicBezTo>
                <a:cubicBezTo>
                  <a:pt x="8969550" y="402056"/>
                  <a:pt x="8954076" y="446763"/>
                  <a:pt x="8907968" y="447345"/>
                </a:cubicBezTo>
                <a:cubicBezTo>
                  <a:pt x="8864369" y="428134"/>
                  <a:pt x="8818646" y="497461"/>
                  <a:pt x="8764163" y="471000"/>
                </a:cubicBezTo>
                <a:cubicBezTo>
                  <a:pt x="8744747" y="465539"/>
                  <a:pt x="8688469" y="474754"/>
                  <a:pt x="8680155" y="492404"/>
                </a:cubicBezTo>
                <a:cubicBezTo>
                  <a:pt x="8668902" y="497604"/>
                  <a:pt x="8654338" y="493892"/>
                  <a:pt x="8651436" y="511923"/>
                </a:cubicBezTo>
                <a:cubicBezTo>
                  <a:pt x="8645505" y="533975"/>
                  <a:pt x="8599739" y="507897"/>
                  <a:pt x="8609185" y="531525"/>
                </a:cubicBezTo>
                <a:cubicBezTo>
                  <a:pt x="8576806" y="513805"/>
                  <a:pt x="8560019" y="560634"/>
                  <a:pt x="8537091" y="574933"/>
                </a:cubicBezTo>
                <a:cubicBezTo>
                  <a:pt x="8510928" y="556486"/>
                  <a:pt x="8488623" y="604682"/>
                  <a:pt x="8435931" y="617926"/>
                </a:cubicBezTo>
                <a:cubicBezTo>
                  <a:pt x="8406978" y="596402"/>
                  <a:pt x="8400500" y="627188"/>
                  <a:pt x="8348623" y="600607"/>
                </a:cubicBezTo>
                <a:cubicBezTo>
                  <a:pt x="8347650" y="604255"/>
                  <a:pt x="8320537" y="587451"/>
                  <a:pt x="8276883" y="588214"/>
                </a:cubicBezTo>
                <a:cubicBezTo>
                  <a:pt x="8233229" y="588977"/>
                  <a:pt x="8147007" y="602039"/>
                  <a:pt x="8086698" y="605185"/>
                </a:cubicBezTo>
                <a:cubicBezTo>
                  <a:pt x="8018754" y="612533"/>
                  <a:pt x="8076794" y="658105"/>
                  <a:pt x="7982378" y="629799"/>
                </a:cubicBezTo>
                <a:cubicBezTo>
                  <a:pt x="7978309" y="650417"/>
                  <a:pt x="7968020" y="653434"/>
                  <a:pt x="7947952" y="648003"/>
                </a:cubicBezTo>
                <a:cubicBezTo>
                  <a:pt x="7915301" y="652980"/>
                  <a:pt x="7930086" y="699793"/>
                  <a:pt x="7890112" y="677915"/>
                </a:cubicBezTo>
                <a:cubicBezTo>
                  <a:pt x="7902561" y="702153"/>
                  <a:pt x="7831508" y="700184"/>
                  <a:pt x="7853284" y="723588"/>
                </a:cubicBezTo>
                <a:cubicBezTo>
                  <a:pt x="7838304" y="751013"/>
                  <a:pt x="7817999" y="714992"/>
                  <a:pt x="7802383" y="739359"/>
                </a:cubicBezTo>
                <a:cubicBezTo>
                  <a:pt x="7781922" y="742015"/>
                  <a:pt x="7755431" y="732207"/>
                  <a:pt x="7730518" y="739526"/>
                </a:cubicBezTo>
                <a:cubicBezTo>
                  <a:pt x="7716802" y="743091"/>
                  <a:pt x="7733019" y="753459"/>
                  <a:pt x="7720084" y="760750"/>
                </a:cubicBezTo>
                <a:cubicBezTo>
                  <a:pt x="7707149" y="768041"/>
                  <a:pt x="7671920" y="776612"/>
                  <a:pt x="7652907" y="783273"/>
                </a:cubicBezTo>
                <a:cubicBezTo>
                  <a:pt x="7630163" y="772504"/>
                  <a:pt x="7616976" y="783101"/>
                  <a:pt x="7606008" y="800717"/>
                </a:cubicBezTo>
                <a:cubicBezTo>
                  <a:pt x="7561224" y="806541"/>
                  <a:pt x="7527083" y="837162"/>
                  <a:pt x="7480223" y="856821"/>
                </a:cubicBezTo>
                <a:cubicBezTo>
                  <a:pt x="7422566" y="851729"/>
                  <a:pt x="7406130" y="898621"/>
                  <a:pt x="7356005" y="919462"/>
                </a:cubicBezTo>
                <a:cubicBezTo>
                  <a:pt x="7301710" y="896412"/>
                  <a:pt x="7327853" y="963334"/>
                  <a:pt x="7305396" y="986228"/>
                </a:cubicBezTo>
                <a:lnTo>
                  <a:pt x="7266251" y="967864"/>
                </a:lnTo>
                <a:lnTo>
                  <a:pt x="7258094" y="990679"/>
                </a:lnTo>
                <a:lnTo>
                  <a:pt x="7257893" y="991204"/>
                </a:lnTo>
                <a:lnTo>
                  <a:pt x="7247153" y="991550"/>
                </a:lnTo>
                <a:cubicBezTo>
                  <a:pt x="7228850" y="991013"/>
                  <a:pt x="7210872" y="989423"/>
                  <a:pt x="7193612" y="987042"/>
                </a:cubicBezTo>
                <a:cubicBezTo>
                  <a:pt x="7184018" y="1016185"/>
                  <a:pt x="7117645" y="991054"/>
                  <a:pt x="7132632" y="1042036"/>
                </a:cubicBezTo>
                <a:cubicBezTo>
                  <a:pt x="7109597" y="1040358"/>
                  <a:pt x="7092653" y="1020472"/>
                  <a:pt x="7105610" y="1053537"/>
                </a:cubicBezTo>
                <a:cubicBezTo>
                  <a:pt x="7098186" y="1053959"/>
                  <a:pt x="7071669" y="1042250"/>
                  <a:pt x="7069148" y="1047163"/>
                </a:cubicBezTo>
                <a:lnTo>
                  <a:pt x="7039634" y="1059971"/>
                </a:lnTo>
                <a:lnTo>
                  <a:pt x="7033445" y="1063314"/>
                </a:lnTo>
                <a:lnTo>
                  <a:pt x="6999157" y="1055282"/>
                </a:lnTo>
                <a:lnTo>
                  <a:pt x="6981874" y="1053827"/>
                </a:lnTo>
                <a:lnTo>
                  <a:pt x="6976102" y="1047854"/>
                </a:lnTo>
                <a:cubicBezTo>
                  <a:pt x="6970359" y="1044495"/>
                  <a:pt x="6962768" y="1043656"/>
                  <a:pt x="6951040" y="1048531"/>
                </a:cubicBezTo>
                <a:lnTo>
                  <a:pt x="6948497" y="1050706"/>
                </a:lnTo>
                <a:lnTo>
                  <a:pt x="6926582" y="1043462"/>
                </a:lnTo>
                <a:cubicBezTo>
                  <a:pt x="6919310" y="1039773"/>
                  <a:pt x="6839625" y="1034777"/>
                  <a:pt x="6833743" y="1027960"/>
                </a:cubicBezTo>
                <a:cubicBezTo>
                  <a:pt x="6776335" y="1015119"/>
                  <a:pt x="6761260" y="1047430"/>
                  <a:pt x="6687090" y="1063250"/>
                </a:cubicBezTo>
                <a:cubicBezTo>
                  <a:pt x="6621041" y="1075436"/>
                  <a:pt x="6482366" y="1074217"/>
                  <a:pt x="6431838" y="1063226"/>
                </a:cubicBezTo>
                <a:cubicBezTo>
                  <a:pt x="6405016" y="1060235"/>
                  <a:pt x="6309698" y="1067799"/>
                  <a:pt x="6327795" y="1088142"/>
                </a:cubicBezTo>
                <a:cubicBezTo>
                  <a:pt x="6241699" y="1050273"/>
                  <a:pt x="6228725" y="1111123"/>
                  <a:pt x="6136549" y="1100268"/>
                </a:cubicBezTo>
                <a:cubicBezTo>
                  <a:pt x="6096483" y="1157984"/>
                  <a:pt x="6053277" y="1099229"/>
                  <a:pt x="6004655" y="1114946"/>
                </a:cubicBezTo>
                <a:cubicBezTo>
                  <a:pt x="6010724" y="1065500"/>
                  <a:pt x="5948029" y="1149051"/>
                  <a:pt x="5936643" y="1095428"/>
                </a:cubicBezTo>
                <a:cubicBezTo>
                  <a:pt x="5928154" y="1099986"/>
                  <a:pt x="5920290" y="1106094"/>
                  <a:pt x="5912484" y="1112624"/>
                </a:cubicBezTo>
                <a:lnTo>
                  <a:pt x="5908387" y="1116018"/>
                </a:lnTo>
                <a:lnTo>
                  <a:pt x="5890495" y="1120268"/>
                </a:lnTo>
                <a:lnTo>
                  <a:pt x="5887318" y="1133134"/>
                </a:lnTo>
                <a:lnTo>
                  <a:pt x="5861726" y="1147891"/>
                </a:lnTo>
                <a:cubicBezTo>
                  <a:pt x="5851855" y="1151615"/>
                  <a:pt x="5818443" y="1153513"/>
                  <a:pt x="5805823" y="1152457"/>
                </a:cubicBezTo>
                <a:cubicBezTo>
                  <a:pt x="5761190" y="1128740"/>
                  <a:pt x="5745234" y="1208320"/>
                  <a:pt x="5689841" y="1176232"/>
                </a:cubicBezTo>
                <a:cubicBezTo>
                  <a:pt x="5645165" y="1182523"/>
                  <a:pt x="5638674" y="1185346"/>
                  <a:pt x="5605119" y="1190202"/>
                </a:cubicBezTo>
                <a:cubicBezTo>
                  <a:pt x="5595173" y="1211597"/>
                  <a:pt x="5481899" y="1180798"/>
                  <a:pt x="5488513" y="1205367"/>
                </a:cubicBezTo>
                <a:cubicBezTo>
                  <a:pt x="5455905" y="1184307"/>
                  <a:pt x="5430208" y="1229302"/>
                  <a:pt x="5402905" y="1241191"/>
                </a:cubicBezTo>
                <a:cubicBezTo>
                  <a:pt x="5353635" y="1248161"/>
                  <a:pt x="5228965" y="1244549"/>
                  <a:pt x="5192893" y="1247188"/>
                </a:cubicBezTo>
                <a:cubicBezTo>
                  <a:pt x="5191257" y="1250727"/>
                  <a:pt x="5178909" y="1254361"/>
                  <a:pt x="5164025" y="1257028"/>
                </a:cubicBezTo>
                <a:cubicBezTo>
                  <a:pt x="5149141" y="1259695"/>
                  <a:pt x="5121746" y="1277136"/>
                  <a:pt x="5103589" y="1263189"/>
                </a:cubicBezTo>
                <a:cubicBezTo>
                  <a:pt x="5020856" y="1221392"/>
                  <a:pt x="4961920" y="1251721"/>
                  <a:pt x="4894688" y="1247184"/>
                </a:cubicBezTo>
                <a:cubicBezTo>
                  <a:pt x="4819279" y="1247443"/>
                  <a:pt x="4886780" y="1276272"/>
                  <a:pt x="4788036" y="1238182"/>
                </a:cubicBezTo>
                <a:cubicBezTo>
                  <a:pt x="4780353" y="1258340"/>
                  <a:pt x="4768632" y="1260281"/>
                  <a:pt x="4747555" y="1252768"/>
                </a:cubicBezTo>
                <a:cubicBezTo>
                  <a:pt x="4711089" y="1254336"/>
                  <a:pt x="4719897" y="1302605"/>
                  <a:pt x="4679644" y="1276603"/>
                </a:cubicBezTo>
                <a:cubicBezTo>
                  <a:pt x="4651415" y="1288933"/>
                  <a:pt x="4636594" y="1288316"/>
                  <a:pt x="4617473" y="1296467"/>
                </a:cubicBezTo>
                <a:lnTo>
                  <a:pt x="4564919" y="1325507"/>
                </a:lnTo>
                <a:lnTo>
                  <a:pt x="4566586" y="1316963"/>
                </a:lnTo>
                <a:cubicBezTo>
                  <a:pt x="4569057" y="1308855"/>
                  <a:pt x="4571069" y="1299935"/>
                  <a:pt x="4556303" y="1300262"/>
                </a:cubicBezTo>
                <a:cubicBezTo>
                  <a:pt x="4525488" y="1305073"/>
                  <a:pt x="4517133" y="1269079"/>
                  <a:pt x="4502358" y="1302558"/>
                </a:cubicBezTo>
                <a:lnTo>
                  <a:pt x="4498919" y="1312115"/>
                </a:lnTo>
                <a:lnTo>
                  <a:pt x="4492075" y="1313357"/>
                </a:lnTo>
                <a:cubicBezTo>
                  <a:pt x="4488463" y="1312870"/>
                  <a:pt x="4486534" y="1310394"/>
                  <a:pt x="4487466" y="1304102"/>
                </a:cubicBezTo>
                <a:cubicBezTo>
                  <a:pt x="4457512" y="1328789"/>
                  <a:pt x="4426787" y="1287064"/>
                  <a:pt x="4398292" y="1278410"/>
                </a:cubicBezTo>
                <a:cubicBezTo>
                  <a:pt x="4375210" y="1302378"/>
                  <a:pt x="4366248" y="1283298"/>
                  <a:pt x="4306088" y="1282512"/>
                </a:cubicBezTo>
                <a:cubicBezTo>
                  <a:pt x="4280844" y="1310113"/>
                  <a:pt x="4237476" y="1258925"/>
                  <a:pt x="4188995" y="1296718"/>
                </a:cubicBezTo>
                <a:cubicBezTo>
                  <a:pt x="4186961" y="1293392"/>
                  <a:pt x="4157312" y="1287787"/>
                  <a:pt x="4136582" y="1287687"/>
                </a:cubicBezTo>
                <a:cubicBezTo>
                  <a:pt x="4115852" y="1287587"/>
                  <a:pt x="4081037" y="1280166"/>
                  <a:pt x="4064614" y="1296118"/>
                </a:cubicBezTo>
                <a:cubicBezTo>
                  <a:pt x="3987264" y="1347194"/>
                  <a:pt x="3967205" y="1309881"/>
                  <a:pt x="3900948" y="1322156"/>
                </a:cubicBezTo>
                <a:cubicBezTo>
                  <a:pt x="3826014" y="1330612"/>
                  <a:pt x="3831060" y="1333478"/>
                  <a:pt x="3787890" y="1322164"/>
                </a:cubicBezTo>
                <a:cubicBezTo>
                  <a:pt x="3777929" y="1303028"/>
                  <a:pt x="3766063" y="1332733"/>
                  <a:pt x="3745993" y="1342630"/>
                </a:cubicBezTo>
                <a:cubicBezTo>
                  <a:pt x="3709591" y="1345286"/>
                  <a:pt x="3712765" y="1296323"/>
                  <a:pt x="3675785" y="1326802"/>
                </a:cubicBezTo>
                <a:cubicBezTo>
                  <a:pt x="3682573" y="1300349"/>
                  <a:pt x="3606829" y="1318588"/>
                  <a:pt x="3623856" y="1290804"/>
                </a:cubicBezTo>
                <a:cubicBezTo>
                  <a:pt x="3600335" y="1267550"/>
                  <a:pt x="3588308" y="1307279"/>
                  <a:pt x="3564933" y="1287147"/>
                </a:cubicBezTo>
                <a:cubicBezTo>
                  <a:pt x="3538420" y="1283043"/>
                  <a:pt x="3579946" y="1314789"/>
                  <a:pt x="3550537" y="1317552"/>
                </a:cubicBezTo>
                <a:cubicBezTo>
                  <a:pt x="3514920" y="1316159"/>
                  <a:pt x="3514600" y="1364317"/>
                  <a:pt x="3487736" y="1303493"/>
                </a:cubicBezTo>
                <a:cubicBezTo>
                  <a:pt x="3450312" y="1319195"/>
                  <a:pt x="3443340" y="1291726"/>
                  <a:pt x="3392548" y="1278741"/>
                </a:cubicBezTo>
                <a:cubicBezTo>
                  <a:pt x="3371053" y="1294449"/>
                  <a:pt x="3354022" y="1287164"/>
                  <a:pt x="3337466" y="1272537"/>
                </a:cubicBezTo>
                <a:cubicBezTo>
                  <a:pt x="3287808" y="1277154"/>
                  <a:pt x="3231625" y="1217343"/>
                  <a:pt x="3175981" y="1208973"/>
                </a:cubicBezTo>
                <a:cubicBezTo>
                  <a:pt x="3115467" y="1227175"/>
                  <a:pt x="3096324" y="1223154"/>
                  <a:pt x="3036856" y="1214383"/>
                </a:cubicBezTo>
                <a:cubicBezTo>
                  <a:pt x="2976484" y="1195723"/>
                  <a:pt x="2863716" y="1149668"/>
                  <a:pt x="2824973" y="1134864"/>
                </a:cubicBezTo>
                <a:cubicBezTo>
                  <a:pt x="2817752" y="1140972"/>
                  <a:pt x="2802616" y="1134132"/>
                  <a:pt x="2804398" y="1125556"/>
                </a:cubicBezTo>
                <a:cubicBezTo>
                  <a:pt x="2796364" y="1128008"/>
                  <a:pt x="2737660" y="1151579"/>
                  <a:pt x="2736109" y="1137717"/>
                </a:cubicBezTo>
                <a:cubicBezTo>
                  <a:pt x="2696082" y="1134954"/>
                  <a:pt x="2695314" y="1134322"/>
                  <a:pt x="2659096" y="1150294"/>
                </a:cubicBezTo>
                <a:cubicBezTo>
                  <a:pt x="2582535" y="1124403"/>
                  <a:pt x="2622743" y="1189988"/>
                  <a:pt x="2567088" y="1181781"/>
                </a:cubicBezTo>
                <a:cubicBezTo>
                  <a:pt x="2523074" y="1153322"/>
                  <a:pt x="2505741" y="1175022"/>
                  <a:pt x="2454501" y="1155455"/>
                </a:cubicBezTo>
                <a:cubicBezTo>
                  <a:pt x="2435184" y="1199648"/>
                  <a:pt x="2405890" y="1149324"/>
                  <a:pt x="2385161" y="1161312"/>
                </a:cubicBezTo>
                <a:cubicBezTo>
                  <a:pt x="2329714" y="1166582"/>
                  <a:pt x="2322102" y="1137771"/>
                  <a:pt x="2273361" y="1134090"/>
                </a:cubicBezTo>
                <a:cubicBezTo>
                  <a:pt x="2270204" y="1112590"/>
                  <a:pt x="2164540" y="1136821"/>
                  <a:pt x="2132003" y="1139225"/>
                </a:cubicBezTo>
                <a:cubicBezTo>
                  <a:pt x="2119616" y="1127805"/>
                  <a:pt x="2068429" y="1132839"/>
                  <a:pt x="2041224" y="1147536"/>
                </a:cubicBezTo>
                <a:cubicBezTo>
                  <a:pt x="2072319" y="1178143"/>
                  <a:pt x="2006941" y="1118646"/>
                  <a:pt x="2010157" y="1152767"/>
                </a:cubicBezTo>
                <a:cubicBezTo>
                  <a:pt x="1976080" y="1167742"/>
                  <a:pt x="1904926" y="1183913"/>
                  <a:pt x="1859213" y="1199540"/>
                </a:cubicBezTo>
                <a:cubicBezTo>
                  <a:pt x="1837985" y="1173314"/>
                  <a:pt x="1772946" y="1249813"/>
                  <a:pt x="1735877" y="1246527"/>
                </a:cubicBezTo>
                <a:cubicBezTo>
                  <a:pt x="1727774" y="1263559"/>
                  <a:pt x="1674382" y="1247072"/>
                  <a:pt x="1660167" y="1236849"/>
                </a:cubicBezTo>
                <a:cubicBezTo>
                  <a:pt x="1541640" y="1221134"/>
                  <a:pt x="1352140" y="1267338"/>
                  <a:pt x="1279827" y="1245307"/>
                </a:cubicBezTo>
                <a:lnTo>
                  <a:pt x="1021737" y="1238739"/>
                </a:lnTo>
                <a:cubicBezTo>
                  <a:pt x="1011829" y="1264670"/>
                  <a:pt x="960483" y="1235921"/>
                  <a:pt x="959820" y="1275863"/>
                </a:cubicBezTo>
                <a:cubicBezTo>
                  <a:pt x="950745" y="1291685"/>
                  <a:pt x="934594" y="1289700"/>
                  <a:pt x="929137" y="1273957"/>
                </a:cubicBezTo>
                <a:cubicBezTo>
                  <a:pt x="909281" y="1275184"/>
                  <a:pt x="894620" y="1293444"/>
                  <a:pt x="878849" y="1266740"/>
                </a:cubicBezTo>
                <a:cubicBezTo>
                  <a:pt x="851668" y="1267510"/>
                  <a:pt x="816599" y="1322523"/>
                  <a:pt x="800667" y="1282041"/>
                </a:cubicBezTo>
                <a:cubicBezTo>
                  <a:pt x="741645" y="1285469"/>
                  <a:pt x="699773" y="1269716"/>
                  <a:pt x="644906" y="1273685"/>
                </a:cubicBezTo>
                <a:cubicBezTo>
                  <a:pt x="541527" y="1321342"/>
                  <a:pt x="446058" y="1236106"/>
                  <a:pt x="379869" y="1339165"/>
                </a:cubicBezTo>
                <a:cubicBezTo>
                  <a:pt x="292000" y="1296022"/>
                  <a:pt x="211611" y="1323804"/>
                  <a:pt x="137696" y="1319217"/>
                </a:cubicBezTo>
                <a:cubicBezTo>
                  <a:pt x="102121" y="1327987"/>
                  <a:pt x="88791" y="1285209"/>
                  <a:pt x="54250" y="1315838"/>
                </a:cubicBezTo>
                <a:cubicBezTo>
                  <a:pt x="49461" y="1305340"/>
                  <a:pt x="39595" y="1300426"/>
                  <a:pt x="28042" y="1297822"/>
                </a:cubicBezTo>
                <a:lnTo>
                  <a:pt x="0" y="1294612"/>
                </a:lnTo>
                <a:lnTo>
                  <a:pt x="0" y="0"/>
                </a:ln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3" name="Freeform: Shape 20">
            <a:extLst>
              <a:ext uri="{FF2B5EF4-FFF2-40B4-BE49-F238E27FC236}">
                <a16:creationId xmlns:a16="http://schemas.microsoft.com/office/drawing/2014/main" id="{F7C01D51-9BA6-0BB6-C421-445333EED513}"/>
              </a:ext>
            </a:extLst>
          </p:cNvPr>
          <p:cNvSpPr/>
          <p:nvPr userDrawn="1"/>
        </p:nvSpPr>
        <p:spPr>
          <a:xfrm>
            <a:off x="5307013" y="6113463"/>
            <a:ext cx="6884987" cy="744537"/>
          </a:xfrm>
          <a:custGeom>
            <a:avLst/>
            <a:gdLst>
              <a:gd name="connsiteX0" fmla="*/ 6884902 w 6884902"/>
              <a:gd name="connsiteY0" fmla="*/ 0 h 743798"/>
              <a:gd name="connsiteX1" fmla="*/ 6884902 w 6884902"/>
              <a:gd name="connsiteY1" fmla="*/ 743798 h 743798"/>
              <a:gd name="connsiteX2" fmla="*/ 0 w 6884902"/>
              <a:gd name="connsiteY2" fmla="*/ 743798 h 743798"/>
              <a:gd name="connsiteX3" fmla="*/ 27126 w 6884902"/>
              <a:gd name="connsiteY3" fmla="*/ 734875 h 743798"/>
              <a:gd name="connsiteX4" fmla="*/ 115379 w 6884902"/>
              <a:gd name="connsiteY4" fmla="*/ 742294 h 743798"/>
              <a:gd name="connsiteX5" fmla="*/ 119085 w 6884902"/>
              <a:gd name="connsiteY5" fmla="*/ 735518 h 743798"/>
              <a:gd name="connsiteX6" fmla="*/ 171815 w 6884902"/>
              <a:gd name="connsiteY6" fmla="*/ 725758 h 743798"/>
              <a:gd name="connsiteX7" fmla="*/ 376446 w 6884902"/>
              <a:gd name="connsiteY7" fmla="*/ 728420 h 743798"/>
              <a:gd name="connsiteX8" fmla="*/ 478937 w 6884902"/>
              <a:gd name="connsiteY8" fmla="*/ 708330 h 743798"/>
              <a:gd name="connsiteX9" fmla="*/ 512102 w 6884902"/>
              <a:gd name="connsiteY9" fmla="*/ 695257 h 743798"/>
              <a:gd name="connsiteX10" fmla="*/ 567866 w 6884902"/>
              <a:gd name="connsiteY10" fmla="*/ 673724 h 743798"/>
              <a:gd name="connsiteX11" fmla="*/ 601635 w 6884902"/>
              <a:gd name="connsiteY11" fmla="*/ 642996 h 743798"/>
              <a:gd name="connsiteX12" fmla="*/ 651399 w 6884902"/>
              <a:gd name="connsiteY12" fmla="*/ 630790 h 743798"/>
              <a:gd name="connsiteX13" fmla="*/ 673188 w 6884902"/>
              <a:gd name="connsiteY13" fmla="*/ 646879 h 743798"/>
              <a:gd name="connsiteX14" fmla="*/ 723099 w 6884902"/>
              <a:gd name="connsiteY14" fmla="*/ 627680 h 743798"/>
              <a:gd name="connsiteX15" fmla="*/ 797690 w 6884902"/>
              <a:gd name="connsiteY15" fmla="*/ 596478 h 743798"/>
              <a:gd name="connsiteX16" fmla="*/ 843350 w 6884902"/>
              <a:gd name="connsiteY16" fmla="*/ 583370 h 743798"/>
              <a:gd name="connsiteX17" fmla="*/ 965206 w 6884902"/>
              <a:gd name="connsiteY17" fmla="*/ 542258 h 743798"/>
              <a:gd name="connsiteX18" fmla="*/ 1085071 w 6884902"/>
              <a:gd name="connsiteY18" fmla="*/ 497034 h 743798"/>
              <a:gd name="connsiteX19" fmla="*/ 1131215 w 6884902"/>
              <a:gd name="connsiteY19" fmla="*/ 452250 h 743798"/>
              <a:gd name="connsiteX20" fmla="*/ 1138042 w 6884902"/>
              <a:gd name="connsiteY20" fmla="*/ 449608 h 743798"/>
              <a:gd name="connsiteX21" fmla="*/ 1158791 w 6884902"/>
              <a:gd name="connsiteY21" fmla="*/ 448308 h 743798"/>
              <a:gd name="connsiteX22" fmla="*/ 1166938 w 6884902"/>
              <a:gd name="connsiteY22" fmla="*/ 448793 h 743798"/>
              <a:gd name="connsiteX23" fmla="*/ 1178126 w 6884902"/>
              <a:gd name="connsiteY23" fmla="*/ 447429 h 743798"/>
              <a:gd name="connsiteX24" fmla="*/ 1178292 w 6884902"/>
              <a:gd name="connsiteY24" fmla="*/ 447085 h 743798"/>
              <a:gd name="connsiteX25" fmla="*/ 1188986 w 6884902"/>
              <a:gd name="connsiteY25" fmla="*/ 446415 h 743798"/>
              <a:gd name="connsiteX26" fmla="*/ 1242707 w 6884902"/>
              <a:gd name="connsiteY26" fmla="*/ 447058 h 743798"/>
              <a:gd name="connsiteX27" fmla="*/ 1299968 w 6884902"/>
              <a:gd name="connsiteY27" fmla="*/ 409364 h 743798"/>
              <a:gd name="connsiteX28" fmla="*/ 1326181 w 6884902"/>
              <a:gd name="connsiteY28" fmla="*/ 400884 h 743798"/>
              <a:gd name="connsiteX29" fmla="*/ 1339591 w 6884902"/>
              <a:gd name="connsiteY29" fmla="*/ 394698 h 743798"/>
              <a:gd name="connsiteX30" fmla="*/ 1340045 w 6884902"/>
              <a:gd name="connsiteY30" fmla="*/ 393242 h 743798"/>
              <a:gd name="connsiteX31" fmla="*/ 1391597 w 6884902"/>
              <a:gd name="connsiteY31" fmla="*/ 394015 h 743798"/>
              <a:gd name="connsiteX32" fmla="*/ 1397556 w 6884902"/>
              <a:gd name="connsiteY32" fmla="*/ 391620 h 743798"/>
              <a:gd name="connsiteX33" fmla="*/ 1432293 w 6884902"/>
              <a:gd name="connsiteY33" fmla="*/ 395320 h 743798"/>
              <a:gd name="connsiteX34" fmla="*/ 1449635 w 6884902"/>
              <a:gd name="connsiteY34" fmla="*/ 395528 h 743798"/>
              <a:gd name="connsiteX35" fmla="*/ 1455784 w 6884902"/>
              <a:gd name="connsiteY35" fmla="*/ 399103 h 743798"/>
              <a:gd name="connsiteX36" fmla="*/ 1480749 w 6884902"/>
              <a:gd name="connsiteY36" fmla="*/ 397623 h 743798"/>
              <a:gd name="connsiteX37" fmla="*/ 1483145 w 6884902"/>
              <a:gd name="connsiteY37" fmla="*/ 396127 h 743798"/>
              <a:gd name="connsiteX38" fmla="*/ 1505486 w 6884902"/>
              <a:gd name="connsiteY38" fmla="*/ 399840 h 743798"/>
              <a:gd name="connsiteX39" fmla="*/ 1526331 w 6884902"/>
              <a:gd name="connsiteY39" fmla="*/ 408916 h 743798"/>
              <a:gd name="connsiteX40" fmla="*/ 1731977 w 6884902"/>
              <a:gd name="connsiteY40" fmla="*/ 377654 h 743798"/>
              <a:gd name="connsiteX41" fmla="*/ 1927926 w 6884902"/>
              <a:gd name="connsiteY41" fmla="*/ 402540 h 743798"/>
              <a:gd name="connsiteX42" fmla="*/ 2039066 w 6884902"/>
              <a:gd name="connsiteY42" fmla="*/ 384239 h 743798"/>
              <a:gd name="connsiteX43" fmla="*/ 2066971 w 6884902"/>
              <a:gd name="connsiteY43" fmla="*/ 352504 h 743798"/>
              <a:gd name="connsiteX44" fmla="*/ 2352227 w 6884902"/>
              <a:gd name="connsiteY44" fmla="*/ 332772 h 743798"/>
              <a:gd name="connsiteX45" fmla="*/ 2420782 w 6884902"/>
              <a:gd name="connsiteY45" fmla="*/ 315623 h 743798"/>
              <a:gd name="connsiteX46" fmla="*/ 2489923 w 6884902"/>
              <a:gd name="connsiteY46" fmla="*/ 325254 h 743798"/>
              <a:gd name="connsiteX47" fmla="*/ 2512908 w 6884902"/>
              <a:gd name="connsiteY47" fmla="*/ 313254 h 743798"/>
              <a:gd name="connsiteX48" fmla="*/ 2516774 w 6884902"/>
              <a:gd name="connsiteY48" fmla="*/ 310914 h 743798"/>
              <a:gd name="connsiteX49" fmla="*/ 2534351 w 6884902"/>
              <a:gd name="connsiteY49" fmla="*/ 307450 h 743798"/>
              <a:gd name="connsiteX50" fmla="*/ 2536682 w 6884902"/>
              <a:gd name="connsiteY50" fmla="*/ 299095 h 743798"/>
              <a:gd name="connsiteX51" fmla="*/ 2561256 w 6884902"/>
              <a:gd name="connsiteY51" fmla="*/ 288595 h 743798"/>
              <a:gd name="connsiteX52" fmla="*/ 2594340 w 6884902"/>
              <a:gd name="connsiteY52" fmla="*/ 284279 h 743798"/>
              <a:gd name="connsiteX53" fmla="*/ 2754315 w 6884902"/>
              <a:gd name="connsiteY53" fmla="*/ 272035 h 743798"/>
              <a:gd name="connsiteX54" fmla="*/ 2848461 w 6884902"/>
              <a:gd name="connsiteY54" fmla="*/ 259995 h 743798"/>
              <a:gd name="connsiteX55" fmla="*/ 2881763 w 6884902"/>
              <a:gd name="connsiteY55" fmla="*/ 248015 h 743798"/>
              <a:gd name="connsiteX56" fmla="*/ 2929923 w 6884902"/>
              <a:gd name="connsiteY56" fmla="*/ 236264 h 743798"/>
              <a:gd name="connsiteX57" fmla="*/ 3013011 w 6884902"/>
              <a:gd name="connsiteY57" fmla="*/ 209792 h 743798"/>
              <a:gd name="connsiteX58" fmla="*/ 3127959 w 6884902"/>
              <a:gd name="connsiteY58" fmla="*/ 184197 h 743798"/>
              <a:gd name="connsiteX59" fmla="*/ 3222182 w 6884902"/>
              <a:gd name="connsiteY59" fmla="*/ 197182 h 743798"/>
              <a:gd name="connsiteX60" fmla="*/ 3227944 w 6884902"/>
              <a:gd name="connsiteY60" fmla="*/ 190625 h 743798"/>
              <a:gd name="connsiteX61" fmla="*/ 3287850 w 6884902"/>
              <a:gd name="connsiteY61" fmla="*/ 184162 h 743798"/>
              <a:gd name="connsiteX62" fmla="*/ 3510033 w 6884902"/>
              <a:gd name="connsiteY62" fmla="*/ 199700 h 743798"/>
              <a:gd name="connsiteX63" fmla="*/ 3626764 w 6884902"/>
              <a:gd name="connsiteY63" fmla="*/ 186016 h 743798"/>
              <a:gd name="connsiteX64" fmla="*/ 3666208 w 6884902"/>
              <a:gd name="connsiteY64" fmla="*/ 175002 h 743798"/>
              <a:gd name="connsiteX65" fmla="*/ 3732418 w 6884902"/>
              <a:gd name="connsiteY65" fmla="*/ 156931 h 743798"/>
              <a:gd name="connsiteX66" fmla="*/ 3777013 w 6884902"/>
              <a:gd name="connsiteY66" fmla="*/ 128263 h 743798"/>
              <a:gd name="connsiteX67" fmla="*/ 3791237 w 6884902"/>
              <a:gd name="connsiteY67" fmla="*/ 121680 h 743798"/>
              <a:gd name="connsiteX68" fmla="*/ 3819855 w 6884902"/>
              <a:gd name="connsiteY68" fmla="*/ 124632 h 743798"/>
              <a:gd name="connsiteX69" fmla="*/ 3830389 w 6884902"/>
              <a:gd name="connsiteY69" fmla="*/ 120647 h 743798"/>
              <a:gd name="connsiteX70" fmla="*/ 3834351 w 6884902"/>
              <a:gd name="connsiteY70" fmla="*/ 121037 h 743798"/>
              <a:gd name="connsiteX71" fmla="*/ 3843706 w 6884902"/>
              <a:gd name="connsiteY71" fmla="*/ 120883 h 743798"/>
              <a:gd name="connsiteX72" fmla="*/ 3842600 w 6884902"/>
              <a:gd name="connsiteY72" fmla="*/ 126413 h 743798"/>
              <a:gd name="connsiteX73" fmla="*/ 3853952 w 6884902"/>
              <a:gd name="connsiteY73" fmla="*/ 136656 h 743798"/>
              <a:gd name="connsiteX74" fmla="*/ 3907631 w 6884902"/>
              <a:gd name="connsiteY74" fmla="*/ 132934 h 743798"/>
              <a:gd name="connsiteX75" fmla="*/ 3910440 w 6884902"/>
              <a:gd name="connsiteY75" fmla="*/ 126683 h 743798"/>
              <a:gd name="connsiteX76" fmla="*/ 3917188 w 6884902"/>
              <a:gd name="connsiteY76" fmla="*/ 125602 h 743798"/>
              <a:gd name="connsiteX77" fmla="*/ 3922391 w 6884902"/>
              <a:gd name="connsiteY77" fmla="*/ 131325 h 743798"/>
              <a:gd name="connsiteX78" fmla="*/ 4013052 w 6884902"/>
              <a:gd name="connsiteY78" fmla="*/ 144017 h 743798"/>
              <a:gd name="connsiteX79" fmla="*/ 4134276 w 6884902"/>
              <a:gd name="connsiteY79" fmla="*/ 150881 h 743798"/>
              <a:gd name="connsiteX80" fmla="*/ 4220708 w 6884902"/>
              <a:gd name="connsiteY80" fmla="*/ 123569 h 743798"/>
              <a:gd name="connsiteX81" fmla="*/ 4228793 w 6884902"/>
              <a:gd name="connsiteY81" fmla="*/ 129027 h 743798"/>
              <a:gd name="connsiteX82" fmla="*/ 4289352 w 6884902"/>
              <a:gd name="connsiteY82" fmla="*/ 125936 h 743798"/>
              <a:gd name="connsiteX83" fmla="*/ 4498904 w 6884902"/>
              <a:gd name="connsiteY83" fmla="*/ 76157 h 743798"/>
              <a:gd name="connsiteX84" fmla="*/ 4617321 w 6884902"/>
              <a:gd name="connsiteY84" fmla="*/ 71192 h 743798"/>
              <a:gd name="connsiteX85" fmla="*/ 4659769 w 6884902"/>
              <a:gd name="connsiteY85" fmla="*/ 75711 h 743798"/>
              <a:gd name="connsiteX86" fmla="*/ 4730861 w 6884902"/>
              <a:gd name="connsiteY86" fmla="*/ 82892 h 743798"/>
              <a:gd name="connsiteX87" fmla="*/ 4785028 w 6884902"/>
              <a:gd name="connsiteY87" fmla="*/ 103727 h 743798"/>
              <a:gd name="connsiteX88" fmla="*/ 4844064 w 6884902"/>
              <a:gd name="connsiteY88" fmla="*/ 103602 h 743798"/>
              <a:gd name="connsiteX89" fmla="*/ 4856445 w 6884902"/>
              <a:gd name="connsiteY89" fmla="*/ 83569 h 743798"/>
              <a:gd name="connsiteX90" fmla="*/ 4920029 w 6884902"/>
              <a:gd name="connsiteY90" fmla="*/ 89928 h 743798"/>
              <a:gd name="connsiteX91" fmla="*/ 5016630 w 6884902"/>
              <a:gd name="connsiteY91" fmla="*/ 101768 h 743798"/>
              <a:gd name="connsiteX92" fmla="*/ 5072000 w 6884902"/>
              <a:gd name="connsiteY92" fmla="*/ 103431 h 743798"/>
              <a:gd name="connsiteX93" fmla="*/ 5223617 w 6884902"/>
              <a:gd name="connsiteY93" fmla="*/ 113585 h 743798"/>
              <a:gd name="connsiteX94" fmla="*/ 5375764 w 6884902"/>
              <a:gd name="connsiteY94" fmla="*/ 128031 h 743798"/>
              <a:gd name="connsiteX95" fmla="*/ 5467493 w 6884902"/>
              <a:gd name="connsiteY95" fmla="*/ 160725 h 743798"/>
              <a:gd name="connsiteX96" fmla="*/ 5592386 w 6884902"/>
              <a:gd name="connsiteY96" fmla="*/ 169993 h 743798"/>
              <a:gd name="connsiteX97" fmla="*/ 5613523 w 6884902"/>
              <a:gd name="connsiteY97" fmla="*/ 175081 h 743798"/>
              <a:gd name="connsiteX98" fmla="*/ 5642164 w 6884902"/>
              <a:gd name="connsiteY98" fmla="*/ 170935 h 743798"/>
              <a:gd name="connsiteX99" fmla="*/ 5756901 w 6884902"/>
              <a:gd name="connsiteY99" fmla="*/ 153199 h 743798"/>
              <a:gd name="connsiteX100" fmla="*/ 5846658 w 6884902"/>
              <a:gd name="connsiteY100" fmla="*/ 129231 h 743798"/>
              <a:gd name="connsiteX101" fmla="*/ 5960723 w 6884902"/>
              <a:gd name="connsiteY101" fmla="*/ 141349 h 743798"/>
              <a:gd name="connsiteX102" fmla="*/ 6029533 w 6884902"/>
              <a:gd name="connsiteY102" fmla="*/ 134708 h 743798"/>
              <a:gd name="connsiteX103" fmla="*/ 6141114 w 6884902"/>
              <a:gd name="connsiteY103" fmla="*/ 102420 h 743798"/>
              <a:gd name="connsiteX104" fmla="*/ 6290631 w 6884902"/>
              <a:gd name="connsiteY104" fmla="*/ 107235 h 743798"/>
              <a:gd name="connsiteX105" fmla="*/ 6322797 w 6884902"/>
              <a:gd name="connsiteY105" fmla="*/ 136600 h 743798"/>
              <a:gd name="connsiteX106" fmla="*/ 6364905 w 6884902"/>
              <a:gd name="connsiteY106" fmla="*/ 153794 h 743798"/>
              <a:gd name="connsiteX107" fmla="*/ 6380411 w 6884902"/>
              <a:gd name="connsiteY107" fmla="*/ 110920 h 743798"/>
              <a:gd name="connsiteX108" fmla="*/ 6507882 w 6884902"/>
              <a:gd name="connsiteY108" fmla="*/ 75874 h 743798"/>
              <a:gd name="connsiteX109" fmla="*/ 6571798 w 6884902"/>
              <a:gd name="connsiteY109" fmla="*/ 63169 h 743798"/>
              <a:gd name="connsiteX110" fmla="*/ 6671871 w 6884902"/>
              <a:gd name="connsiteY110" fmla="*/ 53111 h 743798"/>
              <a:gd name="connsiteX111" fmla="*/ 6702257 w 6884902"/>
              <a:gd name="connsiteY111" fmla="*/ 48333 h 743798"/>
              <a:gd name="connsiteX112" fmla="*/ 6845793 w 6884902"/>
              <a:gd name="connsiteY112" fmla="*/ 15687 h 743798"/>
              <a:gd name="connsiteX113" fmla="*/ 6884902 w 6884902"/>
              <a:gd name="connsiteY113" fmla="*/ 0 h 74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6884902" h="743798">
                <a:moveTo>
                  <a:pt x="6884902" y="0"/>
                </a:moveTo>
                <a:lnTo>
                  <a:pt x="6884902" y="743798"/>
                </a:lnTo>
                <a:lnTo>
                  <a:pt x="0" y="743798"/>
                </a:lnTo>
                <a:lnTo>
                  <a:pt x="27126" y="734875"/>
                </a:lnTo>
                <a:cubicBezTo>
                  <a:pt x="57422" y="747420"/>
                  <a:pt x="61877" y="727475"/>
                  <a:pt x="115379" y="742294"/>
                </a:cubicBezTo>
                <a:cubicBezTo>
                  <a:pt x="116112" y="739922"/>
                  <a:pt x="117361" y="737640"/>
                  <a:pt x="119085" y="735518"/>
                </a:cubicBezTo>
                <a:cubicBezTo>
                  <a:pt x="129112" y="723190"/>
                  <a:pt x="152718" y="718820"/>
                  <a:pt x="171815" y="725758"/>
                </a:cubicBezTo>
                <a:cubicBezTo>
                  <a:pt x="254335" y="743783"/>
                  <a:pt x="315449" y="732160"/>
                  <a:pt x="376446" y="728420"/>
                </a:cubicBezTo>
                <a:cubicBezTo>
                  <a:pt x="443766" y="720884"/>
                  <a:pt x="382876" y="694187"/>
                  <a:pt x="478937" y="708330"/>
                </a:cubicBezTo>
                <a:cubicBezTo>
                  <a:pt x="481653" y="694984"/>
                  <a:pt x="491722" y="692625"/>
                  <a:pt x="512102" y="695257"/>
                </a:cubicBezTo>
                <a:cubicBezTo>
                  <a:pt x="544359" y="690712"/>
                  <a:pt x="526550" y="661413"/>
                  <a:pt x="567866" y="673724"/>
                </a:cubicBezTo>
                <a:cubicBezTo>
                  <a:pt x="553862" y="658754"/>
                  <a:pt x="624892" y="657043"/>
                  <a:pt x="601635" y="642996"/>
                </a:cubicBezTo>
                <a:cubicBezTo>
                  <a:pt x="614794" y="624843"/>
                  <a:pt x="637406" y="647015"/>
                  <a:pt x="651399" y="630790"/>
                </a:cubicBezTo>
                <a:cubicBezTo>
                  <a:pt x="673033" y="623801"/>
                  <a:pt x="646939" y="650176"/>
                  <a:pt x="673188" y="646879"/>
                </a:cubicBezTo>
                <a:cubicBezTo>
                  <a:pt x="703518" y="640000"/>
                  <a:pt x="718617" y="669290"/>
                  <a:pt x="723099" y="627680"/>
                </a:cubicBezTo>
                <a:cubicBezTo>
                  <a:pt x="760253" y="630911"/>
                  <a:pt x="757818" y="612991"/>
                  <a:pt x="797690" y="596478"/>
                </a:cubicBezTo>
                <a:cubicBezTo>
                  <a:pt x="821088" y="602409"/>
                  <a:pt x="833556" y="595087"/>
                  <a:pt x="843350" y="583370"/>
                </a:cubicBezTo>
                <a:cubicBezTo>
                  <a:pt x="887659" y="577776"/>
                  <a:pt x="919729" y="556780"/>
                  <a:pt x="965206" y="542258"/>
                </a:cubicBezTo>
                <a:cubicBezTo>
                  <a:pt x="1023072" y="543102"/>
                  <a:pt x="1036413" y="512448"/>
                  <a:pt x="1085071" y="497034"/>
                </a:cubicBezTo>
                <a:cubicBezTo>
                  <a:pt x="1140754" y="509495"/>
                  <a:pt x="1110300" y="467820"/>
                  <a:pt x="1131215" y="452250"/>
                </a:cubicBezTo>
                <a:lnTo>
                  <a:pt x="1138042" y="449608"/>
                </a:lnTo>
                <a:lnTo>
                  <a:pt x="1158791" y="448308"/>
                </a:lnTo>
                <a:lnTo>
                  <a:pt x="1166938" y="448793"/>
                </a:lnTo>
                <a:cubicBezTo>
                  <a:pt x="1172423" y="448765"/>
                  <a:pt x="1175904" y="448280"/>
                  <a:pt x="1178126" y="447429"/>
                </a:cubicBezTo>
                <a:lnTo>
                  <a:pt x="1178292" y="447085"/>
                </a:lnTo>
                <a:lnTo>
                  <a:pt x="1188986" y="446415"/>
                </a:lnTo>
                <a:cubicBezTo>
                  <a:pt x="1207285" y="445993"/>
                  <a:pt x="1225328" y="446257"/>
                  <a:pt x="1242707" y="447058"/>
                </a:cubicBezTo>
                <a:cubicBezTo>
                  <a:pt x="1250378" y="428032"/>
                  <a:pt x="1318250" y="441319"/>
                  <a:pt x="1299968" y="409364"/>
                </a:cubicBezTo>
                <a:cubicBezTo>
                  <a:pt x="1323063" y="409474"/>
                  <a:pt x="1341270" y="421474"/>
                  <a:pt x="1326181" y="400884"/>
                </a:cubicBezTo>
                <a:cubicBezTo>
                  <a:pt x="1333563" y="400305"/>
                  <a:pt x="1337397" y="397943"/>
                  <a:pt x="1339591" y="394698"/>
                </a:cubicBezTo>
                <a:lnTo>
                  <a:pt x="1340045" y="393242"/>
                </a:lnTo>
                <a:lnTo>
                  <a:pt x="1391597" y="394015"/>
                </a:lnTo>
                <a:lnTo>
                  <a:pt x="1397556" y="391620"/>
                </a:lnTo>
                <a:lnTo>
                  <a:pt x="1432293" y="395320"/>
                </a:lnTo>
                <a:lnTo>
                  <a:pt x="1449635" y="395528"/>
                </a:lnTo>
                <a:lnTo>
                  <a:pt x="1455784" y="399103"/>
                </a:lnTo>
                <a:cubicBezTo>
                  <a:pt x="1461735" y="401010"/>
                  <a:pt x="1469364" y="401229"/>
                  <a:pt x="1480749" y="397623"/>
                </a:cubicBezTo>
                <a:lnTo>
                  <a:pt x="1483145" y="396127"/>
                </a:lnTo>
                <a:lnTo>
                  <a:pt x="1505486" y="399840"/>
                </a:lnTo>
                <a:cubicBezTo>
                  <a:pt x="1512983" y="401894"/>
                  <a:pt x="1520016" y="404806"/>
                  <a:pt x="1526331" y="408916"/>
                </a:cubicBezTo>
                <a:cubicBezTo>
                  <a:pt x="1586104" y="375787"/>
                  <a:pt x="1658997" y="390864"/>
                  <a:pt x="1731977" y="377654"/>
                </a:cubicBezTo>
                <a:cubicBezTo>
                  <a:pt x="1750388" y="335016"/>
                  <a:pt x="1896047" y="367134"/>
                  <a:pt x="1927926" y="402540"/>
                </a:cubicBezTo>
                <a:cubicBezTo>
                  <a:pt x="1912845" y="358531"/>
                  <a:pt x="2112252" y="433157"/>
                  <a:pt x="2039066" y="384239"/>
                </a:cubicBezTo>
                <a:cubicBezTo>
                  <a:pt x="2066027" y="385029"/>
                  <a:pt x="2086357" y="364749"/>
                  <a:pt x="2066971" y="352504"/>
                </a:cubicBezTo>
                <a:cubicBezTo>
                  <a:pt x="2155355" y="373106"/>
                  <a:pt x="2259539" y="329687"/>
                  <a:pt x="2352227" y="332772"/>
                </a:cubicBezTo>
                <a:cubicBezTo>
                  <a:pt x="2388441" y="294212"/>
                  <a:pt x="2373289" y="327699"/>
                  <a:pt x="2420782" y="315623"/>
                </a:cubicBezTo>
                <a:cubicBezTo>
                  <a:pt x="2417953" y="347477"/>
                  <a:pt x="2475062" y="291461"/>
                  <a:pt x="2489923" y="325254"/>
                </a:cubicBezTo>
                <a:cubicBezTo>
                  <a:pt x="2498096" y="321986"/>
                  <a:pt x="2505544" y="317754"/>
                  <a:pt x="2512908" y="313254"/>
                </a:cubicBezTo>
                <a:lnTo>
                  <a:pt x="2516774" y="310914"/>
                </a:lnTo>
                <a:lnTo>
                  <a:pt x="2534351" y="307450"/>
                </a:lnTo>
                <a:lnTo>
                  <a:pt x="2536682" y="299095"/>
                </a:lnTo>
                <a:lnTo>
                  <a:pt x="2561256" y="288595"/>
                </a:lnTo>
                <a:cubicBezTo>
                  <a:pt x="2570863" y="285802"/>
                  <a:pt x="2581677" y="284132"/>
                  <a:pt x="2594340" y="284279"/>
                </a:cubicBezTo>
                <a:cubicBezTo>
                  <a:pt x="2640426" y="297571"/>
                  <a:pt x="2696946" y="253844"/>
                  <a:pt x="2754315" y="272035"/>
                </a:cubicBezTo>
                <a:cubicBezTo>
                  <a:pt x="2775121" y="275961"/>
                  <a:pt x="2837722" y="271198"/>
                  <a:pt x="2848461" y="259995"/>
                </a:cubicBezTo>
                <a:cubicBezTo>
                  <a:pt x="2861286" y="256879"/>
                  <a:pt x="2876927" y="259574"/>
                  <a:pt x="2881763" y="248015"/>
                </a:cubicBezTo>
                <a:cubicBezTo>
                  <a:pt x="2890290" y="233926"/>
                  <a:pt x="2938125" y="251689"/>
                  <a:pt x="2929923" y="236264"/>
                </a:cubicBezTo>
                <a:cubicBezTo>
                  <a:pt x="2963835" y="248360"/>
                  <a:pt x="2986541" y="218531"/>
                  <a:pt x="3013011" y="209792"/>
                </a:cubicBezTo>
                <a:cubicBezTo>
                  <a:pt x="3040032" y="222228"/>
                  <a:pt x="3068925" y="191632"/>
                  <a:pt x="3127959" y="184197"/>
                </a:cubicBezTo>
                <a:cubicBezTo>
                  <a:pt x="3157761" y="198673"/>
                  <a:pt x="3167686" y="178966"/>
                  <a:pt x="3222182" y="197182"/>
                </a:cubicBezTo>
                <a:cubicBezTo>
                  <a:pt x="3223584" y="194852"/>
                  <a:pt x="3225524" y="192643"/>
                  <a:pt x="3227944" y="190625"/>
                </a:cubicBezTo>
                <a:cubicBezTo>
                  <a:pt x="3241999" y="178902"/>
                  <a:pt x="3268822" y="176007"/>
                  <a:pt x="3287850" y="184162"/>
                </a:cubicBezTo>
                <a:cubicBezTo>
                  <a:pt x="3373135" y="207415"/>
                  <a:pt x="3442648" y="199611"/>
                  <a:pt x="3510033" y="199700"/>
                </a:cubicBezTo>
                <a:cubicBezTo>
                  <a:pt x="3585265" y="196384"/>
                  <a:pt x="3525744" y="165800"/>
                  <a:pt x="3626764" y="186016"/>
                </a:cubicBezTo>
                <a:cubicBezTo>
                  <a:pt x="3633115" y="172812"/>
                  <a:pt x="3644684" y="171082"/>
                  <a:pt x="3666208" y="175002"/>
                </a:cubicBezTo>
                <a:cubicBezTo>
                  <a:pt x="3702493" y="172475"/>
                  <a:pt x="3690554" y="141997"/>
                  <a:pt x="3732418" y="156931"/>
                </a:cubicBezTo>
                <a:cubicBezTo>
                  <a:pt x="3720976" y="141050"/>
                  <a:pt x="3798767" y="143802"/>
                  <a:pt x="3777013" y="128263"/>
                </a:cubicBezTo>
                <a:cubicBezTo>
                  <a:pt x="3781750" y="123923"/>
                  <a:pt x="3786490" y="122145"/>
                  <a:pt x="3791237" y="121680"/>
                </a:cubicBezTo>
                <a:cubicBezTo>
                  <a:pt x="3800731" y="120749"/>
                  <a:pt x="3810256" y="125066"/>
                  <a:pt x="3819855" y="124632"/>
                </a:cubicBezTo>
                <a:lnTo>
                  <a:pt x="3830389" y="120647"/>
                </a:lnTo>
                <a:lnTo>
                  <a:pt x="3834351" y="121037"/>
                </a:lnTo>
                <a:lnTo>
                  <a:pt x="3843706" y="120883"/>
                </a:lnTo>
                <a:lnTo>
                  <a:pt x="3842600" y="126413"/>
                </a:lnTo>
                <a:cubicBezTo>
                  <a:pt x="3840664" y="131697"/>
                  <a:pt x="3839239" y="137483"/>
                  <a:pt x="3853952" y="136656"/>
                </a:cubicBezTo>
                <a:cubicBezTo>
                  <a:pt x="3884387" y="132294"/>
                  <a:pt x="3895073" y="154947"/>
                  <a:pt x="3907631" y="132934"/>
                </a:cubicBezTo>
                <a:lnTo>
                  <a:pt x="3910440" y="126683"/>
                </a:lnTo>
                <a:lnTo>
                  <a:pt x="3917188" y="125602"/>
                </a:lnTo>
                <a:cubicBezTo>
                  <a:pt x="3920824" y="125763"/>
                  <a:pt x="3922910" y="127265"/>
                  <a:pt x="3922391" y="131325"/>
                </a:cubicBezTo>
                <a:cubicBezTo>
                  <a:pt x="3950671" y="114296"/>
                  <a:pt x="3984053" y="139677"/>
                  <a:pt x="4013052" y="144017"/>
                </a:cubicBezTo>
                <a:cubicBezTo>
                  <a:pt x="4034521" y="127735"/>
                  <a:pt x="4074193" y="152893"/>
                  <a:pt x="4134276" y="150881"/>
                </a:cubicBezTo>
                <a:cubicBezTo>
                  <a:pt x="4157665" y="132187"/>
                  <a:pt x="4174797" y="149748"/>
                  <a:pt x="4220708" y="123569"/>
                </a:cubicBezTo>
                <a:cubicBezTo>
                  <a:pt x="4222955" y="125610"/>
                  <a:pt x="4225678" y="127448"/>
                  <a:pt x="4228793" y="129027"/>
                </a:cubicBezTo>
                <a:cubicBezTo>
                  <a:pt x="4246889" y="138200"/>
                  <a:pt x="4274004" y="136817"/>
                  <a:pt x="4289352" y="125936"/>
                </a:cubicBezTo>
                <a:cubicBezTo>
                  <a:pt x="4363203" y="90062"/>
                  <a:pt x="4433589" y="86771"/>
                  <a:pt x="4498904" y="76157"/>
                </a:cubicBezTo>
                <a:cubicBezTo>
                  <a:pt x="4573126" y="67620"/>
                  <a:pt x="4527053" y="106578"/>
                  <a:pt x="4617321" y="71192"/>
                </a:cubicBezTo>
                <a:cubicBezTo>
                  <a:pt x="4628509" y="83005"/>
                  <a:pt x="4640388" y="82875"/>
                  <a:pt x="4659769" y="75711"/>
                </a:cubicBezTo>
                <a:cubicBezTo>
                  <a:pt x="4695920" y="72492"/>
                  <a:pt x="4695949" y="103916"/>
                  <a:pt x="4730861" y="82892"/>
                </a:cubicBezTo>
                <a:cubicBezTo>
                  <a:pt x="4725813" y="100081"/>
                  <a:pt x="4800205" y="85259"/>
                  <a:pt x="4785028" y="103727"/>
                </a:cubicBezTo>
                <a:cubicBezTo>
                  <a:pt x="4810016" y="117605"/>
                  <a:pt x="4819425" y="91713"/>
                  <a:pt x="4844064" y="103602"/>
                </a:cubicBezTo>
                <a:cubicBezTo>
                  <a:pt x="4870788" y="105116"/>
                  <a:pt x="4827279" y="86563"/>
                  <a:pt x="4856445" y="83569"/>
                </a:cubicBezTo>
                <a:cubicBezTo>
                  <a:pt x="4892077" y="82970"/>
                  <a:pt x="4889254" y="52180"/>
                  <a:pt x="4920029" y="89928"/>
                </a:cubicBezTo>
                <a:cubicBezTo>
                  <a:pt x="4956349" y="78330"/>
                  <a:pt x="4965099" y="95593"/>
                  <a:pt x="5016630" y="101768"/>
                </a:cubicBezTo>
                <a:cubicBezTo>
                  <a:pt x="5037054" y="90831"/>
                  <a:pt x="5054525" y="94775"/>
                  <a:pt x="5072000" y="103431"/>
                </a:cubicBezTo>
                <a:cubicBezTo>
                  <a:pt x="5121251" y="98404"/>
                  <a:pt x="5167546" y="110561"/>
                  <a:pt x="5223617" y="113585"/>
                </a:cubicBezTo>
                <a:cubicBezTo>
                  <a:pt x="5282815" y="99423"/>
                  <a:pt x="5315850" y="124911"/>
                  <a:pt x="5375764" y="128031"/>
                </a:cubicBezTo>
                <a:cubicBezTo>
                  <a:pt x="5432502" y="100047"/>
                  <a:pt x="5417541" y="163974"/>
                  <a:pt x="5467493" y="160725"/>
                </a:cubicBezTo>
                <a:cubicBezTo>
                  <a:pt x="5547115" y="134475"/>
                  <a:pt x="5467162" y="181780"/>
                  <a:pt x="5592386" y="169993"/>
                </a:cubicBezTo>
                <a:cubicBezTo>
                  <a:pt x="5599192" y="165787"/>
                  <a:pt x="5614743" y="169527"/>
                  <a:pt x="5613523" y="175081"/>
                </a:cubicBezTo>
                <a:cubicBezTo>
                  <a:pt x="5621381" y="173179"/>
                  <a:pt x="5639711" y="162141"/>
                  <a:pt x="5642164" y="170935"/>
                </a:cubicBezTo>
                <a:cubicBezTo>
                  <a:pt x="5682287" y="171027"/>
                  <a:pt x="5721803" y="164920"/>
                  <a:pt x="5756901" y="153199"/>
                </a:cubicBezTo>
                <a:cubicBezTo>
                  <a:pt x="5834989" y="166545"/>
                  <a:pt x="5790587" y="126312"/>
                  <a:pt x="5846658" y="129231"/>
                </a:cubicBezTo>
                <a:cubicBezTo>
                  <a:pt x="5892435" y="145578"/>
                  <a:pt x="5908315" y="130986"/>
                  <a:pt x="5960723" y="141349"/>
                </a:cubicBezTo>
                <a:cubicBezTo>
                  <a:pt x="5977115" y="112299"/>
                  <a:pt x="6009631" y="143236"/>
                  <a:pt x="6029533" y="134708"/>
                </a:cubicBezTo>
                <a:cubicBezTo>
                  <a:pt x="6063099" y="167422"/>
                  <a:pt x="6107402" y="102491"/>
                  <a:pt x="6141114" y="102420"/>
                </a:cubicBezTo>
                <a:cubicBezTo>
                  <a:pt x="6198059" y="107432"/>
                  <a:pt x="6260619" y="140713"/>
                  <a:pt x="6290631" y="107235"/>
                </a:cubicBezTo>
                <a:cubicBezTo>
                  <a:pt x="6295184" y="120843"/>
                  <a:pt x="6290485" y="139497"/>
                  <a:pt x="6322797" y="136600"/>
                </a:cubicBezTo>
                <a:cubicBezTo>
                  <a:pt x="6335902" y="143381"/>
                  <a:pt x="6338717" y="164323"/>
                  <a:pt x="6364905" y="153794"/>
                </a:cubicBezTo>
                <a:cubicBezTo>
                  <a:pt x="6331879" y="135534"/>
                  <a:pt x="6385847" y="132591"/>
                  <a:pt x="6380411" y="110920"/>
                </a:cubicBezTo>
                <a:cubicBezTo>
                  <a:pt x="6420571" y="97008"/>
                  <a:pt x="6513510" y="114827"/>
                  <a:pt x="6507882" y="75874"/>
                </a:cubicBezTo>
                <a:cubicBezTo>
                  <a:pt x="6519389" y="52805"/>
                  <a:pt x="6571821" y="87994"/>
                  <a:pt x="6571798" y="63169"/>
                </a:cubicBezTo>
                <a:cubicBezTo>
                  <a:pt x="6594693" y="79043"/>
                  <a:pt x="6634667" y="52561"/>
                  <a:pt x="6671871" y="53111"/>
                </a:cubicBezTo>
                <a:cubicBezTo>
                  <a:pt x="6678846" y="41888"/>
                  <a:pt x="6687406" y="42394"/>
                  <a:pt x="6702257" y="48333"/>
                </a:cubicBezTo>
                <a:cubicBezTo>
                  <a:pt x="6746995" y="50242"/>
                  <a:pt x="6798298" y="33989"/>
                  <a:pt x="6845793" y="15687"/>
                </a:cubicBezTo>
                <a:lnTo>
                  <a:pt x="688490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4" name="Freeform: Shape 18">
            <a:extLst>
              <a:ext uri="{FF2B5EF4-FFF2-40B4-BE49-F238E27FC236}">
                <a16:creationId xmlns:a16="http://schemas.microsoft.com/office/drawing/2014/main" id="{5E9984C1-DBB7-CC2B-EA51-9D69564A3741}"/>
              </a:ext>
            </a:extLst>
          </p:cNvPr>
          <p:cNvSpPr/>
          <p:nvPr userDrawn="1"/>
        </p:nvSpPr>
        <p:spPr>
          <a:xfrm>
            <a:off x="5307013" y="6113463"/>
            <a:ext cx="6884987" cy="744537"/>
          </a:xfrm>
          <a:custGeom>
            <a:avLst/>
            <a:gdLst>
              <a:gd name="connsiteX0" fmla="*/ 6884912 w 6884912"/>
              <a:gd name="connsiteY0" fmla="*/ 0 h 743802"/>
              <a:gd name="connsiteX1" fmla="*/ 6884912 w 6884912"/>
              <a:gd name="connsiteY1" fmla="*/ 743802 h 743802"/>
              <a:gd name="connsiteX2" fmla="*/ 0 w 6884912"/>
              <a:gd name="connsiteY2" fmla="*/ 743802 h 743802"/>
              <a:gd name="connsiteX3" fmla="*/ 9 w 6884912"/>
              <a:gd name="connsiteY3" fmla="*/ 743799 h 743802"/>
              <a:gd name="connsiteX4" fmla="*/ 6884911 w 6884912"/>
              <a:gd name="connsiteY4" fmla="*/ 743799 h 743802"/>
              <a:gd name="connsiteX5" fmla="*/ 6884911 w 6884912"/>
              <a:gd name="connsiteY5" fmla="*/ 1 h 743802"/>
              <a:gd name="connsiteX6" fmla="*/ 6884912 w 6884912"/>
              <a:gd name="connsiteY6" fmla="*/ 0 h 743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84912" h="743802">
                <a:moveTo>
                  <a:pt x="6884912" y="0"/>
                </a:moveTo>
                <a:lnTo>
                  <a:pt x="6884912" y="743802"/>
                </a:lnTo>
                <a:lnTo>
                  <a:pt x="0" y="743802"/>
                </a:lnTo>
                <a:lnTo>
                  <a:pt x="9" y="743799"/>
                </a:lnTo>
                <a:lnTo>
                  <a:pt x="6884911" y="743799"/>
                </a:lnTo>
                <a:lnTo>
                  <a:pt x="6884911" y="1"/>
                </a:ln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useBgFill="1">
        <p:nvSpPr>
          <p:cNvPr id="5" name="Freeform: Shape 14">
            <a:extLst>
              <a:ext uri="{FF2B5EF4-FFF2-40B4-BE49-F238E27FC236}">
                <a16:creationId xmlns:a16="http://schemas.microsoft.com/office/drawing/2014/main" id="{E2D6356B-BE4D-C5D0-39E2-1179215EF4AE}"/>
              </a:ext>
            </a:extLst>
          </p:cNvPr>
          <p:cNvSpPr/>
          <p:nvPr userDrawn="1"/>
        </p:nvSpPr>
        <p:spPr>
          <a:xfrm>
            <a:off x="5307013" y="6113463"/>
            <a:ext cx="6884987" cy="744537"/>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6" name="Freeform: Shape 22">
            <a:extLst>
              <a:ext uri="{FF2B5EF4-FFF2-40B4-BE49-F238E27FC236}">
                <a16:creationId xmlns:a16="http://schemas.microsoft.com/office/drawing/2014/main" id="{5FE7D635-6654-C3D7-E602-2044B8EBCFCC}"/>
              </a:ext>
            </a:extLst>
          </p:cNvPr>
          <p:cNvSpPr/>
          <p:nvPr userDrawn="1"/>
        </p:nvSpPr>
        <p:spPr>
          <a:xfrm>
            <a:off x="0" y="0"/>
            <a:ext cx="7889875" cy="735013"/>
          </a:xfrm>
          <a:custGeom>
            <a:avLst/>
            <a:gdLst>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37768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36582 w 10678681"/>
              <a:gd name="connsiteY105" fmla="*/ 1287687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87090 w 10678681"/>
              <a:gd name="connsiteY65" fmla="*/ 1063250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98314 w 10678681"/>
              <a:gd name="connsiteY44" fmla="*/ 989899 h 1357700"/>
              <a:gd name="connsiteX45" fmla="*/ 7277477 w 10678681"/>
              <a:gd name="connsiteY45" fmla="*/ 990571 h 1357700"/>
              <a:gd name="connsiteX46" fmla="*/ 7269396 w 10678681"/>
              <a:gd name="connsiteY46" fmla="*/ 989282 h 1357700"/>
              <a:gd name="connsiteX47" fmla="*/ 7258094 w 10678681"/>
              <a:gd name="connsiteY47" fmla="*/ 990679 h 1357700"/>
              <a:gd name="connsiteX48" fmla="*/ 7257893 w 10678681"/>
              <a:gd name="connsiteY48" fmla="*/ 991204 h 1357700"/>
              <a:gd name="connsiteX49" fmla="*/ 7247153 w 10678681"/>
              <a:gd name="connsiteY49" fmla="*/ 991550 h 1357700"/>
              <a:gd name="connsiteX50" fmla="*/ 7193612 w 10678681"/>
              <a:gd name="connsiteY50" fmla="*/ 987042 h 1357700"/>
              <a:gd name="connsiteX51" fmla="*/ 7132632 w 10678681"/>
              <a:gd name="connsiteY51" fmla="*/ 1042036 h 1357700"/>
              <a:gd name="connsiteX52" fmla="*/ 7105610 w 10678681"/>
              <a:gd name="connsiteY52" fmla="*/ 1053537 h 1357700"/>
              <a:gd name="connsiteX53" fmla="*/ 7091599 w 10678681"/>
              <a:gd name="connsiteY53" fmla="*/ 1062302 h 1357700"/>
              <a:gd name="connsiteX54" fmla="*/ 7090998 w 10678681"/>
              <a:gd name="connsiteY54" fmla="*/ 1064540 h 1357700"/>
              <a:gd name="connsiteX55" fmla="*/ 7039634 w 10678681"/>
              <a:gd name="connsiteY55" fmla="*/ 1059971 h 1357700"/>
              <a:gd name="connsiteX56" fmla="*/ 7033445 w 10678681"/>
              <a:gd name="connsiteY56" fmla="*/ 1063314 h 1357700"/>
              <a:gd name="connsiteX57" fmla="*/ 6999157 w 10678681"/>
              <a:gd name="connsiteY57" fmla="*/ 1055282 h 1357700"/>
              <a:gd name="connsiteX58" fmla="*/ 6981874 w 10678681"/>
              <a:gd name="connsiteY58" fmla="*/ 1053827 h 1357700"/>
              <a:gd name="connsiteX59" fmla="*/ 6976102 w 10678681"/>
              <a:gd name="connsiteY59" fmla="*/ 1047854 h 1357700"/>
              <a:gd name="connsiteX60" fmla="*/ 6951040 w 10678681"/>
              <a:gd name="connsiteY60" fmla="*/ 1048531 h 1357700"/>
              <a:gd name="connsiteX61" fmla="*/ 6948497 w 10678681"/>
              <a:gd name="connsiteY61" fmla="*/ 1050706 h 1357700"/>
              <a:gd name="connsiteX62" fmla="*/ 6926582 w 10678681"/>
              <a:gd name="connsiteY62" fmla="*/ 1043462 h 1357700"/>
              <a:gd name="connsiteX63" fmla="*/ 6833743 w 10678681"/>
              <a:gd name="connsiteY63" fmla="*/ 1027960 h 1357700"/>
              <a:gd name="connsiteX64" fmla="*/ 6687090 w 10678681"/>
              <a:gd name="connsiteY64" fmla="*/ 1063250 h 1357700"/>
              <a:gd name="connsiteX65" fmla="*/ 6437450 w 10678681"/>
              <a:gd name="connsiteY65" fmla="*/ 1101075 h 1357700"/>
              <a:gd name="connsiteX66" fmla="*/ 6327795 w 10678681"/>
              <a:gd name="connsiteY66" fmla="*/ 1088142 h 1357700"/>
              <a:gd name="connsiteX67" fmla="*/ 6136549 w 10678681"/>
              <a:gd name="connsiteY67" fmla="*/ 1100268 h 1357700"/>
              <a:gd name="connsiteX68" fmla="*/ 6004655 w 10678681"/>
              <a:gd name="connsiteY68" fmla="*/ 1114946 h 1357700"/>
              <a:gd name="connsiteX69" fmla="*/ 5936643 w 10678681"/>
              <a:gd name="connsiteY69" fmla="*/ 1095428 h 1357700"/>
              <a:gd name="connsiteX70" fmla="*/ 5912484 w 10678681"/>
              <a:gd name="connsiteY70" fmla="*/ 1112624 h 1357700"/>
              <a:gd name="connsiteX71" fmla="*/ 5908387 w 10678681"/>
              <a:gd name="connsiteY71" fmla="*/ 1116018 h 1357700"/>
              <a:gd name="connsiteX72" fmla="*/ 5890495 w 10678681"/>
              <a:gd name="connsiteY72" fmla="*/ 1120268 h 1357700"/>
              <a:gd name="connsiteX73" fmla="*/ 5887318 w 10678681"/>
              <a:gd name="connsiteY73" fmla="*/ 1133134 h 1357700"/>
              <a:gd name="connsiteX74" fmla="*/ 5861726 w 10678681"/>
              <a:gd name="connsiteY74" fmla="*/ 1147891 h 1357700"/>
              <a:gd name="connsiteX75" fmla="*/ 5805823 w 10678681"/>
              <a:gd name="connsiteY75" fmla="*/ 1152457 h 1357700"/>
              <a:gd name="connsiteX76" fmla="*/ 5689841 w 10678681"/>
              <a:gd name="connsiteY76" fmla="*/ 1176232 h 1357700"/>
              <a:gd name="connsiteX77" fmla="*/ 5605119 w 10678681"/>
              <a:gd name="connsiteY77" fmla="*/ 1190202 h 1357700"/>
              <a:gd name="connsiteX78" fmla="*/ 5488513 w 10678681"/>
              <a:gd name="connsiteY78" fmla="*/ 1205367 h 1357700"/>
              <a:gd name="connsiteX79" fmla="*/ 5402905 w 10678681"/>
              <a:gd name="connsiteY79" fmla="*/ 1241191 h 1357700"/>
              <a:gd name="connsiteX80" fmla="*/ 5285593 w 10678681"/>
              <a:gd name="connsiteY80" fmla="*/ 1273569 h 1357700"/>
              <a:gd name="connsiteX81" fmla="*/ 5192893 w 10678681"/>
              <a:gd name="connsiteY81" fmla="*/ 1247188 h 1357700"/>
              <a:gd name="connsiteX82" fmla="*/ 5186475 w 10678681"/>
              <a:gd name="connsiteY82" fmla="*/ 1257028 h 1357700"/>
              <a:gd name="connsiteX83" fmla="*/ 5126038 w 10678681"/>
              <a:gd name="connsiteY83" fmla="*/ 1263189 h 1357700"/>
              <a:gd name="connsiteX84" fmla="*/ 4894688 w 10678681"/>
              <a:gd name="connsiteY84" fmla="*/ 1247184 h 1357700"/>
              <a:gd name="connsiteX85" fmla="*/ 4788036 w 10678681"/>
              <a:gd name="connsiteY85" fmla="*/ 1238182 h 1357700"/>
              <a:gd name="connsiteX86" fmla="*/ 4747555 w 10678681"/>
              <a:gd name="connsiteY86" fmla="*/ 1252768 h 1357700"/>
              <a:gd name="connsiteX87" fmla="*/ 4679644 w 10678681"/>
              <a:gd name="connsiteY87" fmla="*/ 1276603 h 1357700"/>
              <a:gd name="connsiteX88" fmla="*/ 4632222 w 10678681"/>
              <a:gd name="connsiteY88" fmla="*/ 1318360 h 1357700"/>
              <a:gd name="connsiteX89" fmla="*/ 4617358 w 10678681"/>
              <a:gd name="connsiteY89" fmla="*/ 1327690 h 1357700"/>
              <a:gd name="connsiteX90" fmla="*/ 4589102 w 10678681"/>
              <a:gd name="connsiteY90" fmla="*/ 1321223 h 1357700"/>
              <a:gd name="connsiteX91" fmla="*/ 4578184 w 10678681"/>
              <a:gd name="connsiteY91" fmla="*/ 1326745 h 1357700"/>
              <a:gd name="connsiteX92" fmla="*/ 4574270 w 10678681"/>
              <a:gd name="connsiteY92" fmla="*/ 1325878 h 1357700"/>
              <a:gd name="connsiteX93" fmla="*/ 4564919 w 10678681"/>
              <a:gd name="connsiteY93" fmla="*/ 1325507 h 1357700"/>
              <a:gd name="connsiteX94" fmla="*/ 4566586 w 10678681"/>
              <a:gd name="connsiteY94" fmla="*/ 1316963 h 1357700"/>
              <a:gd name="connsiteX95" fmla="*/ 4556303 w 10678681"/>
              <a:gd name="connsiteY95" fmla="*/ 1300262 h 1357700"/>
              <a:gd name="connsiteX96" fmla="*/ 4502358 w 10678681"/>
              <a:gd name="connsiteY96" fmla="*/ 1302558 h 1357700"/>
              <a:gd name="connsiteX97" fmla="*/ 4498919 w 10678681"/>
              <a:gd name="connsiteY97" fmla="*/ 1312115 h 1357700"/>
              <a:gd name="connsiteX98" fmla="*/ 4492075 w 10678681"/>
              <a:gd name="connsiteY98" fmla="*/ 1313357 h 1357700"/>
              <a:gd name="connsiteX99" fmla="*/ 4487466 w 10678681"/>
              <a:gd name="connsiteY99" fmla="*/ 1304102 h 1357700"/>
              <a:gd name="connsiteX100" fmla="*/ 4398292 w 10678681"/>
              <a:gd name="connsiteY100" fmla="*/ 1278410 h 1357700"/>
              <a:gd name="connsiteX101" fmla="*/ 4306088 w 10678681"/>
              <a:gd name="connsiteY101" fmla="*/ 1282512 h 1357700"/>
              <a:gd name="connsiteX102" fmla="*/ 4188995 w 10678681"/>
              <a:gd name="connsiteY102" fmla="*/ 1296718 h 1357700"/>
              <a:gd name="connsiteX103" fmla="*/ 4136582 w 10678681"/>
              <a:gd name="connsiteY103" fmla="*/ 1287687 h 1357700"/>
              <a:gd name="connsiteX104" fmla="*/ 4064614 w 10678681"/>
              <a:gd name="connsiteY104" fmla="*/ 1296118 h 1357700"/>
              <a:gd name="connsiteX105" fmla="*/ 3906561 w 10678681"/>
              <a:gd name="connsiteY105" fmla="*/ 1352435 h 1357700"/>
              <a:gd name="connsiteX106" fmla="*/ 3787890 w 10678681"/>
              <a:gd name="connsiteY106" fmla="*/ 1352442 h 1357700"/>
              <a:gd name="connsiteX107" fmla="*/ 3745993 w 10678681"/>
              <a:gd name="connsiteY107" fmla="*/ 1342630 h 1357700"/>
              <a:gd name="connsiteX108" fmla="*/ 3675785 w 10678681"/>
              <a:gd name="connsiteY108" fmla="*/ 1326802 h 1357700"/>
              <a:gd name="connsiteX109" fmla="*/ 3623856 w 10678681"/>
              <a:gd name="connsiteY109" fmla="*/ 1290804 h 1357700"/>
              <a:gd name="connsiteX110" fmla="*/ 3564933 w 10678681"/>
              <a:gd name="connsiteY110" fmla="*/ 1287147 h 1357700"/>
              <a:gd name="connsiteX111" fmla="*/ 3550537 w 10678681"/>
              <a:gd name="connsiteY111" fmla="*/ 1317552 h 1357700"/>
              <a:gd name="connsiteX112" fmla="*/ 3487736 w 10678681"/>
              <a:gd name="connsiteY112" fmla="*/ 1303493 h 1357700"/>
              <a:gd name="connsiteX113" fmla="*/ 3392548 w 10678681"/>
              <a:gd name="connsiteY113" fmla="*/ 1278741 h 1357700"/>
              <a:gd name="connsiteX114" fmla="*/ 3337466 w 10678681"/>
              <a:gd name="connsiteY114" fmla="*/ 1272537 h 1357700"/>
              <a:gd name="connsiteX115" fmla="*/ 3187206 w 10678681"/>
              <a:gd name="connsiteY115" fmla="*/ 1246821 h 1357700"/>
              <a:gd name="connsiteX116" fmla="*/ 3036856 w 10678681"/>
              <a:gd name="connsiteY116" fmla="*/ 1214383 h 1357700"/>
              <a:gd name="connsiteX117" fmla="*/ 2948654 w 10678681"/>
              <a:gd name="connsiteY117" fmla="*/ 1157455 h 1357700"/>
              <a:gd name="connsiteX118" fmla="*/ 2824973 w 10678681"/>
              <a:gd name="connsiteY118" fmla="*/ 1134864 h 1357700"/>
              <a:gd name="connsiteX119" fmla="*/ 2804398 w 10678681"/>
              <a:gd name="connsiteY119" fmla="*/ 1125556 h 1357700"/>
              <a:gd name="connsiteX120" fmla="*/ 2775396 w 10678681"/>
              <a:gd name="connsiteY120" fmla="*/ 1130148 h 1357700"/>
              <a:gd name="connsiteX121" fmla="*/ 2659096 w 10678681"/>
              <a:gd name="connsiteY121" fmla="*/ 1150294 h 1357700"/>
              <a:gd name="connsiteX122" fmla="*/ 2567088 w 10678681"/>
              <a:gd name="connsiteY122" fmla="*/ 1181781 h 1357700"/>
              <a:gd name="connsiteX123" fmla="*/ 2454501 w 10678681"/>
              <a:gd name="connsiteY123" fmla="*/ 1155455 h 1357700"/>
              <a:gd name="connsiteX124" fmla="*/ 2385161 w 10678681"/>
              <a:gd name="connsiteY124" fmla="*/ 1161312 h 1357700"/>
              <a:gd name="connsiteX125" fmla="*/ 2270528 w 10678681"/>
              <a:gd name="connsiteY125" fmla="*/ 1204338 h 1357700"/>
              <a:gd name="connsiteX126" fmla="*/ 2121820 w 10678681"/>
              <a:gd name="connsiteY126" fmla="*/ 1187078 h 1357700"/>
              <a:gd name="connsiteX127" fmla="*/ 2092716 w 10678681"/>
              <a:gd name="connsiteY127" fmla="*/ 1139224 h 1357700"/>
              <a:gd name="connsiteX128" fmla="*/ 2052449 w 10678681"/>
              <a:gd name="connsiteY128" fmla="*/ 1109687 h 1357700"/>
              <a:gd name="connsiteX129" fmla="*/ 2032607 w 10678681"/>
              <a:gd name="connsiteY129" fmla="*/ 1175477 h 1357700"/>
              <a:gd name="connsiteX130" fmla="*/ 1901837 w 10678681"/>
              <a:gd name="connsiteY130" fmla="*/ 1221762 h 1357700"/>
              <a:gd name="connsiteX131" fmla="*/ 1836762 w 10678681"/>
              <a:gd name="connsiteY131" fmla="*/ 1237387 h 1357700"/>
              <a:gd name="connsiteX132" fmla="*/ 1735877 w 10678681"/>
              <a:gd name="connsiteY132" fmla="*/ 1246527 h 1357700"/>
              <a:gd name="connsiteX133" fmla="*/ 1705069 w 10678681"/>
              <a:gd name="connsiteY133" fmla="*/ 1251989 h 1357700"/>
              <a:gd name="connsiteX134" fmla="*/ 1397689 w 10678681"/>
              <a:gd name="connsiteY134" fmla="*/ 1336144 h 1357700"/>
              <a:gd name="connsiteX135" fmla="*/ 1220734 w 10678681"/>
              <a:gd name="connsiteY135" fmla="*/ 1257811 h 1357700"/>
              <a:gd name="connsiteX136" fmla="*/ 1021737 w 10678681"/>
              <a:gd name="connsiteY136" fmla="*/ 1238739 h 1357700"/>
              <a:gd name="connsiteX137" fmla="*/ 959820 w 10678681"/>
              <a:gd name="connsiteY137" fmla="*/ 1275863 h 1357700"/>
              <a:gd name="connsiteX138" fmla="*/ 929137 w 10678681"/>
              <a:gd name="connsiteY138" fmla="*/ 1273957 h 1357700"/>
              <a:gd name="connsiteX139" fmla="*/ 878849 w 10678681"/>
              <a:gd name="connsiteY139" fmla="*/ 1266740 h 1357700"/>
              <a:gd name="connsiteX140" fmla="*/ 800667 w 10678681"/>
              <a:gd name="connsiteY140" fmla="*/ 1282041 h 1357700"/>
              <a:gd name="connsiteX141" fmla="*/ 644906 w 10678681"/>
              <a:gd name="connsiteY141" fmla="*/ 1273685 h 1357700"/>
              <a:gd name="connsiteX142" fmla="*/ 379869 w 10678681"/>
              <a:gd name="connsiteY142" fmla="*/ 1339165 h 1357700"/>
              <a:gd name="connsiteX143" fmla="*/ 137696 w 10678681"/>
              <a:gd name="connsiteY143" fmla="*/ 1319217 h 1357700"/>
              <a:gd name="connsiteX144" fmla="*/ 54250 w 10678681"/>
              <a:gd name="connsiteY144" fmla="*/ 1315838 h 1357700"/>
              <a:gd name="connsiteX145" fmla="*/ 28042 w 10678681"/>
              <a:gd name="connsiteY145" fmla="*/ 1297822 h 1357700"/>
              <a:gd name="connsiteX146" fmla="*/ 0 w 10678681"/>
              <a:gd name="connsiteY146" fmla="*/ 1294612 h 1357700"/>
              <a:gd name="connsiteX147" fmla="*/ 0 w 10678681"/>
              <a:gd name="connsiteY147"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90998 w 10678681"/>
              <a:gd name="connsiteY53" fmla="*/ 1064540 h 1357700"/>
              <a:gd name="connsiteX54" fmla="*/ 7039634 w 10678681"/>
              <a:gd name="connsiteY54" fmla="*/ 1059971 h 1357700"/>
              <a:gd name="connsiteX55" fmla="*/ 7033445 w 10678681"/>
              <a:gd name="connsiteY55" fmla="*/ 1063314 h 1357700"/>
              <a:gd name="connsiteX56" fmla="*/ 6999157 w 10678681"/>
              <a:gd name="connsiteY56" fmla="*/ 1055282 h 1357700"/>
              <a:gd name="connsiteX57" fmla="*/ 6981874 w 10678681"/>
              <a:gd name="connsiteY57" fmla="*/ 1053827 h 1357700"/>
              <a:gd name="connsiteX58" fmla="*/ 6976102 w 10678681"/>
              <a:gd name="connsiteY58" fmla="*/ 1047854 h 1357700"/>
              <a:gd name="connsiteX59" fmla="*/ 6951040 w 10678681"/>
              <a:gd name="connsiteY59" fmla="*/ 1048531 h 1357700"/>
              <a:gd name="connsiteX60" fmla="*/ 6948497 w 10678681"/>
              <a:gd name="connsiteY60" fmla="*/ 1050706 h 1357700"/>
              <a:gd name="connsiteX61" fmla="*/ 6926582 w 10678681"/>
              <a:gd name="connsiteY61" fmla="*/ 1043462 h 1357700"/>
              <a:gd name="connsiteX62" fmla="*/ 6833743 w 10678681"/>
              <a:gd name="connsiteY62" fmla="*/ 1027960 h 1357700"/>
              <a:gd name="connsiteX63" fmla="*/ 6687090 w 10678681"/>
              <a:gd name="connsiteY63" fmla="*/ 1063250 h 1357700"/>
              <a:gd name="connsiteX64" fmla="*/ 6437450 w 10678681"/>
              <a:gd name="connsiteY64" fmla="*/ 1101075 h 1357700"/>
              <a:gd name="connsiteX65" fmla="*/ 6327795 w 10678681"/>
              <a:gd name="connsiteY65" fmla="*/ 1088142 h 1357700"/>
              <a:gd name="connsiteX66" fmla="*/ 6136549 w 10678681"/>
              <a:gd name="connsiteY66" fmla="*/ 1100268 h 1357700"/>
              <a:gd name="connsiteX67" fmla="*/ 6004655 w 10678681"/>
              <a:gd name="connsiteY67" fmla="*/ 1114946 h 1357700"/>
              <a:gd name="connsiteX68" fmla="*/ 5936643 w 10678681"/>
              <a:gd name="connsiteY68" fmla="*/ 1095428 h 1357700"/>
              <a:gd name="connsiteX69" fmla="*/ 5912484 w 10678681"/>
              <a:gd name="connsiteY69" fmla="*/ 1112624 h 1357700"/>
              <a:gd name="connsiteX70" fmla="*/ 5908387 w 10678681"/>
              <a:gd name="connsiteY70" fmla="*/ 1116018 h 1357700"/>
              <a:gd name="connsiteX71" fmla="*/ 5890495 w 10678681"/>
              <a:gd name="connsiteY71" fmla="*/ 1120268 h 1357700"/>
              <a:gd name="connsiteX72" fmla="*/ 5887318 w 10678681"/>
              <a:gd name="connsiteY72" fmla="*/ 1133134 h 1357700"/>
              <a:gd name="connsiteX73" fmla="*/ 5861726 w 10678681"/>
              <a:gd name="connsiteY73" fmla="*/ 1147891 h 1357700"/>
              <a:gd name="connsiteX74" fmla="*/ 5805823 w 10678681"/>
              <a:gd name="connsiteY74" fmla="*/ 1152457 h 1357700"/>
              <a:gd name="connsiteX75" fmla="*/ 5689841 w 10678681"/>
              <a:gd name="connsiteY75" fmla="*/ 1176232 h 1357700"/>
              <a:gd name="connsiteX76" fmla="*/ 5605119 w 10678681"/>
              <a:gd name="connsiteY76" fmla="*/ 1190202 h 1357700"/>
              <a:gd name="connsiteX77" fmla="*/ 5488513 w 10678681"/>
              <a:gd name="connsiteY77" fmla="*/ 1205367 h 1357700"/>
              <a:gd name="connsiteX78" fmla="*/ 5402905 w 10678681"/>
              <a:gd name="connsiteY78" fmla="*/ 1241191 h 1357700"/>
              <a:gd name="connsiteX79" fmla="*/ 5285593 w 10678681"/>
              <a:gd name="connsiteY79" fmla="*/ 1273569 h 1357700"/>
              <a:gd name="connsiteX80" fmla="*/ 5192893 w 10678681"/>
              <a:gd name="connsiteY80" fmla="*/ 1247188 h 1357700"/>
              <a:gd name="connsiteX81" fmla="*/ 5186475 w 10678681"/>
              <a:gd name="connsiteY81" fmla="*/ 1257028 h 1357700"/>
              <a:gd name="connsiteX82" fmla="*/ 5126038 w 10678681"/>
              <a:gd name="connsiteY82" fmla="*/ 1263189 h 1357700"/>
              <a:gd name="connsiteX83" fmla="*/ 4894688 w 10678681"/>
              <a:gd name="connsiteY83" fmla="*/ 1247184 h 1357700"/>
              <a:gd name="connsiteX84" fmla="*/ 4788036 w 10678681"/>
              <a:gd name="connsiteY84" fmla="*/ 1238182 h 1357700"/>
              <a:gd name="connsiteX85" fmla="*/ 4747555 w 10678681"/>
              <a:gd name="connsiteY85" fmla="*/ 1252768 h 1357700"/>
              <a:gd name="connsiteX86" fmla="*/ 4679644 w 10678681"/>
              <a:gd name="connsiteY86" fmla="*/ 1276603 h 1357700"/>
              <a:gd name="connsiteX87" fmla="*/ 4632222 w 10678681"/>
              <a:gd name="connsiteY87" fmla="*/ 1318360 h 1357700"/>
              <a:gd name="connsiteX88" fmla="*/ 4617358 w 10678681"/>
              <a:gd name="connsiteY88" fmla="*/ 1327690 h 1357700"/>
              <a:gd name="connsiteX89" fmla="*/ 4589102 w 10678681"/>
              <a:gd name="connsiteY89" fmla="*/ 1321223 h 1357700"/>
              <a:gd name="connsiteX90" fmla="*/ 4578184 w 10678681"/>
              <a:gd name="connsiteY90" fmla="*/ 1326745 h 1357700"/>
              <a:gd name="connsiteX91" fmla="*/ 4574270 w 10678681"/>
              <a:gd name="connsiteY91" fmla="*/ 1325878 h 1357700"/>
              <a:gd name="connsiteX92" fmla="*/ 4564919 w 10678681"/>
              <a:gd name="connsiteY92" fmla="*/ 1325507 h 1357700"/>
              <a:gd name="connsiteX93" fmla="*/ 4566586 w 10678681"/>
              <a:gd name="connsiteY93" fmla="*/ 1316963 h 1357700"/>
              <a:gd name="connsiteX94" fmla="*/ 4556303 w 10678681"/>
              <a:gd name="connsiteY94" fmla="*/ 1300262 h 1357700"/>
              <a:gd name="connsiteX95" fmla="*/ 4502358 w 10678681"/>
              <a:gd name="connsiteY95" fmla="*/ 1302558 h 1357700"/>
              <a:gd name="connsiteX96" fmla="*/ 4498919 w 10678681"/>
              <a:gd name="connsiteY96" fmla="*/ 1312115 h 1357700"/>
              <a:gd name="connsiteX97" fmla="*/ 4492075 w 10678681"/>
              <a:gd name="connsiteY97" fmla="*/ 1313357 h 1357700"/>
              <a:gd name="connsiteX98" fmla="*/ 4487466 w 10678681"/>
              <a:gd name="connsiteY98" fmla="*/ 1304102 h 1357700"/>
              <a:gd name="connsiteX99" fmla="*/ 4398292 w 10678681"/>
              <a:gd name="connsiteY99" fmla="*/ 1278410 h 1357700"/>
              <a:gd name="connsiteX100" fmla="*/ 4306088 w 10678681"/>
              <a:gd name="connsiteY100" fmla="*/ 1282512 h 1357700"/>
              <a:gd name="connsiteX101" fmla="*/ 4188995 w 10678681"/>
              <a:gd name="connsiteY101" fmla="*/ 1296718 h 1357700"/>
              <a:gd name="connsiteX102" fmla="*/ 4136582 w 10678681"/>
              <a:gd name="connsiteY102" fmla="*/ 1287687 h 1357700"/>
              <a:gd name="connsiteX103" fmla="*/ 4064614 w 10678681"/>
              <a:gd name="connsiteY103" fmla="*/ 1296118 h 1357700"/>
              <a:gd name="connsiteX104" fmla="*/ 3906561 w 10678681"/>
              <a:gd name="connsiteY104" fmla="*/ 1352435 h 1357700"/>
              <a:gd name="connsiteX105" fmla="*/ 3787890 w 10678681"/>
              <a:gd name="connsiteY105" fmla="*/ 1352442 h 1357700"/>
              <a:gd name="connsiteX106" fmla="*/ 3745993 w 10678681"/>
              <a:gd name="connsiteY106" fmla="*/ 1342630 h 1357700"/>
              <a:gd name="connsiteX107" fmla="*/ 3675785 w 10678681"/>
              <a:gd name="connsiteY107" fmla="*/ 1326802 h 1357700"/>
              <a:gd name="connsiteX108" fmla="*/ 3623856 w 10678681"/>
              <a:gd name="connsiteY108" fmla="*/ 1290804 h 1357700"/>
              <a:gd name="connsiteX109" fmla="*/ 3564933 w 10678681"/>
              <a:gd name="connsiteY109" fmla="*/ 1287147 h 1357700"/>
              <a:gd name="connsiteX110" fmla="*/ 3550537 w 10678681"/>
              <a:gd name="connsiteY110" fmla="*/ 1317552 h 1357700"/>
              <a:gd name="connsiteX111" fmla="*/ 3487736 w 10678681"/>
              <a:gd name="connsiteY111" fmla="*/ 1303493 h 1357700"/>
              <a:gd name="connsiteX112" fmla="*/ 3392548 w 10678681"/>
              <a:gd name="connsiteY112" fmla="*/ 1278741 h 1357700"/>
              <a:gd name="connsiteX113" fmla="*/ 3337466 w 10678681"/>
              <a:gd name="connsiteY113" fmla="*/ 1272537 h 1357700"/>
              <a:gd name="connsiteX114" fmla="*/ 3187206 w 10678681"/>
              <a:gd name="connsiteY114" fmla="*/ 1246821 h 1357700"/>
              <a:gd name="connsiteX115" fmla="*/ 3036856 w 10678681"/>
              <a:gd name="connsiteY115" fmla="*/ 1214383 h 1357700"/>
              <a:gd name="connsiteX116" fmla="*/ 2948654 w 10678681"/>
              <a:gd name="connsiteY116" fmla="*/ 1157455 h 1357700"/>
              <a:gd name="connsiteX117" fmla="*/ 2824973 w 10678681"/>
              <a:gd name="connsiteY117" fmla="*/ 1134864 h 1357700"/>
              <a:gd name="connsiteX118" fmla="*/ 2804398 w 10678681"/>
              <a:gd name="connsiteY118" fmla="*/ 1125556 h 1357700"/>
              <a:gd name="connsiteX119" fmla="*/ 2775396 w 10678681"/>
              <a:gd name="connsiteY119" fmla="*/ 1130148 h 1357700"/>
              <a:gd name="connsiteX120" fmla="*/ 2659096 w 10678681"/>
              <a:gd name="connsiteY120" fmla="*/ 1150294 h 1357700"/>
              <a:gd name="connsiteX121" fmla="*/ 2567088 w 10678681"/>
              <a:gd name="connsiteY121" fmla="*/ 1181781 h 1357700"/>
              <a:gd name="connsiteX122" fmla="*/ 2454501 w 10678681"/>
              <a:gd name="connsiteY122" fmla="*/ 1155455 h 1357700"/>
              <a:gd name="connsiteX123" fmla="*/ 2385161 w 10678681"/>
              <a:gd name="connsiteY123" fmla="*/ 1161312 h 1357700"/>
              <a:gd name="connsiteX124" fmla="*/ 2270528 w 10678681"/>
              <a:gd name="connsiteY124" fmla="*/ 1204338 h 1357700"/>
              <a:gd name="connsiteX125" fmla="*/ 2121820 w 10678681"/>
              <a:gd name="connsiteY125" fmla="*/ 1187078 h 1357700"/>
              <a:gd name="connsiteX126" fmla="*/ 2092716 w 10678681"/>
              <a:gd name="connsiteY126" fmla="*/ 1139224 h 1357700"/>
              <a:gd name="connsiteX127" fmla="*/ 2052449 w 10678681"/>
              <a:gd name="connsiteY127" fmla="*/ 1109687 h 1357700"/>
              <a:gd name="connsiteX128" fmla="*/ 2032607 w 10678681"/>
              <a:gd name="connsiteY128" fmla="*/ 1175477 h 1357700"/>
              <a:gd name="connsiteX129" fmla="*/ 1901837 w 10678681"/>
              <a:gd name="connsiteY129" fmla="*/ 1221762 h 1357700"/>
              <a:gd name="connsiteX130" fmla="*/ 1836762 w 10678681"/>
              <a:gd name="connsiteY130" fmla="*/ 1237387 h 1357700"/>
              <a:gd name="connsiteX131" fmla="*/ 1735877 w 10678681"/>
              <a:gd name="connsiteY131" fmla="*/ 1246527 h 1357700"/>
              <a:gd name="connsiteX132" fmla="*/ 1705069 w 10678681"/>
              <a:gd name="connsiteY132" fmla="*/ 1251989 h 1357700"/>
              <a:gd name="connsiteX133" fmla="*/ 1397689 w 10678681"/>
              <a:gd name="connsiteY133" fmla="*/ 1336144 h 1357700"/>
              <a:gd name="connsiteX134" fmla="*/ 1220734 w 10678681"/>
              <a:gd name="connsiteY134" fmla="*/ 1257811 h 1357700"/>
              <a:gd name="connsiteX135" fmla="*/ 1021737 w 10678681"/>
              <a:gd name="connsiteY135" fmla="*/ 1238739 h 1357700"/>
              <a:gd name="connsiteX136" fmla="*/ 959820 w 10678681"/>
              <a:gd name="connsiteY136" fmla="*/ 1275863 h 1357700"/>
              <a:gd name="connsiteX137" fmla="*/ 929137 w 10678681"/>
              <a:gd name="connsiteY137" fmla="*/ 1273957 h 1357700"/>
              <a:gd name="connsiteX138" fmla="*/ 878849 w 10678681"/>
              <a:gd name="connsiteY138" fmla="*/ 1266740 h 1357700"/>
              <a:gd name="connsiteX139" fmla="*/ 800667 w 10678681"/>
              <a:gd name="connsiteY139" fmla="*/ 1282041 h 1357700"/>
              <a:gd name="connsiteX140" fmla="*/ 644906 w 10678681"/>
              <a:gd name="connsiteY140" fmla="*/ 1273685 h 1357700"/>
              <a:gd name="connsiteX141" fmla="*/ 379869 w 10678681"/>
              <a:gd name="connsiteY141" fmla="*/ 1339165 h 1357700"/>
              <a:gd name="connsiteX142" fmla="*/ 137696 w 10678681"/>
              <a:gd name="connsiteY142" fmla="*/ 1319217 h 1357700"/>
              <a:gd name="connsiteX143" fmla="*/ 54250 w 10678681"/>
              <a:gd name="connsiteY143" fmla="*/ 1315838 h 1357700"/>
              <a:gd name="connsiteX144" fmla="*/ 28042 w 10678681"/>
              <a:gd name="connsiteY144" fmla="*/ 1297822 h 1357700"/>
              <a:gd name="connsiteX145" fmla="*/ 0 w 10678681"/>
              <a:gd name="connsiteY145" fmla="*/ 1294612 h 1357700"/>
              <a:gd name="connsiteX146" fmla="*/ 0 w 10678681"/>
              <a:gd name="connsiteY146"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0528 w 10678681"/>
              <a:gd name="connsiteY122" fmla="*/ 1204338 h 1357700"/>
              <a:gd name="connsiteX123" fmla="*/ 2121820 w 10678681"/>
              <a:gd name="connsiteY123" fmla="*/ 1187078 h 1357700"/>
              <a:gd name="connsiteX124" fmla="*/ 2092716 w 10678681"/>
              <a:gd name="connsiteY124" fmla="*/ 1139224 h 1357700"/>
              <a:gd name="connsiteX125" fmla="*/ 2052449 w 10678681"/>
              <a:gd name="connsiteY125" fmla="*/ 1109687 h 1357700"/>
              <a:gd name="connsiteX126" fmla="*/ 2032607 w 10678681"/>
              <a:gd name="connsiteY126" fmla="*/ 1175477 h 1357700"/>
              <a:gd name="connsiteX127" fmla="*/ 1901837 w 10678681"/>
              <a:gd name="connsiteY127" fmla="*/ 1221762 h 1357700"/>
              <a:gd name="connsiteX128" fmla="*/ 1836762 w 10678681"/>
              <a:gd name="connsiteY128" fmla="*/ 1237387 h 1357700"/>
              <a:gd name="connsiteX129" fmla="*/ 1735877 w 10678681"/>
              <a:gd name="connsiteY129" fmla="*/ 1246527 h 1357700"/>
              <a:gd name="connsiteX130" fmla="*/ 1705069 w 10678681"/>
              <a:gd name="connsiteY130" fmla="*/ 1251989 h 1357700"/>
              <a:gd name="connsiteX131" fmla="*/ 1397689 w 10678681"/>
              <a:gd name="connsiteY131" fmla="*/ 1336144 h 1357700"/>
              <a:gd name="connsiteX132" fmla="*/ 1220734 w 10678681"/>
              <a:gd name="connsiteY132" fmla="*/ 1257811 h 1357700"/>
              <a:gd name="connsiteX133" fmla="*/ 1021737 w 10678681"/>
              <a:gd name="connsiteY133" fmla="*/ 1238739 h 1357700"/>
              <a:gd name="connsiteX134" fmla="*/ 959820 w 10678681"/>
              <a:gd name="connsiteY134" fmla="*/ 1275863 h 1357700"/>
              <a:gd name="connsiteX135" fmla="*/ 929137 w 10678681"/>
              <a:gd name="connsiteY135" fmla="*/ 1273957 h 1357700"/>
              <a:gd name="connsiteX136" fmla="*/ 878849 w 10678681"/>
              <a:gd name="connsiteY136" fmla="*/ 1266740 h 1357700"/>
              <a:gd name="connsiteX137" fmla="*/ 800667 w 10678681"/>
              <a:gd name="connsiteY137" fmla="*/ 1282041 h 1357700"/>
              <a:gd name="connsiteX138" fmla="*/ 644906 w 10678681"/>
              <a:gd name="connsiteY138" fmla="*/ 1273685 h 1357700"/>
              <a:gd name="connsiteX139" fmla="*/ 379869 w 10678681"/>
              <a:gd name="connsiteY139" fmla="*/ 1339165 h 1357700"/>
              <a:gd name="connsiteX140" fmla="*/ 137696 w 10678681"/>
              <a:gd name="connsiteY140" fmla="*/ 1319217 h 1357700"/>
              <a:gd name="connsiteX141" fmla="*/ 54250 w 10678681"/>
              <a:gd name="connsiteY141" fmla="*/ 1315838 h 1357700"/>
              <a:gd name="connsiteX142" fmla="*/ 28042 w 10678681"/>
              <a:gd name="connsiteY142" fmla="*/ 1297822 h 1357700"/>
              <a:gd name="connsiteX143" fmla="*/ 0 w 10678681"/>
              <a:gd name="connsiteY143" fmla="*/ 1294612 h 1357700"/>
              <a:gd name="connsiteX144" fmla="*/ 0 w 10678681"/>
              <a:gd name="connsiteY144"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121820 w 10678681"/>
              <a:gd name="connsiteY122" fmla="*/ 1187078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10157 w 10678681"/>
              <a:gd name="connsiteY125" fmla="*/ 115276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36762 w 10678681"/>
              <a:gd name="connsiteY126" fmla="*/ 1237387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75981 w 10678681"/>
              <a:gd name="connsiteY113" fmla="*/ 1208973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2443"/>
              <a:gd name="connsiteX1" fmla="*/ 10678681 w 10678681"/>
              <a:gd name="connsiteY1" fmla="*/ 0 h 1352443"/>
              <a:gd name="connsiteX2" fmla="*/ 10666019 w 10678681"/>
              <a:gd name="connsiteY2" fmla="*/ 7876 h 1352443"/>
              <a:gd name="connsiteX3" fmla="*/ 10632825 w 10678681"/>
              <a:gd name="connsiteY3" fmla="*/ 32153 h 1352443"/>
              <a:gd name="connsiteX4" fmla="*/ 10510605 w 10678681"/>
              <a:gd name="connsiteY4" fmla="*/ 30449 h 1352443"/>
              <a:gd name="connsiteX5" fmla="*/ 10456989 w 10678681"/>
              <a:gd name="connsiteY5" fmla="*/ 979 h 1352443"/>
              <a:gd name="connsiteX6" fmla="*/ 10438642 w 10678681"/>
              <a:gd name="connsiteY6" fmla="*/ 1524 h 1352443"/>
              <a:gd name="connsiteX7" fmla="*/ 10407146 w 10678681"/>
              <a:gd name="connsiteY7" fmla="*/ 43659 h 1352443"/>
              <a:gd name="connsiteX8" fmla="*/ 10357996 w 10678681"/>
              <a:gd name="connsiteY8" fmla="*/ 50836 h 1352443"/>
              <a:gd name="connsiteX9" fmla="*/ 10306667 w 10678681"/>
              <a:gd name="connsiteY9" fmla="*/ 109739 h 1352443"/>
              <a:gd name="connsiteX10" fmla="*/ 10115334 w 10678681"/>
              <a:gd name="connsiteY10" fmla="*/ 155658 h 1352443"/>
              <a:gd name="connsiteX11" fmla="*/ 10068157 w 10678681"/>
              <a:gd name="connsiteY11" fmla="*/ 215673 h 1352443"/>
              <a:gd name="connsiteX12" fmla="*/ 10045431 w 10678681"/>
              <a:gd name="connsiteY12" fmla="*/ 229568 h 1352443"/>
              <a:gd name="connsiteX13" fmla="*/ 10013265 w 10678681"/>
              <a:gd name="connsiteY13" fmla="*/ 284757 h 1352443"/>
              <a:gd name="connsiteX14" fmla="*/ 9862496 w 10678681"/>
              <a:gd name="connsiteY14" fmla="*/ 223033 h 1352443"/>
              <a:gd name="connsiteX15" fmla="*/ 9679638 w 10678681"/>
              <a:gd name="connsiteY15" fmla="*/ 277462 h 1352443"/>
              <a:gd name="connsiteX16" fmla="*/ 9498347 w 10678681"/>
              <a:gd name="connsiteY16" fmla="*/ 244723 h 1352443"/>
              <a:gd name="connsiteX17" fmla="*/ 9399702 w 10678681"/>
              <a:gd name="connsiteY17" fmla="*/ 276316 h 1352443"/>
              <a:gd name="connsiteX18" fmla="*/ 9378439 w 10678681"/>
              <a:gd name="connsiteY18" fmla="*/ 326244 h 1352443"/>
              <a:gd name="connsiteX19" fmla="*/ 9121744 w 10678681"/>
              <a:gd name="connsiteY19" fmla="*/ 365177 h 1352443"/>
              <a:gd name="connsiteX20" fmla="*/ 9061654 w 10678681"/>
              <a:gd name="connsiteY20" fmla="*/ 393730 h 1352443"/>
              <a:gd name="connsiteX21" fmla="*/ 8997577 w 10678681"/>
              <a:gd name="connsiteY21" fmla="*/ 380865 h 1352443"/>
              <a:gd name="connsiteX22" fmla="*/ 8907968 w 10678681"/>
              <a:gd name="connsiteY22" fmla="*/ 447345 h 1352443"/>
              <a:gd name="connsiteX23" fmla="*/ 8764163 w 10678681"/>
              <a:gd name="connsiteY23" fmla="*/ 471000 h 1352443"/>
              <a:gd name="connsiteX24" fmla="*/ 8680155 w 10678681"/>
              <a:gd name="connsiteY24" fmla="*/ 492404 h 1352443"/>
              <a:gd name="connsiteX25" fmla="*/ 8651436 w 10678681"/>
              <a:gd name="connsiteY25" fmla="*/ 511923 h 1352443"/>
              <a:gd name="connsiteX26" fmla="*/ 8609185 w 10678681"/>
              <a:gd name="connsiteY26" fmla="*/ 531525 h 1352443"/>
              <a:gd name="connsiteX27" fmla="*/ 8537091 w 10678681"/>
              <a:gd name="connsiteY27" fmla="*/ 574933 h 1352443"/>
              <a:gd name="connsiteX28" fmla="*/ 8435931 w 10678681"/>
              <a:gd name="connsiteY28" fmla="*/ 617926 h 1352443"/>
              <a:gd name="connsiteX29" fmla="*/ 8348623 w 10678681"/>
              <a:gd name="connsiteY29" fmla="*/ 600607 h 1352443"/>
              <a:gd name="connsiteX30" fmla="*/ 8344233 w 10678681"/>
              <a:gd name="connsiteY30" fmla="*/ 610922 h 1352443"/>
              <a:gd name="connsiteX31" fmla="*/ 8290622 w 10678681"/>
              <a:gd name="connsiteY31" fmla="*/ 622687 h 1352443"/>
              <a:gd name="connsiteX32" fmla="*/ 8086698 w 10678681"/>
              <a:gd name="connsiteY32" fmla="*/ 605185 h 1352443"/>
              <a:gd name="connsiteX33" fmla="*/ 7982378 w 10678681"/>
              <a:gd name="connsiteY33" fmla="*/ 629799 h 1352443"/>
              <a:gd name="connsiteX34" fmla="*/ 7947952 w 10678681"/>
              <a:gd name="connsiteY34" fmla="*/ 648003 h 1352443"/>
              <a:gd name="connsiteX35" fmla="*/ 7890112 w 10678681"/>
              <a:gd name="connsiteY35" fmla="*/ 677915 h 1352443"/>
              <a:gd name="connsiteX36" fmla="*/ 7853284 w 10678681"/>
              <a:gd name="connsiteY36" fmla="*/ 723588 h 1352443"/>
              <a:gd name="connsiteX37" fmla="*/ 7802383 w 10678681"/>
              <a:gd name="connsiteY37" fmla="*/ 739359 h 1352443"/>
              <a:gd name="connsiteX38" fmla="*/ 7730518 w 10678681"/>
              <a:gd name="connsiteY38" fmla="*/ 739526 h 1352443"/>
              <a:gd name="connsiteX39" fmla="*/ 7652907 w 10678681"/>
              <a:gd name="connsiteY39" fmla="*/ 783273 h 1352443"/>
              <a:gd name="connsiteX40" fmla="*/ 7606008 w 10678681"/>
              <a:gd name="connsiteY40" fmla="*/ 800717 h 1352443"/>
              <a:gd name="connsiteX41" fmla="*/ 7480223 w 10678681"/>
              <a:gd name="connsiteY41" fmla="*/ 856821 h 1352443"/>
              <a:gd name="connsiteX42" fmla="*/ 7356005 w 10678681"/>
              <a:gd name="connsiteY42" fmla="*/ 919462 h 1352443"/>
              <a:gd name="connsiteX43" fmla="*/ 7305396 w 10678681"/>
              <a:gd name="connsiteY43" fmla="*/ 986228 h 1352443"/>
              <a:gd name="connsiteX44" fmla="*/ 7266251 w 10678681"/>
              <a:gd name="connsiteY44" fmla="*/ 967864 h 1352443"/>
              <a:gd name="connsiteX45" fmla="*/ 7269396 w 10678681"/>
              <a:gd name="connsiteY45" fmla="*/ 989282 h 1352443"/>
              <a:gd name="connsiteX46" fmla="*/ 7258094 w 10678681"/>
              <a:gd name="connsiteY46" fmla="*/ 990679 h 1352443"/>
              <a:gd name="connsiteX47" fmla="*/ 7257893 w 10678681"/>
              <a:gd name="connsiteY47" fmla="*/ 991204 h 1352443"/>
              <a:gd name="connsiteX48" fmla="*/ 7247153 w 10678681"/>
              <a:gd name="connsiteY48" fmla="*/ 991550 h 1352443"/>
              <a:gd name="connsiteX49" fmla="*/ 7193612 w 10678681"/>
              <a:gd name="connsiteY49" fmla="*/ 987042 h 1352443"/>
              <a:gd name="connsiteX50" fmla="*/ 7132632 w 10678681"/>
              <a:gd name="connsiteY50" fmla="*/ 1042036 h 1352443"/>
              <a:gd name="connsiteX51" fmla="*/ 7105610 w 10678681"/>
              <a:gd name="connsiteY51" fmla="*/ 1053537 h 1352443"/>
              <a:gd name="connsiteX52" fmla="*/ 7069148 w 10678681"/>
              <a:gd name="connsiteY52" fmla="*/ 1047163 h 1352443"/>
              <a:gd name="connsiteX53" fmla="*/ 7039634 w 10678681"/>
              <a:gd name="connsiteY53" fmla="*/ 1059971 h 1352443"/>
              <a:gd name="connsiteX54" fmla="*/ 7033445 w 10678681"/>
              <a:gd name="connsiteY54" fmla="*/ 1063314 h 1352443"/>
              <a:gd name="connsiteX55" fmla="*/ 6999157 w 10678681"/>
              <a:gd name="connsiteY55" fmla="*/ 1055282 h 1352443"/>
              <a:gd name="connsiteX56" fmla="*/ 6981874 w 10678681"/>
              <a:gd name="connsiteY56" fmla="*/ 1053827 h 1352443"/>
              <a:gd name="connsiteX57" fmla="*/ 6976102 w 10678681"/>
              <a:gd name="connsiteY57" fmla="*/ 1047854 h 1352443"/>
              <a:gd name="connsiteX58" fmla="*/ 6951040 w 10678681"/>
              <a:gd name="connsiteY58" fmla="*/ 1048531 h 1352443"/>
              <a:gd name="connsiteX59" fmla="*/ 6948497 w 10678681"/>
              <a:gd name="connsiteY59" fmla="*/ 1050706 h 1352443"/>
              <a:gd name="connsiteX60" fmla="*/ 6926582 w 10678681"/>
              <a:gd name="connsiteY60" fmla="*/ 1043462 h 1352443"/>
              <a:gd name="connsiteX61" fmla="*/ 6833743 w 10678681"/>
              <a:gd name="connsiteY61" fmla="*/ 1027960 h 1352443"/>
              <a:gd name="connsiteX62" fmla="*/ 6687090 w 10678681"/>
              <a:gd name="connsiteY62" fmla="*/ 1063250 h 1352443"/>
              <a:gd name="connsiteX63" fmla="*/ 6437450 w 10678681"/>
              <a:gd name="connsiteY63" fmla="*/ 1101075 h 1352443"/>
              <a:gd name="connsiteX64" fmla="*/ 6327795 w 10678681"/>
              <a:gd name="connsiteY64" fmla="*/ 1088142 h 1352443"/>
              <a:gd name="connsiteX65" fmla="*/ 6136549 w 10678681"/>
              <a:gd name="connsiteY65" fmla="*/ 1100268 h 1352443"/>
              <a:gd name="connsiteX66" fmla="*/ 6004655 w 10678681"/>
              <a:gd name="connsiteY66" fmla="*/ 1114946 h 1352443"/>
              <a:gd name="connsiteX67" fmla="*/ 5936643 w 10678681"/>
              <a:gd name="connsiteY67" fmla="*/ 1095428 h 1352443"/>
              <a:gd name="connsiteX68" fmla="*/ 5912484 w 10678681"/>
              <a:gd name="connsiteY68" fmla="*/ 1112624 h 1352443"/>
              <a:gd name="connsiteX69" fmla="*/ 5908387 w 10678681"/>
              <a:gd name="connsiteY69" fmla="*/ 1116018 h 1352443"/>
              <a:gd name="connsiteX70" fmla="*/ 5890495 w 10678681"/>
              <a:gd name="connsiteY70" fmla="*/ 1120268 h 1352443"/>
              <a:gd name="connsiteX71" fmla="*/ 5887318 w 10678681"/>
              <a:gd name="connsiteY71" fmla="*/ 1133134 h 1352443"/>
              <a:gd name="connsiteX72" fmla="*/ 5861726 w 10678681"/>
              <a:gd name="connsiteY72" fmla="*/ 1147891 h 1352443"/>
              <a:gd name="connsiteX73" fmla="*/ 5805823 w 10678681"/>
              <a:gd name="connsiteY73" fmla="*/ 1152457 h 1352443"/>
              <a:gd name="connsiteX74" fmla="*/ 5689841 w 10678681"/>
              <a:gd name="connsiteY74" fmla="*/ 1176232 h 1352443"/>
              <a:gd name="connsiteX75" fmla="*/ 5605119 w 10678681"/>
              <a:gd name="connsiteY75" fmla="*/ 1190202 h 1352443"/>
              <a:gd name="connsiteX76" fmla="*/ 5488513 w 10678681"/>
              <a:gd name="connsiteY76" fmla="*/ 1205367 h 1352443"/>
              <a:gd name="connsiteX77" fmla="*/ 5402905 w 10678681"/>
              <a:gd name="connsiteY77" fmla="*/ 1241191 h 1352443"/>
              <a:gd name="connsiteX78" fmla="*/ 5285593 w 10678681"/>
              <a:gd name="connsiteY78" fmla="*/ 1273569 h 1352443"/>
              <a:gd name="connsiteX79" fmla="*/ 5192893 w 10678681"/>
              <a:gd name="connsiteY79" fmla="*/ 1247188 h 1352443"/>
              <a:gd name="connsiteX80" fmla="*/ 5186475 w 10678681"/>
              <a:gd name="connsiteY80" fmla="*/ 1257028 h 1352443"/>
              <a:gd name="connsiteX81" fmla="*/ 5126038 w 10678681"/>
              <a:gd name="connsiteY81" fmla="*/ 1263189 h 1352443"/>
              <a:gd name="connsiteX82" fmla="*/ 4894688 w 10678681"/>
              <a:gd name="connsiteY82" fmla="*/ 1247184 h 1352443"/>
              <a:gd name="connsiteX83" fmla="*/ 4788036 w 10678681"/>
              <a:gd name="connsiteY83" fmla="*/ 1238182 h 1352443"/>
              <a:gd name="connsiteX84" fmla="*/ 4747555 w 10678681"/>
              <a:gd name="connsiteY84" fmla="*/ 1252768 h 1352443"/>
              <a:gd name="connsiteX85" fmla="*/ 4679644 w 10678681"/>
              <a:gd name="connsiteY85" fmla="*/ 1276603 h 1352443"/>
              <a:gd name="connsiteX86" fmla="*/ 4632222 w 10678681"/>
              <a:gd name="connsiteY86" fmla="*/ 1318360 h 1352443"/>
              <a:gd name="connsiteX87" fmla="*/ 4617358 w 10678681"/>
              <a:gd name="connsiteY87" fmla="*/ 1327690 h 1352443"/>
              <a:gd name="connsiteX88" fmla="*/ 4589102 w 10678681"/>
              <a:gd name="connsiteY88" fmla="*/ 1321223 h 1352443"/>
              <a:gd name="connsiteX89" fmla="*/ 4578184 w 10678681"/>
              <a:gd name="connsiteY89" fmla="*/ 1326745 h 1352443"/>
              <a:gd name="connsiteX90" fmla="*/ 4574270 w 10678681"/>
              <a:gd name="connsiteY90" fmla="*/ 1325878 h 1352443"/>
              <a:gd name="connsiteX91" fmla="*/ 4564919 w 10678681"/>
              <a:gd name="connsiteY91" fmla="*/ 1325507 h 1352443"/>
              <a:gd name="connsiteX92" fmla="*/ 4566586 w 10678681"/>
              <a:gd name="connsiteY92" fmla="*/ 1316963 h 1352443"/>
              <a:gd name="connsiteX93" fmla="*/ 4556303 w 10678681"/>
              <a:gd name="connsiteY93" fmla="*/ 1300262 h 1352443"/>
              <a:gd name="connsiteX94" fmla="*/ 4502358 w 10678681"/>
              <a:gd name="connsiteY94" fmla="*/ 1302558 h 1352443"/>
              <a:gd name="connsiteX95" fmla="*/ 4498919 w 10678681"/>
              <a:gd name="connsiteY95" fmla="*/ 1312115 h 1352443"/>
              <a:gd name="connsiteX96" fmla="*/ 4492075 w 10678681"/>
              <a:gd name="connsiteY96" fmla="*/ 1313357 h 1352443"/>
              <a:gd name="connsiteX97" fmla="*/ 4487466 w 10678681"/>
              <a:gd name="connsiteY97" fmla="*/ 1304102 h 1352443"/>
              <a:gd name="connsiteX98" fmla="*/ 4398292 w 10678681"/>
              <a:gd name="connsiteY98" fmla="*/ 1278410 h 1352443"/>
              <a:gd name="connsiteX99" fmla="*/ 4306088 w 10678681"/>
              <a:gd name="connsiteY99" fmla="*/ 1282512 h 1352443"/>
              <a:gd name="connsiteX100" fmla="*/ 4188995 w 10678681"/>
              <a:gd name="connsiteY100" fmla="*/ 1296718 h 1352443"/>
              <a:gd name="connsiteX101" fmla="*/ 4136582 w 10678681"/>
              <a:gd name="connsiteY101" fmla="*/ 1287687 h 1352443"/>
              <a:gd name="connsiteX102" fmla="*/ 4064614 w 10678681"/>
              <a:gd name="connsiteY102" fmla="*/ 1296118 h 1352443"/>
              <a:gd name="connsiteX103" fmla="*/ 3900948 w 10678681"/>
              <a:gd name="connsiteY103" fmla="*/ 1322156 h 1352443"/>
              <a:gd name="connsiteX104" fmla="*/ 3787890 w 10678681"/>
              <a:gd name="connsiteY104" fmla="*/ 1352442 h 1352443"/>
              <a:gd name="connsiteX105" fmla="*/ 3745993 w 10678681"/>
              <a:gd name="connsiteY105" fmla="*/ 1342630 h 1352443"/>
              <a:gd name="connsiteX106" fmla="*/ 3675785 w 10678681"/>
              <a:gd name="connsiteY106" fmla="*/ 1326802 h 1352443"/>
              <a:gd name="connsiteX107" fmla="*/ 3623856 w 10678681"/>
              <a:gd name="connsiteY107" fmla="*/ 1290804 h 1352443"/>
              <a:gd name="connsiteX108" fmla="*/ 3564933 w 10678681"/>
              <a:gd name="connsiteY108" fmla="*/ 1287147 h 1352443"/>
              <a:gd name="connsiteX109" fmla="*/ 3550537 w 10678681"/>
              <a:gd name="connsiteY109" fmla="*/ 1317552 h 1352443"/>
              <a:gd name="connsiteX110" fmla="*/ 3487736 w 10678681"/>
              <a:gd name="connsiteY110" fmla="*/ 1303493 h 1352443"/>
              <a:gd name="connsiteX111" fmla="*/ 3392548 w 10678681"/>
              <a:gd name="connsiteY111" fmla="*/ 1278741 h 1352443"/>
              <a:gd name="connsiteX112" fmla="*/ 3337466 w 10678681"/>
              <a:gd name="connsiteY112" fmla="*/ 1272537 h 1352443"/>
              <a:gd name="connsiteX113" fmla="*/ 3175981 w 10678681"/>
              <a:gd name="connsiteY113" fmla="*/ 1208973 h 1352443"/>
              <a:gd name="connsiteX114" fmla="*/ 3036856 w 10678681"/>
              <a:gd name="connsiteY114" fmla="*/ 1214383 h 1352443"/>
              <a:gd name="connsiteX115" fmla="*/ 2824973 w 10678681"/>
              <a:gd name="connsiteY115" fmla="*/ 1134864 h 1352443"/>
              <a:gd name="connsiteX116" fmla="*/ 2804398 w 10678681"/>
              <a:gd name="connsiteY116" fmla="*/ 1125556 h 1352443"/>
              <a:gd name="connsiteX117" fmla="*/ 2736109 w 10678681"/>
              <a:gd name="connsiteY117" fmla="*/ 1137717 h 1352443"/>
              <a:gd name="connsiteX118" fmla="*/ 2659096 w 10678681"/>
              <a:gd name="connsiteY118" fmla="*/ 1150294 h 1352443"/>
              <a:gd name="connsiteX119" fmla="*/ 2567088 w 10678681"/>
              <a:gd name="connsiteY119" fmla="*/ 1181781 h 1352443"/>
              <a:gd name="connsiteX120" fmla="*/ 2454501 w 10678681"/>
              <a:gd name="connsiteY120" fmla="*/ 1155455 h 1352443"/>
              <a:gd name="connsiteX121" fmla="*/ 2385161 w 10678681"/>
              <a:gd name="connsiteY121" fmla="*/ 1161312 h 1352443"/>
              <a:gd name="connsiteX122" fmla="*/ 2273361 w 10678681"/>
              <a:gd name="connsiteY122" fmla="*/ 1134090 h 1352443"/>
              <a:gd name="connsiteX123" fmla="*/ 2132003 w 10678681"/>
              <a:gd name="connsiteY123" fmla="*/ 1139225 h 1352443"/>
              <a:gd name="connsiteX124" fmla="*/ 2041224 w 10678681"/>
              <a:gd name="connsiteY124" fmla="*/ 1147536 h 1352443"/>
              <a:gd name="connsiteX125" fmla="*/ 2010157 w 10678681"/>
              <a:gd name="connsiteY125" fmla="*/ 1152767 h 1352443"/>
              <a:gd name="connsiteX126" fmla="*/ 1859213 w 10678681"/>
              <a:gd name="connsiteY126" fmla="*/ 1199540 h 1352443"/>
              <a:gd name="connsiteX127" fmla="*/ 1735877 w 10678681"/>
              <a:gd name="connsiteY127" fmla="*/ 1246527 h 1352443"/>
              <a:gd name="connsiteX128" fmla="*/ 1705069 w 10678681"/>
              <a:gd name="connsiteY128" fmla="*/ 1251989 h 1352443"/>
              <a:gd name="connsiteX129" fmla="*/ 1307888 w 10678681"/>
              <a:gd name="connsiteY129" fmla="*/ 1283156 h 1352443"/>
              <a:gd name="connsiteX130" fmla="*/ 1220734 w 10678681"/>
              <a:gd name="connsiteY130" fmla="*/ 1257811 h 1352443"/>
              <a:gd name="connsiteX131" fmla="*/ 1021737 w 10678681"/>
              <a:gd name="connsiteY131" fmla="*/ 1238739 h 1352443"/>
              <a:gd name="connsiteX132" fmla="*/ 959820 w 10678681"/>
              <a:gd name="connsiteY132" fmla="*/ 1275863 h 1352443"/>
              <a:gd name="connsiteX133" fmla="*/ 929137 w 10678681"/>
              <a:gd name="connsiteY133" fmla="*/ 1273957 h 1352443"/>
              <a:gd name="connsiteX134" fmla="*/ 878849 w 10678681"/>
              <a:gd name="connsiteY134" fmla="*/ 1266740 h 1352443"/>
              <a:gd name="connsiteX135" fmla="*/ 800667 w 10678681"/>
              <a:gd name="connsiteY135" fmla="*/ 1282041 h 1352443"/>
              <a:gd name="connsiteX136" fmla="*/ 644906 w 10678681"/>
              <a:gd name="connsiteY136" fmla="*/ 1273685 h 1352443"/>
              <a:gd name="connsiteX137" fmla="*/ 379869 w 10678681"/>
              <a:gd name="connsiteY137" fmla="*/ 1339165 h 1352443"/>
              <a:gd name="connsiteX138" fmla="*/ 137696 w 10678681"/>
              <a:gd name="connsiteY138" fmla="*/ 1319217 h 1352443"/>
              <a:gd name="connsiteX139" fmla="*/ 54250 w 10678681"/>
              <a:gd name="connsiteY139" fmla="*/ 1315838 h 1352443"/>
              <a:gd name="connsiteX140" fmla="*/ 28042 w 10678681"/>
              <a:gd name="connsiteY140" fmla="*/ 1297822 h 1352443"/>
              <a:gd name="connsiteX141" fmla="*/ 0 w 10678681"/>
              <a:gd name="connsiteY141" fmla="*/ 1294612 h 1352443"/>
              <a:gd name="connsiteX142" fmla="*/ 0 w 10678681"/>
              <a:gd name="connsiteY142" fmla="*/ 0 h 1352443"/>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22314 w 10678681"/>
              <a:gd name="connsiteY18" fmla="*/ 33381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720084 w 10678681"/>
              <a:gd name="connsiteY39" fmla="*/ 760750 h 1342734"/>
              <a:gd name="connsiteX40" fmla="*/ 7652907 w 10678681"/>
              <a:gd name="connsiteY40" fmla="*/ 783273 h 1342734"/>
              <a:gd name="connsiteX41" fmla="*/ 7606008 w 10678681"/>
              <a:gd name="connsiteY41" fmla="*/ 800717 h 1342734"/>
              <a:gd name="connsiteX42" fmla="*/ 7480223 w 10678681"/>
              <a:gd name="connsiteY42" fmla="*/ 856821 h 1342734"/>
              <a:gd name="connsiteX43" fmla="*/ 7356005 w 10678681"/>
              <a:gd name="connsiteY43" fmla="*/ 919462 h 1342734"/>
              <a:gd name="connsiteX44" fmla="*/ 7305396 w 10678681"/>
              <a:gd name="connsiteY44" fmla="*/ 986228 h 1342734"/>
              <a:gd name="connsiteX45" fmla="*/ 7266251 w 10678681"/>
              <a:gd name="connsiteY45" fmla="*/ 967864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64919 w 10678681"/>
              <a:gd name="connsiteY89" fmla="*/ 1325507 h 1342734"/>
              <a:gd name="connsiteX90" fmla="*/ 4566586 w 10678681"/>
              <a:gd name="connsiteY90" fmla="*/ 1316963 h 1342734"/>
              <a:gd name="connsiteX91" fmla="*/ 4556303 w 10678681"/>
              <a:gd name="connsiteY91" fmla="*/ 1300262 h 1342734"/>
              <a:gd name="connsiteX92" fmla="*/ 4502358 w 10678681"/>
              <a:gd name="connsiteY92" fmla="*/ 1302558 h 1342734"/>
              <a:gd name="connsiteX93" fmla="*/ 4498919 w 10678681"/>
              <a:gd name="connsiteY93" fmla="*/ 1312115 h 1342734"/>
              <a:gd name="connsiteX94" fmla="*/ 4492075 w 10678681"/>
              <a:gd name="connsiteY94" fmla="*/ 1313357 h 1342734"/>
              <a:gd name="connsiteX95" fmla="*/ 4487466 w 10678681"/>
              <a:gd name="connsiteY95" fmla="*/ 1304102 h 1342734"/>
              <a:gd name="connsiteX96" fmla="*/ 4398292 w 10678681"/>
              <a:gd name="connsiteY96" fmla="*/ 1278410 h 1342734"/>
              <a:gd name="connsiteX97" fmla="*/ 4306088 w 10678681"/>
              <a:gd name="connsiteY97" fmla="*/ 1282512 h 1342734"/>
              <a:gd name="connsiteX98" fmla="*/ 4188995 w 10678681"/>
              <a:gd name="connsiteY98" fmla="*/ 1296718 h 1342734"/>
              <a:gd name="connsiteX99" fmla="*/ 4136582 w 10678681"/>
              <a:gd name="connsiteY99" fmla="*/ 1287687 h 1342734"/>
              <a:gd name="connsiteX100" fmla="*/ 4064614 w 10678681"/>
              <a:gd name="connsiteY100" fmla="*/ 1296118 h 1342734"/>
              <a:gd name="connsiteX101" fmla="*/ 3900948 w 10678681"/>
              <a:gd name="connsiteY101" fmla="*/ 1322156 h 1342734"/>
              <a:gd name="connsiteX102" fmla="*/ 3787890 w 10678681"/>
              <a:gd name="connsiteY102" fmla="*/ 1322164 h 1342734"/>
              <a:gd name="connsiteX103" fmla="*/ 3745993 w 10678681"/>
              <a:gd name="connsiteY103" fmla="*/ 1342630 h 1342734"/>
              <a:gd name="connsiteX104" fmla="*/ 3675785 w 10678681"/>
              <a:gd name="connsiteY104" fmla="*/ 1326802 h 1342734"/>
              <a:gd name="connsiteX105" fmla="*/ 3623856 w 10678681"/>
              <a:gd name="connsiteY105" fmla="*/ 1290804 h 1342734"/>
              <a:gd name="connsiteX106" fmla="*/ 3564933 w 10678681"/>
              <a:gd name="connsiteY106" fmla="*/ 1287147 h 1342734"/>
              <a:gd name="connsiteX107" fmla="*/ 3550537 w 10678681"/>
              <a:gd name="connsiteY107" fmla="*/ 1317552 h 1342734"/>
              <a:gd name="connsiteX108" fmla="*/ 3487736 w 10678681"/>
              <a:gd name="connsiteY108" fmla="*/ 1303493 h 1342734"/>
              <a:gd name="connsiteX109" fmla="*/ 3392548 w 10678681"/>
              <a:gd name="connsiteY109" fmla="*/ 1278741 h 1342734"/>
              <a:gd name="connsiteX110" fmla="*/ 3337466 w 10678681"/>
              <a:gd name="connsiteY110" fmla="*/ 1272537 h 1342734"/>
              <a:gd name="connsiteX111" fmla="*/ 3175981 w 10678681"/>
              <a:gd name="connsiteY111" fmla="*/ 1208973 h 1342734"/>
              <a:gd name="connsiteX112" fmla="*/ 3036856 w 10678681"/>
              <a:gd name="connsiteY112" fmla="*/ 1214383 h 1342734"/>
              <a:gd name="connsiteX113" fmla="*/ 2824973 w 10678681"/>
              <a:gd name="connsiteY113" fmla="*/ 1134864 h 1342734"/>
              <a:gd name="connsiteX114" fmla="*/ 2804398 w 10678681"/>
              <a:gd name="connsiteY114" fmla="*/ 1125556 h 1342734"/>
              <a:gd name="connsiteX115" fmla="*/ 2736109 w 10678681"/>
              <a:gd name="connsiteY115" fmla="*/ 1137717 h 1342734"/>
              <a:gd name="connsiteX116" fmla="*/ 2659096 w 10678681"/>
              <a:gd name="connsiteY116" fmla="*/ 1150294 h 1342734"/>
              <a:gd name="connsiteX117" fmla="*/ 2567088 w 10678681"/>
              <a:gd name="connsiteY117" fmla="*/ 1181781 h 1342734"/>
              <a:gd name="connsiteX118" fmla="*/ 2454501 w 10678681"/>
              <a:gd name="connsiteY118" fmla="*/ 1155455 h 1342734"/>
              <a:gd name="connsiteX119" fmla="*/ 2385161 w 10678681"/>
              <a:gd name="connsiteY119" fmla="*/ 1161312 h 1342734"/>
              <a:gd name="connsiteX120" fmla="*/ 2273361 w 10678681"/>
              <a:gd name="connsiteY120" fmla="*/ 1134090 h 1342734"/>
              <a:gd name="connsiteX121" fmla="*/ 2132003 w 10678681"/>
              <a:gd name="connsiteY121" fmla="*/ 1139225 h 1342734"/>
              <a:gd name="connsiteX122" fmla="*/ 2041224 w 10678681"/>
              <a:gd name="connsiteY122" fmla="*/ 1147536 h 1342734"/>
              <a:gd name="connsiteX123" fmla="*/ 2010157 w 10678681"/>
              <a:gd name="connsiteY123" fmla="*/ 1152767 h 1342734"/>
              <a:gd name="connsiteX124" fmla="*/ 1859213 w 10678681"/>
              <a:gd name="connsiteY124" fmla="*/ 1199540 h 1342734"/>
              <a:gd name="connsiteX125" fmla="*/ 1735877 w 10678681"/>
              <a:gd name="connsiteY125" fmla="*/ 1246527 h 1342734"/>
              <a:gd name="connsiteX126" fmla="*/ 1705069 w 10678681"/>
              <a:gd name="connsiteY126" fmla="*/ 1251989 h 1342734"/>
              <a:gd name="connsiteX127" fmla="*/ 1307888 w 10678681"/>
              <a:gd name="connsiteY127" fmla="*/ 1283156 h 1342734"/>
              <a:gd name="connsiteX128" fmla="*/ 1220734 w 10678681"/>
              <a:gd name="connsiteY128" fmla="*/ 1257811 h 1342734"/>
              <a:gd name="connsiteX129" fmla="*/ 1021737 w 10678681"/>
              <a:gd name="connsiteY129" fmla="*/ 1238739 h 1342734"/>
              <a:gd name="connsiteX130" fmla="*/ 959820 w 10678681"/>
              <a:gd name="connsiteY130" fmla="*/ 1275863 h 1342734"/>
              <a:gd name="connsiteX131" fmla="*/ 929137 w 10678681"/>
              <a:gd name="connsiteY131" fmla="*/ 1273957 h 1342734"/>
              <a:gd name="connsiteX132" fmla="*/ 878849 w 10678681"/>
              <a:gd name="connsiteY132" fmla="*/ 1266740 h 1342734"/>
              <a:gd name="connsiteX133" fmla="*/ 800667 w 10678681"/>
              <a:gd name="connsiteY133" fmla="*/ 1282041 h 1342734"/>
              <a:gd name="connsiteX134" fmla="*/ 644906 w 10678681"/>
              <a:gd name="connsiteY134" fmla="*/ 1273685 h 1342734"/>
              <a:gd name="connsiteX135" fmla="*/ 379869 w 10678681"/>
              <a:gd name="connsiteY135" fmla="*/ 1339165 h 1342734"/>
              <a:gd name="connsiteX136" fmla="*/ 137696 w 10678681"/>
              <a:gd name="connsiteY136" fmla="*/ 1319217 h 1342734"/>
              <a:gd name="connsiteX137" fmla="*/ 54250 w 10678681"/>
              <a:gd name="connsiteY137" fmla="*/ 1315838 h 1342734"/>
              <a:gd name="connsiteX138" fmla="*/ 28042 w 10678681"/>
              <a:gd name="connsiteY138" fmla="*/ 1297822 h 1342734"/>
              <a:gd name="connsiteX139" fmla="*/ 0 w 10678681"/>
              <a:gd name="connsiteY139" fmla="*/ 1294612 h 1342734"/>
              <a:gd name="connsiteX140" fmla="*/ 0 w 10678681"/>
              <a:gd name="connsiteY140"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78184 w 10678681"/>
              <a:gd name="connsiteY87" fmla="*/ 1326745 h 1342734"/>
              <a:gd name="connsiteX88" fmla="*/ 4564919 w 10678681"/>
              <a:gd name="connsiteY88" fmla="*/ 1325507 h 1342734"/>
              <a:gd name="connsiteX89" fmla="*/ 4566586 w 10678681"/>
              <a:gd name="connsiteY89" fmla="*/ 1316963 h 1342734"/>
              <a:gd name="connsiteX90" fmla="*/ 4556303 w 10678681"/>
              <a:gd name="connsiteY90" fmla="*/ 1300262 h 1342734"/>
              <a:gd name="connsiteX91" fmla="*/ 4502358 w 10678681"/>
              <a:gd name="connsiteY91" fmla="*/ 1302558 h 1342734"/>
              <a:gd name="connsiteX92" fmla="*/ 4498919 w 10678681"/>
              <a:gd name="connsiteY92" fmla="*/ 1312115 h 1342734"/>
              <a:gd name="connsiteX93" fmla="*/ 4492075 w 10678681"/>
              <a:gd name="connsiteY93" fmla="*/ 1313357 h 1342734"/>
              <a:gd name="connsiteX94" fmla="*/ 4487466 w 10678681"/>
              <a:gd name="connsiteY94" fmla="*/ 1304102 h 1342734"/>
              <a:gd name="connsiteX95" fmla="*/ 4398292 w 10678681"/>
              <a:gd name="connsiteY95" fmla="*/ 1278410 h 1342734"/>
              <a:gd name="connsiteX96" fmla="*/ 4306088 w 10678681"/>
              <a:gd name="connsiteY96" fmla="*/ 1282512 h 1342734"/>
              <a:gd name="connsiteX97" fmla="*/ 4188995 w 10678681"/>
              <a:gd name="connsiteY97" fmla="*/ 1296718 h 1342734"/>
              <a:gd name="connsiteX98" fmla="*/ 4136582 w 10678681"/>
              <a:gd name="connsiteY98" fmla="*/ 1287687 h 1342734"/>
              <a:gd name="connsiteX99" fmla="*/ 4064614 w 10678681"/>
              <a:gd name="connsiteY99" fmla="*/ 1296118 h 1342734"/>
              <a:gd name="connsiteX100" fmla="*/ 3900948 w 10678681"/>
              <a:gd name="connsiteY100" fmla="*/ 1322156 h 1342734"/>
              <a:gd name="connsiteX101" fmla="*/ 3787890 w 10678681"/>
              <a:gd name="connsiteY101" fmla="*/ 1322164 h 1342734"/>
              <a:gd name="connsiteX102" fmla="*/ 3745993 w 10678681"/>
              <a:gd name="connsiteY102" fmla="*/ 1342630 h 1342734"/>
              <a:gd name="connsiteX103" fmla="*/ 3675785 w 10678681"/>
              <a:gd name="connsiteY103" fmla="*/ 1326802 h 1342734"/>
              <a:gd name="connsiteX104" fmla="*/ 3623856 w 10678681"/>
              <a:gd name="connsiteY104" fmla="*/ 1290804 h 1342734"/>
              <a:gd name="connsiteX105" fmla="*/ 3564933 w 10678681"/>
              <a:gd name="connsiteY105" fmla="*/ 1287147 h 1342734"/>
              <a:gd name="connsiteX106" fmla="*/ 3550537 w 10678681"/>
              <a:gd name="connsiteY106" fmla="*/ 1317552 h 1342734"/>
              <a:gd name="connsiteX107" fmla="*/ 3487736 w 10678681"/>
              <a:gd name="connsiteY107" fmla="*/ 1303493 h 1342734"/>
              <a:gd name="connsiteX108" fmla="*/ 3392548 w 10678681"/>
              <a:gd name="connsiteY108" fmla="*/ 1278741 h 1342734"/>
              <a:gd name="connsiteX109" fmla="*/ 3337466 w 10678681"/>
              <a:gd name="connsiteY109" fmla="*/ 1272537 h 1342734"/>
              <a:gd name="connsiteX110" fmla="*/ 3175981 w 10678681"/>
              <a:gd name="connsiteY110" fmla="*/ 1208973 h 1342734"/>
              <a:gd name="connsiteX111" fmla="*/ 3036856 w 10678681"/>
              <a:gd name="connsiteY111" fmla="*/ 1214383 h 1342734"/>
              <a:gd name="connsiteX112" fmla="*/ 2824973 w 10678681"/>
              <a:gd name="connsiteY112" fmla="*/ 1134864 h 1342734"/>
              <a:gd name="connsiteX113" fmla="*/ 2804398 w 10678681"/>
              <a:gd name="connsiteY113" fmla="*/ 1125556 h 1342734"/>
              <a:gd name="connsiteX114" fmla="*/ 2736109 w 10678681"/>
              <a:gd name="connsiteY114" fmla="*/ 1137717 h 1342734"/>
              <a:gd name="connsiteX115" fmla="*/ 2659096 w 10678681"/>
              <a:gd name="connsiteY115" fmla="*/ 1150294 h 1342734"/>
              <a:gd name="connsiteX116" fmla="*/ 2567088 w 10678681"/>
              <a:gd name="connsiteY116" fmla="*/ 1181781 h 1342734"/>
              <a:gd name="connsiteX117" fmla="*/ 2454501 w 10678681"/>
              <a:gd name="connsiteY117" fmla="*/ 1155455 h 1342734"/>
              <a:gd name="connsiteX118" fmla="*/ 2385161 w 10678681"/>
              <a:gd name="connsiteY118" fmla="*/ 1161312 h 1342734"/>
              <a:gd name="connsiteX119" fmla="*/ 2273361 w 10678681"/>
              <a:gd name="connsiteY119" fmla="*/ 1134090 h 1342734"/>
              <a:gd name="connsiteX120" fmla="*/ 2132003 w 10678681"/>
              <a:gd name="connsiteY120" fmla="*/ 1139225 h 1342734"/>
              <a:gd name="connsiteX121" fmla="*/ 2041224 w 10678681"/>
              <a:gd name="connsiteY121" fmla="*/ 1147536 h 1342734"/>
              <a:gd name="connsiteX122" fmla="*/ 2010157 w 10678681"/>
              <a:gd name="connsiteY122" fmla="*/ 1152767 h 1342734"/>
              <a:gd name="connsiteX123" fmla="*/ 1859213 w 10678681"/>
              <a:gd name="connsiteY123" fmla="*/ 1199540 h 1342734"/>
              <a:gd name="connsiteX124" fmla="*/ 1735877 w 10678681"/>
              <a:gd name="connsiteY124" fmla="*/ 1246527 h 1342734"/>
              <a:gd name="connsiteX125" fmla="*/ 1705069 w 10678681"/>
              <a:gd name="connsiteY125" fmla="*/ 1251989 h 1342734"/>
              <a:gd name="connsiteX126" fmla="*/ 1307888 w 10678681"/>
              <a:gd name="connsiteY126" fmla="*/ 1283156 h 1342734"/>
              <a:gd name="connsiteX127" fmla="*/ 1220734 w 10678681"/>
              <a:gd name="connsiteY127" fmla="*/ 1257811 h 1342734"/>
              <a:gd name="connsiteX128" fmla="*/ 1021737 w 10678681"/>
              <a:gd name="connsiteY128" fmla="*/ 1238739 h 1342734"/>
              <a:gd name="connsiteX129" fmla="*/ 959820 w 10678681"/>
              <a:gd name="connsiteY129" fmla="*/ 1275863 h 1342734"/>
              <a:gd name="connsiteX130" fmla="*/ 929137 w 10678681"/>
              <a:gd name="connsiteY130" fmla="*/ 1273957 h 1342734"/>
              <a:gd name="connsiteX131" fmla="*/ 878849 w 10678681"/>
              <a:gd name="connsiteY131" fmla="*/ 1266740 h 1342734"/>
              <a:gd name="connsiteX132" fmla="*/ 800667 w 10678681"/>
              <a:gd name="connsiteY132" fmla="*/ 1282041 h 1342734"/>
              <a:gd name="connsiteX133" fmla="*/ 644906 w 10678681"/>
              <a:gd name="connsiteY133" fmla="*/ 1273685 h 1342734"/>
              <a:gd name="connsiteX134" fmla="*/ 379869 w 10678681"/>
              <a:gd name="connsiteY134" fmla="*/ 1339165 h 1342734"/>
              <a:gd name="connsiteX135" fmla="*/ 137696 w 10678681"/>
              <a:gd name="connsiteY135" fmla="*/ 1319217 h 1342734"/>
              <a:gd name="connsiteX136" fmla="*/ 54250 w 10678681"/>
              <a:gd name="connsiteY136" fmla="*/ 1315838 h 1342734"/>
              <a:gd name="connsiteX137" fmla="*/ 28042 w 10678681"/>
              <a:gd name="connsiteY137" fmla="*/ 1297822 h 1342734"/>
              <a:gd name="connsiteX138" fmla="*/ 0 w 10678681"/>
              <a:gd name="connsiteY138" fmla="*/ 1294612 h 1342734"/>
              <a:gd name="connsiteX139" fmla="*/ 0 w 10678681"/>
              <a:gd name="connsiteY139"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578184 w 10678681"/>
              <a:gd name="connsiteY86" fmla="*/ 1326745 h 1342734"/>
              <a:gd name="connsiteX87" fmla="*/ 4564919 w 10678681"/>
              <a:gd name="connsiteY87" fmla="*/ 1325507 h 1342734"/>
              <a:gd name="connsiteX88" fmla="*/ 4566586 w 10678681"/>
              <a:gd name="connsiteY88" fmla="*/ 1316963 h 1342734"/>
              <a:gd name="connsiteX89" fmla="*/ 4556303 w 10678681"/>
              <a:gd name="connsiteY89" fmla="*/ 1300262 h 1342734"/>
              <a:gd name="connsiteX90" fmla="*/ 4502358 w 10678681"/>
              <a:gd name="connsiteY90" fmla="*/ 1302558 h 1342734"/>
              <a:gd name="connsiteX91" fmla="*/ 4498919 w 10678681"/>
              <a:gd name="connsiteY91" fmla="*/ 1312115 h 1342734"/>
              <a:gd name="connsiteX92" fmla="*/ 4492075 w 10678681"/>
              <a:gd name="connsiteY92" fmla="*/ 1313357 h 1342734"/>
              <a:gd name="connsiteX93" fmla="*/ 4487466 w 10678681"/>
              <a:gd name="connsiteY93" fmla="*/ 1304102 h 1342734"/>
              <a:gd name="connsiteX94" fmla="*/ 4398292 w 10678681"/>
              <a:gd name="connsiteY94" fmla="*/ 1278410 h 1342734"/>
              <a:gd name="connsiteX95" fmla="*/ 4306088 w 10678681"/>
              <a:gd name="connsiteY95" fmla="*/ 1282512 h 1342734"/>
              <a:gd name="connsiteX96" fmla="*/ 4188995 w 10678681"/>
              <a:gd name="connsiteY96" fmla="*/ 1296718 h 1342734"/>
              <a:gd name="connsiteX97" fmla="*/ 4136582 w 10678681"/>
              <a:gd name="connsiteY97" fmla="*/ 1287687 h 1342734"/>
              <a:gd name="connsiteX98" fmla="*/ 4064614 w 10678681"/>
              <a:gd name="connsiteY98" fmla="*/ 1296118 h 1342734"/>
              <a:gd name="connsiteX99" fmla="*/ 3900948 w 10678681"/>
              <a:gd name="connsiteY99" fmla="*/ 1322156 h 1342734"/>
              <a:gd name="connsiteX100" fmla="*/ 3787890 w 10678681"/>
              <a:gd name="connsiteY100" fmla="*/ 1322164 h 1342734"/>
              <a:gd name="connsiteX101" fmla="*/ 3745993 w 10678681"/>
              <a:gd name="connsiteY101" fmla="*/ 1342630 h 1342734"/>
              <a:gd name="connsiteX102" fmla="*/ 3675785 w 10678681"/>
              <a:gd name="connsiteY102" fmla="*/ 1326802 h 1342734"/>
              <a:gd name="connsiteX103" fmla="*/ 3623856 w 10678681"/>
              <a:gd name="connsiteY103" fmla="*/ 1290804 h 1342734"/>
              <a:gd name="connsiteX104" fmla="*/ 3564933 w 10678681"/>
              <a:gd name="connsiteY104" fmla="*/ 1287147 h 1342734"/>
              <a:gd name="connsiteX105" fmla="*/ 3550537 w 10678681"/>
              <a:gd name="connsiteY105" fmla="*/ 1317552 h 1342734"/>
              <a:gd name="connsiteX106" fmla="*/ 3487736 w 10678681"/>
              <a:gd name="connsiteY106" fmla="*/ 1303493 h 1342734"/>
              <a:gd name="connsiteX107" fmla="*/ 3392548 w 10678681"/>
              <a:gd name="connsiteY107" fmla="*/ 1278741 h 1342734"/>
              <a:gd name="connsiteX108" fmla="*/ 3337466 w 10678681"/>
              <a:gd name="connsiteY108" fmla="*/ 1272537 h 1342734"/>
              <a:gd name="connsiteX109" fmla="*/ 3175981 w 10678681"/>
              <a:gd name="connsiteY109" fmla="*/ 1208973 h 1342734"/>
              <a:gd name="connsiteX110" fmla="*/ 3036856 w 10678681"/>
              <a:gd name="connsiteY110" fmla="*/ 1214383 h 1342734"/>
              <a:gd name="connsiteX111" fmla="*/ 2824973 w 10678681"/>
              <a:gd name="connsiteY111" fmla="*/ 1134864 h 1342734"/>
              <a:gd name="connsiteX112" fmla="*/ 2804398 w 10678681"/>
              <a:gd name="connsiteY112" fmla="*/ 1125556 h 1342734"/>
              <a:gd name="connsiteX113" fmla="*/ 2736109 w 10678681"/>
              <a:gd name="connsiteY113" fmla="*/ 1137717 h 1342734"/>
              <a:gd name="connsiteX114" fmla="*/ 2659096 w 10678681"/>
              <a:gd name="connsiteY114" fmla="*/ 1150294 h 1342734"/>
              <a:gd name="connsiteX115" fmla="*/ 2567088 w 10678681"/>
              <a:gd name="connsiteY115" fmla="*/ 1181781 h 1342734"/>
              <a:gd name="connsiteX116" fmla="*/ 2454501 w 10678681"/>
              <a:gd name="connsiteY116" fmla="*/ 1155455 h 1342734"/>
              <a:gd name="connsiteX117" fmla="*/ 2385161 w 10678681"/>
              <a:gd name="connsiteY117" fmla="*/ 1161312 h 1342734"/>
              <a:gd name="connsiteX118" fmla="*/ 2273361 w 10678681"/>
              <a:gd name="connsiteY118" fmla="*/ 1134090 h 1342734"/>
              <a:gd name="connsiteX119" fmla="*/ 2132003 w 10678681"/>
              <a:gd name="connsiteY119" fmla="*/ 1139225 h 1342734"/>
              <a:gd name="connsiteX120" fmla="*/ 2041224 w 10678681"/>
              <a:gd name="connsiteY120" fmla="*/ 1147536 h 1342734"/>
              <a:gd name="connsiteX121" fmla="*/ 2010157 w 10678681"/>
              <a:gd name="connsiteY121" fmla="*/ 1152767 h 1342734"/>
              <a:gd name="connsiteX122" fmla="*/ 1859213 w 10678681"/>
              <a:gd name="connsiteY122" fmla="*/ 1199540 h 1342734"/>
              <a:gd name="connsiteX123" fmla="*/ 1735877 w 10678681"/>
              <a:gd name="connsiteY123" fmla="*/ 1246527 h 1342734"/>
              <a:gd name="connsiteX124" fmla="*/ 1705069 w 10678681"/>
              <a:gd name="connsiteY124" fmla="*/ 1251989 h 1342734"/>
              <a:gd name="connsiteX125" fmla="*/ 1307888 w 10678681"/>
              <a:gd name="connsiteY125" fmla="*/ 1283156 h 1342734"/>
              <a:gd name="connsiteX126" fmla="*/ 1220734 w 10678681"/>
              <a:gd name="connsiteY126" fmla="*/ 1257811 h 1342734"/>
              <a:gd name="connsiteX127" fmla="*/ 1021737 w 10678681"/>
              <a:gd name="connsiteY127" fmla="*/ 1238739 h 1342734"/>
              <a:gd name="connsiteX128" fmla="*/ 959820 w 10678681"/>
              <a:gd name="connsiteY128" fmla="*/ 1275863 h 1342734"/>
              <a:gd name="connsiteX129" fmla="*/ 929137 w 10678681"/>
              <a:gd name="connsiteY129" fmla="*/ 1273957 h 1342734"/>
              <a:gd name="connsiteX130" fmla="*/ 878849 w 10678681"/>
              <a:gd name="connsiteY130" fmla="*/ 1266740 h 1342734"/>
              <a:gd name="connsiteX131" fmla="*/ 800667 w 10678681"/>
              <a:gd name="connsiteY131" fmla="*/ 1282041 h 1342734"/>
              <a:gd name="connsiteX132" fmla="*/ 644906 w 10678681"/>
              <a:gd name="connsiteY132" fmla="*/ 1273685 h 1342734"/>
              <a:gd name="connsiteX133" fmla="*/ 379869 w 10678681"/>
              <a:gd name="connsiteY133" fmla="*/ 1339165 h 1342734"/>
              <a:gd name="connsiteX134" fmla="*/ 137696 w 10678681"/>
              <a:gd name="connsiteY134" fmla="*/ 1319217 h 1342734"/>
              <a:gd name="connsiteX135" fmla="*/ 54250 w 10678681"/>
              <a:gd name="connsiteY135" fmla="*/ 1315838 h 1342734"/>
              <a:gd name="connsiteX136" fmla="*/ 28042 w 10678681"/>
              <a:gd name="connsiteY136" fmla="*/ 1297822 h 1342734"/>
              <a:gd name="connsiteX137" fmla="*/ 0 w 10678681"/>
              <a:gd name="connsiteY137" fmla="*/ 1294612 h 1342734"/>
              <a:gd name="connsiteX138" fmla="*/ 0 w 10678681"/>
              <a:gd name="connsiteY138"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578184 w 10678681"/>
              <a:gd name="connsiteY85" fmla="*/ 1326745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17473 w 10678681"/>
              <a:gd name="connsiteY85" fmla="*/ 1296467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26038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660167 w 10678681"/>
              <a:gd name="connsiteY122" fmla="*/ 123684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10678681" h="1342734">
                <a:moveTo>
                  <a:pt x="0" y="0"/>
                </a:moveTo>
                <a:lnTo>
                  <a:pt x="10678681" y="0"/>
                </a:lnTo>
                <a:lnTo>
                  <a:pt x="10666019" y="7876"/>
                </a:lnTo>
                <a:cubicBezTo>
                  <a:pt x="10653407" y="16166"/>
                  <a:pt x="10642107" y="24244"/>
                  <a:pt x="10632825" y="32153"/>
                </a:cubicBezTo>
                <a:cubicBezTo>
                  <a:pt x="10592272" y="36323"/>
                  <a:pt x="10556884" y="50892"/>
                  <a:pt x="10516219" y="45588"/>
                </a:cubicBezTo>
                <a:cubicBezTo>
                  <a:pt x="10497465" y="38035"/>
                  <a:pt x="10481313" y="25649"/>
                  <a:pt x="10456989" y="979"/>
                </a:cubicBezTo>
                <a:cubicBezTo>
                  <a:pt x="10458435" y="21260"/>
                  <a:pt x="10448472" y="9612"/>
                  <a:pt x="10438642" y="1524"/>
                </a:cubicBezTo>
                <a:cubicBezTo>
                  <a:pt x="10430119" y="11702"/>
                  <a:pt x="10417632" y="41266"/>
                  <a:pt x="10407146" y="43659"/>
                </a:cubicBezTo>
                <a:cubicBezTo>
                  <a:pt x="10379701" y="2826"/>
                  <a:pt x="10370665" y="125005"/>
                  <a:pt x="10341159" y="103824"/>
                </a:cubicBezTo>
                <a:cubicBezTo>
                  <a:pt x="10332001" y="120367"/>
                  <a:pt x="10274736" y="115685"/>
                  <a:pt x="10244930" y="94599"/>
                </a:cubicBezTo>
                <a:cubicBezTo>
                  <a:pt x="10189350" y="132718"/>
                  <a:pt x="10178914" y="158571"/>
                  <a:pt x="10115334" y="155658"/>
                </a:cubicBezTo>
                <a:cubicBezTo>
                  <a:pt x="10110816" y="185325"/>
                  <a:pt x="10047419" y="166765"/>
                  <a:pt x="10068157" y="215673"/>
                </a:cubicBezTo>
                <a:cubicBezTo>
                  <a:pt x="10047157" y="216184"/>
                  <a:pt x="10029060" y="198149"/>
                  <a:pt x="10045431" y="229568"/>
                </a:cubicBezTo>
                <a:cubicBezTo>
                  <a:pt x="10018897" y="234017"/>
                  <a:pt x="9963426" y="205273"/>
                  <a:pt x="9929077" y="209062"/>
                </a:cubicBezTo>
                <a:cubicBezTo>
                  <a:pt x="9910475" y="224494"/>
                  <a:pt x="9890198" y="272419"/>
                  <a:pt x="9840045" y="223033"/>
                </a:cubicBezTo>
                <a:cubicBezTo>
                  <a:pt x="9789999" y="276055"/>
                  <a:pt x="9744257" y="186744"/>
                  <a:pt x="9679639" y="247182"/>
                </a:cubicBezTo>
                <a:cubicBezTo>
                  <a:pt x="9634736" y="215294"/>
                  <a:pt x="9537501" y="238016"/>
                  <a:pt x="9498347" y="244723"/>
                </a:cubicBezTo>
                <a:cubicBezTo>
                  <a:pt x="9450379" y="244255"/>
                  <a:pt x="9394227" y="293607"/>
                  <a:pt x="9366026" y="299024"/>
                </a:cubicBezTo>
                <a:cubicBezTo>
                  <a:pt x="9341424" y="298595"/>
                  <a:pt x="9297504" y="338146"/>
                  <a:pt x="9316702" y="356523"/>
                </a:cubicBezTo>
                <a:cubicBezTo>
                  <a:pt x="9228105" y="319675"/>
                  <a:pt x="9206375" y="367221"/>
                  <a:pt x="9121744" y="365177"/>
                </a:cubicBezTo>
                <a:cubicBezTo>
                  <a:pt x="9093808" y="425910"/>
                  <a:pt x="9103257" y="373647"/>
                  <a:pt x="9061654" y="393730"/>
                </a:cubicBezTo>
                <a:cubicBezTo>
                  <a:pt x="9060114" y="344357"/>
                  <a:pt x="9015442" y="432718"/>
                  <a:pt x="8997577" y="380865"/>
                </a:cubicBezTo>
                <a:cubicBezTo>
                  <a:pt x="8969550" y="402056"/>
                  <a:pt x="8954076" y="446763"/>
                  <a:pt x="8907968" y="447345"/>
                </a:cubicBezTo>
                <a:cubicBezTo>
                  <a:pt x="8864369" y="428134"/>
                  <a:pt x="8818646" y="497461"/>
                  <a:pt x="8764163" y="471000"/>
                </a:cubicBezTo>
                <a:cubicBezTo>
                  <a:pt x="8744747" y="465539"/>
                  <a:pt x="8688469" y="474754"/>
                  <a:pt x="8680155" y="492404"/>
                </a:cubicBezTo>
                <a:cubicBezTo>
                  <a:pt x="8668902" y="497604"/>
                  <a:pt x="8654338" y="493892"/>
                  <a:pt x="8651436" y="511923"/>
                </a:cubicBezTo>
                <a:cubicBezTo>
                  <a:pt x="8645505" y="533975"/>
                  <a:pt x="8599739" y="507897"/>
                  <a:pt x="8609185" y="531525"/>
                </a:cubicBezTo>
                <a:cubicBezTo>
                  <a:pt x="8576806" y="513805"/>
                  <a:pt x="8560019" y="560634"/>
                  <a:pt x="8537091" y="574933"/>
                </a:cubicBezTo>
                <a:cubicBezTo>
                  <a:pt x="8510928" y="556486"/>
                  <a:pt x="8488623" y="604682"/>
                  <a:pt x="8435931" y="617926"/>
                </a:cubicBezTo>
                <a:cubicBezTo>
                  <a:pt x="8406978" y="596402"/>
                  <a:pt x="8400500" y="627188"/>
                  <a:pt x="8348623" y="600607"/>
                </a:cubicBezTo>
                <a:cubicBezTo>
                  <a:pt x="8347650" y="604255"/>
                  <a:pt x="8320537" y="587451"/>
                  <a:pt x="8276883" y="588214"/>
                </a:cubicBezTo>
                <a:cubicBezTo>
                  <a:pt x="8233229" y="588977"/>
                  <a:pt x="8147007" y="602039"/>
                  <a:pt x="8086698" y="605185"/>
                </a:cubicBezTo>
                <a:cubicBezTo>
                  <a:pt x="8018754" y="612533"/>
                  <a:pt x="8076794" y="658105"/>
                  <a:pt x="7982378" y="629799"/>
                </a:cubicBezTo>
                <a:cubicBezTo>
                  <a:pt x="7978309" y="650417"/>
                  <a:pt x="7968020" y="653434"/>
                  <a:pt x="7947952" y="648003"/>
                </a:cubicBezTo>
                <a:cubicBezTo>
                  <a:pt x="7915301" y="652980"/>
                  <a:pt x="7930086" y="699793"/>
                  <a:pt x="7890112" y="677915"/>
                </a:cubicBezTo>
                <a:cubicBezTo>
                  <a:pt x="7902561" y="702153"/>
                  <a:pt x="7831508" y="700184"/>
                  <a:pt x="7853284" y="723588"/>
                </a:cubicBezTo>
                <a:cubicBezTo>
                  <a:pt x="7838304" y="751013"/>
                  <a:pt x="7817999" y="714992"/>
                  <a:pt x="7802383" y="739359"/>
                </a:cubicBezTo>
                <a:cubicBezTo>
                  <a:pt x="7781922" y="742015"/>
                  <a:pt x="7755431" y="732207"/>
                  <a:pt x="7730518" y="739526"/>
                </a:cubicBezTo>
                <a:cubicBezTo>
                  <a:pt x="7716802" y="743091"/>
                  <a:pt x="7733019" y="753459"/>
                  <a:pt x="7720084" y="760750"/>
                </a:cubicBezTo>
                <a:cubicBezTo>
                  <a:pt x="7707149" y="768041"/>
                  <a:pt x="7671920" y="776612"/>
                  <a:pt x="7652907" y="783273"/>
                </a:cubicBezTo>
                <a:cubicBezTo>
                  <a:pt x="7630163" y="772504"/>
                  <a:pt x="7616976" y="783101"/>
                  <a:pt x="7606008" y="800717"/>
                </a:cubicBezTo>
                <a:cubicBezTo>
                  <a:pt x="7561224" y="806541"/>
                  <a:pt x="7527083" y="837162"/>
                  <a:pt x="7480223" y="856821"/>
                </a:cubicBezTo>
                <a:cubicBezTo>
                  <a:pt x="7422566" y="851729"/>
                  <a:pt x="7406130" y="898621"/>
                  <a:pt x="7356005" y="919462"/>
                </a:cubicBezTo>
                <a:cubicBezTo>
                  <a:pt x="7301710" y="896412"/>
                  <a:pt x="7327853" y="963334"/>
                  <a:pt x="7305396" y="986228"/>
                </a:cubicBezTo>
                <a:lnTo>
                  <a:pt x="7266251" y="967864"/>
                </a:lnTo>
                <a:lnTo>
                  <a:pt x="7258094" y="990679"/>
                </a:lnTo>
                <a:lnTo>
                  <a:pt x="7257893" y="991204"/>
                </a:lnTo>
                <a:lnTo>
                  <a:pt x="7247153" y="991550"/>
                </a:lnTo>
                <a:cubicBezTo>
                  <a:pt x="7228850" y="991013"/>
                  <a:pt x="7210872" y="989423"/>
                  <a:pt x="7193612" y="987042"/>
                </a:cubicBezTo>
                <a:cubicBezTo>
                  <a:pt x="7184018" y="1016185"/>
                  <a:pt x="7117645" y="991054"/>
                  <a:pt x="7132632" y="1042036"/>
                </a:cubicBezTo>
                <a:cubicBezTo>
                  <a:pt x="7109597" y="1040358"/>
                  <a:pt x="7092653" y="1020472"/>
                  <a:pt x="7105610" y="1053537"/>
                </a:cubicBezTo>
                <a:cubicBezTo>
                  <a:pt x="7098186" y="1053959"/>
                  <a:pt x="7071669" y="1042250"/>
                  <a:pt x="7069148" y="1047163"/>
                </a:cubicBezTo>
                <a:lnTo>
                  <a:pt x="7039634" y="1059971"/>
                </a:lnTo>
                <a:lnTo>
                  <a:pt x="7033445" y="1063314"/>
                </a:lnTo>
                <a:lnTo>
                  <a:pt x="6999157" y="1055282"/>
                </a:lnTo>
                <a:lnTo>
                  <a:pt x="6981874" y="1053827"/>
                </a:lnTo>
                <a:lnTo>
                  <a:pt x="6976102" y="1047854"/>
                </a:lnTo>
                <a:cubicBezTo>
                  <a:pt x="6970359" y="1044495"/>
                  <a:pt x="6962768" y="1043656"/>
                  <a:pt x="6951040" y="1048531"/>
                </a:cubicBezTo>
                <a:lnTo>
                  <a:pt x="6948497" y="1050706"/>
                </a:lnTo>
                <a:lnTo>
                  <a:pt x="6926582" y="1043462"/>
                </a:lnTo>
                <a:cubicBezTo>
                  <a:pt x="6919310" y="1039773"/>
                  <a:pt x="6839625" y="1034777"/>
                  <a:pt x="6833743" y="1027960"/>
                </a:cubicBezTo>
                <a:cubicBezTo>
                  <a:pt x="6776335" y="1015119"/>
                  <a:pt x="6761260" y="1047430"/>
                  <a:pt x="6687090" y="1063250"/>
                </a:cubicBezTo>
                <a:cubicBezTo>
                  <a:pt x="6621041" y="1075436"/>
                  <a:pt x="6482366" y="1074217"/>
                  <a:pt x="6431838" y="1063226"/>
                </a:cubicBezTo>
                <a:cubicBezTo>
                  <a:pt x="6405016" y="1060235"/>
                  <a:pt x="6309698" y="1067799"/>
                  <a:pt x="6327795" y="1088142"/>
                </a:cubicBezTo>
                <a:cubicBezTo>
                  <a:pt x="6241699" y="1050273"/>
                  <a:pt x="6228725" y="1111123"/>
                  <a:pt x="6136549" y="1100268"/>
                </a:cubicBezTo>
                <a:cubicBezTo>
                  <a:pt x="6096483" y="1157984"/>
                  <a:pt x="6053277" y="1099229"/>
                  <a:pt x="6004655" y="1114946"/>
                </a:cubicBezTo>
                <a:cubicBezTo>
                  <a:pt x="6010724" y="1065500"/>
                  <a:pt x="5948029" y="1149051"/>
                  <a:pt x="5936643" y="1095428"/>
                </a:cubicBezTo>
                <a:cubicBezTo>
                  <a:pt x="5928154" y="1099986"/>
                  <a:pt x="5920290" y="1106094"/>
                  <a:pt x="5912484" y="1112624"/>
                </a:cubicBezTo>
                <a:lnTo>
                  <a:pt x="5908387" y="1116018"/>
                </a:lnTo>
                <a:lnTo>
                  <a:pt x="5890495" y="1120268"/>
                </a:lnTo>
                <a:lnTo>
                  <a:pt x="5887318" y="1133134"/>
                </a:lnTo>
                <a:lnTo>
                  <a:pt x="5861726" y="1147891"/>
                </a:lnTo>
                <a:cubicBezTo>
                  <a:pt x="5851855" y="1151615"/>
                  <a:pt x="5818443" y="1153513"/>
                  <a:pt x="5805823" y="1152457"/>
                </a:cubicBezTo>
                <a:cubicBezTo>
                  <a:pt x="5761190" y="1128740"/>
                  <a:pt x="5745234" y="1208320"/>
                  <a:pt x="5689841" y="1176232"/>
                </a:cubicBezTo>
                <a:cubicBezTo>
                  <a:pt x="5645165" y="1182523"/>
                  <a:pt x="5638674" y="1185346"/>
                  <a:pt x="5605119" y="1190202"/>
                </a:cubicBezTo>
                <a:cubicBezTo>
                  <a:pt x="5595173" y="1211597"/>
                  <a:pt x="5481899" y="1180798"/>
                  <a:pt x="5488513" y="1205367"/>
                </a:cubicBezTo>
                <a:cubicBezTo>
                  <a:pt x="5455905" y="1184307"/>
                  <a:pt x="5430208" y="1229302"/>
                  <a:pt x="5402905" y="1241191"/>
                </a:cubicBezTo>
                <a:cubicBezTo>
                  <a:pt x="5353635" y="1248161"/>
                  <a:pt x="5228965" y="1244549"/>
                  <a:pt x="5192893" y="1247188"/>
                </a:cubicBezTo>
                <a:cubicBezTo>
                  <a:pt x="5191257" y="1250727"/>
                  <a:pt x="5178909" y="1254361"/>
                  <a:pt x="5164025" y="1257028"/>
                </a:cubicBezTo>
                <a:cubicBezTo>
                  <a:pt x="5149141" y="1259695"/>
                  <a:pt x="5121746" y="1277136"/>
                  <a:pt x="5103589" y="1263189"/>
                </a:cubicBezTo>
                <a:cubicBezTo>
                  <a:pt x="5020856" y="1221392"/>
                  <a:pt x="4961920" y="1251721"/>
                  <a:pt x="4894688" y="1247184"/>
                </a:cubicBezTo>
                <a:cubicBezTo>
                  <a:pt x="4819279" y="1247443"/>
                  <a:pt x="4886780" y="1276272"/>
                  <a:pt x="4788036" y="1238182"/>
                </a:cubicBezTo>
                <a:cubicBezTo>
                  <a:pt x="4780353" y="1258340"/>
                  <a:pt x="4768632" y="1260281"/>
                  <a:pt x="4747555" y="1252768"/>
                </a:cubicBezTo>
                <a:cubicBezTo>
                  <a:pt x="4711089" y="1254336"/>
                  <a:pt x="4719897" y="1302605"/>
                  <a:pt x="4679644" y="1276603"/>
                </a:cubicBezTo>
                <a:cubicBezTo>
                  <a:pt x="4651415" y="1288933"/>
                  <a:pt x="4636594" y="1288316"/>
                  <a:pt x="4617473" y="1296467"/>
                </a:cubicBezTo>
                <a:lnTo>
                  <a:pt x="4564919" y="1325507"/>
                </a:lnTo>
                <a:lnTo>
                  <a:pt x="4566586" y="1316963"/>
                </a:lnTo>
                <a:cubicBezTo>
                  <a:pt x="4569057" y="1308855"/>
                  <a:pt x="4571069" y="1299935"/>
                  <a:pt x="4556303" y="1300262"/>
                </a:cubicBezTo>
                <a:cubicBezTo>
                  <a:pt x="4525488" y="1305073"/>
                  <a:pt x="4517133" y="1269079"/>
                  <a:pt x="4502358" y="1302558"/>
                </a:cubicBezTo>
                <a:lnTo>
                  <a:pt x="4498919" y="1312115"/>
                </a:lnTo>
                <a:lnTo>
                  <a:pt x="4492075" y="1313357"/>
                </a:lnTo>
                <a:cubicBezTo>
                  <a:pt x="4488463" y="1312870"/>
                  <a:pt x="4486534" y="1310394"/>
                  <a:pt x="4487466" y="1304102"/>
                </a:cubicBezTo>
                <a:cubicBezTo>
                  <a:pt x="4457512" y="1328789"/>
                  <a:pt x="4426787" y="1287064"/>
                  <a:pt x="4398292" y="1278410"/>
                </a:cubicBezTo>
                <a:cubicBezTo>
                  <a:pt x="4375210" y="1302378"/>
                  <a:pt x="4366248" y="1283298"/>
                  <a:pt x="4306088" y="1282512"/>
                </a:cubicBezTo>
                <a:cubicBezTo>
                  <a:pt x="4280844" y="1310113"/>
                  <a:pt x="4237476" y="1258925"/>
                  <a:pt x="4188995" y="1296718"/>
                </a:cubicBezTo>
                <a:cubicBezTo>
                  <a:pt x="4186961" y="1293392"/>
                  <a:pt x="4157312" y="1287787"/>
                  <a:pt x="4136582" y="1287687"/>
                </a:cubicBezTo>
                <a:cubicBezTo>
                  <a:pt x="4115852" y="1287587"/>
                  <a:pt x="4081037" y="1280166"/>
                  <a:pt x="4064614" y="1296118"/>
                </a:cubicBezTo>
                <a:cubicBezTo>
                  <a:pt x="3987264" y="1347194"/>
                  <a:pt x="3967205" y="1309881"/>
                  <a:pt x="3900948" y="1322156"/>
                </a:cubicBezTo>
                <a:cubicBezTo>
                  <a:pt x="3826014" y="1330612"/>
                  <a:pt x="3831060" y="1333478"/>
                  <a:pt x="3787890" y="1322164"/>
                </a:cubicBezTo>
                <a:cubicBezTo>
                  <a:pt x="3777929" y="1303028"/>
                  <a:pt x="3766063" y="1332733"/>
                  <a:pt x="3745993" y="1342630"/>
                </a:cubicBezTo>
                <a:cubicBezTo>
                  <a:pt x="3709591" y="1345286"/>
                  <a:pt x="3712765" y="1296323"/>
                  <a:pt x="3675785" y="1326802"/>
                </a:cubicBezTo>
                <a:cubicBezTo>
                  <a:pt x="3682573" y="1300349"/>
                  <a:pt x="3606829" y="1318588"/>
                  <a:pt x="3623856" y="1290804"/>
                </a:cubicBezTo>
                <a:cubicBezTo>
                  <a:pt x="3600335" y="1267550"/>
                  <a:pt x="3588308" y="1307279"/>
                  <a:pt x="3564933" y="1287147"/>
                </a:cubicBezTo>
                <a:cubicBezTo>
                  <a:pt x="3538420" y="1283043"/>
                  <a:pt x="3579946" y="1314789"/>
                  <a:pt x="3550537" y="1317552"/>
                </a:cubicBezTo>
                <a:cubicBezTo>
                  <a:pt x="3514920" y="1316159"/>
                  <a:pt x="3514600" y="1364317"/>
                  <a:pt x="3487736" y="1303493"/>
                </a:cubicBezTo>
                <a:cubicBezTo>
                  <a:pt x="3450312" y="1319195"/>
                  <a:pt x="3443340" y="1291726"/>
                  <a:pt x="3392548" y="1278741"/>
                </a:cubicBezTo>
                <a:cubicBezTo>
                  <a:pt x="3371053" y="1294449"/>
                  <a:pt x="3354022" y="1287164"/>
                  <a:pt x="3337466" y="1272537"/>
                </a:cubicBezTo>
                <a:cubicBezTo>
                  <a:pt x="3287808" y="1277154"/>
                  <a:pt x="3231625" y="1217343"/>
                  <a:pt x="3175981" y="1208973"/>
                </a:cubicBezTo>
                <a:cubicBezTo>
                  <a:pt x="3115467" y="1227175"/>
                  <a:pt x="3096324" y="1223154"/>
                  <a:pt x="3036856" y="1214383"/>
                </a:cubicBezTo>
                <a:cubicBezTo>
                  <a:pt x="2976484" y="1195723"/>
                  <a:pt x="2863716" y="1149668"/>
                  <a:pt x="2824973" y="1134864"/>
                </a:cubicBezTo>
                <a:cubicBezTo>
                  <a:pt x="2817752" y="1140972"/>
                  <a:pt x="2802616" y="1134132"/>
                  <a:pt x="2804398" y="1125556"/>
                </a:cubicBezTo>
                <a:cubicBezTo>
                  <a:pt x="2796364" y="1128008"/>
                  <a:pt x="2737660" y="1151579"/>
                  <a:pt x="2736109" y="1137717"/>
                </a:cubicBezTo>
                <a:cubicBezTo>
                  <a:pt x="2696082" y="1134954"/>
                  <a:pt x="2695314" y="1134322"/>
                  <a:pt x="2659096" y="1150294"/>
                </a:cubicBezTo>
                <a:cubicBezTo>
                  <a:pt x="2582535" y="1124403"/>
                  <a:pt x="2622743" y="1189988"/>
                  <a:pt x="2567088" y="1181781"/>
                </a:cubicBezTo>
                <a:cubicBezTo>
                  <a:pt x="2523074" y="1153322"/>
                  <a:pt x="2505741" y="1175022"/>
                  <a:pt x="2454501" y="1155455"/>
                </a:cubicBezTo>
                <a:cubicBezTo>
                  <a:pt x="2435184" y="1199648"/>
                  <a:pt x="2405890" y="1149324"/>
                  <a:pt x="2385161" y="1161312"/>
                </a:cubicBezTo>
                <a:cubicBezTo>
                  <a:pt x="2329714" y="1166582"/>
                  <a:pt x="2322102" y="1137771"/>
                  <a:pt x="2273361" y="1134090"/>
                </a:cubicBezTo>
                <a:cubicBezTo>
                  <a:pt x="2270204" y="1112590"/>
                  <a:pt x="2164540" y="1136821"/>
                  <a:pt x="2132003" y="1139225"/>
                </a:cubicBezTo>
                <a:cubicBezTo>
                  <a:pt x="2119616" y="1127805"/>
                  <a:pt x="2068429" y="1132839"/>
                  <a:pt x="2041224" y="1147536"/>
                </a:cubicBezTo>
                <a:cubicBezTo>
                  <a:pt x="2072319" y="1178143"/>
                  <a:pt x="2006941" y="1118646"/>
                  <a:pt x="2010157" y="1152767"/>
                </a:cubicBezTo>
                <a:cubicBezTo>
                  <a:pt x="1976080" y="1167742"/>
                  <a:pt x="1904926" y="1183913"/>
                  <a:pt x="1859213" y="1199540"/>
                </a:cubicBezTo>
                <a:cubicBezTo>
                  <a:pt x="1837985" y="1173314"/>
                  <a:pt x="1772946" y="1249813"/>
                  <a:pt x="1735877" y="1246527"/>
                </a:cubicBezTo>
                <a:cubicBezTo>
                  <a:pt x="1727774" y="1263559"/>
                  <a:pt x="1674382" y="1247072"/>
                  <a:pt x="1660167" y="1236849"/>
                </a:cubicBezTo>
                <a:cubicBezTo>
                  <a:pt x="1541640" y="1221134"/>
                  <a:pt x="1352140" y="1267338"/>
                  <a:pt x="1279827" y="1245307"/>
                </a:cubicBezTo>
                <a:lnTo>
                  <a:pt x="1021737" y="1238739"/>
                </a:lnTo>
                <a:cubicBezTo>
                  <a:pt x="1011829" y="1264670"/>
                  <a:pt x="960483" y="1235921"/>
                  <a:pt x="959820" y="1275863"/>
                </a:cubicBezTo>
                <a:cubicBezTo>
                  <a:pt x="950745" y="1291685"/>
                  <a:pt x="934594" y="1289700"/>
                  <a:pt x="929137" y="1273957"/>
                </a:cubicBezTo>
                <a:cubicBezTo>
                  <a:pt x="909281" y="1275184"/>
                  <a:pt x="894620" y="1293444"/>
                  <a:pt x="878849" y="1266740"/>
                </a:cubicBezTo>
                <a:cubicBezTo>
                  <a:pt x="851668" y="1267510"/>
                  <a:pt x="816599" y="1322523"/>
                  <a:pt x="800667" y="1282041"/>
                </a:cubicBezTo>
                <a:cubicBezTo>
                  <a:pt x="741645" y="1285469"/>
                  <a:pt x="699773" y="1269716"/>
                  <a:pt x="644906" y="1273685"/>
                </a:cubicBezTo>
                <a:cubicBezTo>
                  <a:pt x="541527" y="1321342"/>
                  <a:pt x="446058" y="1236106"/>
                  <a:pt x="379869" y="1339165"/>
                </a:cubicBezTo>
                <a:cubicBezTo>
                  <a:pt x="292000" y="1296022"/>
                  <a:pt x="211611" y="1323804"/>
                  <a:pt x="137696" y="1319217"/>
                </a:cubicBezTo>
                <a:cubicBezTo>
                  <a:pt x="102121" y="1327987"/>
                  <a:pt x="88791" y="1285209"/>
                  <a:pt x="54250" y="1315838"/>
                </a:cubicBezTo>
                <a:cubicBezTo>
                  <a:pt x="49461" y="1305340"/>
                  <a:pt x="39595" y="1300426"/>
                  <a:pt x="28042" y="1297822"/>
                </a:cubicBezTo>
                <a:lnTo>
                  <a:pt x="0" y="1294612"/>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7" name="Freeform: Shape 24">
            <a:extLst>
              <a:ext uri="{FF2B5EF4-FFF2-40B4-BE49-F238E27FC236}">
                <a16:creationId xmlns:a16="http://schemas.microsoft.com/office/drawing/2014/main" id="{106BD4D8-C346-63B9-11C9-53CB76FA0B31}"/>
              </a:ext>
            </a:extLst>
          </p:cNvPr>
          <p:cNvSpPr/>
          <p:nvPr userDrawn="1"/>
        </p:nvSpPr>
        <p:spPr>
          <a:xfrm>
            <a:off x="5307013" y="6113463"/>
            <a:ext cx="6884987" cy="744537"/>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28" name="Picture Placeholder 27"/>
          <p:cNvSpPr>
            <a:spLocks noGrp="1"/>
          </p:cNvSpPr>
          <p:nvPr>
            <p:ph type="pic" sz="quarter" idx="13"/>
          </p:nvPr>
        </p:nvSpPr>
        <p:spPr>
          <a:xfrm>
            <a:off x="0" y="0"/>
            <a:ext cx="12192000" cy="6857999"/>
          </a:xfrm>
          <a:custGeom>
            <a:avLst/>
            <a:gdLst>
              <a:gd name="connsiteX0" fmla="*/ 0 w 12191999"/>
              <a:gd name="connsiteY0" fmla="*/ 0 h 6857999"/>
              <a:gd name="connsiteX1" fmla="*/ 2 w 12191999"/>
              <a:gd name="connsiteY1" fmla="*/ 0 h 6857999"/>
              <a:gd name="connsiteX2" fmla="*/ 2 w 12191999"/>
              <a:gd name="connsiteY2" fmla="*/ 709238 h 6857999"/>
              <a:gd name="connsiteX3" fmla="*/ 20721 w 12191999"/>
              <a:gd name="connsiteY3" fmla="*/ 710997 h 6857999"/>
              <a:gd name="connsiteX4" fmla="*/ 40086 w 12191999"/>
              <a:gd name="connsiteY4" fmla="*/ 720866 h 6857999"/>
              <a:gd name="connsiteX5" fmla="*/ 101741 w 12191999"/>
              <a:gd name="connsiteY5" fmla="*/ 722718 h 6857999"/>
              <a:gd name="connsiteX6" fmla="*/ 280675 w 12191999"/>
              <a:gd name="connsiteY6" fmla="*/ 733646 h 6857999"/>
              <a:gd name="connsiteX7" fmla="*/ 476501 w 12191999"/>
              <a:gd name="connsiteY7" fmla="*/ 697773 h 6857999"/>
              <a:gd name="connsiteX8" fmla="*/ 591588 w 12191999"/>
              <a:gd name="connsiteY8" fmla="*/ 702351 h 6857999"/>
              <a:gd name="connsiteX9" fmla="*/ 649354 w 12191999"/>
              <a:gd name="connsiteY9" fmla="*/ 693969 h 6857999"/>
              <a:gd name="connsiteX10" fmla="*/ 686510 w 12191999"/>
              <a:gd name="connsiteY10" fmla="*/ 697922 h 6857999"/>
              <a:gd name="connsiteX11" fmla="*/ 709181 w 12191999"/>
              <a:gd name="connsiteY11" fmla="*/ 698967 h 6857999"/>
              <a:gd name="connsiteX12" fmla="*/ 754929 w 12191999"/>
              <a:gd name="connsiteY12" fmla="*/ 678629 h 6857999"/>
              <a:gd name="connsiteX13" fmla="*/ 945623 w 12191999"/>
              <a:gd name="connsiteY13" fmla="*/ 682227 h 6857999"/>
              <a:gd name="connsiteX14" fmla="*/ 1226644 w 12191999"/>
              <a:gd name="connsiteY14" fmla="*/ 677593 h 6857999"/>
              <a:gd name="connsiteX15" fmla="*/ 1282583 w 12191999"/>
              <a:gd name="connsiteY15" fmla="*/ 682895 h 6857999"/>
              <a:gd name="connsiteX16" fmla="*/ 1373712 w 12191999"/>
              <a:gd name="connsiteY16" fmla="*/ 657154 h 6857999"/>
              <a:gd name="connsiteX17" fmla="*/ 1485240 w 12191999"/>
              <a:gd name="connsiteY17" fmla="*/ 631530 h 6857999"/>
              <a:gd name="connsiteX18" fmla="*/ 1508194 w 12191999"/>
              <a:gd name="connsiteY18" fmla="*/ 628664 h 6857999"/>
              <a:gd name="connsiteX19" fmla="*/ 1575268 w 12191999"/>
              <a:gd name="connsiteY19" fmla="*/ 624111 h 6857999"/>
              <a:gd name="connsiteX20" fmla="*/ 1679712 w 12191999"/>
              <a:gd name="connsiteY20" fmla="*/ 621298 h 6857999"/>
              <a:gd name="connsiteX21" fmla="*/ 1762318 w 12191999"/>
              <a:gd name="connsiteY21" fmla="*/ 636211 h 6857999"/>
              <a:gd name="connsiteX22" fmla="*/ 1813551 w 12191999"/>
              <a:gd name="connsiteY22" fmla="*/ 633002 h 6857999"/>
              <a:gd name="connsiteX23" fmla="*/ 1896737 w 12191999"/>
              <a:gd name="connsiteY23" fmla="*/ 647425 h 6857999"/>
              <a:gd name="connsiteX24" fmla="*/ 1964719 w 12191999"/>
              <a:gd name="connsiteY24" fmla="*/ 630175 h 6857999"/>
              <a:gd name="connsiteX25" fmla="*/ 2021621 w 12191999"/>
              <a:gd name="connsiteY25" fmla="*/ 623285 h 6857999"/>
              <a:gd name="connsiteX26" fmla="*/ 2072078 w 12191999"/>
              <a:gd name="connsiteY26" fmla="*/ 616623 h 6857999"/>
              <a:gd name="connsiteX27" fmla="*/ 2087280 w 12191999"/>
              <a:gd name="connsiteY27" fmla="*/ 621722 h 6857999"/>
              <a:gd name="connsiteX28" fmla="*/ 2243833 w 12191999"/>
              <a:gd name="connsiteY28" fmla="*/ 665285 h 6857999"/>
              <a:gd name="connsiteX29" fmla="*/ 2346628 w 12191999"/>
              <a:gd name="connsiteY29" fmla="*/ 662322 h 6857999"/>
              <a:gd name="connsiteX30" fmla="*/ 2465944 w 12191999"/>
              <a:gd name="connsiteY30" fmla="*/ 697144 h 6857999"/>
              <a:gd name="connsiteX31" fmla="*/ 2506642 w 12191999"/>
              <a:gd name="connsiteY31" fmla="*/ 700543 h 6857999"/>
              <a:gd name="connsiteX32" fmla="*/ 2576974 w 12191999"/>
              <a:gd name="connsiteY32" fmla="*/ 714103 h 6857999"/>
              <a:gd name="connsiteX33" fmla="*/ 2623375 w 12191999"/>
              <a:gd name="connsiteY33" fmla="*/ 721805 h 6857999"/>
              <a:gd name="connsiteX34" fmla="*/ 2634012 w 12191999"/>
              <a:gd name="connsiteY34" fmla="*/ 705148 h 6857999"/>
              <a:gd name="connsiteX35" fmla="*/ 2677548 w 12191999"/>
              <a:gd name="connsiteY35" fmla="*/ 707152 h 6857999"/>
              <a:gd name="connsiteX36" fmla="*/ 2715917 w 12191999"/>
              <a:gd name="connsiteY36" fmla="*/ 726873 h 6857999"/>
              <a:gd name="connsiteX37" fmla="*/ 2767791 w 12191999"/>
              <a:gd name="connsiteY37" fmla="*/ 735544 h 6857999"/>
              <a:gd name="connsiteX38" fmla="*/ 2798747 w 12191999"/>
              <a:gd name="connsiteY38" fmla="*/ 724332 h 6857999"/>
              <a:gd name="connsiteX39" fmla="*/ 2882282 w 12191999"/>
              <a:gd name="connsiteY39" fmla="*/ 724328 h 6857999"/>
              <a:gd name="connsiteX40" fmla="*/ 3003209 w 12191999"/>
              <a:gd name="connsiteY40" fmla="*/ 710063 h 6857999"/>
              <a:gd name="connsiteX41" fmla="*/ 3056384 w 12191999"/>
              <a:gd name="connsiteY41" fmla="*/ 705444 h 6857999"/>
              <a:gd name="connsiteX42" fmla="*/ 3095110 w 12191999"/>
              <a:gd name="connsiteY42" fmla="*/ 710392 h 6857999"/>
              <a:gd name="connsiteX43" fmla="*/ 3181626 w 12191999"/>
              <a:gd name="connsiteY43" fmla="*/ 702609 h 6857999"/>
              <a:gd name="connsiteX44" fmla="*/ 3249753 w 12191999"/>
              <a:gd name="connsiteY44" fmla="*/ 700362 h 6857999"/>
              <a:gd name="connsiteX45" fmla="*/ 3315641 w 12191999"/>
              <a:gd name="connsiteY45" fmla="*/ 714437 h 6857999"/>
              <a:gd name="connsiteX46" fmla="*/ 3319046 w 12191999"/>
              <a:gd name="connsiteY46" fmla="*/ 719507 h 6857999"/>
              <a:gd name="connsiteX47" fmla="*/ 3324103 w 12191999"/>
              <a:gd name="connsiteY47" fmla="*/ 718827 h 6857999"/>
              <a:gd name="connsiteX48" fmla="*/ 3326644 w 12191999"/>
              <a:gd name="connsiteY48" fmla="*/ 713591 h 6857999"/>
              <a:gd name="connsiteX49" fmla="*/ 3366502 w 12191999"/>
              <a:gd name="connsiteY49" fmla="*/ 712333 h 6857999"/>
              <a:gd name="connsiteX50" fmla="*/ 3374100 w 12191999"/>
              <a:gd name="connsiteY50" fmla="*/ 721483 h 6857999"/>
              <a:gd name="connsiteX51" fmla="*/ 3372868 w 12191999"/>
              <a:gd name="connsiteY51" fmla="*/ 726163 h 6857999"/>
              <a:gd name="connsiteX52" fmla="*/ 3411698 w 12191999"/>
              <a:gd name="connsiteY52" fmla="*/ 710254 h 6857999"/>
              <a:gd name="connsiteX53" fmla="*/ 3457634 w 12191999"/>
              <a:gd name="connsiteY53" fmla="*/ 699372 h 6857999"/>
              <a:gd name="connsiteX54" fmla="*/ 3507812 w 12191999"/>
              <a:gd name="connsiteY54" fmla="*/ 686314 h 6857999"/>
              <a:gd name="connsiteX55" fmla="*/ 3537722 w 12191999"/>
              <a:gd name="connsiteY55" fmla="*/ 678323 h 6857999"/>
              <a:gd name="connsiteX56" fmla="*/ 3616523 w 12191999"/>
              <a:gd name="connsiteY56" fmla="*/ 683255 h 6857999"/>
              <a:gd name="connsiteX57" fmla="*/ 3770873 w 12191999"/>
              <a:gd name="connsiteY57" fmla="*/ 692023 h 6857999"/>
              <a:gd name="connsiteX58" fmla="*/ 3815527 w 12191999"/>
              <a:gd name="connsiteY58" fmla="*/ 688648 h 6857999"/>
              <a:gd name="connsiteX59" fmla="*/ 3836857 w 12191999"/>
              <a:gd name="connsiteY59" fmla="*/ 683257 h 6857999"/>
              <a:gd name="connsiteX60" fmla="*/ 3992028 w 12191999"/>
              <a:gd name="connsiteY60" fmla="*/ 679972 h 6857999"/>
              <a:gd name="connsiteX61" fmla="*/ 4055281 w 12191999"/>
              <a:gd name="connsiteY61" fmla="*/ 660346 h 6857999"/>
              <a:gd name="connsiteX62" fmla="*/ 4141437 w 12191999"/>
              <a:gd name="connsiteY62" fmla="*/ 652038 h 6857999"/>
              <a:gd name="connsiteX63" fmla="*/ 4204035 w 12191999"/>
              <a:gd name="connsiteY63" fmla="*/ 644385 h 6857999"/>
              <a:gd name="connsiteX64" fmla="*/ 4289732 w 12191999"/>
              <a:gd name="connsiteY64" fmla="*/ 631360 h 6857999"/>
              <a:gd name="connsiteX65" fmla="*/ 4331035 w 12191999"/>
              <a:gd name="connsiteY65" fmla="*/ 628859 h 6857999"/>
              <a:gd name="connsiteX66" fmla="*/ 4349944 w 12191999"/>
              <a:gd name="connsiteY66" fmla="*/ 620774 h 6857999"/>
              <a:gd name="connsiteX67" fmla="*/ 4352292 w 12191999"/>
              <a:gd name="connsiteY67" fmla="*/ 613726 h 6857999"/>
              <a:gd name="connsiteX68" fmla="*/ 4365513 w 12191999"/>
              <a:gd name="connsiteY68" fmla="*/ 611397 h 6857999"/>
              <a:gd name="connsiteX69" fmla="*/ 4368539 w 12191999"/>
              <a:gd name="connsiteY69" fmla="*/ 609538 h 6857999"/>
              <a:gd name="connsiteX70" fmla="*/ 4386389 w 12191999"/>
              <a:gd name="connsiteY70" fmla="*/ 600117 h 6857999"/>
              <a:gd name="connsiteX71" fmla="*/ 4436641 w 12191999"/>
              <a:gd name="connsiteY71" fmla="*/ 610810 h 6857999"/>
              <a:gd name="connsiteX72" fmla="*/ 4534093 w 12191999"/>
              <a:gd name="connsiteY72" fmla="*/ 602769 h 6857999"/>
              <a:gd name="connsiteX73" fmla="*/ 4675398 w 12191999"/>
              <a:gd name="connsiteY73" fmla="*/ 596126 h 6857999"/>
              <a:gd name="connsiteX74" fmla="*/ 4752273 w 12191999"/>
              <a:gd name="connsiteY74" fmla="*/ 582476 h 6857999"/>
              <a:gd name="connsiteX75" fmla="*/ 4940870 w 12191999"/>
              <a:gd name="connsiteY75" fmla="*/ 582489 h 6857999"/>
              <a:gd name="connsiteX76" fmla="*/ 5049226 w 12191999"/>
              <a:gd name="connsiteY76" fmla="*/ 563156 h 6857999"/>
              <a:gd name="connsiteX77" fmla="*/ 5117822 w 12191999"/>
              <a:gd name="connsiteY77" fmla="*/ 571648 h 6857999"/>
              <a:gd name="connsiteX78" fmla="*/ 5134014 w 12191999"/>
              <a:gd name="connsiteY78" fmla="*/ 575617 h 6857999"/>
              <a:gd name="connsiteX79" fmla="*/ 5135893 w 12191999"/>
              <a:gd name="connsiteY79" fmla="*/ 574425 h 6857999"/>
              <a:gd name="connsiteX80" fmla="*/ 5154412 w 12191999"/>
              <a:gd name="connsiteY80" fmla="*/ 574054 h 6857999"/>
              <a:gd name="connsiteX81" fmla="*/ 5158675 w 12191999"/>
              <a:gd name="connsiteY81" fmla="*/ 577327 h 6857999"/>
              <a:gd name="connsiteX82" fmla="*/ 5171445 w 12191999"/>
              <a:gd name="connsiteY82" fmla="*/ 578124 h 6857999"/>
              <a:gd name="connsiteX83" fmla="*/ 5196779 w 12191999"/>
              <a:gd name="connsiteY83" fmla="*/ 582524 h 6857999"/>
              <a:gd name="connsiteX84" fmla="*/ 5201352 w 12191999"/>
              <a:gd name="connsiteY84" fmla="*/ 580693 h 6857999"/>
              <a:gd name="connsiteX85" fmla="*/ 5223160 w 12191999"/>
              <a:gd name="connsiteY85" fmla="*/ 573676 h 6857999"/>
              <a:gd name="connsiteX86" fmla="*/ 5250101 w 12191999"/>
              <a:gd name="connsiteY86" fmla="*/ 577168 h 6857999"/>
              <a:gd name="connsiteX87" fmla="*/ 5270065 w 12191999"/>
              <a:gd name="connsiteY87" fmla="*/ 570867 h 6857999"/>
              <a:gd name="connsiteX88" fmla="*/ 5315121 w 12191999"/>
              <a:gd name="connsiteY88" fmla="*/ 540739 h 6857999"/>
              <a:gd name="connsiteX89" fmla="*/ 5354682 w 12191999"/>
              <a:gd name="connsiteY89" fmla="*/ 543209 h 6857999"/>
              <a:gd name="connsiteX90" fmla="*/ 5362616 w 12191999"/>
              <a:gd name="connsiteY90" fmla="*/ 543019 h 6857999"/>
              <a:gd name="connsiteX91" fmla="*/ 5362765 w 12191999"/>
              <a:gd name="connsiteY91" fmla="*/ 542732 h 6857999"/>
              <a:gd name="connsiteX92" fmla="*/ 5368793 w 12191999"/>
              <a:gd name="connsiteY92" fmla="*/ 530233 h 6857999"/>
              <a:gd name="connsiteX93" fmla="*/ 5397715 w 12191999"/>
              <a:gd name="connsiteY93" fmla="*/ 540293 h 6857999"/>
              <a:gd name="connsiteX94" fmla="*/ 5435108 w 12191999"/>
              <a:gd name="connsiteY94" fmla="*/ 503716 h 6857999"/>
              <a:gd name="connsiteX95" fmla="*/ 5526889 w 12191999"/>
              <a:gd name="connsiteY95" fmla="*/ 469399 h 6857999"/>
              <a:gd name="connsiteX96" fmla="*/ 5619827 w 12191999"/>
              <a:gd name="connsiteY96" fmla="*/ 438663 h 6857999"/>
              <a:gd name="connsiteX97" fmla="*/ 5654480 w 12191999"/>
              <a:gd name="connsiteY97" fmla="*/ 429107 h 6857999"/>
              <a:gd name="connsiteX98" fmla="*/ 5704114 w 12191999"/>
              <a:gd name="connsiteY98" fmla="*/ 416768 h 6857999"/>
              <a:gd name="connsiteX99" fmla="*/ 5711823 w 12191999"/>
              <a:gd name="connsiteY99" fmla="*/ 405141 h 6857999"/>
              <a:gd name="connsiteX100" fmla="*/ 5764922 w 12191999"/>
              <a:gd name="connsiteY100" fmla="*/ 405049 h 6857999"/>
              <a:gd name="connsiteX101" fmla="*/ 5802531 w 12191999"/>
              <a:gd name="connsiteY101" fmla="*/ 396409 h 6857999"/>
              <a:gd name="connsiteX102" fmla="*/ 5829742 w 12191999"/>
              <a:gd name="connsiteY102" fmla="*/ 371388 h 6857999"/>
              <a:gd name="connsiteX103" fmla="*/ 5872478 w 12191999"/>
              <a:gd name="connsiteY103" fmla="*/ 355001 h 6857999"/>
              <a:gd name="connsiteX104" fmla="*/ 5897914 w 12191999"/>
              <a:gd name="connsiteY104" fmla="*/ 345028 h 6857999"/>
              <a:gd name="connsiteX105" fmla="*/ 5974993 w 12191999"/>
              <a:gd name="connsiteY105" fmla="*/ 331543 h 6857999"/>
              <a:gd name="connsiteX106" fmla="*/ 6115514 w 12191999"/>
              <a:gd name="connsiteY106" fmla="*/ 322246 h 6857999"/>
              <a:gd name="connsiteX107" fmla="*/ 6168520 w 12191999"/>
              <a:gd name="connsiteY107" fmla="*/ 329035 h 6857999"/>
              <a:gd name="connsiteX108" fmla="*/ 6233029 w 12191999"/>
              <a:gd name="connsiteY108" fmla="*/ 338523 h 6857999"/>
              <a:gd name="connsiteX109" fmla="*/ 6307773 w 12191999"/>
              <a:gd name="connsiteY109" fmla="*/ 314970 h 6857999"/>
              <a:gd name="connsiteX110" fmla="*/ 6361041 w 12191999"/>
              <a:gd name="connsiteY110" fmla="*/ 291190 h 6857999"/>
              <a:gd name="connsiteX111" fmla="*/ 6392259 w 12191999"/>
              <a:gd name="connsiteY111" fmla="*/ 280451 h 6857999"/>
              <a:gd name="connsiteX112" fmla="*/ 6413478 w 12191999"/>
              <a:gd name="connsiteY112" fmla="*/ 269758 h 6857999"/>
              <a:gd name="connsiteX113" fmla="*/ 6475549 w 12191999"/>
              <a:gd name="connsiteY113" fmla="*/ 258032 h 6857999"/>
              <a:gd name="connsiteX114" fmla="*/ 6581802 w 12191999"/>
              <a:gd name="connsiteY114" fmla="*/ 245073 h 6857999"/>
              <a:gd name="connsiteX115" fmla="*/ 6648011 w 12191999"/>
              <a:gd name="connsiteY115" fmla="*/ 208652 h 6857999"/>
              <a:gd name="connsiteX116" fmla="*/ 6695355 w 12191999"/>
              <a:gd name="connsiteY116" fmla="*/ 215700 h 6857999"/>
              <a:gd name="connsiteX117" fmla="*/ 6739754 w 12191999"/>
              <a:gd name="connsiteY117" fmla="*/ 200058 h 6857999"/>
              <a:gd name="connsiteX118" fmla="*/ 6883802 w 12191999"/>
              <a:gd name="connsiteY118" fmla="*/ 195317 h 6857999"/>
              <a:gd name="connsiteX119" fmla="*/ 6920245 w 12191999"/>
              <a:gd name="connsiteY119" fmla="*/ 163817 h 6857999"/>
              <a:gd name="connsiteX120" fmla="*/ 7018013 w 12191999"/>
              <a:gd name="connsiteY120" fmla="*/ 134069 h 6857999"/>
              <a:gd name="connsiteX121" fmla="*/ 7151964 w 12191999"/>
              <a:gd name="connsiteY121" fmla="*/ 135416 h 6857999"/>
              <a:gd name="connsiteX122" fmla="*/ 7270482 w 12191999"/>
              <a:gd name="connsiteY122" fmla="*/ 122186 h 6857999"/>
              <a:gd name="connsiteX123" fmla="*/ 7336265 w 12191999"/>
              <a:gd name="connsiteY123" fmla="*/ 114532 h 6857999"/>
              <a:gd name="connsiteX124" fmla="*/ 7422235 w 12191999"/>
              <a:gd name="connsiteY124" fmla="*/ 125766 h 6857999"/>
              <a:gd name="connsiteX125" fmla="*/ 7439026 w 12191999"/>
              <a:gd name="connsiteY125" fmla="*/ 118154 h 6857999"/>
              <a:gd name="connsiteX126" fmla="*/ 7473884 w 12191999"/>
              <a:gd name="connsiteY126" fmla="*/ 85275 h 6857999"/>
              <a:gd name="connsiteX127" fmla="*/ 7569638 w 12191999"/>
              <a:gd name="connsiteY127" fmla="*/ 51825 h 6857999"/>
              <a:gd name="connsiteX128" fmla="*/ 7640739 w 12191999"/>
              <a:gd name="connsiteY128" fmla="*/ 56879 h 6857999"/>
              <a:gd name="connsiteX129" fmla="*/ 7689494 w 12191999"/>
              <a:gd name="connsiteY129" fmla="*/ 23918 h 6857999"/>
              <a:gd name="connsiteX130" fmla="*/ 7712765 w 12191999"/>
              <a:gd name="connsiteY130" fmla="*/ 835 h 6857999"/>
              <a:gd name="connsiteX131" fmla="*/ 7726321 w 12191999"/>
              <a:gd name="connsiteY131" fmla="*/ 536 h 6857999"/>
              <a:gd name="connsiteX132" fmla="*/ 7770085 w 12191999"/>
              <a:gd name="connsiteY132" fmla="*/ 24975 h 6857999"/>
              <a:gd name="connsiteX133" fmla="*/ 7856241 w 12191999"/>
              <a:gd name="connsiteY133" fmla="*/ 17615 h 6857999"/>
              <a:gd name="connsiteX134" fmla="*/ 7880767 w 12191999"/>
              <a:gd name="connsiteY134" fmla="*/ 4315 h 6857999"/>
              <a:gd name="connsiteX135" fmla="*/ 7890122 w 12191999"/>
              <a:gd name="connsiteY135" fmla="*/ 0 h 6857999"/>
              <a:gd name="connsiteX136" fmla="*/ 12191999 w 12191999"/>
              <a:gd name="connsiteY136" fmla="*/ 0 h 6857999"/>
              <a:gd name="connsiteX137" fmla="*/ 12191999 w 12191999"/>
              <a:gd name="connsiteY137" fmla="*/ 6114201 h 6857999"/>
              <a:gd name="connsiteX138" fmla="*/ 12152890 w 12191999"/>
              <a:gd name="connsiteY138" fmla="*/ 6129888 h 6857999"/>
              <a:gd name="connsiteX139" fmla="*/ 12009354 w 12191999"/>
              <a:gd name="connsiteY139" fmla="*/ 6162534 h 6857999"/>
              <a:gd name="connsiteX140" fmla="*/ 11978968 w 12191999"/>
              <a:gd name="connsiteY140" fmla="*/ 6167312 h 6857999"/>
              <a:gd name="connsiteX141" fmla="*/ 11878895 w 12191999"/>
              <a:gd name="connsiteY141" fmla="*/ 6177370 h 6857999"/>
              <a:gd name="connsiteX142" fmla="*/ 11814979 w 12191999"/>
              <a:gd name="connsiteY142" fmla="*/ 6190075 h 6857999"/>
              <a:gd name="connsiteX143" fmla="*/ 11687508 w 12191999"/>
              <a:gd name="connsiteY143" fmla="*/ 6225121 h 6857999"/>
              <a:gd name="connsiteX144" fmla="*/ 11672002 w 12191999"/>
              <a:gd name="connsiteY144" fmla="*/ 6267995 h 6857999"/>
              <a:gd name="connsiteX145" fmla="*/ 11629894 w 12191999"/>
              <a:gd name="connsiteY145" fmla="*/ 6250801 h 6857999"/>
              <a:gd name="connsiteX146" fmla="*/ 11597728 w 12191999"/>
              <a:gd name="connsiteY146" fmla="*/ 6221436 h 6857999"/>
              <a:gd name="connsiteX147" fmla="*/ 11448211 w 12191999"/>
              <a:gd name="connsiteY147" fmla="*/ 6216621 h 6857999"/>
              <a:gd name="connsiteX148" fmla="*/ 11336630 w 12191999"/>
              <a:gd name="connsiteY148" fmla="*/ 6248909 h 6857999"/>
              <a:gd name="connsiteX149" fmla="*/ 11267820 w 12191999"/>
              <a:gd name="connsiteY149" fmla="*/ 6255550 h 6857999"/>
              <a:gd name="connsiteX150" fmla="*/ 11153755 w 12191999"/>
              <a:gd name="connsiteY150" fmla="*/ 6243432 h 6857999"/>
              <a:gd name="connsiteX151" fmla="*/ 11063998 w 12191999"/>
              <a:gd name="connsiteY151" fmla="*/ 6267400 h 6857999"/>
              <a:gd name="connsiteX152" fmla="*/ 10949261 w 12191999"/>
              <a:gd name="connsiteY152" fmla="*/ 6285136 h 6857999"/>
              <a:gd name="connsiteX153" fmla="*/ 10920620 w 12191999"/>
              <a:gd name="connsiteY153" fmla="*/ 6289282 h 6857999"/>
              <a:gd name="connsiteX154" fmla="*/ 10899483 w 12191999"/>
              <a:gd name="connsiteY154" fmla="*/ 6284194 h 6857999"/>
              <a:gd name="connsiteX155" fmla="*/ 10774590 w 12191999"/>
              <a:gd name="connsiteY155" fmla="*/ 6274926 h 6857999"/>
              <a:gd name="connsiteX156" fmla="*/ 10682861 w 12191999"/>
              <a:gd name="connsiteY156" fmla="*/ 6242232 h 6857999"/>
              <a:gd name="connsiteX157" fmla="*/ 10530714 w 12191999"/>
              <a:gd name="connsiteY157" fmla="*/ 6227786 h 6857999"/>
              <a:gd name="connsiteX158" fmla="*/ 10379097 w 12191999"/>
              <a:gd name="connsiteY158" fmla="*/ 6217632 h 6857999"/>
              <a:gd name="connsiteX159" fmla="*/ 10323727 w 12191999"/>
              <a:gd name="connsiteY159" fmla="*/ 6215969 h 6857999"/>
              <a:gd name="connsiteX160" fmla="*/ 10227126 w 12191999"/>
              <a:gd name="connsiteY160" fmla="*/ 6204129 h 6857999"/>
              <a:gd name="connsiteX161" fmla="*/ 10163542 w 12191999"/>
              <a:gd name="connsiteY161" fmla="*/ 6197770 h 6857999"/>
              <a:gd name="connsiteX162" fmla="*/ 10151161 w 12191999"/>
              <a:gd name="connsiteY162" fmla="*/ 6217803 h 6857999"/>
              <a:gd name="connsiteX163" fmla="*/ 10092125 w 12191999"/>
              <a:gd name="connsiteY163" fmla="*/ 6217928 h 6857999"/>
              <a:gd name="connsiteX164" fmla="*/ 10037958 w 12191999"/>
              <a:gd name="connsiteY164" fmla="*/ 6197093 h 6857999"/>
              <a:gd name="connsiteX165" fmla="*/ 9966866 w 12191999"/>
              <a:gd name="connsiteY165" fmla="*/ 6189912 h 6857999"/>
              <a:gd name="connsiteX166" fmla="*/ 9924418 w 12191999"/>
              <a:gd name="connsiteY166" fmla="*/ 6185393 h 6857999"/>
              <a:gd name="connsiteX167" fmla="*/ 9806001 w 12191999"/>
              <a:gd name="connsiteY167" fmla="*/ 6190358 h 6857999"/>
              <a:gd name="connsiteX168" fmla="*/ 9596449 w 12191999"/>
              <a:gd name="connsiteY168" fmla="*/ 6240137 h 6857999"/>
              <a:gd name="connsiteX169" fmla="*/ 9535890 w 12191999"/>
              <a:gd name="connsiteY169" fmla="*/ 6243228 h 6857999"/>
              <a:gd name="connsiteX170" fmla="*/ 9527805 w 12191999"/>
              <a:gd name="connsiteY170" fmla="*/ 6237770 h 6857999"/>
              <a:gd name="connsiteX171" fmla="*/ 9441373 w 12191999"/>
              <a:gd name="connsiteY171" fmla="*/ 6265082 h 6857999"/>
              <a:gd name="connsiteX172" fmla="*/ 9320149 w 12191999"/>
              <a:gd name="connsiteY172" fmla="*/ 6258218 h 6857999"/>
              <a:gd name="connsiteX173" fmla="*/ 9229488 w 12191999"/>
              <a:gd name="connsiteY173" fmla="*/ 6245526 h 6857999"/>
              <a:gd name="connsiteX174" fmla="*/ 9224285 w 12191999"/>
              <a:gd name="connsiteY174" fmla="*/ 6239803 h 6857999"/>
              <a:gd name="connsiteX175" fmla="*/ 9217537 w 12191999"/>
              <a:gd name="connsiteY175" fmla="*/ 6240884 h 6857999"/>
              <a:gd name="connsiteX176" fmla="*/ 9214728 w 12191999"/>
              <a:gd name="connsiteY176" fmla="*/ 6247135 h 6857999"/>
              <a:gd name="connsiteX177" fmla="*/ 9161049 w 12191999"/>
              <a:gd name="connsiteY177" fmla="*/ 6250857 h 6857999"/>
              <a:gd name="connsiteX178" fmla="*/ 9149697 w 12191999"/>
              <a:gd name="connsiteY178" fmla="*/ 6240614 h 6857999"/>
              <a:gd name="connsiteX179" fmla="*/ 9150803 w 12191999"/>
              <a:gd name="connsiteY179" fmla="*/ 6235084 h 6857999"/>
              <a:gd name="connsiteX180" fmla="*/ 9141448 w 12191999"/>
              <a:gd name="connsiteY180" fmla="*/ 6235238 h 6857999"/>
              <a:gd name="connsiteX181" fmla="*/ 9137486 w 12191999"/>
              <a:gd name="connsiteY181" fmla="*/ 6234848 h 6857999"/>
              <a:gd name="connsiteX182" fmla="*/ 9126952 w 12191999"/>
              <a:gd name="connsiteY182" fmla="*/ 6238833 h 6857999"/>
              <a:gd name="connsiteX183" fmla="*/ 9098334 w 12191999"/>
              <a:gd name="connsiteY183" fmla="*/ 6235881 h 6857999"/>
              <a:gd name="connsiteX184" fmla="*/ 9084110 w 12191999"/>
              <a:gd name="connsiteY184" fmla="*/ 6242464 h 6857999"/>
              <a:gd name="connsiteX185" fmla="*/ 9039515 w 12191999"/>
              <a:gd name="connsiteY185" fmla="*/ 6271132 h 6857999"/>
              <a:gd name="connsiteX186" fmla="*/ 8973305 w 12191999"/>
              <a:gd name="connsiteY186" fmla="*/ 6289203 h 6857999"/>
              <a:gd name="connsiteX187" fmla="*/ 8933861 w 12191999"/>
              <a:gd name="connsiteY187" fmla="*/ 6300217 h 6857999"/>
              <a:gd name="connsiteX188" fmla="*/ 8817130 w 12191999"/>
              <a:gd name="connsiteY188" fmla="*/ 6313901 h 6857999"/>
              <a:gd name="connsiteX189" fmla="*/ 8594947 w 12191999"/>
              <a:gd name="connsiteY189" fmla="*/ 6298363 h 6857999"/>
              <a:gd name="connsiteX190" fmla="*/ 8535041 w 12191999"/>
              <a:gd name="connsiteY190" fmla="*/ 6304826 h 6857999"/>
              <a:gd name="connsiteX191" fmla="*/ 8529279 w 12191999"/>
              <a:gd name="connsiteY191" fmla="*/ 6311383 h 6857999"/>
              <a:gd name="connsiteX192" fmla="*/ 8435056 w 12191999"/>
              <a:gd name="connsiteY192" fmla="*/ 6298398 h 6857999"/>
              <a:gd name="connsiteX193" fmla="*/ 8320108 w 12191999"/>
              <a:gd name="connsiteY193" fmla="*/ 6323993 h 6857999"/>
              <a:gd name="connsiteX194" fmla="*/ 8237020 w 12191999"/>
              <a:gd name="connsiteY194" fmla="*/ 6350465 h 6857999"/>
              <a:gd name="connsiteX195" fmla="*/ 8188860 w 12191999"/>
              <a:gd name="connsiteY195" fmla="*/ 6362216 h 6857999"/>
              <a:gd name="connsiteX196" fmla="*/ 8155558 w 12191999"/>
              <a:gd name="connsiteY196" fmla="*/ 6374196 h 6857999"/>
              <a:gd name="connsiteX197" fmla="*/ 8061412 w 12191999"/>
              <a:gd name="connsiteY197" fmla="*/ 6386236 h 6857999"/>
              <a:gd name="connsiteX198" fmla="*/ 7901437 w 12191999"/>
              <a:gd name="connsiteY198" fmla="*/ 6398480 h 6857999"/>
              <a:gd name="connsiteX199" fmla="*/ 7868353 w 12191999"/>
              <a:gd name="connsiteY199" fmla="*/ 6402796 h 6857999"/>
              <a:gd name="connsiteX200" fmla="*/ 7843779 w 12191999"/>
              <a:gd name="connsiteY200" fmla="*/ 6413296 h 6857999"/>
              <a:gd name="connsiteX201" fmla="*/ 7841448 w 12191999"/>
              <a:gd name="connsiteY201" fmla="*/ 6421651 h 6857999"/>
              <a:gd name="connsiteX202" fmla="*/ 7823871 w 12191999"/>
              <a:gd name="connsiteY202" fmla="*/ 6425115 h 6857999"/>
              <a:gd name="connsiteX203" fmla="*/ 7820005 w 12191999"/>
              <a:gd name="connsiteY203" fmla="*/ 6427455 h 6857999"/>
              <a:gd name="connsiteX204" fmla="*/ 7797020 w 12191999"/>
              <a:gd name="connsiteY204" fmla="*/ 6439455 h 6857999"/>
              <a:gd name="connsiteX205" fmla="*/ 7727879 w 12191999"/>
              <a:gd name="connsiteY205" fmla="*/ 6429824 h 6857999"/>
              <a:gd name="connsiteX206" fmla="*/ 7659324 w 12191999"/>
              <a:gd name="connsiteY206" fmla="*/ 6446973 h 6857999"/>
              <a:gd name="connsiteX207" fmla="*/ 7374068 w 12191999"/>
              <a:gd name="connsiteY207" fmla="*/ 6466705 h 6857999"/>
              <a:gd name="connsiteX208" fmla="*/ 7346163 w 12191999"/>
              <a:gd name="connsiteY208" fmla="*/ 6498440 h 6857999"/>
              <a:gd name="connsiteX209" fmla="*/ 7235023 w 12191999"/>
              <a:gd name="connsiteY209" fmla="*/ 6516741 h 6857999"/>
              <a:gd name="connsiteX210" fmla="*/ 7039074 w 12191999"/>
              <a:gd name="connsiteY210" fmla="*/ 6491855 h 6857999"/>
              <a:gd name="connsiteX211" fmla="*/ 6833428 w 12191999"/>
              <a:gd name="connsiteY211" fmla="*/ 6523117 h 6857999"/>
              <a:gd name="connsiteX212" fmla="*/ 6812583 w 12191999"/>
              <a:gd name="connsiteY212" fmla="*/ 6514041 h 6857999"/>
              <a:gd name="connsiteX213" fmla="*/ 6790242 w 12191999"/>
              <a:gd name="connsiteY213" fmla="*/ 6510328 h 6857999"/>
              <a:gd name="connsiteX214" fmla="*/ 6787846 w 12191999"/>
              <a:gd name="connsiteY214" fmla="*/ 6511824 h 6857999"/>
              <a:gd name="connsiteX215" fmla="*/ 6762881 w 12191999"/>
              <a:gd name="connsiteY215" fmla="*/ 6513304 h 6857999"/>
              <a:gd name="connsiteX216" fmla="*/ 6756732 w 12191999"/>
              <a:gd name="connsiteY216" fmla="*/ 6509729 h 6857999"/>
              <a:gd name="connsiteX217" fmla="*/ 6739390 w 12191999"/>
              <a:gd name="connsiteY217" fmla="*/ 6509521 h 6857999"/>
              <a:gd name="connsiteX218" fmla="*/ 6704653 w 12191999"/>
              <a:gd name="connsiteY218" fmla="*/ 6505821 h 6857999"/>
              <a:gd name="connsiteX219" fmla="*/ 6698694 w 12191999"/>
              <a:gd name="connsiteY219" fmla="*/ 6508216 h 6857999"/>
              <a:gd name="connsiteX220" fmla="*/ 6647142 w 12191999"/>
              <a:gd name="connsiteY220" fmla="*/ 6507443 h 6857999"/>
              <a:gd name="connsiteX221" fmla="*/ 6646688 w 12191999"/>
              <a:gd name="connsiteY221" fmla="*/ 6508899 h 6857999"/>
              <a:gd name="connsiteX222" fmla="*/ 6633278 w 12191999"/>
              <a:gd name="connsiteY222" fmla="*/ 6515085 h 6857999"/>
              <a:gd name="connsiteX223" fmla="*/ 6607065 w 12191999"/>
              <a:gd name="connsiteY223" fmla="*/ 6523565 h 6857999"/>
              <a:gd name="connsiteX224" fmla="*/ 6549804 w 12191999"/>
              <a:gd name="connsiteY224" fmla="*/ 6561259 h 6857999"/>
              <a:gd name="connsiteX225" fmla="*/ 6496083 w 12191999"/>
              <a:gd name="connsiteY225" fmla="*/ 6560616 h 6857999"/>
              <a:gd name="connsiteX226" fmla="*/ 6485389 w 12191999"/>
              <a:gd name="connsiteY226" fmla="*/ 6561286 h 6857999"/>
              <a:gd name="connsiteX227" fmla="*/ 6485223 w 12191999"/>
              <a:gd name="connsiteY227" fmla="*/ 6561630 h 6857999"/>
              <a:gd name="connsiteX228" fmla="*/ 6474035 w 12191999"/>
              <a:gd name="connsiteY228" fmla="*/ 6562994 h 6857999"/>
              <a:gd name="connsiteX229" fmla="*/ 6465888 w 12191999"/>
              <a:gd name="connsiteY229" fmla="*/ 6562509 h 6857999"/>
              <a:gd name="connsiteX230" fmla="*/ 6445139 w 12191999"/>
              <a:gd name="connsiteY230" fmla="*/ 6563809 h 6857999"/>
              <a:gd name="connsiteX231" fmla="*/ 6438312 w 12191999"/>
              <a:gd name="connsiteY231" fmla="*/ 6566451 h 6857999"/>
              <a:gd name="connsiteX232" fmla="*/ 6392168 w 12191999"/>
              <a:gd name="connsiteY232" fmla="*/ 6611235 h 6857999"/>
              <a:gd name="connsiteX233" fmla="*/ 6272303 w 12191999"/>
              <a:gd name="connsiteY233" fmla="*/ 6656459 h 6857999"/>
              <a:gd name="connsiteX234" fmla="*/ 6150447 w 12191999"/>
              <a:gd name="connsiteY234" fmla="*/ 6697571 h 6857999"/>
              <a:gd name="connsiteX235" fmla="*/ 6104787 w 12191999"/>
              <a:gd name="connsiteY235" fmla="*/ 6710679 h 6857999"/>
              <a:gd name="connsiteX236" fmla="*/ 6030196 w 12191999"/>
              <a:gd name="connsiteY236" fmla="*/ 6741881 h 6857999"/>
              <a:gd name="connsiteX237" fmla="*/ 5980285 w 12191999"/>
              <a:gd name="connsiteY237" fmla="*/ 6761080 h 6857999"/>
              <a:gd name="connsiteX238" fmla="*/ 5958496 w 12191999"/>
              <a:gd name="connsiteY238" fmla="*/ 6744991 h 6857999"/>
              <a:gd name="connsiteX239" fmla="*/ 5908732 w 12191999"/>
              <a:gd name="connsiteY239" fmla="*/ 6757197 h 6857999"/>
              <a:gd name="connsiteX240" fmla="*/ 5874963 w 12191999"/>
              <a:gd name="connsiteY240" fmla="*/ 6787925 h 6857999"/>
              <a:gd name="connsiteX241" fmla="*/ 5819199 w 12191999"/>
              <a:gd name="connsiteY241" fmla="*/ 6809458 h 6857999"/>
              <a:gd name="connsiteX242" fmla="*/ 5786034 w 12191999"/>
              <a:gd name="connsiteY242" fmla="*/ 6822531 h 6857999"/>
              <a:gd name="connsiteX243" fmla="*/ 5683543 w 12191999"/>
              <a:gd name="connsiteY243" fmla="*/ 6842621 h 6857999"/>
              <a:gd name="connsiteX244" fmla="*/ 5478912 w 12191999"/>
              <a:gd name="connsiteY244" fmla="*/ 6839959 h 6857999"/>
              <a:gd name="connsiteX245" fmla="*/ 5426183 w 12191999"/>
              <a:gd name="connsiteY245" fmla="*/ 6849719 h 6857999"/>
              <a:gd name="connsiteX246" fmla="*/ 5422476 w 12191999"/>
              <a:gd name="connsiteY246" fmla="*/ 6856495 h 6857999"/>
              <a:gd name="connsiteX247" fmla="*/ 5334223 w 12191999"/>
              <a:gd name="connsiteY247" fmla="*/ 6849076 h 6857999"/>
              <a:gd name="connsiteX248" fmla="*/ 5307097 w 12191999"/>
              <a:gd name="connsiteY248" fmla="*/ 6857999 h 6857999"/>
              <a:gd name="connsiteX249" fmla="*/ 0 w 12191999"/>
              <a:gd name="connsiteY249"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1999" h="6857999">
                <a:moveTo>
                  <a:pt x="0" y="0"/>
                </a:moveTo>
                <a:lnTo>
                  <a:pt x="2" y="0"/>
                </a:lnTo>
                <a:lnTo>
                  <a:pt x="2" y="709238"/>
                </a:lnTo>
                <a:lnTo>
                  <a:pt x="20721" y="710997"/>
                </a:lnTo>
                <a:cubicBezTo>
                  <a:pt x="29257" y="712423"/>
                  <a:pt x="36547" y="715115"/>
                  <a:pt x="40086" y="720866"/>
                </a:cubicBezTo>
                <a:cubicBezTo>
                  <a:pt x="65607" y="704087"/>
                  <a:pt x="75456" y="727522"/>
                  <a:pt x="101741" y="722718"/>
                </a:cubicBezTo>
                <a:cubicBezTo>
                  <a:pt x="156354" y="725230"/>
                  <a:pt x="215751" y="710010"/>
                  <a:pt x="280675" y="733646"/>
                </a:cubicBezTo>
                <a:cubicBezTo>
                  <a:pt x="329579" y="677186"/>
                  <a:pt x="400118" y="723882"/>
                  <a:pt x="476501" y="697773"/>
                </a:cubicBezTo>
                <a:cubicBezTo>
                  <a:pt x="517041" y="695599"/>
                  <a:pt x="547979" y="704229"/>
                  <a:pt x="591588" y="702351"/>
                </a:cubicBezTo>
                <a:cubicBezTo>
                  <a:pt x="603360" y="724529"/>
                  <a:pt x="629271" y="694390"/>
                  <a:pt x="649354" y="693969"/>
                </a:cubicBezTo>
                <a:cubicBezTo>
                  <a:pt x="661007" y="708598"/>
                  <a:pt x="671839" y="698595"/>
                  <a:pt x="686510" y="697922"/>
                </a:cubicBezTo>
                <a:cubicBezTo>
                  <a:pt x="690542" y="706547"/>
                  <a:pt x="702476" y="707634"/>
                  <a:pt x="709181" y="698967"/>
                </a:cubicBezTo>
                <a:cubicBezTo>
                  <a:pt x="709671" y="677085"/>
                  <a:pt x="747609" y="692835"/>
                  <a:pt x="754929" y="678629"/>
                </a:cubicBezTo>
                <a:lnTo>
                  <a:pt x="945623" y="682227"/>
                </a:lnTo>
                <a:cubicBezTo>
                  <a:pt x="999053" y="694296"/>
                  <a:pt x="1139068" y="668984"/>
                  <a:pt x="1226644" y="677593"/>
                </a:cubicBezTo>
                <a:cubicBezTo>
                  <a:pt x="1237147" y="683194"/>
                  <a:pt x="1276596" y="692226"/>
                  <a:pt x="1282583" y="682895"/>
                </a:cubicBezTo>
                <a:cubicBezTo>
                  <a:pt x="1309973" y="684695"/>
                  <a:pt x="1358028" y="642786"/>
                  <a:pt x="1373712" y="657154"/>
                </a:cubicBezTo>
                <a:cubicBezTo>
                  <a:pt x="1407488" y="648593"/>
                  <a:pt x="1460061" y="639734"/>
                  <a:pt x="1485240" y="631530"/>
                </a:cubicBezTo>
                <a:cubicBezTo>
                  <a:pt x="1482864" y="612837"/>
                  <a:pt x="1531169" y="645432"/>
                  <a:pt x="1508194" y="628664"/>
                </a:cubicBezTo>
                <a:cubicBezTo>
                  <a:pt x="1528295" y="620613"/>
                  <a:pt x="1566115" y="617855"/>
                  <a:pt x="1575268" y="624111"/>
                </a:cubicBezTo>
                <a:cubicBezTo>
                  <a:pt x="1599308" y="622794"/>
                  <a:pt x="1677380" y="609519"/>
                  <a:pt x="1679712" y="621298"/>
                </a:cubicBezTo>
                <a:cubicBezTo>
                  <a:pt x="1715726" y="623314"/>
                  <a:pt x="1721350" y="639098"/>
                  <a:pt x="1762318" y="636211"/>
                </a:cubicBezTo>
                <a:cubicBezTo>
                  <a:pt x="1777634" y="629644"/>
                  <a:pt x="1799278" y="657213"/>
                  <a:pt x="1813551" y="633002"/>
                </a:cubicBezTo>
                <a:cubicBezTo>
                  <a:pt x="1851410" y="643722"/>
                  <a:pt x="1864217" y="631834"/>
                  <a:pt x="1896737" y="647425"/>
                </a:cubicBezTo>
                <a:cubicBezTo>
                  <a:pt x="1937859" y="651921"/>
                  <a:pt x="1908151" y="615991"/>
                  <a:pt x="1964719" y="630175"/>
                </a:cubicBezTo>
                <a:cubicBezTo>
                  <a:pt x="1991479" y="621425"/>
                  <a:pt x="1992047" y="621771"/>
                  <a:pt x="2021621" y="623285"/>
                </a:cubicBezTo>
                <a:cubicBezTo>
                  <a:pt x="2022767" y="630879"/>
                  <a:pt x="2066142" y="617966"/>
                  <a:pt x="2072078" y="616623"/>
                </a:cubicBezTo>
                <a:cubicBezTo>
                  <a:pt x="2070761" y="621321"/>
                  <a:pt x="2081945" y="625068"/>
                  <a:pt x="2087280" y="621722"/>
                </a:cubicBezTo>
                <a:cubicBezTo>
                  <a:pt x="2115906" y="629832"/>
                  <a:pt x="2199227" y="655063"/>
                  <a:pt x="2243833" y="665285"/>
                </a:cubicBezTo>
                <a:cubicBezTo>
                  <a:pt x="2287772" y="670091"/>
                  <a:pt x="2301916" y="672293"/>
                  <a:pt x="2346628" y="662322"/>
                </a:cubicBezTo>
                <a:cubicBezTo>
                  <a:pt x="2387742" y="666907"/>
                  <a:pt x="2429253" y="699674"/>
                  <a:pt x="2465944" y="697144"/>
                </a:cubicBezTo>
                <a:cubicBezTo>
                  <a:pt x="2478177" y="705158"/>
                  <a:pt x="2490760" y="709149"/>
                  <a:pt x="2506642" y="700543"/>
                </a:cubicBezTo>
                <a:cubicBezTo>
                  <a:pt x="2544171" y="707657"/>
                  <a:pt x="2549322" y="722705"/>
                  <a:pt x="2576974" y="714103"/>
                </a:cubicBezTo>
                <a:cubicBezTo>
                  <a:pt x="2596822" y="747425"/>
                  <a:pt x="2597059" y="721042"/>
                  <a:pt x="2623375" y="721805"/>
                </a:cubicBezTo>
                <a:cubicBezTo>
                  <a:pt x="2645104" y="720292"/>
                  <a:pt x="2614422" y="702900"/>
                  <a:pt x="2634012" y="705148"/>
                </a:cubicBezTo>
                <a:cubicBezTo>
                  <a:pt x="2651283" y="716177"/>
                  <a:pt x="2660169" y="694412"/>
                  <a:pt x="2677548" y="707152"/>
                </a:cubicBezTo>
                <a:cubicBezTo>
                  <a:pt x="2664967" y="722373"/>
                  <a:pt x="2720932" y="712381"/>
                  <a:pt x="2715917" y="726873"/>
                </a:cubicBezTo>
                <a:cubicBezTo>
                  <a:pt x="2743240" y="710175"/>
                  <a:pt x="2740895" y="736999"/>
                  <a:pt x="2767791" y="735544"/>
                </a:cubicBezTo>
                <a:cubicBezTo>
                  <a:pt x="2782620" y="730122"/>
                  <a:pt x="2791387" y="713849"/>
                  <a:pt x="2798747" y="724332"/>
                </a:cubicBezTo>
                <a:cubicBezTo>
                  <a:pt x="2830644" y="730530"/>
                  <a:pt x="2826916" y="728960"/>
                  <a:pt x="2882282" y="724328"/>
                </a:cubicBezTo>
                <a:cubicBezTo>
                  <a:pt x="2931237" y="717603"/>
                  <a:pt x="2946058" y="738044"/>
                  <a:pt x="3003209" y="710063"/>
                </a:cubicBezTo>
                <a:cubicBezTo>
                  <a:pt x="3015344" y="701324"/>
                  <a:pt x="3041067" y="705389"/>
                  <a:pt x="3056384" y="705444"/>
                </a:cubicBezTo>
                <a:cubicBezTo>
                  <a:pt x="3071701" y="705499"/>
                  <a:pt x="3093607" y="708570"/>
                  <a:pt x="3095110" y="710392"/>
                </a:cubicBezTo>
                <a:cubicBezTo>
                  <a:pt x="3130931" y="689687"/>
                  <a:pt x="3162974" y="717730"/>
                  <a:pt x="3181626" y="702609"/>
                </a:cubicBezTo>
                <a:cubicBezTo>
                  <a:pt x="3226077" y="703040"/>
                  <a:pt x="3232698" y="713492"/>
                  <a:pt x="3249753" y="700362"/>
                </a:cubicBezTo>
                <a:cubicBezTo>
                  <a:pt x="3270807" y="705103"/>
                  <a:pt x="3293509" y="727961"/>
                  <a:pt x="3315641" y="714437"/>
                </a:cubicBezTo>
                <a:cubicBezTo>
                  <a:pt x="3314952" y="717884"/>
                  <a:pt x="3316377" y="719240"/>
                  <a:pt x="3319046" y="719507"/>
                </a:cubicBezTo>
                <a:lnTo>
                  <a:pt x="3324103" y="718827"/>
                </a:lnTo>
                <a:lnTo>
                  <a:pt x="3326644" y="713591"/>
                </a:lnTo>
                <a:cubicBezTo>
                  <a:pt x="3337561" y="695250"/>
                  <a:pt x="3343734" y="714969"/>
                  <a:pt x="3366502" y="712333"/>
                </a:cubicBezTo>
                <a:cubicBezTo>
                  <a:pt x="3377412" y="712154"/>
                  <a:pt x="3375925" y="717041"/>
                  <a:pt x="3374100" y="721483"/>
                </a:cubicBezTo>
                <a:lnTo>
                  <a:pt x="3372868" y="726163"/>
                </a:lnTo>
                <a:lnTo>
                  <a:pt x="3411698" y="710254"/>
                </a:lnTo>
                <a:cubicBezTo>
                  <a:pt x="3425826" y="705789"/>
                  <a:pt x="3436777" y="706127"/>
                  <a:pt x="3457634" y="699372"/>
                </a:cubicBezTo>
                <a:cubicBezTo>
                  <a:pt x="3487376" y="713617"/>
                  <a:pt x="3480868" y="687173"/>
                  <a:pt x="3507812" y="686314"/>
                </a:cubicBezTo>
                <a:cubicBezTo>
                  <a:pt x="3523385" y="690430"/>
                  <a:pt x="3532045" y="689367"/>
                  <a:pt x="3537722" y="678323"/>
                </a:cubicBezTo>
                <a:cubicBezTo>
                  <a:pt x="3610680" y="699191"/>
                  <a:pt x="3560806" y="683397"/>
                  <a:pt x="3616523" y="683255"/>
                </a:cubicBezTo>
                <a:cubicBezTo>
                  <a:pt x="3666199" y="685741"/>
                  <a:pt x="3709745" y="669125"/>
                  <a:pt x="3770873" y="692023"/>
                </a:cubicBezTo>
                <a:cubicBezTo>
                  <a:pt x="3784289" y="699664"/>
                  <a:pt x="3804530" y="690109"/>
                  <a:pt x="3815527" y="688648"/>
                </a:cubicBezTo>
                <a:cubicBezTo>
                  <a:pt x="3826525" y="687187"/>
                  <a:pt x="3835648" y="685196"/>
                  <a:pt x="3836857" y="683257"/>
                </a:cubicBezTo>
                <a:cubicBezTo>
                  <a:pt x="3863509" y="681812"/>
                  <a:pt x="3955624" y="683790"/>
                  <a:pt x="3992028" y="679972"/>
                </a:cubicBezTo>
                <a:cubicBezTo>
                  <a:pt x="4012201" y="673459"/>
                  <a:pt x="4031188" y="648809"/>
                  <a:pt x="4055281" y="660346"/>
                </a:cubicBezTo>
                <a:cubicBezTo>
                  <a:pt x="4050394" y="646886"/>
                  <a:pt x="4134088" y="663759"/>
                  <a:pt x="4141437" y="652038"/>
                </a:cubicBezTo>
                <a:cubicBezTo>
                  <a:pt x="4166230" y="649378"/>
                  <a:pt x="4171026" y="647831"/>
                  <a:pt x="4204035" y="644385"/>
                </a:cubicBezTo>
                <a:cubicBezTo>
                  <a:pt x="4244963" y="661964"/>
                  <a:pt x="4256753" y="618367"/>
                  <a:pt x="4289732" y="631360"/>
                </a:cubicBezTo>
                <a:cubicBezTo>
                  <a:pt x="4299055" y="631939"/>
                  <a:pt x="4323743" y="630899"/>
                  <a:pt x="4331035" y="628859"/>
                </a:cubicBezTo>
                <a:lnTo>
                  <a:pt x="4349944" y="620774"/>
                </a:lnTo>
                <a:lnTo>
                  <a:pt x="4352292" y="613726"/>
                </a:lnTo>
                <a:lnTo>
                  <a:pt x="4365513" y="611397"/>
                </a:lnTo>
                <a:lnTo>
                  <a:pt x="4368539" y="609538"/>
                </a:lnTo>
                <a:cubicBezTo>
                  <a:pt x="4374306" y="605961"/>
                  <a:pt x="4380117" y="602614"/>
                  <a:pt x="4386389" y="600117"/>
                </a:cubicBezTo>
                <a:cubicBezTo>
                  <a:pt x="4394802" y="629494"/>
                  <a:pt x="4441125" y="583722"/>
                  <a:pt x="4436641" y="610810"/>
                </a:cubicBezTo>
                <a:cubicBezTo>
                  <a:pt x="4472566" y="602200"/>
                  <a:pt x="4504490" y="634388"/>
                  <a:pt x="4534093" y="602769"/>
                </a:cubicBezTo>
                <a:cubicBezTo>
                  <a:pt x="4602199" y="608716"/>
                  <a:pt x="4611785" y="575380"/>
                  <a:pt x="4675398" y="596126"/>
                </a:cubicBezTo>
                <a:cubicBezTo>
                  <a:pt x="4662028" y="584981"/>
                  <a:pt x="4732454" y="580837"/>
                  <a:pt x="4752273" y="582476"/>
                </a:cubicBezTo>
                <a:cubicBezTo>
                  <a:pt x="4789606" y="588497"/>
                  <a:pt x="4892068" y="589165"/>
                  <a:pt x="4940870" y="582489"/>
                </a:cubicBezTo>
                <a:cubicBezTo>
                  <a:pt x="4995672" y="573822"/>
                  <a:pt x="5006809" y="556121"/>
                  <a:pt x="5049226" y="563156"/>
                </a:cubicBezTo>
                <a:cubicBezTo>
                  <a:pt x="5053572" y="566890"/>
                  <a:pt x="5112449" y="569627"/>
                  <a:pt x="5117822" y="571648"/>
                </a:cubicBezTo>
                <a:lnTo>
                  <a:pt x="5134014" y="575617"/>
                </a:lnTo>
                <a:lnTo>
                  <a:pt x="5135893" y="574425"/>
                </a:lnTo>
                <a:cubicBezTo>
                  <a:pt x="5144559" y="571755"/>
                  <a:pt x="5150168" y="572214"/>
                  <a:pt x="5154412" y="574054"/>
                </a:cubicBezTo>
                <a:lnTo>
                  <a:pt x="5158675" y="577327"/>
                </a:lnTo>
                <a:lnTo>
                  <a:pt x="5171445" y="578124"/>
                </a:lnTo>
                <a:lnTo>
                  <a:pt x="5196779" y="582524"/>
                </a:lnTo>
                <a:lnTo>
                  <a:pt x="5201352" y="580693"/>
                </a:lnTo>
                <a:lnTo>
                  <a:pt x="5223160" y="573676"/>
                </a:lnTo>
                <a:cubicBezTo>
                  <a:pt x="5225022" y="570984"/>
                  <a:pt x="5244614" y="577399"/>
                  <a:pt x="5250101" y="577168"/>
                </a:cubicBezTo>
                <a:cubicBezTo>
                  <a:pt x="5240526" y="559054"/>
                  <a:pt x="5253047" y="569948"/>
                  <a:pt x="5270065" y="570867"/>
                </a:cubicBezTo>
                <a:cubicBezTo>
                  <a:pt x="5258993" y="542937"/>
                  <a:pt x="5308033" y="556705"/>
                  <a:pt x="5315121" y="540739"/>
                </a:cubicBezTo>
                <a:cubicBezTo>
                  <a:pt x="5327874" y="542044"/>
                  <a:pt x="5341158" y="542915"/>
                  <a:pt x="5354682" y="543209"/>
                </a:cubicBezTo>
                <a:lnTo>
                  <a:pt x="5362616" y="543019"/>
                </a:lnTo>
                <a:lnTo>
                  <a:pt x="5362765" y="542732"/>
                </a:lnTo>
                <a:lnTo>
                  <a:pt x="5368793" y="530233"/>
                </a:lnTo>
                <a:lnTo>
                  <a:pt x="5397715" y="540293"/>
                </a:lnTo>
                <a:cubicBezTo>
                  <a:pt x="5414308" y="527751"/>
                  <a:pt x="5394992" y="491089"/>
                  <a:pt x="5435108" y="503716"/>
                </a:cubicBezTo>
                <a:cubicBezTo>
                  <a:pt x="5472145" y="492299"/>
                  <a:pt x="5484288" y="466610"/>
                  <a:pt x="5526889" y="469399"/>
                </a:cubicBezTo>
                <a:cubicBezTo>
                  <a:pt x="5561513" y="458629"/>
                  <a:pt x="5586738" y="441854"/>
                  <a:pt x="5619827" y="438663"/>
                </a:cubicBezTo>
                <a:cubicBezTo>
                  <a:pt x="5627931" y="429013"/>
                  <a:pt x="5637674" y="423207"/>
                  <a:pt x="5654480" y="429107"/>
                </a:cubicBezTo>
                <a:cubicBezTo>
                  <a:pt x="5668527" y="425458"/>
                  <a:pt x="5694557" y="420762"/>
                  <a:pt x="5704114" y="416768"/>
                </a:cubicBezTo>
                <a:cubicBezTo>
                  <a:pt x="5713671" y="412774"/>
                  <a:pt x="5701689" y="407094"/>
                  <a:pt x="5711823" y="405141"/>
                </a:cubicBezTo>
                <a:cubicBezTo>
                  <a:pt x="5730231" y="401131"/>
                  <a:pt x="5749804" y="406504"/>
                  <a:pt x="5764922" y="405049"/>
                </a:cubicBezTo>
                <a:cubicBezTo>
                  <a:pt x="5776460" y="391700"/>
                  <a:pt x="5791463" y="411434"/>
                  <a:pt x="5802531" y="396409"/>
                </a:cubicBezTo>
                <a:cubicBezTo>
                  <a:pt x="5786441" y="383588"/>
                  <a:pt x="5838940" y="384666"/>
                  <a:pt x="5829742" y="371388"/>
                </a:cubicBezTo>
                <a:cubicBezTo>
                  <a:pt x="5859277" y="383373"/>
                  <a:pt x="5848353" y="357727"/>
                  <a:pt x="5872478" y="355001"/>
                </a:cubicBezTo>
                <a:cubicBezTo>
                  <a:pt x="5887306" y="357976"/>
                  <a:pt x="5894908" y="356323"/>
                  <a:pt x="5897914" y="345028"/>
                </a:cubicBezTo>
                <a:cubicBezTo>
                  <a:pt x="5967675" y="360535"/>
                  <a:pt x="5924791" y="335569"/>
                  <a:pt x="5974993" y="331543"/>
                </a:cubicBezTo>
                <a:cubicBezTo>
                  <a:pt x="6019553" y="329820"/>
                  <a:pt x="6083260" y="322664"/>
                  <a:pt x="6115514" y="322246"/>
                </a:cubicBezTo>
                <a:cubicBezTo>
                  <a:pt x="6147769" y="321828"/>
                  <a:pt x="6167801" y="331034"/>
                  <a:pt x="6168520" y="329035"/>
                </a:cubicBezTo>
                <a:cubicBezTo>
                  <a:pt x="6206851" y="343598"/>
                  <a:pt x="6211637" y="326732"/>
                  <a:pt x="6233029" y="338523"/>
                </a:cubicBezTo>
                <a:cubicBezTo>
                  <a:pt x="6271962" y="331268"/>
                  <a:pt x="6288442" y="304864"/>
                  <a:pt x="6307773" y="314970"/>
                </a:cubicBezTo>
                <a:cubicBezTo>
                  <a:pt x="6324714" y="307137"/>
                  <a:pt x="6337117" y="281482"/>
                  <a:pt x="6361041" y="291190"/>
                </a:cubicBezTo>
                <a:cubicBezTo>
                  <a:pt x="6354062" y="278245"/>
                  <a:pt x="6387877" y="292532"/>
                  <a:pt x="6392259" y="280451"/>
                </a:cubicBezTo>
                <a:cubicBezTo>
                  <a:pt x="6394403" y="270573"/>
                  <a:pt x="6405164" y="272607"/>
                  <a:pt x="6413478" y="269758"/>
                </a:cubicBezTo>
                <a:cubicBezTo>
                  <a:pt x="6419621" y="260088"/>
                  <a:pt x="6461203" y="255040"/>
                  <a:pt x="6475549" y="258032"/>
                </a:cubicBezTo>
                <a:cubicBezTo>
                  <a:pt x="6515805" y="272528"/>
                  <a:pt x="6549588" y="234548"/>
                  <a:pt x="6581802" y="245073"/>
                </a:cubicBezTo>
                <a:cubicBezTo>
                  <a:pt x="6615869" y="244754"/>
                  <a:pt x="6627303" y="220262"/>
                  <a:pt x="6648011" y="208652"/>
                </a:cubicBezTo>
                <a:cubicBezTo>
                  <a:pt x="6661211" y="237059"/>
                  <a:pt x="6694217" y="188652"/>
                  <a:pt x="6695355" y="215700"/>
                </a:cubicBezTo>
                <a:cubicBezTo>
                  <a:pt x="6726094" y="204698"/>
                  <a:pt x="6719113" y="233330"/>
                  <a:pt x="6739754" y="200058"/>
                </a:cubicBezTo>
                <a:cubicBezTo>
                  <a:pt x="6802285" y="201178"/>
                  <a:pt x="6818340" y="175130"/>
                  <a:pt x="6883802" y="195317"/>
                </a:cubicBezTo>
                <a:cubicBezTo>
                  <a:pt x="6869617" y="185249"/>
                  <a:pt x="6902068" y="163582"/>
                  <a:pt x="6920245" y="163817"/>
                </a:cubicBezTo>
                <a:cubicBezTo>
                  <a:pt x="6941082" y="160849"/>
                  <a:pt x="6982571" y="133812"/>
                  <a:pt x="7018013" y="134069"/>
                </a:cubicBezTo>
                <a:cubicBezTo>
                  <a:pt x="7046943" y="130394"/>
                  <a:pt x="7118786" y="117946"/>
                  <a:pt x="7151964" y="135416"/>
                </a:cubicBezTo>
                <a:cubicBezTo>
                  <a:pt x="7199708" y="102306"/>
                  <a:pt x="7233505" y="151233"/>
                  <a:pt x="7270482" y="122186"/>
                </a:cubicBezTo>
                <a:cubicBezTo>
                  <a:pt x="7307539" y="149242"/>
                  <a:pt x="7322521" y="122986"/>
                  <a:pt x="7336265" y="114532"/>
                </a:cubicBezTo>
                <a:cubicBezTo>
                  <a:pt x="7361644" y="112456"/>
                  <a:pt x="7402630" y="128203"/>
                  <a:pt x="7422235" y="125766"/>
                </a:cubicBezTo>
                <a:cubicBezTo>
                  <a:pt x="7410139" y="108554"/>
                  <a:pt x="7423510" y="118434"/>
                  <a:pt x="7439026" y="118154"/>
                </a:cubicBezTo>
                <a:cubicBezTo>
                  <a:pt x="7423704" y="91360"/>
                  <a:pt x="7470546" y="101528"/>
                  <a:pt x="7473884" y="85275"/>
                </a:cubicBezTo>
                <a:cubicBezTo>
                  <a:pt x="7520861" y="86871"/>
                  <a:pt x="7528572" y="72708"/>
                  <a:pt x="7569638" y="51825"/>
                </a:cubicBezTo>
                <a:cubicBezTo>
                  <a:pt x="7591661" y="63377"/>
                  <a:pt x="7633972" y="65942"/>
                  <a:pt x="7640739" y="56879"/>
                </a:cubicBezTo>
                <a:cubicBezTo>
                  <a:pt x="7662540" y="68483"/>
                  <a:pt x="7669216" y="1548"/>
                  <a:pt x="7689494" y="23918"/>
                </a:cubicBezTo>
                <a:cubicBezTo>
                  <a:pt x="7697242" y="22607"/>
                  <a:pt x="7706468" y="6411"/>
                  <a:pt x="7712765" y="835"/>
                </a:cubicBezTo>
                <a:cubicBezTo>
                  <a:pt x="7720029" y="5266"/>
                  <a:pt x="7727390" y="11647"/>
                  <a:pt x="7726321" y="536"/>
                </a:cubicBezTo>
                <a:cubicBezTo>
                  <a:pt x="7744294" y="14052"/>
                  <a:pt x="7756228" y="20837"/>
                  <a:pt x="7770085" y="24975"/>
                </a:cubicBezTo>
                <a:cubicBezTo>
                  <a:pt x="7800131" y="27881"/>
                  <a:pt x="7826278" y="19899"/>
                  <a:pt x="7856241" y="17615"/>
                </a:cubicBezTo>
                <a:cubicBezTo>
                  <a:pt x="7863099" y="13282"/>
                  <a:pt x="7871448" y="8856"/>
                  <a:pt x="7880767" y="4315"/>
                </a:cubicBezTo>
                <a:lnTo>
                  <a:pt x="7890122" y="0"/>
                </a:lnTo>
                <a:lnTo>
                  <a:pt x="12191999" y="0"/>
                </a:lnTo>
                <a:lnTo>
                  <a:pt x="12191999" y="6114201"/>
                </a:lnTo>
                <a:lnTo>
                  <a:pt x="12152890" y="6129888"/>
                </a:lnTo>
                <a:cubicBezTo>
                  <a:pt x="12105395" y="6148190"/>
                  <a:pt x="12054092" y="6164443"/>
                  <a:pt x="12009354" y="6162534"/>
                </a:cubicBezTo>
                <a:cubicBezTo>
                  <a:pt x="11994503" y="6156595"/>
                  <a:pt x="11985943" y="6156089"/>
                  <a:pt x="11978968" y="6167312"/>
                </a:cubicBezTo>
                <a:cubicBezTo>
                  <a:pt x="11941764" y="6166762"/>
                  <a:pt x="11901790" y="6193244"/>
                  <a:pt x="11878895" y="6177370"/>
                </a:cubicBezTo>
                <a:cubicBezTo>
                  <a:pt x="11878918" y="6202195"/>
                  <a:pt x="11826486" y="6167006"/>
                  <a:pt x="11814979" y="6190075"/>
                </a:cubicBezTo>
                <a:cubicBezTo>
                  <a:pt x="11820607" y="6229028"/>
                  <a:pt x="11727668" y="6211209"/>
                  <a:pt x="11687508" y="6225121"/>
                </a:cubicBezTo>
                <a:cubicBezTo>
                  <a:pt x="11692944" y="6246792"/>
                  <a:pt x="11638976" y="6249735"/>
                  <a:pt x="11672002" y="6267995"/>
                </a:cubicBezTo>
                <a:cubicBezTo>
                  <a:pt x="11645814" y="6278524"/>
                  <a:pt x="11642999" y="6257582"/>
                  <a:pt x="11629894" y="6250801"/>
                </a:cubicBezTo>
                <a:cubicBezTo>
                  <a:pt x="11597582" y="6253698"/>
                  <a:pt x="11602281" y="6235044"/>
                  <a:pt x="11597728" y="6221436"/>
                </a:cubicBezTo>
                <a:cubicBezTo>
                  <a:pt x="11567716" y="6254914"/>
                  <a:pt x="11505156" y="6221633"/>
                  <a:pt x="11448211" y="6216621"/>
                </a:cubicBezTo>
                <a:cubicBezTo>
                  <a:pt x="11414499" y="6216692"/>
                  <a:pt x="11370196" y="6281623"/>
                  <a:pt x="11336630" y="6248909"/>
                </a:cubicBezTo>
                <a:cubicBezTo>
                  <a:pt x="11316728" y="6257437"/>
                  <a:pt x="11284212" y="6226500"/>
                  <a:pt x="11267820" y="6255550"/>
                </a:cubicBezTo>
                <a:cubicBezTo>
                  <a:pt x="11215412" y="6245187"/>
                  <a:pt x="11199532" y="6259779"/>
                  <a:pt x="11153755" y="6243432"/>
                </a:cubicBezTo>
                <a:cubicBezTo>
                  <a:pt x="11097684" y="6240513"/>
                  <a:pt x="11142086" y="6280746"/>
                  <a:pt x="11063998" y="6267400"/>
                </a:cubicBezTo>
                <a:cubicBezTo>
                  <a:pt x="11028900" y="6279121"/>
                  <a:pt x="10989384" y="6285228"/>
                  <a:pt x="10949261" y="6285136"/>
                </a:cubicBezTo>
                <a:cubicBezTo>
                  <a:pt x="10946808" y="6276342"/>
                  <a:pt x="10928478" y="6287380"/>
                  <a:pt x="10920620" y="6289282"/>
                </a:cubicBezTo>
                <a:cubicBezTo>
                  <a:pt x="10921840" y="6283728"/>
                  <a:pt x="10906289" y="6279988"/>
                  <a:pt x="10899483" y="6284194"/>
                </a:cubicBezTo>
                <a:cubicBezTo>
                  <a:pt x="10774259" y="6295981"/>
                  <a:pt x="10854212" y="6248676"/>
                  <a:pt x="10774590" y="6274926"/>
                </a:cubicBezTo>
                <a:cubicBezTo>
                  <a:pt x="10724638" y="6278175"/>
                  <a:pt x="10739599" y="6214248"/>
                  <a:pt x="10682861" y="6242232"/>
                </a:cubicBezTo>
                <a:cubicBezTo>
                  <a:pt x="10622947" y="6239112"/>
                  <a:pt x="10589912" y="6213624"/>
                  <a:pt x="10530714" y="6227786"/>
                </a:cubicBezTo>
                <a:cubicBezTo>
                  <a:pt x="10474643" y="6224762"/>
                  <a:pt x="10428348" y="6212605"/>
                  <a:pt x="10379097" y="6217632"/>
                </a:cubicBezTo>
                <a:cubicBezTo>
                  <a:pt x="10361622" y="6208976"/>
                  <a:pt x="10344151" y="6205032"/>
                  <a:pt x="10323727" y="6215969"/>
                </a:cubicBezTo>
                <a:cubicBezTo>
                  <a:pt x="10272196" y="6209794"/>
                  <a:pt x="10263446" y="6192531"/>
                  <a:pt x="10227126" y="6204129"/>
                </a:cubicBezTo>
                <a:cubicBezTo>
                  <a:pt x="10196351" y="6166381"/>
                  <a:pt x="10199174" y="6197171"/>
                  <a:pt x="10163542" y="6197770"/>
                </a:cubicBezTo>
                <a:cubicBezTo>
                  <a:pt x="10134376" y="6200764"/>
                  <a:pt x="10177885" y="6219317"/>
                  <a:pt x="10151161" y="6217803"/>
                </a:cubicBezTo>
                <a:cubicBezTo>
                  <a:pt x="10126522" y="6205914"/>
                  <a:pt x="10117113" y="6231806"/>
                  <a:pt x="10092125" y="6217928"/>
                </a:cubicBezTo>
                <a:cubicBezTo>
                  <a:pt x="10107302" y="6199460"/>
                  <a:pt x="10032910" y="6214282"/>
                  <a:pt x="10037958" y="6197093"/>
                </a:cubicBezTo>
                <a:cubicBezTo>
                  <a:pt x="10003046" y="6218117"/>
                  <a:pt x="10003017" y="6186693"/>
                  <a:pt x="9966866" y="6189912"/>
                </a:cubicBezTo>
                <a:cubicBezTo>
                  <a:pt x="9947485" y="6197076"/>
                  <a:pt x="9935606" y="6197206"/>
                  <a:pt x="9924418" y="6185393"/>
                </a:cubicBezTo>
                <a:cubicBezTo>
                  <a:pt x="9834150" y="6220779"/>
                  <a:pt x="9880223" y="6181821"/>
                  <a:pt x="9806001" y="6190358"/>
                </a:cubicBezTo>
                <a:cubicBezTo>
                  <a:pt x="9740686" y="6200972"/>
                  <a:pt x="9670300" y="6204263"/>
                  <a:pt x="9596449" y="6240137"/>
                </a:cubicBezTo>
                <a:cubicBezTo>
                  <a:pt x="9581101" y="6251018"/>
                  <a:pt x="9553986" y="6252401"/>
                  <a:pt x="9535890" y="6243228"/>
                </a:cubicBezTo>
                <a:cubicBezTo>
                  <a:pt x="9532775" y="6241649"/>
                  <a:pt x="9530052" y="6239811"/>
                  <a:pt x="9527805" y="6237770"/>
                </a:cubicBezTo>
                <a:cubicBezTo>
                  <a:pt x="9481894" y="6263949"/>
                  <a:pt x="9464762" y="6246388"/>
                  <a:pt x="9441373" y="6265082"/>
                </a:cubicBezTo>
                <a:cubicBezTo>
                  <a:pt x="9381290" y="6267094"/>
                  <a:pt x="9341618" y="6241936"/>
                  <a:pt x="9320149" y="6258218"/>
                </a:cubicBezTo>
                <a:cubicBezTo>
                  <a:pt x="9291150" y="6253878"/>
                  <a:pt x="9257768" y="6228497"/>
                  <a:pt x="9229488" y="6245526"/>
                </a:cubicBezTo>
                <a:cubicBezTo>
                  <a:pt x="9230007" y="6241466"/>
                  <a:pt x="9227921" y="6239964"/>
                  <a:pt x="9224285" y="6239803"/>
                </a:cubicBezTo>
                <a:lnTo>
                  <a:pt x="9217537" y="6240884"/>
                </a:lnTo>
                <a:lnTo>
                  <a:pt x="9214728" y="6247135"/>
                </a:lnTo>
                <a:cubicBezTo>
                  <a:pt x="9202170" y="6269148"/>
                  <a:pt x="9191484" y="6246495"/>
                  <a:pt x="9161049" y="6250857"/>
                </a:cubicBezTo>
                <a:cubicBezTo>
                  <a:pt x="9146336" y="6251684"/>
                  <a:pt x="9147761" y="6245898"/>
                  <a:pt x="9149697" y="6240614"/>
                </a:cubicBezTo>
                <a:lnTo>
                  <a:pt x="9150803" y="6235084"/>
                </a:lnTo>
                <a:lnTo>
                  <a:pt x="9141448" y="6235238"/>
                </a:lnTo>
                <a:lnTo>
                  <a:pt x="9137486" y="6234848"/>
                </a:lnTo>
                <a:lnTo>
                  <a:pt x="9126952" y="6238833"/>
                </a:lnTo>
                <a:cubicBezTo>
                  <a:pt x="9117353" y="6239267"/>
                  <a:pt x="9107828" y="6234950"/>
                  <a:pt x="9098334" y="6235881"/>
                </a:cubicBezTo>
                <a:cubicBezTo>
                  <a:pt x="9093587" y="6236346"/>
                  <a:pt x="9088847" y="6238124"/>
                  <a:pt x="9084110" y="6242464"/>
                </a:cubicBezTo>
                <a:cubicBezTo>
                  <a:pt x="9105864" y="6258003"/>
                  <a:pt x="9028073" y="6255251"/>
                  <a:pt x="9039515" y="6271132"/>
                </a:cubicBezTo>
                <a:cubicBezTo>
                  <a:pt x="8997651" y="6256198"/>
                  <a:pt x="9009590" y="6286676"/>
                  <a:pt x="8973305" y="6289203"/>
                </a:cubicBezTo>
                <a:cubicBezTo>
                  <a:pt x="8951781" y="6285283"/>
                  <a:pt x="8940212" y="6287013"/>
                  <a:pt x="8933861" y="6300217"/>
                </a:cubicBezTo>
                <a:cubicBezTo>
                  <a:pt x="8832841" y="6280001"/>
                  <a:pt x="8892362" y="6310585"/>
                  <a:pt x="8817130" y="6313901"/>
                </a:cubicBezTo>
                <a:cubicBezTo>
                  <a:pt x="8749745" y="6313812"/>
                  <a:pt x="8680232" y="6321616"/>
                  <a:pt x="8594947" y="6298363"/>
                </a:cubicBezTo>
                <a:cubicBezTo>
                  <a:pt x="8575919" y="6290208"/>
                  <a:pt x="8549096" y="6293103"/>
                  <a:pt x="8535041" y="6304826"/>
                </a:cubicBezTo>
                <a:cubicBezTo>
                  <a:pt x="8532621" y="6306844"/>
                  <a:pt x="8530681" y="6309053"/>
                  <a:pt x="8529279" y="6311383"/>
                </a:cubicBezTo>
                <a:cubicBezTo>
                  <a:pt x="8474783" y="6293167"/>
                  <a:pt x="8464858" y="6312874"/>
                  <a:pt x="8435056" y="6298398"/>
                </a:cubicBezTo>
                <a:cubicBezTo>
                  <a:pt x="8376022" y="6305833"/>
                  <a:pt x="8347129" y="6336429"/>
                  <a:pt x="8320108" y="6323993"/>
                </a:cubicBezTo>
                <a:cubicBezTo>
                  <a:pt x="8293638" y="6332732"/>
                  <a:pt x="8270932" y="6362561"/>
                  <a:pt x="8237020" y="6350465"/>
                </a:cubicBezTo>
                <a:cubicBezTo>
                  <a:pt x="8245222" y="6365890"/>
                  <a:pt x="8197387" y="6348127"/>
                  <a:pt x="8188860" y="6362216"/>
                </a:cubicBezTo>
                <a:cubicBezTo>
                  <a:pt x="8184024" y="6373775"/>
                  <a:pt x="8168383" y="6371080"/>
                  <a:pt x="8155558" y="6374196"/>
                </a:cubicBezTo>
                <a:cubicBezTo>
                  <a:pt x="8144819" y="6385399"/>
                  <a:pt x="8082218" y="6390162"/>
                  <a:pt x="8061412" y="6386236"/>
                </a:cubicBezTo>
                <a:cubicBezTo>
                  <a:pt x="8004043" y="6368045"/>
                  <a:pt x="7947523" y="6411772"/>
                  <a:pt x="7901437" y="6398480"/>
                </a:cubicBezTo>
                <a:cubicBezTo>
                  <a:pt x="7888774" y="6398333"/>
                  <a:pt x="7877960" y="6400003"/>
                  <a:pt x="7868353" y="6402796"/>
                </a:cubicBezTo>
                <a:lnTo>
                  <a:pt x="7843779" y="6413296"/>
                </a:lnTo>
                <a:lnTo>
                  <a:pt x="7841448" y="6421651"/>
                </a:lnTo>
                <a:lnTo>
                  <a:pt x="7823871" y="6425115"/>
                </a:lnTo>
                <a:lnTo>
                  <a:pt x="7820005" y="6427455"/>
                </a:lnTo>
                <a:cubicBezTo>
                  <a:pt x="7812641" y="6431955"/>
                  <a:pt x="7805193" y="6436187"/>
                  <a:pt x="7797020" y="6439455"/>
                </a:cubicBezTo>
                <a:cubicBezTo>
                  <a:pt x="7782159" y="6405662"/>
                  <a:pt x="7725050" y="6461678"/>
                  <a:pt x="7727879" y="6429824"/>
                </a:cubicBezTo>
                <a:cubicBezTo>
                  <a:pt x="7680386" y="6441900"/>
                  <a:pt x="7695538" y="6408413"/>
                  <a:pt x="7659324" y="6446973"/>
                </a:cubicBezTo>
                <a:cubicBezTo>
                  <a:pt x="7566636" y="6443888"/>
                  <a:pt x="7462452" y="6487307"/>
                  <a:pt x="7374068" y="6466705"/>
                </a:cubicBezTo>
                <a:cubicBezTo>
                  <a:pt x="7393454" y="6478950"/>
                  <a:pt x="7373124" y="6499230"/>
                  <a:pt x="7346163" y="6498440"/>
                </a:cubicBezTo>
                <a:cubicBezTo>
                  <a:pt x="7419349" y="6547358"/>
                  <a:pt x="7219942" y="6472732"/>
                  <a:pt x="7235023" y="6516741"/>
                </a:cubicBezTo>
                <a:cubicBezTo>
                  <a:pt x="7203144" y="6481335"/>
                  <a:pt x="7057485" y="6449217"/>
                  <a:pt x="7039074" y="6491855"/>
                </a:cubicBezTo>
                <a:cubicBezTo>
                  <a:pt x="6966094" y="6505065"/>
                  <a:pt x="6893201" y="6489988"/>
                  <a:pt x="6833428" y="6523117"/>
                </a:cubicBezTo>
                <a:cubicBezTo>
                  <a:pt x="6827113" y="6519007"/>
                  <a:pt x="6820080" y="6516095"/>
                  <a:pt x="6812583" y="6514041"/>
                </a:cubicBezTo>
                <a:lnTo>
                  <a:pt x="6790242" y="6510328"/>
                </a:lnTo>
                <a:lnTo>
                  <a:pt x="6787846" y="6511824"/>
                </a:lnTo>
                <a:cubicBezTo>
                  <a:pt x="6776461" y="6515430"/>
                  <a:pt x="6768832" y="6515211"/>
                  <a:pt x="6762881" y="6513304"/>
                </a:cubicBezTo>
                <a:lnTo>
                  <a:pt x="6756732" y="6509729"/>
                </a:lnTo>
                <a:lnTo>
                  <a:pt x="6739390" y="6509521"/>
                </a:lnTo>
                <a:lnTo>
                  <a:pt x="6704653" y="6505821"/>
                </a:lnTo>
                <a:lnTo>
                  <a:pt x="6698694" y="6508216"/>
                </a:lnTo>
                <a:lnTo>
                  <a:pt x="6647142" y="6507443"/>
                </a:lnTo>
                <a:lnTo>
                  <a:pt x="6646688" y="6508899"/>
                </a:lnTo>
                <a:cubicBezTo>
                  <a:pt x="6644494" y="6512144"/>
                  <a:pt x="6640660" y="6514506"/>
                  <a:pt x="6633278" y="6515085"/>
                </a:cubicBezTo>
                <a:cubicBezTo>
                  <a:pt x="6648367" y="6535675"/>
                  <a:pt x="6630160" y="6523675"/>
                  <a:pt x="6607065" y="6523565"/>
                </a:cubicBezTo>
                <a:cubicBezTo>
                  <a:pt x="6625347" y="6555520"/>
                  <a:pt x="6557475" y="6542233"/>
                  <a:pt x="6549804" y="6561259"/>
                </a:cubicBezTo>
                <a:cubicBezTo>
                  <a:pt x="6532425" y="6560458"/>
                  <a:pt x="6514382" y="6560194"/>
                  <a:pt x="6496083" y="6560616"/>
                </a:cubicBezTo>
                <a:lnTo>
                  <a:pt x="6485389" y="6561286"/>
                </a:lnTo>
                <a:lnTo>
                  <a:pt x="6485223" y="6561630"/>
                </a:lnTo>
                <a:cubicBezTo>
                  <a:pt x="6483001" y="6562481"/>
                  <a:pt x="6479520" y="6562966"/>
                  <a:pt x="6474035" y="6562994"/>
                </a:cubicBezTo>
                <a:lnTo>
                  <a:pt x="6465888" y="6562509"/>
                </a:lnTo>
                <a:lnTo>
                  <a:pt x="6445139" y="6563809"/>
                </a:lnTo>
                <a:lnTo>
                  <a:pt x="6438312" y="6566451"/>
                </a:lnTo>
                <a:cubicBezTo>
                  <a:pt x="6417397" y="6582021"/>
                  <a:pt x="6447851" y="6623696"/>
                  <a:pt x="6392168" y="6611235"/>
                </a:cubicBezTo>
                <a:cubicBezTo>
                  <a:pt x="6343510" y="6626649"/>
                  <a:pt x="6330169" y="6657303"/>
                  <a:pt x="6272303" y="6656459"/>
                </a:cubicBezTo>
                <a:cubicBezTo>
                  <a:pt x="6226826" y="6670981"/>
                  <a:pt x="6194756" y="6691977"/>
                  <a:pt x="6150447" y="6697571"/>
                </a:cubicBezTo>
                <a:cubicBezTo>
                  <a:pt x="6140653" y="6709288"/>
                  <a:pt x="6128185" y="6716610"/>
                  <a:pt x="6104787" y="6710679"/>
                </a:cubicBezTo>
                <a:cubicBezTo>
                  <a:pt x="6064915" y="6727192"/>
                  <a:pt x="6067350" y="6745112"/>
                  <a:pt x="6030196" y="6741881"/>
                </a:cubicBezTo>
                <a:cubicBezTo>
                  <a:pt x="6025714" y="6783491"/>
                  <a:pt x="6010615" y="6754201"/>
                  <a:pt x="5980285" y="6761080"/>
                </a:cubicBezTo>
                <a:cubicBezTo>
                  <a:pt x="5954036" y="6764377"/>
                  <a:pt x="5980130" y="6738002"/>
                  <a:pt x="5958496" y="6744991"/>
                </a:cubicBezTo>
                <a:cubicBezTo>
                  <a:pt x="5944503" y="6761216"/>
                  <a:pt x="5921891" y="6739044"/>
                  <a:pt x="5908732" y="6757197"/>
                </a:cubicBezTo>
                <a:cubicBezTo>
                  <a:pt x="5931989" y="6771244"/>
                  <a:pt x="5860959" y="6772955"/>
                  <a:pt x="5874963" y="6787925"/>
                </a:cubicBezTo>
                <a:cubicBezTo>
                  <a:pt x="5833647" y="6775614"/>
                  <a:pt x="5851456" y="6804913"/>
                  <a:pt x="5819199" y="6809458"/>
                </a:cubicBezTo>
                <a:cubicBezTo>
                  <a:pt x="5798819" y="6806826"/>
                  <a:pt x="5788750" y="6809185"/>
                  <a:pt x="5786034" y="6822531"/>
                </a:cubicBezTo>
                <a:cubicBezTo>
                  <a:pt x="5689973" y="6808388"/>
                  <a:pt x="5750863" y="6835085"/>
                  <a:pt x="5683543" y="6842621"/>
                </a:cubicBezTo>
                <a:cubicBezTo>
                  <a:pt x="5622547" y="6846361"/>
                  <a:pt x="5561432" y="6857984"/>
                  <a:pt x="5478912" y="6839959"/>
                </a:cubicBezTo>
                <a:cubicBezTo>
                  <a:pt x="5459815" y="6833021"/>
                  <a:pt x="5436209" y="6837391"/>
                  <a:pt x="5426183" y="6849719"/>
                </a:cubicBezTo>
                <a:cubicBezTo>
                  <a:pt x="5424458" y="6851841"/>
                  <a:pt x="5423209" y="6854123"/>
                  <a:pt x="5422476" y="6856495"/>
                </a:cubicBezTo>
                <a:cubicBezTo>
                  <a:pt x="5368974" y="6841676"/>
                  <a:pt x="5364520" y="6861621"/>
                  <a:pt x="5334223" y="6849076"/>
                </a:cubicBezTo>
                <a:lnTo>
                  <a:pt x="5307097" y="6857999"/>
                </a:lnTo>
                <a:lnTo>
                  <a:pt x="0" y="6857999"/>
                </a:lnTo>
                <a:close/>
              </a:path>
            </a:pathLst>
          </a:custGeom>
        </p:spPr>
        <p:txBody>
          <a:bodyPr wrap="square" anchor="ctr">
            <a:noAutofit/>
          </a:bodyPr>
          <a:lstStyle>
            <a:lvl1pPr marL="0" indent="0" algn="ctr">
              <a:buNone/>
              <a:defRPr/>
            </a:lvl1pPr>
          </a:lstStyle>
          <a:p>
            <a:pPr lvl="0"/>
            <a:r>
              <a:rPr lang="en-US" noProof="0"/>
              <a:t>Click icon to add picture</a:t>
            </a:r>
            <a:endParaRPr lang="en-US" noProof="0" dirty="0"/>
          </a:p>
        </p:txBody>
      </p:sp>
      <p:sp>
        <p:nvSpPr>
          <p:cNvPr id="8" name="Title 1"/>
          <p:cNvSpPr>
            <a:spLocks noGrp="1"/>
          </p:cNvSpPr>
          <p:nvPr>
            <p:ph type="ctrTitle"/>
          </p:nvPr>
        </p:nvSpPr>
        <p:spPr>
          <a:xfrm>
            <a:off x="1711302" y="953027"/>
            <a:ext cx="8769396" cy="2494295"/>
          </a:xfrm>
        </p:spPr>
        <p:txBody>
          <a:bodyPr/>
          <a:lstStyle>
            <a:lvl1pPr algn="ctr">
              <a:defRPr sz="4000">
                <a:solidFill>
                  <a:schemeClr val="bg1"/>
                </a:solidFill>
              </a:defRPr>
            </a:lvl1pPr>
          </a:lstStyle>
          <a:p>
            <a:r>
              <a:rPr lang="en-US"/>
              <a:t>Click to edit Master title style</a:t>
            </a:r>
            <a:endParaRPr lang="en-US" dirty="0"/>
          </a:p>
        </p:txBody>
      </p:sp>
      <p:sp>
        <p:nvSpPr>
          <p:cNvPr id="9" name="Subtitle 2"/>
          <p:cNvSpPr>
            <a:spLocks noGrp="1"/>
          </p:cNvSpPr>
          <p:nvPr>
            <p:ph type="subTitle" idx="1"/>
          </p:nvPr>
        </p:nvSpPr>
        <p:spPr>
          <a:xfrm>
            <a:off x="4438735" y="3603454"/>
            <a:ext cx="6041963" cy="1215470"/>
          </a:xfrm>
        </p:spPr>
        <p:txBody>
          <a:bodyPr/>
          <a:lstStyle>
            <a:lvl1pPr marL="0" indent="0" algn="r">
              <a:buNone/>
              <a:defRPr sz="2800">
                <a:solidFill>
                  <a:schemeClr val="bg1"/>
                </a:solidFill>
              </a:defRPr>
            </a:lvl1pPr>
          </a:lstStyle>
          <a:p>
            <a:r>
              <a:rPr lang="en-US"/>
              <a:t>Click to edit Master subtitle style</a:t>
            </a:r>
            <a:endParaRPr lang="en-US" dirty="0"/>
          </a:p>
        </p:txBody>
      </p:sp>
      <p:sp>
        <p:nvSpPr>
          <p:cNvPr id="10" name="Footer Placeholder 2">
            <a:extLst>
              <a:ext uri="{FF2B5EF4-FFF2-40B4-BE49-F238E27FC236}">
                <a16:creationId xmlns:a16="http://schemas.microsoft.com/office/drawing/2014/main" id="{1F075EF5-AE02-C30C-EEEF-4279FAF3E6FB}"/>
              </a:ext>
            </a:extLst>
          </p:cNvPr>
          <p:cNvSpPr>
            <a:spLocks noGrp="1"/>
          </p:cNvSpPr>
          <p:nvPr>
            <p:ph type="ftr" sz="quarter" idx="14"/>
          </p:nvPr>
        </p:nvSpPr>
        <p:spPr/>
        <p:txBody>
          <a:bodyPr/>
          <a:lstStyle>
            <a:lvl1pPr eaLnBrk="0" fontAlgn="base" hangingPunct="0">
              <a:spcBef>
                <a:spcPct val="0"/>
              </a:spcBef>
              <a:spcAft>
                <a:spcPct val="0"/>
              </a:spcAft>
              <a:defRPr/>
            </a:lvl1pPr>
          </a:lstStyle>
          <a:p>
            <a:pPr>
              <a:defRPr/>
            </a:pPr>
            <a:r>
              <a:rPr lang="en-US"/>
              <a:t>PRESENTATION TITLE</a:t>
            </a:r>
          </a:p>
        </p:txBody>
      </p:sp>
      <p:sp>
        <p:nvSpPr>
          <p:cNvPr id="11" name="Slide Number Placeholder 5">
            <a:extLst>
              <a:ext uri="{FF2B5EF4-FFF2-40B4-BE49-F238E27FC236}">
                <a16:creationId xmlns:a16="http://schemas.microsoft.com/office/drawing/2014/main" id="{282317EE-94BF-84AE-8D2E-F2F2BFC53F7D}"/>
              </a:ext>
            </a:extLst>
          </p:cNvPr>
          <p:cNvSpPr>
            <a:spLocks noGrp="1"/>
          </p:cNvSpPr>
          <p:nvPr>
            <p:ph type="sldNum" sz="quarter" idx="15"/>
          </p:nvPr>
        </p:nvSpPr>
        <p:spPr>
          <a:xfrm>
            <a:off x="11558588" y="3136900"/>
            <a:ext cx="546100" cy="579438"/>
          </a:xfrm>
        </p:spPr>
        <p:txBody>
          <a:bodyPr/>
          <a:lstStyle>
            <a:lvl1pPr eaLnBrk="0" hangingPunct="0">
              <a:defRPr/>
            </a:lvl1pPr>
          </a:lstStyle>
          <a:p>
            <a:fld id="{2A1682E4-9B0F-44F8-8B4D-2C844218975C}" type="slidenum">
              <a:rPr lang="en-US" altLang="en-US"/>
              <a:pPr/>
              <a:t>‹#›</a:t>
            </a:fld>
            <a:endParaRPr lang="en-US" altLang="en-US"/>
          </a:p>
        </p:txBody>
      </p:sp>
      <p:sp>
        <p:nvSpPr>
          <p:cNvPr id="12" name="Date Placeholder 3">
            <a:extLst>
              <a:ext uri="{FF2B5EF4-FFF2-40B4-BE49-F238E27FC236}">
                <a16:creationId xmlns:a16="http://schemas.microsoft.com/office/drawing/2014/main" id="{B9174137-C725-32AE-D721-76403BB2FC60}"/>
              </a:ext>
            </a:extLst>
          </p:cNvPr>
          <p:cNvSpPr>
            <a:spLocks noGrp="1"/>
          </p:cNvSpPr>
          <p:nvPr>
            <p:ph type="dt" sz="half" idx="16"/>
          </p:nvPr>
        </p:nvSpPr>
        <p:spPr>
          <a:xfrm rot="5400000">
            <a:off x="10506076" y="5075237"/>
            <a:ext cx="2647950" cy="365125"/>
          </a:xfrm>
        </p:spPr>
        <p:txBody>
          <a:bodyPr/>
          <a:lstStyle>
            <a:lvl1pPr eaLnBrk="0" fontAlgn="base" hangingPunct="0">
              <a:spcBef>
                <a:spcPct val="0"/>
              </a:spcBef>
              <a:spcAft>
                <a:spcPct val="0"/>
              </a:spcAft>
              <a:defRPr/>
            </a:lvl1pPr>
          </a:lstStyle>
          <a:p>
            <a:pPr>
              <a:defRPr/>
            </a:pPr>
            <a:r>
              <a:rPr lang="en-US"/>
              <a:t>20XX</a:t>
            </a:r>
          </a:p>
        </p:txBody>
      </p:sp>
    </p:spTree>
    <p:extLst>
      <p:ext uri="{BB962C8B-B14F-4D97-AF65-F5344CB8AC3E}">
        <p14:creationId xmlns:p14="http://schemas.microsoft.com/office/powerpoint/2010/main" val="304741133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2A12947C-5B32-1739-6604-0B9E1AD651E7}"/>
              </a:ext>
            </a:extLst>
          </p:cNvPr>
          <p:cNvSpPr/>
          <p:nvPr userDrawn="1"/>
        </p:nvSpPr>
        <p:spPr>
          <a:xfrm>
            <a:off x="135349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4" name="Rectangle 6">
            <a:extLst>
              <a:ext uri="{FF2B5EF4-FFF2-40B4-BE49-F238E27FC236}">
                <a16:creationId xmlns:a16="http://schemas.microsoft.com/office/drawing/2014/main" id="{DB64F97C-EE26-6546-F246-25CE0E4A1A16}"/>
              </a:ext>
            </a:extLst>
          </p:cNvPr>
          <p:cNvSpPr/>
          <p:nvPr userDrawn="1"/>
        </p:nvSpPr>
        <p:spPr>
          <a:xfrm>
            <a:off x="382767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5" name="Rectangle 6">
            <a:extLst>
              <a:ext uri="{FF2B5EF4-FFF2-40B4-BE49-F238E27FC236}">
                <a16:creationId xmlns:a16="http://schemas.microsoft.com/office/drawing/2014/main" id="{5A1935E4-E061-F244-5269-4EA9B637FF6D}"/>
              </a:ext>
            </a:extLst>
          </p:cNvPr>
          <p:cNvSpPr/>
          <p:nvPr userDrawn="1"/>
        </p:nvSpPr>
        <p:spPr>
          <a:xfrm>
            <a:off x="630185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6" name="Rectangle 6">
            <a:extLst>
              <a:ext uri="{FF2B5EF4-FFF2-40B4-BE49-F238E27FC236}">
                <a16:creationId xmlns:a16="http://schemas.microsoft.com/office/drawing/2014/main" id="{5E561B24-15EB-3DD0-3814-D41FA502A5F8}"/>
              </a:ext>
            </a:extLst>
          </p:cNvPr>
          <p:cNvSpPr/>
          <p:nvPr userDrawn="1"/>
        </p:nvSpPr>
        <p:spPr>
          <a:xfrm>
            <a:off x="877603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9" name="Title 1"/>
          <p:cNvSpPr>
            <a:spLocks noGrp="1"/>
          </p:cNvSpPr>
          <p:nvPr>
            <p:ph type="title"/>
          </p:nvPr>
        </p:nvSpPr>
        <p:spPr>
          <a:xfrm>
            <a:off x="1050879" y="609601"/>
            <a:ext cx="9505664" cy="1216024"/>
          </a:xfrm>
        </p:spPr>
        <p:txBody>
          <a:bodyPr/>
          <a:lstStyle/>
          <a:p>
            <a:r>
              <a:rPr lang="en-US"/>
              <a:t>Click to edit Master title style</a:t>
            </a:r>
            <a:endParaRPr lang="en-US" dirty="0"/>
          </a:p>
        </p:txBody>
      </p:sp>
      <p:sp>
        <p:nvSpPr>
          <p:cNvPr id="3" name="Content Placeholder 2"/>
          <p:cNvSpPr>
            <a:spLocks noGrp="1"/>
          </p:cNvSpPr>
          <p:nvPr>
            <p:ph sz="quarter" idx="13"/>
          </p:nvPr>
        </p:nvSpPr>
        <p:spPr>
          <a:xfrm>
            <a:off x="755650" y="1995488"/>
            <a:ext cx="10166350" cy="3876675"/>
          </a:xfrm>
        </p:spPr>
        <p:txBody>
          <a:bodyPr/>
          <a:lstStyle>
            <a:lvl1pPr>
              <a:defRPr/>
            </a:lvl1pPr>
          </a:lstStyle>
          <a:p>
            <a:pPr lvl="0"/>
            <a:r>
              <a:rPr lang="en-US"/>
              <a:t>Click to edit Master text styles</a:t>
            </a:r>
          </a:p>
        </p:txBody>
      </p:sp>
      <p:sp>
        <p:nvSpPr>
          <p:cNvPr id="7" name="Footer Placeholder 4">
            <a:extLst>
              <a:ext uri="{FF2B5EF4-FFF2-40B4-BE49-F238E27FC236}">
                <a16:creationId xmlns:a16="http://schemas.microsoft.com/office/drawing/2014/main" id="{1D9C7EFB-46F6-9EA3-9AE4-03AF4BA6A38B}"/>
              </a:ext>
            </a:extLst>
          </p:cNvPr>
          <p:cNvSpPr>
            <a:spLocks noGrp="1"/>
          </p:cNvSpPr>
          <p:nvPr>
            <p:ph type="ftr" sz="quarter" idx="14"/>
          </p:nvPr>
        </p:nvSpPr>
        <p:spPr>
          <a:xfrm rot="5400000">
            <a:off x="10450513" y="1408113"/>
            <a:ext cx="2771775" cy="365125"/>
          </a:xfrm>
        </p:spPr>
        <p:txBody>
          <a:bodyPr/>
          <a:lstStyle>
            <a:lvl1pPr eaLnBrk="0" fontAlgn="base" hangingPunct="0">
              <a:spcBef>
                <a:spcPct val="0"/>
              </a:spcBef>
              <a:spcAft>
                <a:spcPct val="0"/>
              </a:spcAft>
              <a:defRPr/>
            </a:lvl1pPr>
          </a:lstStyle>
          <a:p>
            <a:pPr>
              <a:defRPr/>
            </a:pPr>
            <a:r>
              <a:rPr lang="en-US"/>
              <a:t>PRESENTATION TITLE</a:t>
            </a:r>
          </a:p>
        </p:txBody>
      </p:sp>
      <p:sp>
        <p:nvSpPr>
          <p:cNvPr id="8" name="Slide Number Placeholder 5">
            <a:extLst>
              <a:ext uri="{FF2B5EF4-FFF2-40B4-BE49-F238E27FC236}">
                <a16:creationId xmlns:a16="http://schemas.microsoft.com/office/drawing/2014/main" id="{F09813F8-4ACA-4E96-4655-EC04A5C0632C}"/>
              </a:ext>
            </a:extLst>
          </p:cNvPr>
          <p:cNvSpPr>
            <a:spLocks noGrp="1"/>
          </p:cNvSpPr>
          <p:nvPr>
            <p:ph type="sldNum" sz="quarter" idx="15"/>
          </p:nvPr>
        </p:nvSpPr>
        <p:spPr>
          <a:xfrm>
            <a:off x="11558588" y="3136900"/>
            <a:ext cx="546100" cy="579438"/>
          </a:xfrm>
        </p:spPr>
        <p:txBody>
          <a:bodyPr/>
          <a:lstStyle>
            <a:lvl1pPr eaLnBrk="0" hangingPunct="0">
              <a:defRPr/>
            </a:lvl1pPr>
          </a:lstStyle>
          <a:p>
            <a:fld id="{D77788D4-3B3D-4F08-9A88-6C2E13710524}" type="slidenum">
              <a:rPr lang="en-US" altLang="en-US"/>
              <a:pPr/>
              <a:t>‹#›</a:t>
            </a:fld>
            <a:endParaRPr lang="en-US" altLang="en-US"/>
          </a:p>
        </p:txBody>
      </p:sp>
      <p:sp>
        <p:nvSpPr>
          <p:cNvPr id="10" name="Date Placeholder 3">
            <a:extLst>
              <a:ext uri="{FF2B5EF4-FFF2-40B4-BE49-F238E27FC236}">
                <a16:creationId xmlns:a16="http://schemas.microsoft.com/office/drawing/2014/main" id="{8CFF3393-C07A-282F-6393-A193704379C4}"/>
              </a:ext>
            </a:extLst>
          </p:cNvPr>
          <p:cNvSpPr>
            <a:spLocks noGrp="1"/>
          </p:cNvSpPr>
          <p:nvPr>
            <p:ph type="dt" sz="half" idx="16"/>
          </p:nvPr>
        </p:nvSpPr>
        <p:spPr>
          <a:xfrm rot="5400000">
            <a:off x="10506076" y="5075237"/>
            <a:ext cx="2647950" cy="365125"/>
          </a:xfrm>
        </p:spPr>
        <p:txBody>
          <a:bodyPr/>
          <a:lstStyle>
            <a:lvl1pPr eaLnBrk="0" fontAlgn="base" hangingPunct="0">
              <a:spcBef>
                <a:spcPct val="0"/>
              </a:spcBef>
              <a:spcAft>
                <a:spcPct val="0"/>
              </a:spcAft>
              <a:defRPr/>
            </a:lvl1pPr>
          </a:lstStyle>
          <a:p>
            <a:pPr>
              <a:defRPr/>
            </a:pPr>
            <a:r>
              <a:rPr lang="en-US"/>
              <a:t>20XX</a:t>
            </a:r>
          </a:p>
        </p:txBody>
      </p:sp>
    </p:spTree>
    <p:extLst>
      <p:ext uri="{BB962C8B-B14F-4D97-AF65-F5344CB8AC3E}">
        <p14:creationId xmlns:p14="http://schemas.microsoft.com/office/powerpoint/2010/main" val="8488444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9" name="Title 1"/>
          <p:cNvSpPr>
            <a:spLocks noGrp="1"/>
          </p:cNvSpPr>
          <p:nvPr>
            <p:ph type="title"/>
          </p:nvPr>
        </p:nvSpPr>
        <p:spPr>
          <a:xfrm>
            <a:off x="1050879" y="609601"/>
            <a:ext cx="9505664" cy="1216024"/>
          </a:xfrm>
        </p:spPr>
        <p:txBody>
          <a:bodyPr/>
          <a:lstStyle/>
          <a:p>
            <a:r>
              <a:rPr lang="en-US"/>
              <a:t>Click to edit Master title style</a:t>
            </a:r>
            <a:endParaRPr lang="en-US" dirty="0"/>
          </a:p>
        </p:txBody>
      </p:sp>
      <p:sp>
        <p:nvSpPr>
          <p:cNvPr id="3" name="Content Placeholder 2"/>
          <p:cNvSpPr>
            <a:spLocks noGrp="1"/>
          </p:cNvSpPr>
          <p:nvPr>
            <p:ph sz="quarter" idx="13"/>
          </p:nvPr>
        </p:nvSpPr>
        <p:spPr>
          <a:xfrm>
            <a:off x="179388" y="1757363"/>
            <a:ext cx="10510837" cy="4351337"/>
          </a:xfrm>
        </p:spPr>
        <p:txBody>
          <a:bodyPr/>
          <a:lstStyle>
            <a:lvl1pPr>
              <a:defRPr/>
            </a:lvl1pPr>
          </a:lstStyle>
          <a:p>
            <a:pPr lvl="0"/>
            <a:r>
              <a:rPr lang="en-US"/>
              <a:t>Click to edit Master text styles</a:t>
            </a:r>
          </a:p>
        </p:txBody>
      </p:sp>
      <p:sp>
        <p:nvSpPr>
          <p:cNvPr id="2" name="Footer Placeholder 4">
            <a:extLst>
              <a:ext uri="{FF2B5EF4-FFF2-40B4-BE49-F238E27FC236}">
                <a16:creationId xmlns:a16="http://schemas.microsoft.com/office/drawing/2014/main" id="{CCE7F369-2F3F-7D39-1FB2-53B7B3D71442}"/>
              </a:ext>
            </a:extLst>
          </p:cNvPr>
          <p:cNvSpPr>
            <a:spLocks noGrp="1"/>
          </p:cNvSpPr>
          <p:nvPr>
            <p:ph type="ftr" sz="quarter" idx="14"/>
          </p:nvPr>
        </p:nvSpPr>
        <p:spPr>
          <a:xfrm rot="5400000">
            <a:off x="10450513" y="1408113"/>
            <a:ext cx="2771775" cy="365125"/>
          </a:xfrm>
        </p:spPr>
        <p:txBody>
          <a:bodyPr/>
          <a:lstStyle>
            <a:lvl1pPr eaLnBrk="0" fontAlgn="base" hangingPunct="0">
              <a:spcBef>
                <a:spcPct val="0"/>
              </a:spcBef>
              <a:spcAft>
                <a:spcPct val="0"/>
              </a:spcAft>
              <a:defRPr/>
            </a:lvl1pPr>
          </a:lstStyle>
          <a:p>
            <a:pPr>
              <a:defRPr/>
            </a:pPr>
            <a:r>
              <a:rPr lang="en-US"/>
              <a:t>PRESENTATION TITLE</a:t>
            </a:r>
          </a:p>
        </p:txBody>
      </p:sp>
      <p:sp>
        <p:nvSpPr>
          <p:cNvPr id="4" name="Slide Number Placeholder 5">
            <a:extLst>
              <a:ext uri="{FF2B5EF4-FFF2-40B4-BE49-F238E27FC236}">
                <a16:creationId xmlns:a16="http://schemas.microsoft.com/office/drawing/2014/main" id="{94195E0E-0D28-0206-136B-3D106F284ADC}"/>
              </a:ext>
            </a:extLst>
          </p:cNvPr>
          <p:cNvSpPr>
            <a:spLocks noGrp="1"/>
          </p:cNvSpPr>
          <p:nvPr>
            <p:ph type="sldNum" sz="quarter" idx="15"/>
          </p:nvPr>
        </p:nvSpPr>
        <p:spPr>
          <a:xfrm>
            <a:off x="11558588" y="3136900"/>
            <a:ext cx="546100" cy="579438"/>
          </a:xfrm>
        </p:spPr>
        <p:txBody>
          <a:bodyPr/>
          <a:lstStyle>
            <a:lvl1pPr eaLnBrk="0" hangingPunct="0">
              <a:defRPr/>
            </a:lvl1pPr>
          </a:lstStyle>
          <a:p>
            <a:fld id="{C8144314-8360-4C35-BAE1-F80913C2013D}" type="slidenum">
              <a:rPr lang="en-US" altLang="en-US"/>
              <a:pPr/>
              <a:t>‹#›</a:t>
            </a:fld>
            <a:endParaRPr lang="en-US" altLang="en-US"/>
          </a:p>
        </p:txBody>
      </p:sp>
      <p:sp>
        <p:nvSpPr>
          <p:cNvPr id="5" name="Date Placeholder 3">
            <a:extLst>
              <a:ext uri="{FF2B5EF4-FFF2-40B4-BE49-F238E27FC236}">
                <a16:creationId xmlns:a16="http://schemas.microsoft.com/office/drawing/2014/main" id="{02D8A9DF-DC8C-36A9-B131-CFBCB18E6F35}"/>
              </a:ext>
            </a:extLst>
          </p:cNvPr>
          <p:cNvSpPr>
            <a:spLocks noGrp="1"/>
          </p:cNvSpPr>
          <p:nvPr>
            <p:ph type="dt" sz="half" idx="16"/>
          </p:nvPr>
        </p:nvSpPr>
        <p:spPr>
          <a:xfrm rot="5400000">
            <a:off x="10506076" y="5075237"/>
            <a:ext cx="2647950" cy="365125"/>
          </a:xfrm>
        </p:spPr>
        <p:txBody>
          <a:bodyPr/>
          <a:lstStyle>
            <a:lvl1pPr eaLnBrk="0" fontAlgn="base" hangingPunct="0">
              <a:spcBef>
                <a:spcPct val="0"/>
              </a:spcBef>
              <a:spcAft>
                <a:spcPct val="0"/>
              </a:spcAft>
              <a:defRPr/>
            </a:lvl1pPr>
          </a:lstStyle>
          <a:p>
            <a:pPr>
              <a:defRPr/>
            </a:pPr>
            <a:r>
              <a:rPr lang="en-US"/>
              <a:t>20XX</a:t>
            </a:r>
          </a:p>
        </p:txBody>
      </p:sp>
    </p:spTree>
    <p:extLst>
      <p:ext uri="{BB962C8B-B14F-4D97-AF65-F5344CB8AC3E}">
        <p14:creationId xmlns:p14="http://schemas.microsoft.com/office/powerpoint/2010/main" val="387414880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userDrawn="1">
  <p:cSld name="Content 2 Column">
    <p:spTree>
      <p:nvGrpSpPr>
        <p:cNvPr id="1" name=""/>
        <p:cNvGrpSpPr/>
        <p:nvPr/>
      </p:nvGrpSpPr>
      <p:grpSpPr>
        <a:xfrm>
          <a:off x="0" y="0"/>
          <a:ext cx="0" cy="0"/>
          <a:chOff x="0" y="0"/>
          <a:chExt cx="0" cy="0"/>
        </a:xfrm>
      </p:grpSpPr>
      <p:sp>
        <p:nvSpPr>
          <p:cNvPr id="2" name="Freeform: Shape 12">
            <a:extLst>
              <a:ext uri="{FF2B5EF4-FFF2-40B4-BE49-F238E27FC236}">
                <a16:creationId xmlns:a16="http://schemas.microsoft.com/office/drawing/2014/main" id="{FD080029-6F12-E50C-7785-01DED6424531}"/>
              </a:ext>
            </a:extLst>
          </p:cNvPr>
          <p:cNvSpPr/>
          <p:nvPr userDrawn="1"/>
        </p:nvSpPr>
        <p:spPr>
          <a:xfrm>
            <a:off x="0" y="6248400"/>
            <a:ext cx="12192000" cy="609600"/>
          </a:xfrm>
          <a:custGeom>
            <a:avLst/>
            <a:gdLst>
              <a:gd name="connsiteX0" fmla="*/ 5427496 w 12192000"/>
              <a:gd name="connsiteY0" fmla="*/ 48 h 843657"/>
              <a:gd name="connsiteX1" fmla="*/ 5725893 w 12192000"/>
              <a:gd name="connsiteY1" fmla="*/ 21789 h 843657"/>
              <a:gd name="connsiteX2" fmla="*/ 5843016 w 12192000"/>
              <a:gd name="connsiteY2" fmla="*/ 15229 h 843657"/>
              <a:gd name="connsiteX3" fmla="*/ 5846849 w 12192000"/>
              <a:gd name="connsiteY3" fmla="*/ 32983 h 843657"/>
              <a:gd name="connsiteX4" fmla="*/ 5899818 w 12192000"/>
              <a:gd name="connsiteY4" fmla="*/ 25502 h 843657"/>
              <a:gd name="connsiteX5" fmla="*/ 6034990 w 12192000"/>
              <a:gd name="connsiteY5" fmla="*/ 39501 h 843657"/>
              <a:gd name="connsiteX6" fmla="*/ 6231181 w 12192000"/>
              <a:gd name="connsiteY6" fmla="*/ 59432 h 843657"/>
              <a:gd name="connsiteX7" fmla="*/ 6336161 w 12192000"/>
              <a:gd name="connsiteY7" fmla="*/ 80469 h 843657"/>
              <a:gd name="connsiteX8" fmla="*/ 6424286 w 12192000"/>
              <a:gd name="connsiteY8" fmla="*/ 80202 h 843657"/>
              <a:gd name="connsiteX9" fmla="*/ 6498206 w 12192000"/>
              <a:gd name="connsiteY9" fmla="*/ 88921 h 843657"/>
              <a:gd name="connsiteX10" fmla="*/ 6524438 w 12192000"/>
              <a:gd name="connsiteY10" fmla="*/ 92235 h 843657"/>
              <a:gd name="connsiteX11" fmla="*/ 6528543 w 12192000"/>
              <a:gd name="connsiteY11" fmla="*/ 96055 h 843657"/>
              <a:gd name="connsiteX12" fmla="*/ 6550787 w 12192000"/>
              <a:gd name="connsiteY12" fmla="*/ 79748 h 843657"/>
              <a:gd name="connsiteX13" fmla="*/ 6638443 w 12192000"/>
              <a:gd name="connsiteY13" fmla="*/ 117301 h 843657"/>
              <a:gd name="connsiteX14" fmla="*/ 6639771 w 12192000"/>
              <a:gd name="connsiteY14" fmla="*/ 116273 h 843657"/>
              <a:gd name="connsiteX15" fmla="*/ 6733110 w 12192000"/>
              <a:gd name="connsiteY15" fmla="*/ 109431 h 843657"/>
              <a:gd name="connsiteX16" fmla="*/ 6823638 w 12192000"/>
              <a:gd name="connsiteY16" fmla="*/ 103653 h 843657"/>
              <a:gd name="connsiteX17" fmla="*/ 6834898 w 12192000"/>
              <a:gd name="connsiteY17" fmla="*/ 105044 h 843657"/>
              <a:gd name="connsiteX18" fmla="*/ 6835271 w 12192000"/>
              <a:gd name="connsiteY18" fmla="*/ 104811 h 843657"/>
              <a:gd name="connsiteX19" fmla="*/ 6847445 w 12192000"/>
              <a:gd name="connsiteY19" fmla="*/ 105763 h 843657"/>
              <a:gd name="connsiteX20" fmla="*/ 6855429 w 12192000"/>
              <a:gd name="connsiteY20" fmla="*/ 107584 h 843657"/>
              <a:gd name="connsiteX21" fmla="*/ 6923302 w 12192000"/>
              <a:gd name="connsiteY21" fmla="*/ 131290 h 843657"/>
              <a:gd name="connsiteX22" fmla="*/ 7046891 w 12192000"/>
              <a:gd name="connsiteY22" fmla="*/ 109264 h 843657"/>
              <a:gd name="connsiteX23" fmla="*/ 7233811 w 12192000"/>
              <a:gd name="connsiteY23" fmla="*/ 127598 h 843657"/>
              <a:gd name="connsiteX24" fmla="*/ 7371301 w 12192000"/>
              <a:gd name="connsiteY24" fmla="*/ 118421 h 843657"/>
              <a:gd name="connsiteX25" fmla="*/ 7574701 w 12192000"/>
              <a:gd name="connsiteY25" fmla="*/ 190435 h 843657"/>
              <a:gd name="connsiteX26" fmla="*/ 7580910 w 12192000"/>
              <a:gd name="connsiteY26" fmla="*/ 199699 h 843657"/>
              <a:gd name="connsiteX27" fmla="*/ 7592267 w 12192000"/>
              <a:gd name="connsiteY27" fmla="*/ 206716 h 843657"/>
              <a:gd name="connsiteX28" fmla="*/ 7594969 w 12192000"/>
              <a:gd name="connsiteY28" fmla="*/ 206552 h 843657"/>
              <a:gd name="connsiteX29" fmla="*/ 7612066 w 12192000"/>
              <a:gd name="connsiteY29" fmla="*/ 211669 h 843657"/>
              <a:gd name="connsiteX30" fmla="*/ 7613197 w 12192000"/>
              <a:gd name="connsiteY30" fmla="*/ 214836 h 843657"/>
              <a:gd name="connsiteX31" fmla="*/ 7624109 w 12192000"/>
              <a:gd name="connsiteY31" fmla="*/ 218987 h 843657"/>
              <a:gd name="connsiteX32" fmla="*/ 7643393 w 12192000"/>
              <a:gd name="connsiteY32" fmla="*/ 228895 h 843657"/>
              <a:gd name="connsiteX33" fmla="*/ 7649074 w 12192000"/>
              <a:gd name="connsiteY33" fmla="*/ 229127 h 843657"/>
              <a:gd name="connsiteX34" fmla="*/ 7681385 w 12192000"/>
              <a:gd name="connsiteY34" fmla="*/ 241546 h 843657"/>
              <a:gd name="connsiteX35" fmla="*/ 7682814 w 12192000"/>
              <a:gd name="connsiteY35" fmla="*/ 240947 h 843657"/>
              <a:gd name="connsiteX36" fmla="*/ 7696214 w 12192000"/>
              <a:gd name="connsiteY36" fmla="*/ 241085 h 843657"/>
              <a:gd name="connsiteX37" fmla="*/ 7819450 w 12192000"/>
              <a:gd name="connsiteY37" fmla="*/ 251097 h 843657"/>
              <a:gd name="connsiteX38" fmla="*/ 7826804 w 12192000"/>
              <a:gd name="connsiteY38" fmla="*/ 253271 h 843657"/>
              <a:gd name="connsiteX39" fmla="*/ 7827179 w 12192000"/>
              <a:gd name="connsiteY39" fmla="*/ 253144 h 843657"/>
              <a:gd name="connsiteX40" fmla="*/ 7835389 w 12192000"/>
              <a:gd name="connsiteY40" fmla="*/ 255095 h 843657"/>
              <a:gd name="connsiteX41" fmla="*/ 7840212 w 12192000"/>
              <a:gd name="connsiteY41" fmla="*/ 257235 h 843657"/>
              <a:gd name="connsiteX42" fmla="*/ 7854477 w 12192000"/>
              <a:gd name="connsiteY42" fmla="*/ 261452 h 843657"/>
              <a:gd name="connsiteX43" fmla="*/ 7925416 w 12192000"/>
              <a:gd name="connsiteY43" fmla="*/ 250871 h 843657"/>
              <a:gd name="connsiteX44" fmla="*/ 8027820 w 12192000"/>
              <a:gd name="connsiteY44" fmla="*/ 237431 h 843657"/>
              <a:gd name="connsiteX45" fmla="*/ 8082003 w 12192000"/>
              <a:gd name="connsiteY45" fmla="*/ 258480 h 843657"/>
              <a:gd name="connsiteX46" fmla="*/ 8258788 w 12192000"/>
              <a:gd name="connsiteY46" fmla="*/ 272192 h 843657"/>
              <a:gd name="connsiteX47" fmla="*/ 8292894 w 12192000"/>
              <a:gd name="connsiteY47" fmla="*/ 269919 h 843657"/>
              <a:gd name="connsiteX48" fmla="*/ 8297864 w 12192000"/>
              <a:gd name="connsiteY48" fmla="*/ 268332 h 843657"/>
              <a:gd name="connsiteX49" fmla="*/ 8304197 w 12192000"/>
              <a:gd name="connsiteY49" fmla="*/ 267834 h 843657"/>
              <a:gd name="connsiteX50" fmla="*/ 8320276 w 12192000"/>
              <a:gd name="connsiteY50" fmla="*/ 270133 h 843657"/>
              <a:gd name="connsiteX51" fmla="*/ 8326122 w 12192000"/>
              <a:gd name="connsiteY51" fmla="*/ 271603 h 843657"/>
              <a:gd name="connsiteX52" fmla="*/ 8335105 w 12192000"/>
              <a:gd name="connsiteY52" fmla="*/ 272466 h 843657"/>
              <a:gd name="connsiteX53" fmla="*/ 8335390 w 12192000"/>
              <a:gd name="connsiteY53" fmla="*/ 272295 h 843657"/>
              <a:gd name="connsiteX54" fmla="*/ 8383421 w 12192000"/>
              <a:gd name="connsiteY54" fmla="*/ 274638 h 843657"/>
              <a:gd name="connsiteX55" fmla="*/ 8443863 w 12192000"/>
              <a:gd name="connsiteY55" fmla="*/ 268710 h 843657"/>
              <a:gd name="connsiteX56" fmla="*/ 8467401 w 12192000"/>
              <a:gd name="connsiteY56" fmla="*/ 267736 h 843657"/>
              <a:gd name="connsiteX57" fmla="*/ 8480310 w 12192000"/>
              <a:gd name="connsiteY57" fmla="*/ 266190 h 843657"/>
              <a:gd name="connsiteX58" fmla="*/ 8481334 w 12192000"/>
              <a:gd name="connsiteY58" fmla="*/ 265430 h 843657"/>
              <a:gd name="connsiteX59" fmla="*/ 8519400 w 12192000"/>
              <a:gd name="connsiteY59" fmla="*/ 273417 h 843657"/>
              <a:gd name="connsiteX60" fmla="*/ 8673416 w 12192000"/>
              <a:gd name="connsiteY60" fmla="*/ 324197 h 843657"/>
              <a:gd name="connsiteX61" fmla="*/ 8915200 w 12192000"/>
              <a:gd name="connsiteY61" fmla="*/ 356781 h 843657"/>
              <a:gd name="connsiteX62" fmla="*/ 9059198 w 12192000"/>
              <a:gd name="connsiteY62" fmla="*/ 364924 h 843657"/>
              <a:gd name="connsiteX63" fmla="*/ 9178845 w 12192000"/>
              <a:gd name="connsiteY63" fmla="*/ 379331 h 843657"/>
              <a:gd name="connsiteX64" fmla="*/ 9291225 w 12192000"/>
              <a:gd name="connsiteY64" fmla="*/ 384156 h 843657"/>
              <a:gd name="connsiteX65" fmla="*/ 9370554 w 12192000"/>
              <a:gd name="connsiteY65" fmla="*/ 395218 h 843657"/>
              <a:gd name="connsiteX66" fmla="*/ 9413541 w 12192000"/>
              <a:gd name="connsiteY66" fmla="*/ 394032 h 843657"/>
              <a:gd name="connsiteX67" fmla="*/ 9457933 w 12192000"/>
              <a:gd name="connsiteY67" fmla="*/ 395525 h 843657"/>
              <a:gd name="connsiteX68" fmla="*/ 9592718 w 12192000"/>
              <a:gd name="connsiteY68" fmla="*/ 403735 h 843657"/>
              <a:gd name="connsiteX69" fmla="*/ 9668575 w 12192000"/>
              <a:gd name="connsiteY69" fmla="*/ 410688 h 843657"/>
              <a:gd name="connsiteX70" fmla="*/ 9715652 w 12192000"/>
              <a:gd name="connsiteY70" fmla="*/ 411123 h 843657"/>
              <a:gd name="connsiteX71" fmla="*/ 9777853 w 12192000"/>
              <a:gd name="connsiteY71" fmla="*/ 400831 h 843657"/>
              <a:gd name="connsiteX72" fmla="*/ 9851249 w 12192000"/>
              <a:gd name="connsiteY72" fmla="*/ 415333 h 843657"/>
              <a:gd name="connsiteX73" fmla="*/ 9976759 w 12192000"/>
              <a:gd name="connsiteY73" fmla="*/ 429768 h 843657"/>
              <a:gd name="connsiteX74" fmla="*/ 10190155 w 12192000"/>
              <a:gd name="connsiteY74" fmla="*/ 473343 h 843657"/>
              <a:gd name="connsiteX75" fmla="*/ 10283621 w 12192000"/>
              <a:gd name="connsiteY75" fmla="*/ 482672 h 843657"/>
              <a:gd name="connsiteX76" fmla="*/ 10363623 w 12192000"/>
              <a:gd name="connsiteY76" fmla="*/ 479281 h 843657"/>
              <a:gd name="connsiteX77" fmla="*/ 10418680 w 12192000"/>
              <a:gd name="connsiteY77" fmla="*/ 481335 h 843657"/>
              <a:gd name="connsiteX78" fmla="*/ 10476232 w 12192000"/>
              <a:gd name="connsiteY78" fmla="*/ 487929 h 843657"/>
              <a:gd name="connsiteX79" fmla="*/ 10477443 w 12192000"/>
              <a:gd name="connsiteY79" fmla="*/ 488348 h 843657"/>
              <a:gd name="connsiteX80" fmla="*/ 10478546 w 12192000"/>
              <a:gd name="connsiteY80" fmla="*/ 484593 h 843657"/>
              <a:gd name="connsiteX81" fmla="*/ 10522544 w 12192000"/>
              <a:gd name="connsiteY81" fmla="*/ 483599 h 843657"/>
              <a:gd name="connsiteX82" fmla="*/ 10525940 w 12192000"/>
              <a:gd name="connsiteY82" fmla="*/ 488575 h 843657"/>
              <a:gd name="connsiteX83" fmla="*/ 10527978 w 12192000"/>
              <a:gd name="connsiteY83" fmla="*/ 487468 h 843657"/>
              <a:gd name="connsiteX84" fmla="*/ 10551856 w 12192000"/>
              <a:gd name="connsiteY84" fmla="*/ 495400 h 843657"/>
              <a:gd name="connsiteX85" fmla="*/ 10651180 w 12192000"/>
              <a:gd name="connsiteY85" fmla="*/ 481776 h 843657"/>
              <a:gd name="connsiteX86" fmla="*/ 10692407 w 12192000"/>
              <a:gd name="connsiteY86" fmla="*/ 479535 h 843657"/>
              <a:gd name="connsiteX87" fmla="*/ 10805173 w 12192000"/>
              <a:gd name="connsiteY87" fmla="*/ 469286 h 843657"/>
              <a:gd name="connsiteX88" fmla="*/ 10918240 w 12192000"/>
              <a:gd name="connsiteY88" fmla="*/ 455873 h 843657"/>
              <a:gd name="connsiteX89" fmla="*/ 10985893 w 12192000"/>
              <a:gd name="connsiteY89" fmla="*/ 430155 h 843657"/>
              <a:gd name="connsiteX90" fmla="*/ 11078762 w 12192000"/>
              <a:gd name="connsiteY90" fmla="*/ 421051 h 843657"/>
              <a:gd name="connsiteX91" fmla="*/ 11113454 w 12192000"/>
              <a:gd name="connsiteY91" fmla="*/ 390853 h 843657"/>
              <a:gd name="connsiteX92" fmla="*/ 11262187 w 12192000"/>
              <a:gd name="connsiteY92" fmla="*/ 378634 h 843657"/>
              <a:gd name="connsiteX93" fmla="*/ 11357725 w 12192000"/>
              <a:gd name="connsiteY93" fmla="*/ 347628 h 843657"/>
              <a:gd name="connsiteX94" fmla="*/ 11514053 w 12192000"/>
              <a:gd name="connsiteY94" fmla="*/ 323566 h 843657"/>
              <a:gd name="connsiteX95" fmla="*/ 11560799 w 12192000"/>
              <a:gd name="connsiteY95" fmla="*/ 310945 h 843657"/>
              <a:gd name="connsiteX96" fmla="*/ 11555095 w 12192000"/>
              <a:gd name="connsiteY96" fmla="*/ 330247 h 843657"/>
              <a:gd name="connsiteX97" fmla="*/ 11601935 w 12192000"/>
              <a:gd name="connsiteY97" fmla="*/ 336765 h 843657"/>
              <a:gd name="connsiteX98" fmla="*/ 11689326 w 12192000"/>
              <a:gd name="connsiteY98" fmla="*/ 303103 h 843657"/>
              <a:gd name="connsiteX99" fmla="*/ 11889311 w 12192000"/>
              <a:gd name="connsiteY99" fmla="*/ 296043 h 843657"/>
              <a:gd name="connsiteX100" fmla="*/ 11894969 w 12192000"/>
              <a:gd name="connsiteY100" fmla="*/ 296953 h 843657"/>
              <a:gd name="connsiteX101" fmla="*/ 11890989 w 12192000"/>
              <a:gd name="connsiteY101" fmla="*/ 298008 h 843657"/>
              <a:gd name="connsiteX102" fmla="*/ 11895904 w 12192000"/>
              <a:gd name="connsiteY102" fmla="*/ 297102 h 843657"/>
              <a:gd name="connsiteX103" fmla="*/ 11894969 w 12192000"/>
              <a:gd name="connsiteY103" fmla="*/ 296953 h 843657"/>
              <a:gd name="connsiteX104" fmla="*/ 11896981 w 12192000"/>
              <a:gd name="connsiteY104" fmla="*/ 296418 h 843657"/>
              <a:gd name="connsiteX105" fmla="*/ 11931533 w 12192000"/>
              <a:gd name="connsiteY105" fmla="*/ 322577 h 843657"/>
              <a:gd name="connsiteX106" fmla="*/ 11970826 w 12192000"/>
              <a:gd name="connsiteY106" fmla="*/ 284547 h 843657"/>
              <a:gd name="connsiteX107" fmla="*/ 11998411 w 12192000"/>
              <a:gd name="connsiteY107" fmla="*/ 275459 h 843657"/>
              <a:gd name="connsiteX108" fmla="*/ 12070284 w 12192000"/>
              <a:gd name="connsiteY108" fmla="*/ 252823 h 843657"/>
              <a:gd name="connsiteX109" fmla="*/ 12149273 w 12192000"/>
              <a:gd name="connsiteY109" fmla="*/ 283340 h 843657"/>
              <a:gd name="connsiteX110" fmla="*/ 12192000 w 12192000"/>
              <a:gd name="connsiteY110" fmla="*/ 293933 h 843657"/>
              <a:gd name="connsiteX111" fmla="*/ 12192000 w 12192000"/>
              <a:gd name="connsiteY111" fmla="*/ 843657 h 843657"/>
              <a:gd name="connsiteX112" fmla="*/ 0 w 12192000"/>
              <a:gd name="connsiteY112" fmla="*/ 843657 h 843657"/>
              <a:gd name="connsiteX113" fmla="*/ 0 w 12192000"/>
              <a:gd name="connsiteY113" fmla="*/ 517671 h 843657"/>
              <a:gd name="connsiteX114" fmla="*/ 62970 w 12192000"/>
              <a:gd name="connsiteY114" fmla="*/ 497349 h 843657"/>
              <a:gd name="connsiteX115" fmla="*/ 163102 w 12192000"/>
              <a:gd name="connsiteY115" fmla="*/ 486965 h 843657"/>
              <a:gd name="connsiteX116" fmla="*/ 327347 w 12192000"/>
              <a:gd name="connsiteY116" fmla="*/ 474218 h 843657"/>
              <a:gd name="connsiteX117" fmla="*/ 616456 w 12192000"/>
              <a:gd name="connsiteY117" fmla="*/ 448171 h 843657"/>
              <a:gd name="connsiteX118" fmla="*/ 805377 w 12192000"/>
              <a:gd name="connsiteY118" fmla="*/ 441830 h 843657"/>
              <a:gd name="connsiteX119" fmla="*/ 937261 w 12192000"/>
              <a:gd name="connsiteY119" fmla="*/ 436268 h 843657"/>
              <a:gd name="connsiteX120" fmla="*/ 1139080 w 12192000"/>
              <a:gd name="connsiteY120" fmla="*/ 358865 h 843657"/>
              <a:gd name="connsiteX121" fmla="*/ 1319302 w 12192000"/>
              <a:gd name="connsiteY121" fmla="*/ 308917 h 843657"/>
              <a:gd name="connsiteX122" fmla="*/ 1385386 w 12192000"/>
              <a:gd name="connsiteY122" fmla="*/ 296402 h 843657"/>
              <a:gd name="connsiteX123" fmla="*/ 1404278 w 12192000"/>
              <a:gd name="connsiteY123" fmla="*/ 282186 h 843657"/>
              <a:gd name="connsiteX124" fmla="*/ 1431509 w 12192000"/>
              <a:gd name="connsiteY124" fmla="*/ 282637 h 843657"/>
              <a:gd name="connsiteX125" fmla="*/ 1479635 w 12192000"/>
              <a:gd name="connsiteY125" fmla="*/ 281452 h 843657"/>
              <a:gd name="connsiteX126" fmla="*/ 1522846 w 12192000"/>
              <a:gd name="connsiteY126" fmla="*/ 286636 h 843657"/>
              <a:gd name="connsiteX127" fmla="*/ 1744857 w 12192000"/>
              <a:gd name="connsiteY127" fmla="*/ 299498 h 843657"/>
              <a:gd name="connsiteX128" fmla="*/ 1800399 w 12192000"/>
              <a:gd name="connsiteY128" fmla="*/ 286471 h 843657"/>
              <a:gd name="connsiteX129" fmla="*/ 1829679 w 12192000"/>
              <a:gd name="connsiteY129" fmla="*/ 279899 h 843657"/>
              <a:gd name="connsiteX130" fmla="*/ 1848467 w 12192000"/>
              <a:gd name="connsiteY130" fmla="*/ 280085 h 843657"/>
              <a:gd name="connsiteX131" fmla="*/ 1919990 w 12192000"/>
              <a:gd name="connsiteY131" fmla="*/ 280551 h 843657"/>
              <a:gd name="connsiteX132" fmla="*/ 1947318 w 12192000"/>
              <a:gd name="connsiteY132" fmla="*/ 275157 h 843657"/>
              <a:gd name="connsiteX133" fmla="*/ 2052662 w 12192000"/>
              <a:gd name="connsiteY133" fmla="*/ 260377 h 843657"/>
              <a:gd name="connsiteX134" fmla="*/ 2142850 w 12192000"/>
              <a:gd name="connsiteY134" fmla="*/ 253103 h 843657"/>
              <a:gd name="connsiteX135" fmla="*/ 2207849 w 12192000"/>
              <a:gd name="connsiteY135" fmla="*/ 271590 h 843657"/>
              <a:gd name="connsiteX136" fmla="*/ 2213757 w 12192000"/>
              <a:gd name="connsiteY136" fmla="*/ 267429 h 843657"/>
              <a:gd name="connsiteX137" fmla="*/ 2258954 w 12192000"/>
              <a:gd name="connsiteY137" fmla="*/ 268589 h 843657"/>
              <a:gd name="connsiteX138" fmla="*/ 2416183 w 12192000"/>
              <a:gd name="connsiteY138" fmla="*/ 301325 h 843657"/>
              <a:gd name="connsiteX139" fmla="*/ 2504536 w 12192000"/>
              <a:gd name="connsiteY139" fmla="*/ 302799 h 843657"/>
              <a:gd name="connsiteX140" fmla="*/ 2536071 w 12192000"/>
              <a:gd name="connsiteY140" fmla="*/ 298698 h 843657"/>
              <a:gd name="connsiteX141" fmla="*/ 2588893 w 12192000"/>
              <a:gd name="connsiteY141" fmla="*/ 292112 h 843657"/>
              <a:gd name="connsiteX142" fmla="*/ 2628809 w 12192000"/>
              <a:gd name="connsiteY142" fmla="*/ 275805 h 843657"/>
              <a:gd name="connsiteX143" fmla="*/ 2672807 w 12192000"/>
              <a:gd name="connsiteY143" fmla="*/ 274811 h 843657"/>
              <a:gd name="connsiteX144" fmla="*/ 2682466 w 12192000"/>
              <a:gd name="connsiteY144" fmla="*/ 289307 h 843657"/>
              <a:gd name="connsiteX145" fmla="*/ 2801443 w 12192000"/>
              <a:gd name="connsiteY145" fmla="*/ 272988 h 843657"/>
              <a:gd name="connsiteX146" fmla="*/ 2842670 w 12192000"/>
              <a:gd name="connsiteY146" fmla="*/ 270747 h 843657"/>
              <a:gd name="connsiteX147" fmla="*/ 2955436 w 12192000"/>
              <a:gd name="connsiteY147" fmla="*/ 260498 h 843657"/>
              <a:gd name="connsiteX148" fmla="*/ 3068503 w 12192000"/>
              <a:gd name="connsiteY148" fmla="*/ 247085 h 843657"/>
              <a:gd name="connsiteX149" fmla="*/ 3136157 w 12192000"/>
              <a:gd name="connsiteY149" fmla="*/ 221367 h 843657"/>
              <a:gd name="connsiteX150" fmla="*/ 3229025 w 12192000"/>
              <a:gd name="connsiteY150" fmla="*/ 212263 h 843657"/>
              <a:gd name="connsiteX151" fmla="*/ 3263717 w 12192000"/>
              <a:gd name="connsiteY151" fmla="*/ 182064 h 843657"/>
              <a:gd name="connsiteX152" fmla="*/ 3412450 w 12192000"/>
              <a:gd name="connsiteY152" fmla="*/ 169845 h 843657"/>
              <a:gd name="connsiteX153" fmla="*/ 3507988 w 12192000"/>
              <a:gd name="connsiteY153" fmla="*/ 138840 h 843657"/>
              <a:gd name="connsiteX154" fmla="*/ 3664316 w 12192000"/>
              <a:gd name="connsiteY154" fmla="*/ 114777 h 843657"/>
              <a:gd name="connsiteX155" fmla="*/ 3711062 w 12192000"/>
              <a:gd name="connsiteY155" fmla="*/ 102156 h 843657"/>
              <a:gd name="connsiteX156" fmla="*/ 3705359 w 12192000"/>
              <a:gd name="connsiteY156" fmla="*/ 121458 h 843657"/>
              <a:gd name="connsiteX157" fmla="*/ 3752198 w 12192000"/>
              <a:gd name="connsiteY157" fmla="*/ 127977 h 843657"/>
              <a:gd name="connsiteX158" fmla="*/ 3839589 w 12192000"/>
              <a:gd name="connsiteY158" fmla="*/ 94314 h 843657"/>
              <a:gd name="connsiteX159" fmla="*/ 4039575 w 12192000"/>
              <a:gd name="connsiteY159" fmla="*/ 87255 h 843657"/>
              <a:gd name="connsiteX160" fmla="*/ 4045232 w 12192000"/>
              <a:gd name="connsiteY160" fmla="*/ 88164 h 843657"/>
              <a:gd name="connsiteX161" fmla="*/ 4041253 w 12192000"/>
              <a:gd name="connsiteY161" fmla="*/ 89220 h 843657"/>
              <a:gd name="connsiteX162" fmla="*/ 4046168 w 12192000"/>
              <a:gd name="connsiteY162" fmla="*/ 88314 h 843657"/>
              <a:gd name="connsiteX163" fmla="*/ 4045232 w 12192000"/>
              <a:gd name="connsiteY163" fmla="*/ 88164 h 843657"/>
              <a:gd name="connsiteX164" fmla="*/ 4047244 w 12192000"/>
              <a:gd name="connsiteY164" fmla="*/ 87630 h 843657"/>
              <a:gd name="connsiteX165" fmla="*/ 4081797 w 12192000"/>
              <a:gd name="connsiteY165" fmla="*/ 113788 h 843657"/>
              <a:gd name="connsiteX166" fmla="*/ 4121089 w 12192000"/>
              <a:gd name="connsiteY166" fmla="*/ 75758 h 843657"/>
              <a:gd name="connsiteX167" fmla="*/ 4148674 w 12192000"/>
              <a:gd name="connsiteY167" fmla="*/ 66671 h 843657"/>
              <a:gd name="connsiteX168" fmla="*/ 4220548 w 12192000"/>
              <a:gd name="connsiteY168" fmla="*/ 44035 h 843657"/>
              <a:gd name="connsiteX169" fmla="*/ 4354249 w 12192000"/>
              <a:gd name="connsiteY169" fmla="*/ 88116 h 843657"/>
              <a:gd name="connsiteX170" fmla="*/ 4549237 w 12192000"/>
              <a:gd name="connsiteY170" fmla="*/ 79806 h 843657"/>
              <a:gd name="connsiteX171" fmla="*/ 4796679 w 12192000"/>
              <a:gd name="connsiteY171" fmla="*/ 108111 h 843657"/>
              <a:gd name="connsiteX172" fmla="*/ 4928657 w 12192000"/>
              <a:gd name="connsiteY172" fmla="*/ 111604 h 843657"/>
              <a:gd name="connsiteX173" fmla="*/ 5136768 w 12192000"/>
              <a:gd name="connsiteY173" fmla="*/ 48267 h 843657"/>
              <a:gd name="connsiteX174" fmla="*/ 5320899 w 12192000"/>
              <a:gd name="connsiteY174" fmla="*/ 10821 h 843657"/>
              <a:gd name="connsiteX175" fmla="*/ 5427496 w 12192000"/>
              <a:gd name="connsiteY175" fmla="*/ 48 h 843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Lst>
            <a:rect l="l" t="t" r="r" b="b"/>
            <a:pathLst>
              <a:path w="12192000" h="843657">
                <a:moveTo>
                  <a:pt x="5427496" y="48"/>
                </a:moveTo>
                <a:cubicBezTo>
                  <a:pt x="5539522" y="-1167"/>
                  <a:pt x="5660629" y="21238"/>
                  <a:pt x="5725893" y="21789"/>
                </a:cubicBezTo>
                <a:cubicBezTo>
                  <a:pt x="5728883" y="21092"/>
                  <a:pt x="5807017" y="20526"/>
                  <a:pt x="5843016" y="15229"/>
                </a:cubicBezTo>
                <a:lnTo>
                  <a:pt x="5846849" y="32983"/>
                </a:lnTo>
                <a:lnTo>
                  <a:pt x="5899818" y="25502"/>
                </a:lnTo>
                <a:cubicBezTo>
                  <a:pt x="5978576" y="29224"/>
                  <a:pt x="5979762" y="33846"/>
                  <a:pt x="6034990" y="39501"/>
                </a:cubicBezTo>
                <a:cubicBezTo>
                  <a:pt x="6090217" y="45155"/>
                  <a:pt x="6180985" y="52604"/>
                  <a:pt x="6231181" y="59432"/>
                </a:cubicBezTo>
                <a:cubicBezTo>
                  <a:pt x="6281376" y="66260"/>
                  <a:pt x="6255083" y="72671"/>
                  <a:pt x="6336161" y="80469"/>
                </a:cubicBezTo>
                <a:cubicBezTo>
                  <a:pt x="6367899" y="78809"/>
                  <a:pt x="6388398" y="79505"/>
                  <a:pt x="6424286" y="80202"/>
                </a:cubicBezTo>
                <a:lnTo>
                  <a:pt x="6498206" y="88921"/>
                </a:lnTo>
                <a:cubicBezTo>
                  <a:pt x="6511924" y="88197"/>
                  <a:pt x="6519540" y="89722"/>
                  <a:pt x="6524438" y="92235"/>
                </a:cubicBezTo>
                <a:lnTo>
                  <a:pt x="6528543" y="96055"/>
                </a:lnTo>
                <a:lnTo>
                  <a:pt x="6550787" y="79748"/>
                </a:lnTo>
                <a:lnTo>
                  <a:pt x="6638443" y="117301"/>
                </a:lnTo>
                <a:lnTo>
                  <a:pt x="6639771" y="116273"/>
                </a:lnTo>
                <a:cubicBezTo>
                  <a:pt x="6661612" y="112323"/>
                  <a:pt x="6702466" y="111534"/>
                  <a:pt x="6733110" y="109431"/>
                </a:cubicBezTo>
                <a:cubicBezTo>
                  <a:pt x="6750270" y="113134"/>
                  <a:pt x="6804803" y="100717"/>
                  <a:pt x="6823638" y="103653"/>
                </a:cubicBezTo>
                <a:lnTo>
                  <a:pt x="6834898" y="105044"/>
                </a:lnTo>
                <a:lnTo>
                  <a:pt x="6835271" y="104811"/>
                </a:lnTo>
                <a:cubicBezTo>
                  <a:pt x="6838034" y="104559"/>
                  <a:pt x="6841861" y="104809"/>
                  <a:pt x="6847445" y="105763"/>
                </a:cubicBezTo>
                <a:lnTo>
                  <a:pt x="6855429" y="107584"/>
                </a:lnTo>
                <a:lnTo>
                  <a:pt x="6923302" y="131290"/>
                </a:lnTo>
                <a:lnTo>
                  <a:pt x="7046891" y="109264"/>
                </a:lnTo>
                <a:cubicBezTo>
                  <a:pt x="7109198" y="115376"/>
                  <a:pt x="7163425" y="116966"/>
                  <a:pt x="7233811" y="127598"/>
                </a:cubicBezTo>
                <a:cubicBezTo>
                  <a:pt x="7295557" y="125883"/>
                  <a:pt x="7306408" y="101921"/>
                  <a:pt x="7371301" y="118421"/>
                </a:cubicBezTo>
                <a:cubicBezTo>
                  <a:pt x="7428238" y="129077"/>
                  <a:pt x="7510607" y="192508"/>
                  <a:pt x="7574701" y="190435"/>
                </a:cubicBezTo>
                <a:cubicBezTo>
                  <a:pt x="7575517" y="193901"/>
                  <a:pt x="7577730" y="196953"/>
                  <a:pt x="7580910" y="199699"/>
                </a:cubicBezTo>
                <a:lnTo>
                  <a:pt x="7592267" y="206716"/>
                </a:lnTo>
                <a:lnTo>
                  <a:pt x="7594969" y="206552"/>
                </a:lnTo>
                <a:cubicBezTo>
                  <a:pt x="7605059" y="207466"/>
                  <a:pt x="7609760" y="209355"/>
                  <a:pt x="7612066" y="211669"/>
                </a:cubicBezTo>
                <a:lnTo>
                  <a:pt x="7613197" y="214836"/>
                </a:lnTo>
                <a:lnTo>
                  <a:pt x="7624109" y="218987"/>
                </a:lnTo>
                <a:lnTo>
                  <a:pt x="7643393" y="228895"/>
                </a:lnTo>
                <a:lnTo>
                  <a:pt x="7649074" y="229127"/>
                </a:lnTo>
                <a:lnTo>
                  <a:pt x="7681385" y="241546"/>
                </a:lnTo>
                <a:lnTo>
                  <a:pt x="7682814" y="240947"/>
                </a:lnTo>
                <a:cubicBezTo>
                  <a:pt x="7686754" y="239889"/>
                  <a:pt x="7691050" y="239641"/>
                  <a:pt x="7696214" y="241085"/>
                </a:cubicBezTo>
                <a:lnTo>
                  <a:pt x="7819450" y="251097"/>
                </a:lnTo>
                <a:lnTo>
                  <a:pt x="7826804" y="253271"/>
                </a:lnTo>
                <a:lnTo>
                  <a:pt x="7827179" y="253144"/>
                </a:lnTo>
                <a:cubicBezTo>
                  <a:pt x="7829262" y="253251"/>
                  <a:pt x="7831866" y="253829"/>
                  <a:pt x="7835389" y="255095"/>
                </a:cubicBezTo>
                <a:lnTo>
                  <a:pt x="7840212" y="257235"/>
                </a:lnTo>
                <a:lnTo>
                  <a:pt x="7854477" y="261452"/>
                </a:lnTo>
                <a:lnTo>
                  <a:pt x="7925416" y="250871"/>
                </a:lnTo>
                <a:cubicBezTo>
                  <a:pt x="7968549" y="254776"/>
                  <a:pt x="7991532" y="223503"/>
                  <a:pt x="8027820" y="237431"/>
                </a:cubicBezTo>
                <a:cubicBezTo>
                  <a:pt x="8068225" y="241026"/>
                  <a:pt x="8049335" y="250837"/>
                  <a:pt x="8082003" y="258480"/>
                </a:cubicBezTo>
                <a:cubicBezTo>
                  <a:pt x="8118911" y="261016"/>
                  <a:pt x="8227791" y="271465"/>
                  <a:pt x="8258788" y="272192"/>
                </a:cubicBezTo>
                <a:cubicBezTo>
                  <a:pt x="8285356" y="257871"/>
                  <a:pt x="8284528" y="264250"/>
                  <a:pt x="8292894" y="269919"/>
                </a:cubicBezTo>
                <a:lnTo>
                  <a:pt x="8297864" y="268332"/>
                </a:lnTo>
                <a:lnTo>
                  <a:pt x="8304197" y="267834"/>
                </a:lnTo>
                <a:lnTo>
                  <a:pt x="8320276" y="270133"/>
                </a:lnTo>
                <a:lnTo>
                  <a:pt x="8326122" y="271603"/>
                </a:lnTo>
                <a:cubicBezTo>
                  <a:pt x="8330224" y="272389"/>
                  <a:pt x="8333047" y="272623"/>
                  <a:pt x="8335105" y="272466"/>
                </a:cubicBezTo>
                <a:lnTo>
                  <a:pt x="8335390" y="272295"/>
                </a:lnTo>
                <a:lnTo>
                  <a:pt x="8383421" y="274638"/>
                </a:lnTo>
                <a:cubicBezTo>
                  <a:pt x="8398105" y="264966"/>
                  <a:pt x="8442440" y="289516"/>
                  <a:pt x="8443863" y="268710"/>
                </a:cubicBezTo>
                <a:cubicBezTo>
                  <a:pt x="8461029" y="272153"/>
                  <a:pt x="8468950" y="281627"/>
                  <a:pt x="8467401" y="267736"/>
                </a:cubicBezTo>
                <a:cubicBezTo>
                  <a:pt x="8473175" y="268487"/>
                  <a:pt x="8477144" y="267709"/>
                  <a:pt x="8480310" y="266190"/>
                </a:cubicBezTo>
                <a:lnTo>
                  <a:pt x="8481334" y="265430"/>
                </a:lnTo>
                <a:lnTo>
                  <a:pt x="8519400" y="273417"/>
                </a:lnTo>
                <a:lnTo>
                  <a:pt x="8673416" y="324197"/>
                </a:lnTo>
                <a:cubicBezTo>
                  <a:pt x="8745894" y="327976"/>
                  <a:pt x="8849559" y="346603"/>
                  <a:pt x="8915200" y="356781"/>
                </a:cubicBezTo>
                <a:cubicBezTo>
                  <a:pt x="8932755" y="365773"/>
                  <a:pt x="9005876" y="371758"/>
                  <a:pt x="9059198" y="364924"/>
                </a:cubicBezTo>
                <a:lnTo>
                  <a:pt x="9178845" y="379331"/>
                </a:lnTo>
                <a:cubicBezTo>
                  <a:pt x="9219852" y="386336"/>
                  <a:pt x="9250133" y="384055"/>
                  <a:pt x="9291225" y="384156"/>
                </a:cubicBezTo>
                <a:cubicBezTo>
                  <a:pt x="9315636" y="387667"/>
                  <a:pt x="9329719" y="388016"/>
                  <a:pt x="9370554" y="395218"/>
                </a:cubicBezTo>
                <a:cubicBezTo>
                  <a:pt x="9378187" y="394560"/>
                  <a:pt x="9405932" y="395507"/>
                  <a:pt x="9413541" y="394032"/>
                </a:cubicBezTo>
                <a:lnTo>
                  <a:pt x="9457933" y="395525"/>
                </a:lnTo>
                <a:lnTo>
                  <a:pt x="9592718" y="403735"/>
                </a:lnTo>
                <a:cubicBezTo>
                  <a:pt x="9606379" y="409007"/>
                  <a:pt x="9655291" y="415471"/>
                  <a:pt x="9668575" y="410688"/>
                </a:cubicBezTo>
                <a:cubicBezTo>
                  <a:pt x="9679602" y="410798"/>
                  <a:pt x="9706602" y="416975"/>
                  <a:pt x="9715652" y="411123"/>
                </a:cubicBezTo>
                <a:cubicBezTo>
                  <a:pt x="9741103" y="416170"/>
                  <a:pt x="9768395" y="403710"/>
                  <a:pt x="9777853" y="400831"/>
                </a:cubicBezTo>
                <a:cubicBezTo>
                  <a:pt x="9805740" y="393796"/>
                  <a:pt x="9827401" y="416417"/>
                  <a:pt x="9851249" y="415333"/>
                </a:cubicBezTo>
                <a:cubicBezTo>
                  <a:pt x="9890629" y="418769"/>
                  <a:pt x="9948551" y="426335"/>
                  <a:pt x="9976759" y="429768"/>
                </a:cubicBezTo>
                <a:cubicBezTo>
                  <a:pt x="10039303" y="440942"/>
                  <a:pt x="10139010" y="464526"/>
                  <a:pt x="10190155" y="473343"/>
                </a:cubicBezTo>
                <a:cubicBezTo>
                  <a:pt x="10247801" y="482478"/>
                  <a:pt x="10217837" y="456410"/>
                  <a:pt x="10283621" y="482672"/>
                </a:cubicBezTo>
                <a:cubicBezTo>
                  <a:pt x="10314609" y="484053"/>
                  <a:pt x="10340423" y="481075"/>
                  <a:pt x="10363623" y="479281"/>
                </a:cubicBezTo>
                <a:cubicBezTo>
                  <a:pt x="10362575" y="468594"/>
                  <a:pt x="10390200" y="481546"/>
                  <a:pt x="10418680" y="481335"/>
                </a:cubicBezTo>
                <a:cubicBezTo>
                  <a:pt x="10435371" y="482382"/>
                  <a:pt x="10458706" y="485335"/>
                  <a:pt x="10476232" y="487929"/>
                </a:cubicBezTo>
                <a:lnTo>
                  <a:pt x="10477443" y="488348"/>
                </a:lnTo>
                <a:lnTo>
                  <a:pt x="10478546" y="484593"/>
                </a:lnTo>
                <a:cubicBezTo>
                  <a:pt x="10496869" y="473932"/>
                  <a:pt x="10504440" y="492791"/>
                  <a:pt x="10522544" y="483599"/>
                </a:cubicBezTo>
                <a:lnTo>
                  <a:pt x="10525940" y="488575"/>
                </a:lnTo>
                <a:lnTo>
                  <a:pt x="10527978" y="487468"/>
                </a:lnTo>
                <a:lnTo>
                  <a:pt x="10551856" y="495400"/>
                </a:lnTo>
                <a:lnTo>
                  <a:pt x="10651180" y="481776"/>
                </a:lnTo>
                <a:cubicBezTo>
                  <a:pt x="10666635" y="489439"/>
                  <a:pt x="10679569" y="486219"/>
                  <a:pt x="10692407" y="479535"/>
                </a:cubicBezTo>
                <a:cubicBezTo>
                  <a:pt x="10729215" y="482326"/>
                  <a:pt x="10763453" y="472539"/>
                  <a:pt x="10805173" y="469286"/>
                </a:cubicBezTo>
                <a:cubicBezTo>
                  <a:pt x="10849593" y="478609"/>
                  <a:pt x="10873661" y="459268"/>
                  <a:pt x="10918240" y="455873"/>
                </a:cubicBezTo>
                <a:cubicBezTo>
                  <a:pt x="10961126" y="475397"/>
                  <a:pt x="10948597" y="428686"/>
                  <a:pt x="10985893" y="430155"/>
                </a:cubicBezTo>
                <a:cubicBezTo>
                  <a:pt x="11045792" y="447988"/>
                  <a:pt x="10985190" y="414687"/>
                  <a:pt x="11078762" y="421051"/>
                </a:cubicBezTo>
                <a:cubicBezTo>
                  <a:pt x="11083925" y="424015"/>
                  <a:pt x="11114482" y="394913"/>
                  <a:pt x="11113454" y="390853"/>
                </a:cubicBezTo>
                <a:cubicBezTo>
                  <a:pt x="11133947" y="392405"/>
                  <a:pt x="11233066" y="373732"/>
                  <a:pt x="11262187" y="378634"/>
                </a:cubicBezTo>
                <a:cubicBezTo>
                  <a:pt x="11320092" y="367389"/>
                  <a:pt x="11316005" y="350805"/>
                  <a:pt x="11357725" y="347628"/>
                </a:cubicBezTo>
                <a:cubicBezTo>
                  <a:pt x="11394272" y="337523"/>
                  <a:pt x="11451549" y="336224"/>
                  <a:pt x="11514053" y="323566"/>
                </a:cubicBezTo>
                <a:lnTo>
                  <a:pt x="11560799" y="310945"/>
                </a:lnTo>
                <a:lnTo>
                  <a:pt x="11555095" y="330247"/>
                </a:lnTo>
                <a:cubicBezTo>
                  <a:pt x="11570115" y="329566"/>
                  <a:pt x="11599314" y="335563"/>
                  <a:pt x="11601935" y="336765"/>
                </a:cubicBezTo>
                <a:cubicBezTo>
                  <a:pt x="11636102" y="339048"/>
                  <a:pt x="11641430" y="309890"/>
                  <a:pt x="11689326" y="303103"/>
                </a:cubicBezTo>
                <a:cubicBezTo>
                  <a:pt x="11737222" y="296316"/>
                  <a:pt x="11853888" y="301002"/>
                  <a:pt x="11889311" y="296043"/>
                </a:cubicBezTo>
                <a:lnTo>
                  <a:pt x="11894969" y="296953"/>
                </a:lnTo>
                <a:lnTo>
                  <a:pt x="11890989" y="298008"/>
                </a:lnTo>
                <a:cubicBezTo>
                  <a:pt x="11892055" y="297992"/>
                  <a:pt x="11894939" y="297561"/>
                  <a:pt x="11895904" y="297102"/>
                </a:cubicBezTo>
                <a:lnTo>
                  <a:pt x="11894969" y="296953"/>
                </a:lnTo>
                <a:lnTo>
                  <a:pt x="11896981" y="296418"/>
                </a:lnTo>
                <a:cubicBezTo>
                  <a:pt x="11903286" y="295212"/>
                  <a:pt x="11910383" y="325786"/>
                  <a:pt x="11931533" y="322577"/>
                </a:cubicBezTo>
                <a:cubicBezTo>
                  <a:pt x="11942379" y="322584"/>
                  <a:pt x="11958231" y="288015"/>
                  <a:pt x="11970826" y="284547"/>
                </a:cubicBezTo>
                <a:lnTo>
                  <a:pt x="11998411" y="275459"/>
                </a:lnTo>
                <a:cubicBezTo>
                  <a:pt x="12014431" y="274432"/>
                  <a:pt x="12054264" y="253851"/>
                  <a:pt x="12070284" y="252823"/>
                </a:cubicBezTo>
                <a:cubicBezTo>
                  <a:pt x="12101953" y="269774"/>
                  <a:pt x="12127636" y="277970"/>
                  <a:pt x="12149273" y="283340"/>
                </a:cubicBezTo>
                <a:lnTo>
                  <a:pt x="12192000" y="293933"/>
                </a:lnTo>
                <a:lnTo>
                  <a:pt x="12192000" y="843657"/>
                </a:lnTo>
                <a:lnTo>
                  <a:pt x="0" y="843657"/>
                </a:lnTo>
                <a:lnTo>
                  <a:pt x="0" y="517671"/>
                </a:lnTo>
                <a:lnTo>
                  <a:pt x="62970" y="497349"/>
                </a:lnTo>
                <a:cubicBezTo>
                  <a:pt x="96818" y="489349"/>
                  <a:pt x="130274" y="485131"/>
                  <a:pt x="163102" y="486965"/>
                </a:cubicBezTo>
                <a:cubicBezTo>
                  <a:pt x="229273" y="516421"/>
                  <a:pt x="295464" y="465077"/>
                  <a:pt x="327347" y="474218"/>
                </a:cubicBezTo>
                <a:cubicBezTo>
                  <a:pt x="398278" y="461559"/>
                  <a:pt x="524389" y="465494"/>
                  <a:pt x="616456" y="448171"/>
                </a:cubicBezTo>
                <a:cubicBezTo>
                  <a:pt x="689761" y="448930"/>
                  <a:pt x="725233" y="436443"/>
                  <a:pt x="805377" y="441830"/>
                </a:cubicBezTo>
                <a:cubicBezTo>
                  <a:pt x="856514" y="450042"/>
                  <a:pt x="903636" y="447034"/>
                  <a:pt x="937261" y="436268"/>
                </a:cubicBezTo>
                <a:cubicBezTo>
                  <a:pt x="984382" y="427633"/>
                  <a:pt x="1086871" y="383843"/>
                  <a:pt x="1139080" y="358865"/>
                </a:cubicBezTo>
                <a:cubicBezTo>
                  <a:pt x="1171293" y="330806"/>
                  <a:pt x="1269341" y="356187"/>
                  <a:pt x="1319302" y="308917"/>
                </a:cubicBezTo>
                <a:cubicBezTo>
                  <a:pt x="1351293" y="315381"/>
                  <a:pt x="1370639" y="306651"/>
                  <a:pt x="1385386" y="296402"/>
                </a:cubicBezTo>
                <a:lnTo>
                  <a:pt x="1404278" y="282186"/>
                </a:lnTo>
                <a:lnTo>
                  <a:pt x="1431509" y="282637"/>
                </a:lnTo>
                <a:lnTo>
                  <a:pt x="1479635" y="281452"/>
                </a:lnTo>
                <a:lnTo>
                  <a:pt x="1522846" y="286636"/>
                </a:lnTo>
                <a:cubicBezTo>
                  <a:pt x="1607746" y="295741"/>
                  <a:pt x="1658262" y="297408"/>
                  <a:pt x="1744857" y="299498"/>
                </a:cubicBezTo>
                <a:cubicBezTo>
                  <a:pt x="1746802" y="298898"/>
                  <a:pt x="1772794" y="292779"/>
                  <a:pt x="1800399" y="286471"/>
                </a:cubicBezTo>
                <a:lnTo>
                  <a:pt x="1829679" y="279899"/>
                </a:lnTo>
                <a:lnTo>
                  <a:pt x="1848467" y="280085"/>
                </a:lnTo>
                <a:cubicBezTo>
                  <a:pt x="1862541" y="284929"/>
                  <a:pt x="1909246" y="287572"/>
                  <a:pt x="1919990" y="280551"/>
                </a:cubicBezTo>
                <a:cubicBezTo>
                  <a:pt x="1930120" y="279552"/>
                  <a:pt x="1940770" y="283009"/>
                  <a:pt x="1947318" y="275157"/>
                </a:cubicBezTo>
                <a:cubicBezTo>
                  <a:pt x="1969430" y="271795"/>
                  <a:pt x="2020074" y="264052"/>
                  <a:pt x="2052662" y="260377"/>
                </a:cubicBezTo>
                <a:cubicBezTo>
                  <a:pt x="2069011" y="271949"/>
                  <a:pt x="2098031" y="252728"/>
                  <a:pt x="2142850" y="253103"/>
                </a:cubicBezTo>
                <a:cubicBezTo>
                  <a:pt x="2160684" y="266415"/>
                  <a:pt x="2173071" y="253191"/>
                  <a:pt x="2207849" y="271590"/>
                </a:cubicBezTo>
                <a:cubicBezTo>
                  <a:pt x="2209481" y="270048"/>
                  <a:pt x="2211471" y="268648"/>
                  <a:pt x="2213757" y="267429"/>
                </a:cubicBezTo>
                <a:cubicBezTo>
                  <a:pt x="2227043" y="260354"/>
                  <a:pt x="2247279" y="260873"/>
                  <a:pt x="2258954" y="268589"/>
                </a:cubicBezTo>
                <a:cubicBezTo>
                  <a:pt x="2314759" y="293598"/>
                  <a:pt x="2367284" y="294725"/>
                  <a:pt x="2416183" y="301325"/>
                </a:cubicBezTo>
                <a:cubicBezTo>
                  <a:pt x="2471682" y="306236"/>
                  <a:pt x="2436502" y="278448"/>
                  <a:pt x="2504536" y="302799"/>
                </a:cubicBezTo>
                <a:cubicBezTo>
                  <a:pt x="2512619" y="293910"/>
                  <a:pt x="2521472" y="293787"/>
                  <a:pt x="2536071" y="298698"/>
                </a:cubicBezTo>
                <a:cubicBezTo>
                  <a:pt x="2563080" y="300400"/>
                  <a:pt x="2562424" y="277303"/>
                  <a:pt x="2588893" y="292112"/>
                </a:cubicBezTo>
                <a:cubicBezTo>
                  <a:pt x="2584764" y="279571"/>
                  <a:pt x="2640519" y="289099"/>
                  <a:pt x="2628809" y="275805"/>
                </a:cubicBezTo>
                <a:cubicBezTo>
                  <a:pt x="2647132" y="265144"/>
                  <a:pt x="2654703" y="284003"/>
                  <a:pt x="2672807" y="274811"/>
                </a:cubicBezTo>
                <a:cubicBezTo>
                  <a:pt x="2692689" y="273207"/>
                  <a:pt x="2660665" y="287642"/>
                  <a:pt x="2682466" y="289307"/>
                </a:cubicBezTo>
                <a:lnTo>
                  <a:pt x="2801443" y="272988"/>
                </a:lnTo>
                <a:cubicBezTo>
                  <a:pt x="2816898" y="280651"/>
                  <a:pt x="2829832" y="277431"/>
                  <a:pt x="2842670" y="270747"/>
                </a:cubicBezTo>
                <a:cubicBezTo>
                  <a:pt x="2879478" y="273538"/>
                  <a:pt x="2913716" y="263751"/>
                  <a:pt x="2955436" y="260498"/>
                </a:cubicBezTo>
                <a:cubicBezTo>
                  <a:pt x="2999857" y="269821"/>
                  <a:pt x="3023924" y="250480"/>
                  <a:pt x="3068503" y="247085"/>
                </a:cubicBezTo>
                <a:cubicBezTo>
                  <a:pt x="3111389" y="266609"/>
                  <a:pt x="3098860" y="219898"/>
                  <a:pt x="3136157" y="221367"/>
                </a:cubicBezTo>
                <a:cubicBezTo>
                  <a:pt x="3196055" y="239200"/>
                  <a:pt x="3135454" y="205899"/>
                  <a:pt x="3229025" y="212263"/>
                </a:cubicBezTo>
                <a:cubicBezTo>
                  <a:pt x="3234188" y="215227"/>
                  <a:pt x="3264745" y="186124"/>
                  <a:pt x="3263717" y="182064"/>
                </a:cubicBezTo>
                <a:cubicBezTo>
                  <a:pt x="3284210" y="183616"/>
                  <a:pt x="3383330" y="164943"/>
                  <a:pt x="3412450" y="169845"/>
                </a:cubicBezTo>
                <a:cubicBezTo>
                  <a:pt x="3470355" y="158600"/>
                  <a:pt x="3466269" y="142016"/>
                  <a:pt x="3507988" y="138840"/>
                </a:cubicBezTo>
                <a:cubicBezTo>
                  <a:pt x="3544535" y="128734"/>
                  <a:pt x="3601812" y="127435"/>
                  <a:pt x="3664316" y="114777"/>
                </a:cubicBezTo>
                <a:lnTo>
                  <a:pt x="3711062" y="102156"/>
                </a:lnTo>
                <a:lnTo>
                  <a:pt x="3705359" y="121458"/>
                </a:lnTo>
                <a:cubicBezTo>
                  <a:pt x="3720379" y="120778"/>
                  <a:pt x="3749577" y="126775"/>
                  <a:pt x="3752198" y="127977"/>
                </a:cubicBezTo>
                <a:cubicBezTo>
                  <a:pt x="3786365" y="130259"/>
                  <a:pt x="3791694" y="101101"/>
                  <a:pt x="3839589" y="94314"/>
                </a:cubicBezTo>
                <a:cubicBezTo>
                  <a:pt x="3887485" y="87527"/>
                  <a:pt x="4004152" y="92214"/>
                  <a:pt x="4039575" y="87255"/>
                </a:cubicBezTo>
                <a:lnTo>
                  <a:pt x="4045232" y="88164"/>
                </a:lnTo>
                <a:lnTo>
                  <a:pt x="4041253" y="89220"/>
                </a:lnTo>
                <a:cubicBezTo>
                  <a:pt x="4042318" y="89204"/>
                  <a:pt x="4045202" y="88772"/>
                  <a:pt x="4046168" y="88314"/>
                </a:cubicBezTo>
                <a:lnTo>
                  <a:pt x="4045232" y="88164"/>
                </a:lnTo>
                <a:lnTo>
                  <a:pt x="4047244" y="87630"/>
                </a:lnTo>
                <a:cubicBezTo>
                  <a:pt x="4053549" y="86424"/>
                  <a:pt x="4060647" y="116997"/>
                  <a:pt x="4081797" y="113788"/>
                </a:cubicBezTo>
                <a:cubicBezTo>
                  <a:pt x="4092642" y="113795"/>
                  <a:pt x="4108495" y="79226"/>
                  <a:pt x="4121089" y="75758"/>
                </a:cubicBezTo>
                <a:lnTo>
                  <a:pt x="4148674" y="66671"/>
                </a:lnTo>
                <a:cubicBezTo>
                  <a:pt x="4164695" y="65643"/>
                  <a:pt x="4204528" y="45062"/>
                  <a:pt x="4220548" y="44035"/>
                </a:cubicBezTo>
                <a:cubicBezTo>
                  <a:pt x="4283885" y="77935"/>
                  <a:pt x="4323280" y="76818"/>
                  <a:pt x="4354249" y="88116"/>
                </a:cubicBezTo>
                <a:cubicBezTo>
                  <a:pt x="4424521" y="97907"/>
                  <a:pt x="4455906" y="90768"/>
                  <a:pt x="4549237" y="79806"/>
                </a:cubicBezTo>
                <a:cubicBezTo>
                  <a:pt x="4622250" y="85587"/>
                  <a:pt x="4717263" y="97250"/>
                  <a:pt x="4796679" y="108111"/>
                </a:cubicBezTo>
                <a:cubicBezTo>
                  <a:pt x="4846927" y="119802"/>
                  <a:pt x="4894173" y="120032"/>
                  <a:pt x="4928657" y="111604"/>
                </a:cubicBezTo>
                <a:cubicBezTo>
                  <a:pt x="4976404" y="106223"/>
                  <a:pt x="5082489" y="69591"/>
                  <a:pt x="5136768" y="48267"/>
                </a:cubicBezTo>
                <a:cubicBezTo>
                  <a:pt x="5171389" y="22501"/>
                  <a:pt x="5266869" y="54523"/>
                  <a:pt x="5320899" y="10821"/>
                </a:cubicBezTo>
                <a:cubicBezTo>
                  <a:pt x="5353820" y="3483"/>
                  <a:pt x="5390152" y="453"/>
                  <a:pt x="5427496" y="4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9" name="Title 1"/>
          <p:cNvSpPr>
            <a:spLocks noGrp="1"/>
          </p:cNvSpPr>
          <p:nvPr>
            <p:ph type="title"/>
          </p:nvPr>
        </p:nvSpPr>
        <p:spPr>
          <a:xfrm>
            <a:off x="1054681" y="609601"/>
            <a:ext cx="9810604" cy="422365"/>
          </a:xfrm>
        </p:spPr>
        <p:txBody>
          <a:bodyPr/>
          <a:lstStyle>
            <a:lvl1pPr algn="ctr">
              <a:defRPr/>
            </a:lvl1pPr>
          </a:lstStyle>
          <a:p>
            <a:r>
              <a:rPr lang="en-US"/>
              <a:t>Click to edit Master title style</a:t>
            </a:r>
            <a:endParaRPr lang="en-US" dirty="0"/>
          </a:p>
        </p:txBody>
      </p:sp>
      <p:sp>
        <p:nvSpPr>
          <p:cNvPr id="15" name="Text Placeholder 14"/>
          <p:cNvSpPr>
            <a:spLocks noGrp="1"/>
          </p:cNvSpPr>
          <p:nvPr>
            <p:ph type="body" sz="quarter" idx="13"/>
          </p:nvPr>
        </p:nvSpPr>
        <p:spPr>
          <a:xfrm>
            <a:off x="1054890" y="1619250"/>
            <a:ext cx="4736448" cy="422365"/>
          </a:xfrm>
        </p:spPr>
        <p:txBody>
          <a:bodyPr/>
          <a:lstStyle>
            <a:lvl1pPr marL="0" indent="0" algn="l">
              <a:buNone/>
              <a:defRPr sz="2400" b="0" i="0"/>
            </a:lvl1pPr>
          </a:lstStyle>
          <a:p>
            <a:pPr lvl="0"/>
            <a:r>
              <a:rPr lang="en-US"/>
              <a:t>Click to edit Master text styles</a:t>
            </a:r>
          </a:p>
        </p:txBody>
      </p:sp>
      <p:sp>
        <p:nvSpPr>
          <p:cNvPr id="18" name="Text Placeholder 17"/>
          <p:cNvSpPr>
            <a:spLocks noGrp="1"/>
          </p:cNvSpPr>
          <p:nvPr>
            <p:ph type="body" sz="quarter" idx="15"/>
          </p:nvPr>
        </p:nvSpPr>
        <p:spPr>
          <a:xfrm>
            <a:off x="1054682" y="2142535"/>
            <a:ext cx="4735966" cy="3748087"/>
          </a:xfrm>
        </p:spPr>
        <p:txBody>
          <a:bodyPr/>
          <a:lstStyle>
            <a:lvl1pPr>
              <a:defRPr/>
            </a:lvl1pPr>
          </a:lstStyle>
          <a:p>
            <a:pPr lvl="0"/>
            <a:r>
              <a:rPr lang="en-US"/>
              <a:t>Click to edit Master text styles</a:t>
            </a:r>
          </a:p>
        </p:txBody>
      </p:sp>
      <p:sp>
        <p:nvSpPr>
          <p:cNvPr id="16" name="Text Placeholder 14"/>
          <p:cNvSpPr>
            <a:spLocks noGrp="1"/>
          </p:cNvSpPr>
          <p:nvPr>
            <p:ph type="body" sz="quarter" idx="14"/>
          </p:nvPr>
        </p:nvSpPr>
        <p:spPr>
          <a:xfrm>
            <a:off x="6128839" y="1619249"/>
            <a:ext cx="4736447" cy="422365"/>
          </a:xfrm>
        </p:spPr>
        <p:txBody>
          <a:bodyPr/>
          <a:lstStyle>
            <a:lvl1pPr marL="0" indent="0" algn="l">
              <a:buNone/>
              <a:defRPr sz="2400" b="0"/>
            </a:lvl1pPr>
          </a:lstStyle>
          <a:p>
            <a:pPr lvl="0"/>
            <a:r>
              <a:rPr lang="en-US"/>
              <a:t>Click to edit Master text styles</a:t>
            </a:r>
          </a:p>
        </p:txBody>
      </p:sp>
      <p:sp>
        <p:nvSpPr>
          <p:cNvPr id="19" name="Text Placeholder 17"/>
          <p:cNvSpPr>
            <a:spLocks noGrp="1"/>
          </p:cNvSpPr>
          <p:nvPr>
            <p:ph type="body" sz="quarter" idx="16"/>
          </p:nvPr>
        </p:nvSpPr>
        <p:spPr>
          <a:xfrm>
            <a:off x="6129319" y="2142534"/>
            <a:ext cx="4735966" cy="3748087"/>
          </a:xfrm>
        </p:spPr>
        <p:txBody>
          <a:bodyPr/>
          <a:lstStyle>
            <a:lvl1pPr>
              <a:defRPr/>
            </a:lvl1pPr>
          </a:lstStyle>
          <a:p>
            <a:pPr lvl="0"/>
            <a:r>
              <a:rPr lang="en-US"/>
              <a:t>Click to edit Master text styles</a:t>
            </a:r>
          </a:p>
        </p:txBody>
      </p:sp>
      <p:sp>
        <p:nvSpPr>
          <p:cNvPr id="3" name="Footer Placeholder 4">
            <a:extLst>
              <a:ext uri="{FF2B5EF4-FFF2-40B4-BE49-F238E27FC236}">
                <a16:creationId xmlns:a16="http://schemas.microsoft.com/office/drawing/2014/main" id="{D9E51944-75C4-0643-32BD-546D9C0F9634}"/>
              </a:ext>
            </a:extLst>
          </p:cNvPr>
          <p:cNvSpPr>
            <a:spLocks noGrp="1"/>
          </p:cNvSpPr>
          <p:nvPr>
            <p:ph type="ftr" sz="quarter" idx="17"/>
          </p:nvPr>
        </p:nvSpPr>
        <p:spPr>
          <a:xfrm rot="5400000">
            <a:off x="10450513" y="1408113"/>
            <a:ext cx="2771775" cy="365125"/>
          </a:xfrm>
        </p:spPr>
        <p:txBody>
          <a:bodyPr/>
          <a:lstStyle>
            <a:lvl1pPr eaLnBrk="0" fontAlgn="base" hangingPunct="0">
              <a:spcBef>
                <a:spcPct val="0"/>
              </a:spcBef>
              <a:spcAft>
                <a:spcPct val="0"/>
              </a:spcAft>
              <a:defRPr/>
            </a:lvl1pPr>
          </a:lstStyle>
          <a:p>
            <a:pPr>
              <a:defRPr/>
            </a:pPr>
            <a:r>
              <a:rPr lang="en-US"/>
              <a:t>PRESENTATION TITLE</a:t>
            </a:r>
          </a:p>
        </p:txBody>
      </p:sp>
      <p:sp>
        <p:nvSpPr>
          <p:cNvPr id="4" name="Slide Number Placeholder 5">
            <a:extLst>
              <a:ext uri="{FF2B5EF4-FFF2-40B4-BE49-F238E27FC236}">
                <a16:creationId xmlns:a16="http://schemas.microsoft.com/office/drawing/2014/main" id="{2BD903E8-12FA-F358-76AB-35B5B5A9249C}"/>
              </a:ext>
            </a:extLst>
          </p:cNvPr>
          <p:cNvSpPr>
            <a:spLocks noGrp="1"/>
          </p:cNvSpPr>
          <p:nvPr>
            <p:ph type="sldNum" sz="quarter" idx="18"/>
          </p:nvPr>
        </p:nvSpPr>
        <p:spPr>
          <a:xfrm>
            <a:off x="11558588" y="3136900"/>
            <a:ext cx="546100" cy="579438"/>
          </a:xfrm>
        </p:spPr>
        <p:txBody>
          <a:bodyPr/>
          <a:lstStyle>
            <a:lvl1pPr eaLnBrk="0" hangingPunct="0">
              <a:defRPr/>
            </a:lvl1pPr>
          </a:lstStyle>
          <a:p>
            <a:fld id="{BA5BE5F9-1750-4CB6-BF66-49FE78798189}" type="slidenum">
              <a:rPr lang="en-US" altLang="en-US"/>
              <a:pPr/>
              <a:t>‹#›</a:t>
            </a:fld>
            <a:endParaRPr lang="en-US" altLang="en-US"/>
          </a:p>
        </p:txBody>
      </p:sp>
      <p:sp>
        <p:nvSpPr>
          <p:cNvPr id="5" name="Date Placeholder 3">
            <a:extLst>
              <a:ext uri="{FF2B5EF4-FFF2-40B4-BE49-F238E27FC236}">
                <a16:creationId xmlns:a16="http://schemas.microsoft.com/office/drawing/2014/main" id="{091D4C15-B811-6400-7431-9B6177DB1270}"/>
              </a:ext>
            </a:extLst>
          </p:cNvPr>
          <p:cNvSpPr>
            <a:spLocks noGrp="1"/>
          </p:cNvSpPr>
          <p:nvPr>
            <p:ph type="dt" sz="half" idx="19"/>
          </p:nvPr>
        </p:nvSpPr>
        <p:spPr>
          <a:xfrm rot="5400000">
            <a:off x="10506076" y="5075237"/>
            <a:ext cx="2647950" cy="365125"/>
          </a:xfrm>
        </p:spPr>
        <p:txBody>
          <a:bodyPr/>
          <a:lstStyle>
            <a:lvl1pPr eaLnBrk="0" fontAlgn="base" hangingPunct="0">
              <a:spcBef>
                <a:spcPct val="0"/>
              </a:spcBef>
              <a:spcAft>
                <a:spcPct val="0"/>
              </a:spcAft>
              <a:defRPr/>
            </a:lvl1pPr>
          </a:lstStyle>
          <a:p>
            <a:pPr>
              <a:defRPr/>
            </a:pPr>
            <a:r>
              <a:rPr lang="en-US"/>
              <a:t>20XX</a:t>
            </a:r>
          </a:p>
        </p:txBody>
      </p:sp>
    </p:spTree>
    <p:extLst>
      <p:ext uri="{BB962C8B-B14F-4D97-AF65-F5344CB8AC3E}">
        <p14:creationId xmlns:p14="http://schemas.microsoft.com/office/powerpoint/2010/main" val="141530630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userDrawn="1">
  <p:cSld name="Content 3 Column">
    <p:spTree>
      <p:nvGrpSpPr>
        <p:cNvPr id="1" name=""/>
        <p:cNvGrpSpPr/>
        <p:nvPr/>
      </p:nvGrpSpPr>
      <p:grpSpPr>
        <a:xfrm>
          <a:off x="0" y="0"/>
          <a:ext cx="0" cy="0"/>
          <a:chOff x="0" y="0"/>
          <a:chExt cx="0" cy="0"/>
        </a:xfrm>
      </p:grpSpPr>
      <p:sp>
        <p:nvSpPr>
          <p:cNvPr id="2" name="Freeform: Shape 10">
            <a:extLst>
              <a:ext uri="{FF2B5EF4-FFF2-40B4-BE49-F238E27FC236}">
                <a16:creationId xmlns:a16="http://schemas.microsoft.com/office/drawing/2014/main" id="{A69DF628-0BA1-8B4D-725D-B9F33FE7881C}"/>
              </a:ext>
            </a:extLst>
          </p:cNvPr>
          <p:cNvSpPr/>
          <p:nvPr userDrawn="1"/>
        </p:nvSpPr>
        <p:spPr>
          <a:xfrm>
            <a:off x="0" y="6248400"/>
            <a:ext cx="12192000" cy="609600"/>
          </a:xfrm>
          <a:custGeom>
            <a:avLst/>
            <a:gdLst>
              <a:gd name="connsiteX0" fmla="*/ 5427496 w 12192000"/>
              <a:gd name="connsiteY0" fmla="*/ 48 h 843657"/>
              <a:gd name="connsiteX1" fmla="*/ 5725893 w 12192000"/>
              <a:gd name="connsiteY1" fmla="*/ 21789 h 843657"/>
              <a:gd name="connsiteX2" fmla="*/ 5843016 w 12192000"/>
              <a:gd name="connsiteY2" fmla="*/ 15229 h 843657"/>
              <a:gd name="connsiteX3" fmla="*/ 5846849 w 12192000"/>
              <a:gd name="connsiteY3" fmla="*/ 32983 h 843657"/>
              <a:gd name="connsiteX4" fmla="*/ 5899818 w 12192000"/>
              <a:gd name="connsiteY4" fmla="*/ 25502 h 843657"/>
              <a:gd name="connsiteX5" fmla="*/ 6034990 w 12192000"/>
              <a:gd name="connsiteY5" fmla="*/ 39501 h 843657"/>
              <a:gd name="connsiteX6" fmla="*/ 6231181 w 12192000"/>
              <a:gd name="connsiteY6" fmla="*/ 59432 h 843657"/>
              <a:gd name="connsiteX7" fmla="*/ 6336161 w 12192000"/>
              <a:gd name="connsiteY7" fmla="*/ 80469 h 843657"/>
              <a:gd name="connsiteX8" fmla="*/ 6424286 w 12192000"/>
              <a:gd name="connsiteY8" fmla="*/ 80202 h 843657"/>
              <a:gd name="connsiteX9" fmla="*/ 6498206 w 12192000"/>
              <a:gd name="connsiteY9" fmla="*/ 88921 h 843657"/>
              <a:gd name="connsiteX10" fmla="*/ 6524438 w 12192000"/>
              <a:gd name="connsiteY10" fmla="*/ 92235 h 843657"/>
              <a:gd name="connsiteX11" fmla="*/ 6528543 w 12192000"/>
              <a:gd name="connsiteY11" fmla="*/ 96055 h 843657"/>
              <a:gd name="connsiteX12" fmla="*/ 6550787 w 12192000"/>
              <a:gd name="connsiteY12" fmla="*/ 79748 h 843657"/>
              <a:gd name="connsiteX13" fmla="*/ 6638443 w 12192000"/>
              <a:gd name="connsiteY13" fmla="*/ 117301 h 843657"/>
              <a:gd name="connsiteX14" fmla="*/ 6639771 w 12192000"/>
              <a:gd name="connsiteY14" fmla="*/ 116273 h 843657"/>
              <a:gd name="connsiteX15" fmla="*/ 6733110 w 12192000"/>
              <a:gd name="connsiteY15" fmla="*/ 109431 h 843657"/>
              <a:gd name="connsiteX16" fmla="*/ 6823638 w 12192000"/>
              <a:gd name="connsiteY16" fmla="*/ 103653 h 843657"/>
              <a:gd name="connsiteX17" fmla="*/ 6834898 w 12192000"/>
              <a:gd name="connsiteY17" fmla="*/ 105044 h 843657"/>
              <a:gd name="connsiteX18" fmla="*/ 6835271 w 12192000"/>
              <a:gd name="connsiteY18" fmla="*/ 104811 h 843657"/>
              <a:gd name="connsiteX19" fmla="*/ 6847445 w 12192000"/>
              <a:gd name="connsiteY19" fmla="*/ 105763 h 843657"/>
              <a:gd name="connsiteX20" fmla="*/ 6855429 w 12192000"/>
              <a:gd name="connsiteY20" fmla="*/ 107584 h 843657"/>
              <a:gd name="connsiteX21" fmla="*/ 6923302 w 12192000"/>
              <a:gd name="connsiteY21" fmla="*/ 131290 h 843657"/>
              <a:gd name="connsiteX22" fmla="*/ 7046891 w 12192000"/>
              <a:gd name="connsiteY22" fmla="*/ 109264 h 843657"/>
              <a:gd name="connsiteX23" fmla="*/ 7233811 w 12192000"/>
              <a:gd name="connsiteY23" fmla="*/ 127598 h 843657"/>
              <a:gd name="connsiteX24" fmla="*/ 7371301 w 12192000"/>
              <a:gd name="connsiteY24" fmla="*/ 118421 h 843657"/>
              <a:gd name="connsiteX25" fmla="*/ 7574701 w 12192000"/>
              <a:gd name="connsiteY25" fmla="*/ 190435 h 843657"/>
              <a:gd name="connsiteX26" fmla="*/ 7580910 w 12192000"/>
              <a:gd name="connsiteY26" fmla="*/ 199699 h 843657"/>
              <a:gd name="connsiteX27" fmla="*/ 7592267 w 12192000"/>
              <a:gd name="connsiteY27" fmla="*/ 206716 h 843657"/>
              <a:gd name="connsiteX28" fmla="*/ 7594969 w 12192000"/>
              <a:gd name="connsiteY28" fmla="*/ 206552 h 843657"/>
              <a:gd name="connsiteX29" fmla="*/ 7612066 w 12192000"/>
              <a:gd name="connsiteY29" fmla="*/ 211669 h 843657"/>
              <a:gd name="connsiteX30" fmla="*/ 7613197 w 12192000"/>
              <a:gd name="connsiteY30" fmla="*/ 214836 h 843657"/>
              <a:gd name="connsiteX31" fmla="*/ 7624109 w 12192000"/>
              <a:gd name="connsiteY31" fmla="*/ 218987 h 843657"/>
              <a:gd name="connsiteX32" fmla="*/ 7643393 w 12192000"/>
              <a:gd name="connsiteY32" fmla="*/ 228895 h 843657"/>
              <a:gd name="connsiteX33" fmla="*/ 7649074 w 12192000"/>
              <a:gd name="connsiteY33" fmla="*/ 229127 h 843657"/>
              <a:gd name="connsiteX34" fmla="*/ 7681385 w 12192000"/>
              <a:gd name="connsiteY34" fmla="*/ 241546 h 843657"/>
              <a:gd name="connsiteX35" fmla="*/ 7682814 w 12192000"/>
              <a:gd name="connsiteY35" fmla="*/ 240947 h 843657"/>
              <a:gd name="connsiteX36" fmla="*/ 7696214 w 12192000"/>
              <a:gd name="connsiteY36" fmla="*/ 241085 h 843657"/>
              <a:gd name="connsiteX37" fmla="*/ 7819450 w 12192000"/>
              <a:gd name="connsiteY37" fmla="*/ 251097 h 843657"/>
              <a:gd name="connsiteX38" fmla="*/ 7826804 w 12192000"/>
              <a:gd name="connsiteY38" fmla="*/ 253271 h 843657"/>
              <a:gd name="connsiteX39" fmla="*/ 7827179 w 12192000"/>
              <a:gd name="connsiteY39" fmla="*/ 253144 h 843657"/>
              <a:gd name="connsiteX40" fmla="*/ 7835389 w 12192000"/>
              <a:gd name="connsiteY40" fmla="*/ 255095 h 843657"/>
              <a:gd name="connsiteX41" fmla="*/ 7840212 w 12192000"/>
              <a:gd name="connsiteY41" fmla="*/ 257235 h 843657"/>
              <a:gd name="connsiteX42" fmla="*/ 7854477 w 12192000"/>
              <a:gd name="connsiteY42" fmla="*/ 261452 h 843657"/>
              <a:gd name="connsiteX43" fmla="*/ 7925416 w 12192000"/>
              <a:gd name="connsiteY43" fmla="*/ 250871 h 843657"/>
              <a:gd name="connsiteX44" fmla="*/ 8027820 w 12192000"/>
              <a:gd name="connsiteY44" fmla="*/ 237431 h 843657"/>
              <a:gd name="connsiteX45" fmla="*/ 8082003 w 12192000"/>
              <a:gd name="connsiteY45" fmla="*/ 258480 h 843657"/>
              <a:gd name="connsiteX46" fmla="*/ 8258788 w 12192000"/>
              <a:gd name="connsiteY46" fmla="*/ 272192 h 843657"/>
              <a:gd name="connsiteX47" fmla="*/ 8292894 w 12192000"/>
              <a:gd name="connsiteY47" fmla="*/ 269919 h 843657"/>
              <a:gd name="connsiteX48" fmla="*/ 8297864 w 12192000"/>
              <a:gd name="connsiteY48" fmla="*/ 268332 h 843657"/>
              <a:gd name="connsiteX49" fmla="*/ 8304197 w 12192000"/>
              <a:gd name="connsiteY49" fmla="*/ 267834 h 843657"/>
              <a:gd name="connsiteX50" fmla="*/ 8320276 w 12192000"/>
              <a:gd name="connsiteY50" fmla="*/ 270133 h 843657"/>
              <a:gd name="connsiteX51" fmla="*/ 8326122 w 12192000"/>
              <a:gd name="connsiteY51" fmla="*/ 271603 h 843657"/>
              <a:gd name="connsiteX52" fmla="*/ 8335105 w 12192000"/>
              <a:gd name="connsiteY52" fmla="*/ 272466 h 843657"/>
              <a:gd name="connsiteX53" fmla="*/ 8335390 w 12192000"/>
              <a:gd name="connsiteY53" fmla="*/ 272295 h 843657"/>
              <a:gd name="connsiteX54" fmla="*/ 8383421 w 12192000"/>
              <a:gd name="connsiteY54" fmla="*/ 274638 h 843657"/>
              <a:gd name="connsiteX55" fmla="*/ 8443863 w 12192000"/>
              <a:gd name="connsiteY55" fmla="*/ 268710 h 843657"/>
              <a:gd name="connsiteX56" fmla="*/ 8467401 w 12192000"/>
              <a:gd name="connsiteY56" fmla="*/ 267736 h 843657"/>
              <a:gd name="connsiteX57" fmla="*/ 8480310 w 12192000"/>
              <a:gd name="connsiteY57" fmla="*/ 266190 h 843657"/>
              <a:gd name="connsiteX58" fmla="*/ 8481334 w 12192000"/>
              <a:gd name="connsiteY58" fmla="*/ 265430 h 843657"/>
              <a:gd name="connsiteX59" fmla="*/ 8519400 w 12192000"/>
              <a:gd name="connsiteY59" fmla="*/ 273417 h 843657"/>
              <a:gd name="connsiteX60" fmla="*/ 8673416 w 12192000"/>
              <a:gd name="connsiteY60" fmla="*/ 324197 h 843657"/>
              <a:gd name="connsiteX61" fmla="*/ 8915200 w 12192000"/>
              <a:gd name="connsiteY61" fmla="*/ 356781 h 843657"/>
              <a:gd name="connsiteX62" fmla="*/ 9059198 w 12192000"/>
              <a:gd name="connsiteY62" fmla="*/ 364924 h 843657"/>
              <a:gd name="connsiteX63" fmla="*/ 9178845 w 12192000"/>
              <a:gd name="connsiteY63" fmla="*/ 379331 h 843657"/>
              <a:gd name="connsiteX64" fmla="*/ 9291225 w 12192000"/>
              <a:gd name="connsiteY64" fmla="*/ 384156 h 843657"/>
              <a:gd name="connsiteX65" fmla="*/ 9370554 w 12192000"/>
              <a:gd name="connsiteY65" fmla="*/ 395218 h 843657"/>
              <a:gd name="connsiteX66" fmla="*/ 9413541 w 12192000"/>
              <a:gd name="connsiteY66" fmla="*/ 394032 h 843657"/>
              <a:gd name="connsiteX67" fmla="*/ 9457933 w 12192000"/>
              <a:gd name="connsiteY67" fmla="*/ 395525 h 843657"/>
              <a:gd name="connsiteX68" fmla="*/ 9592718 w 12192000"/>
              <a:gd name="connsiteY68" fmla="*/ 403735 h 843657"/>
              <a:gd name="connsiteX69" fmla="*/ 9668575 w 12192000"/>
              <a:gd name="connsiteY69" fmla="*/ 410688 h 843657"/>
              <a:gd name="connsiteX70" fmla="*/ 9715652 w 12192000"/>
              <a:gd name="connsiteY70" fmla="*/ 411123 h 843657"/>
              <a:gd name="connsiteX71" fmla="*/ 9777853 w 12192000"/>
              <a:gd name="connsiteY71" fmla="*/ 400831 h 843657"/>
              <a:gd name="connsiteX72" fmla="*/ 9851249 w 12192000"/>
              <a:gd name="connsiteY72" fmla="*/ 415333 h 843657"/>
              <a:gd name="connsiteX73" fmla="*/ 9976759 w 12192000"/>
              <a:gd name="connsiteY73" fmla="*/ 429768 h 843657"/>
              <a:gd name="connsiteX74" fmla="*/ 10190155 w 12192000"/>
              <a:gd name="connsiteY74" fmla="*/ 473343 h 843657"/>
              <a:gd name="connsiteX75" fmla="*/ 10283621 w 12192000"/>
              <a:gd name="connsiteY75" fmla="*/ 482672 h 843657"/>
              <a:gd name="connsiteX76" fmla="*/ 10363623 w 12192000"/>
              <a:gd name="connsiteY76" fmla="*/ 479281 h 843657"/>
              <a:gd name="connsiteX77" fmla="*/ 10418680 w 12192000"/>
              <a:gd name="connsiteY77" fmla="*/ 481335 h 843657"/>
              <a:gd name="connsiteX78" fmla="*/ 10476232 w 12192000"/>
              <a:gd name="connsiteY78" fmla="*/ 487929 h 843657"/>
              <a:gd name="connsiteX79" fmla="*/ 10477443 w 12192000"/>
              <a:gd name="connsiteY79" fmla="*/ 488348 h 843657"/>
              <a:gd name="connsiteX80" fmla="*/ 10478546 w 12192000"/>
              <a:gd name="connsiteY80" fmla="*/ 484593 h 843657"/>
              <a:gd name="connsiteX81" fmla="*/ 10522544 w 12192000"/>
              <a:gd name="connsiteY81" fmla="*/ 483599 h 843657"/>
              <a:gd name="connsiteX82" fmla="*/ 10525940 w 12192000"/>
              <a:gd name="connsiteY82" fmla="*/ 488575 h 843657"/>
              <a:gd name="connsiteX83" fmla="*/ 10527978 w 12192000"/>
              <a:gd name="connsiteY83" fmla="*/ 487468 h 843657"/>
              <a:gd name="connsiteX84" fmla="*/ 10551856 w 12192000"/>
              <a:gd name="connsiteY84" fmla="*/ 495400 h 843657"/>
              <a:gd name="connsiteX85" fmla="*/ 10651180 w 12192000"/>
              <a:gd name="connsiteY85" fmla="*/ 481776 h 843657"/>
              <a:gd name="connsiteX86" fmla="*/ 10692407 w 12192000"/>
              <a:gd name="connsiteY86" fmla="*/ 479535 h 843657"/>
              <a:gd name="connsiteX87" fmla="*/ 10805173 w 12192000"/>
              <a:gd name="connsiteY87" fmla="*/ 469286 h 843657"/>
              <a:gd name="connsiteX88" fmla="*/ 10918240 w 12192000"/>
              <a:gd name="connsiteY88" fmla="*/ 455873 h 843657"/>
              <a:gd name="connsiteX89" fmla="*/ 10985893 w 12192000"/>
              <a:gd name="connsiteY89" fmla="*/ 430155 h 843657"/>
              <a:gd name="connsiteX90" fmla="*/ 11078762 w 12192000"/>
              <a:gd name="connsiteY90" fmla="*/ 421051 h 843657"/>
              <a:gd name="connsiteX91" fmla="*/ 11113454 w 12192000"/>
              <a:gd name="connsiteY91" fmla="*/ 390853 h 843657"/>
              <a:gd name="connsiteX92" fmla="*/ 11262187 w 12192000"/>
              <a:gd name="connsiteY92" fmla="*/ 378634 h 843657"/>
              <a:gd name="connsiteX93" fmla="*/ 11357725 w 12192000"/>
              <a:gd name="connsiteY93" fmla="*/ 347628 h 843657"/>
              <a:gd name="connsiteX94" fmla="*/ 11514053 w 12192000"/>
              <a:gd name="connsiteY94" fmla="*/ 323566 h 843657"/>
              <a:gd name="connsiteX95" fmla="*/ 11560799 w 12192000"/>
              <a:gd name="connsiteY95" fmla="*/ 310945 h 843657"/>
              <a:gd name="connsiteX96" fmla="*/ 11555095 w 12192000"/>
              <a:gd name="connsiteY96" fmla="*/ 330247 h 843657"/>
              <a:gd name="connsiteX97" fmla="*/ 11601935 w 12192000"/>
              <a:gd name="connsiteY97" fmla="*/ 336765 h 843657"/>
              <a:gd name="connsiteX98" fmla="*/ 11689326 w 12192000"/>
              <a:gd name="connsiteY98" fmla="*/ 303103 h 843657"/>
              <a:gd name="connsiteX99" fmla="*/ 11889311 w 12192000"/>
              <a:gd name="connsiteY99" fmla="*/ 296043 h 843657"/>
              <a:gd name="connsiteX100" fmla="*/ 11894969 w 12192000"/>
              <a:gd name="connsiteY100" fmla="*/ 296953 h 843657"/>
              <a:gd name="connsiteX101" fmla="*/ 11890989 w 12192000"/>
              <a:gd name="connsiteY101" fmla="*/ 298008 h 843657"/>
              <a:gd name="connsiteX102" fmla="*/ 11895904 w 12192000"/>
              <a:gd name="connsiteY102" fmla="*/ 297102 h 843657"/>
              <a:gd name="connsiteX103" fmla="*/ 11894969 w 12192000"/>
              <a:gd name="connsiteY103" fmla="*/ 296953 h 843657"/>
              <a:gd name="connsiteX104" fmla="*/ 11896981 w 12192000"/>
              <a:gd name="connsiteY104" fmla="*/ 296418 h 843657"/>
              <a:gd name="connsiteX105" fmla="*/ 11931533 w 12192000"/>
              <a:gd name="connsiteY105" fmla="*/ 322577 h 843657"/>
              <a:gd name="connsiteX106" fmla="*/ 11970826 w 12192000"/>
              <a:gd name="connsiteY106" fmla="*/ 284547 h 843657"/>
              <a:gd name="connsiteX107" fmla="*/ 11998411 w 12192000"/>
              <a:gd name="connsiteY107" fmla="*/ 275459 h 843657"/>
              <a:gd name="connsiteX108" fmla="*/ 12070284 w 12192000"/>
              <a:gd name="connsiteY108" fmla="*/ 252823 h 843657"/>
              <a:gd name="connsiteX109" fmla="*/ 12149273 w 12192000"/>
              <a:gd name="connsiteY109" fmla="*/ 283340 h 843657"/>
              <a:gd name="connsiteX110" fmla="*/ 12192000 w 12192000"/>
              <a:gd name="connsiteY110" fmla="*/ 293933 h 843657"/>
              <a:gd name="connsiteX111" fmla="*/ 12192000 w 12192000"/>
              <a:gd name="connsiteY111" fmla="*/ 843657 h 843657"/>
              <a:gd name="connsiteX112" fmla="*/ 0 w 12192000"/>
              <a:gd name="connsiteY112" fmla="*/ 843657 h 843657"/>
              <a:gd name="connsiteX113" fmla="*/ 0 w 12192000"/>
              <a:gd name="connsiteY113" fmla="*/ 517671 h 843657"/>
              <a:gd name="connsiteX114" fmla="*/ 62970 w 12192000"/>
              <a:gd name="connsiteY114" fmla="*/ 497349 h 843657"/>
              <a:gd name="connsiteX115" fmla="*/ 163102 w 12192000"/>
              <a:gd name="connsiteY115" fmla="*/ 486965 h 843657"/>
              <a:gd name="connsiteX116" fmla="*/ 327347 w 12192000"/>
              <a:gd name="connsiteY116" fmla="*/ 474218 h 843657"/>
              <a:gd name="connsiteX117" fmla="*/ 616456 w 12192000"/>
              <a:gd name="connsiteY117" fmla="*/ 448171 h 843657"/>
              <a:gd name="connsiteX118" fmla="*/ 805377 w 12192000"/>
              <a:gd name="connsiteY118" fmla="*/ 441830 h 843657"/>
              <a:gd name="connsiteX119" fmla="*/ 937261 w 12192000"/>
              <a:gd name="connsiteY119" fmla="*/ 436268 h 843657"/>
              <a:gd name="connsiteX120" fmla="*/ 1139080 w 12192000"/>
              <a:gd name="connsiteY120" fmla="*/ 358865 h 843657"/>
              <a:gd name="connsiteX121" fmla="*/ 1319302 w 12192000"/>
              <a:gd name="connsiteY121" fmla="*/ 308917 h 843657"/>
              <a:gd name="connsiteX122" fmla="*/ 1385386 w 12192000"/>
              <a:gd name="connsiteY122" fmla="*/ 296402 h 843657"/>
              <a:gd name="connsiteX123" fmla="*/ 1404278 w 12192000"/>
              <a:gd name="connsiteY123" fmla="*/ 282186 h 843657"/>
              <a:gd name="connsiteX124" fmla="*/ 1431509 w 12192000"/>
              <a:gd name="connsiteY124" fmla="*/ 282637 h 843657"/>
              <a:gd name="connsiteX125" fmla="*/ 1479635 w 12192000"/>
              <a:gd name="connsiteY125" fmla="*/ 281452 h 843657"/>
              <a:gd name="connsiteX126" fmla="*/ 1522846 w 12192000"/>
              <a:gd name="connsiteY126" fmla="*/ 286636 h 843657"/>
              <a:gd name="connsiteX127" fmla="*/ 1744857 w 12192000"/>
              <a:gd name="connsiteY127" fmla="*/ 299498 h 843657"/>
              <a:gd name="connsiteX128" fmla="*/ 1800399 w 12192000"/>
              <a:gd name="connsiteY128" fmla="*/ 286471 h 843657"/>
              <a:gd name="connsiteX129" fmla="*/ 1829679 w 12192000"/>
              <a:gd name="connsiteY129" fmla="*/ 279899 h 843657"/>
              <a:gd name="connsiteX130" fmla="*/ 1848467 w 12192000"/>
              <a:gd name="connsiteY130" fmla="*/ 280085 h 843657"/>
              <a:gd name="connsiteX131" fmla="*/ 1919990 w 12192000"/>
              <a:gd name="connsiteY131" fmla="*/ 280551 h 843657"/>
              <a:gd name="connsiteX132" fmla="*/ 1947318 w 12192000"/>
              <a:gd name="connsiteY132" fmla="*/ 275157 h 843657"/>
              <a:gd name="connsiteX133" fmla="*/ 2052662 w 12192000"/>
              <a:gd name="connsiteY133" fmla="*/ 260377 h 843657"/>
              <a:gd name="connsiteX134" fmla="*/ 2142850 w 12192000"/>
              <a:gd name="connsiteY134" fmla="*/ 253103 h 843657"/>
              <a:gd name="connsiteX135" fmla="*/ 2207849 w 12192000"/>
              <a:gd name="connsiteY135" fmla="*/ 271590 h 843657"/>
              <a:gd name="connsiteX136" fmla="*/ 2213757 w 12192000"/>
              <a:gd name="connsiteY136" fmla="*/ 267429 h 843657"/>
              <a:gd name="connsiteX137" fmla="*/ 2258954 w 12192000"/>
              <a:gd name="connsiteY137" fmla="*/ 268589 h 843657"/>
              <a:gd name="connsiteX138" fmla="*/ 2416183 w 12192000"/>
              <a:gd name="connsiteY138" fmla="*/ 301325 h 843657"/>
              <a:gd name="connsiteX139" fmla="*/ 2504536 w 12192000"/>
              <a:gd name="connsiteY139" fmla="*/ 302799 h 843657"/>
              <a:gd name="connsiteX140" fmla="*/ 2536071 w 12192000"/>
              <a:gd name="connsiteY140" fmla="*/ 298698 h 843657"/>
              <a:gd name="connsiteX141" fmla="*/ 2588893 w 12192000"/>
              <a:gd name="connsiteY141" fmla="*/ 292112 h 843657"/>
              <a:gd name="connsiteX142" fmla="*/ 2628809 w 12192000"/>
              <a:gd name="connsiteY142" fmla="*/ 275805 h 843657"/>
              <a:gd name="connsiteX143" fmla="*/ 2672807 w 12192000"/>
              <a:gd name="connsiteY143" fmla="*/ 274811 h 843657"/>
              <a:gd name="connsiteX144" fmla="*/ 2682466 w 12192000"/>
              <a:gd name="connsiteY144" fmla="*/ 289307 h 843657"/>
              <a:gd name="connsiteX145" fmla="*/ 2801443 w 12192000"/>
              <a:gd name="connsiteY145" fmla="*/ 272988 h 843657"/>
              <a:gd name="connsiteX146" fmla="*/ 2842670 w 12192000"/>
              <a:gd name="connsiteY146" fmla="*/ 270747 h 843657"/>
              <a:gd name="connsiteX147" fmla="*/ 2955436 w 12192000"/>
              <a:gd name="connsiteY147" fmla="*/ 260498 h 843657"/>
              <a:gd name="connsiteX148" fmla="*/ 3068503 w 12192000"/>
              <a:gd name="connsiteY148" fmla="*/ 247085 h 843657"/>
              <a:gd name="connsiteX149" fmla="*/ 3136157 w 12192000"/>
              <a:gd name="connsiteY149" fmla="*/ 221367 h 843657"/>
              <a:gd name="connsiteX150" fmla="*/ 3229025 w 12192000"/>
              <a:gd name="connsiteY150" fmla="*/ 212263 h 843657"/>
              <a:gd name="connsiteX151" fmla="*/ 3263717 w 12192000"/>
              <a:gd name="connsiteY151" fmla="*/ 182064 h 843657"/>
              <a:gd name="connsiteX152" fmla="*/ 3412450 w 12192000"/>
              <a:gd name="connsiteY152" fmla="*/ 169845 h 843657"/>
              <a:gd name="connsiteX153" fmla="*/ 3507988 w 12192000"/>
              <a:gd name="connsiteY153" fmla="*/ 138840 h 843657"/>
              <a:gd name="connsiteX154" fmla="*/ 3664316 w 12192000"/>
              <a:gd name="connsiteY154" fmla="*/ 114777 h 843657"/>
              <a:gd name="connsiteX155" fmla="*/ 3711062 w 12192000"/>
              <a:gd name="connsiteY155" fmla="*/ 102156 h 843657"/>
              <a:gd name="connsiteX156" fmla="*/ 3705359 w 12192000"/>
              <a:gd name="connsiteY156" fmla="*/ 121458 h 843657"/>
              <a:gd name="connsiteX157" fmla="*/ 3752198 w 12192000"/>
              <a:gd name="connsiteY157" fmla="*/ 127977 h 843657"/>
              <a:gd name="connsiteX158" fmla="*/ 3839589 w 12192000"/>
              <a:gd name="connsiteY158" fmla="*/ 94314 h 843657"/>
              <a:gd name="connsiteX159" fmla="*/ 4039575 w 12192000"/>
              <a:gd name="connsiteY159" fmla="*/ 87255 h 843657"/>
              <a:gd name="connsiteX160" fmla="*/ 4045232 w 12192000"/>
              <a:gd name="connsiteY160" fmla="*/ 88164 h 843657"/>
              <a:gd name="connsiteX161" fmla="*/ 4041253 w 12192000"/>
              <a:gd name="connsiteY161" fmla="*/ 89220 h 843657"/>
              <a:gd name="connsiteX162" fmla="*/ 4046168 w 12192000"/>
              <a:gd name="connsiteY162" fmla="*/ 88314 h 843657"/>
              <a:gd name="connsiteX163" fmla="*/ 4045232 w 12192000"/>
              <a:gd name="connsiteY163" fmla="*/ 88164 h 843657"/>
              <a:gd name="connsiteX164" fmla="*/ 4047244 w 12192000"/>
              <a:gd name="connsiteY164" fmla="*/ 87630 h 843657"/>
              <a:gd name="connsiteX165" fmla="*/ 4081797 w 12192000"/>
              <a:gd name="connsiteY165" fmla="*/ 113788 h 843657"/>
              <a:gd name="connsiteX166" fmla="*/ 4121089 w 12192000"/>
              <a:gd name="connsiteY166" fmla="*/ 75758 h 843657"/>
              <a:gd name="connsiteX167" fmla="*/ 4148674 w 12192000"/>
              <a:gd name="connsiteY167" fmla="*/ 66671 h 843657"/>
              <a:gd name="connsiteX168" fmla="*/ 4220548 w 12192000"/>
              <a:gd name="connsiteY168" fmla="*/ 44035 h 843657"/>
              <a:gd name="connsiteX169" fmla="*/ 4354249 w 12192000"/>
              <a:gd name="connsiteY169" fmla="*/ 88116 h 843657"/>
              <a:gd name="connsiteX170" fmla="*/ 4549237 w 12192000"/>
              <a:gd name="connsiteY170" fmla="*/ 79806 h 843657"/>
              <a:gd name="connsiteX171" fmla="*/ 4796679 w 12192000"/>
              <a:gd name="connsiteY171" fmla="*/ 108111 h 843657"/>
              <a:gd name="connsiteX172" fmla="*/ 4928657 w 12192000"/>
              <a:gd name="connsiteY172" fmla="*/ 111604 h 843657"/>
              <a:gd name="connsiteX173" fmla="*/ 5136768 w 12192000"/>
              <a:gd name="connsiteY173" fmla="*/ 48267 h 843657"/>
              <a:gd name="connsiteX174" fmla="*/ 5320899 w 12192000"/>
              <a:gd name="connsiteY174" fmla="*/ 10821 h 843657"/>
              <a:gd name="connsiteX175" fmla="*/ 5427496 w 12192000"/>
              <a:gd name="connsiteY175" fmla="*/ 48 h 843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Lst>
            <a:rect l="l" t="t" r="r" b="b"/>
            <a:pathLst>
              <a:path w="12192000" h="843657">
                <a:moveTo>
                  <a:pt x="5427496" y="48"/>
                </a:moveTo>
                <a:cubicBezTo>
                  <a:pt x="5539522" y="-1167"/>
                  <a:pt x="5660629" y="21238"/>
                  <a:pt x="5725893" y="21789"/>
                </a:cubicBezTo>
                <a:cubicBezTo>
                  <a:pt x="5728883" y="21092"/>
                  <a:pt x="5807017" y="20526"/>
                  <a:pt x="5843016" y="15229"/>
                </a:cubicBezTo>
                <a:lnTo>
                  <a:pt x="5846849" y="32983"/>
                </a:lnTo>
                <a:lnTo>
                  <a:pt x="5899818" y="25502"/>
                </a:lnTo>
                <a:cubicBezTo>
                  <a:pt x="5978576" y="29224"/>
                  <a:pt x="5979762" y="33846"/>
                  <a:pt x="6034990" y="39501"/>
                </a:cubicBezTo>
                <a:cubicBezTo>
                  <a:pt x="6090217" y="45155"/>
                  <a:pt x="6180985" y="52604"/>
                  <a:pt x="6231181" y="59432"/>
                </a:cubicBezTo>
                <a:cubicBezTo>
                  <a:pt x="6281376" y="66260"/>
                  <a:pt x="6255083" y="72671"/>
                  <a:pt x="6336161" y="80469"/>
                </a:cubicBezTo>
                <a:cubicBezTo>
                  <a:pt x="6367899" y="78809"/>
                  <a:pt x="6388398" y="79505"/>
                  <a:pt x="6424286" y="80202"/>
                </a:cubicBezTo>
                <a:lnTo>
                  <a:pt x="6498206" y="88921"/>
                </a:lnTo>
                <a:cubicBezTo>
                  <a:pt x="6511924" y="88197"/>
                  <a:pt x="6519540" y="89722"/>
                  <a:pt x="6524438" y="92235"/>
                </a:cubicBezTo>
                <a:lnTo>
                  <a:pt x="6528543" y="96055"/>
                </a:lnTo>
                <a:lnTo>
                  <a:pt x="6550787" y="79748"/>
                </a:lnTo>
                <a:lnTo>
                  <a:pt x="6638443" y="117301"/>
                </a:lnTo>
                <a:lnTo>
                  <a:pt x="6639771" y="116273"/>
                </a:lnTo>
                <a:cubicBezTo>
                  <a:pt x="6661612" y="112323"/>
                  <a:pt x="6702466" y="111534"/>
                  <a:pt x="6733110" y="109431"/>
                </a:cubicBezTo>
                <a:cubicBezTo>
                  <a:pt x="6750270" y="113134"/>
                  <a:pt x="6804803" y="100717"/>
                  <a:pt x="6823638" y="103653"/>
                </a:cubicBezTo>
                <a:lnTo>
                  <a:pt x="6834898" y="105044"/>
                </a:lnTo>
                <a:lnTo>
                  <a:pt x="6835271" y="104811"/>
                </a:lnTo>
                <a:cubicBezTo>
                  <a:pt x="6838034" y="104559"/>
                  <a:pt x="6841861" y="104809"/>
                  <a:pt x="6847445" y="105763"/>
                </a:cubicBezTo>
                <a:lnTo>
                  <a:pt x="6855429" y="107584"/>
                </a:lnTo>
                <a:lnTo>
                  <a:pt x="6923302" y="131290"/>
                </a:lnTo>
                <a:lnTo>
                  <a:pt x="7046891" y="109264"/>
                </a:lnTo>
                <a:cubicBezTo>
                  <a:pt x="7109198" y="115376"/>
                  <a:pt x="7163425" y="116966"/>
                  <a:pt x="7233811" y="127598"/>
                </a:cubicBezTo>
                <a:cubicBezTo>
                  <a:pt x="7295557" y="125883"/>
                  <a:pt x="7306408" y="101921"/>
                  <a:pt x="7371301" y="118421"/>
                </a:cubicBezTo>
                <a:cubicBezTo>
                  <a:pt x="7428238" y="129077"/>
                  <a:pt x="7510607" y="192508"/>
                  <a:pt x="7574701" y="190435"/>
                </a:cubicBezTo>
                <a:cubicBezTo>
                  <a:pt x="7575517" y="193901"/>
                  <a:pt x="7577730" y="196953"/>
                  <a:pt x="7580910" y="199699"/>
                </a:cubicBezTo>
                <a:lnTo>
                  <a:pt x="7592267" y="206716"/>
                </a:lnTo>
                <a:lnTo>
                  <a:pt x="7594969" y="206552"/>
                </a:lnTo>
                <a:cubicBezTo>
                  <a:pt x="7605059" y="207466"/>
                  <a:pt x="7609760" y="209355"/>
                  <a:pt x="7612066" y="211669"/>
                </a:cubicBezTo>
                <a:lnTo>
                  <a:pt x="7613197" y="214836"/>
                </a:lnTo>
                <a:lnTo>
                  <a:pt x="7624109" y="218987"/>
                </a:lnTo>
                <a:lnTo>
                  <a:pt x="7643393" y="228895"/>
                </a:lnTo>
                <a:lnTo>
                  <a:pt x="7649074" y="229127"/>
                </a:lnTo>
                <a:lnTo>
                  <a:pt x="7681385" y="241546"/>
                </a:lnTo>
                <a:lnTo>
                  <a:pt x="7682814" y="240947"/>
                </a:lnTo>
                <a:cubicBezTo>
                  <a:pt x="7686754" y="239889"/>
                  <a:pt x="7691050" y="239641"/>
                  <a:pt x="7696214" y="241085"/>
                </a:cubicBezTo>
                <a:lnTo>
                  <a:pt x="7819450" y="251097"/>
                </a:lnTo>
                <a:lnTo>
                  <a:pt x="7826804" y="253271"/>
                </a:lnTo>
                <a:lnTo>
                  <a:pt x="7827179" y="253144"/>
                </a:lnTo>
                <a:cubicBezTo>
                  <a:pt x="7829262" y="253251"/>
                  <a:pt x="7831866" y="253829"/>
                  <a:pt x="7835389" y="255095"/>
                </a:cubicBezTo>
                <a:lnTo>
                  <a:pt x="7840212" y="257235"/>
                </a:lnTo>
                <a:lnTo>
                  <a:pt x="7854477" y="261452"/>
                </a:lnTo>
                <a:lnTo>
                  <a:pt x="7925416" y="250871"/>
                </a:lnTo>
                <a:cubicBezTo>
                  <a:pt x="7968549" y="254776"/>
                  <a:pt x="7991532" y="223503"/>
                  <a:pt x="8027820" y="237431"/>
                </a:cubicBezTo>
                <a:cubicBezTo>
                  <a:pt x="8068225" y="241026"/>
                  <a:pt x="8049335" y="250837"/>
                  <a:pt x="8082003" y="258480"/>
                </a:cubicBezTo>
                <a:cubicBezTo>
                  <a:pt x="8118911" y="261016"/>
                  <a:pt x="8227791" y="271465"/>
                  <a:pt x="8258788" y="272192"/>
                </a:cubicBezTo>
                <a:cubicBezTo>
                  <a:pt x="8285356" y="257871"/>
                  <a:pt x="8284528" y="264250"/>
                  <a:pt x="8292894" y="269919"/>
                </a:cubicBezTo>
                <a:lnTo>
                  <a:pt x="8297864" y="268332"/>
                </a:lnTo>
                <a:lnTo>
                  <a:pt x="8304197" y="267834"/>
                </a:lnTo>
                <a:lnTo>
                  <a:pt x="8320276" y="270133"/>
                </a:lnTo>
                <a:lnTo>
                  <a:pt x="8326122" y="271603"/>
                </a:lnTo>
                <a:cubicBezTo>
                  <a:pt x="8330224" y="272389"/>
                  <a:pt x="8333047" y="272623"/>
                  <a:pt x="8335105" y="272466"/>
                </a:cubicBezTo>
                <a:lnTo>
                  <a:pt x="8335390" y="272295"/>
                </a:lnTo>
                <a:lnTo>
                  <a:pt x="8383421" y="274638"/>
                </a:lnTo>
                <a:cubicBezTo>
                  <a:pt x="8398105" y="264966"/>
                  <a:pt x="8442440" y="289516"/>
                  <a:pt x="8443863" y="268710"/>
                </a:cubicBezTo>
                <a:cubicBezTo>
                  <a:pt x="8461029" y="272153"/>
                  <a:pt x="8468950" y="281627"/>
                  <a:pt x="8467401" y="267736"/>
                </a:cubicBezTo>
                <a:cubicBezTo>
                  <a:pt x="8473175" y="268487"/>
                  <a:pt x="8477144" y="267709"/>
                  <a:pt x="8480310" y="266190"/>
                </a:cubicBezTo>
                <a:lnTo>
                  <a:pt x="8481334" y="265430"/>
                </a:lnTo>
                <a:lnTo>
                  <a:pt x="8519400" y="273417"/>
                </a:lnTo>
                <a:lnTo>
                  <a:pt x="8673416" y="324197"/>
                </a:lnTo>
                <a:cubicBezTo>
                  <a:pt x="8745894" y="327976"/>
                  <a:pt x="8849559" y="346603"/>
                  <a:pt x="8915200" y="356781"/>
                </a:cubicBezTo>
                <a:cubicBezTo>
                  <a:pt x="8932755" y="365773"/>
                  <a:pt x="9005876" y="371758"/>
                  <a:pt x="9059198" y="364924"/>
                </a:cubicBezTo>
                <a:lnTo>
                  <a:pt x="9178845" y="379331"/>
                </a:lnTo>
                <a:cubicBezTo>
                  <a:pt x="9219852" y="386336"/>
                  <a:pt x="9250133" y="384055"/>
                  <a:pt x="9291225" y="384156"/>
                </a:cubicBezTo>
                <a:cubicBezTo>
                  <a:pt x="9315636" y="387667"/>
                  <a:pt x="9329719" y="388016"/>
                  <a:pt x="9370554" y="395218"/>
                </a:cubicBezTo>
                <a:cubicBezTo>
                  <a:pt x="9378187" y="394560"/>
                  <a:pt x="9405932" y="395507"/>
                  <a:pt x="9413541" y="394032"/>
                </a:cubicBezTo>
                <a:lnTo>
                  <a:pt x="9457933" y="395525"/>
                </a:lnTo>
                <a:lnTo>
                  <a:pt x="9592718" y="403735"/>
                </a:lnTo>
                <a:cubicBezTo>
                  <a:pt x="9606379" y="409007"/>
                  <a:pt x="9655291" y="415471"/>
                  <a:pt x="9668575" y="410688"/>
                </a:cubicBezTo>
                <a:cubicBezTo>
                  <a:pt x="9679602" y="410798"/>
                  <a:pt x="9706602" y="416975"/>
                  <a:pt x="9715652" y="411123"/>
                </a:cubicBezTo>
                <a:cubicBezTo>
                  <a:pt x="9741103" y="416170"/>
                  <a:pt x="9768395" y="403710"/>
                  <a:pt x="9777853" y="400831"/>
                </a:cubicBezTo>
                <a:cubicBezTo>
                  <a:pt x="9805740" y="393796"/>
                  <a:pt x="9827401" y="416417"/>
                  <a:pt x="9851249" y="415333"/>
                </a:cubicBezTo>
                <a:cubicBezTo>
                  <a:pt x="9890629" y="418769"/>
                  <a:pt x="9948551" y="426335"/>
                  <a:pt x="9976759" y="429768"/>
                </a:cubicBezTo>
                <a:cubicBezTo>
                  <a:pt x="10039303" y="440942"/>
                  <a:pt x="10139010" y="464526"/>
                  <a:pt x="10190155" y="473343"/>
                </a:cubicBezTo>
                <a:cubicBezTo>
                  <a:pt x="10247801" y="482478"/>
                  <a:pt x="10217837" y="456410"/>
                  <a:pt x="10283621" y="482672"/>
                </a:cubicBezTo>
                <a:cubicBezTo>
                  <a:pt x="10314609" y="484053"/>
                  <a:pt x="10340423" y="481075"/>
                  <a:pt x="10363623" y="479281"/>
                </a:cubicBezTo>
                <a:cubicBezTo>
                  <a:pt x="10362575" y="468594"/>
                  <a:pt x="10390200" y="481546"/>
                  <a:pt x="10418680" y="481335"/>
                </a:cubicBezTo>
                <a:cubicBezTo>
                  <a:pt x="10435371" y="482382"/>
                  <a:pt x="10458706" y="485335"/>
                  <a:pt x="10476232" y="487929"/>
                </a:cubicBezTo>
                <a:lnTo>
                  <a:pt x="10477443" y="488348"/>
                </a:lnTo>
                <a:lnTo>
                  <a:pt x="10478546" y="484593"/>
                </a:lnTo>
                <a:cubicBezTo>
                  <a:pt x="10496869" y="473932"/>
                  <a:pt x="10504440" y="492791"/>
                  <a:pt x="10522544" y="483599"/>
                </a:cubicBezTo>
                <a:lnTo>
                  <a:pt x="10525940" y="488575"/>
                </a:lnTo>
                <a:lnTo>
                  <a:pt x="10527978" y="487468"/>
                </a:lnTo>
                <a:lnTo>
                  <a:pt x="10551856" y="495400"/>
                </a:lnTo>
                <a:lnTo>
                  <a:pt x="10651180" y="481776"/>
                </a:lnTo>
                <a:cubicBezTo>
                  <a:pt x="10666635" y="489439"/>
                  <a:pt x="10679569" y="486219"/>
                  <a:pt x="10692407" y="479535"/>
                </a:cubicBezTo>
                <a:cubicBezTo>
                  <a:pt x="10729215" y="482326"/>
                  <a:pt x="10763453" y="472539"/>
                  <a:pt x="10805173" y="469286"/>
                </a:cubicBezTo>
                <a:cubicBezTo>
                  <a:pt x="10849593" y="478609"/>
                  <a:pt x="10873661" y="459268"/>
                  <a:pt x="10918240" y="455873"/>
                </a:cubicBezTo>
                <a:cubicBezTo>
                  <a:pt x="10961126" y="475397"/>
                  <a:pt x="10948597" y="428686"/>
                  <a:pt x="10985893" y="430155"/>
                </a:cubicBezTo>
                <a:cubicBezTo>
                  <a:pt x="11045792" y="447988"/>
                  <a:pt x="10985190" y="414687"/>
                  <a:pt x="11078762" y="421051"/>
                </a:cubicBezTo>
                <a:cubicBezTo>
                  <a:pt x="11083925" y="424015"/>
                  <a:pt x="11114482" y="394913"/>
                  <a:pt x="11113454" y="390853"/>
                </a:cubicBezTo>
                <a:cubicBezTo>
                  <a:pt x="11133947" y="392405"/>
                  <a:pt x="11233066" y="373732"/>
                  <a:pt x="11262187" y="378634"/>
                </a:cubicBezTo>
                <a:cubicBezTo>
                  <a:pt x="11320092" y="367389"/>
                  <a:pt x="11316005" y="350805"/>
                  <a:pt x="11357725" y="347628"/>
                </a:cubicBezTo>
                <a:cubicBezTo>
                  <a:pt x="11394272" y="337523"/>
                  <a:pt x="11451549" y="336224"/>
                  <a:pt x="11514053" y="323566"/>
                </a:cubicBezTo>
                <a:lnTo>
                  <a:pt x="11560799" y="310945"/>
                </a:lnTo>
                <a:lnTo>
                  <a:pt x="11555095" y="330247"/>
                </a:lnTo>
                <a:cubicBezTo>
                  <a:pt x="11570115" y="329566"/>
                  <a:pt x="11599314" y="335563"/>
                  <a:pt x="11601935" y="336765"/>
                </a:cubicBezTo>
                <a:cubicBezTo>
                  <a:pt x="11636102" y="339048"/>
                  <a:pt x="11641430" y="309890"/>
                  <a:pt x="11689326" y="303103"/>
                </a:cubicBezTo>
                <a:cubicBezTo>
                  <a:pt x="11737222" y="296316"/>
                  <a:pt x="11853888" y="301002"/>
                  <a:pt x="11889311" y="296043"/>
                </a:cubicBezTo>
                <a:lnTo>
                  <a:pt x="11894969" y="296953"/>
                </a:lnTo>
                <a:lnTo>
                  <a:pt x="11890989" y="298008"/>
                </a:lnTo>
                <a:cubicBezTo>
                  <a:pt x="11892055" y="297992"/>
                  <a:pt x="11894939" y="297561"/>
                  <a:pt x="11895904" y="297102"/>
                </a:cubicBezTo>
                <a:lnTo>
                  <a:pt x="11894969" y="296953"/>
                </a:lnTo>
                <a:lnTo>
                  <a:pt x="11896981" y="296418"/>
                </a:lnTo>
                <a:cubicBezTo>
                  <a:pt x="11903286" y="295212"/>
                  <a:pt x="11910383" y="325786"/>
                  <a:pt x="11931533" y="322577"/>
                </a:cubicBezTo>
                <a:cubicBezTo>
                  <a:pt x="11942379" y="322584"/>
                  <a:pt x="11958231" y="288015"/>
                  <a:pt x="11970826" y="284547"/>
                </a:cubicBezTo>
                <a:lnTo>
                  <a:pt x="11998411" y="275459"/>
                </a:lnTo>
                <a:cubicBezTo>
                  <a:pt x="12014431" y="274432"/>
                  <a:pt x="12054264" y="253851"/>
                  <a:pt x="12070284" y="252823"/>
                </a:cubicBezTo>
                <a:cubicBezTo>
                  <a:pt x="12101953" y="269774"/>
                  <a:pt x="12127636" y="277970"/>
                  <a:pt x="12149273" y="283340"/>
                </a:cubicBezTo>
                <a:lnTo>
                  <a:pt x="12192000" y="293933"/>
                </a:lnTo>
                <a:lnTo>
                  <a:pt x="12192000" y="843657"/>
                </a:lnTo>
                <a:lnTo>
                  <a:pt x="0" y="843657"/>
                </a:lnTo>
                <a:lnTo>
                  <a:pt x="0" y="517671"/>
                </a:lnTo>
                <a:lnTo>
                  <a:pt x="62970" y="497349"/>
                </a:lnTo>
                <a:cubicBezTo>
                  <a:pt x="96818" y="489349"/>
                  <a:pt x="130274" y="485131"/>
                  <a:pt x="163102" y="486965"/>
                </a:cubicBezTo>
                <a:cubicBezTo>
                  <a:pt x="229273" y="516421"/>
                  <a:pt x="295464" y="465077"/>
                  <a:pt x="327347" y="474218"/>
                </a:cubicBezTo>
                <a:cubicBezTo>
                  <a:pt x="398278" y="461559"/>
                  <a:pt x="524389" y="465494"/>
                  <a:pt x="616456" y="448171"/>
                </a:cubicBezTo>
                <a:cubicBezTo>
                  <a:pt x="689761" y="448930"/>
                  <a:pt x="725233" y="436443"/>
                  <a:pt x="805377" y="441830"/>
                </a:cubicBezTo>
                <a:cubicBezTo>
                  <a:pt x="856514" y="450042"/>
                  <a:pt x="903636" y="447034"/>
                  <a:pt x="937261" y="436268"/>
                </a:cubicBezTo>
                <a:cubicBezTo>
                  <a:pt x="984382" y="427633"/>
                  <a:pt x="1086871" y="383843"/>
                  <a:pt x="1139080" y="358865"/>
                </a:cubicBezTo>
                <a:cubicBezTo>
                  <a:pt x="1171293" y="330806"/>
                  <a:pt x="1269341" y="356187"/>
                  <a:pt x="1319302" y="308917"/>
                </a:cubicBezTo>
                <a:cubicBezTo>
                  <a:pt x="1351293" y="315381"/>
                  <a:pt x="1370639" y="306651"/>
                  <a:pt x="1385386" y="296402"/>
                </a:cubicBezTo>
                <a:lnTo>
                  <a:pt x="1404278" y="282186"/>
                </a:lnTo>
                <a:lnTo>
                  <a:pt x="1431509" y="282637"/>
                </a:lnTo>
                <a:lnTo>
                  <a:pt x="1479635" y="281452"/>
                </a:lnTo>
                <a:lnTo>
                  <a:pt x="1522846" y="286636"/>
                </a:lnTo>
                <a:cubicBezTo>
                  <a:pt x="1607746" y="295741"/>
                  <a:pt x="1658262" y="297408"/>
                  <a:pt x="1744857" y="299498"/>
                </a:cubicBezTo>
                <a:cubicBezTo>
                  <a:pt x="1746802" y="298898"/>
                  <a:pt x="1772794" y="292779"/>
                  <a:pt x="1800399" y="286471"/>
                </a:cubicBezTo>
                <a:lnTo>
                  <a:pt x="1829679" y="279899"/>
                </a:lnTo>
                <a:lnTo>
                  <a:pt x="1848467" y="280085"/>
                </a:lnTo>
                <a:cubicBezTo>
                  <a:pt x="1862541" y="284929"/>
                  <a:pt x="1909246" y="287572"/>
                  <a:pt x="1919990" y="280551"/>
                </a:cubicBezTo>
                <a:cubicBezTo>
                  <a:pt x="1930120" y="279552"/>
                  <a:pt x="1940770" y="283009"/>
                  <a:pt x="1947318" y="275157"/>
                </a:cubicBezTo>
                <a:cubicBezTo>
                  <a:pt x="1969430" y="271795"/>
                  <a:pt x="2020074" y="264052"/>
                  <a:pt x="2052662" y="260377"/>
                </a:cubicBezTo>
                <a:cubicBezTo>
                  <a:pt x="2069011" y="271949"/>
                  <a:pt x="2098031" y="252728"/>
                  <a:pt x="2142850" y="253103"/>
                </a:cubicBezTo>
                <a:cubicBezTo>
                  <a:pt x="2160684" y="266415"/>
                  <a:pt x="2173071" y="253191"/>
                  <a:pt x="2207849" y="271590"/>
                </a:cubicBezTo>
                <a:cubicBezTo>
                  <a:pt x="2209481" y="270048"/>
                  <a:pt x="2211471" y="268648"/>
                  <a:pt x="2213757" y="267429"/>
                </a:cubicBezTo>
                <a:cubicBezTo>
                  <a:pt x="2227043" y="260354"/>
                  <a:pt x="2247279" y="260873"/>
                  <a:pt x="2258954" y="268589"/>
                </a:cubicBezTo>
                <a:cubicBezTo>
                  <a:pt x="2314759" y="293598"/>
                  <a:pt x="2367284" y="294725"/>
                  <a:pt x="2416183" y="301325"/>
                </a:cubicBezTo>
                <a:cubicBezTo>
                  <a:pt x="2471682" y="306236"/>
                  <a:pt x="2436502" y="278448"/>
                  <a:pt x="2504536" y="302799"/>
                </a:cubicBezTo>
                <a:cubicBezTo>
                  <a:pt x="2512619" y="293910"/>
                  <a:pt x="2521472" y="293787"/>
                  <a:pt x="2536071" y="298698"/>
                </a:cubicBezTo>
                <a:cubicBezTo>
                  <a:pt x="2563080" y="300400"/>
                  <a:pt x="2562424" y="277303"/>
                  <a:pt x="2588893" y="292112"/>
                </a:cubicBezTo>
                <a:cubicBezTo>
                  <a:pt x="2584764" y="279571"/>
                  <a:pt x="2640519" y="289099"/>
                  <a:pt x="2628809" y="275805"/>
                </a:cubicBezTo>
                <a:cubicBezTo>
                  <a:pt x="2647132" y="265144"/>
                  <a:pt x="2654703" y="284003"/>
                  <a:pt x="2672807" y="274811"/>
                </a:cubicBezTo>
                <a:cubicBezTo>
                  <a:pt x="2692689" y="273207"/>
                  <a:pt x="2660665" y="287642"/>
                  <a:pt x="2682466" y="289307"/>
                </a:cubicBezTo>
                <a:lnTo>
                  <a:pt x="2801443" y="272988"/>
                </a:lnTo>
                <a:cubicBezTo>
                  <a:pt x="2816898" y="280651"/>
                  <a:pt x="2829832" y="277431"/>
                  <a:pt x="2842670" y="270747"/>
                </a:cubicBezTo>
                <a:cubicBezTo>
                  <a:pt x="2879478" y="273538"/>
                  <a:pt x="2913716" y="263751"/>
                  <a:pt x="2955436" y="260498"/>
                </a:cubicBezTo>
                <a:cubicBezTo>
                  <a:pt x="2999857" y="269821"/>
                  <a:pt x="3023924" y="250480"/>
                  <a:pt x="3068503" y="247085"/>
                </a:cubicBezTo>
                <a:cubicBezTo>
                  <a:pt x="3111389" y="266609"/>
                  <a:pt x="3098860" y="219898"/>
                  <a:pt x="3136157" y="221367"/>
                </a:cubicBezTo>
                <a:cubicBezTo>
                  <a:pt x="3196055" y="239200"/>
                  <a:pt x="3135454" y="205899"/>
                  <a:pt x="3229025" y="212263"/>
                </a:cubicBezTo>
                <a:cubicBezTo>
                  <a:pt x="3234188" y="215227"/>
                  <a:pt x="3264745" y="186124"/>
                  <a:pt x="3263717" y="182064"/>
                </a:cubicBezTo>
                <a:cubicBezTo>
                  <a:pt x="3284210" y="183616"/>
                  <a:pt x="3383330" y="164943"/>
                  <a:pt x="3412450" y="169845"/>
                </a:cubicBezTo>
                <a:cubicBezTo>
                  <a:pt x="3470355" y="158600"/>
                  <a:pt x="3466269" y="142016"/>
                  <a:pt x="3507988" y="138840"/>
                </a:cubicBezTo>
                <a:cubicBezTo>
                  <a:pt x="3544535" y="128734"/>
                  <a:pt x="3601812" y="127435"/>
                  <a:pt x="3664316" y="114777"/>
                </a:cubicBezTo>
                <a:lnTo>
                  <a:pt x="3711062" y="102156"/>
                </a:lnTo>
                <a:lnTo>
                  <a:pt x="3705359" y="121458"/>
                </a:lnTo>
                <a:cubicBezTo>
                  <a:pt x="3720379" y="120778"/>
                  <a:pt x="3749577" y="126775"/>
                  <a:pt x="3752198" y="127977"/>
                </a:cubicBezTo>
                <a:cubicBezTo>
                  <a:pt x="3786365" y="130259"/>
                  <a:pt x="3791694" y="101101"/>
                  <a:pt x="3839589" y="94314"/>
                </a:cubicBezTo>
                <a:cubicBezTo>
                  <a:pt x="3887485" y="87527"/>
                  <a:pt x="4004152" y="92214"/>
                  <a:pt x="4039575" y="87255"/>
                </a:cubicBezTo>
                <a:lnTo>
                  <a:pt x="4045232" y="88164"/>
                </a:lnTo>
                <a:lnTo>
                  <a:pt x="4041253" y="89220"/>
                </a:lnTo>
                <a:cubicBezTo>
                  <a:pt x="4042318" y="89204"/>
                  <a:pt x="4045202" y="88772"/>
                  <a:pt x="4046168" y="88314"/>
                </a:cubicBezTo>
                <a:lnTo>
                  <a:pt x="4045232" y="88164"/>
                </a:lnTo>
                <a:lnTo>
                  <a:pt x="4047244" y="87630"/>
                </a:lnTo>
                <a:cubicBezTo>
                  <a:pt x="4053549" y="86424"/>
                  <a:pt x="4060647" y="116997"/>
                  <a:pt x="4081797" y="113788"/>
                </a:cubicBezTo>
                <a:cubicBezTo>
                  <a:pt x="4092642" y="113795"/>
                  <a:pt x="4108495" y="79226"/>
                  <a:pt x="4121089" y="75758"/>
                </a:cubicBezTo>
                <a:lnTo>
                  <a:pt x="4148674" y="66671"/>
                </a:lnTo>
                <a:cubicBezTo>
                  <a:pt x="4164695" y="65643"/>
                  <a:pt x="4204528" y="45062"/>
                  <a:pt x="4220548" y="44035"/>
                </a:cubicBezTo>
                <a:cubicBezTo>
                  <a:pt x="4283885" y="77935"/>
                  <a:pt x="4323280" y="76818"/>
                  <a:pt x="4354249" y="88116"/>
                </a:cubicBezTo>
                <a:cubicBezTo>
                  <a:pt x="4424521" y="97907"/>
                  <a:pt x="4455906" y="90768"/>
                  <a:pt x="4549237" y="79806"/>
                </a:cubicBezTo>
                <a:cubicBezTo>
                  <a:pt x="4622250" y="85587"/>
                  <a:pt x="4717263" y="97250"/>
                  <a:pt x="4796679" y="108111"/>
                </a:cubicBezTo>
                <a:cubicBezTo>
                  <a:pt x="4846927" y="119802"/>
                  <a:pt x="4894173" y="120032"/>
                  <a:pt x="4928657" y="111604"/>
                </a:cubicBezTo>
                <a:cubicBezTo>
                  <a:pt x="4976404" y="106223"/>
                  <a:pt x="5082489" y="69591"/>
                  <a:pt x="5136768" y="48267"/>
                </a:cubicBezTo>
                <a:cubicBezTo>
                  <a:pt x="5171389" y="22501"/>
                  <a:pt x="5266869" y="54523"/>
                  <a:pt x="5320899" y="10821"/>
                </a:cubicBezTo>
                <a:cubicBezTo>
                  <a:pt x="5353820" y="3483"/>
                  <a:pt x="5390152" y="453"/>
                  <a:pt x="5427496" y="4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17" name="Title 1"/>
          <p:cNvSpPr>
            <a:spLocks noGrp="1"/>
          </p:cNvSpPr>
          <p:nvPr>
            <p:ph type="title"/>
          </p:nvPr>
        </p:nvSpPr>
        <p:spPr>
          <a:xfrm>
            <a:off x="873706" y="609601"/>
            <a:ext cx="9810604" cy="422365"/>
          </a:xfrm>
        </p:spPr>
        <p:txBody>
          <a:bodyPr/>
          <a:lstStyle>
            <a:lvl1pPr algn="ctr">
              <a:defRPr/>
            </a:lvl1pPr>
          </a:lstStyle>
          <a:p>
            <a:r>
              <a:rPr lang="en-US"/>
              <a:t>Click to edit Master title style</a:t>
            </a:r>
            <a:endParaRPr lang="en-US" dirty="0"/>
          </a:p>
        </p:txBody>
      </p:sp>
      <p:sp>
        <p:nvSpPr>
          <p:cNvPr id="18" name="Text Placeholder 14"/>
          <p:cNvSpPr>
            <a:spLocks noGrp="1"/>
          </p:cNvSpPr>
          <p:nvPr>
            <p:ph type="body" sz="quarter" idx="13"/>
          </p:nvPr>
        </p:nvSpPr>
        <p:spPr>
          <a:xfrm>
            <a:off x="454758" y="1619250"/>
            <a:ext cx="3424321" cy="422365"/>
          </a:xfrm>
        </p:spPr>
        <p:txBody>
          <a:bodyPr/>
          <a:lstStyle>
            <a:lvl1pPr marL="0" indent="0" algn="l">
              <a:buNone/>
              <a:defRPr sz="2400" b="0" i="0"/>
            </a:lvl1pPr>
          </a:lstStyle>
          <a:p>
            <a:pPr lvl="0"/>
            <a:r>
              <a:rPr lang="en-US"/>
              <a:t>Click to edit Master text styles</a:t>
            </a:r>
          </a:p>
        </p:txBody>
      </p:sp>
      <p:sp>
        <p:nvSpPr>
          <p:cNvPr id="20" name="Text Placeholder 17"/>
          <p:cNvSpPr>
            <a:spLocks noGrp="1"/>
          </p:cNvSpPr>
          <p:nvPr>
            <p:ph type="body" sz="quarter" idx="15"/>
          </p:nvPr>
        </p:nvSpPr>
        <p:spPr>
          <a:xfrm>
            <a:off x="454550" y="2142535"/>
            <a:ext cx="3423973" cy="3748087"/>
          </a:xfrm>
        </p:spPr>
        <p:txBody>
          <a:bodyPr/>
          <a:lstStyle>
            <a:lvl1pPr>
              <a:defRPr/>
            </a:lvl1pPr>
          </a:lstStyle>
          <a:p>
            <a:pPr lvl="0"/>
            <a:r>
              <a:rPr lang="en-US"/>
              <a:t>Click to edit Master text styles</a:t>
            </a:r>
          </a:p>
        </p:txBody>
      </p:sp>
      <p:sp>
        <p:nvSpPr>
          <p:cNvPr id="19" name="Text Placeholder 14"/>
          <p:cNvSpPr>
            <a:spLocks noGrp="1"/>
          </p:cNvSpPr>
          <p:nvPr>
            <p:ph type="body" sz="quarter" idx="14"/>
          </p:nvPr>
        </p:nvSpPr>
        <p:spPr>
          <a:xfrm>
            <a:off x="4115018" y="1619249"/>
            <a:ext cx="3424320" cy="422365"/>
          </a:xfrm>
        </p:spPr>
        <p:txBody>
          <a:bodyPr/>
          <a:lstStyle>
            <a:lvl1pPr marL="0" indent="0" algn="l">
              <a:buNone/>
              <a:defRPr sz="2400" b="0"/>
            </a:lvl1pPr>
          </a:lstStyle>
          <a:p>
            <a:pPr lvl="0"/>
            <a:r>
              <a:rPr lang="en-US"/>
              <a:t>Click to edit Master text styles</a:t>
            </a:r>
          </a:p>
        </p:txBody>
      </p:sp>
      <p:sp>
        <p:nvSpPr>
          <p:cNvPr id="21" name="Text Placeholder 17"/>
          <p:cNvSpPr>
            <a:spLocks noGrp="1"/>
          </p:cNvSpPr>
          <p:nvPr>
            <p:ph type="body" sz="quarter" idx="16"/>
          </p:nvPr>
        </p:nvSpPr>
        <p:spPr>
          <a:xfrm>
            <a:off x="4115497" y="2142534"/>
            <a:ext cx="3423973" cy="3748087"/>
          </a:xfrm>
        </p:spPr>
        <p:txBody>
          <a:bodyPr/>
          <a:lstStyle>
            <a:lvl1pPr>
              <a:defRPr/>
            </a:lvl1pPr>
          </a:lstStyle>
          <a:p>
            <a:pPr lvl="0"/>
            <a:r>
              <a:rPr lang="en-US"/>
              <a:t>Click to edit Master text styles</a:t>
            </a:r>
          </a:p>
        </p:txBody>
      </p:sp>
      <p:sp>
        <p:nvSpPr>
          <p:cNvPr id="24" name="Text Placeholder 14"/>
          <p:cNvSpPr>
            <a:spLocks noGrp="1"/>
          </p:cNvSpPr>
          <p:nvPr>
            <p:ph type="body" sz="quarter" idx="17"/>
          </p:nvPr>
        </p:nvSpPr>
        <p:spPr>
          <a:xfrm>
            <a:off x="7775277" y="1619249"/>
            <a:ext cx="3424320" cy="422365"/>
          </a:xfrm>
        </p:spPr>
        <p:txBody>
          <a:bodyPr/>
          <a:lstStyle>
            <a:lvl1pPr marL="0" indent="0" algn="l">
              <a:buNone/>
              <a:defRPr sz="2400" b="0"/>
            </a:lvl1pPr>
          </a:lstStyle>
          <a:p>
            <a:pPr lvl="0"/>
            <a:r>
              <a:rPr lang="en-US"/>
              <a:t>Click to edit Master text styles</a:t>
            </a:r>
          </a:p>
        </p:txBody>
      </p:sp>
      <p:sp>
        <p:nvSpPr>
          <p:cNvPr id="25" name="Text Placeholder 17"/>
          <p:cNvSpPr>
            <a:spLocks noGrp="1"/>
          </p:cNvSpPr>
          <p:nvPr>
            <p:ph type="body" sz="quarter" idx="18"/>
          </p:nvPr>
        </p:nvSpPr>
        <p:spPr>
          <a:xfrm>
            <a:off x="7775756" y="2142534"/>
            <a:ext cx="3423973" cy="3748087"/>
          </a:xfrm>
        </p:spPr>
        <p:txBody>
          <a:bodyPr/>
          <a:lstStyle>
            <a:lvl1pPr>
              <a:defRPr/>
            </a:lvl1pPr>
          </a:lstStyle>
          <a:p>
            <a:pPr lvl="0"/>
            <a:r>
              <a:rPr lang="en-US"/>
              <a:t>Click to edit Master text styles</a:t>
            </a:r>
          </a:p>
        </p:txBody>
      </p:sp>
      <p:sp>
        <p:nvSpPr>
          <p:cNvPr id="3" name="Footer Placeholder 4">
            <a:extLst>
              <a:ext uri="{FF2B5EF4-FFF2-40B4-BE49-F238E27FC236}">
                <a16:creationId xmlns:a16="http://schemas.microsoft.com/office/drawing/2014/main" id="{5BAEB085-7D75-2C4B-7AB4-AC50F4F292E4}"/>
              </a:ext>
            </a:extLst>
          </p:cNvPr>
          <p:cNvSpPr>
            <a:spLocks noGrp="1"/>
          </p:cNvSpPr>
          <p:nvPr>
            <p:ph type="ftr" sz="quarter" idx="19"/>
          </p:nvPr>
        </p:nvSpPr>
        <p:spPr>
          <a:xfrm rot="5400000">
            <a:off x="10450513" y="1408113"/>
            <a:ext cx="2771775" cy="365125"/>
          </a:xfrm>
        </p:spPr>
        <p:txBody>
          <a:bodyPr/>
          <a:lstStyle>
            <a:lvl1pPr eaLnBrk="0" fontAlgn="base" hangingPunct="0">
              <a:spcBef>
                <a:spcPct val="0"/>
              </a:spcBef>
              <a:spcAft>
                <a:spcPct val="0"/>
              </a:spcAft>
              <a:defRPr/>
            </a:lvl1pPr>
          </a:lstStyle>
          <a:p>
            <a:pPr>
              <a:defRPr/>
            </a:pPr>
            <a:r>
              <a:rPr lang="en-US"/>
              <a:t>PRESENTATION TITLE</a:t>
            </a:r>
          </a:p>
        </p:txBody>
      </p:sp>
      <p:sp>
        <p:nvSpPr>
          <p:cNvPr id="4" name="Slide Number Placeholder 5">
            <a:extLst>
              <a:ext uri="{FF2B5EF4-FFF2-40B4-BE49-F238E27FC236}">
                <a16:creationId xmlns:a16="http://schemas.microsoft.com/office/drawing/2014/main" id="{17066F2B-F212-875C-C363-1570457CFCBB}"/>
              </a:ext>
            </a:extLst>
          </p:cNvPr>
          <p:cNvSpPr>
            <a:spLocks noGrp="1"/>
          </p:cNvSpPr>
          <p:nvPr>
            <p:ph type="sldNum" sz="quarter" idx="20"/>
          </p:nvPr>
        </p:nvSpPr>
        <p:spPr>
          <a:xfrm>
            <a:off x="11558588" y="3136900"/>
            <a:ext cx="546100" cy="579438"/>
          </a:xfrm>
        </p:spPr>
        <p:txBody>
          <a:bodyPr/>
          <a:lstStyle>
            <a:lvl1pPr eaLnBrk="0" hangingPunct="0">
              <a:defRPr/>
            </a:lvl1pPr>
          </a:lstStyle>
          <a:p>
            <a:fld id="{875C637A-1001-4735-8153-FA2B3EA67B12}" type="slidenum">
              <a:rPr lang="en-US" altLang="en-US"/>
              <a:pPr/>
              <a:t>‹#›</a:t>
            </a:fld>
            <a:endParaRPr lang="en-US" altLang="en-US"/>
          </a:p>
        </p:txBody>
      </p:sp>
      <p:sp>
        <p:nvSpPr>
          <p:cNvPr id="5" name="Date Placeholder 3">
            <a:extLst>
              <a:ext uri="{FF2B5EF4-FFF2-40B4-BE49-F238E27FC236}">
                <a16:creationId xmlns:a16="http://schemas.microsoft.com/office/drawing/2014/main" id="{99BE4991-C352-8FBA-D560-24DDEC135D47}"/>
              </a:ext>
            </a:extLst>
          </p:cNvPr>
          <p:cNvSpPr>
            <a:spLocks noGrp="1"/>
          </p:cNvSpPr>
          <p:nvPr>
            <p:ph type="dt" sz="half" idx="21"/>
          </p:nvPr>
        </p:nvSpPr>
        <p:spPr>
          <a:xfrm rot="5400000">
            <a:off x="10506076" y="5075237"/>
            <a:ext cx="2647950" cy="365125"/>
          </a:xfrm>
        </p:spPr>
        <p:txBody>
          <a:bodyPr/>
          <a:lstStyle>
            <a:lvl1pPr eaLnBrk="0" fontAlgn="base" hangingPunct="0">
              <a:spcBef>
                <a:spcPct val="0"/>
              </a:spcBef>
              <a:spcAft>
                <a:spcPct val="0"/>
              </a:spcAft>
              <a:defRPr/>
            </a:lvl1pPr>
          </a:lstStyle>
          <a:p>
            <a:pPr>
              <a:defRPr/>
            </a:pPr>
            <a:r>
              <a:rPr lang="en-US"/>
              <a:t>20XX</a:t>
            </a:r>
          </a:p>
        </p:txBody>
      </p:sp>
    </p:spTree>
    <p:extLst>
      <p:ext uri="{BB962C8B-B14F-4D97-AF65-F5344CB8AC3E}">
        <p14:creationId xmlns:p14="http://schemas.microsoft.com/office/powerpoint/2010/main" val="329005088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9B12F7A-CB5F-3E72-B935-A86656997AC5}"/>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3" name="Freeform: Shape 47">
            <a:extLst>
              <a:ext uri="{FF2B5EF4-FFF2-40B4-BE49-F238E27FC236}">
                <a16:creationId xmlns:a16="http://schemas.microsoft.com/office/drawing/2014/main" id="{48A76240-64F1-60BF-C2FC-FC4B63705C02}"/>
              </a:ext>
            </a:extLst>
          </p:cNvPr>
          <p:cNvSpPr/>
          <p:nvPr userDrawn="1"/>
        </p:nvSpPr>
        <p:spPr>
          <a:xfrm>
            <a:off x="4716463" y="5064125"/>
            <a:ext cx="6350" cy="1588"/>
          </a:xfrm>
          <a:custGeom>
            <a:avLst/>
            <a:gdLst>
              <a:gd name="connsiteX0" fmla="*/ 5040 w 5311"/>
              <a:gd name="connsiteY0" fmla="*/ 0 h 1673"/>
              <a:gd name="connsiteX1" fmla="*/ 5311 w 5311"/>
              <a:gd name="connsiteY1" fmla="*/ 504 h 1673"/>
              <a:gd name="connsiteX2" fmla="*/ 633 w 5311"/>
              <a:gd name="connsiteY2" fmla="*/ 1238 h 1673"/>
              <a:gd name="connsiteX3" fmla="*/ 5040 w 5311"/>
              <a:gd name="connsiteY3" fmla="*/ 0 h 1673"/>
            </a:gdLst>
            <a:ahLst/>
            <a:cxnLst>
              <a:cxn ang="0">
                <a:pos x="connsiteX0" y="connsiteY0"/>
              </a:cxn>
              <a:cxn ang="0">
                <a:pos x="connsiteX1" y="connsiteY1"/>
              </a:cxn>
              <a:cxn ang="0">
                <a:pos x="connsiteX2" y="connsiteY2"/>
              </a:cxn>
              <a:cxn ang="0">
                <a:pos x="connsiteX3" y="connsiteY3"/>
              </a:cxn>
            </a:cxnLst>
            <a:rect l="l" t="t" r="r" b="b"/>
            <a:pathLst>
              <a:path w="5311" h="1673">
                <a:moveTo>
                  <a:pt x="5040" y="0"/>
                </a:moveTo>
                <a:lnTo>
                  <a:pt x="5311" y="504"/>
                </a:lnTo>
                <a:cubicBezTo>
                  <a:pt x="3865" y="1390"/>
                  <a:pt x="-1892" y="2201"/>
                  <a:pt x="633" y="1238"/>
                </a:cubicBezTo>
                <a:lnTo>
                  <a:pt x="5040" y="0"/>
                </a:lnTo>
                <a:close/>
              </a:path>
            </a:pathLst>
          </a:custGeom>
          <a:solidFill>
            <a:srgbClr val="82766A"/>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4" name="Freeform: Shape 56">
            <a:extLst>
              <a:ext uri="{FF2B5EF4-FFF2-40B4-BE49-F238E27FC236}">
                <a16:creationId xmlns:a16="http://schemas.microsoft.com/office/drawing/2014/main" id="{CCB98243-5474-B421-E5BC-3CB22F788961}"/>
              </a:ext>
            </a:extLst>
          </p:cNvPr>
          <p:cNvSpPr/>
          <p:nvPr userDrawn="1"/>
        </p:nvSpPr>
        <p:spPr>
          <a:xfrm>
            <a:off x="0" y="4906963"/>
            <a:ext cx="12192000" cy="1951037"/>
          </a:xfrm>
          <a:custGeom>
            <a:avLst/>
            <a:gdLst>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285754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74735 w 12192002"/>
              <a:gd name="connsiteY94" fmla="*/ 1132363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12382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Lst>
            <a:rect l="l" t="t" r="r" b="b"/>
            <a:pathLst>
              <a:path w="12192002" h="2122526">
                <a:moveTo>
                  <a:pt x="5626960" y="0"/>
                </a:moveTo>
                <a:lnTo>
                  <a:pt x="5758918" y="1023"/>
                </a:lnTo>
                <a:lnTo>
                  <a:pt x="5957375" y="16715"/>
                </a:lnTo>
                <a:cubicBezTo>
                  <a:pt x="5970127" y="20033"/>
                  <a:pt x="5998679" y="20946"/>
                  <a:pt x="6010090" y="20359"/>
                </a:cubicBezTo>
                <a:lnTo>
                  <a:pt x="6041282" y="15266"/>
                </a:lnTo>
                <a:lnTo>
                  <a:pt x="6048637" y="6917"/>
                </a:lnTo>
                <a:lnTo>
                  <a:pt x="6068529" y="7600"/>
                </a:lnTo>
                <a:lnTo>
                  <a:pt x="6073847" y="6063"/>
                </a:lnTo>
                <a:cubicBezTo>
                  <a:pt x="6090539" y="9219"/>
                  <a:pt x="6128055" y="22767"/>
                  <a:pt x="6168673" y="26525"/>
                </a:cubicBezTo>
                <a:cubicBezTo>
                  <a:pt x="6209291" y="30283"/>
                  <a:pt x="6297550" y="13090"/>
                  <a:pt x="6317559" y="28612"/>
                </a:cubicBezTo>
                <a:cubicBezTo>
                  <a:pt x="6409695" y="55045"/>
                  <a:pt x="6472153" y="31322"/>
                  <a:pt x="6549454" y="75412"/>
                </a:cubicBezTo>
                <a:cubicBezTo>
                  <a:pt x="6628105" y="80632"/>
                  <a:pt x="6649105" y="94733"/>
                  <a:pt x="6708221" y="104188"/>
                </a:cubicBezTo>
                <a:cubicBezTo>
                  <a:pt x="6787988" y="118277"/>
                  <a:pt x="6871921" y="137351"/>
                  <a:pt x="6904145" y="132143"/>
                </a:cubicBezTo>
                <a:cubicBezTo>
                  <a:pt x="6943644" y="126545"/>
                  <a:pt x="6937527" y="150711"/>
                  <a:pt x="7018495" y="161649"/>
                </a:cubicBezTo>
                <a:cubicBezTo>
                  <a:pt x="7050188" y="159320"/>
                  <a:pt x="7061147" y="160297"/>
                  <a:pt x="7096987" y="161275"/>
                </a:cubicBezTo>
                <a:lnTo>
                  <a:pt x="7170807" y="173503"/>
                </a:lnTo>
                <a:cubicBezTo>
                  <a:pt x="7184505" y="172489"/>
                  <a:pt x="7192111" y="174628"/>
                  <a:pt x="7197003" y="178151"/>
                </a:cubicBezTo>
                <a:lnTo>
                  <a:pt x="7201101" y="183509"/>
                </a:lnTo>
                <a:lnTo>
                  <a:pt x="7218559" y="188059"/>
                </a:lnTo>
                <a:lnTo>
                  <a:pt x="7310852" y="213308"/>
                </a:lnTo>
                <a:lnTo>
                  <a:pt x="7312179" y="211866"/>
                </a:lnTo>
                <a:cubicBezTo>
                  <a:pt x="7333989" y="206326"/>
                  <a:pt x="7374788" y="205221"/>
                  <a:pt x="7405390" y="202271"/>
                </a:cubicBezTo>
                <a:cubicBezTo>
                  <a:pt x="7422527" y="207464"/>
                  <a:pt x="7476985" y="190048"/>
                  <a:pt x="7495794" y="194166"/>
                </a:cubicBezTo>
                <a:lnTo>
                  <a:pt x="7507039" y="196118"/>
                </a:lnTo>
                <a:lnTo>
                  <a:pt x="7507411" y="195791"/>
                </a:lnTo>
                <a:cubicBezTo>
                  <a:pt x="7510172" y="195437"/>
                  <a:pt x="7513992" y="195787"/>
                  <a:pt x="7519570" y="197126"/>
                </a:cubicBezTo>
                <a:lnTo>
                  <a:pt x="7527542" y="199679"/>
                </a:lnTo>
                <a:lnTo>
                  <a:pt x="7614346" y="205507"/>
                </a:lnTo>
                <a:lnTo>
                  <a:pt x="7718744" y="202036"/>
                </a:lnTo>
                <a:cubicBezTo>
                  <a:pt x="7780965" y="210608"/>
                  <a:pt x="7835119" y="212839"/>
                  <a:pt x="7905407" y="227751"/>
                </a:cubicBezTo>
                <a:cubicBezTo>
                  <a:pt x="7967070" y="225346"/>
                  <a:pt x="8025467" y="246582"/>
                  <a:pt x="8090271" y="269724"/>
                </a:cubicBezTo>
                <a:cubicBezTo>
                  <a:pt x="8147130" y="284670"/>
                  <a:pt x="8181827" y="318792"/>
                  <a:pt x="8245834" y="315885"/>
                </a:cubicBezTo>
                <a:cubicBezTo>
                  <a:pt x="8246647" y="320745"/>
                  <a:pt x="8248859" y="325027"/>
                  <a:pt x="8252033" y="328877"/>
                </a:cubicBezTo>
                <a:lnTo>
                  <a:pt x="8263376" y="338720"/>
                </a:lnTo>
                <a:lnTo>
                  <a:pt x="8266075" y="338490"/>
                </a:lnTo>
                <a:cubicBezTo>
                  <a:pt x="8276151" y="339772"/>
                  <a:pt x="8280845" y="342420"/>
                  <a:pt x="8283149" y="345665"/>
                </a:cubicBezTo>
                <a:lnTo>
                  <a:pt x="8284276" y="350108"/>
                </a:lnTo>
                <a:lnTo>
                  <a:pt x="8295173" y="355931"/>
                </a:lnTo>
                <a:lnTo>
                  <a:pt x="8314432" y="369826"/>
                </a:lnTo>
                <a:lnTo>
                  <a:pt x="8320104" y="370152"/>
                </a:lnTo>
                <a:lnTo>
                  <a:pt x="8352372" y="387570"/>
                </a:lnTo>
                <a:lnTo>
                  <a:pt x="8353799" y="386730"/>
                </a:lnTo>
                <a:cubicBezTo>
                  <a:pt x="8357733" y="385247"/>
                  <a:pt x="8362024" y="384899"/>
                  <a:pt x="8367182" y="386924"/>
                </a:cubicBezTo>
                <a:lnTo>
                  <a:pt x="8490249" y="400966"/>
                </a:lnTo>
                <a:lnTo>
                  <a:pt x="8497594" y="404016"/>
                </a:lnTo>
                <a:lnTo>
                  <a:pt x="8497968" y="403837"/>
                </a:lnTo>
                <a:cubicBezTo>
                  <a:pt x="8500048" y="403987"/>
                  <a:pt x="8502649" y="404798"/>
                  <a:pt x="8506167" y="406575"/>
                </a:cubicBezTo>
                <a:lnTo>
                  <a:pt x="8510983" y="409576"/>
                </a:lnTo>
                <a:lnTo>
                  <a:pt x="8525230" y="415491"/>
                </a:lnTo>
                <a:lnTo>
                  <a:pt x="8596071" y="400649"/>
                </a:lnTo>
                <a:cubicBezTo>
                  <a:pt x="8639145" y="406126"/>
                  <a:pt x="8671609" y="389686"/>
                  <a:pt x="8707847" y="409221"/>
                </a:cubicBezTo>
                <a:cubicBezTo>
                  <a:pt x="8748197" y="414263"/>
                  <a:pt x="8719822" y="400602"/>
                  <a:pt x="8752444" y="411322"/>
                </a:cubicBezTo>
                <a:cubicBezTo>
                  <a:pt x="8789303" y="414879"/>
                  <a:pt x="8898034" y="429534"/>
                  <a:pt x="8928988" y="430554"/>
                </a:cubicBezTo>
                <a:cubicBezTo>
                  <a:pt x="8955520" y="410467"/>
                  <a:pt x="8954693" y="419415"/>
                  <a:pt x="8963048" y="427366"/>
                </a:cubicBezTo>
                <a:lnTo>
                  <a:pt x="8968011" y="425141"/>
                </a:lnTo>
                <a:lnTo>
                  <a:pt x="8974337" y="424441"/>
                </a:lnTo>
                <a:lnTo>
                  <a:pt x="8990394" y="427667"/>
                </a:lnTo>
                <a:lnTo>
                  <a:pt x="8996232" y="429728"/>
                </a:lnTo>
                <a:cubicBezTo>
                  <a:pt x="9000327" y="430831"/>
                  <a:pt x="9003146" y="431159"/>
                  <a:pt x="9005201" y="430939"/>
                </a:cubicBezTo>
                <a:lnTo>
                  <a:pt x="9005486" y="430699"/>
                </a:lnTo>
                <a:lnTo>
                  <a:pt x="9053453" y="433984"/>
                </a:lnTo>
                <a:cubicBezTo>
                  <a:pt x="9068117" y="420419"/>
                  <a:pt x="9112391" y="454853"/>
                  <a:pt x="9113812" y="425670"/>
                </a:cubicBezTo>
                <a:cubicBezTo>
                  <a:pt x="9130955" y="430499"/>
                  <a:pt x="9138865" y="443788"/>
                  <a:pt x="9137318" y="424304"/>
                </a:cubicBezTo>
                <a:cubicBezTo>
                  <a:pt x="9143084" y="425358"/>
                  <a:pt x="9147048" y="424266"/>
                  <a:pt x="9150210" y="422135"/>
                </a:cubicBezTo>
                <a:lnTo>
                  <a:pt x="9151232" y="421070"/>
                </a:lnTo>
                <a:lnTo>
                  <a:pt x="9189246" y="432272"/>
                </a:lnTo>
                <a:lnTo>
                  <a:pt x="9194810" y="441511"/>
                </a:lnTo>
                <a:lnTo>
                  <a:pt x="9231370" y="451590"/>
                </a:lnTo>
                <a:lnTo>
                  <a:pt x="9343052" y="503495"/>
                </a:lnTo>
                <a:cubicBezTo>
                  <a:pt x="9415432" y="508795"/>
                  <a:pt x="9518955" y="534921"/>
                  <a:pt x="9584507" y="549197"/>
                </a:cubicBezTo>
                <a:cubicBezTo>
                  <a:pt x="9602038" y="561809"/>
                  <a:pt x="9675059" y="570203"/>
                  <a:pt x="9728309" y="560617"/>
                </a:cubicBezTo>
                <a:lnTo>
                  <a:pt x="9847792" y="580824"/>
                </a:lnTo>
                <a:cubicBezTo>
                  <a:pt x="9888744" y="590649"/>
                  <a:pt x="9918983" y="587450"/>
                  <a:pt x="9960019" y="587592"/>
                </a:cubicBezTo>
                <a:cubicBezTo>
                  <a:pt x="9984397" y="592516"/>
                  <a:pt x="9998461" y="593006"/>
                  <a:pt x="10039240" y="603107"/>
                </a:cubicBezTo>
                <a:cubicBezTo>
                  <a:pt x="10046863" y="602184"/>
                  <a:pt x="10074570" y="603512"/>
                  <a:pt x="10082169" y="601443"/>
                </a:cubicBezTo>
                <a:lnTo>
                  <a:pt x="10126500" y="603538"/>
                </a:lnTo>
                <a:lnTo>
                  <a:pt x="10261101" y="615053"/>
                </a:lnTo>
                <a:cubicBezTo>
                  <a:pt x="10274744" y="622448"/>
                  <a:pt x="10323589" y="631514"/>
                  <a:pt x="10336855" y="624804"/>
                </a:cubicBezTo>
                <a:cubicBezTo>
                  <a:pt x="10347867" y="624959"/>
                  <a:pt x="10374830" y="633622"/>
                  <a:pt x="10383868" y="625415"/>
                </a:cubicBezTo>
                <a:cubicBezTo>
                  <a:pt x="10409284" y="632493"/>
                  <a:pt x="10436539" y="633300"/>
                  <a:pt x="10445984" y="629262"/>
                </a:cubicBezTo>
                <a:cubicBezTo>
                  <a:pt x="10473833" y="619395"/>
                  <a:pt x="10495464" y="632839"/>
                  <a:pt x="10519280" y="631320"/>
                </a:cubicBezTo>
                <a:cubicBezTo>
                  <a:pt x="10558606" y="636140"/>
                  <a:pt x="10616449" y="646751"/>
                  <a:pt x="10644619" y="651566"/>
                </a:cubicBezTo>
                <a:cubicBezTo>
                  <a:pt x="10707078" y="667239"/>
                  <a:pt x="10806649" y="700317"/>
                  <a:pt x="10857724" y="712684"/>
                </a:cubicBezTo>
                <a:cubicBezTo>
                  <a:pt x="10915291" y="725495"/>
                  <a:pt x="10885368" y="688933"/>
                  <a:pt x="10951063" y="725767"/>
                </a:cubicBezTo>
                <a:cubicBezTo>
                  <a:pt x="10982008" y="727705"/>
                  <a:pt x="11007787" y="723528"/>
                  <a:pt x="11030956" y="721011"/>
                </a:cubicBezTo>
                <a:cubicBezTo>
                  <a:pt x="11029909" y="706023"/>
                  <a:pt x="11057496" y="724188"/>
                  <a:pt x="11085938" y="723892"/>
                </a:cubicBezTo>
                <a:cubicBezTo>
                  <a:pt x="11102606" y="725362"/>
                  <a:pt x="11125909" y="729502"/>
                  <a:pt x="11143411" y="733141"/>
                </a:cubicBezTo>
                <a:cubicBezTo>
                  <a:pt x="11171652" y="736317"/>
                  <a:pt x="11164089" y="762276"/>
                  <a:pt x="11195087" y="732494"/>
                </a:cubicBezTo>
                <a:cubicBezTo>
                  <a:pt x="11221976" y="745071"/>
                  <a:pt x="11231916" y="754905"/>
                  <a:pt x="11273972" y="753513"/>
                </a:cubicBezTo>
                <a:cubicBezTo>
                  <a:pt x="11288331" y="764337"/>
                  <a:pt x="11354320" y="819231"/>
                  <a:pt x="11369715" y="813181"/>
                </a:cubicBezTo>
                <a:cubicBezTo>
                  <a:pt x="11408024" y="821140"/>
                  <a:pt x="11417570" y="873027"/>
                  <a:pt x="11462695" y="874654"/>
                </a:cubicBezTo>
                <a:cubicBezTo>
                  <a:pt x="11507338" y="891120"/>
                  <a:pt x="11468277" y="926374"/>
                  <a:pt x="11516473" y="928206"/>
                </a:cubicBezTo>
                <a:lnTo>
                  <a:pt x="11585369" y="1004898"/>
                </a:lnTo>
                <a:cubicBezTo>
                  <a:pt x="11627915" y="1047460"/>
                  <a:pt x="11688670" y="1023969"/>
                  <a:pt x="11712382" y="1047864"/>
                </a:cubicBezTo>
                <a:cubicBezTo>
                  <a:pt x="11736094" y="1071759"/>
                  <a:pt x="11860362" y="1135225"/>
                  <a:pt x="11894613" y="1148265"/>
                </a:cubicBezTo>
                <a:cubicBezTo>
                  <a:pt x="11928864" y="1161305"/>
                  <a:pt x="11872782" y="1124390"/>
                  <a:pt x="11917888" y="1126105"/>
                </a:cubicBezTo>
                <a:cubicBezTo>
                  <a:pt x="11967364" y="1138091"/>
                  <a:pt x="11978191" y="1115038"/>
                  <a:pt x="12080164" y="1090885"/>
                </a:cubicBezTo>
                <a:cubicBezTo>
                  <a:pt x="12093592" y="1092452"/>
                  <a:pt x="12126659" y="1037250"/>
                  <a:pt x="12140863" y="1035036"/>
                </a:cubicBezTo>
                <a:lnTo>
                  <a:pt x="12192002" y="1015838"/>
                </a:lnTo>
                <a:lnTo>
                  <a:pt x="12192002" y="1955549"/>
                </a:lnTo>
                <a:lnTo>
                  <a:pt x="12192000" y="1955549"/>
                </a:lnTo>
                <a:lnTo>
                  <a:pt x="12192000" y="2122526"/>
                </a:lnTo>
                <a:lnTo>
                  <a:pt x="0" y="2122526"/>
                </a:lnTo>
                <a:lnTo>
                  <a:pt x="0" y="1348327"/>
                </a:lnTo>
                <a:lnTo>
                  <a:pt x="2" y="1348327"/>
                </a:lnTo>
                <a:lnTo>
                  <a:pt x="2" y="592017"/>
                </a:lnTo>
                <a:lnTo>
                  <a:pt x="15526" y="586548"/>
                </a:lnTo>
                <a:cubicBezTo>
                  <a:pt x="35255" y="585160"/>
                  <a:pt x="72229" y="592802"/>
                  <a:pt x="118381" y="583692"/>
                </a:cubicBezTo>
                <a:lnTo>
                  <a:pt x="292435" y="531887"/>
                </a:lnTo>
                <a:cubicBezTo>
                  <a:pt x="333820" y="524854"/>
                  <a:pt x="366418" y="510849"/>
                  <a:pt x="404015" y="511191"/>
                </a:cubicBezTo>
                <a:cubicBezTo>
                  <a:pt x="415660" y="502454"/>
                  <a:pt x="428065" y="497716"/>
                  <a:pt x="445099" y="505368"/>
                </a:cubicBezTo>
                <a:cubicBezTo>
                  <a:pt x="473049" y="498059"/>
                  <a:pt x="549479" y="473644"/>
                  <a:pt x="571717" y="467338"/>
                </a:cubicBezTo>
                <a:lnTo>
                  <a:pt x="578535" y="467527"/>
                </a:lnTo>
                <a:cubicBezTo>
                  <a:pt x="582714" y="467117"/>
                  <a:pt x="586282" y="465474"/>
                  <a:pt x="596792" y="464875"/>
                </a:cubicBezTo>
                <a:cubicBezTo>
                  <a:pt x="618517" y="457289"/>
                  <a:pt x="688384" y="430106"/>
                  <a:pt x="708875" y="422017"/>
                </a:cubicBezTo>
                <a:cubicBezTo>
                  <a:pt x="714996" y="421315"/>
                  <a:pt x="718074" y="419183"/>
                  <a:pt x="719742" y="416340"/>
                </a:cubicBezTo>
                <a:cubicBezTo>
                  <a:pt x="719843" y="415919"/>
                  <a:pt x="719947" y="415498"/>
                  <a:pt x="720047" y="415078"/>
                </a:cubicBezTo>
                <a:lnTo>
                  <a:pt x="763053" y="414307"/>
                </a:lnTo>
                <a:lnTo>
                  <a:pt x="767901" y="412086"/>
                </a:lnTo>
                <a:lnTo>
                  <a:pt x="797041" y="414293"/>
                </a:lnTo>
                <a:lnTo>
                  <a:pt x="811506" y="413988"/>
                </a:lnTo>
                <a:lnTo>
                  <a:pt x="816809" y="416882"/>
                </a:lnTo>
                <a:cubicBezTo>
                  <a:pt x="821862" y="418352"/>
                  <a:pt x="828232" y="418327"/>
                  <a:pt x="837540" y="414918"/>
                </a:cubicBezTo>
                <a:lnTo>
                  <a:pt x="858269" y="416131"/>
                </a:lnTo>
                <a:cubicBezTo>
                  <a:pt x="864622" y="417683"/>
                  <a:pt x="943264" y="400945"/>
                  <a:pt x="948732" y="404293"/>
                </a:cubicBezTo>
                <a:cubicBezTo>
                  <a:pt x="1007438" y="402718"/>
                  <a:pt x="1078958" y="412604"/>
                  <a:pt x="1149979" y="406698"/>
                </a:cubicBezTo>
                <a:cubicBezTo>
                  <a:pt x="1264076" y="391985"/>
                  <a:pt x="1418281" y="371972"/>
                  <a:pt x="1496110" y="357263"/>
                </a:cubicBezTo>
                <a:cubicBezTo>
                  <a:pt x="1524373" y="323194"/>
                  <a:pt x="1569686" y="343349"/>
                  <a:pt x="1608669" y="331673"/>
                </a:cubicBezTo>
                <a:cubicBezTo>
                  <a:pt x="1628634" y="319376"/>
                  <a:pt x="1652708" y="325981"/>
                  <a:pt x="1675071" y="324776"/>
                </a:cubicBezTo>
                <a:cubicBezTo>
                  <a:pt x="1696661" y="320902"/>
                  <a:pt x="1719608" y="311993"/>
                  <a:pt x="1738204" y="308427"/>
                </a:cubicBezTo>
                <a:lnTo>
                  <a:pt x="1786655" y="303376"/>
                </a:lnTo>
                <a:cubicBezTo>
                  <a:pt x="1814690" y="308462"/>
                  <a:pt x="1843563" y="316239"/>
                  <a:pt x="1873080" y="330998"/>
                </a:cubicBezTo>
                <a:cubicBezTo>
                  <a:pt x="1885328" y="340074"/>
                  <a:pt x="1907076" y="340787"/>
                  <a:pt x="1921650" y="332593"/>
                </a:cubicBezTo>
                <a:cubicBezTo>
                  <a:pt x="1924160" y="331181"/>
                  <a:pt x="1926358" y="329554"/>
                  <a:pt x="1928172" y="327762"/>
                </a:cubicBezTo>
                <a:cubicBezTo>
                  <a:pt x="1964849" y="349443"/>
                  <a:pt x="1978703" y="334060"/>
                  <a:pt x="1997356" y="349707"/>
                </a:cubicBezTo>
                <a:cubicBezTo>
                  <a:pt x="2045552" y="350382"/>
                  <a:pt x="2077539" y="328078"/>
                  <a:pt x="2094665" y="341687"/>
                </a:cubicBezTo>
                <a:cubicBezTo>
                  <a:pt x="2129868" y="337565"/>
                  <a:pt x="2171836" y="328633"/>
                  <a:pt x="2208578" y="324976"/>
                </a:cubicBezTo>
                <a:cubicBezTo>
                  <a:pt x="2233182" y="323400"/>
                  <a:pt x="2276000" y="319205"/>
                  <a:pt x="2315112" y="319743"/>
                </a:cubicBezTo>
                <a:cubicBezTo>
                  <a:pt x="2354027" y="341739"/>
                  <a:pt x="2411581" y="311650"/>
                  <a:pt x="2443255" y="328210"/>
                </a:cubicBezTo>
                <a:lnTo>
                  <a:pt x="2568028" y="342111"/>
                </a:lnTo>
                <a:cubicBezTo>
                  <a:pt x="2608701" y="337537"/>
                  <a:pt x="2582516" y="375805"/>
                  <a:pt x="2646527" y="315870"/>
                </a:cubicBezTo>
                <a:cubicBezTo>
                  <a:pt x="2717602" y="329320"/>
                  <a:pt x="2719299" y="298751"/>
                  <a:pt x="2781569" y="326406"/>
                </a:cubicBezTo>
                <a:lnTo>
                  <a:pt x="3030291" y="348227"/>
                </a:lnTo>
                <a:cubicBezTo>
                  <a:pt x="3072289" y="343635"/>
                  <a:pt x="3082691" y="349641"/>
                  <a:pt x="3142556" y="350870"/>
                </a:cubicBezTo>
                <a:cubicBezTo>
                  <a:pt x="3203390" y="348332"/>
                  <a:pt x="3209724" y="356304"/>
                  <a:pt x="3262356" y="358645"/>
                </a:cubicBezTo>
                <a:cubicBezTo>
                  <a:pt x="3295546" y="360921"/>
                  <a:pt x="3336380" y="362051"/>
                  <a:pt x="3341698" y="364522"/>
                </a:cubicBezTo>
                <a:lnTo>
                  <a:pt x="3344026" y="363547"/>
                </a:lnTo>
                <a:cubicBezTo>
                  <a:pt x="3353997" y="361853"/>
                  <a:pt x="3359859" y="362931"/>
                  <a:pt x="3363888" y="365229"/>
                </a:cubicBezTo>
                <a:lnTo>
                  <a:pt x="3400728" y="382181"/>
                </a:lnTo>
                <a:lnTo>
                  <a:pt x="3473223" y="370133"/>
                </a:lnTo>
                <a:cubicBezTo>
                  <a:pt x="3488625" y="364503"/>
                  <a:pt x="3513943" y="370768"/>
                  <a:pt x="3536135" y="366472"/>
                </a:cubicBezTo>
                <a:cubicBezTo>
                  <a:pt x="3549392" y="369181"/>
                  <a:pt x="3571626" y="354982"/>
                  <a:pt x="3585978" y="356773"/>
                </a:cubicBezTo>
                <a:lnTo>
                  <a:pt x="3594501" y="357463"/>
                </a:lnTo>
                <a:lnTo>
                  <a:pt x="3594736" y="357194"/>
                </a:lnTo>
                <a:cubicBezTo>
                  <a:pt x="3596729" y="356739"/>
                  <a:pt x="3599583" y="356739"/>
                  <a:pt x="3603855" y="357358"/>
                </a:cubicBezTo>
                <a:lnTo>
                  <a:pt x="3610035" y="358720"/>
                </a:lnTo>
                <a:lnTo>
                  <a:pt x="3682513" y="326449"/>
                </a:lnTo>
                <a:cubicBezTo>
                  <a:pt x="3725132" y="319209"/>
                  <a:pt x="3741010" y="317232"/>
                  <a:pt x="3789760" y="302526"/>
                </a:cubicBezTo>
                <a:cubicBezTo>
                  <a:pt x="3829631" y="295662"/>
                  <a:pt x="3861095" y="281792"/>
                  <a:pt x="3897275" y="282288"/>
                </a:cubicBezTo>
                <a:cubicBezTo>
                  <a:pt x="3908538" y="273598"/>
                  <a:pt x="3920509" y="268909"/>
                  <a:pt x="3936846" y="276633"/>
                </a:cubicBezTo>
                <a:cubicBezTo>
                  <a:pt x="3972980" y="267440"/>
                  <a:pt x="3976670" y="252111"/>
                  <a:pt x="4004538" y="259176"/>
                </a:cubicBezTo>
                <a:cubicBezTo>
                  <a:pt x="4016877" y="233368"/>
                  <a:pt x="4021427" y="241744"/>
                  <a:pt x="4033778" y="246608"/>
                </a:cubicBezTo>
                <a:lnTo>
                  <a:pt x="4035363" y="246843"/>
                </a:lnTo>
                <a:lnTo>
                  <a:pt x="4036996" y="243176"/>
                </a:lnTo>
                <a:lnTo>
                  <a:pt x="4042364" y="240742"/>
                </a:lnTo>
                <a:lnTo>
                  <a:pt x="4058954" y="239121"/>
                </a:lnTo>
                <a:lnTo>
                  <a:pt x="4065510" y="239339"/>
                </a:lnTo>
                <a:cubicBezTo>
                  <a:pt x="4069909" y="239180"/>
                  <a:pt x="4072681" y="238679"/>
                  <a:pt x="4074427" y="237895"/>
                </a:cubicBezTo>
                <a:cubicBezTo>
                  <a:pt x="4074466" y="237796"/>
                  <a:pt x="4074507" y="237697"/>
                  <a:pt x="4074546" y="237596"/>
                </a:cubicBezTo>
                <a:lnTo>
                  <a:pt x="4083097" y="236761"/>
                </a:lnTo>
                <a:cubicBezTo>
                  <a:pt x="4099102" y="230874"/>
                  <a:pt x="4124720" y="217294"/>
                  <a:pt x="4142745" y="210228"/>
                </a:cubicBezTo>
                <a:cubicBezTo>
                  <a:pt x="4161277" y="209757"/>
                  <a:pt x="4204215" y="211652"/>
                  <a:pt x="4191248" y="194363"/>
                </a:cubicBezTo>
                <a:cubicBezTo>
                  <a:pt x="4197143" y="193685"/>
                  <a:pt x="4200119" y="191566"/>
                  <a:pt x="4201744" y="188729"/>
                </a:cubicBezTo>
                <a:cubicBezTo>
                  <a:pt x="4201845" y="188309"/>
                  <a:pt x="4201947" y="187890"/>
                  <a:pt x="4202048" y="187470"/>
                </a:cubicBezTo>
                <a:lnTo>
                  <a:pt x="4248116" y="184675"/>
                </a:lnTo>
                <a:lnTo>
                  <a:pt x="4276141" y="186999"/>
                </a:lnTo>
                <a:lnTo>
                  <a:pt x="4290062" y="186753"/>
                </a:lnTo>
                <a:lnTo>
                  <a:pt x="4295143" y="189670"/>
                </a:lnTo>
                <a:cubicBezTo>
                  <a:pt x="4299996" y="191161"/>
                  <a:pt x="4306126" y="191162"/>
                  <a:pt x="4315108" y="187791"/>
                </a:cubicBezTo>
                <a:lnTo>
                  <a:pt x="4316965" y="186450"/>
                </a:lnTo>
                <a:lnTo>
                  <a:pt x="4362875" y="193065"/>
                </a:lnTo>
                <a:cubicBezTo>
                  <a:pt x="4368977" y="194642"/>
                  <a:pt x="4423306" y="188348"/>
                  <a:pt x="4428542" y="191719"/>
                </a:cubicBezTo>
                <a:cubicBezTo>
                  <a:pt x="4462662" y="194921"/>
                  <a:pt x="4457822" y="194180"/>
                  <a:pt x="4515813" y="181068"/>
                </a:cubicBezTo>
                <a:cubicBezTo>
                  <a:pt x="4524746" y="178930"/>
                  <a:pt x="4680151" y="178122"/>
                  <a:pt x="4715526" y="171166"/>
                </a:cubicBezTo>
                <a:cubicBezTo>
                  <a:pt x="4741916" y="171832"/>
                  <a:pt x="4677963" y="180680"/>
                  <a:pt x="4762447" y="162678"/>
                </a:cubicBezTo>
                <a:cubicBezTo>
                  <a:pt x="4784109" y="162698"/>
                  <a:pt x="4806742" y="151552"/>
                  <a:pt x="4840439" y="134910"/>
                </a:cubicBezTo>
                <a:cubicBezTo>
                  <a:pt x="4916356" y="97503"/>
                  <a:pt x="4937025" y="110510"/>
                  <a:pt x="5011513" y="110893"/>
                </a:cubicBezTo>
                <a:cubicBezTo>
                  <a:pt x="5038947" y="76939"/>
                  <a:pt x="5028196" y="106028"/>
                  <a:pt x="5065790" y="94512"/>
                </a:cubicBezTo>
                <a:cubicBezTo>
                  <a:pt x="5064856" y="121900"/>
                  <a:pt x="5108319" y="72464"/>
                  <a:pt x="5121659" y="101083"/>
                </a:cubicBezTo>
                <a:cubicBezTo>
                  <a:pt x="5128079" y="98081"/>
                  <a:pt x="5133876" y="94270"/>
                  <a:pt x="5139595" y="90230"/>
                </a:cubicBezTo>
                <a:lnTo>
                  <a:pt x="5142598" y="88129"/>
                </a:lnTo>
                <a:lnTo>
                  <a:pt x="5156554" y="84729"/>
                </a:lnTo>
                <a:lnTo>
                  <a:pt x="5174660" y="77506"/>
                </a:lnTo>
                <a:lnTo>
                  <a:pt x="5222961" y="74516"/>
                </a:lnTo>
                <a:cubicBezTo>
                  <a:pt x="5230550" y="71886"/>
                  <a:pt x="5251598" y="63576"/>
                  <a:pt x="5261763" y="63392"/>
                </a:cubicBezTo>
                <a:lnTo>
                  <a:pt x="5381667" y="42975"/>
                </a:lnTo>
                <a:cubicBezTo>
                  <a:pt x="5391827" y="39989"/>
                  <a:pt x="5429368" y="35305"/>
                  <a:pt x="5432760" y="25273"/>
                </a:cubicBezTo>
                <a:cubicBezTo>
                  <a:pt x="5439009" y="12982"/>
                  <a:pt x="5478134" y="27048"/>
                  <a:pt x="5470905" y="14020"/>
                </a:cubicBezTo>
                <a:lnTo>
                  <a:pt x="5626960"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55" name="Picture Placeholder 54"/>
          <p:cNvSpPr>
            <a:spLocks noGrp="1"/>
          </p:cNvSpPr>
          <p:nvPr>
            <p:ph type="pic" sz="quarter" idx="10"/>
          </p:nvPr>
        </p:nvSpPr>
        <p:spPr>
          <a:xfrm>
            <a:off x="1" y="0"/>
            <a:ext cx="12191999" cy="6062663"/>
          </a:xfrm>
          <a:custGeom>
            <a:avLst/>
            <a:gdLst>
              <a:gd name="connsiteX0" fmla="*/ 0 w 12191999"/>
              <a:gd name="connsiteY0" fmla="*/ 0 h 6062663"/>
              <a:gd name="connsiteX1" fmla="*/ 12191999 w 12191999"/>
              <a:gd name="connsiteY1" fmla="*/ 0 h 6062663"/>
              <a:gd name="connsiteX2" fmla="*/ 12191999 w 12191999"/>
              <a:gd name="connsiteY2" fmla="*/ 6062663 h 6062663"/>
              <a:gd name="connsiteX3" fmla="*/ 12191998 w 12191999"/>
              <a:gd name="connsiteY3" fmla="*/ 6062663 h 6062663"/>
              <a:gd name="connsiteX4" fmla="*/ 12191998 w 12191999"/>
              <a:gd name="connsiteY4" fmla="*/ 5840727 h 6062663"/>
              <a:gd name="connsiteX5" fmla="*/ 12140859 w 12191999"/>
              <a:gd name="connsiteY5" fmla="*/ 5858383 h 6062663"/>
              <a:gd name="connsiteX6" fmla="*/ 12080160 w 12191999"/>
              <a:gd name="connsiteY6" fmla="*/ 5909745 h 6062663"/>
              <a:gd name="connsiteX7" fmla="*/ 11917884 w 12191999"/>
              <a:gd name="connsiteY7" fmla="*/ 5942135 h 6062663"/>
              <a:gd name="connsiteX8" fmla="*/ 11894609 w 12191999"/>
              <a:gd name="connsiteY8" fmla="*/ 5962515 h 6062663"/>
              <a:gd name="connsiteX9" fmla="*/ 11712378 w 12191999"/>
              <a:gd name="connsiteY9" fmla="*/ 5870180 h 6062663"/>
              <a:gd name="connsiteX10" fmla="*/ 11585365 w 12191999"/>
              <a:gd name="connsiteY10" fmla="*/ 5830666 h 6062663"/>
              <a:gd name="connsiteX11" fmla="*/ 11516469 w 12191999"/>
              <a:gd name="connsiteY11" fmla="*/ 5760136 h 6062663"/>
              <a:gd name="connsiteX12" fmla="*/ 11462691 w 12191999"/>
              <a:gd name="connsiteY12" fmla="*/ 5710886 h 6062663"/>
              <a:gd name="connsiteX13" fmla="*/ 11369711 w 12191999"/>
              <a:gd name="connsiteY13" fmla="*/ 5654352 h 6062663"/>
              <a:gd name="connsiteX14" fmla="*/ 11273968 w 12191999"/>
              <a:gd name="connsiteY14" fmla="*/ 5599478 h 6062663"/>
              <a:gd name="connsiteX15" fmla="*/ 11195083 w 12191999"/>
              <a:gd name="connsiteY15" fmla="*/ 5580148 h 6062663"/>
              <a:gd name="connsiteX16" fmla="*/ 11143407 w 12191999"/>
              <a:gd name="connsiteY16" fmla="*/ 5580743 h 6062663"/>
              <a:gd name="connsiteX17" fmla="*/ 11085934 w 12191999"/>
              <a:gd name="connsiteY17" fmla="*/ 5572237 h 6062663"/>
              <a:gd name="connsiteX18" fmla="*/ 11030952 w 12191999"/>
              <a:gd name="connsiteY18" fmla="*/ 5569587 h 6062663"/>
              <a:gd name="connsiteX19" fmla="*/ 10951059 w 12191999"/>
              <a:gd name="connsiteY19" fmla="*/ 5573961 h 6062663"/>
              <a:gd name="connsiteX20" fmla="*/ 10857720 w 12191999"/>
              <a:gd name="connsiteY20" fmla="*/ 5561929 h 6062663"/>
              <a:gd name="connsiteX21" fmla="*/ 10644615 w 12191999"/>
              <a:gd name="connsiteY21" fmla="*/ 5505722 h 6062663"/>
              <a:gd name="connsiteX22" fmla="*/ 10519276 w 12191999"/>
              <a:gd name="connsiteY22" fmla="*/ 5487102 h 6062663"/>
              <a:gd name="connsiteX23" fmla="*/ 10445980 w 12191999"/>
              <a:gd name="connsiteY23" fmla="*/ 5485210 h 6062663"/>
              <a:gd name="connsiteX24" fmla="*/ 10383864 w 12191999"/>
              <a:gd name="connsiteY24" fmla="*/ 5481672 h 6062663"/>
              <a:gd name="connsiteX25" fmla="*/ 10336851 w 12191999"/>
              <a:gd name="connsiteY25" fmla="*/ 5481110 h 6062663"/>
              <a:gd name="connsiteX26" fmla="*/ 10261097 w 12191999"/>
              <a:gd name="connsiteY26" fmla="*/ 5472142 h 6062663"/>
              <a:gd name="connsiteX27" fmla="*/ 10126496 w 12191999"/>
              <a:gd name="connsiteY27" fmla="*/ 5461552 h 6062663"/>
              <a:gd name="connsiteX28" fmla="*/ 10082165 w 12191999"/>
              <a:gd name="connsiteY28" fmla="*/ 5459626 h 6062663"/>
              <a:gd name="connsiteX29" fmla="*/ 10039236 w 12191999"/>
              <a:gd name="connsiteY29" fmla="*/ 5461156 h 6062663"/>
              <a:gd name="connsiteX30" fmla="*/ 9960015 w 12191999"/>
              <a:gd name="connsiteY30" fmla="*/ 5446888 h 6062663"/>
              <a:gd name="connsiteX31" fmla="*/ 9847788 w 12191999"/>
              <a:gd name="connsiteY31" fmla="*/ 5440663 h 6062663"/>
              <a:gd name="connsiteX32" fmla="*/ 9728305 w 12191999"/>
              <a:gd name="connsiteY32" fmla="*/ 5422080 h 6062663"/>
              <a:gd name="connsiteX33" fmla="*/ 9584503 w 12191999"/>
              <a:gd name="connsiteY33" fmla="*/ 5411577 h 6062663"/>
              <a:gd name="connsiteX34" fmla="*/ 9343048 w 12191999"/>
              <a:gd name="connsiteY34" fmla="*/ 5369547 h 6062663"/>
              <a:gd name="connsiteX35" fmla="*/ 9231366 w 12191999"/>
              <a:gd name="connsiteY35" fmla="*/ 5321812 h 6062663"/>
              <a:gd name="connsiteX36" fmla="*/ 9194806 w 12191999"/>
              <a:gd name="connsiteY36" fmla="*/ 5312543 h 6062663"/>
              <a:gd name="connsiteX37" fmla="*/ 9189242 w 12191999"/>
              <a:gd name="connsiteY37" fmla="*/ 5304046 h 6062663"/>
              <a:gd name="connsiteX38" fmla="*/ 9151228 w 12191999"/>
              <a:gd name="connsiteY38" fmla="*/ 5293744 h 6062663"/>
              <a:gd name="connsiteX39" fmla="*/ 9150206 w 12191999"/>
              <a:gd name="connsiteY39" fmla="*/ 5294724 h 6062663"/>
              <a:gd name="connsiteX40" fmla="*/ 9137315 w 12191999"/>
              <a:gd name="connsiteY40" fmla="*/ 5296719 h 6062663"/>
              <a:gd name="connsiteX41" fmla="*/ 9113809 w 12191999"/>
              <a:gd name="connsiteY41" fmla="*/ 5297975 h 6062663"/>
              <a:gd name="connsiteX42" fmla="*/ 9053450 w 12191999"/>
              <a:gd name="connsiteY42" fmla="*/ 5305621 h 6062663"/>
              <a:gd name="connsiteX43" fmla="*/ 9005483 w 12191999"/>
              <a:gd name="connsiteY43" fmla="*/ 5302600 h 6062663"/>
              <a:gd name="connsiteX44" fmla="*/ 9005198 w 12191999"/>
              <a:gd name="connsiteY44" fmla="*/ 5302821 h 6062663"/>
              <a:gd name="connsiteX45" fmla="*/ 8996229 w 12191999"/>
              <a:gd name="connsiteY45" fmla="*/ 5301707 h 6062663"/>
              <a:gd name="connsiteX46" fmla="*/ 8990391 w 12191999"/>
              <a:gd name="connsiteY46" fmla="*/ 5299811 h 6062663"/>
              <a:gd name="connsiteX47" fmla="*/ 8974334 w 12191999"/>
              <a:gd name="connsiteY47" fmla="*/ 5296845 h 6062663"/>
              <a:gd name="connsiteX48" fmla="*/ 8968008 w 12191999"/>
              <a:gd name="connsiteY48" fmla="*/ 5297488 h 6062663"/>
              <a:gd name="connsiteX49" fmla="*/ 8963045 w 12191999"/>
              <a:gd name="connsiteY49" fmla="*/ 5299535 h 6062663"/>
              <a:gd name="connsiteX50" fmla="*/ 8928985 w 12191999"/>
              <a:gd name="connsiteY50" fmla="*/ 5302466 h 6062663"/>
              <a:gd name="connsiteX51" fmla="*/ 8752441 w 12191999"/>
              <a:gd name="connsiteY51" fmla="*/ 5284780 h 6062663"/>
              <a:gd name="connsiteX52" fmla="*/ 8707844 w 12191999"/>
              <a:gd name="connsiteY52" fmla="*/ 5282847 h 6062663"/>
              <a:gd name="connsiteX53" fmla="*/ 8596068 w 12191999"/>
              <a:gd name="connsiteY53" fmla="*/ 5274964 h 6062663"/>
              <a:gd name="connsiteX54" fmla="*/ 8525227 w 12191999"/>
              <a:gd name="connsiteY54" fmla="*/ 5288614 h 6062663"/>
              <a:gd name="connsiteX55" fmla="*/ 8510980 w 12191999"/>
              <a:gd name="connsiteY55" fmla="*/ 5283174 h 6062663"/>
              <a:gd name="connsiteX56" fmla="*/ 8506164 w 12191999"/>
              <a:gd name="connsiteY56" fmla="*/ 5280414 h 6062663"/>
              <a:gd name="connsiteX57" fmla="*/ 8497965 w 12191999"/>
              <a:gd name="connsiteY57" fmla="*/ 5277896 h 6062663"/>
              <a:gd name="connsiteX58" fmla="*/ 8497591 w 12191999"/>
              <a:gd name="connsiteY58" fmla="*/ 5278061 h 6062663"/>
              <a:gd name="connsiteX59" fmla="*/ 8490246 w 12191999"/>
              <a:gd name="connsiteY59" fmla="*/ 5275256 h 6062663"/>
              <a:gd name="connsiteX60" fmla="*/ 8367179 w 12191999"/>
              <a:gd name="connsiteY60" fmla="*/ 5262342 h 6062663"/>
              <a:gd name="connsiteX61" fmla="*/ 8353796 w 12191999"/>
              <a:gd name="connsiteY61" fmla="*/ 5262163 h 6062663"/>
              <a:gd name="connsiteX62" fmla="*/ 8352369 w 12191999"/>
              <a:gd name="connsiteY62" fmla="*/ 5262936 h 6062663"/>
              <a:gd name="connsiteX63" fmla="*/ 8320101 w 12191999"/>
              <a:gd name="connsiteY63" fmla="*/ 5246917 h 6062663"/>
              <a:gd name="connsiteX64" fmla="*/ 8314429 w 12191999"/>
              <a:gd name="connsiteY64" fmla="*/ 5246617 h 6062663"/>
              <a:gd name="connsiteX65" fmla="*/ 8295170 w 12191999"/>
              <a:gd name="connsiteY65" fmla="*/ 5233839 h 6062663"/>
              <a:gd name="connsiteX66" fmla="*/ 8284273 w 12191999"/>
              <a:gd name="connsiteY66" fmla="*/ 5228484 h 6062663"/>
              <a:gd name="connsiteX67" fmla="*/ 8283146 w 12191999"/>
              <a:gd name="connsiteY67" fmla="*/ 5224398 h 6062663"/>
              <a:gd name="connsiteX68" fmla="*/ 8266072 w 12191999"/>
              <a:gd name="connsiteY68" fmla="*/ 5217799 h 6062663"/>
              <a:gd name="connsiteX69" fmla="*/ 8263373 w 12191999"/>
              <a:gd name="connsiteY69" fmla="*/ 5218011 h 6062663"/>
              <a:gd name="connsiteX70" fmla="*/ 8252030 w 12191999"/>
              <a:gd name="connsiteY70" fmla="*/ 5208958 h 6062663"/>
              <a:gd name="connsiteX71" fmla="*/ 8245831 w 12191999"/>
              <a:gd name="connsiteY71" fmla="*/ 5197010 h 6062663"/>
              <a:gd name="connsiteX72" fmla="*/ 8090268 w 12191999"/>
              <a:gd name="connsiteY72" fmla="*/ 5154558 h 6062663"/>
              <a:gd name="connsiteX73" fmla="*/ 7905404 w 12191999"/>
              <a:gd name="connsiteY73" fmla="*/ 5115957 h 6062663"/>
              <a:gd name="connsiteX74" fmla="*/ 7718741 w 12191999"/>
              <a:gd name="connsiteY74" fmla="*/ 5092308 h 6062663"/>
              <a:gd name="connsiteX75" fmla="*/ 7614343 w 12191999"/>
              <a:gd name="connsiteY75" fmla="*/ 5095500 h 6062663"/>
              <a:gd name="connsiteX76" fmla="*/ 7527539 w 12191999"/>
              <a:gd name="connsiteY76" fmla="*/ 5090141 h 6062663"/>
              <a:gd name="connsiteX77" fmla="*/ 7519567 w 12191999"/>
              <a:gd name="connsiteY77" fmla="*/ 5087793 h 6062663"/>
              <a:gd name="connsiteX78" fmla="*/ 7507408 w 12191999"/>
              <a:gd name="connsiteY78" fmla="*/ 5086565 h 6062663"/>
              <a:gd name="connsiteX79" fmla="*/ 7507036 w 12191999"/>
              <a:gd name="connsiteY79" fmla="*/ 5086866 h 6062663"/>
              <a:gd name="connsiteX80" fmla="*/ 7495791 w 12191999"/>
              <a:gd name="connsiteY80" fmla="*/ 5085070 h 6062663"/>
              <a:gd name="connsiteX81" fmla="*/ 7405387 w 12191999"/>
              <a:gd name="connsiteY81" fmla="*/ 5092524 h 6062663"/>
              <a:gd name="connsiteX82" fmla="*/ 7312176 w 12191999"/>
              <a:gd name="connsiteY82" fmla="*/ 5101348 h 6062663"/>
              <a:gd name="connsiteX83" fmla="*/ 7310849 w 12191999"/>
              <a:gd name="connsiteY83" fmla="*/ 5102675 h 6062663"/>
              <a:gd name="connsiteX84" fmla="*/ 7218556 w 12191999"/>
              <a:gd name="connsiteY84" fmla="*/ 5079454 h 6062663"/>
              <a:gd name="connsiteX85" fmla="*/ 7201098 w 12191999"/>
              <a:gd name="connsiteY85" fmla="*/ 5075270 h 6062663"/>
              <a:gd name="connsiteX86" fmla="*/ 7197000 w 12191999"/>
              <a:gd name="connsiteY86" fmla="*/ 5070342 h 6062663"/>
              <a:gd name="connsiteX87" fmla="*/ 7170804 w 12191999"/>
              <a:gd name="connsiteY87" fmla="*/ 5066068 h 6062663"/>
              <a:gd name="connsiteX88" fmla="*/ 7096984 w 12191999"/>
              <a:gd name="connsiteY88" fmla="*/ 5054822 h 6062663"/>
              <a:gd name="connsiteX89" fmla="*/ 7018492 w 12191999"/>
              <a:gd name="connsiteY89" fmla="*/ 5055166 h 6062663"/>
              <a:gd name="connsiteX90" fmla="*/ 6904142 w 12191999"/>
              <a:gd name="connsiteY90" fmla="*/ 5028031 h 6062663"/>
              <a:gd name="connsiteX91" fmla="*/ 6708218 w 12191999"/>
              <a:gd name="connsiteY91" fmla="*/ 5002322 h 6062663"/>
              <a:gd name="connsiteX92" fmla="*/ 6549451 w 12191999"/>
              <a:gd name="connsiteY92" fmla="*/ 4975857 h 6062663"/>
              <a:gd name="connsiteX93" fmla="*/ 6317556 w 12191999"/>
              <a:gd name="connsiteY93" fmla="*/ 4932817 h 6062663"/>
              <a:gd name="connsiteX94" fmla="*/ 6168670 w 12191999"/>
              <a:gd name="connsiteY94" fmla="*/ 4930898 h 6062663"/>
              <a:gd name="connsiteX95" fmla="*/ 6073844 w 12191999"/>
              <a:gd name="connsiteY95" fmla="*/ 4912080 h 6062663"/>
              <a:gd name="connsiteX96" fmla="*/ 6068526 w 12191999"/>
              <a:gd name="connsiteY96" fmla="*/ 4913494 h 6062663"/>
              <a:gd name="connsiteX97" fmla="*/ 6048634 w 12191999"/>
              <a:gd name="connsiteY97" fmla="*/ 4912866 h 6062663"/>
              <a:gd name="connsiteX98" fmla="*/ 6041279 w 12191999"/>
              <a:gd name="connsiteY98" fmla="*/ 4920544 h 6062663"/>
              <a:gd name="connsiteX99" fmla="*/ 6010087 w 12191999"/>
              <a:gd name="connsiteY99" fmla="*/ 4925228 h 6062663"/>
              <a:gd name="connsiteX100" fmla="*/ 5957372 w 12191999"/>
              <a:gd name="connsiteY100" fmla="*/ 4921876 h 6062663"/>
              <a:gd name="connsiteX101" fmla="*/ 5758915 w 12191999"/>
              <a:gd name="connsiteY101" fmla="*/ 4907445 h 6062663"/>
              <a:gd name="connsiteX102" fmla="*/ 5626957 w 12191999"/>
              <a:gd name="connsiteY102" fmla="*/ 4906504 h 6062663"/>
              <a:gd name="connsiteX103" fmla="*/ 5470902 w 12191999"/>
              <a:gd name="connsiteY103" fmla="*/ 4919398 h 6062663"/>
              <a:gd name="connsiteX104" fmla="*/ 5432757 w 12191999"/>
              <a:gd name="connsiteY104" fmla="*/ 4929747 h 6062663"/>
              <a:gd name="connsiteX105" fmla="*/ 5381664 w 12191999"/>
              <a:gd name="connsiteY105" fmla="*/ 4946027 h 6062663"/>
              <a:gd name="connsiteX106" fmla="*/ 5261760 w 12191999"/>
              <a:gd name="connsiteY106" fmla="*/ 4964803 h 6062663"/>
              <a:gd name="connsiteX107" fmla="*/ 5222958 w 12191999"/>
              <a:gd name="connsiteY107" fmla="*/ 4975033 h 6062663"/>
              <a:gd name="connsiteX108" fmla="*/ 5174658 w 12191999"/>
              <a:gd name="connsiteY108" fmla="*/ 4977783 h 6062663"/>
              <a:gd name="connsiteX109" fmla="*/ 5156551 w 12191999"/>
              <a:gd name="connsiteY109" fmla="*/ 4984426 h 6062663"/>
              <a:gd name="connsiteX110" fmla="*/ 5142596 w 12191999"/>
              <a:gd name="connsiteY110" fmla="*/ 4987553 h 6062663"/>
              <a:gd name="connsiteX111" fmla="*/ 5139592 w 12191999"/>
              <a:gd name="connsiteY111" fmla="*/ 4989485 h 6062663"/>
              <a:gd name="connsiteX112" fmla="*/ 5121656 w 12191999"/>
              <a:gd name="connsiteY112" fmla="*/ 4999466 h 6062663"/>
              <a:gd name="connsiteX113" fmla="*/ 5065787 w 12191999"/>
              <a:gd name="connsiteY113" fmla="*/ 4993423 h 6062663"/>
              <a:gd name="connsiteX114" fmla="*/ 5011510 w 12191999"/>
              <a:gd name="connsiteY114" fmla="*/ 5008488 h 6062663"/>
              <a:gd name="connsiteX115" fmla="*/ 4840436 w 12191999"/>
              <a:gd name="connsiteY115" fmla="*/ 5030575 h 6062663"/>
              <a:gd name="connsiteX116" fmla="*/ 4762444 w 12191999"/>
              <a:gd name="connsiteY116" fmla="*/ 5056112 h 6062663"/>
              <a:gd name="connsiteX117" fmla="*/ 4723182 w 12191999"/>
              <a:gd name="connsiteY117" fmla="*/ 5064402 h 6062663"/>
              <a:gd name="connsiteX118" fmla="*/ 4721836 w 12191999"/>
              <a:gd name="connsiteY118" fmla="*/ 5064781 h 6062663"/>
              <a:gd name="connsiteX119" fmla="*/ 4721651 w 12191999"/>
              <a:gd name="connsiteY119" fmla="*/ 5064438 h 6062663"/>
              <a:gd name="connsiteX120" fmla="*/ 4715523 w 12191999"/>
              <a:gd name="connsiteY120" fmla="*/ 5063918 h 6062663"/>
              <a:gd name="connsiteX121" fmla="*/ 4515811 w 12191999"/>
              <a:gd name="connsiteY121" fmla="*/ 5073025 h 6062663"/>
              <a:gd name="connsiteX122" fmla="*/ 4428540 w 12191999"/>
              <a:gd name="connsiteY122" fmla="*/ 5082820 h 6062663"/>
              <a:gd name="connsiteX123" fmla="*/ 4362873 w 12191999"/>
              <a:gd name="connsiteY123" fmla="*/ 5084058 h 6062663"/>
              <a:gd name="connsiteX124" fmla="*/ 4316963 w 12191999"/>
              <a:gd name="connsiteY124" fmla="*/ 5077974 h 6062663"/>
              <a:gd name="connsiteX125" fmla="*/ 4315106 w 12191999"/>
              <a:gd name="connsiteY125" fmla="*/ 5079208 h 6062663"/>
              <a:gd name="connsiteX126" fmla="*/ 4295141 w 12191999"/>
              <a:gd name="connsiteY126" fmla="*/ 5080936 h 6062663"/>
              <a:gd name="connsiteX127" fmla="*/ 4290060 w 12191999"/>
              <a:gd name="connsiteY127" fmla="*/ 5078253 h 6062663"/>
              <a:gd name="connsiteX128" fmla="*/ 4276139 w 12191999"/>
              <a:gd name="connsiteY128" fmla="*/ 5078479 h 6062663"/>
              <a:gd name="connsiteX129" fmla="*/ 4248114 w 12191999"/>
              <a:gd name="connsiteY129" fmla="*/ 5076342 h 6062663"/>
              <a:gd name="connsiteX130" fmla="*/ 4202046 w 12191999"/>
              <a:gd name="connsiteY130" fmla="*/ 5078912 h 6062663"/>
              <a:gd name="connsiteX131" fmla="*/ 4201742 w 12191999"/>
              <a:gd name="connsiteY131" fmla="*/ 5080070 h 6062663"/>
              <a:gd name="connsiteX132" fmla="*/ 4191245 w 12191999"/>
              <a:gd name="connsiteY132" fmla="*/ 5085252 h 6062663"/>
              <a:gd name="connsiteX133" fmla="*/ 4142742 w 12191999"/>
              <a:gd name="connsiteY133" fmla="*/ 5099842 h 6062663"/>
              <a:gd name="connsiteX134" fmla="*/ 4083094 w 12191999"/>
              <a:gd name="connsiteY134" fmla="*/ 5124243 h 6062663"/>
              <a:gd name="connsiteX135" fmla="*/ 4074543 w 12191999"/>
              <a:gd name="connsiteY135" fmla="*/ 5125011 h 6062663"/>
              <a:gd name="connsiteX136" fmla="*/ 4074424 w 12191999"/>
              <a:gd name="connsiteY136" fmla="*/ 5125286 h 6062663"/>
              <a:gd name="connsiteX137" fmla="*/ 4065507 w 12191999"/>
              <a:gd name="connsiteY137" fmla="*/ 5126614 h 6062663"/>
              <a:gd name="connsiteX138" fmla="*/ 4058951 w 12191999"/>
              <a:gd name="connsiteY138" fmla="*/ 5126414 h 6062663"/>
              <a:gd name="connsiteX139" fmla="*/ 4042361 w 12191999"/>
              <a:gd name="connsiteY139" fmla="*/ 5127904 h 6062663"/>
              <a:gd name="connsiteX140" fmla="*/ 4036993 w 12191999"/>
              <a:gd name="connsiteY140" fmla="*/ 5130143 h 6062663"/>
              <a:gd name="connsiteX141" fmla="*/ 4035360 w 12191999"/>
              <a:gd name="connsiteY141" fmla="*/ 5133515 h 6062663"/>
              <a:gd name="connsiteX142" fmla="*/ 4033775 w 12191999"/>
              <a:gd name="connsiteY142" fmla="*/ 5133299 h 6062663"/>
              <a:gd name="connsiteX143" fmla="*/ 4004535 w 12191999"/>
              <a:gd name="connsiteY143" fmla="*/ 5144857 h 6062663"/>
              <a:gd name="connsiteX144" fmla="*/ 3936843 w 12191999"/>
              <a:gd name="connsiteY144" fmla="*/ 5160912 h 6062663"/>
              <a:gd name="connsiteX145" fmla="*/ 3897272 w 12191999"/>
              <a:gd name="connsiteY145" fmla="*/ 5166113 h 6062663"/>
              <a:gd name="connsiteX146" fmla="*/ 3789758 w 12191999"/>
              <a:gd name="connsiteY146" fmla="*/ 5184725 h 6062663"/>
              <a:gd name="connsiteX147" fmla="*/ 3682511 w 12191999"/>
              <a:gd name="connsiteY147" fmla="*/ 5206726 h 6062663"/>
              <a:gd name="connsiteX148" fmla="*/ 3610033 w 12191999"/>
              <a:gd name="connsiteY148" fmla="*/ 5236404 h 6062663"/>
              <a:gd name="connsiteX149" fmla="*/ 3603853 w 12191999"/>
              <a:gd name="connsiteY149" fmla="*/ 5235151 h 6062663"/>
              <a:gd name="connsiteX150" fmla="*/ 3594734 w 12191999"/>
              <a:gd name="connsiteY150" fmla="*/ 5235000 h 6062663"/>
              <a:gd name="connsiteX151" fmla="*/ 3594499 w 12191999"/>
              <a:gd name="connsiteY151" fmla="*/ 5235248 h 6062663"/>
              <a:gd name="connsiteX152" fmla="*/ 3585976 w 12191999"/>
              <a:gd name="connsiteY152" fmla="*/ 5234613 h 6062663"/>
              <a:gd name="connsiteX153" fmla="*/ 3536133 w 12191999"/>
              <a:gd name="connsiteY153" fmla="*/ 5243533 h 6062663"/>
              <a:gd name="connsiteX154" fmla="*/ 3473221 w 12191999"/>
              <a:gd name="connsiteY154" fmla="*/ 5246900 h 6062663"/>
              <a:gd name="connsiteX155" fmla="*/ 3400726 w 12191999"/>
              <a:gd name="connsiteY155" fmla="*/ 5257980 h 6062663"/>
              <a:gd name="connsiteX156" fmla="*/ 3363886 w 12191999"/>
              <a:gd name="connsiteY156" fmla="*/ 5242390 h 6062663"/>
              <a:gd name="connsiteX157" fmla="*/ 3344024 w 12191999"/>
              <a:gd name="connsiteY157" fmla="*/ 5240843 h 6062663"/>
              <a:gd name="connsiteX158" fmla="*/ 3341696 w 12191999"/>
              <a:gd name="connsiteY158" fmla="*/ 5241740 h 6062663"/>
              <a:gd name="connsiteX159" fmla="*/ 3262354 w 12191999"/>
              <a:gd name="connsiteY159" fmla="*/ 5236335 h 6062663"/>
              <a:gd name="connsiteX160" fmla="*/ 3142554 w 12191999"/>
              <a:gd name="connsiteY160" fmla="*/ 5229184 h 6062663"/>
              <a:gd name="connsiteX161" fmla="*/ 3030289 w 12191999"/>
              <a:gd name="connsiteY161" fmla="*/ 5226754 h 6062663"/>
              <a:gd name="connsiteX162" fmla="*/ 2781567 w 12191999"/>
              <a:gd name="connsiteY162" fmla="*/ 5206686 h 6062663"/>
              <a:gd name="connsiteX163" fmla="*/ 2646525 w 12191999"/>
              <a:gd name="connsiteY163" fmla="*/ 5196996 h 6062663"/>
              <a:gd name="connsiteX164" fmla="*/ 2568026 w 12191999"/>
              <a:gd name="connsiteY164" fmla="*/ 5221129 h 6062663"/>
              <a:gd name="connsiteX165" fmla="*/ 2443253 w 12191999"/>
              <a:gd name="connsiteY165" fmla="*/ 5208345 h 6062663"/>
              <a:gd name="connsiteX166" fmla="*/ 2315110 w 12191999"/>
              <a:gd name="connsiteY166" fmla="*/ 5200558 h 6062663"/>
              <a:gd name="connsiteX167" fmla="*/ 2208576 w 12191999"/>
              <a:gd name="connsiteY167" fmla="*/ 5205371 h 6062663"/>
              <a:gd name="connsiteX168" fmla="*/ 2094663 w 12191999"/>
              <a:gd name="connsiteY168" fmla="*/ 5220739 h 6062663"/>
              <a:gd name="connsiteX169" fmla="*/ 1997354 w 12191999"/>
              <a:gd name="connsiteY169" fmla="*/ 5228115 h 6062663"/>
              <a:gd name="connsiteX170" fmla="*/ 1928170 w 12191999"/>
              <a:gd name="connsiteY170" fmla="*/ 5207933 h 6062663"/>
              <a:gd name="connsiteX171" fmla="*/ 1921648 w 12191999"/>
              <a:gd name="connsiteY171" fmla="*/ 5212376 h 6062663"/>
              <a:gd name="connsiteX172" fmla="*/ 1873078 w 12191999"/>
              <a:gd name="connsiteY172" fmla="*/ 5210909 h 6062663"/>
              <a:gd name="connsiteX173" fmla="*/ 1786653 w 12191999"/>
              <a:gd name="connsiteY173" fmla="*/ 5185506 h 6062663"/>
              <a:gd name="connsiteX174" fmla="*/ 1738202 w 12191999"/>
              <a:gd name="connsiteY174" fmla="*/ 5190151 h 6062663"/>
              <a:gd name="connsiteX175" fmla="*/ 1675069 w 12191999"/>
              <a:gd name="connsiteY175" fmla="*/ 5205187 h 6062663"/>
              <a:gd name="connsiteX176" fmla="*/ 1608667 w 12191999"/>
              <a:gd name="connsiteY176" fmla="*/ 5211530 h 6062663"/>
              <a:gd name="connsiteX177" fmla="*/ 1496108 w 12191999"/>
              <a:gd name="connsiteY177" fmla="*/ 5235064 h 6062663"/>
              <a:gd name="connsiteX178" fmla="*/ 1149977 w 12191999"/>
              <a:gd name="connsiteY178" fmla="*/ 5280527 h 6062663"/>
              <a:gd name="connsiteX179" fmla="*/ 948730 w 12191999"/>
              <a:gd name="connsiteY179" fmla="*/ 5278315 h 6062663"/>
              <a:gd name="connsiteX180" fmla="*/ 858267 w 12191999"/>
              <a:gd name="connsiteY180" fmla="*/ 5289202 h 6062663"/>
              <a:gd name="connsiteX181" fmla="*/ 837538 w 12191999"/>
              <a:gd name="connsiteY181" fmla="*/ 5288087 h 6062663"/>
              <a:gd name="connsiteX182" fmla="*/ 816807 w 12191999"/>
              <a:gd name="connsiteY182" fmla="*/ 5289893 h 6062663"/>
              <a:gd name="connsiteX183" fmla="*/ 811504 w 12191999"/>
              <a:gd name="connsiteY183" fmla="*/ 5287231 h 6062663"/>
              <a:gd name="connsiteX184" fmla="*/ 797039 w 12191999"/>
              <a:gd name="connsiteY184" fmla="*/ 5287512 h 6062663"/>
              <a:gd name="connsiteX185" fmla="*/ 767899 w 12191999"/>
              <a:gd name="connsiteY185" fmla="*/ 5285482 h 6062663"/>
              <a:gd name="connsiteX186" fmla="*/ 763051 w 12191999"/>
              <a:gd name="connsiteY186" fmla="*/ 5287525 h 6062663"/>
              <a:gd name="connsiteX187" fmla="*/ 720045 w 12191999"/>
              <a:gd name="connsiteY187" fmla="*/ 5288234 h 6062663"/>
              <a:gd name="connsiteX188" fmla="*/ 719740 w 12191999"/>
              <a:gd name="connsiteY188" fmla="*/ 5289394 h 6062663"/>
              <a:gd name="connsiteX189" fmla="*/ 708873 w 12191999"/>
              <a:gd name="connsiteY189" fmla="*/ 5294615 h 6062663"/>
              <a:gd name="connsiteX190" fmla="*/ 596790 w 12191999"/>
              <a:gd name="connsiteY190" fmla="*/ 5334030 h 6062663"/>
              <a:gd name="connsiteX191" fmla="*/ 578533 w 12191999"/>
              <a:gd name="connsiteY191" fmla="*/ 5336469 h 6062663"/>
              <a:gd name="connsiteX192" fmla="*/ 571715 w 12191999"/>
              <a:gd name="connsiteY192" fmla="*/ 5336295 h 6062663"/>
              <a:gd name="connsiteX193" fmla="*/ 445097 w 12191999"/>
              <a:gd name="connsiteY193" fmla="*/ 5371270 h 6062663"/>
              <a:gd name="connsiteX194" fmla="*/ 404013 w 12191999"/>
              <a:gd name="connsiteY194" fmla="*/ 5376625 h 6062663"/>
              <a:gd name="connsiteX195" fmla="*/ 292433 w 12191999"/>
              <a:gd name="connsiteY195" fmla="*/ 5395658 h 6062663"/>
              <a:gd name="connsiteX196" fmla="*/ 118379 w 12191999"/>
              <a:gd name="connsiteY196" fmla="*/ 5443301 h 6062663"/>
              <a:gd name="connsiteX197" fmla="*/ 15524 w 12191999"/>
              <a:gd name="connsiteY197" fmla="*/ 5445927 h 6062663"/>
              <a:gd name="connsiteX198" fmla="*/ 0 w 12191999"/>
              <a:gd name="connsiteY198" fmla="*/ 5450957 h 6062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Lst>
            <a:rect l="l" t="t" r="r" b="b"/>
            <a:pathLst>
              <a:path w="12191999" h="6062663">
                <a:moveTo>
                  <a:pt x="0" y="0"/>
                </a:moveTo>
                <a:lnTo>
                  <a:pt x="12191999" y="0"/>
                </a:lnTo>
                <a:lnTo>
                  <a:pt x="12191999" y="6062663"/>
                </a:lnTo>
                <a:lnTo>
                  <a:pt x="12191998" y="6062663"/>
                </a:lnTo>
                <a:lnTo>
                  <a:pt x="12191998" y="5840727"/>
                </a:lnTo>
                <a:lnTo>
                  <a:pt x="12140859" y="5858383"/>
                </a:lnTo>
                <a:cubicBezTo>
                  <a:pt x="12126655" y="5860419"/>
                  <a:pt x="12093588" y="5911186"/>
                  <a:pt x="12080160" y="5909745"/>
                </a:cubicBezTo>
                <a:cubicBezTo>
                  <a:pt x="11978187" y="5931957"/>
                  <a:pt x="11967360" y="5953158"/>
                  <a:pt x="11917884" y="5942135"/>
                </a:cubicBezTo>
                <a:cubicBezTo>
                  <a:pt x="11872778" y="5940558"/>
                  <a:pt x="11928860" y="5974507"/>
                  <a:pt x="11894609" y="5962515"/>
                </a:cubicBezTo>
                <a:cubicBezTo>
                  <a:pt x="11860358" y="5950522"/>
                  <a:pt x="11736090" y="5892155"/>
                  <a:pt x="11712378" y="5870180"/>
                </a:cubicBezTo>
                <a:cubicBezTo>
                  <a:pt x="11688666" y="5848205"/>
                  <a:pt x="11627911" y="5869809"/>
                  <a:pt x="11585365" y="5830666"/>
                </a:cubicBezTo>
                <a:lnTo>
                  <a:pt x="11516469" y="5760136"/>
                </a:lnTo>
                <a:cubicBezTo>
                  <a:pt x="11468273" y="5758451"/>
                  <a:pt x="11507334" y="5726029"/>
                  <a:pt x="11462691" y="5710886"/>
                </a:cubicBezTo>
                <a:cubicBezTo>
                  <a:pt x="11417566" y="5709390"/>
                  <a:pt x="11408020" y="5661672"/>
                  <a:pt x="11369711" y="5654352"/>
                </a:cubicBezTo>
                <a:cubicBezTo>
                  <a:pt x="11354316" y="5659916"/>
                  <a:pt x="11288327" y="5609432"/>
                  <a:pt x="11273968" y="5599478"/>
                </a:cubicBezTo>
                <a:cubicBezTo>
                  <a:pt x="11231912" y="5600758"/>
                  <a:pt x="11221972" y="5591714"/>
                  <a:pt x="11195083" y="5580148"/>
                </a:cubicBezTo>
                <a:cubicBezTo>
                  <a:pt x="11164085" y="5607537"/>
                  <a:pt x="11171648" y="5583664"/>
                  <a:pt x="11143407" y="5580743"/>
                </a:cubicBezTo>
                <a:cubicBezTo>
                  <a:pt x="11125905" y="5577396"/>
                  <a:pt x="11102602" y="5573589"/>
                  <a:pt x="11085934" y="5572237"/>
                </a:cubicBezTo>
                <a:cubicBezTo>
                  <a:pt x="11057492" y="5572509"/>
                  <a:pt x="11029905" y="5555804"/>
                  <a:pt x="11030952" y="5569587"/>
                </a:cubicBezTo>
                <a:cubicBezTo>
                  <a:pt x="11007783" y="5571902"/>
                  <a:pt x="10982004" y="5575744"/>
                  <a:pt x="10951059" y="5573961"/>
                </a:cubicBezTo>
                <a:cubicBezTo>
                  <a:pt x="10885364" y="5540087"/>
                  <a:pt x="10915287" y="5573711"/>
                  <a:pt x="10857720" y="5561929"/>
                </a:cubicBezTo>
                <a:cubicBezTo>
                  <a:pt x="10806645" y="5550556"/>
                  <a:pt x="10707074" y="5520136"/>
                  <a:pt x="10644615" y="5505722"/>
                </a:cubicBezTo>
                <a:cubicBezTo>
                  <a:pt x="10616445" y="5501294"/>
                  <a:pt x="10558602" y="5491535"/>
                  <a:pt x="10519276" y="5487102"/>
                </a:cubicBezTo>
                <a:cubicBezTo>
                  <a:pt x="10495460" y="5488499"/>
                  <a:pt x="10473829" y="5476135"/>
                  <a:pt x="10445980" y="5485210"/>
                </a:cubicBezTo>
                <a:cubicBezTo>
                  <a:pt x="10436535" y="5488923"/>
                  <a:pt x="10409280" y="5488181"/>
                  <a:pt x="10383864" y="5481672"/>
                </a:cubicBezTo>
                <a:cubicBezTo>
                  <a:pt x="10374826" y="5489219"/>
                  <a:pt x="10347863" y="5481252"/>
                  <a:pt x="10336851" y="5481110"/>
                </a:cubicBezTo>
                <a:cubicBezTo>
                  <a:pt x="10323585" y="5487281"/>
                  <a:pt x="10274740" y="5478943"/>
                  <a:pt x="10261097" y="5472142"/>
                </a:cubicBezTo>
                <a:lnTo>
                  <a:pt x="10126496" y="5461552"/>
                </a:lnTo>
                <a:lnTo>
                  <a:pt x="10082165" y="5459626"/>
                </a:lnTo>
                <a:cubicBezTo>
                  <a:pt x="10074566" y="5461529"/>
                  <a:pt x="10046859" y="5460307"/>
                  <a:pt x="10039236" y="5461156"/>
                </a:cubicBezTo>
                <a:cubicBezTo>
                  <a:pt x="9998457" y="5451867"/>
                  <a:pt x="9984393" y="5451416"/>
                  <a:pt x="9960015" y="5446888"/>
                </a:cubicBezTo>
                <a:cubicBezTo>
                  <a:pt x="9918979" y="5446757"/>
                  <a:pt x="9888740" y="5449699"/>
                  <a:pt x="9847788" y="5440663"/>
                </a:cubicBezTo>
                <a:lnTo>
                  <a:pt x="9728305" y="5422080"/>
                </a:lnTo>
                <a:cubicBezTo>
                  <a:pt x="9675055" y="5430896"/>
                  <a:pt x="9602034" y="5423176"/>
                  <a:pt x="9584503" y="5411577"/>
                </a:cubicBezTo>
                <a:cubicBezTo>
                  <a:pt x="9518951" y="5398448"/>
                  <a:pt x="9415428" y="5374421"/>
                  <a:pt x="9343048" y="5369547"/>
                </a:cubicBezTo>
                <a:lnTo>
                  <a:pt x="9231366" y="5321812"/>
                </a:lnTo>
                <a:lnTo>
                  <a:pt x="9194806" y="5312543"/>
                </a:lnTo>
                <a:lnTo>
                  <a:pt x="9189242" y="5304046"/>
                </a:lnTo>
                <a:lnTo>
                  <a:pt x="9151228" y="5293744"/>
                </a:lnTo>
                <a:lnTo>
                  <a:pt x="9150206" y="5294724"/>
                </a:lnTo>
                <a:cubicBezTo>
                  <a:pt x="9147044" y="5296684"/>
                  <a:pt x="9143081" y="5297688"/>
                  <a:pt x="9137315" y="5296719"/>
                </a:cubicBezTo>
                <a:cubicBezTo>
                  <a:pt x="9138862" y="5314637"/>
                  <a:pt x="9130952" y="5302416"/>
                  <a:pt x="9113809" y="5297975"/>
                </a:cubicBezTo>
                <a:cubicBezTo>
                  <a:pt x="9112388" y="5324813"/>
                  <a:pt x="9068114" y="5293146"/>
                  <a:pt x="9053450" y="5305621"/>
                </a:cubicBezTo>
                <a:lnTo>
                  <a:pt x="9005483" y="5302600"/>
                </a:lnTo>
                <a:lnTo>
                  <a:pt x="9005198" y="5302821"/>
                </a:lnTo>
                <a:cubicBezTo>
                  <a:pt x="9003143" y="5303023"/>
                  <a:pt x="9000324" y="5302721"/>
                  <a:pt x="8996229" y="5301707"/>
                </a:cubicBezTo>
                <a:lnTo>
                  <a:pt x="8990391" y="5299811"/>
                </a:lnTo>
                <a:lnTo>
                  <a:pt x="8974334" y="5296845"/>
                </a:lnTo>
                <a:lnTo>
                  <a:pt x="8968008" y="5297488"/>
                </a:lnTo>
                <a:lnTo>
                  <a:pt x="8963045" y="5299535"/>
                </a:lnTo>
                <a:cubicBezTo>
                  <a:pt x="8954690" y="5292222"/>
                  <a:pt x="8955517" y="5283993"/>
                  <a:pt x="8928985" y="5302466"/>
                </a:cubicBezTo>
                <a:cubicBezTo>
                  <a:pt x="8898031" y="5301528"/>
                  <a:pt x="8789300" y="5288051"/>
                  <a:pt x="8752441" y="5284780"/>
                </a:cubicBezTo>
                <a:cubicBezTo>
                  <a:pt x="8719819" y="5274921"/>
                  <a:pt x="8748194" y="5287484"/>
                  <a:pt x="8707844" y="5282847"/>
                </a:cubicBezTo>
                <a:cubicBezTo>
                  <a:pt x="8671606" y="5264882"/>
                  <a:pt x="8639142" y="5280001"/>
                  <a:pt x="8596068" y="5274964"/>
                </a:cubicBezTo>
                <a:lnTo>
                  <a:pt x="8525227" y="5288614"/>
                </a:lnTo>
                <a:lnTo>
                  <a:pt x="8510980" y="5283174"/>
                </a:lnTo>
                <a:lnTo>
                  <a:pt x="8506164" y="5280414"/>
                </a:lnTo>
                <a:cubicBezTo>
                  <a:pt x="8502646" y="5278780"/>
                  <a:pt x="8500045" y="5278034"/>
                  <a:pt x="8497965" y="5277896"/>
                </a:cubicBezTo>
                <a:lnTo>
                  <a:pt x="8497591" y="5278061"/>
                </a:lnTo>
                <a:lnTo>
                  <a:pt x="8490246" y="5275256"/>
                </a:lnTo>
                <a:lnTo>
                  <a:pt x="8367179" y="5262342"/>
                </a:lnTo>
                <a:cubicBezTo>
                  <a:pt x="8362021" y="5260479"/>
                  <a:pt x="8357730" y="5260800"/>
                  <a:pt x="8353796" y="5262163"/>
                </a:cubicBezTo>
                <a:lnTo>
                  <a:pt x="8352369" y="5262936"/>
                </a:lnTo>
                <a:lnTo>
                  <a:pt x="8320101" y="5246917"/>
                </a:lnTo>
                <a:lnTo>
                  <a:pt x="8314429" y="5246617"/>
                </a:lnTo>
                <a:lnTo>
                  <a:pt x="8295170" y="5233839"/>
                </a:lnTo>
                <a:lnTo>
                  <a:pt x="8284273" y="5228484"/>
                </a:lnTo>
                <a:lnTo>
                  <a:pt x="8283146" y="5224398"/>
                </a:lnTo>
                <a:cubicBezTo>
                  <a:pt x="8280842" y="5221413"/>
                  <a:pt x="8276148" y="5218978"/>
                  <a:pt x="8266072" y="5217799"/>
                </a:cubicBezTo>
                <a:lnTo>
                  <a:pt x="8263373" y="5218011"/>
                </a:lnTo>
                <a:lnTo>
                  <a:pt x="8252030" y="5208958"/>
                </a:lnTo>
                <a:cubicBezTo>
                  <a:pt x="8248856" y="5205418"/>
                  <a:pt x="8246644" y="5201480"/>
                  <a:pt x="8245831" y="5197010"/>
                </a:cubicBezTo>
                <a:cubicBezTo>
                  <a:pt x="8181824" y="5199684"/>
                  <a:pt x="8147127" y="5168303"/>
                  <a:pt x="8090268" y="5154558"/>
                </a:cubicBezTo>
                <a:cubicBezTo>
                  <a:pt x="8025464" y="5133275"/>
                  <a:pt x="7967067" y="5113745"/>
                  <a:pt x="7905404" y="5115957"/>
                </a:cubicBezTo>
                <a:cubicBezTo>
                  <a:pt x="7835116" y="5102243"/>
                  <a:pt x="7780962" y="5100191"/>
                  <a:pt x="7718741" y="5092308"/>
                </a:cubicBezTo>
                <a:lnTo>
                  <a:pt x="7614343" y="5095500"/>
                </a:lnTo>
                <a:lnTo>
                  <a:pt x="7527539" y="5090141"/>
                </a:lnTo>
                <a:lnTo>
                  <a:pt x="7519567" y="5087793"/>
                </a:lnTo>
                <a:cubicBezTo>
                  <a:pt x="7513989" y="5086561"/>
                  <a:pt x="7510169" y="5086239"/>
                  <a:pt x="7507408" y="5086565"/>
                </a:cubicBezTo>
                <a:lnTo>
                  <a:pt x="7507036" y="5086866"/>
                </a:lnTo>
                <a:lnTo>
                  <a:pt x="7495791" y="5085070"/>
                </a:lnTo>
                <a:cubicBezTo>
                  <a:pt x="7476982" y="5081283"/>
                  <a:pt x="7422524" y="5097300"/>
                  <a:pt x="7405387" y="5092524"/>
                </a:cubicBezTo>
                <a:cubicBezTo>
                  <a:pt x="7374785" y="5095237"/>
                  <a:pt x="7333986" y="5096253"/>
                  <a:pt x="7312176" y="5101348"/>
                </a:cubicBezTo>
                <a:lnTo>
                  <a:pt x="7310849" y="5102675"/>
                </a:lnTo>
                <a:lnTo>
                  <a:pt x="7218556" y="5079454"/>
                </a:lnTo>
                <a:lnTo>
                  <a:pt x="7201098" y="5075270"/>
                </a:lnTo>
                <a:lnTo>
                  <a:pt x="7197000" y="5070342"/>
                </a:lnTo>
                <a:cubicBezTo>
                  <a:pt x="7192108" y="5067102"/>
                  <a:pt x="7184502" y="5065135"/>
                  <a:pt x="7170804" y="5066068"/>
                </a:cubicBezTo>
                <a:lnTo>
                  <a:pt x="7096984" y="5054822"/>
                </a:lnTo>
                <a:cubicBezTo>
                  <a:pt x="7061144" y="5053923"/>
                  <a:pt x="7050185" y="5053024"/>
                  <a:pt x="7018492" y="5055166"/>
                </a:cubicBezTo>
                <a:cubicBezTo>
                  <a:pt x="6937524" y="5045107"/>
                  <a:pt x="6943641" y="5022882"/>
                  <a:pt x="6904142" y="5028031"/>
                </a:cubicBezTo>
                <a:cubicBezTo>
                  <a:pt x="6871918" y="5032820"/>
                  <a:pt x="6787985" y="5015279"/>
                  <a:pt x="6708218" y="5002322"/>
                </a:cubicBezTo>
                <a:cubicBezTo>
                  <a:pt x="6649102" y="4993626"/>
                  <a:pt x="6628102" y="4980658"/>
                  <a:pt x="6549451" y="4975857"/>
                </a:cubicBezTo>
                <a:cubicBezTo>
                  <a:pt x="6472150" y="4935310"/>
                  <a:pt x="6409692" y="4957127"/>
                  <a:pt x="6317556" y="4932817"/>
                </a:cubicBezTo>
                <a:cubicBezTo>
                  <a:pt x="6297547" y="4918543"/>
                  <a:pt x="6209288" y="4934354"/>
                  <a:pt x="6168670" y="4930898"/>
                </a:cubicBezTo>
                <a:cubicBezTo>
                  <a:pt x="6128052" y="4927442"/>
                  <a:pt x="6090536" y="4914983"/>
                  <a:pt x="6073844" y="4912080"/>
                </a:cubicBezTo>
                <a:lnTo>
                  <a:pt x="6068526" y="4913494"/>
                </a:lnTo>
                <a:lnTo>
                  <a:pt x="6048634" y="4912866"/>
                </a:lnTo>
                <a:lnTo>
                  <a:pt x="6041279" y="4920544"/>
                </a:lnTo>
                <a:lnTo>
                  <a:pt x="6010087" y="4925228"/>
                </a:lnTo>
                <a:cubicBezTo>
                  <a:pt x="5998676" y="4925767"/>
                  <a:pt x="5970124" y="4924928"/>
                  <a:pt x="5957372" y="4921876"/>
                </a:cubicBezTo>
                <a:lnTo>
                  <a:pt x="5758915" y="4907445"/>
                </a:lnTo>
                <a:lnTo>
                  <a:pt x="5626957" y="4906504"/>
                </a:lnTo>
                <a:lnTo>
                  <a:pt x="5470902" y="4919398"/>
                </a:lnTo>
                <a:cubicBezTo>
                  <a:pt x="5478131" y="4931379"/>
                  <a:pt x="5439006" y="4918443"/>
                  <a:pt x="5432757" y="4929747"/>
                </a:cubicBezTo>
                <a:cubicBezTo>
                  <a:pt x="5429365" y="4938973"/>
                  <a:pt x="5391824" y="4943280"/>
                  <a:pt x="5381664" y="4946027"/>
                </a:cubicBezTo>
                <a:lnTo>
                  <a:pt x="5261760" y="4964803"/>
                </a:lnTo>
                <a:cubicBezTo>
                  <a:pt x="5251595" y="4964972"/>
                  <a:pt x="5230547" y="4972615"/>
                  <a:pt x="5222958" y="4975033"/>
                </a:cubicBezTo>
                <a:lnTo>
                  <a:pt x="5174658" y="4977783"/>
                </a:lnTo>
                <a:lnTo>
                  <a:pt x="5156551" y="4984426"/>
                </a:lnTo>
                <a:lnTo>
                  <a:pt x="5142596" y="4987553"/>
                </a:lnTo>
                <a:lnTo>
                  <a:pt x="5139592" y="4989485"/>
                </a:lnTo>
                <a:cubicBezTo>
                  <a:pt x="5133873" y="4993200"/>
                  <a:pt x="5128076" y="4996705"/>
                  <a:pt x="5121656" y="4999466"/>
                </a:cubicBezTo>
                <a:cubicBezTo>
                  <a:pt x="5108317" y="4973146"/>
                  <a:pt x="5064853" y="5018610"/>
                  <a:pt x="5065787" y="4993423"/>
                </a:cubicBezTo>
                <a:cubicBezTo>
                  <a:pt x="5028193" y="5004014"/>
                  <a:pt x="5038944" y="4977262"/>
                  <a:pt x="5011510" y="5008488"/>
                </a:cubicBezTo>
                <a:cubicBezTo>
                  <a:pt x="4937022" y="5008136"/>
                  <a:pt x="4916353" y="4996174"/>
                  <a:pt x="4840436" y="5030575"/>
                </a:cubicBezTo>
                <a:cubicBezTo>
                  <a:pt x="4806739" y="5045880"/>
                  <a:pt x="4784106" y="5056131"/>
                  <a:pt x="4762444" y="5056112"/>
                </a:cubicBezTo>
                <a:cubicBezTo>
                  <a:pt x="4741323" y="5060251"/>
                  <a:pt x="4729480" y="5062847"/>
                  <a:pt x="4723182" y="5064402"/>
                </a:cubicBezTo>
                <a:lnTo>
                  <a:pt x="4721836" y="5064781"/>
                </a:lnTo>
                <a:lnTo>
                  <a:pt x="4721651" y="5064438"/>
                </a:lnTo>
                <a:cubicBezTo>
                  <a:pt x="4720709" y="5064189"/>
                  <a:pt x="4718822" y="5063995"/>
                  <a:pt x="4715523" y="5063918"/>
                </a:cubicBezTo>
                <a:cubicBezTo>
                  <a:pt x="4680149" y="5070315"/>
                  <a:pt x="4524744" y="5071059"/>
                  <a:pt x="4515811" y="5073025"/>
                </a:cubicBezTo>
                <a:cubicBezTo>
                  <a:pt x="4457820" y="5085083"/>
                  <a:pt x="4462660" y="5085765"/>
                  <a:pt x="4428540" y="5082820"/>
                </a:cubicBezTo>
                <a:cubicBezTo>
                  <a:pt x="4423304" y="5079720"/>
                  <a:pt x="4368975" y="5085508"/>
                  <a:pt x="4362873" y="5084058"/>
                </a:cubicBezTo>
                <a:lnTo>
                  <a:pt x="4316963" y="5077974"/>
                </a:lnTo>
                <a:lnTo>
                  <a:pt x="4315106" y="5079208"/>
                </a:lnTo>
                <a:cubicBezTo>
                  <a:pt x="4306124" y="5082308"/>
                  <a:pt x="4299994" y="5082307"/>
                  <a:pt x="4295141" y="5080936"/>
                </a:cubicBezTo>
                <a:lnTo>
                  <a:pt x="4290060" y="5078253"/>
                </a:lnTo>
                <a:lnTo>
                  <a:pt x="4276139" y="5078479"/>
                </a:lnTo>
                <a:lnTo>
                  <a:pt x="4248114" y="5076342"/>
                </a:lnTo>
                <a:lnTo>
                  <a:pt x="4202046" y="5078912"/>
                </a:lnTo>
                <a:cubicBezTo>
                  <a:pt x="4201945" y="5079299"/>
                  <a:pt x="4201843" y="5079684"/>
                  <a:pt x="4201742" y="5080070"/>
                </a:cubicBezTo>
                <a:cubicBezTo>
                  <a:pt x="4200117" y="5082679"/>
                  <a:pt x="4197141" y="5084628"/>
                  <a:pt x="4191245" y="5085252"/>
                </a:cubicBezTo>
                <a:cubicBezTo>
                  <a:pt x="4204213" y="5101152"/>
                  <a:pt x="4161274" y="5099409"/>
                  <a:pt x="4142742" y="5099842"/>
                </a:cubicBezTo>
                <a:cubicBezTo>
                  <a:pt x="4124717" y="5106340"/>
                  <a:pt x="4099099" y="5118829"/>
                  <a:pt x="4083094" y="5124243"/>
                </a:cubicBezTo>
                <a:lnTo>
                  <a:pt x="4074543" y="5125011"/>
                </a:lnTo>
                <a:cubicBezTo>
                  <a:pt x="4074504" y="5125104"/>
                  <a:pt x="4074463" y="5125195"/>
                  <a:pt x="4074424" y="5125286"/>
                </a:cubicBezTo>
                <a:cubicBezTo>
                  <a:pt x="4072678" y="5126007"/>
                  <a:pt x="4069906" y="5126468"/>
                  <a:pt x="4065507" y="5126614"/>
                </a:cubicBezTo>
                <a:lnTo>
                  <a:pt x="4058951" y="5126414"/>
                </a:lnTo>
                <a:lnTo>
                  <a:pt x="4042361" y="5127904"/>
                </a:lnTo>
                <a:lnTo>
                  <a:pt x="4036993" y="5130143"/>
                </a:lnTo>
                <a:lnTo>
                  <a:pt x="4035360" y="5133515"/>
                </a:lnTo>
                <a:lnTo>
                  <a:pt x="4033775" y="5133299"/>
                </a:lnTo>
                <a:cubicBezTo>
                  <a:pt x="4021424" y="5128826"/>
                  <a:pt x="4016874" y="5121123"/>
                  <a:pt x="4004535" y="5144857"/>
                </a:cubicBezTo>
                <a:cubicBezTo>
                  <a:pt x="3976667" y="5138360"/>
                  <a:pt x="3972977" y="5152457"/>
                  <a:pt x="3936843" y="5160912"/>
                </a:cubicBezTo>
                <a:cubicBezTo>
                  <a:pt x="3920506" y="5153808"/>
                  <a:pt x="3908535" y="5158121"/>
                  <a:pt x="3897272" y="5166113"/>
                </a:cubicBezTo>
                <a:cubicBezTo>
                  <a:pt x="3861092" y="5165656"/>
                  <a:pt x="3829628" y="5178412"/>
                  <a:pt x="3789758" y="5184725"/>
                </a:cubicBezTo>
                <a:cubicBezTo>
                  <a:pt x="3741008" y="5198249"/>
                  <a:pt x="3725130" y="5200067"/>
                  <a:pt x="3682511" y="5206726"/>
                </a:cubicBezTo>
                <a:lnTo>
                  <a:pt x="3610033" y="5236404"/>
                </a:lnTo>
                <a:lnTo>
                  <a:pt x="3603853" y="5235151"/>
                </a:lnTo>
                <a:cubicBezTo>
                  <a:pt x="3599581" y="5234582"/>
                  <a:pt x="3596727" y="5234582"/>
                  <a:pt x="3594734" y="5235000"/>
                </a:cubicBezTo>
                <a:lnTo>
                  <a:pt x="3594499" y="5235248"/>
                </a:lnTo>
                <a:lnTo>
                  <a:pt x="3585976" y="5234613"/>
                </a:lnTo>
                <a:cubicBezTo>
                  <a:pt x="3571624" y="5232966"/>
                  <a:pt x="3549390" y="5246024"/>
                  <a:pt x="3536133" y="5243533"/>
                </a:cubicBezTo>
                <a:cubicBezTo>
                  <a:pt x="3513941" y="5247484"/>
                  <a:pt x="3488623" y="5241722"/>
                  <a:pt x="3473221" y="5246900"/>
                </a:cubicBezTo>
                <a:lnTo>
                  <a:pt x="3400726" y="5257980"/>
                </a:lnTo>
                <a:lnTo>
                  <a:pt x="3363886" y="5242390"/>
                </a:lnTo>
                <a:cubicBezTo>
                  <a:pt x="3359857" y="5240276"/>
                  <a:pt x="3353995" y="5239285"/>
                  <a:pt x="3344024" y="5240843"/>
                </a:cubicBezTo>
                <a:lnTo>
                  <a:pt x="3341696" y="5241740"/>
                </a:lnTo>
                <a:cubicBezTo>
                  <a:pt x="3336378" y="5239467"/>
                  <a:pt x="3295544" y="5238428"/>
                  <a:pt x="3262354" y="5236335"/>
                </a:cubicBezTo>
                <a:cubicBezTo>
                  <a:pt x="3209722" y="5234182"/>
                  <a:pt x="3203388" y="5226850"/>
                  <a:pt x="3142554" y="5229184"/>
                </a:cubicBezTo>
                <a:cubicBezTo>
                  <a:pt x="3082689" y="5228054"/>
                  <a:pt x="3072287" y="5222531"/>
                  <a:pt x="3030289" y="5226754"/>
                </a:cubicBezTo>
                <a:lnTo>
                  <a:pt x="2781567" y="5206686"/>
                </a:lnTo>
                <a:cubicBezTo>
                  <a:pt x="2719297" y="5181253"/>
                  <a:pt x="2717600" y="5209366"/>
                  <a:pt x="2646525" y="5196996"/>
                </a:cubicBezTo>
                <a:cubicBezTo>
                  <a:pt x="2582514" y="5252116"/>
                  <a:pt x="2608699" y="5216923"/>
                  <a:pt x="2568026" y="5221129"/>
                </a:cubicBezTo>
                <a:lnTo>
                  <a:pt x="2443253" y="5208345"/>
                </a:lnTo>
                <a:cubicBezTo>
                  <a:pt x="2411579" y="5193116"/>
                  <a:pt x="2354025" y="5220787"/>
                  <a:pt x="2315110" y="5200558"/>
                </a:cubicBezTo>
                <a:cubicBezTo>
                  <a:pt x="2275998" y="5200064"/>
                  <a:pt x="2233180" y="5203921"/>
                  <a:pt x="2208576" y="5205371"/>
                </a:cubicBezTo>
                <a:cubicBezTo>
                  <a:pt x="2171834" y="5208734"/>
                  <a:pt x="2129866" y="5216948"/>
                  <a:pt x="2094663" y="5220739"/>
                </a:cubicBezTo>
                <a:cubicBezTo>
                  <a:pt x="2077537" y="5208224"/>
                  <a:pt x="2045550" y="5228736"/>
                  <a:pt x="1997354" y="5228115"/>
                </a:cubicBezTo>
                <a:cubicBezTo>
                  <a:pt x="1978701" y="5213725"/>
                  <a:pt x="1964847" y="5227872"/>
                  <a:pt x="1928170" y="5207933"/>
                </a:cubicBezTo>
                <a:cubicBezTo>
                  <a:pt x="1926356" y="5209581"/>
                  <a:pt x="1924158" y="5211077"/>
                  <a:pt x="1921648" y="5212376"/>
                </a:cubicBezTo>
                <a:cubicBezTo>
                  <a:pt x="1907074" y="5219912"/>
                  <a:pt x="1885326" y="5219256"/>
                  <a:pt x="1873078" y="5210909"/>
                </a:cubicBezTo>
                <a:cubicBezTo>
                  <a:pt x="1843561" y="5197336"/>
                  <a:pt x="1814688" y="5190184"/>
                  <a:pt x="1786653" y="5185506"/>
                </a:cubicBezTo>
                <a:lnTo>
                  <a:pt x="1738202" y="5190151"/>
                </a:lnTo>
                <a:cubicBezTo>
                  <a:pt x="1719606" y="5193431"/>
                  <a:pt x="1696659" y="5201624"/>
                  <a:pt x="1675069" y="5205187"/>
                </a:cubicBezTo>
                <a:cubicBezTo>
                  <a:pt x="1652706" y="5206295"/>
                  <a:pt x="1628632" y="5200221"/>
                  <a:pt x="1608667" y="5211530"/>
                </a:cubicBezTo>
                <a:cubicBezTo>
                  <a:pt x="1569684" y="5222268"/>
                  <a:pt x="1524371" y="5203732"/>
                  <a:pt x="1496108" y="5235064"/>
                </a:cubicBezTo>
                <a:cubicBezTo>
                  <a:pt x="1418279" y="5248591"/>
                  <a:pt x="1264074" y="5266996"/>
                  <a:pt x="1149977" y="5280527"/>
                </a:cubicBezTo>
                <a:cubicBezTo>
                  <a:pt x="1078956" y="5285959"/>
                  <a:pt x="1007436" y="5276867"/>
                  <a:pt x="948730" y="5278315"/>
                </a:cubicBezTo>
                <a:cubicBezTo>
                  <a:pt x="943262" y="5275236"/>
                  <a:pt x="864620" y="5290630"/>
                  <a:pt x="858267" y="5289202"/>
                </a:cubicBezTo>
                <a:lnTo>
                  <a:pt x="837538" y="5288087"/>
                </a:lnTo>
                <a:cubicBezTo>
                  <a:pt x="828230" y="5291222"/>
                  <a:pt x="821860" y="5291245"/>
                  <a:pt x="816807" y="5289893"/>
                </a:cubicBezTo>
                <a:lnTo>
                  <a:pt x="811504" y="5287231"/>
                </a:lnTo>
                <a:lnTo>
                  <a:pt x="797039" y="5287512"/>
                </a:lnTo>
                <a:lnTo>
                  <a:pt x="767899" y="5285482"/>
                </a:lnTo>
                <a:lnTo>
                  <a:pt x="763051" y="5287525"/>
                </a:lnTo>
                <a:lnTo>
                  <a:pt x="720045" y="5288234"/>
                </a:lnTo>
                <a:cubicBezTo>
                  <a:pt x="719945" y="5288620"/>
                  <a:pt x="719841" y="5289007"/>
                  <a:pt x="719740" y="5289394"/>
                </a:cubicBezTo>
                <a:cubicBezTo>
                  <a:pt x="718072" y="5292009"/>
                  <a:pt x="714994" y="5293970"/>
                  <a:pt x="708873" y="5294615"/>
                </a:cubicBezTo>
                <a:cubicBezTo>
                  <a:pt x="688382" y="5302054"/>
                  <a:pt x="618515" y="5327054"/>
                  <a:pt x="596790" y="5334030"/>
                </a:cubicBezTo>
                <a:cubicBezTo>
                  <a:pt x="586280" y="5334581"/>
                  <a:pt x="582712" y="5336092"/>
                  <a:pt x="578533" y="5336469"/>
                </a:cubicBezTo>
                <a:lnTo>
                  <a:pt x="571715" y="5336295"/>
                </a:lnTo>
                <a:cubicBezTo>
                  <a:pt x="549477" y="5342095"/>
                  <a:pt x="473047" y="5364548"/>
                  <a:pt x="445097" y="5371270"/>
                </a:cubicBezTo>
                <a:cubicBezTo>
                  <a:pt x="428063" y="5364232"/>
                  <a:pt x="415658" y="5368590"/>
                  <a:pt x="404013" y="5376625"/>
                </a:cubicBezTo>
                <a:cubicBezTo>
                  <a:pt x="366416" y="5376310"/>
                  <a:pt x="333818" y="5389190"/>
                  <a:pt x="292433" y="5395658"/>
                </a:cubicBezTo>
                <a:lnTo>
                  <a:pt x="118379" y="5443301"/>
                </a:lnTo>
                <a:cubicBezTo>
                  <a:pt x="72227" y="5451679"/>
                  <a:pt x="35253" y="5444651"/>
                  <a:pt x="15524" y="5445927"/>
                </a:cubicBezTo>
                <a:lnTo>
                  <a:pt x="0" y="5450957"/>
                </a:lnTo>
                <a:close/>
              </a:path>
            </a:pathLst>
          </a:custGeom>
        </p:spPr>
        <p:txBody>
          <a:bodyPr wrap="square">
            <a:noAutofit/>
          </a:bodyPr>
          <a:lstStyle>
            <a:lvl1pPr marL="0" indent="0" algn="ctr">
              <a:buNone/>
              <a:defRPr/>
            </a:lvl1pPr>
          </a:lstStyle>
          <a:p>
            <a:pPr lvl="0"/>
            <a:r>
              <a:rPr lang="en-US" noProof="0"/>
              <a:t>Click icon to add picture</a:t>
            </a:r>
            <a:endParaRPr lang="en-US" noProof="0" dirty="0"/>
          </a:p>
        </p:txBody>
      </p:sp>
      <p:sp>
        <p:nvSpPr>
          <p:cNvPr id="24" name="Title 1"/>
          <p:cNvSpPr>
            <a:spLocks noGrp="1"/>
          </p:cNvSpPr>
          <p:nvPr>
            <p:ph type="ctrTitle"/>
          </p:nvPr>
        </p:nvSpPr>
        <p:spPr>
          <a:xfrm>
            <a:off x="723900" y="5492887"/>
            <a:ext cx="10750253" cy="632588"/>
          </a:xfrm>
        </p:spPr>
        <p:txBody>
          <a:bodyPr/>
          <a:lstStyle>
            <a:lvl1pPr algn="ctr">
              <a:defRPr/>
            </a:lvl1pPr>
          </a:lstStyle>
          <a:p>
            <a:r>
              <a:rPr lang="en-US"/>
              <a:t>Click to edit Master title style</a:t>
            </a:r>
            <a:endParaRPr lang="en-US" dirty="0"/>
          </a:p>
        </p:txBody>
      </p:sp>
      <p:sp>
        <p:nvSpPr>
          <p:cNvPr id="25" name="Subtitle 2"/>
          <p:cNvSpPr>
            <a:spLocks noGrp="1"/>
          </p:cNvSpPr>
          <p:nvPr>
            <p:ph type="subTitle" idx="1"/>
          </p:nvPr>
        </p:nvSpPr>
        <p:spPr>
          <a:xfrm>
            <a:off x="1697411" y="6137069"/>
            <a:ext cx="8803231" cy="494419"/>
          </a:xfrm>
        </p:spPr>
        <p:txBody>
          <a:bodyPr/>
          <a:lstStyle>
            <a:lvl1pPr marL="0" indent="0" algn="ctr">
              <a:buNone/>
              <a:defRPr/>
            </a:lvl1pPr>
          </a:lstStyle>
          <a:p>
            <a:r>
              <a:rPr lang="en-US"/>
              <a:t>Click to edit Master subtitle style</a:t>
            </a:r>
            <a:endParaRPr lang="en-US" dirty="0"/>
          </a:p>
        </p:txBody>
      </p:sp>
    </p:spTree>
    <p:extLst>
      <p:ext uri="{BB962C8B-B14F-4D97-AF65-F5344CB8AC3E}">
        <p14:creationId xmlns:p14="http://schemas.microsoft.com/office/powerpoint/2010/main" val="146312641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2" name="Freeform: Shape 16">
            <a:extLst>
              <a:ext uri="{FF2B5EF4-FFF2-40B4-BE49-F238E27FC236}">
                <a16:creationId xmlns:a16="http://schemas.microsoft.com/office/drawing/2014/main" id="{AA9A2CF0-BD79-1C1C-9604-BC42DF11CDB2}"/>
              </a:ext>
            </a:extLst>
          </p:cNvPr>
          <p:cNvSpPr/>
          <p:nvPr userDrawn="1"/>
        </p:nvSpPr>
        <p:spPr>
          <a:xfrm rot="10800000">
            <a:off x="-11113" y="0"/>
            <a:ext cx="7359651" cy="6858000"/>
          </a:xfrm>
          <a:custGeom>
            <a:avLst/>
            <a:gdLst>
              <a:gd name="connsiteX0" fmla="*/ 1814929 w 5542424"/>
              <a:gd name="connsiteY0" fmla="*/ 0 h 6858000"/>
              <a:gd name="connsiteX1" fmla="*/ 5542424 w 5542424"/>
              <a:gd name="connsiteY1" fmla="*/ 0 h 6858000"/>
              <a:gd name="connsiteX2" fmla="*/ 5542424 w 5542424"/>
              <a:gd name="connsiteY2" fmla="*/ 6858000 h 6858000"/>
              <a:gd name="connsiteX3" fmla="*/ 0 w 5542424"/>
              <a:gd name="connsiteY3" fmla="*/ 6858000 h 6858000"/>
              <a:gd name="connsiteX4" fmla="*/ 2310 w 5542424"/>
              <a:gd name="connsiteY4" fmla="*/ 6853652 h 6858000"/>
              <a:gd name="connsiteX5" fmla="*/ 91006 w 5542424"/>
              <a:gd name="connsiteY5" fmla="*/ 6620968 h 6858000"/>
              <a:gd name="connsiteX6" fmla="*/ 81892 w 5542424"/>
              <a:gd name="connsiteY6" fmla="*/ 6435659 h 6858000"/>
              <a:gd name="connsiteX7" fmla="*/ 80998 w 5542424"/>
              <a:gd name="connsiteY7" fmla="*/ 6414855 h 6858000"/>
              <a:gd name="connsiteX8" fmla="*/ 75836 w 5542424"/>
              <a:gd name="connsiteY8" fmla="*/ 6409671 h 6858000"/>
              <a:gd name="connsiteX9" fmla="*/ 77989 w 5542424"/>
              <a:gd name="connsiteY9" fmla="*/ 6396556 h 6858000"/>
              <a:gd name="connsiteX10" fmla="*/ 77374 w 5542424"/>
              <a:gd name="connsiteY10" fmla="*/ 6392981 h 6858000"/>
              <a:gd name="connsiteX11" fmla="*/ 75036 w 5542424"/>
              <a:gd name="connsiteY11" fmla="*/ 6372572 h 6858000"/>
              <a:gd name="connsiteX12" fmla="*/ 99554 w 5542424"/>
              <a:gd name="connsiteY12" fmla="*/ 6331118 h 6858000"/>
              <a:gd name="connsiteX13" fmla="*/ 105442 w 5542424"/>
              <a:gd name="connsiteY13" fmla="*/ 6278374 h 6858000"/>
              <a:gd name="connsiteX14" fmla="*/ 172914 w 5542424"/>
              <a:gd name="connsiteY14" fmla="*/ 6144628 h 6858000"/>
              <a:gd name="connsiteX15" fmla="*/ 264181 w 5542424"/>
              <a:gd name="connsiteY15" fmla="*/ 5952072 h 6858000"/>
              <a:gd name="connsiteX16" fmla="*/ 423554 w 5542424"/>
              <a:gd name="connsiteY16" fmla="*/ 5679532 h 6858000"/>
              <a:gd name="connsiteX17" fmla="*/ 485571 w 5542424"/>
              <a:gd name="connsiteY17" fmla="*/ 5396320 h 6858000"/>
              <a:gd name="connsiteX18" fmla="*/ 455275 w 5542424"/>
              <a:gd name="connsiteY18" fmla="*/ 5176878 h 6858000"/>
              <a:gd name="connsiteX19" fmla="*/ 367284 w 5542424"/>
              <a:gd name="connsiteY19" fmla="*/ 5066430 h 6858000"/>
              <a:gd name="connsiteX20" fmla="*/ 317365 w 5542424"/>
              <a:gd name="connsiteY20" fmla="*/ 5016642 h 6858000"/>
              <a:gd name="connsiteX21" fmla="*/ 317834 w 5542424"/>
              <a:gd name="connsiteY21" fmla="*/ 5008528 h 6858000"/>
              <a:gd name="connsiteX22" fmla="*/ 317591 w 5542424"/>
              <a:gd name="connsiteY22" fmla="*/ 5008366 h 6858000"/>
              <a:gd name="connsiteX23" fmla="*/ 318532 w 5542424"/>
              <a:gd name="connsiteY23" fmla="*/ 5000689 h 6858000"/>
              <a:gd name="connsiteX24" fmla="*/ 326373 w 5542424"/>
              <a:gd name="connsiteY24" fmla="*/ 4962649 h 6858000"/>
              <a:gd name="connsiteX25" fmla="*/ 304517 w 5542424"/>
              <a:gd name="connsiteY25" fmla="*/ 4845612 h 6858000"/>
              <a:gd name="connsiteX26" fmla="*/ 312138 w 5542424"/>
              <a:gd name="connsiteY26" fmla="*/ 4821435 h 6858000"/>
              <a:gd name="connsiteX27" fmla="*/ 314669 w 5542424"/>
              <a:gd name="connsiteY27" fmla="*/ 4809154 h 6858000"/>
              <a:gd name="connsiteX28" fmla="*/ 318283 w 5542424"/>
              <a:gd name="connsiteY28" fmla="*/ 4805250 h 6858000"/>
              <a:gd name="connsiteX29" fmla="*/ 320547 w 5542424"/>
              <a:gd name="connsiteY29" fmla="*/ 4787345 h 6858000"/>
              <a:gd name="connsiteX30" fmla="*/ 319715 w 5542424"/>
              <a:gd name="connsiteY30" fmla="*/ 4785453 h 6858000"/>
              <a:gd name="connsiteX31" fmla="*/ 325649 w 5542424"/>
              <a:gd name="connsiteY31" fmla="*/ 4770073 h 6858000"/>
              <a:gd name="connsiteX32" fmla="*/ 335542 w 5542424"/>
              <a:gd name="connsiteY32" fmla="*/ 4756450 h 6858000"/>
              <a:gd name="connsiteX33" fmla="*/ 339391 w 5542424"/>
              <a:gd name="connsiteY33" fmla="*/ 4606479 h 6858000"/>
              <a:gd name="connsiteX34" fmla="*/ 385485 w 5542424"/>
              <a:gd name="connsiteY34" fmla="*/ 4470620 h 6858000"/>
              <a:gd name="connsiteX35" fmla="*/ 386474 w 5542424"/>
              <a:gd name="connsiteY35" fmla="*/ 4389388 h 6858000"/>
              <a:gd name="connsiteX36" fmla="*/ 365661 w 5542424"/>
              <a:gd name="connsiteY36" fmla="*/ 4365498 h 6858000"/>
              <a:gd name="connsiteX37" fmla="*/ 389339 w 5542424"/>
              <a:gd name="connsiteY37" fmla="*/ 4160513 h 6858000"/>
              <a:gd name="connsiteX38" fmla="*/ 385403 w 5542424"/>
              <a:gd name="connsiteY38" fmla="*/ 4109650 h 6858000"/>
              <a:gd name="connsiteX39" fmla="*/ 402327 w 5542424"/>
              <a:gd name="connsiteY39" fmla="*/ 4061824 h 6858000"/>
              <a:gd name="connsiteX40" fmla="*/ 396156 w 5542424"/>
              <a:gd name="connsiteY40" fmla="*/ 4043965 h 6858000"/>
              <a:gd name="connsiteX41" fmla="*/ 394868 w 5542424"/>
              <a:gd name="connsiteY41" fmla="*/ 4040920 h 6858000"/>
              <a:gd name="connsiteX42" fmla="*/ 394584 w 5542424"/>
              <a:gd name="connsiteY42" fmla="*/ 4028000 h 6858000"/>
              <a:gd name="connsiteX43" fmla="*/ 388418 w 5542424"/>
              <a:gd name="connsiteY43" fmla="*/ 4025270 h 6858000"/>
              <a:gd name="connsiteX44" fmla="*/ 383628 w 5542424"/>
              <a:gd name="connsiteY44" fmla="*/ 4006478 h 6858000"/>
              <a:gd name="connsiteX45" fmla="*/ 384802 w 5542424"/>
              <a:gd name="connsiteY45" fmla="*/ 3982442 h 6858000"/>
              <a:gd name="connsiteX46" fmla="*/ 397167 w 5542424"/>
              <a:gd name="connsiteY46" fmla="*/ 3867331 h 6858000"/>
              <a:gd name="connsiteX47" fmla="*/ 400691 w 5542424"/>
              <a:gd name="connsiteY47" fmla="*/ 3798966 h 6858000"/>
              <a:gd name="connsiteX48" fmla="*/ 395946 w 5542424"/>
              <a:gd name="connsiteY48" fmla="*/ 3773791 h 6858000"/>
              <a:gd name="connsiteX49" fmla="*/ 393410 w 5542424"/>
              <a:gd name="connsiteY49" fmla="*/ 3738098 h 6858000"/>
              <a:gd name="connsiteX50" fmla="*/ 384223 w 5542424"/>
              <a:gd name="connsiteY50" fmla="*/ 3675719 h 6858000"/>
              <a:gd name="connsiteX51" fmla="*/ 386290 w 5542424"/>
              <a:gd name="connsiteY51" fmla="*/ 3642763 h 6858000"/>
              <a:gd name="connsiteX52" fmla="*/ 382514 w 5542424"/>
              <a:gd name="connsiteY52" fmla="*/ 3624093 h 6858000"/>
              <a:gd name="connsiteX53" fmla="*/ 383976 w 5542424"/>
              <a:gd name="connsiteY53" fmla="*/ 3616602 h 6858000"/>
              <a:gd name="connsiteX54" fmla="*/ 385517 w 5542424"/>
              <a:gd name="connsiteY54" fmla="*/ 3591527 h 6858000"/>
              <a:gd name="connsiteX55" fmla="*/ 387146 w 5542424"/>
              <a:gd name="connsiteY55" fmla="*/ 3577241 h 6858000"/>
              <a:gd name="connsiteX56" fmla="*/ 388068 w 5542424"/>
              <a:gd name="connsiteY56" fmla="*/ 3571585 h 6858000"/>
              <a:gd name="connsiteX57" fmla="*/ 395496 w 5542424"/>
              <a:gd name="connsiteY57" fmla="*/ 3559720 h 6858000"/>
              <a:gd name="connsiteX58" fmla="*/ 394985 w 5542424"/>
              <a:gd name="connsiteY58" fmla="*/ 3543047 h 6858000"/>
              <a:gd name="connsiteX59" fmla="*/ 403028 w 5542424"/>
              <a:gd name="connsiteY59" fmla="*/ 3525651 h 6858000"/>
              <a:gd name="connsiteX60" fmla="*/ 398728 w 5542424"/>
              <a:gd name="connsiteY60" fmla="*/ 3520715 h 6858000"/>
              <a:gd name="connsiteX61" fmla="*/ 395530 w 5542424"/>
              <a:gd name="connsiteY61" fmla="*/ 3505412 h 6858000"/>
              <a:gd name="connsiteX62" fmla="*/ 402719 w 5542424"/>
              <a:gd name="connsiteY62" fmla="*/ 3493445 h 6858000"/>
              <a:gd name="connsiteX63" fmla="*/ 409328 w 5542424"/>
              <a:gd name="connsiteY63" fmla="*/ 3467406 h 6858000"/>
              <a:gd name="connsiteX64" fmla="*/ 409292 w 5542424"/>
              <a:gd name="connsiteY64" fmla="*/ 3460033 h 6858000"/>
              <a:gd name="connsiteX65" fmla="*/ 419755 w 5542424"/>
              <a:gd name="connsiteY65" fmla="*/ 3435495 h 6858000"/>
              <a:gd name="connsiteX66" fmla="*/ 430771 w 5542424"/>
              <a:gd name="connsiteY66" fmla="*/ 3395884 h 6858000"/>
              <a:gd name="connsiteX67" fmla="*/ 439140 w 5542424"/>
              <a:gd name="connsiteY67" fmla="*/ 3350083 h 6858000"/>
              <a:gd name="connsiteX68" fmla="*/ 446544 w 5542424"/>
              <a:gd name="connsiteY68" fmla="*/ 3337690 h 6858000"/>
              <a:gd name="connsiteX69" fmla="*/ 470731 w 5542424"/>
              <a:gd name="connsiteY69" fmla="*/ 3254519 h 6858000"/>
              <a:gd name="connsiteX70" fmla="*/ 477713 w 5542424"/>
              <a:gd name="connsiteY70" fmla="*/ 3231166 h 6858000"/>
              <a:gd name="connsiteX71" fmla="*/ 478087 w 5542424"/>
              <a:gd name="connsiteY71" fmla="*/ 3210262 h 6858000"/>
              <a:gd name="connsiteX72" fmla="*/ 473269 w 5542424"/>
              <a:gd name="connsiteY72" fmla="*/ 3204689 h 6858000"/>
              <a:gd name="connsiteX73" fmla="*/ 476207 w 5542424"/>
              <a:gd name="connsiteY73" fmla="*/ 3191713 h 6858000"/>
              <a:gd name="connsiteX74" fmla="*/ 475813 w 5542424"/>
              <a:gd name="connsiteY74" fmla="*/ 3188085 h 6858000"/>
              <a:gd name="connsiteX75" fmla="*/ 474728 w 5542424"/>
              <a:gd name="connsiteY75" fmla="*/ 3167471 h 6858000"/>
              <a:gd name="connsiteX76" fmla="*/ 501612 w 5542424"/>
              <a:gd name="connsiteY76" fmla="*/ 3127774 h 6858000"/>
              <a:gd name="connsiteX77" fmla="*/ 510667 w 5542424"/>
              <a:gd name="connsiteY77" fmla="*/ 3075380 h 6858000"/>
              <a:gd name="connsiteX78" fmla="*/ 582379 w 5542424"/>
              <a:gd name="connsiteY78" fmla="*/ 2882573 h 6858000"/>
              <a:gd name="connsiteX79" fmla="*/ 569744 w 5542424"/>
              <a:gd name="connsiteY79" fmla="*/ 2849169 h 6858000"/>
              <a:gd name="connsiteX80" fmla="*/ 590685 w 5542424"/>
              <a:gd name="connsiteY80" fmla="*/ 2768869 h 6858000"/>
              <a:gd name="connsiteX81" fmla="*/ 665292 w 5542424"/>
              <a:gd name="connsiteY81" fmla="*/ 2655182 h 6858000"/>
              <a:gd name="connsiteX82" fmla="*/ 705757 w 5542424"/>
              <a:gd name="connsiteY82" fmla="*/ 2507872 h 6858000"/>
              <a:gd name="connsiteX83" fmla="*/ 717932 w 5542424"/>
              <a:gd name="connsiteY83" fmla="*/ 2498916 h 6858000"/>
              <a:gd name="connsiteX84" fmla="*/ 727017 w 5542424"/>
              <a:gd name="connsiteY84" fmla="*/ 2486382 h 6858000"/>
              <a:gd name="connsiteX85" fmla="*/ 726741 w 5542424"/>
              <a:gd name="connsiteY85" fmla="*/ 2484113 h 6858000"/>
              <a:gd name="connsiteX86" fmla="*/ 733179 w 5542424"/>
              <a:gd name="connsiteY86" fmla="*/ 2467361 h 6858000"/>
              <a:gd name="connsiteX87" fmla="*/ 737364 w 5542424"/>
              <a:gd name="connsiteY87" fmla="*/ 2465156 h 6858000"/>
              <a:gd name="connsiteX88" fmla="*/ 742650 w 5542424"/>
              <a:gd name="connsiteY88" fmla="*/ 2454122 h 6858000"/>
              <a:gd name="connsiteX89" fmla="*/ 755408 w 5542424"/>
              <a:gd name="connsiteY89" fmla="*/ 2433619 h 6858000"/>
              <a:gd name="connsiteX90" fmla="*/ 755598 w 5542424"/>
              <a:gd name="connsiteY90" fmla="*/ 2428626 h 6858000"/>
              <a:gd name="connsiteX91" fmla="*/ 771418 w 5542424"/>
              <a:gd name="connsiteY91" fmla="*/ 2395899 h 6858000"/>
              <a:gd name="connsiteX92" fmla="*/ 770593 w 5542424"/>
              <a:gd name="connsiteY92" fmla="*/ 2394897 h 6858000"/>
              <a:gd name="connsiteX93" fmla="*/ 770497 w 5542424"/>
              <a:gd name="connsiteY93" fmla="*/ 2383267 h 6858000"/>
              <a:gd name="connsiteX94" fmla="*/ 772693 w 5542424"/>
              <a:gd name="connsiteY94" fmla="*/ 2362296 h 6858000"/>
              <a:gd name="connsiteX95" fmla="*/ 764846 w 5542424"/>
              <a:gd name="connsiteY95" fmla="*/ 2307129 h 6858000"/>
              <a:gd name="connsiteX96" fmla="*/ 781226 w 5542424"/>
              <a:gd name="connsiteY96" fmla="*/ 2272947 h 6858000"/>
              <a:gd name="connsiteX97" fmla="*/ 783960 w 5542424"/>
              <a:gd name="connsiteY97" fmla="*/ 2265753 h 6858000"/>
              <a:gd name="connsiteX98" fmla="*/ 783783 w 5542424"/>
              <a:gd name="connsiteY98" fmla="*/ 2265478 h 6858000"/>
              <a:gd name="connsiteX99" fmla="*/ 786206 w 5542424"/>
              <a:gd name="connsiteY99" fmla="*/ 2257630 h 6858000"/>
              <a:gd name="connsiteX100" fmla="*/ 788946 w 5542424"/>
              <a:gd name="connsiteY100" fmla="*/ 2252635 h 6858000"/>
              <a:gd name="connsiteX101" fmla="*/ 794250 w 5542424"/>
              <a:gd name="connsiteY101" fmla="*/ 2238675 h 6858000"/>
              <a:gd name="connsiteX102" fmla="*/ 794536 w 5542424"/>
              <a:gd name="connsiteY102" fmla="*/ 2233003 h 6858000"/>
              <a:gd name="connsiteX103" fmla="*/ 792429 w 5542424"/>
              <a:gd name="connsiteY103" fmla="*/ 2229498 h 6858000"/>
              <a:gd name="connsiteX104" fmla="*/ 793227 w 5542424"/>
              <a:gd name="connsiteY104" fmla="*/ 2228401 h 6858000"/>
              <a:gd name="connsiteX105" fmla="*/ 795299 w 5542424"/>
              <a:gd name="connsiteY105" fmla="*/ 2197903 h 6858000"/>
              <a:gd name="connsiteX106" fmla="*/ 808822 w 5542424"/>
              <a:gd name="connsiteY106" fmla="*/ 2134368 h 6858000"/>
              <a:gd name="connsiteX107" fmla="*/ 820138 w 5542424"/>
              <a:gd name="connsiteY107" fmla="*/ 2099989 h 6858000"/>
              <a:gd name="connsiteX108" fmla="*/ 847225 w 5542424"/>
              <a:gd name="connsiteY108" fmla="*/ 2003626 h 6858000"/>
              <a:gd name="connsiteX109" fmla="*/ 871446 w 5542424"/>
              <a:gd name="connsiteY109" fmla="*/ 1905232 h 6858000"/>
              <a:gd name="connsiteX110" fmla="*/ 866894 w 5542424"/>
              <a:gd name="connsiteY110" fmla="*/ 1846725 h 6858000"/>
              <a:gd name="connsiteX111" fmla="*/ 868241 w 5542424"/>
              <a:gd name="connsiteY111" fmla="*/ 1841071 h 6858000"/>
              <a:gd name="connsiteX112" fmla="*/ 875742 w 5542424"/>
              <a:gd name="connsiteY112" fmla="*/ 1828958 h 6858000"/>
              <a:gd name="connsiteX113" fmla="*/ 879192 w 5542424"/>
              <a:gd name="connsiteY113" fmla="*/ 1824953 h 6858000"/>
              <a:gd name="connsiteX114" fmla="*/ 882790 w 5542424"/>
              <a:gd name="connsiteY114" fmla="*/ 1817574 h 6858000"/>
              <a:gd name="connsiteX115" fmla="*/ 886658 w 5542424"/>
              <a:gd name="connsiteY115" fmla="*/ 1811329 h 6858000"/>
              <a:gd name="connsiteX116" fmla="*/ 908112 w 5542424"/>
              <a:gd name="connsiteY116" fmla="*/ 1782991 h 6858000"/>
              <a:gd name="connsiteX117" fmla="*/ 1021695 w 5542424"/>
              <a:gd name="connsiteY117" fmla="*/ 1753240 h 6858000"/>
              <a:gd name="connsiteX118" fmla="*/ 1109428 w 5542424"/>
              <a:gd name="connsiteY118" fmla="*/ 1570998 h 6858000"/>
              <a:gd name="connsiteX119" fmla="*/ 1250520 w 5542424"/>
              <a:gd name="connsiteY119" fmla="*/ 1425857 h 6858000"/>
              <a:gd name="connsiteX120" fmla="*/ 1397360 w 5542424"/>
              <a:gd name="connsiteY120" fmla="*/ 1313547 h 6858000"/>
              <a:gd name="connsiteX121" fmla="*/ 1496269 w 5542424"/>
              <a:gd name="connsiteY121" fmla="*/ 1094720 h 6858000"/>
              <a:gd name="connsiteX122" fmla="*/ 1516735 w 5542424"/>
              <a:gd name="connsiteY122" fmla="*/ 913489 h 6858000"/>
              <a:gd name="connsiteX123" fmla="*/ 1518279 w 5542424"/>
              <a:gd name="connsiteY123" fmla="*/ 802489 h 6858000"/>
              <a:gd name="connsiteX124" fmla="*/ 1589359 w 5542424"/>
              <a:gd name="connsiteY124" fmla="*/ 598702 h 6858000"/>
              <a:gd name="connsiteX125" fmla="*/ 1674468 w 5542424"/>
              <a:gd name="connsiteY125" fmla="*/ 380053 h 6858000"/>
              <a:gd name="connsiteX126" fmla="*/ 1713442 w 5542424"/>
              <a:gd name="connsiteY126" fmla="*/ 307108 h 6858000"/>
              <a:gd name="connsiteX127" fmla="*/ 1723372 w 5542424"/>
              <a:gd name="connsiteY127" fmla="*/ 277643 h 6858000"/>
              <a:gd name="connsiteX128" fmla="*/ 1740253 w 5542424"/>
              <a:gd name="connsiteY128" fmla="*/ 228503 h 6858000"/>
              <a:gd name="connsiteX129" fmla="*/ 1743263 w 5542424"/>
              <a:gd name="connsiteY129" fmla="*/ 182970 h 6858000"/>
              <a:gd name="connsiteX130" fmla="*/ 1761186 w 5542424"/>
              <a:gd name="connsiteY130" fmla="*/ 145367 h 6858000"/>
              <a:gd name="connsiteX131" fmla="*/ 1777775 w 5542424"/>
              <a:gd name="connsiteY131" fmla="*/ 148014 h 6858000"/>
              <a:gd name="connsiteX132" fmla="*/ 1792914 w 5542424"/>
              <a:gd name="connsiteY132" fmla="*/ 104094 h 6858000"/>
              <a:gd name="connsiteX133" fmla="*/ 1814516 w 5542424"/>
              <a:gd name="connsiteY133" fmla="*/ 36224 h 6858000"/>
              <a:gd name="connsiteX134" fmla="*/ 1821598 w 5542424"/>
              <a:gd name="connsiteY134" fmla="*/ 28008 h 6858000"/>
              <a:gd name="connsiteX135" fmla="*/ 1813947 w 5542424"/>
              <a:gd name="connsiteY135" fmla="*/ 11863 h 6858000"/>
              <a:gd name="connsiteX0" fmla="*/ 1814929 w 7360592"/>
              <a:gd name="connsiteY0" fmla="*/ 0 h 6858000"/>
              <a:gd name="connsiteX1" fmla="*/ 5542424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97360 w 7360592"/>
              <a:gd name="connsiteY120" fmla="*/ 1313547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97360 w 7360592"/>
              <a:gd name="connsiteY120" fmla="*/ 1313547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97360 w 7360592"/>
              <a:gd name="connsiteY120" fmla="*/ 1313547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20087 w 7360592"/>
              <a:gd name="connsiteY120" fmla="*/ 1339305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938174 w 7360592"/>
              <a:gd name="connsiteY115" fmla="*/ 1837086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16638 w 7360592"/>
              <a:gd name="connsiteY18" fmla="*/ 5202635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938174 w 7360592"/>
              <a:gd name="connsiteY115" fmla="*/ 1837086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46935 w 7360592"/>
              <a:gd name="connsiteY17" fmla="*/ 5383441 h 6858000"/>
              <a:gd name="connsiteX18" fmla="*/ 416638 w 7360592"/>
              <a:gd name="connsiteY18" fmla="*/ 5202635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938174 w 7360592"/>
              <a:gd name="connsiteY115" fmla="*/ 1837086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7360592" h="6858000">
                <a:moveTo>
                  <a:pt x="1814929" y="0"/>
                </a:moveTo>
                <a:lnTo>
                  <a:pt x="7349959" y="0"/>
                </a:lnTo>
                <a:cubicBezTo>
                  <a:pt x="7353503" y="2286000"/>
                  <a:pt x="7357048" y="4572000"/>
                  <a:pt x="7360592" y="6858000"/>
                </a:cubicBezTo>
                <a:lnTo>
                  <a:pt x="0" y="6858000"/>
                </a:lnTo>
                <a:lnTo>
                  <a:pt x="2310" y="6853652"/>
                </a:lnTo>
                <a:cubicBezTo>
                  <a:pt x="29810" y="6805010"/>
                  <a:pt x="56276" y="6770828"/>
                  <a:pt x="91006" y="6620968"/>
                </a:cubicBezTo>
                <a:cubicBezTo>
                  <a:pt x="94381" y="6612671"/>
                  <a:pt x="81335" y="6443221"/>
                  <a:pt x="81892" y="6435659"/>
                </a:cubicBezTo>
                <a:lnTo>
                  <a:pt x="80998" y="6414855"/>
                </a:lnTo>
                <a:lnTo>
                  <a:pt x="75836" y="6409671"/>
                </a:lnTo>
                <a:lnTo>
                  <a:pt x="77989" y="6396556"/>
                </a:lnTo>
                <a:lnTo>
                  <a:pt x="77374" y="6392981"/>
                </a:lnTo>
                <a:cubicBezTo>
                  <a:pt x="76172" y="6386157"/>
                  <a:pt x="75177" y="6379394"/>
                  <a:pt x="75036" y="6372572"/>
                </a:cubicBezTo>
                <a:cubicBezTo>
                  <a:pt x="102194" y="6377497"/>
                  <a:pt x="78306" y="6315359"/>
                  <a:pt x="99554" y="6331118"/>
                </a:cubicBezTo>
                <a:cubicBezTo>
                  <a:pt x="103496" y="6294492"/>
                  <a:pt x="122687" y="6319101"/>
                  <a:pt x="105442" y="6278374"/>
                </a:cubicBezTo>
                <a:cubicBezTo>
                  <a:pt x="113996" y="6231380"/>
                  <a:pt x="151354" y="6216149"/>
                  <a:pt x="172914" y="6144628"/>
                </a:cubicBezTo>
                <a:cubicBezTo>
                  <a:pt x="184454" y="6105934"/>
                  <a:pt x="219188" y="6021085"/>
                  <a:pt x="264181" y="5952072"/>
                </a:cubicBezTo>
                <a:cubicBezTo>
                  <a:pt x="320644" y="5872108"/>
                  <a:pt x="367070" y="5761141"/>
                  <a:pt x="423554" y="5679532"/>
                </a:cubicBezTo>
                <a:lnTo>
                  <a:pt x="446935" y="5383441"/>
                </a:lnTo>
                <a:cubicBezTo>
                  <a:pt x="408154" y="5295993"/>
                  <a:pt x="446289" y="5276257"/>
                  <a:pt x="416638" y="5202635"/>
                </a:cubicBezTo>
                <a:lnTo>
                  <a:pt x="367284" y="5066430"/>
                </a:lnTo>
                <a:lnTo>
                  <a:pt x="317365" y="5016642"/>
                </a:lnTo>
                <a:cubicBezTo>
                  <a:pt x="318092" y="5012746"/>
                  <a:pt x="318190" y="5010215"/>
                  <a:pt x="317834" y="5008528"/>
                </a:cubicBezTo>
                <a:lnTo>
                  <a:pt x="317591" y="5008366"/>
                </a:lnTo>
                <a:lnTo>
                  <a:pt x="318532" y="5000689"/>
                </a:lnTo>
                <a:cubicBezTo>
                  <a:pt x="320705" y="4987649"/>
                  <a:pt x="323377" y="4974877"/>
                  <a:pt x="326373" y="4962649"/>
                </a:cubicBezTo>
                <a:lnTo>
                  <a:pt x="304517" y="4845612"/>
                </a:lnTo>
                <a:lnTo>
                  <a:pt x="312138" y="4821435"/>
                </a:lnTo>
                <a:lnTo>
                  <a:pt x="314669" y="4809154"/>
                </a:lnTo>
                <a:lnTo>
                  <a:pt x="318283" y="4805250"/>
                </a:lnTo>
                <a:cubicBezTo>
                  <a:pt x="320578" y="4801275"/>
                  <a:pt x="321790" y="4795888"/>
                  <a:pt x="320547" y="4787345"/>
                </a:cubicBezTo>
                <a:lnTo>
                  <a:pt x="319715" y="4785453"/>
                </a:lnTo>
                <a:lnTo>
                  <a:pt x="325649" y="4770073"/>
                </a:lnTo>
                <a:cubicBezTo>
                  <a:pt x="328268" y="4765017"/>
                  <a:pt x="331488" y="4760402"/>
                  <a:pt x="335542" y="4756450"/>
                </a:cubicBezTo>
                <a:cubicBezTo>
                  <a:pt x="318003" y="4709762"/>
                  <a:pt x="339666" y="4659972"/>
                  <a:pt x="339391" y="4606479"/>
                </a:cubicBezTo>
                <a:cubicBezTo>
                  <a:pt x="308820" y="4587919"/>
                  <a:pt x="353653" y="4488685"/>
                  <a:pt x="385485" y="4470620"/>
                </a:cubicBezTo>
                <a:cubicBezTo>
                  <a:pt x="349272" y="4475654"/>
                  <a:pt x="434439" y="4343750"/>
                  <a:pt x="386474" y="4389388"/>
                </a:cubicBezTo>
                <a:cubicBezTo>
                  <a:pt x="390773" y="4370356"/>
                  <a:pt x="377813" y="4353317"/>
                  <a:pt x="365661" y="4365498"/>
                </a:cubicBezTo>
                <a:cubicBezTo>
                  <a:pt x="393730" y="4305427"/>
                  <a:pt x="374276" y="4225895"/>
                  <a:pt x="389339" y="4160513"/>
                </a:cubicBezTo>
                <a:cubicBezTo>
                  <a:pt x="364366" y="4129844"/>
                  <a:pt x="388282" y="4144911"/>
                  <a:pt x="385403" y="4109650"/>
                </a:cubicBezTo>
                <a:cubicBezTo>
                  <a:pt x="409735" y="4115762"/>
                  <a:pt x="374071" y="4068016"/>
                  <a:pt x="402327" y="4061824"/>
                </a:cubicBezTo>
                <a:cubicBezTo>
                  <a:pt x="400908" y="4055602"/>
                  <a:pt x="398642" y="4049772"/>
                  <a:pt x="396156" y="4043965"/>
                </a:cubicBezTo>
                <a:lnTo>
                  <a:pt x="394868" y="4040920"/>
                </a:lnTo>
                <a:cubicBezTo>
                  <a:pt x="394773" y="4036613"/>
                  <a:pt x="394679" y="4032307"/>
                  <a:pt x="394584" y="4028000"/>
                </a:cubicBezTo>
                <a:lnTo>
                  <a:pt x="388418" y="4025270"/>
                </a:lnTo>
                <a:lnTo>
                  <a:pt x="383628" y="4006478"/>
                </a:lnTo>
                <a:cubicBezTo>
                  <a:pt x="382774" y="3999299"/>
                  <a:pt x="382957" y="3991408"/>
                  <a:pt x="384802" y="3982442"/>
                </a:cubicBezTo>
                <a:cubicBezTo>
                  <a:pt x="401416" y="3951445"/>
                  <a:pt x="375209" y="3905701"/>
                  <a:pt x="397167" y="3867331"/>
                </a:cubicBezTo>
                <a:cubicBezTo>
                  <a:pt x="403057" y="3853072"/>
                  <a:pt x="407915" y="3808030"/>
                  <a:pt x="400691" y="3798966"/>
                </a:cubicBezTo>
                <a:cubicBezTo>
                  <a:pt x="400026" y="3789462"/>
                  <a:pt x="404255" y="3778712"/>
                  <a:pt x="395946" y="3773791"/>
                </a:cubicBezTo>
                <a:cubicBezTo>
                  <a:pt x="386179" y="3765922"/>
                  <a:pt x="406502" y="3734262"/>
                  <a:pt x="393410" y="3738098"/>
                </a:cubicBezTo>
                <a:cubicBezTo>
                  <a:pt x="407431" y="3715587"/>
                  <a:pt x="387387" y="3695630"/>
                  <a:pt x="384223" y="3675719"/>
                </a:cubicBezTo>
                <a:cubicBezTo>
                  <a:pt x="390897" y="3666933"/>
                  <a:pt x="389284" y="3656428"/>
                  <a:pt x="386290" y="3642763"/>
                </a:cubicBezTo>
                <a:lnTo>
                  <a:pt x="382514" y="3624093"/>
                </a:lnTo>
                <a:lnTo>
                  <a:pt x="383976" y="3616602"/>
                </a:lnTo>
                <a:cubicBezTo>
                  <a:pt x="384920" y="3607445"/>
                  <a:pt x="385162" y="3599012"/>
                  <a:pt x="385517" y="3591527"/>
                </a:cubicBezTo>
                <a:lnTo>
                  <a:pt x="387146" y="3577241"/>
                </a:lnTo>
                <a:lnTo>
                  <a:pt x="388068" y="3571585"/>
                </a:lnTo>
                <a:lnTo>
                  <a:pt x="395496" y="3559720"/>
                </a:lnTo>
                <a:cubicBezTo>
                  <a:pt x="395326" y="3554162"/>
                  <a:pt x="395155" y="3548605"/>
                  <a:pt x="394985" y="3543047"/>
                </a:cubicBezTo>
                <a:lnTo>
                  <a:pt x="403028" y="3525651"/>
                </a:lnTo>
                <a:cubicBezTo>
                  <a:pt x="401413" y="3524354"/>
                  <a:pt x="399963" y="3522692"/>
                  <a:pt x="398728" y="3520715"/>
                </a:cubicBezTo>
                <a:lnTo>
                  <a:pt x="395530" y="3505412"/>
                </a:lnTo>
                <a:lnTo>
                  <a:pt x="402719" y="3493445"/>
                </a:lnTo>
                <a:cubicBezTo>
                  <a:pt x="393264" y="3491751"/>
                  <a:pt x="405480" y="3478925"/>
                  <a:pt x="409328" y="3467406"/>
                </a:cubicBezTo>
                <a:cubicBezTo>
                  <a:pt x="409316" y="3464948"/>
                  <a:pt x="409304" y="3462491"/>
                  <a:pt x="409292" y="3460033"/>
                </a:cubicBezTo>
                <a:lnTo>
                  <a:pt x="419755" y="3435495"/>
                </a:lnTo>
                <a:cubicBezTo>
                  <a:pt x="424399" y="3421940"/>
                  <a:pt x="427905" y="3408759"/>
                  <a:pt x="430771" y="3395884"/>
                </a:cubicBezTo>
                <a:lnTo>
                  <a:pt x="439140" y="3350083"/>
                </a:lnTo>
                <a:lnTo>
                  <a:pt x="446544" y="3337690"/>
                </a:lnTo>
                <a:cubicBezTo>
                  <a:pt x="456457" y="3308602"/>
                  <a:pt x="453892" y="3271850"/>
                  <a:pt x="470731" y="3254519"/>
                </a:cubicBezTo>
                <a:cubicBezTo>
                  <a:pt x="474589" y="3246460"/>
                  <a:pt x="476699" y="3238700"/>
                  <a:pt x="477713" y="3231166"/>
                </a:cubicBezTo>
                <a:cubicBezTo>
                  <a:pt x="477838" y="3224198"/>
                  <a:pt x="477962" y="3217230"/>
                  <a:pt x="478087" y="3210262"/>
                </a:cubicBezTo>
                <a:lnTo>
                  <a:pt x="473269" y="3204689"/>
                </a:lnTo>
                <a:lnTo>
                  <a:pt x="476207" y="3191713"/>
                </a:lnTo>
                <a:cubicBezTo>
                  <a:pt x="476076" y="3190504"/>
                  <a:pt x="475944" y="3189294"/>
                  <a:pt x="475813" y="3188085"/>
                </a:cubicBezTo>
                <a:cubicBezTo>
                  <a:pt x="475032" y="3181161"/>
                  <a:pt x="474456" y="3174312"/>
                  <a:pt x="474728" y="3167471"/>
                </a:cubicBezTo>
                <a:cubicBezTo>
                  <a:pt x="501422" y="3174421"/>
                  <a:pt x="481450" y="3110410"/>
                  <a:pt x="501612" y="3127774"/>
                </a:cubicBezTo>
                <a:cubicBezTo>
                  <a:pt x="507757" y="3091380"/>
                  <a:pt x="525334" y="3117454"/>
                  <a:pt x="510667" y="3075380"/>
                </a:cubicBezTo>
                <a:cubicBezTo>
                  <a:pt x="540230" y="3017365"/>
                  <a:pt x="542544" y="2929274"/>
                  <a:pt x="582379" y="2882573"/>
                </a:cubicBezTo>
                <a:cubicBezTo>
                  <a:pt x="568549" y="2889043"/>
                  <a:pt x="561213" y="2866095"/>
                  <a:pt x="569744" y="2849169"/>
                </a:cubicBezTo>
                <a:cubicBezTo>
                  <a:pt x="515752" y="2872293"/>
                  <a:pt x="624181" y="2780662"/>
                  <a:pt x="590685" y="2768869"/>
                </a:cubicBezTo>
                <a:cubicBezTo>
                  <a:pt x="623497" y="2765674"/>
                  <a:pt x="687935" y="2687815"/>
                  <a:pt x="665292" y="2655182"/>
                </a:cubicBezTo>
                <a:cubicBezTo>
                  <a:pt x="678257" y="2601873"/>
                  <a:pt x="709847" y="2562423"/>
                  <a:pt x="705757" y="2507872"/>
                </a:cubicBezTo>
                <a:cubicBezTo>
                  <a:pt x="710343" y="2505822"/>
                  <a:pt x="714351" y="2502730"/>
                  <a:pt x="717932" y="2498916"/>
                </a:cubicBezTo>
                <a:lnTo>
                  <a:pt x="727017" y="2486382"/>
                </a:lnTo>
                <a:lnTo>
                  <a:pt x="726741" y="2484113"/>
                </a:lnTo>
                <a:cubicBezTo>
                  <a:pt x="727745" y="2475043"/>
                  <a:pt x="730155" y="2470249"/>
                  <a:pt x="733179" y="2467361"/>
                </a:cubicBezTo>
                <a:lnTo>
                  <a:pt x="737364" y="2465156"/>
                </a:lnTo>
                <a:lnTo>
                  <a:pt x="742650" y="2454122"/>
                </a:lnTo>
                <a:lnTo>
                  <a:pt x="755408" y="2433619"/>
                </a:lnTo>
                <a:cubicBezTo>
                  <a:pt x="755471" y="2431955"/>
                  <a:pt x="755535" y="2430290"/>
                  <a:pt x="755598" y="2428626"/>
                </a:cubicBezTo>
                <a:lnTo>
                  <a:pt x="771418" y="2395899"/>
                </a:lnTo>
                <a:lnTo>
                  <a:pt x="770593" y="2394897"/>
                </a:lnTo>
                <a:cubicBezTo>
                  <a:pt x="769106" y="2391905"/>
                  <a:pt x="768688" y="2388289"/>
                  <a:pt x="770497" y="2383267"/>
                </a:cubicBezTo>
                <a:cubicBezTo>
                  <a:pt x="752441" y="2382908"/>
                  <a:pt x="765761" y="2377071"/>
                  <a:pt x="772693" y="2362296"/>
                </a:cubicBezTo>
                <a:cubicBezTo>
                  <a:pt x="746194" y="2358441"/>
                  <a:pt x="775111" y="2321343"/>
                  <a:pt x="764846" y="2307129"/>
                </a:cubicBezTo>
                <a:cubicBezTo>
                  <a:pt x="770536" y="2296361"/>
                  <a:pt x="776068" y="2284903"/>
                  <a:pt x="781226" y="2272947"/>
                </a:cubicBezTo>
                <a:lnTo>
                  <a:pt x="783960" y="2265753"/>
                </a:lnTo>
                <a:lnTo>
                  <a:pt x="783783" y="2265478"/>
                </a:lnTo>
                <a:cubicBezTo>
                  <a:pt x="783882" y="2263635"/>
                  <a:pt x="784595" y="2261166"/>
                  <a:pt x="786206" y="2257630"/>
                </a:cubicBezTo>
                <a:lnTo>
                  <a:pt x="788946" y="2252635"/>
                </a:lnTo>
                <a:lnTo>
                  <a:pt x="794250" y="2238675"/>
                </a:lnTo>
                <a:cubicBezTo>
                  <a:pt x="794345" y="2236784"/>
                  <a:pt x="794441" y="2234894"/>
                  <a:pt x="794536" y="2233003"/>
                </a:cubicBezTo>
                <a:lnTo>
                  <a:pt x="792429" y="2229498"/>
                </a:lnTo>
                <a:lnTo>
                  <a:pt x="793227" y="2228401"/>
                </a:lnTo>
                <a:cubicBezTo>
                  <a:pt x="801728" y="2221696"/>
                  <a:pt x="809796" y="2223226"/>
                  <a:pt x="795299" y="2197903"/>
                </a:cubicBezTo>
                <a:cubicBezTo>
                  <a:pt x="811549" y="2180402"/>
                  <a:pt x="801510" y="2168206"/>
                  <a:pt x="808822" y="2134368"/>
                </a:cubicBezTo>
                <a:cubicBezTo>
                  <a:pt x="821032" y="2126284"/>
                  <a:pt x="822222" y="2114075"/>
                  <a:pt x="820138" y="2099989"/>
                </a:cubicBezTo>
                <a:cubicBezTo>
                  <a:pt x="834727" y="2072002"/>
                  <a:pt x="836697" y="2038973"/>
                  <a:pt x="847225" y="2003626"/>
                </a:cubicBezTo>
                <a:cubicBezTo>
                  <a:pt x="870411" y="1973216"/>
                  <a:pt x="860120" y="1942957"/>
                  <a:pt x="871446" y="1905232"/>
                </a:cubicBezTo>
                <a:cubicBezTo>
                  <a:pt x="899662" y="1884744"/>
                  <a:pt x="866560" y="1869681"/>
                  <a:pt x="866894" y="1846725"/>
                </a:cubicBezTo>
                <a:lnTo>
                  <a:pt x="868241" y="1841071"/>
                </a:lnTo>
                <a:lnTo>
                  <a:pt x="875742" y="1828958"/>
                </a:lnTo>
                <a:lnTo>
                  <a:pt x="879192" y="1824953"/>
                </a:lnTo>
                <a:lnTo>
                  <a:pt x="882790" y="1817574"/>
                </a:lnTo>
                <a:lnTo>
                  <a:pt x="938174" y="1837086"/>
                </a:lnTo>
                <a:cubicBezTo>
                  <a:pt x="961325" y="1826364"/>
                  <a:pt x="984567" y="1793295"/>
                  <a:pt x="1021695" y="1753240"/>
                </a:cubicBezTo>
                <a:cubicBezTo>
                  <a:pt x="1050351" y="1710564"/>
                  <a:pt x="1079859" y="1626787"/>
                  <a:pt x="1109428" y="1570998"/>
                </a:cubicBezTo>
                <a:cubicBezTo>
                  <a:pt x="1095060" y="1528987"/>
                  <a:pt x="1220038" y="1416281"/>
                  <a:pt x="1250520" y="1425857"/>
                </a:cubicBezTo>
                <a:cubicBezTo>
                  <a:pt x="1270355" y="1392742"/>
                  <a:pt x="1298168" y="1386011"/>
                  <a:pt x="1320087" y="1339305"/>
                </a:cubicBezTo>
                <a:lnTo>
                  <a:pt x="1496269" y="1094720"/>
                </a:lnTo>
                <a:cubicBezTo>
                  <a:pt x="1516164" y="1015803"/>
                  <a:pt x="1525308" y="965866"/>
                  <a:pt x="1516735" y="913489"/>
                </a:cubicBezTo>
                <a:cubicBezTo>
                  <a:pt x="1526909" y="905284"/>
                  <a:pt x="1519732" y="816693"/>
                  <a:pt x="1518279" y="802489"/>
                </a:cubicBezTo>
                <a:cubicBezTo>
                  <a:pt x="1525486" y="739008"/>
                  <a:pt x="1570345" y="641350"/>
                  <a:pt x="1589359" y="598702"/>
                </a:cubicBezTo>
                <a:cubicBezTo>
                  <a:pt x="1627631" y="531968"/>
                  <a:pt x="1653787" y="428652"/>
                  <a:pt x="1674468" y="380053"/>
                </a:cubicBezTo>
                <a:cubicBezTo>
                  <a:pt x="1702374" y="337186"/>
                  <a:pt x="1663464" y="346077"/>
                  <a:pt x="1713442" y="307108"/>
                </a:cubicBezTo>
                <a:cubicBezTo>
                  <a:pt x="1709247" y="293750"/>
                  <a:pt x="1712921" y="286239"/>
                  <a:pt x="1723372" y="277643"/>
                </a:cubicBezTo>
                <a:cubicBezTo>
                  <a:pt x="1736363" y="256271"/>
                  <a:pt x="1716219" y="239710"/>
                  <a:pt x="1740253" y="228503"/>
                </a:cubicBezTo>
                <a:cubicBezTo>
                  <a:pt x="1727703" y="222673"/>
                  <a:pt x="1759694" y="183008"/>
                  <a:pt x="1743263" y="182970"/>
                </a:cubicBezTo>
                <a:cubicBezTo>
                  <a:pt x="1741915" y="159720"/>
                  <a:pt x="1761363" y="167348"/>
                  <a:pt x="1761186" y="145367"/>
                </a:cubicBezTo>
                <a:cubicBezTo>
                  <a:pt x="1768291" y="127518"/>
                  <a:pt x="1767039" y="165048"/>
                  <a:pt x="1777775" y="148014"/>
                </a:cubicBezTo>
                <a:cubicBezTo>
                  <a:pt x="1788927" y="125594"/>
                  <a:pt x="1807822" y="143605"/>
                  <a:pt x="1792914" y="104094"/>
                </a:cubicBezTo>
                <a:cubicBezTo>
                  <a:pt x="1811329" y="87027"/>
                  <a:pt x="1802901" y="72355"/>
                  <a:pt x="1814516" y="36224"/>
                </a:cubicBezTo>
                <a:lnTo>
                  <a:pt x="1821598" y="28008"/>
                </a:lnTo>
                <a:lnTo>
                  <a:pt x="1813947" y="11863"/>
                </a:lnTo>
                <a:cubicBezTo>
                  <a:pt x="1814274" y="7909"/>
                  <a:pt x="1814602" y="3954"/>
                  <a:pt x="1814929" y="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3" name="Freeform: Shape 22">
            <a:extLst>
              <a:ext uri="{FF2B5EF4-FFF2-40B4-BE49-F238E27FC236}">
                <a16:creationId xmlns:a16="http://schemas.microsoft.com/office/drawing/2014/main" id="{F7B175AB-B32B-226E-C936-AA391753297F}"/>
              </a:ext>
            </a:extLst>
          </p:cNvPr>
          <p:cNvSpPr/>
          <p:nvPr userDrawn="1"/>
        </p:nvSpPr>
        <p:spPr>
          <a:xfrm>
            <a:off x="7785100" y="3541713"/>
            <a:ext cx="3184525" cy="208121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4" name="Freeform: Shape 19">
            <a:extLst>
              <a:ext uri="{FF2B5EF4-FFF2-40B4-BE49-F238E27FC236}">
                <a16:creationId xmlns:a16="http://schemas.microsoft.com/office/drawing/2014/main" id="{108F1A58-F1CD-CF53-57A6-78AC6B1A6DC4}"/>
              </a:ext>
            </a:extLst>
          </p:cNvPr>
          <p:cNvSpPr/>
          <p:nvPr userDrawn="1"/>
        </p:nvSpPr>
        <p:spPr>
          <a:xfrm>
            <a:off x="7777163" y="1235075"/>
            <a:ext cx="3192462" cy="2081213"/>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18" name="Title 1"/>
          <p:cNvSpPr>
            <a:spLocks noGrp="1"/>
          </p:cNvSpPr>
          <p:nvPr>
            <p:ph type="title"/>
          </p:nvPr>
        </p:nvSpPr>
        <p:spPr>
          <a:xfrm>
            <a:off x="1050878" y="603623"/>
            <a:ext cx="5605103" cy="1222001"/>
          </a:xfrm>
        </p:spPr>
        <p:txBody>
          <a:bodyPr/>
          <a:lstStyle/>
          <a:p>
            <a:r>
              <a:rPr lang="en-US"/>
              <a:t>Click to edit Master title style</a:t>
            </a:r>
            <a:endParaRPr lang="en-US" dirty="0"/>
          </a:p>
        </p:txBody>
      </p:sp>
      <p:sp>
        <p:nvSpPr>
          <p:cNvPr id="19" name="Subtitle 2"/>
          <p:cNvSpPr>
            <a:spLocks noGrp="1"/>
          </p:cNvSpPr>
          <p:nvPr>
            <p:ph idx="1"/>
          </p:nvPr>
        </p:nvSpPr>
        <p:spPr>
          <a:xfrm>
            <a:off x="1050878" y="2147357"/>
            <a:ext cx="5083222" cy="4253443"/>
          </a:xfrm>
        </p:spPr>
        <p:txBody>
          <a:bodyPr/>
          <a:lstStyle>
            <a:lvl1pPr marL="342900" indent="-342900">
              <a:buFont typeface="Arial" panose="020B0604020202020204" pitchFamily="34" charset="0"/>
              <a:buChar char="•"/>
              <a:defRPr sz="2000"/>
            </a:lvl1pPr>
          </a:lstStyle>
          <a:p>
            <a:pPr lvl="0"/>
            <a:r>
              <a:rPr lang="en-US"/>
              <a:t>Click to edit Master text styles</a:t>
            </a:r>
          </a:p>
        </p:txBody>
      </p:sp>
      <p:sp>
        <p:nvSpPr>
          <p:cNvPr id="30" name="Picture Placeholder 27"/>
          <p:cNvSpPr>
            <a:spLocks noGrp="1"/>
          </p:cNvSpPr>
          <p:nvPr>
            <p:ph type="pic" sz="quarter" idx="13"/>
          </p:nvPr>
        </p:nvSpPr>
        <p:spPr>
          <a:xfrm>
            <a:off x="7785759" y="1234865"/>
            <a:ext cx="3192054" cy="2080768"/>
          </a:xfrm>
        </p:spPr>
        <p:txBody>
          <a:bodyPr/>
          <a:lstStyle>
            <a:lvl1pPr marL="0" indent="0" algn="ctr">
              <a:buNone/>
              <a:defRPr/>
            </a:lvl1pPr>
          </a:lstStyle>
          <a:p>
            <a:pPr lvl="0"/>
            <a:r>
              <a:rPr lang="en-US" noProof="0"/>
              <a:t>Click icon to add picture</a:t>
            </a:r>
            <a:endParaRPr lang="en-US" noProof="0" dirty="0"/>
          </a:p>
        </p:txBody>
      </p:sp>
      <p:sp>
        <p:nvSpPr>
          <p:cNvPr id="31" name="Picture Placeholder 27"/>
          <p:cNvSpPr>
            <a:spLocks noGrp="1"/>
          </p:cNvSpPr>
          <p:nvPr>
            <p:ph type="pic" sz="quarter" idx="14"/>
          </p:nvPr>
        </p:nvSpPr>
        <p:spPr>
          <a:xfrm>
            <a:off x="7788349" y="3542367"/>
            <a:ext cx="3181056" cy="2080768"/>
          </a:xfrm>
        </p:spPr>
        <p:txBody>
          <a:bodyPr/>
          <a:lstStyle>
            <a:lvl1pPr marL="0" indent="0" algn="ctr">
              <a:buNone/>
              <a:defRPr/>
            </a:lvl1pPr>
          </a:lstStyle>
          <a:p>
            <a:pPr lvl="0"/>
            <a:r>
              <a:rPr lang="en-US" noProof="0"/>
              <a:t>Click icon to add picture</a:t>
            </a:r>
            <a:endParaRPr lang="en-US" noProof="0" dirty="0"/>
          </a:p>
        </p:txBody>
      </p:sp>
      <p:sp>
        <p:nvSpPr>
          <p:cNvPr id="5" name="Footer Placeholder 15">
            <a:extLst>
              <a:ext uri="{FF2B5EF4-FFF2-40B4-BE49-F238E27FC236}">
                <a16:creationId xmlns:a16="http://schemas.microsoft.com/office/drawing/2014/main" id="{95EC57F8-AB44-AE01-5396-65B5F388085D}"/>
              </a:ext>
            </a:extLst>
          </p:cNvPr>
          <p:cNvSpPr>
            <a:spLocks noGrp="1"/>
          </p:cNvSpPr>
          <p:nvPr>
            <p:ph type="ftr" sz="quarter" idx="15"/>
          </p:nvPr>
        </p:nvSpPr>
        <p:spPr>
          <a:xfrm rot="5400000">
            <a:off x="10450513" y="1408113"/>
            <a:ext cx="2771775" cy="365125"/>
          </a:xfrm>
        </p:spPr>
        <p:txBody>
          <a:bodyPr/>
          <a:lstStyle>
            <a:lvl1pPr eaLnBrk="0" fontAlgn="base" hangingPunct="0">
              <a:spcBef>
                <a:spcPct val="0"/>
              </a:spcBef>
              <a:spcAft>
                <a:spcPct val="0"/>
              </a:spcAft>
              <a:defRPr/>
            </a:lvl1pPr>
          </a:lstStyle>
          <a:p>
            <a:pPr>
              <a:defRPr/>
            </a:pPr>
            <a:r>
              <a:rPr lang="en-US"/>
              <a:t>PRESENTATION TITLE</a:t>
            </a:r>
          </a:p>
        </p:txBody>
      </p:sp>
      <p:sp>
        <p:nvSpPr>
          <p:cNvPr id="6" name="Slide Number Placeholder 16">
            <a:extLst>
              <a:ext uri="{FF2B5EF4-FFF2-40B4-BE49-F238E27FC236}">
                <a16:creationId xmlns:a16="http://schemas.microsoft.com/office/drawing/2014/main" id="{93AE8487-367F-52B4-0ED0-F11FE1A20DD3}"/>
              </a:ext>
            </a:extLst>
          </p:cNvPr>
          <p:cNvSpPr>
            <a:spLocks noGrp="1"/>
          </p:cNvSpPr>
          <p:nvPr>
            <p:ph type="sldNum" sz="quarter" idx="16"/>
          </p:nvPr>
        </p:nvSpPr>
        <p:spPr>
          <a:xfrm>
            <a:off x="11558588" y="3136900"/>
            <a:ext cx="546100" cy="579438"/>
          </a:xfrm>
        </p:spPr>
        <p:txBody>
          <a:bodyPr/>
          <a:lstStyle>
            <a:lvl1pPr eaLnBrk="0" hangingPunct="0">
              <a:defRPr/>
            </a:lvl1pPr>
          </a:lstStyle>
          <a:p>
            <a:fld id="{F3D642A7-E648-40C3-8088-EF7EE48539DF}" type="slidenum">
              <a:rPr lang="en-US" altLang="en-US"/>
              <a:pPr/>
              <a:t>‹#›</a:t>
            </a:fld>
            <a:endParaRPr lang="en-US" altLang="en-US"/>
          </a:p>
        </p:txBody>
      </p:sp>
      <p:sp>
        <p:nvSpPr>
          <p:cNvPr id="7" name="Date Placeholder 14">
            <a:extLst>
              <a:ext uri="{FF2B5EF4-FFF2-40B4-BE49-F238E27FC236}">
                <a16:creationId xmlns:a16="http://schemas.microsoft.com/office/drawing/2014/main" id="{5D1387BA-DF56-AF7D-3110-35180C3895CD}"/>
              </a:ext>
            </a:extLst>
          </p:cNvPr>
          <p:cNvSpPr>
            <a:spLocks noGrp="1"/>
          </p:cNvSpPr>
          <p:nvPr>
            <p:ph type="dt" sz="half" idx="17"/>
          </p:nvPr>
        </p:nvSpPr>
        <p:spPr>
          <a:xfrm rot="5400000">
            <a:off x="10506076" y="5075237"/>
            <a:ext cx="2647950" cy="365125"/>
          </a:xfrm>
        </p:spPr>
        <p:txBody>
          <a:bodyPr/>
          <a:lstStyle>
            <a:lvl1pPr eaLnBrk="0" fontAlgn="base" hangingPunct="0">
              <a:spcBef>
                <a:spcPct val="0"/>
              </a:spcBef>
              <a:spcAft>
                <a:spcPct val="0"/>
              </a:spcAft>
              <a:defRPr/>
            </a:lvl1pPr>
          </a:lstStyle>
          <a:p>
            <a:pPr>
              <a:defRPr/>
            </a:pPr>
            <a:r>
              <a:rPr lang="en-US"/>
              <a:t>20XX</a:t>
            </a:r>
          </a:p>
        </p:txBody>
      </p:sp>
    </p:spTree>
    <p:extLst>
      <p:ext uri="{BB962C8B-B14F-4D97-AF65-F5344CB8AC3E}">
        <p14:creationId xmlns:p14="http://schemas.microsoft.com/office/powerpoint/2010/main" val="318997868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ABC03621-78A3-93C3-EE15-2075566A4DFB}"/>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3" name="Rectangle 2">
            <a:extLst>
              <a:ext uri="{FF2B5EF4-FFF2-40B4-BE49-F238E27FC236}">
                <a16:creationId xmlns:a16="http://schemas.microsoft.com/office/drawing/2014/main" id="{4F031791-3EE1-81F5-FFF0-C17B5C34B34D}"/>
              </a:ext>
            </a:extLst>
          </p:cNvPr>
          <p:cNvSpPr/>
          <p:nvPr userDrawn="1"/>
        </p:nvSpPr>
        <p:spPr>
          <a:xfrm>
            <a:off x="4837113" y="0"/>
            <a:ext cx="7354887" cy="6858000"/>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9" name="Title 1"/>
          <p:cNvSpPr>
            <a:spLocks noGrp="1"/>
          </p:cNvSpPr>
          <p:nvPr>
            <p:ph type="title"/>
          </p:nvPr>
        </p:nvSpPr>
        <p:spPr>
          <a:xfrm>
            <a:off x="7131165" y="609601"/>
            <a:ext cx="4272537" cy="1216024"/>
          </a:xfrm>
        </p:spPr>
        <p:txBody>
          <a:bodyPr/>
          <a:lstStyle/>
          <a:p>
            <a:r>
              <a:rPr lang="en-US"/>
              <a:t>Click to edit Master title style</a:t>
            </a:r>
            <a:endParaRPr lang="en-US" dirty="0"/>
          </a:p>
        </p:txBody>
      </p:sp>
      <p:sp>
        <p:nvSpPr>
          <p:cNvPr id="18" name="Picture Placeholder 17"/>
          <p:cNvSpPr>
            <a:spLocks noGrp="1"/>
          </p:cNvSpPr>
          <p:nvPr>
            <p:ph type="pic" sz="quarter" idx="13"/>
          </p:nvPr>
        </p:nvSpPr>
        <p:spPr>
          <a:xfrm>
            <a:off x="4" y="2"/>
            <a:ext cx="7037119" cy="6857999"/>
          </a:xfrm>
          <a:custGeom>
            <a:avLst/>
            <a:gdLst>
              <a:gd name="connsiteX0" fmla="*/ 0 w 7037119"/>
              <a:gd name="connsiteY0" fmla="*/ 0 h 6857999"/>
              <a:gd name="connsiteX1" fmla="*/ 6964192 w 7037119"/>
              <a:gd name="connsiteY1" fmla="*/ 0 h 6857999"/>
              <a:gd name="connsiteX2" fmla="*/ 6958160 w 7037119"/>
              <a:gd name="connsiteY2" fmla="*/ 70714 h 6857999"/>
              <a:gd name="connsiteX3" fmla="*/ 6922034 w 7037119"/>
              <a:gd name="connsiteY3" fmla="*/ 154825 h 6857999"/>
              <a:gd name="connsiteX4" fmla="*/ 6864029 w 7037119"/>
              <a:gd name="connsiteY4" fmla="*/ 301580 h 6857999"/>
              <a:gd name="connsiteX5" fmla="*/ 6842156 w 7037119"/>
              <a:gd name="connsiteY5" fmla="*/ 642469 h 6857999"/>
              <a:gd name="connsiteX6" fmla="*/ 6802087 w 7037119"/>
              <a:gd name="connsiteY6" fmla="*/ 818449 h 6857999"/>
              <a:gd name="connsiteX7" fmla="*/ 6798684 w 7037119"/>
              <a:gd name="connsiteY7" fmla="*/ 875396 h 6857999"/>
              <a:gd name="connsiteX8" fmla="*/ 6756983 w 7037119"/>
              <a:gd name="connsiteY8" fmla="*/ 952375 h 6857999"/>
              <a:gd name="connsiteX9" fmla="*/ 6758478 w 7037119"/>
              <a:gd name="connsiteY9" fmla="*/ 972424 h 6857999"/>
              <a:gd name="connsiteX10" fmla="*/ 6752651 w 7037119"/>
              <a:gd name="connsiteY10" fmla="*/ 996407 h 6857999"/>
              <a:gd name="connsiteX11" fmla="*/ 6716997 w 7037119"/>
              <a:gd name="connsiteY11" fmla="*/ 1091248 h 6857999"/>
              <a:gd name="connsiteX12" fmla="*/ 6657090 w 7037119"/>
              <a:gd name="connsiteY12" fmla="*/ 1307489 h 6857999"/>
              <a:gd name="connsiteX13" fmla="*/ 6508075 w 7037119"/>
              <a:gd name="connsiteY13" fmla="*/ 1709568 h 6857999"/>
              <a:gd name="connsiteX14" fmla="*/ 6462759 w 7037119"/>
              <a:gd name="connsiteY14" fmla="*/ 1811874 h 6857999"/>
              <a:gd name="connsiteX15" fmla="*/ 6383790 w 7037119"/>
              <a:gd name="connsiteY15" fmla="*/ 2228963 h 6857999"/>
              <a:gd name="connsiteX16" fmla="*/ 6369096 w 7037119"/>
              <a:gd name="connsiteY16" fmla="*/ 2404942 h 6857999"/>
              <a:gd name="connsiteX17" fmla="*/ 6365696 w 7037119"/>
              <a:gd name="connsiteY17" fmla="*/ 2461889 h 6857999"/>
              <a:gd name="connsiteX18" fmla="*/ 6323990 w 7037119"/>
              <a:gd name="connsiteY18" fmla="*/ 2538869 h 6857999"/>
              <a:gd name="connsiteX19" fmla="*/ 6299971 w 7037119"/>
              <a:gd name="connsiteY19" fmla="*/ 2852842 h 6857999"/>
              <a:gd name="connsiteX20" fmla="*/ 6305256 w 7037119"/>
              <a:gd name="connsiteY20" fmla="*/ 2965146 h 6857999"/>
              <a:gd name="connsiteX21" fmla="*/ 6297430 w 7037119"/>
              <a:gd name="connsiteY21" fmla="*/ 3010980 h 6857999"/>
              <a:gd name="connsiteX22" fmla="*/ 6301903 w 7037119"/>
              <a:gd name="connsiteY22" fmla="*/ 3017531 h 6857999"/>
              <a:gd name="connsiteX23" fmla="*/ 6312288 w 7037119"/>
              <a:gd name="connsiteY23" fmla="*/ 3141762 h 6857999"/>
              <a:gd name="connsiteX24" fmla="*/ 6317307 w 7037119"/>
              <a:gd name="connsiteY24" fmla="*/ 3167974 h 6857999"/>
              <a:gd name="connsiteX25" fmla="*/ 6319343 w 7037119"/>
              <a:gd name="connsiteY25" fmla="*/ 3170223 h 6857999"/>
              <a:gd name="connsiteX26" fmla="*/ 6388791 w 7037119"/>
              <a:gd name="connsiteY26" fmla="*/ 3425292 h 6857999"/>
              <a:gd name="connsiteX27" fmla="*/ 6473625 w 7037119"/>
              <a:gd name="connsiteY27" fmla="*/ 3778499 h 6857999"/>
              <a:gd name="connsiteX28" fmla="*/ 6488572 w 7037119"/>
              <a:gd name="connsiteY28" fmla="*/ 4010514 h 6857999"/>
              <a:gd name="connsiteX29" fmla="*/ 6542727 w 7037119"/>
              <a:gd name="connsiteY29" fmla="*/ 4142824 h 6857999"/>
              <a:gd name="connsiteX30" fmla="*/ 6574700 w 7037119"/>
              <a:gd name="connsiteY30" fmla="*/ 4253089 h 6857999"/>
              <a:gd name="connsiteX31" fmla="*/ 6630782 w 7037119"/>
              <a:gd name="connsiteY31" fmla="*/ 4495230 h 6857999"/>
              <a:gd name="connsiteX32" fmla="*/ 6657121 w 7037119"/>
              <a:gd name="connsiteY32" fmla="*/ 4592798 h 6857999"/>
              <a:gd name="connsiteX33" fmla="*/ 6675304 w 7037119"/>
              <a:gd name="connsiteY33" fmla="*/ 4625784 h 6857999"/>
              <a:gd name="connsiteX34" fmla="*/ 6695194 w 7037119"/>
              <a:gd name="connsiteY34" fmla="*/ 4674587 h 6857999"/>
              <a:gd name="connsiteX35" fmla="*/ 6694674 w 7037119"/>
              <a:gd name="connsiteY35" fmla="*/ 4706669 h 6857999"/>
              <a:gd name="connsiteX36" fmla="*/ 6696125 w 7037119"/>
              <a:gd name="connsiteY36" fmla="*/ 4712312 h 6857999"/>
              <a:gd name="connsiteX37" fmla="*/ 6683308 w 7037119"/>
              <a:gd name="connsiteY37" fmla="*/ 4752491 h 6857999"/>
              <a:gd name="connsiteX38" fmla="*/ 6662625 w 7037119"/>
              <a:gd name="connsiteY38" fmla="*/ 4924134 h 6857999"/>
              <a:gd name="connsiteX39" fmla="*/ 6666282 w 7037119"/>
              <a:gd name="connsiteY39" fmla="*/ 5049729 h 6857999"/>
              <a:gd name="connsiteX40" fmla="*/ 6674923 w 7037119"/>
              <a:gd name="connsiteY40" fmla="*/ 5092608 h 6857999"/>
              <a:gd name="connsiteX41" fmla="*/ 6688949 w 7037119"/>
              <a:gd name="connsiteY41" fmla="*/ 5164561 h 6857999"/>
              <a:gd name="connsiteX42" fmla="*/ 6713476 w 7037119"/>
              <a:gd name="connsiteY42" fmla="*/ 5227429 h 6857999"/>
              <a:gd name="connsiteX43" fmla="*/ 6699741 w 7037119"/>
              <a:gd name="connsiteY43" fmla="*/ 5295738 h 6857999"/>
              <a:gd name="connsiteX44" fmla="*/ 6698438 w 7037119"/>
              <a:gd name="connsiteY44" fmla="*/ 5353315 h 6857999"/>
              <a:gd name="connsiteX45" fmla="*/ 6705394 w 7037119"/>
              <a:gd name="connsiteY45" fmla="*/ 5356747 h 6857999"/>
              <a:gd name="connsiteX46" fmla="*/ 6705941 w 7037119"/>
              <a:gd name="connsiteY46" fmla="*/ 5364029 h 6857999"/>
              <a:gd name="connsiteX47" fmla="*/ 6698760 w 7037119"/>
              <a:gd name="connsiteY47" fmla="*/ 5369188 h 6857999"/>
              <a:gd name="connsiteX48" fmla="*/ 6674560 w 7037119"/>
              <a:gd name="connsiteY48" fmla="*/ 5465115 h 6857999"/>
              <a:gd name="connsiteX49" fmla="*/ 6698322 w 7037119"/>
              <a:gd name="connsiteY49" fmla="*/ 5543278 h 6857999"/>
              <a:gd name="connsiteX50" fmla="*/ 6673987 w 7037119"/>
              <a:gd name="connsiteY50" fmla="*/ 5606762 h 6857999"/>
              <a:gd name="connsiteX51" fmla="*/ 6665359 w 7037119"/>
              <a:gd name="connsiteY51" fmla="*/ 5656986 h 6857999"/>
              <a:gd name="connsiteX52" fmla="*/ 6718420 w 7037119"/>
              <a:gd name="connsiteY52" fmla="*/ 5747675 h 6857999"/>
              <a:gd name="connsiteX53" fmla="*/ 6786357 w 7037119"/>
              <a:gd name="connsiteY53" fmla="*/ 5797270 h 6857999"/>
              <a:gd name="connsiteX54" fmla="*/ 6834299 w 7037119"/>
              <a:gd name="connsiteY54" fmla="*/ 5897781 h 6857999"/>
              <a:gd name="connsiteX55" fmla="*/ 6848771 w 7037119"/>
              <a:gd name="connsiteY55" fmla="*/ 5936497 h 6857999"/>
              <a:gd name="connsiteX56" fmla="*/ 6883460 w 7037119"/>
              <a:gd name="connsiteY56" fmla="*/ 6064046 h 6857999"/>
              <a:gd name="connsiteX57" fmla="*/ 6896072 w 7037119"/>
              <a:gd name="connsiteY57" fmla="*/ 6107188 h 6857999"/>
              <a:gd name="connsiteX58" fmla="*/ 6980725 w 7037119"/>
              <a:gd name="connsiteY58" fmla="*/ 6197444 h 6857999"/>
              <a:gd name="connsiteX59" fmla="*/ 6999028 w 7037119"/>
              <a:gd name="connsiteY59" fmla="*/ 6288610 h 6857999"/>
              <a:gd name="connsiteX60" fmla="*/ 7021306 w 7037119"/>
              <a:gd name="connsiteY60" fmla="*/ 6426700 h 6857999"/>
              <a:gd name="connsiteX61" fmla="*/ 7033259 w 7037119"/>
              <a:gd name="connsiteY61" fmla="*/ 6489284 h 6857999"/>
              <a:gd name="connsiteX62" fmla="*/ 7037119 w 7037119"/>
              <a:gd name="connsiteY62" fmla="*/ 6501140 h 6857999"/>
              <a:gd name="connsiteX63" fmla="*/ 7037119 w 7037119"/>
              <a:gd name="connsiteY63" fmla="*/ 6557754 h 6857999"/>
              <a:gd name="connsiteX64" fmla="*/ 7031649 w 7037119"/>
              <a:gd name="connsiteY64" fmla="*/ 6569925 h 6857999"/>
              <a:gd name="connsiteX65" fmla="*/ 7011548 w 7037119"/>
              <a:gd name="connsiteY65" fmla="*/ 6615002 h 6857999"/>
              <a:gd name="connsiteX66" fmla="*/ 7021837 w 7037119"/>
              <a:gd name="connsiteY66" fmla="*/ 6743644 h 6857999"/>
              <a:gd name="connsiteX67" fmla="*/ 7006394 w 7037119"/>
              <a:gd name="connsiteY67" fmla="*/ 6856390 h 6857999"/>
              <a:gd name="connsiteX68" fmla="*/ 7037119 w 7037119"/>
              <a:gd name="connsiteY68" fmla="*/ 6856494 h 6857999"/>
              <a:gd name="connsiteX69" fmla="*/ 7037119 w 7037119"/>
              <a:gd name="connsiteY69" fmla="*/ 6857999 h 6857999"/>
              <a:gd name="connsiteX70" fmla="*/ 0 w 7037119"/>
              <a:gd name="connsiteY70"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7037119" h="6857999">
                <a:moveTo>
                  <a:pt x="0" y="0"/>
                </a:moveTo>
                <a:lnTo>
                  <a:pt x="6964192" y="0"/>
                </a:lnTo>
                <a:lnTo>
                  <a:pt x="6958160" y="70714"/>
                </a:lnTo>
                <a:cubicBezTo>
                  <a:pt x="6951001" y="105084"/>
                  <a:pt x="6926062" y="125041"/>
                  <a:pt x="6922034" y="154825"/>
                </a:cubicBezTo>
                <a:cubicBezTo>
                  <a:pt x="6888738" y="184083"/>
                  <a:pt x="6875225" y="272154"/>
                  <a:pt x="6864029" y="301580"/>
                </a:cubicBezTo>
                <a:cubicBezTo>
                  <a:pt x="6850541" y="382476"/>
                  <a:pt x="6857766" y="543626"/>
                  <a:pt x="6842156" y="642469"/>
                </a:cubicBezTo>
                <a:cubicBezTo>
                  <a:pt x="6828250" y="715553"/>
                  <a:pt x="6832569" y="729947"/>
                  <a:pt x="6802087" y="818449"/>
                </a:cubicBezTo>
                <a:cubicBezTo>
                  <a:pt x="6828151" y="830541"/>
                  <a:pt x="6801214" y="859084"/>
                  <a:pt x="6798684" y="875396"/>
                </a:cubicBezTo>
                <a:cubicBezTo>
                  <a:pt x="6792414" y="895056"/>
                  <a:pt x="6762852" y="912465"/>
                  <a:pt x="6756983" y="952375"/>
                </a:cubicBezTo>
                <a:lnTo>
                  <a:pt x="6758478" y="972424"/>
                </a:lnTo>
                <a:lnTo>
                  <a:pt x="6752651" y="996407"/>
                </a:lnTo>
                <a:cubicBezTo>
                  <a:pt x="6744201" y="1040546"/>
                  <a:pt x="6736270" y="1086165"/>
                  <a:pt x="6716997" y="1091248"/>
                </a:cubicBezTo>
                <a:cubicBezTo>
                  <a:pt x="6678332" y="1122349"/>
                  <a:pt x="6707411" y="1240829"/>
                  <a:pt x="6657090" y="1307489"/>
                </a:cubicBezTo>
                <a:cubicBezTo>
                  <a:pt x="6621135" y="1444387"/>
                  <a:pt x="6524184" y="1590429"/>
                  <a:pt x="6508075" y="1709568"/>
                </a:cubicBezTo>
                <a:cubicBezTo>
                  <a:pt x="6474780" y="1738828"/>
                  <a:pt x="6473953" y="1782449"/>
                  <a:pt x="6462759" y="1811874"/>
                </a:cubicBezTo>
                <a:cubicBezTo>
                  <a:pt x="6449270" y="1892769"/>
                  <a:pt x="6399402" y="2130120"/>
                  <a:pt x="6383790" y="2228963"/>
                </a:cubicBezTo>
                <a:cubicBezTo>
                  <a:pt x="6369883" y="2302046"/>
                  <a:pt x="6399578" y="2316440"/>
                  <a:pt x="6369096" y="2404942"/>
                </a:cubicBezTo>
                <a:cubicBezTo>
                  <a:pt x="6395161" y="2417035"/>
                  <a:pt x="6368224" y="2445577"/>
                  <a:pt x="6365696" y="2461889"/>
                </a:cubicBezTo>
                <a:cubicBezTo>
                  <a:pt x="6359423" y="2481550"/>
                  <a:pt x="6329861" y="2498958"/>
                  <a:pt x="6323990" y="2538869"/>
                </a:cubicBezTo>
                <a:cubicBezTo>
                  <a:pt x="6317721" y="2603362"/>
                  <a:pt x="6317811" y="2723423"/>
                  <a:pt x="6299971" y="2852842"/>
                </a:cubicBezTo>
                <a:cubicBezTo>
                  <a:pt x="6296888" y="2889820"/>
                  <a:pt x="6314227" y="2924069"/>
                  <a:pt x="6305256" y="2965146"/>
                </a:cubicBezTo>
                <a:lnTo>
                  <a:pt x="6297430" y="3010980"/>
                </a:lnTo>
                <a:lnTo>
                  <a:pt x="6301903" y="3017531"/>
                </a:lnTo>
                <a:lnTo>
                  <a:pt x="6312288" y="3141762"/>
                </a:lnTo>
                <a:cubicBezTo>
                  <a:pt x="6310891" y="3148458"/>
                  <a:pt x="6311653" y="3156601"/>
                  <a:pt x="6317307" y="3167974"/>
                </a:cubicBezTo>
                <a:lnTo>
                  <a:pt x="6319343" y="3170223"/>
                </a:lnTo>
                <a:lnTo>
                  <a:pt x="6388791" y="3425292"/>
                </a:lnTo>
                <a:cubicBezTo>
                  <a:pt x="6411564" y="3519098"/>
                  <a:pt x="6451294" y="3670230"/>
                  <a:pt x="6473625" y="3778499"/>
                </a:cubicBezTo>
                <a:cubicBezTo>
                  <a:pt x="6461715" y="3876413"/>
                  <a:pt x="6479795" y="3911499"/>
                  <a:pt x="6488572" y="4010514"/>
                </a:cubicBezTo>
                <a:cubicBezTo>
                  <a:pt x="6537658" y="4041328"/>
                  <a:pt x="6522549" y="4094791"/>
                  <a:pt x="6542727" y="4142824"/>
                </a:cubicBezTo>
                <a:cubicBezTo>
                  <a:pt x="6562367" y="4174785"/>
                  <a:pt x="6560025" y="4194356"/>
                  <a:pt x="6574700" y="4253089"/>
                </a:cubicBezTo>
                <a:lnTo>
                  <a:pt x="6630782" y="4495230"/>
                </a:lnTo>
                <a:cubicBezTo>
                  <a:pt x="6629041" y="4518096"/>
                  <a:pt x="6642831" y="4583613"/>
                  <a:pt x="6657121" y="4592798"/>
                </a:cubicBezTo>
                <a:cubicBezTo>
                  <a:pt x="6662404" y="4605798"/>
                  <a:pt x="6661388" y="4622935"/>
                  <a:pt x="6675304" y="4625784"/>
                </a:cubicBezTo>
                <a:cubicBezTo>
                  <a:pt x="6692614" y="4632048"/>
                  <a:pt x="6678575" y="4686348"/>
                  <a:pt x="6695194" y="4674587"/>
                </a:cubicBezTo>
                <a:cubicBezTo>
                  <a:pt x="6692850" y="4684186"/>
                  <a:pt x="6692968" y="4695174"/>
                  <a:pt x="6694674" y="4706669"/>
                </a:cubicBezTo>
                <a:lnTo>
                  <a:pt x="6696125" y="4712312"/>
                </a:lnTo>
                <a:lnTo>
                  <a:pt x="6683308" y="4752491"/>
                </a:lnTo>
                <a:cubicBezTo>
                  <a:pt x="6668335" y="4814629"/>
                  <a:pt x="6667993" y="4870176"/>
                  <a:pt x="6662625" y="4924134"/>
                </a:cubicBezTo>
                <a:cubicBezTo>
                  <a:pt x="6658601" y="5004697"/>
                  <a:pt x="6700287" y="4943260"/>
                  <a:pt x="6666282" y="5049729"/>
                </a:cubicBezTo>
                <a:cubicBezTo>
                  <a:pt x="6680923" y="5057425"/>
                  <a:pt x="6681720" y="5069899"/>
                  <a:pt x="6674923" y="5092608"/>
                </a:cubicBezTo>
                <a:cubicBezTo>
                  <a:pt x="6674055" y="5131530"/>
                  <a:pt x="6710642" y="5120894"/>
                  <a:pt x="6688949" y="5164561"/>
                </a:cubicBezTo>
                <a:lnTo>
                  <a:pt x="6713476" y="5227429"/>
                </a:lnTo>
                <a:cubicBezTo>
                  <a:pt x="6707551" y="5224995"/>
                  <a:pt x="6700321" y="5279972"/>
                  <a:pt x="6699741" y="5295738"/>
                </a:cubicBezTo>
                <a:cubicBezTo>
                  <a:pt x="6701613" y="5328539"/>
                  <a:pt x="6674230" y="5338382"/>
                  <a:pt x="6698438" y="5353315"/>
                </a:cubicBezTo>
                <a:lnTo>
                  <a:pt x="6705394" y="5356747"/>
                </a:lnTo>
                <a:cubicBezTo>
                  <a:pt x="6705576" y="5359175"/>
                  <a:pt x="6705758" y="5361603"/>
                  <a:pt x="6705941" y="5364029"/>
                </a:cubicBezTo>
                <a:cubicBezTo>
                  <a:pt x="6705372" y="5367899"/>
                  <a:pt x="6703413" y="5370023"/>
                  <a:pt x="6698760" y="5369188"/>
                </a:cubicBezTo>
                <a:cubicBezTo>
                  <a:pt x="6715543" y="5400565"/>
                  <a:pt x="6682626" y="5434448"/>
                  <a:pt x="6674560" y="5465115"/>
                </a:cubicBezTo>
                <a:cubicBezTo>
                  <a:pt x="6691190" y="5489165"/>
                  <a:pt x="6702277" y="5478984"/>
                  <a:pt x="6698322" y="5543278"/>
                </a:cubicBezTo>
                <a:lnTo>
                  <a:pt x="6673987" y="5606762"/>
                </a:lnTo>
                <a:lnTo>
                  <a:pt x="6665359" y="5656986"/>
                </a:lnTo>
                <a:lnTo>
                  <a:pt x="6718420" y="5747675"/>
                </a:lnTo>
                <a:cubicBezTo>
                  <a:pt x="6736039" y="5788270"/>
                  <a:pt x="6794550" y="5740224"/>
                  <a:pt x="6786357" y="5797270"/>
                </a:cubicBezTo>
                <a:cubicBezTo>
                  <a:pt x="6803000" y="5835160"/>
                  <a:pt x="6831082" y="5856958"/>
                  <a:pt x="6834299" y="5897781"/>
                </a:cubicBezTo>
                <a:cubicBezTo>
                  <a:pt x="6850938" y="5902014"/>
                  <a:pt x="6860579" y="5910872"/>
                  <a:pt x="6848771" y="5936497"/>
                </a:cubicBezTo>
                <a:lnTo>
                  <a:pt x="6883460" y="6064046"/>
                </a:lnTo>
                <a:cubicBezTo>
                  <a:pt x="6906450" y="6070324"/>
                  <a:pt x="6870051" y="6102610"/>
                  <a:pt x="6896072" y="6107188"/>
                </a:cubicBezTo>
                <a:cubicBezTo>
                  <a:pt x="6912283" y="6129421"/>
                  <a:pt x="6963567" y="6167207"/>
                  <a:pt x="6980725" y="6197444"/>
                </a:cubicBezTo>
                <a:cubicBezTo>
                  <a:pt x="6947762" y="6297975"/>
                  <a:pt x="6995609" y="6226141"/>
                  <a:pt x="6999028" y="6288610"/>
                </a:cubicBezTo>
                <a:cubicBezTo>
                  <a:pt x="6997432" y="6346629"/>
                  <a:pt x="7058551" y="6337651"/>
                  <a:pt x="7021306" y="6426700"/>
                </a:cubicBezTo>
                <a:cubicBezTo>
                  <a:pt x="7020466" y="6447474"/>
                  <a:pt x="7026793" y="6469543"/>
                  <a:pt x="7033259" y="6489284"/>
                </a:cubicBezTo>
                <a:lnTo>
                  <a:pt x="7037119" y="6501140"/>
                </a:lnTo>
                <a:lnTo>
                  <a:pt x="7037119" y="6557754"/>
                </a:lnTo>
                <a:lnTo>
                  <a:pt x="7031649" y="6569925"/>
                </a:lnTo>
                <a:cubicBezTo>
                  <a:pt x="7023197" y="6591634"/>
                  <a:pt x="7028560" y="6588450"/>
                  <a:pt x="7011548" y="6615002"/>
                </a:cubicBezTo>
                <a:cubicBezTo>
                  <a:pt x="7016567" y="6637881"/>
                  <a:pt x="7011534" y="6732922"/>
                  <a:pt x="7021837" y="6743644"/>
                </a:cubicBezTo>
                <a:cubicBezTo>
                  <a:pt x="7023032" y="6757943"/>
                  <a:pt x="7005198" y="6842091"/>
                  <a:pt x="7006394" y="6856390"/>
                </a:cubicBezTo>
                <a:lnTo>
                  <a:pt x="7037119" y="6856494"/>
                </a:lnTo>
                <a:lnTo>
                  <a:pt x="7037119" y="6857999"/>
                </a:lnTo>
                <a:lnTo>
                  <a:pt x="0" y="6857999"/>
                </a:lnTo>
                <a:close/>
              </a:path>
            </a:pathLst>
          </a:custGeom>
        </p:spPr>
        <p:txBody>
          <a:bodyPr wrap="square">
            <a:noAutofit/>
          </a:bodyPr>
          <a:lstStyle>
            <a:lvl1pPr marL="0" indent="0" algn="ctr">
              <a:buNone/>
              <a:defRPr/>
            </a:lvl1pPr>
          </a:lstStyle>
          <a:p>
            <a:pPr lvl="0"/>
            <a:r>
              <a:rPr lang="en-US" noProof="0"/>
              <a:t>Click icon to add picture</a:t>
            </a:r>
            <a:endParaRPr lang="en-US" noProof="0" dirty="0"/>
          </a:p>
        </p:txBody>
      </p:sp>
      <p:sp>
        <p:nvSpPr>
          <p:cNvPr id="11" name="Content Placeholder 2"/>
          <p:cNvSpPr>
            <a:spLocks noGrp="1"/>
          </p:cNvSpPr>
          <p:nvPr>
            <p:ph idx="1"/>
          </p:nvPr>
        </p:nvSpPr>
        <p:spPr>
          <a:xfrm>
            <a:off x="7127630" y="2147356"/>
            <a:ext cx="4216071" cy="4107021"/>
          </a:xfrm>
        </p:spPr>
        <p:txBody>
          <a:bodyPr/>
          <a:lstStyle>
            <a:lvl1pPr marL="0" indent="0">
              <a:buNone/>
              <a:defRPr/>
            </a:lvl1pPr>
          </a:lstStyle>
          <a:p>
            <a:pPr lvl="0"/>
            <a:r>
              <a:rPr lang="en-US"/>
              <a:t>Click to edit Master text styles</a:t>
            </a:r>
          </a:p>
        </p:txBody>
      </p:sp>
      <p:sp>
        <p:nvSpPr>
          <p:cNvPr id="4" name="Footer Placeholder 4">
            <a:extLst>
              <a:ext uri="{FF2B5EF4-FFF2-40B4-BE49-F238E27FC236}">
                <a16:creationId xmlns:a16="http://schemas.microsoft.com/office/drawing/2014/main" id="{E26EB67B-E06E-B5D3-888A-187058884B16}"/>
              </a:ext>
            </a:extLst>
          </p:cNvPr>
          <p:cNvSpPr>
            <a:spLocks noGrp="1"/>
          </p:cNvSpPr>
          <p:nvPr>
            <p:ph type="ftr" sz="quarter" idx="14"/>
          </p:nvPr>
        </p:nvSpPr>
        <p:spPr>
          <a:xfrm rot="5400000">
            <a:off x="10450513" y="1408113"/>
            <a:ext cx="2771775" cy="365125"/>
          </a:xfrm>
        </p:spPr>
        <p:txBody>
          <a:bodyPr/>
          <a:lstStyle>
            <a:lvl1pPr eaLnBrk="0" fontAlgn="base" hangingPunct="0">
              <a:spcBef>
                <a:spcPct val="0"/>
              </a:spcBef>
              <a:spcAft>
                <a:spcPct val="0"/>
              </a:spcAft>
              <a:defRPr/>
            </a:lvl1pPr>
          </a:lstStyle>
          <a:p>
            <a:pPr>
              <a:defRPr/>
            </a:pPr>
            <a:r>
              <a:rPr lang="en-US"/>
              <a:t>PRESENTATION TITLE</a:t>
            </a:r>
          </a:p>
        </p:txBody>
      </p:sp>
      <p:sp>
        <p:nvSpPr>
          <p:cNvPr id="5" name="Slide Number Placeholder 5">
            <a:extLst>
              <a:ext uri="{FF2B5EF4-FFF2-40B4-BE49-F238E27FC236}">
                <a16:creationId xmlns:a16="http://schemas.microsoft.com/office/drawing/2014/main" id="{998AB759-DEDF-0AC9-E7C4-9CC89F8022FE}"/>
              </a:ext>
            </a:extLst>
          </p:cNvPr>
          <p:cNvSpPr>
            <a:spLocks noGrp="1"/>
          </p:cNvSpPr>
          <p:nvPr>
            <p:ph type="sldNum" sz="quarter" idx="15"/>
          </p:nvPr>
        </p:nvSpPr>
        <p:spPr>
          <a:xfrm>
            <a:off x="11558588" y="3136900"/>
            <a:ext cx="546100" cy="579438"/>
          </a:xfrm>
        </p:spPr>
        <p:txBody>
          <a:bodyPr/>
          <a:lstStyle>
            <a:lvl1pPr eaLnBrk="0" hangingPunct="0">
              <a:defRPr/>
            </a:lvl1pPr>
          </a:lstStyle>
          <a:p>
            <a:fld id="{85753079-4754-4BB8-BAC5-019A38BA1E65}" type="slidenum">
              <a:rPr lang="en-US" altLang="en-US"/>
              <a:pPr/>
              <a:t>‹#›</a:t>
            </a:fld>
            <a:endParaRPr lang="en-US" altLang="en-US"/>
          </a:p>
        </p:txBody>
      </p:sp>
      <p:sp>
        <p:nvSpPr>
          <p:cNvPr id="6" name="Date Placeholder 3">
            <a:extLst>
              <a:ext uri="{FF2B5EF4-FFF2-40B4-BE49-F238E27FC236}">
                <a16:creationId xmlns:a16="http://schemas.microsoft.com/office/drawing/2014/main" id="{FE76E646-EC65-5D19-92DB-FFC4FB757CB5}"/>
              </a:ext>
            </a:extLst>
          </p:cNvPr>
          <p:cNvSpPr>
            <a:spLocks noGrp="1"/>
          </p:cNvSpPr>
          <p:nvPr>
            <p:ph type="dt" sz="half" idx="16"/>
          </p:nvPr>
        </p:nvSpPr>
        <p:spPr>
          <a:xfrm rot="5400000">
            <a:off x="10506076" y="5075237"/>
            <a:ext cx="2647950" cy="365125"/>
          </a:xfrm>
        </p:spPr>
        <p:txBody>
          <a:bodyPr/>
          <a:lstStyle>
            <a:lvl1pPr eaLnBrk="0" fontAlgn="base" hangingPunct="0">
              <a:spcBef>
                <a:spcPct val="0"/>
              </a:spcBef>
              <a:spcAft>
                <a:spcPct val="0"/>
              </a:spcAft>
              <a:defRPr/>
            </a:lvl1pPr>
          </a:lstStyle>
          <a:p>
            <a:pPr>
              <a:defRPr/>
            </a:pPr>
            <a:r>
              <a:rPr lang="en-US"/>
              <a:t>20XX</a:t>
            </a:r>
          </a:p>
        </p:txBody>
      </p:sp>
    </p:spTree>
    <p:extLst>
      <p:ext uri="{BB962C8B-B14F-4D97-AF65-F5344CB8AC3E}">
        <p14:creationId xmlns:p14="http://schemas.microsoft.com/office/powerpoint/2010/main" val="424828418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userDrawn="1">
  <p:cSld name="Section Break">
    <p:spTree>
      <p:nvGrpSpPr>
        <p:cNvPr id="1" name=""/>
        <p:cNvGrpSpPr/>
        <p:nvPr/>
      </p:nvGrpSpPr>
      <p:grpSpPr>
        <a:xfrm>
          <a:off x="0" y="0"/>
          <a:ext cx="0" cy="0"/>
          <a:chOff x="0" y="0"/>
          <a:chExt cx="0" cy="0"/>
        </a:xfrm>
      </p:grpSpPr>
      <p:sp>
        <p:nvSpPr>
          <p:cNvPr id="2" name="Freeform: Shape 8">
            <a:extLst>
              <a:ext uri="{FF2B5EF4-FFF2-40B4-BE49-F238E27FC236}">
                <a16:creationId xmlns:a16="http://schemas.microsoft.com/office/drawing/2014/main" id="{F617D65D-F7ED-DABF-A7BA-7499D2A3A278}"/>
              </a:ext>
            </a:extLst>
          </p:cNvPr>
          <p:cNvSpPr/>
          <p:nvPr userDrawn="1"/>
        </p:nvSpPr>
        <p:spPr>
          <a:xfrm>
            <a:off x="0" y="0"/>
            <a:ext cx="12192000" cy="6858000"/>
          </a:xfrm>
          <a:custGeom>
            <a:avLst/>
            <a:gdLst>
              <a:gd name="connsiteX0" fmla="*/ 0 w 12191999"/>
              <a:gd name="connsiteY0" fmla="*/ 0 h 6858000"/>
              <a:gd name="connsiteX1" fmla="*/ 4428539 w 12191999"/>
              <a:gd name="connsiteY1" fmla="*/ 0 h 6858000"/>
              <a:gd name="connsiteX2" fmla="*/ 4433816 w 12191999"/>
              <a:gd name="connsiteY2" fmla="*/ 4971 h 6858000"/>
              <a:gd name="connsiteX3" fmla="*/ 4458398 w 12191999"/>
              <a:gd name="connsiteY3" fmla="*/ 17439 h 6858000"/>
              <a:gd name="connsiteX4" fmla="*/ 4480190 w 12191999"/>
              <a:gd name="connsiteY4" fmla="*/ 38878 h 6858000"/>
              <a:gd name="connsiteX5" fmla="*/ 4481514 w 12191999"/>
              <a:gd name="connsiteY5" fmla="*/ 39168 h 6858000"/>
              <a:gd name="connsiteX6" fmla="*/ 4482263 w 12191999"/>
              <a:gd name="connsiteY6" fmla="*/ 43189 h 6858000"/>
              <a:gd name="connsiteX7" fmla="*/ 4486241 w 12191999"/>
              <a:gd name="connsiteY7" fmla="*/ 47243 h 6858000"/>
              <a:gd name="connsiteX8" fmla="*/ 4499474 w 12191999"/>
              <a:gd name="connsiteY8" fmla="*/ 54163 h 6858000"/>
              <a:gd name="connsiteX9" fmla="*/ 4504837 w 12191999"/>
              <a:gd name="connsiteY9" fmla="*/ 56082 h 6858000"/>
              <a:gd name="connsiteX10" fmla="*/ 4511859 w 12191999"/>
              <a:gd name="connsiteY10" fmla="*/ 60345 h 6858000"/>
              <a:gd name="connsiteX11" fmla="*/ 4511909 w 12191999"/>
              <a:gd name="connsiteY11" fmla="*/ 60669 h 6858000"/>
              <a:gd name="connsiteX12" fmla="*/ 4518729 w 12191999"/>
              <a:gd name="connsiteY12" fmla="*/ 64235 h 6858000"/>
              <a:gd name="connsiteX13" fmla="*/ 4553668 w 12191999"/>
              <a:gd name="connsiteY13" fmla="*/ 78933 h 6858000"/>
              <a:gd name="connsiteX14" fmla="*/ 4584409 w 12191999"/>
              <a:gd name="connsiteY14" fmla="*/ 125407 h 6858000"/>
              <a:gd name="connsiteX15" fmla="*/ 4599970 w 12191999"/>
              <a:gd name="connsiteY15" fmla="*/ 139638 h 6858000"/>
              <a:gd name="connsiteX16" fmla="*/ 4607617 w 12191999"/>
              <a:gd name="connsiteY16" fmla="*/ 148401 h 6858000"/>
              <a:gd name="connsiteX17" fmla="*/ 4607665 w 12191999"/>
              <a:gd name="connsiteY17" fmla="*/ 149698 h 6858000"/>
              <a:gd name="connsiteX18" fmla="*/ 4641219 w 12191999"/>
              <a:gd name="connsiteY18" fmla="*/ 163679 h 6858000"/>
              <a:gd name="connsiteX19" fmla="*/ 4644675 w 12191999"/>
              <a:gd name="connsiteY19" fmla="*/ 167288 h 6858000"/>
              <a:gd name="connsiteX20" fmla="*/ 4667825 w 12191999"/>
              <a:gd name="connsiteY20" fmla="*/ 174158 h 6858000"/>
              <a:gd name="connsiteX21" fmla="*/ 4679100 w 12191999"/>
              <a:gd name="connsiteY21" fmla="*/ 178904 h 6858000"/>
              <a:gd name="connsiteX22" fmla="*/ 4683695 w 12191999"/>
              <a:gd name="connsiteY22" fmla="*/ 177777 h 6858000"/>
              <a:gd name="connsiteX23" fmla="*/ 4699627 w 12191999"/>
              <a:gd name="connsiteY23" fmla="*/ 186035 h 6858000"/>
              <a:gd name="connsiteX24" fmla="*/ 4700928 w 12191999"/>
              <a:gd name="connsiteY24" fmla="*/ 187915 h 6858000"/>
              <a:gd name="connsiteX25" fmla="*/ 4716041 w 12191999"/>
              <a:gd name="connsiteY25" fmla="*/ 191263 h 6858000"/>
              <a:gd name="connsiteX26" fmla="*/ 4731092 w 12191999"/>
              <a:gd name="connsiteY26" fmla="*/ 189882 h 6858000"/>
              <a:gd name="connsiteX27" fmla="*/ 4859125 w 12191999"/>
              <a:gd name="connsiteY27" fmla="*/ 273218 h 6858000"/>
              <a:gd name="connsiteX28" fmla="*/ 5047425 w 12191999"/>
              <a:gd name="connsiteY28" fmla="*/ 325132 h 6858000"/>
              <a:gd name="connsiteX29" fmla="*/ 5123469 w 12191999"/>
              <a:gd name="connsiteY29" fmla="*/ 373600 h 6858000"/>
              <a:gd name="connsiteX30" fmla="*/ 5246314 w 12191999"/>
              <a:gd name="connsiteY30" fmla="*/ 448202 h 6858000"/>
              <a:gd name="connsiteX31" fmla="*/ 5295204 w 12191999"/>
              <a:gd name="connsiteY31" fmla="*/ 518105 h 6858000"/>
              <a:gd name="connsiteX32" fmla="*/ 5341659 w 12191999"/>
              <a:gd name="connsiteY32" fmla="*/ 529959 h 6858000"/>
              <a:gd name="connsiteX33" fmla="*/ 5354530 w 12191999"/>
              <a:gd name="connsiteY33" fmla="*/ 546100 h 6858000"/>
              <a:gd name="connsiteX34" fmla="*/ 5356641 w 12191999"/>
              <a:gd name="connsiteY34" fmla="*/ 549075 h 6858000"/>
              <a:gd name="connsiteX35" fmla="*/ 5367452 w 12191999"/>
              <a:gd name="connsiteY35" fmla="*/ 556831 h 6858000"/>
              <a:gd name="connsiteX36" fmla="*/ 5367545 w 12191999"/>
              <a:gd name="connsiteY36" fmla="*/ 564197 h 6858000"/>
              <a:gd name="connsiteX37" fmla="*/ 5418422 w 12191999"/>
              <a:gd name="connsiteY37" fmla="*/ 594275 h 6858000"/>
              <a:gd name="connsiteX38" fmla="*/ 5475709 w 12191999"/>
              <a:gd name="connsiteY38" fmla="*/ 638584 h 6858000"/>
              <a:gd name="connsiteX39" fmla="*/ 5489473 w 12191999"/>
              <a:gd name="connsiteY39" fmla="*/ 642943 h 6858000"/>
              <a:gd name="connsiteX40" fmla="*/ 5526129 w 12191999"/>
              <a:gd name="connsiteY40" fmla="*/ 671648 h 6858000"/>
              <a:gd name="connsiteX41" fmla="*/ 5560658 w 12191999"/>
              <a:gd name="connsiteY41" fmla="*/ 693968 h 6858000"/>
              <a:gd name="connsiteX42" fmla="*/ 5584769 w 12191999"/>
              <a:gd name="connsiteY42" fmla="*/ 705378 h 6858000"/>
              <a:gd name="connsiteX43" fmla="*/ 5611860 w 12191999"/>
              <a:gd name="connsiteY43" fmla="*/ 726009 h 6858000"/>
              <a:gd name="connsiteX44" fmla="*/ 5640289 w 12191999"/>
              <a:gd name="connsiteY44" fmla="*/ 721725 h 6858000"/>
              <a:gd name="connsiteX45" fmla="*/ 5661248 w 12191999"/>
              <a:gd name="connsiteY45" fmla="*/ 770791 h 6858000"/>
              <a:gd name="connsiteX46" fmla="*/ 5674678 w 12191999"/>
              <a:gd name="connsiteY46" fmla="*/ 774738 h 6858000"/>
              <a:gd name="connsiteX47" fmla="*/ 5689822 w 12191999"/>
              <a:gd name="connsiteY47" fmla="*/ 787962 h 6858000"/>
              <a:gd name="connsiteX48" fmla="*/ 5713681 w 12191999"/>
              <a:gd name="connsiteY48" fmla="*/ 810329 h 6858000"/>
              <a:gd name="connsiteX49" fmla="*/ 5746664 w 12191999"/>
              <a:gd name="connsiteY49" fmla="*/ 850082 h 6858000"/>
              <a:gd name="connsiteX50" fmla="*/ 5854393 w 12191999"/>
              <a:gd name="connsiteY50" fmla="*/ 901844 h 6858000"/>
              <a:gd name="connsiteX51" fmla="*/ 5923458 w 12191999"/>
              <a:gd name="connsiteY51" fmla="*/ 932756 h 6858000"/>
              <a:gd name="connsiteX52" fmla="*/ 6013808 w 12191999"/>
              <a:gd name="connsiteY52" fmla="*/ 950947 h 6858000"/>
              <a:gd name="connsiteX53" fmla="*/ 6093430 w 12191999"/>
              <a:gd name="connsiteY53" fmla="*/ 985543 h 6858000"/>
              <a:gd name="connsiteX54" fmla="*/ 6216422 w 12191999"/>
              <a:gd name="connsiteY54" fmla="*/ 994223 h 6858000"/>
              <a:gd name="connsiteX55" fmla="*/ 6419991 w 12191999"/>
              <a:gd name="connsiteY55" fmla="*/ 1045060 h 6858000"/>
              <a:gd name="connsiteX56" fmla="*/ 6431099 w 12191999"/>
              <a:gd name="connsiteY56" fmla="*/ 1037361 h 6858000"/>
              <a:gd name="connsiteX57" fmla="*/ 6444833 w 12191999"/>
              <a:gd name="connsiteY57" fmla="*/ 1034256 h 6858000"/>
              <a:gd name="connsiteX58" fmla="*/ 6463940 w 12191999"/>
              <a:gd name="connsiteY58" fmla="*/ 1036894 h 6858000"/>
              <a:gd name="connsiteX59" fmla="*/ 6500402 w 12191999"/>
              <a:gd name="connsiteY59" fmla="*/ 1030680 h 6858000"/>
              <a:gd name="connsiteX60" fmla="*/ 6505093 w 12191999"/>
              <a:gd name="connsiteY60" fmla="*/ 1032748 h 6858000"/>
              <a:gd name="connsiteX61" fmla="*/ 6539157 w 12191999"/>
              <a:gd name="connsiteY61" fmla="*/ 1032256 h 6858000"/>
              <a:gd name="connsiteX62" fmla="*/ 6539899 w 12191999"/>
              <a:gd name="connsiteY62" fmla="*/ 1033503 h 6858000"/>
              <a:gd name="connsiteX63" fmla="*/ 6550699 w 12191999"/>
              <a:gd name="connsiteY63" fmla="*/ 1038843 h 6858000"/>
              <a:gd name="connsiteX64" fmla="*/ 6570715 w 12191999"/>
              <a:gd name="connsiteY64" fmla="*/ 1046183 h 6858000"/>
              <a:gd name="connsiteX65" fmla="*/ 6620265 w 12191999"/>
              <a:gd name="connsiteY65" fmla="*/ 1078630 h 6858000"/>
              <a:gd name="connsiteX66" fmla="*/ 6655805 w 12191999"/>
              <a:gd name="connsiteY66" fmla="*/ 1078254 h 6858000"/>
              <a:gd name="connsiteX67" fmla="*/ 6663127 w 12191999"/>
              <a:gd name="connsiteY67" fmla="*/ 1078865 h 6858000"/>
              <a:gd name="connsiteX68" fmla="*/ 6663341 w 12191999"/>
              <a:gd name="connsiteY68" fmla="*/ 1079158 h 6858000"/>
              <a:gd name="connsiteX69" fmla="*/ 6671197 w 12191999"/>
              <a:gd name="connsiteY69" fmla="*/ 1080364 h 6858000"/>
              <a:gd name="connsiteX70" fmla="*/ 6676470 w 12191999"/>
              <a:gd name="connsiteY70" fmla="*/ 1079974 h 6858000"/>
              <a:gd name="connsiteX71" fmla="*/ 6690669 w 12191999"/>
              <a:gd name="connsiteY71" fmla="*/ 1081157 h 6858000"/>
              <a:gd name="connsiteX72" fmla="*/ 6696013 w 12191999"/>
              <a:gd name="connsiteY72" fmla="*/ 1083439 h 6858000"/>
              <a:gd name="connsiteX73" fmla="*/ 6740322 w 12191999"/>
              <a:gd name="connsiteY73" fmla="*/ 1121917 h 6858000"/>
              <a:gd name="connsiteX74" fmla="*/ 6833807 w 12191999"/>
              <a:gd name="connsiteY74" fmla="*/ 1161011 h 6858000"/>
              <a:gd name="connsiteX75" fmla="*/ 6927369 w 12191999"/>
              <a:gd name="connsiteY75" fmla="*/ 1196593 h 6858000"/>
              <a:gd name="connsiteX76" fmla="*/ 6961728 w 12191999"/>
              <a:gd name="connsiteY76" fmla="*/ 1207960 h 6858000"/>
              <a:gd name="connsiteX77" fmla="*/ 7020835 w 12191999"/>
              <a:gd name="connsiteY77" fmla="*/ 1234906 h 6858000"/>
              <a:gd name="connsiteX78" fmla="*/ 7046578 w 12191999"/>
              <a:gd name="connsiteY78" fmla="*/ 1251394 h 6858000"/>
              <a:gd name="connsiteX79" fmla="*/ 7047934 w 12191999"/>
              <a:gd name="connsiteY79" fmla="*/ 1251406 h 6858000"/>
              <a:gd name="connsiteX80" fmla="*/ 7049495 w 12191999"/>
              <a:gd name="connsiteY80" fmla="*/ 1255182 h 6858000"/>
              <a:gd name="connsiteX81" fmla="*/ 7054225 w 12191999"/>
              <a:gd name="connsiteY81" fmla="*/ 1258329 h 6858000"/>
              <a:gd name="connsiteX82" fmla="*/ 7068600 w 12191999"/>
              <a:gd name="connsiteY82" fmla="*/ 1262373 h 6858000"/>
              <a:gd name="connsiteX83" fmla="*/ 7074244 w 12191999"/>
              <a:gd name="connsiteY83" fmla="*/ 1263146 h 6858000"/>
              <a:gd name="connsiteX84" fmla="*/ 7081993 w 12191999"/>
              <a:gd name="connsiteY84" fmla="*/ 1265870 h 6858000"/>
              <a:gd name="connsiteX85" fmla="*/ 7082110 w 12191999"/>
              <a:gd name="connsiteY85" fmla="*/ 1266175 h 6858000"/>
              <a:gd name="connsiteX86" fmla="*/ 7089518 w 12191999"/>
              <a:gd name="connsiteY86" fmla="*/ 1268259 h 6858000"/>
              <a:gd name="connsiteX87" fmla="*/ 7126734 w 12191999"/>
              <a:gd name="connsiteY87" fmla="*/ 1275440 h 6858000"/>
              <a:gd name="connsiteX88" fmla="*/ 7166397 w 12191999"/>
              <a:gd name="connsiteY88" fmla="*/ 1314577 h 6858000"/>
              <a:gd name="connsiteX89" fmla="*/ 7184558 w 12191999"/>
              <a:gd name="connsiteY89" fmla="*/ 1325296 h 6858000"/>
              <a:gd name="connsiteX90" fmla="*/ 7193847 w 12191999"/>
              <a:gd name="connsiteY90" fmla="*/ 1332295 h 6858000"/>
              <a:gd name="connsiteX91" fmla="*/ 7229876 w 12191999"/>
              <a:gd name="connsiteY91" fmla="*/ 1340317 h 6858000"/>
              <a:gd name="connsiteX92" fmla="*/ 7234001 w 12191999"/>
              <a:gd name="connsiteY92" fmla="*/ 1343137 h 6858000"/>
              <a:gd name="connsiteX93" fmla="*/ 7258071 w 12191999"/>
              <a:gd name="connsiteY93" fmla="*/ 1345086 h 6858000"/>
              <a:gd name="connsiteX94" fmla="*/ 7291641 w 12191999"/>
              <a:gd name="connsiteY94" fmla="*/ 1350152 h 6858000"/>
              <a:gd name="connsiteX95" fmla="*/ 7308779 w 12191999"/>
              <a:gd name="connsiteY95" fmla="*/ 1351882 h 6858000"/>
              <a:gd name="connsiteX96" fmla="*/ 7323221 w 12191999"/>
              <a:gd name="connsiteY96" fmla="*/ 1347429 h 6858000"/>
              <a:gd name="connsiteX97" fmla="*/ 7495470 w 12191999"/>
              <a:gd name="connsiteY97" fmla="*/ 1384709 h 6858000"/>
              <a:gd name="connsiteX98" fmla="*/ 7601447 w 12191999"/>
              <a:gd name="connsiteY98" fmla="*/ 1410288 h 6858000"/>
              <a:gd name="connsiteX99" fmla="*/ 7616199 w 12191999"/>
              <a:gd name="connsiteY99" fmla="*/ 1425276 h 6858000"/>
              <a:gd name="connsiteX100" fmla="*/ 10773615 w 12191999"/>
              <a:gd name="connsiteY100" fmla="*/ 3136132 h 6858000"/>
              <a:gd name="connsiteX101" fmla="*/ 10775787 w 12191999"/>
              <a:gd name="connsiteY101" fmla="*/ 3137529 h 6858000"/>
              <a:gd name="connsiteX102" fmla="*/ 10804324 w 12191999"/>
              <a:gd name="connsiteY102" fmla="*/ 3140649 h 6858000"/>
              <a:gd name="connsiteX103" fmla="*/ 10819333 w 12191999"/>
              <a:gd name="connsiteY103" fmla="*/ 3154674 h 6858000"/>
              <a:gd name="connsiteX104" fmla="*/ 10821839 w 12191999"/>
              <a:gd name="connsiteY104" fmla="*/ 3157295 h 6858000"/>
              <a:gd name="connsiteX105" fmla="*/ 10833660 w 12191999"/>
              <a:gd name="connsiteY105" fmla="*/ 3163373 h 6858000"/>
              <a:gd name="connsiteX106" fmla="*/ 10834754 w 12191999"/>
              <a:gd name="connsiteY106" fmla="*/ 3170606 h 6858000"/>
              <a:gd name="connsiteX107" fmla="*/ 10850942 w 12191999"/>
              <a:gd name="connsiteY107" fmla="*/ 3183705 h 6858000"/>
              <a:gd name="connsiteX108" fmla="*/ 10873328 w 12191999"/>
              <a:gd name="connsiteY108" fmla="*/ 3193348 h 6858000"/>
              <a:gd name="connsiteX109" fmla="*/ 10982088 w 12191999"/>
              <a:gd name="connsiteY109" fmla="*/ 3232948 h 6858000"/>
              <a:gd name="connsiteX110" fmla="*/ 11045804 w 12191999"/>
              <a:gd name="connsiteY110" fmla="*/ 3260190 h 6858000"/>
              <a:gd name="connsiteX111" fmla="*/ 11067877 w 12191999"/>
              <a:gd name="connsiteY111" fmla="*/ 3276112 h 6858000"/>
              <a:gd name="connsiteX112" fmla="*/ 11100133 w 12191999"/>
              <a:gd name="connsiteY112" fmla="*/ 3294598 h 6858000"/>
              <a:gd name="connsiteX113" fmla="*/ 11155409 w 12191999"/>
              <a:gd name="connsiteY113" fmla="*/ 3331539 h 6858000"/>
              <a:gd name="connsiteX114" fmla="*/ 11232547 w 12191999"/>
              <a:gd name="connsiteY114" fmla="*/ 3373667 h 6858000"/>
              <a:gd name="connsiteX115" fmla="*/ 11297822 w 12191999"/>
              <a:gd name="connsiteY115" fmla="*/ 3380555 h 6858000"/>
              <a:gd name="connsiteX116" fmla="*/ 11301370 w 12191999"/>
              <a:gd name="connsiteY116" fmla="*/ 3386958 h 6858000"/>
              <a:gd name="connsiteX117" fmla="*/ 11341986 w 12191999"/>
              <a:gd name="connsiteY117" fmla="*/ 3403320 h 6858000"/>
              <a:gd name="connsiteX118" fmla="*/ 11537404 w 12191999"/>
              <a:gd name="connsiteY118" fmla="*/ 3495439 h 6858000"/>
              <a:gd name="connsiteX119" fmla="*/ 11639337 w 12191999"/>
              <a:gd name="connsiteY119" fmla="*/ 3592655 h 6858000"/>
              <a:gd name="connsiteX120" fmla="*/ 11774154 w 12191999"/>
              <a:gd name="connsiteY120" fmla="*/ 3703763 h 6858000"/>
              <a:gd name="connsiteX121" fmla="*/ 11967899 w 12191999"/>
              <a:gd name="connsiteY121" fmla="*/ 3739403 h 6858000"/>
              <a:gd name="connsiteX122" fmla="*/ 12052251 w 12191999"/>
              <a:gd name="connsiteY122" fmla="*/ 3738161 h 6858000"/>
              <a:gd name="connsiteX123" fmla="*/ 12101844 w 12191999"/>
              <a:gd name="connsiteY123" fmla="*/ 3789810 h 6858000"/>
              <a:gd name="connsiteX124" fmla="*/ 12155104 w 12191999"/>
              <a:gd name="connsiteY124" fmla="*/ 3824490 h 6858000"/>
              <a:gd name="connsiteX125" fmla="*/ 12191999 w 12191999"/>
              <a:gd name="connsiteY125" fmla="*/ 3836506 h 6858000"/>
              <a:gd name="connsiteX126" fmla="*/ 12191999 w 12191999"/>
              <a:gd name="connsiteY126" fmla="*/ 6858000 h 6858000"/>
              <a:gd name="connsiteX127" fmla="*/ 4040175 w 12191999"/>
              <a:gd name="connsiteY127" fmla="*/ 6858000 h 6858000"/>
              <a:gd name="connsiteX128" fmla="*/ 4035195 w 12191999"/>
              <a:gd name="connsiteY128" fmla="*/ 6847706 h 6858000"/>
              <a:gd name="connsiteX129" fmla="*/ 4024571 w 12191999"/>
              <a:gd name="connsiteY129" fmla="*/ 6834979 h 6858000"/>
              <a:gd name="connsiteX130" fmla="*/ 4019139 w 12191999"/>
              <a:gd name="connsiteY130" fmla="*/ 6832909 h 6858000"/>
              <a:gd name="connsiteX131" fmla="*/ 4004905 w 12191999"/>
              <a:gd name="connsiteY131" fmla="*/ 6832292 h 6858000"/>
              <a:gd name="connsiteX132" fmla="*/ 3999653 w 12191999"/>
              <a:gd name="connsiteY132" fmla="*/ 6832888 h 6858000"/>
              <a:gd name="connsiteX133" fmla="*/ 3991753 w 12191999"/>
              <a:gd name="connsiteY133" fmla="*/ 6831995 h 6858000"/>
              <a:gd name="connsiteX134" fmla="*/ 3991527 w 12191999"/>
              <a:gd name="connsiteY134" fmla="*/ 6831708 h 6858000"/>
              <a:gd name="connsiteX135" fmla="*/ 3984190 w 12191999"/>
              <a:gd name="connsiteY135" fmla="*/ 6831389 h 6858000"/>
              <a:gd name="connsiteX136" fmla="*/ 3948690 w 12191999"/>
              <a:gd name="connsiteY136" fmla="*/ 6833171 h 6858000"/>
              <a:gd name="connsiteX137" fmla="*/ 3897895 w 12191999"/>
              <a:gd name="connsiteY137" fmla="*/ 6802710 h 6858000"/>
              <a:gd name="connsiteX138" fmla="*/ 3877604 w 12191999"/>
              <a:gd name="connsiteY138" fmla="*/ 6796164 h 6858000"/>
              <a:gd name="connsiteX139" fmla="*/ 3866602 w 12191999"/>
              <a:gd name="connsiteY139" fmla="*/ 6791257 h 6858000"/>
              <a:gd name="connsiteX140" fmla="*/ 3865811 w 12191999"/>
              <a:gd name="connsiteY140" fmla="*/ 6790042 h 6858000"/>
              <a:gd name="connsiteX141" fmla="*/ 3831795 w 12191999"/>
              <a:gd name="connsiteY141" fmla="*/ 6791880 h 6858000"/>
              <a:gd name="connsiteX142" fmla="*/ 3827025 w 12191999"/>
              <a:gd name="connsiteY142" fmla="*/ 6789998 h 6858000"/>
              <a:gd name="connsiteX143" fmla="*/ 3805177 w 12191999"/>
              <a:gd name="connsiteY143" fmla="*/ 6793918 h 6858000"/>
              <a:gd name="connsiteX144" fmla="*/ 3793719 w 12191999"/>
              <a:gd name="connsiteY144" fmla="*/ 6794494 h 6858000"/>
              <a:gd name="connsiteX145" fmla="*/ 3790837 w 12191999"/>
              <a:gd name="connsiteY145" fmla="*/ 6797649 h 6858000"/>
              <a:gd name="connsiteX146" fmla="*/ 3773741 w 12191999"/>
              <a:gd name="connsiteY146" fmla="*/ 6796976 h 6858000"/>
              <a:gd name="connsiteX147" fmla="*/ 3771642 w 12191999"/>
              <a:gd name="connsiteY147" fmla="*/ 6795770 h 6858000"/>
              <a:gd name="connsiteX148" fmla="*/ 3758039 w 12191999"/>
              <a:gd name="connsiteY148" fmla="*/ 6799415 h 6858000"/>
              <a:gd name="connsiteX149" fmla="*/ 3747245 w 12191999"/>
              <a:gd name="connsiteY149" fmla="*/ 6807548 h 6858000"/>
              <a:gd name="connsiteX150" fmla="*/ 3599970 w 12191999"/>
              <a:gd name="connsiteY150" fmla="*/ 6785929 h 6858000"/>
              <a:gd name="connsiteX151" fmla="*/ 3532509 w 12191999"/>
              <a:gd name="connsiteY151" fmla="*/ 6773888 h 6858000"/>
              <a:gd name="connsiteX152" fmla="*/ 3519209 w 12191999"/>
              <a:gd name="connsiteY152" fmla="*/ 6779800 h 6858000"/>
              <a:gd name="connsiteX153" fmla="*/ 3518612 w 12191999"/>
              <a:gd name="connsiteY153" fmla="*/ 6767129 h 6858000"/>
              <a:gd name="connsiteX154" fmla="*/ 3500042 w 12191999"/>
              <a:gd name="connsiteY154" fmla="*/ 6757140 h 6858000"/>
              <a:gd name="connsiteX155" fmla="*/ 3490483 w 12191999"/>
              <a:gd name="connsiteY155" fmla="*/ 6750514 h 6858000"/>
              <a:gd name="connsiteX156" fmla="*/ 3490120 w 12191999"/>
              <a:gd name="connsiteY156" fmla="*/ 6749268 h 6858000"/>
              <a:gd name="connsiteX157" fmla="*/ 3454164 w 12191999"/>
              <a:gd name="connsiteY157" fmla="*/ 6743923 h 6858000"/>
              <a:gd name="connsiteX158" fmla="*/ 3449932 w 12191999"/>
              <a:gd name="connsiteY158" fmla="*/ 6741268 h 6858000"/>
              <a:gd name="connsiteX159" fmla="*/ 3413708 w 12191999"/>
              <a:gd name="connsiteY159" fmla="*/ 6738430 h 6858000"/>
              <a:gd name="connsiteX160" fmla="*/ 3409529 w 12191999"/>
              <a:gd name="connsiteY160" fmla="*/ 6740648 h 6858000"/>
              <a:gd name="connsiteX161" fmla="*/ 3392060 w 12191999"/>
              <a:gd name="connsiteY161" fmla="*/ 6736539 h 6858000"/>
              <a:gd name="connsiteX162" fmla="*/ 3390340 w 12191999"/>
              <a:gd name="connsiteY162" fmla="*/ 6735034 h 6858000"/>
              <a:gd name="connsiteX163" fmla="*/ 3374867 w 12191999"/>
              <a:gd name="connsiteY163" fmla="*/ 6735488 h 6858000"/>
              <a:gd name="connsiteX164" fmla="*/ 3295084 w 12191999"/>
              <a:gd name="connsiteY164" fmla="*/ 6728596 h 6858000"/>
              <a:gd name="connsiteX165" fmla="*/ 3216076 w 12191999"/>
              <a:gd name="connsiteY165" fmla="*/ 6691033 h 6858000"/>
              <a:gd name="connsiteX166" fmla="*/ 3001959 w 12191999"/>
              <a:gd name="connsiteY166" fmla="*/ 6660812 h 6858000"/>
              <a:gd name="connsiteX167" fmla="*/ 2781734 w 12191999"/>
              <a:gd name="connsiteY167" fmla="*/ 6582305 h 6858000"/>
              <a:gd name="connsiteX168" fmla="*/ 2733334 w 12191999"/>
              <a:gd name="connsiteY168" fmla="*/ 6560298 h 6858000"/>
              <a:gd name="connsiteX169" fmla="*/ 2685391 w 12191999"/>
              <a:gd name="connsiteY169" fmla="*/ 6560171 h 6858000"/>
              <a:gd name="connsiteX170" fmla="*/ 2668962 w 12191999"/>
              <a:gd name="connsiteY170" fmla="*/ 6547670 h 6858000"/>
              <a:gd name="connsiteX171" fmla="*/ 2666187 w 12191999"/>
              <a:gd name="connsiteY171" fmla="*/ 6545303 h 6858000"/>
              <a:gd name="connsiteX172" fmla="*/ 2653807 w 12191999"/>
              <a:gd name="connsiteY172" fmla="*/ 6540427 h 6858000"/>
              <a:gd name="connsiteX173" fmla="*/ 2651913 w 12191999"/>
              <a:gd name="connsiteY173" fmla="*/ 6533308 h 6858000"/>
              <a:gd name="connsiteX174" fmla="*/ 2611193 w 12191999"/>
              <a:gd name="connsiteY174" fmla="*/ 6514475 h 6858000"/>
              <a:gd name="connsiteX175" fmla="*/ 2528835 w 12191999"/>
              <a:gd name="connsiteY175" fmla="*/ 6487649 h 6858000"/>
              <a:gd name="connsiteX176" fmla="*/ 2514423 w 12191999"/>
              <a:gd name="connsiteY176" fmla="*/ 6486793 h 6858000"/>
              <a:gd name="connsiteX177" fmla="*/ 2432918 w 12191999"/>
              <a:gd name="connsiteY177" fmla="*/ 6454736 h 6858000"/>
              <a:gd name="connsiteX178" fmla="*/ 2375430 w 12191999"/>
              <a:gd name="connsiteY178" fmla="*/ 6436197 h 6858000"/>
              <a:gd name="connsiteX179" fmla="*/ 2361493 w 12191999"/>
              <a:gd name="connsiteY179" fmla="*/ 6435403 h 6858000"/>
              <a:gd name="connsiteX180" fmla="*/ 2350645 w 12191999"/>
              <a:gd name="connsiteY180" fmla="*/ 6424146 h 6858000"/>
              <a:gd name="connsiteX181" fmla="*/ 2316586 w 12191999"/>
              <a:gd name="connsiteY181" fmla="*/ 6404861 h 6858000"/>
              <a:gd name="connsiteX182" fmla="*/ 2302598 w 12191999"/>
              <a:gd name="connsiteY182" fmla="*/ 6404320 h 6858000"/>
              <a:gd name="connsiteX183" fmla="*/ 2297403 w 12191999"/>
              <a:gd name="connsiteY183" fmla="*/ 6401898 h 6858000"/>
              <a:gd name="connsiteX184" fmla="*/ 2284680 w 12191999"/>
              <a:gd name="connsiteY184" fmla="*/ 6395204 h 6858000"/>
              <a:gd name="connsiteX185" fmla="*/ 2263087 w 12191999"/>
              <a:gd name="connsiteY185" fmla="*/ 6382362 h 6858000"/>
              <a:gd name="connsiteX186" fmla="*/ 2256073 w 12191999"/>
              <a:gd name="connsiteY186" fmla="*/ 6379356 h 6858000"/>
              <a:gd name="connsiteX187" fmla="*/ 2242767 w 12191999"/>
              <a:gd name="connsiteY187" fmla="*/ 6365725 h 6858000"/>
              <a:gd name="connsiteX188" fmla="*/ 2214365 w 12191999"/>
              <a:gd name="connsiteY188" fmla="*/ 6348882 h 6858000"/>
              <a:gd name="connsiteX189" fmla="*/ 2167979 w 12191999"/>
              <a:gd name="connsiteY189" fmla="*/ 6306175 h 6858000"/>
              <a:gd name="connsiteX190" fmla="*/ 2139905 w 12191999"/>
              <a:gd name="connsiteY190" fmla="*/ 6283988 h 6858000"/>
              <a:gd name="connsiteX191" fmla="*/ 2121768 w 12191999"/>
              <a:gd name="connsiteY191" fmla="*/ 6265897 h 6858000"/>
              <a:gd name="connsiteX192" fmla="*/ 2063279 w 12191999"/>
              <a:gd name="connsiteY192" fmla="*/ 6230325 h 6858000"/>
              <a:gd name="connsiteX193" fmla="*/ 1961177 w 12191999"/>
              <a:gd name="connsiteY193" fmla="*/ 6175749 h 6858000"/>
              <a:gd name="connsiteX194" fmla="*/ 1940650 w 12191999"/>
              <a:gd name="connsiteY194" fmla="*/ 6163188 h 6858000"/>
              <a:gd name="connsiteX195" fmla="*/ 1927814 w 12191999"/>
              <a:gd name="connsiteY195" fmla="*/ 6148653 h 6858000"/>
              <a:gd name="connsiteX196" fmla="*/ 1929028 w 12191999"/>
              <a:gd name="connsiteY196" fmla="*/ 6142020 h 6858000"/>
              <a:gd name="connsiteX197" fmla="*/ 1918508 w 12191999"/>
              <a:gd name="connsiteY197" fmla="*/ 6134512 h 6858000"/>
              <a:gd name="connsiteX198" fmla="*/ 1916718 w 12191999"/>
              <a:gd name="connsiteY198" fmla="*/ 6131733 h 6858000"/>
              <a:gd name="connsiteX199" fmla="*/ 1905430 w 12191999"/>
              <a:gd name="connsiteY199" fmla="*/ 6116581 h 6858000"/>
              <a:gd name="connsiteX200" fmla="*/ 1772975 w 12191999"/>
              <a:gd name="connsiteY200" fmla="*/ 6103644 h 6858000"/>
              <a:gd name="connsiteX201" fmla="*/ 1721239 w 12191999"/>
              <a:gd name="connsiteY201" fmla="*/ 6065803 h 6858000"/>
              <a:gd name="connsiteX202" fmla="*/ 1566198 w 12191999"/>
              <a:gd name="connsiteY202" fmla="*/ 5909553 h 6858000"/>
              <a:gd name="connsiteX203" fmla="*/ 1419833 w 12191999"/>
              <a:gd name="connsiteY203" fmla="*/ 5862012 h 6858000"/>
              <a:gd name="connsiteX204" fmla="*/ 1293711 w 12191999"/>
              <a:gd name="connsiteY204" fmla="*/ 5780773 h 6858000"/>
              <a:gd name="connsiteX205" fmla="*/ 1276884 w 12191999"/>
              <a:gd name="connsiteY205" fmla="*/ 5781282 h 6858000"/>
              <a:gd name="connsiteX206" fmla="*/ 1260832 w 12191999"/>
              <a:gd name="connsiteY206" fmla="*/ 5777529 h 6858000"/>
              <a:gd name="connsiteX207" fmla="*/ 1259737 w 12191999"/>
              <a:gd name="connsiteY207" fmla="*/ 5775776 h 6858000"/>
              <a:gd name="connsiteX208" fmla="*/ 1243663 w 12191999"/>
              <a:gd name="connsiteY208" fmla="*/ 5767568 h 6858000"/>
              <a:gd name="connsiteX209" fmla="*/ 1238401 w 12191999"/>
              <a:gd name="connsiteY209" fmla="*/ 5768357 h 6858000"/>
              <a:gd name="connsiteX210" fmla="*/ 1226827 w 12191999"/>
              <a:gd name="connsiteY210" fmla="*/ 5763536 h 6858000"/>
              <a:gd name="connsiteX211" fmla="*/ 1164932 w 12191999"/>
              <a:gd name="connsiteY211" fmla="*/ 5738590 h 6858000"/>
              <a:gd name="connsiteX212" fmla="*/ 1165111 w 12191999"/>
              <a:gd name="connsiteY212" fmla="*/ 5737421 h 6858000"/>
              <a:gd name="connsiteX213" fmla="*/ 1158258 w 12191999"/>
              <a:gd name="connsiteY213" fmla="*/ 5729163 h 6858000"/>
              <a:gd name="connsiteX214" fmla="*/ 1143665 w 12191999"/>
              <a:gd name="connsiteY214" fmla="*/ 5715598 h 6858000"/>
              <a:gd name="connsiteX215" fmla="*/ 1118122 w 12191999"/>
              <a:gd name="connsiteY215" fmla="*/ 5672283 h 6858000"/>
              <a:gd name="connsiteX216" fmla="*/ 1082268 w 12191999"/>
              <a:gd name="connsiteY216" fmla="*/ 5657350 h 6858000"/>
              <a:gd name="connsiteX217" fmla="*/ 1075393 w 12191999"/>
              <a:gd name="connsiteY217" fmla="*/ 5653807 h 6858000"/>
              <a:gd name="connsiteX218" fmla="*/ 1075395 w 12191999"/>
              <a:gd name="connsiteY218" fmla="*/ 5653513 h 6858000"/>
              <a:gd name="connsiteX219" fmla="*/ 1068424 w 12191999"/>
              <a:gd name="connsiteY219" fmla="*/ 5649334 h 6858000"/>
              <a:gd name="connsiteX220" fmla="*/ 1049520 w 12191999"/>
              <a:gd name="connsiteY220" fmla="*/ 5640476 h 6858000"/>
              <a:gd name="connsiteX221" fmla="*/ 1045864 w 12191999"/>
              <a:gd name="connsiteY221" fmla="*/ 5636632 h 6858000"/>
              <a:gd name="connsiteX222" fmla="*/ 1045757 w 12191999"/>
              <a:gd name="connsiteY222" fmla="*/ 5632979 h 6858000"/>
              <a:gd name="connsiteX223" fmla="*/ 1044350 w 12191999"/>
              <a:gd name="connsiteY223" fmla="*/ 5632652 h 6858000"/>
              <a:gd name="connsiteX224" fmla="*/ 1024186 w 12191999"/>
              <a:gd name="connsiteY224" fmla="*/ 5612300 h 6858000"/>
              <a:gd name="connsiteX225" fmla="*/ 973495 w 12191999"/>
              <a:gd name="connsiteY225" fmla="*/ 5575059 h 6858000"/>
              <a:gd name="connsiteX226" fmla="*/ 942299 w 12191999"/>
              <a:gd name="connsiteY226" fmla="*/ 5557148 h 6858000"/>
              <a:gd name="connsiteX227" fmla="*/ 859213 w 12191999"/>
              <a:gd name="connsiteY227" fmla="*/ 5504353 h 6858000"/>
              <a:gd name="connsiteX228" fmla="*/ 777621 w 12191999"/>
              <a:gd name="connsiteY228" fmla="*/ 5448518 h 6858000"/>
              <a:gd name="connsiteX229" fmla="*/ 746978 w 12191999"/>
              <a:gd name="connsiteY229" fmla="*/ 5404694 h 6858000"/>
              <a:gd name="connsiteX230" fmla="*/ 742331 w 12191999"/>
              <a:gd name="connsiteY230" fmla="*/ 5401458 h 6858000"/>
              <a:gd name="connsiteX231" fmla="*/ 728026 w 12191999"/>
              <a:gd name="connsiteY231" fmla="*/ 5397116 h 6858000"/>
              <a:gd name="connsiteX232" fmla="*/ 722379 w 12191999"/>
              <a:gd name="connsiteY232" fmla="*/ 5396226 h 6858000"/>
              <a:gd name="connsiteX233" fmla="*/ 714684 w 12191999"/>
              <a:gd name="connsiteY233" fmla="*/ 5393345 h 6858000"/>
              <a:gd name="connsiteX234" fmla="*/ 714579 w 12191999"/>
              <a:gd name="connsiteY234" fmla="*/ 5393038 h 6858000"/>
              <a:gd name="connsiteX235" fmla="*/ 670051 w 12191999"/>
              <a:gd name="connsiteY235" fmla="*/ 5382838 h 6858000"/>
              <a:gd name="connsiteX236" fmla="*/ 631522 w 12191999"/>
              <a:gd name="connsiteY236" fmla="*/ 5343039 h 6858000"/>
              <a:gd name="connsiteX237" fmla="*/ 613641 w 12191999"/>
              <a:gd name="connsiteY237" fmla="*/ 5331978 h 6858000"/>
              <a:gd name="connsiteX238" fmla="*/ 604546 w 12191999"/>
              <a:gd name="connsiteY238" fmla="*/ 5324812 h 6858000"/>
              <a:gd name="connsiteX239" fmla="*/ 604272 w 12191999"/>
              <a:gd name="connsiteY239" fmla="*/ 5323553 h 6858000"/>
              <a:gd name="connsiteX240" fmla="*/ 568614 w 12191999"/>
              <a:gd name="connsiteY240" fmla="*/ 5316037 h 6858000"/>
              <a:gd name="connsiteX241" fmla="*/ 528452 w 12191999"/>
              <a:gd name="connsiteY241" fmla="*/ 5308096 h 6858000"/>
              <a:gd name="connsiteX242" fmla="*/ 524103 w 12191999"/>
              <a:gd name="connsiteY242" fmla="*/ 5310044 h 6858000"/>
              <a:gd name="connsiteX243" fmla="*/ 506887 w 12191999"/>
              <a:gd name="connsiteY243" fmla="*/ 5304889 h 6858000"/>
              <a:gd name="connsiteX244" fmla="*/ 505272 w 12191999"/>
              <a:gd name="connsiteY244" fmla="*/ 5303292 h 6858000"/>
              <a:gd name="connsiteX245" fmla="*/ 489723 w 12191999"/>
              <a:gd name="connsiteY245" fmla="*/ 5302789 h 6858000"/>
              <a:gd name="connsiteX246" fmla="*/ 421447 w 12191999"/>
              <a:gd name="connsiteY246" fmla="*/ 5294985 h 6858000"/>
              <a:gd name="connsiteX247" fmla="*/ 333782 w 12191999"/>
              <a:gd name="connsiteY247" fmla="*/ 5248897 h 6858000"/>
              <a:gd name="connsiteX248" fmla="*/ 150572 w 12191999"/>
              <a:gd name="connsiteY248" fmla="*/ 5169484 h 6858000"/>
              <a:gd name="connsiteX249" fmla="*/ 5531 w 12191999"/>
              <a:gd name="connsiteY249" fmla="*/ 5150468 h 6858000"/>
              <a:gd name="connsiteX250" fmla="*/ 0 w 12191999"/>
              <a:gd name="connsiteY250" fmla="*/ 514813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Lst>
            <a:rect l="l" t="t" r="r" b="b"/>
            <a:pathLst>
              <a:path w="12191999" h="6858000">
                <a:moveTo>
                  <a:pt x="0" y="0"/>
                </a:moveTo>
                <a:lnTo>
                  <a:pt x="4428539" y="0"/>
                </a:lnTo>
                <a:lnTo>
                  <a:pt x="4433816" y="4971"/>
                </a:lnTo>
                <a:cubicBezTo>
                  <a:pt x="4440426" y="11763"/>
                  <a:pt x="4446513" y="16286"/>
                  <a:pt x="4458398" y="17439"/>
                </a:cubicBezTo>
                <a:cubicBezTo>
                  <a:pt x="4464358" y="46003"/>
                  <a:pt x="4469379" y="39503"/>
                  <a:pt x="4480190" y="38878"/>
                </a:cubicBezTo>
                <a:lnTo>
                  <a:pt x="4481514" y="39168"/>
                </a:lnTo>
                <a:lnTo>
                  <a:pt x="4482263" y="43189"/>
                </a:lnTo>
                <a:lnTo>
                  <a:pt x="4486241" y="47243"/>
                </a:lnTo>
                <a:lnTo>
                  <a:pt x="4499474" y="54163"/>
                </a:lnTo>
                <a:lnTo>
                  <a:pt x="4504837" y="56082"/>
                </a:lnTo>
                <a:cubicBezTo>
                  <a:pt x="4508391" y="57658"/>
                  <a:pt x="4510563" y="59032"/>
                  <a:pt x="4511859" y="60345"/>
                </a:cubicBezTo>
                <a:lnTo>
                  <a:pt x="4511909" y="60669"/>
                </a:lnTo>
                <a:lnTo>
                  <a:pt x="4518729" y="64235"/>
                </a:lnTo>
                <a:cubicBezTo>
                  <a:pt x="4530523" y="69755"/>
                  <a:pt x="4542266" y="74654"/>
                  <a:pt x="4553668" y="78933"/>
                </a:cubicBezTo>
                <a:cubicBezTo>
                  <a:pt x="4555421" y="96378"/>
                  <a:pt x="4601673" y="104937"/>
                  <a:pt x="4584409" y="125407"/>
                </a:cubicBezTo>
                <a:cubicBezTo>
                  <a:pt x="4599400" y="131861"/>
                  <a:pt x="4613239" y="127385"/>
                  <a:pt x="4599970" y="139638"/>
                </a:cubicBezTo>
                <a:cubicBezTo>
                  <a:pt x="4604659" y="142193"/>
                  <a:pt x="4606744" y="145175"/>
                  <a:pt x="4607617" y="148401"/>
                </a:cubicBezTo>
                <a:cubicBezTo>
                  <a:pt x="4607632" y="148833"/>
                  <a:pt x="4607646" y="149266"/>
                  <a:pt x="4607665" y="149698"/>
                </a:cubicBezTo>
                <a:lnTo>
                  <a:pt x="4641219" y="163679"/>
                </a:lnTo>
                <a:lnTo>
                  <a:pt x="4644675" y="167288"/>
                </a:lnTo>
                <a:lnTo>
                  <a:pt x="4667825" y="174158"/>
                </a:lnTo>
                <a:lnTo>
                  <a:pt x="4679100" y="178904"/>
                </a:lnTo>
                <a:lnTo>
                  <a:pt x="4683695" y="177777"/>
                </a:lnTo>
                <a:cubicBezTo>
                  <a:pt x="4687872" y="177930"/>
                  <a:pt x="4692859" y="179915"/>
                  <a:pt x="4699627" y="186035"/>
                </a:cubicBezTo>
                <a:lnTo>
                  <a:pt x="4700928" y="187915"/>
                </a:lnTo>
                <a:lnTo>
                  <a:pt x="4716041" y="191263"/>
                </a:lnTo>
                <a:cubicBezTo>
                  <a:pt x="4721251" y="191738"/>
                  <a:pt x="4726302" y="191391"/>
                  <a:pt x="4731092" y="189882"/>
                </a:cubicBezTo>
                <a:cubicBezTo>
                  <a:pt x="4764236" y="233401"/>
                  <a:pt x="4814048" y="241946"/>
                  <a:pt x="4859125" y="273218"/>
                </a:cubicBezTo>
                <a:cubicBezTo>
                  <a:pt x="4913833" y="300724"/>
                  <a:pt x="5003367" y="308402"/>
                  <a:pt x="5047425" y="325132"/>
                </a:cubicBezTo>
                <a:cubicBezTo>
                  <a:pt x="5065040" y="332131"/>
                  <a:pt x="5138109" y="369260"/>
                  <a:pt x="5123469" y="373600"/>
                </a:cubicBezTo>
                <a:cubicBezTo>
                  <a:pt x="5184262" y="382096"/>
                  <a:pt x="5185699" y="424424"/>
                  <a:pt x="5246314" y="448202"/>
                </a:cubicBezTo>
                <a:cubicBezTo>
                  <a:pt x="5263266" y="489409"/>
                  <a:pt x="5266454" y="494960"/>
                  <a:pt x="5295204" y="518105"/>
                </a:cubicBezTo>
                <a:cubicBezTo>
                  <a:pt x="5298762" y="491736"/>
                  <a:pt x="5326303" y="552875"/>
                  <a:pt x="5341659" y="529959"/>
                </a:cubicBezTo>
                <a:cubicBezTo>
                  <a:pt x="5346403" y="534895"/>
                  <a:pt x="5350516" y="540401"/>
                  <a:pt x="5354530" y="546100"/>
                </a:cubicBezTo>
                <a:lnTo>
                  <a:pt x="5356641" y="549075"/>
                </a:lnTo>
                <a:lnTo>
                  <a:pt x="5367452" y="556831"/>
                </a:lnTo>
                <a:lnTo>
                  <a:pt x="5367545" y="564197"/>
                </a:lnTo>
                <a:lnTo>
                  <a:pt x="5418422" y="594275"/>
                </a:lnTo>
                <a:cubicBezTo>
                  <a:pt x="5436449" y="606674"/>
                  <a:pt x="5457748" y="628025"/>
                  <a:pt x="5475709" y="638584"/>
                </a:cubicBezTo>
                <a:lnTo>
                  <a:pt x="5489473" y="642943"/>
                </a:lnTo>
                <a:lnTo>
                  <a:pt x="5526129" y="671648"/>
                </a:lnTo>
                <a:cubicBezTo>
                  <a:pt x="5536818" y="679376"/>
                  <a:pt x="5548189" y="686909"/>
                  <a:pt x="5560658" y="693968"/>
                </a:cubicBezTo>
                <a:lnTo>
                  <a:pt x="5584769" y="705378"/>
                </a:lnTo>
                <a:lnTo>
                  <a:pt x="5611860" y="726009"/>
                </a:lnTo>
                <a:lnTo>
                  <a:pt x="5640289" y="721725"/>
                </a:lnTo>
                <a:cubicBezTo>
                  <a:pt x="5646300" y="728491"/>
                  <a:pt x="5654293" y="765629"/>
                  <a:pt x="5661248" y="770791"/>
                </a:cubicBezTo>
                <a:lnTo>
                  <a:pt x="5674678" y="774738"/>
                </a:lnTo>
                <a:lnTo>
                  <a:pt x="5689822" y="787962"/>
                </a:lnTo>
                <a:cubicBezTo>
                  <a:pt x="5696321" y="793894"/>
                  <a:pt x="5708110" y="803857"/>
                  <a:pt x="5713681" y="810329"/>
                </a:cubicBezTo>
                <a:lnTo>
                  <a:pt x="5746664" y="850082"/>
                </a:lnTo>
                <a:cubicBezTo>
                  <a:pt x="5768521" y="862589"/>
                  <a:pt x="5825921" y="885085"/>
                  <a:pt x="5854393" y="901844"/>
                </a:cubicBezTo>
                <a:cubicBezTo>
                  <a:pt x="5877113" y="909807"/>
                  <a:pt x="5883425" y="922125"/>
                  <a:pt x="5923458" y="932756"/>
                </a:cubicBezTo>
                <a:cubicBezTo>
                  <a:pt x="5960577" y="938289"/>
                  <a:pt x="5972211" y="940778"/>
                  <a:pt x="6013808" y="950947"/>
                </a:cubicBezTo>
                <a:cubicBezTo>
                  <a:pt x="6004635" y="961363"/>
                  <a:pt x="6075734" y="986132"/>
                  <a:pt x="6093430" y="985543"/>
                </a:cubicBezTo>
                <a:cubicBezTo>
                  <a:pt x="6059612" y="1027170"/>
                  <a:pt x="6213075" y="956608"/>
                  <a:pt x="6216422" y="994223"/>
                </a:cubicBezTo>
                <a:lnTo>
                  <a:pt x="6419991" y="1045060"/>
                </a:lnTo>
                <a:cubicBezTo>
                  <a:pt x="6422943" y="1041563"/>
                  <a:pt x="6426736" y="1039094"/>
                  <a:pt x="6431099" y="1037361"/>
                </a:cubicBezTo>
                <a:lnTo>
                  <a:pt x="6444833" y="1034256"/>
                </a:lnTo>
                <a:lnTo>
                  <a:pt x="6463940" y="1036894"/>
                </a:lnTo>
                <a:lnTo>
                  <a:pt x="6500402" y="1030680"/>
                </a:lnTo>
                <a:lnTo>
                  <a:pt x="6505093" y="1032748"/>
                </a:lnTo>
                <a:lnTo>
                  <a:pt x="6539157" y="1032256"/>
                </a:lnTo>
                <a:lnTo>
                  <a:pt x="6539899" y="1033503"/>
                </a:lnTo>
                <a:cubicBezTo>
                  <a:pt x="6542343" y="1036288"/>
                  <a:pt x="6545614" y="1038321"/>
                  <a:pt x="6550699" y="1038843"/>
                </a:cubicBezTo>
                <a:cubicBezTo>
                  <a:pt x="6546920" y="1056413"/>
                  <a:pt x="6555386" y="1046202"/>
                  <a:pt x="6570715" y="1046183"/>
                </a:cubicBezTo>
                <a:cubicBezTo>
                  <a:pt x="6568263" y="1073470"/>
                  <a:pt x="6609380" y="1062323"/>
                  <a:pt x="6620265" y="1078630"/>
                </a:cubicBezTo>
                <a:cubicBezTo>
                  <a:pt x="6631583" y="1078002"/>
                  <a:pt x="6643506" y="1077835"/>
                  <a:pt x="6655805" y="1078254"/>
                </a:cubicBezTo>
                <a:lnTo>
                  <a:pt x="6663127" y="1078865"/>
                </a:lnTo>
                <a:lnTo>
                  <a:pt x="6663341" y="1079158"/>
                </a:lnTo>
                <a:cubicBezTo>
                  <a:pt x="6665078" y="1079893"/>
                  <a:pt x="6667541" y="1080320"/>
                  <a:pt x="6671197" y="1080364"/>
                </a:cubicBezTo>
                <a:lnTo>
                  <a:pt x="6676470" y="1079974"/>
                </a:lnTo>
                <a:lnTo>
                  <a:pt x="6690669" y="1081157"/>
                </a:lnTo>
                <a:lnTo>
                  <a:pt x="6696013" y="1083439"/>
                </a:lnTo>
                <a:cubicBezTo>
                  <a:pt x="6714659" y="1096831"/>
                  <a:pt x="6707064" y="1132397"/>
                  <a:pt x="6740322" y="1121917"/>
                </a:cubicBezTo>
                <a:cubicBezTo>
                  <a:pt x="6777379" y="1135267"/>
                  <a:pt x="6795570" y="1161544"/>
                  <a:pt x="6833807" y="1161011"/>
                </a:cubicBezTo>
                <a:cubicBezTo>
                  <a:pt x="6868480" y="1173587"/>
                  <a:pt x="6896192" y="1191661"/>
                  <a:pt x="6927369" y="1196593"/>
                </a:cubicBezTo>
                <a:cubicBezTo>
                  <a:pt x="6937448" y="1206652"/>
                  <a:pt x="6947967" y="1212962"/>
                  <a:pt x="6961728" y="1207960"/>
                </a:cubicBezTo>
                <a:cubicBezTo>
                  <a:pt x="6993273" y="1222224"/>
                  <a:pt x="6997099" y="1237549"/>
                  <a:pt x="7020835" y="1234906"/>
                </a:cubicBezTo>
                <a:cubicBezTo>
                  <a:pt x="7032558" y="1261629"/>
                  <a:pt x="7036129" y="1254234"/>
                  <a:pt x="7046578" y="1251394"/>
                </a:cubicBezTo>
                <a:lnTo>
                  <a:pt x="7047934" y="1251406"/>
                </a:lnTo>
                <a:lnTo>
                  <a:pt x="7049495" y="1255182"/>
                </a:lnTo>
                <a:lnTo>
                  <a:pt x="7054225" y="1258329"/>
                </a:lnTo>
                <a:lnTo>
                  <a:pt x="7068600" y="1262373"/>
                </a:lnTo>
                <a:lnTo>
                  <a:pt x="7074244" y="1263146"/>
                </a:lnTo>
                <a:cubicBezTo>
                  <a:pt x="7078045" y="1263956"/>
                  <a:pt x="7080454" y="1264854"/>
                  <a:pt x="7081993" y="1265870"/>
                </a:cubicBezTo>
                <a:cubicBezTo>
                  <a:pt x="7082033" y="1265972"/>
                  <a:pt x="7082070" y="1266074"/>
                  <a:pt x="7082110" y="1266175"/>
                </a:cubicBezTo>
                <a:lnTo>
                  <a:pt x="7089518" y="1268259"/>
                </a:lnTo>
                <a:cubicBezTo>
                  <a:pt x="7102195" y="1271230"/>
                  <a:pt x="7114696" y="1273604"/>
                  <a:pt x="7126734" y="1275440"/>
                </a:cubicBezTo>
                <a:cubicBezTo>
                  <a:pt x="7132048" y="1292149"/>
                  <a:pt x="7179071" y="1290989"/>
                  <a:pt x="7166397" y="1314577"/>
                </a:cubicBezTo>
                <a:cubicBezTo>
                  <a:pt x="7182398" y="1317802"/>
                  <a:pt x="7195014" y="1310572"/>
                  <a:pt x="7184558" y="1325296"/>
                </a:cubicBezTo>
                <a:cubicBezTo>
                  <a:pt x="7189670" y="1326829"/>
                  <a:pt x="7192326" y="1329317"/>
                  <a:pt x="7193847" y="1332295"/>
                </a:cubicBezTo>
                <a:cubicBezTo>
                  <a:pt x="7201400" y="1334799"/>
                  <a:pt x="7223183" y="1338509"/>
                  <a:pt x="7229876" y="1340317"/>
                </a:cubicBezTo>
                <a:lnTo>
                  <a:pt x="7234001" y="1343137"/>
                </a:lnTo>
                <a:lnTo>
                  <a:pt x="7258071" y="1345086"/>
                </a:lnTo>
                <a:lnTo>
                  <a:pt x="7291641" y="1350152"/>
                </a:lnTo>
                <a:lnTo>
                  <a:pt x="7308779" y="1351882"/>
                </a:lnTo>
                <a:cubicBezTo>
                  <a:pt x="7313975" y="1351274"/>
                  <a:pt x="7318846" y="1349894"/>
                  <a:pt x="7323221" y="1347429"/>
                </a:cubicBezTo>
                <a:cubicBezTo>
                  <a:pt x="7364626" y="1383179"/>
                  <a:pt x="7444915" y="1363402"/>
                  <a:pt x="7495470" y="1384709"/>
                </a:cubicBezTo>
                <a:cubicBezTo>
                  <a:pt x="7508218" y="1422328"/>
                  <a:pt x="7579353" y="1434753"/>
                  <a:pt x="7601447" y="1410288"/>
                </a:cubicBezTo>
                <a:cubicBezTo>
                  <a:pt x="7598834" y="1418772"/>
                  <a:pt x="7605508" y="1423097"/>
                  <a:pt x="7616199" y="1425276"/>
                </a:cubicBezTo>
                <a:lnTo>
                  <a:pt x="10773615" y="3136132"/>
                </a:lnTo>
                <a:lnTo>
                  <a:pt x="10775787" y="3137529"/>
                </a:lnTo>
                <a:cubicBezTo>
                  <a:pt x="10786240" y="3145172"/>
                  <a:pt x="10798221" y="3153027"/>
                  <a:pt x="10804324" y="3140649"/>
                </a:cubicBezTo>
                <a:cubicBezTo>
                  <a:pt x="10809723" y="3144823"/>
                  <a:pt x="10814565" y="3149647"/>
                  <a:pt x="10819333" y="3154674"/>
                </a:cubicBezTo>
                <a:lnTo>
                  <a:pt x="10821839" y="3157295"/>
                </a:lnTo>
                <a:lnTo>
                  <a:pt x="10833660" y="3163373"/>
                </a:lnTo>
                <a:lnTo>
                  <a:pt x="10834754" y="3170606"/>
                </a:lnTo>
                <a:lnTo>
                  <a:pt x="10850942" y="3183705"/>
                </a:lnTo>
                <a:cubicBezTo>
                  <a:pt x="10857349" y="3187758"/>
                  <a:pt x="10864651" y="3191121"/>
                  <a:pt x="10873328" y="3193348"/>
                </a:cubicBezTo>
                <a:cubicBezTo>
                  <a:pt x="10905671" y="3191064"/>
                  <a:pt x="10941725" y="3237129"/>
                  <a:pt x="10982088" y="3232948"/>
                </a:cubicBezTo>
                <a:cubicBezTo>
                  <a:pt x="10996566" y="3233607"/>
                  <a:pt x="11039128" y="3249083"/>
                  <a:pt x="11045804" y="3260190"/>
                </a:cubicBezTo>
                <a:cubicBezTo>
                  <a:pt x="11054394" y="3265102"/>
                  <a:pt x="11065261" y="3265806"/>
                  <a:pt x="11067877" y="3276112"/>
                </a:cubicBezTo>
                <a:cubicBezTo>
                  <a:pt x="11072863" y="3289160"/>
                  <a:pt x="11106676" y="3283562"/>
                  <a:pt x="11100133" y="3294598"/>
                </a:cubicBezTo>
                <a:cubicBezTo>
                  <a:pt x="11124073" y="3291036"/>
                  <a:pt x="11137818" y="3319523"/>
                  <a:pt x="11155409" y="3331539"/>
                </a:cubicBezTo>
                <a:cubicBezTo>
                  <a:pt x="11174654" y="3326420"/>
                  <a:pt x="11192585" y="3356681"/>
                  <a:pt x="11232547" y="3373667"/>
                </a:cubicBezTo>
                <a:cubicBezTo>
                  <a:pt x="11253817" y="3367406"/>
                  <a:pt x="11259426" y="3385289"/>
                  <a:pt x="11297822" y="3380555"/>
                </a:cubicBezTo>
                <a:cubicBezTo>
                  <a:pt x="11298642" y="3382712"/>
                  <a:pt x="11299837" y="3384869"/>
                  <a:pt x="11301370" y="3386958"/>
                </a:cubicBezTo>
                <a:cubicBezTo>
                  <a:pt x="11310286" y="3399106"/>
                  <a:pt x="11328469" y="3406428"/>
                  <a:pt x="11341986" y="3403320"/>
                </a:cubicBezTo>
                <a:cubicBezTo>
                  <a:pt x="11401759" y="3400186"/>
                  <a:pt x="11491279" y="3483029"/>
                  <a:pt x="11537404" y="3495439"/>
                </a:cubicBezTo>
                <a:cubicBezTo>
                  <a:pt x="11586963" y="3526994"/>
                  <a:pt x="11592812" y="3547332"/>
                  <a:pt x="11639337" y="3592655"/>
                </a:cubicBezTo>
                <a:cubicBezTo>
                  <a:pt x="11630549" y="3603460"/>
                  <a:pt x="11789978" y="3695145"/>
                  <a:pt x="11774154" y="3703763"/>
                </a:cubicBezTo>
                <a:cubicBezTo>
                  <a:pt x="11826264" y="3732639"/>
                  <a:pt x="11904763" y="3706282"/>
                  <a:pt x="11967899" y="3739403"/>
                </a:cubicBezTo>
                <a:cubicBezTo>
                  <a:pt x="12011157" y="3747387"/>
                  <a:pt x="12014039" y="3717536"/>
                  <a:pt x="12052251" y="3738161"/>
                </a:cubicBezTo>
                <a:cubicBezTo>
                  <a:pt x="12098308" y="3735454"/>
                  <a:pt x="12068119" y="3776817"/>
                  <a:pt x="12101844" y="3789810"/>
                </a:cubicBezTo>
                <a:cubicBezTo>
                  <a:pt x="12154764" y="3794672"/>
                  <a:pt x="12109764" y="3802536"/>
                  <a:pt x="12155104" y="3824490"/>
                </a:cubicBezTo>
                <a:lnTo>
                  <a:pt x="12191999" y="3836506"/>
                </a:lnTo>
                <a:lnTo>
                  <a:pt x="12191999" y="6858000"/>
                </a:lnTo>
                <a:lnTo>
                  <a:pt x="4040175" y="6858000"/>
                </a:lnTo>
                <a:lnTo>
                  <a:pt x="4035195" y="6847706"/>
                </a:lnTo>
                <a:cubicBezTo>
                  <a:pt x="4032568" y="6842752"/>
                  <a:pt x="4029362" y="6838141"/>
                  <a:pt x="4024571" y="6834979"/>
                </a:cubicBezTo>
                <a:lnTo>
                  <a:pt x="4019139" y="6832909"/>
                </a:lnTo>
                <a:lnTo>
                  <a:pt x="4004905" y="6832292"/>
                </a:lnTo>
                <a:lnTo>
                  <a:pt x="3999653" y="6832888"/>
                </a:lnTo>
                <a:cubicBezTo>
                  <a:pt x="3995997" y="6832991"/>
                  <a:pt x="3993519" y="6832662"/>
                  <a:pt x="3991753" y="6831995"/>
                </a:cubicBezTo>
                <a:lnTo>
                  <a:pt x="3991527" y="6831708"/>
                </a:lnTo>
                <a:lnTo>
                  <a:pt x="3984190" y="6831389"/>
                </a:lnTo>
                <a:cubicBezTo>
                  <a:pt x="3971881" y="6831458"/>
                  <a:pt x="3959975" y="6832096"/>
                  <a:pt x="3948690" y="6833171"/>
                </a:cubicBezTo>
                <a:cubicBezTo>
                  <a:pt x="3937168" y="6817308"/>
                  <a:pt x="3896526" y="6830072"/>
                  <a:pt x="3897895" y="6802710"/>
                </a:cubicBezTo>
                <a:cubicBezTo>
                  <a:pt x="3882580" y="6803333"/>
                  <a:pt x="3874524" y="6813872"/>
                  <a:pt x="3877604" y="6796164"/>
                </a:cubicBezTo>
                <a:cubicBezTo>
                  <a:pt x="3872503" y="6795847"/>
                  <a:pt x="3869156" y="6793943"/>
                  <a:pt x="3866602" y="6791257"/>
                </a:cubicBezTo>
                <a:lnTo>
                  <a:pt x="3865811" y="6790042"/>
                </a:lnTo>
                <a:lnTo>
                  <a:pt x="3831795" y="6791880"/>
                </a:lnTo>
                <a:lnTo>
                  <a:pt x="3827025" y="6789998"/>
                </a:lnTo>
                <a:lnTo>
                  <a:pt x="3805177" y="6793918"/>
                </a:lnTo>
                <a:lnTo>
                  <a:pt x="3793719" y="6794494"/>
                </a:lnTo>
                <a:lnTo>
                  <a:pt x="3790837" y="6797649"/>
                </a:lnTo>
                <a:cubicBezTo>
                  <a:pt x="3787525" y="6799392"/>
                  <a:pt x="3782528" y="6799753"/>
                  <a:pt x="3773741" y="6796976"/>
                </a:cubicBezTo>
                <a:lnTo>
                  <a:pt x="3771642" y="6795770"/>
                </a:lnTo>
                <a:lnTo>
                  <a:pt x="3758039" y="6799415"/>
                </a:lnTo>
                <a:cubicBezTo>
                  <a:pt x="3753750" y="6801320"/>
                  <a:pt x="3750057" y="6803937"/>
                  <a:pt x="3747245" y="6807548"/>
                </a:cubicBezTo>
                <a:cubicBezTo>
                  <a:pt x="3696321" y="6780992"/>
                  <a:pt x="3652949" y="6795386"/>
                  <a:pt x="3599970" y="6785929"/>
                </a:cubicBezTo>
                <a:cubicBezTo>
                  <a:pt x="3586653" y="6768168"/>
                  <a:pt x="3558494" y="6766895"/>
                  <a:pt x="3532509" y="6773888"/>
                </a:cubicBezTo>
                <a:lnTo>
                  <a:pt x="3519209" y="6779800"/>
                </a:lnTo>
                <a:lnTo>
                  <a:pt x="3518612" y="6767129"/>
                </a:lnTo>
                <a:cubicBezTo>
                  <a:pt x="3502497" y="6764543"/>
                  <a:pt x="3490176" y="6772267"/>
                  <a:pt x="3500042" y="6757140"/>
                </a:cubicBezTo>
                <a:cubicBezTo>
                  <a:pt x="3494873" y="6755808"/>
                  <a:pt x="3492119" y="6753429"/>
                  <a:pt x="3490483" y="6750514"/>
                </a:cubicBezTo>
                <a:lnTo>
                  <a:pt x="3490120" y="6749268"/>
                </a:lnTo>
                <a:lnTo>
                  <a:pt x="3454164" y="6743923"/>
                </a:lnTo>
                <a:lnTo>
                  <a:pt x="3449932" y="6741268"/>
                </a:lnTo>
                <a:lnTo>
                  <a:pt x="3413708" y="6738430"/>
                </a:lnTo>
                <a:lnTo>
                  <a:pt x="3409529" y="6740648"/>
                </a:lnTo>
                <a:cubicBezTo>
                  <a:pt x="3405440" y="6741520"/>
                  <a:pt x="3400122" y="6740815"/>
                  <a:pt x="3392060" y="6736539"/>
                </a:cubicBezTo>
                <a:lnTo>
                  <a:pt x="3390340" y="6735034"/>
                </a:lnTo>
                <a:lnTo>
                  <a:pt x="3374867" y="6735488"/>
                </a:lnTo>
                <a:cubicBezTo>
                  <a:pt x="3369698" y="6736301"/>
                  <a:pt x="3299359" y="6725960"/>
                  <a:pt x="3295084" y="6728596"/>
                </a:cubicBezTo>
                <a:cubicBezTo>
                  <a:pt x="3252298" y="6694507"/>
                  <a:pt x="3267437" y="6710324"/>
                  <a:pt x="3216076" y="6691033"/>
                </a:cubicBezTo>
                <a:cubicBezTo>
                  <a:pt x="3156302" y="6677749"/>
                  <a:pt x="3074349" y="6678933"/>
                  <a:pt x="3001959" y="6660812"/>
                </a:cubicBezTo>
                <a:lnTo>
                  <a:pt x="2781734" y="6582305"/>
                </a:lnTo>
                <a:cubicBezTo>
                  <a:pt x="2755216" y="6546497"/>
                  <a:pt x="2766871" y="6575703"/>
                  <a:pt x="2733334" y="6560298"/>
                </a:cubicBezTo>
                <a:cubicBezTo>
                  <a:pt x="2736336" y="6586734"/>
                  <a:pt x="2694672" y="6534196"/>
                  <a:pt x="2685391" y="6560171"/>
                </a:cubicBezTo>
                <a:cubicBezTo>
                  <a:pt x="2679581" y="6556545"/>
                  <a:pt x="2674247" y="6552214"/>
                  <a:pt x="2668962" y="6547670"/>
                </a:cubicBezTo>
                <a:lnTo>
                  <a:pt x="2666187" y="6545303"/>
                </a:lnTo>
                <a:lnTo>
                  <a:pt x="2653807" y="6540427"/>
                </a:lnTo>
                <a:lnTo>
                  <a:pt x="2651913" y="6533308"/>
                </a:lnTo>
                <a:lnTo>
                  <a:pt x="2611193" y="6514475"/>
                </a:lnTo>
                <a:cubicBezTo>
                  <a:pt x="2587389" y="6518638"/>
                  <a:pt x="2558457" y="6495830"/>
                  <a:pt x="2528835" y="6487649"/>
                </a:cubicBezTo>
                <a:lnTo>
                  <a:pt x="2514423" y="6486793"/>
                </a:lnTo>
                <a:lnTo>
                  <a:pt x="2432918" y="6454736"/>
                </a:lnTo>
                <a:lnTo>
                  <a:pt x="2375430" y="6436197"/>
                </a:lnTo>
                <a:lnTo>
                  <a:pt x="2361493" y="6435403"/>
                </a:lnTo>
                <a:lnTo>
                  <a:pt x="2350645" y="6424146"/>
                </a:lnTo>
                <a:cubicBezTo>
                  <a:pt x="2343160" y="6419055"/>
                  <a:pt x="2324593" y="6408165"/>
                  <a:pt x="2316586" y="6404861"/>
                </a:cubicBezTo>
                <a:lnTo>
                  <a:pt x="2302598" y="6404320"/>
                </a:lnTo>
                <a:lnTo>
                  <a:pt x="2297403" y="6401898"/>
                </a:lnTo>
                <a:lnTo>
                  <a:pt x="2284680" y="6395204"/>
                </a:lnTo>
                <a:cubicBezTo>
                  <a:pt x="2278293" y="6391284"/>
                  <a:pt x="2271187" y="6386738"/>
                  <a:pt x="2263087" y="6382362"/>
                </a:cubicBezTo>
                <a:lnTo>
                  <a:pt x="2256073" y="6379356"/>
                </a:lnTo>
                <a:lnTo>
                  <a:pt x="2242767" y="6365725"/>
                </a:lnTo>
                <a:cubicBezTo>
                  <a:pt x="2233158" y="6355559"/>
                  <a:pt x="2225384" y="6348313"/>
                  <a:pt x="2214365" y="6348882"/>
                </a:cubicBezTo>
                <a:cubicBezTo>
                  <a:pt x="2199689" y="6335057"/>
                  <a:pt x="2194477" y="6307257"/>
                  <a:pt x="2167979" y="6306175"/>
                </a:cubicBezTo>
                <a:cubicBezTo>
                  <a:pt x="2178518" y="6297514"/>
                  <a:pt x="2140912" y="6296490"/>
                  <a:pt x="2139905" y="6283988"/>
                </a:cubicBezTo>
                <a:cubicBezTo>
                  <a:pt x="2140515" y="6274349"/>
                  <a:pt x="2129249" y="6271795"/>
                  <a:pt x="2121768" y="6265897"/>
                </a:cubicBezTo>
                <a:cubicBezTo>
                  <a:pt x="2118343" y="6254820"/>
                  <a:pt x="2078379" y="6233484"/>
                  <a:pt x="2063279" y="6230325"/>
                </a:cubicBezTo>
                <a:cubicBezTo>
                  <a:pt x="2019205" y="6226876"/>
                  <a:pt x="1996148" y="6179466"/>
                  <a:pt x="1961177" y="6175749"/>
                </a:cubicBezTo>
                <a:cubicBezTo>
                  <a:pt x="1952728" y="6172226"/>
                  <a:pt x="1946103" y="6167936"/>
                  <a:pt x="1940650" y="6163188"/>
                </a:cubicBezTo>
                <a:lnTo>
                  <a:pt x="1927814" y="6148653"/>
                </a:lnTo>
                <a:lnTo>
                  <a:pt x="1929028" y="6142020"/>
                </a:lnTo>
                <a:lnTo>
                  <a:pt x="1918508" y="6134512"/>
                </a:lnTo>
                <a:lnTo>
                  <a:pt x="1916718" y="6131733"/>
                </a:lnTo>
                <a:cubicBezTo>
                  <a:pt x="1913318" y="6126408"/>
                  <a:pt x="1909774" y="6121255"/>
                  <a:pt x="1905430" y="6116581"/>
                </a:cubicBezTo>
                <a:cubicBezTo>
                  <a:pt x="1884407" y="6136448"/>
                  <a:pt x="1781620" y="6080094"/>
                  <a:pt x="1772975" y="6103644"/>
                </a:cubicBezTo>
                <a:cubicBezTo>
                  <a:pt x="1745450" y="6081417"/>
                  <a:pt x="1732530" y="6103710"/>
                  <a:pt x="1721239" y="6065803"/>
                </a:cubicBezTo>
                <a:cubicBezTo>
                  <a:pt x="1682804" y="6039411"/>
                  <a:pt x="1632317" y="5944511"/>
                  <a:pt x="1566198" y="5909553"/>
                </a:cubicBezTo>
                <a:cubicBezTo>
                  <a:pt x="1530537" y="5890563"/>
                  <a:pt x="1475175" y="5889432"/>
                  <a:pt x="1419833" y="5862012"/>
                </a:cubicBezTo>
                <a:cubicBezTo>
                  <a:pt x="1375775" y="5831672"/>
                  <a:pt x="1322428" y="5821551"/>
                  <a:pt x="1293711" y="5780773"/>
                </a:cubicBezTo>
                <a:cubicBezTo>
                  <a:pt x="1288164" y="5781899"/>
                  <a:pt x="1282535" y="5781964"/>
                  <a:pt x="1276884" y="5781282"/>
                </a:cubicBezTo>
                <a:lnTo>
                  <a:pt x="1260832" y="5777529"/>
                </a:lnTo>
                <a:lnTo>
                  <a:pt x="1259737" y="5775776"/>
                </a:lnTo>
                <a:cubicBezTo>
                  <a:pt x="1253374" y="5769941"/>
                  <a:pt x="1248240" y="5767910"/>
                  <a:pt x="1243663" y="5767568"/>
                </a:cubicBezTo>
                <a:lnTo>
                  <a:pt x="1238401" y="5768357"/>
                </a:lnTo>
                <a:lnTo>
                  <a:pt x="1226827" y="5763536"/>
                </a:lnTo>
                <a:lnTo>
                  <a:pt x="1164932" y="5738590"/>
                </a:lnTo>
                <a:lnTo>
                  <a:pt x="1165111" y="5737421"/>
                </a:lnTo>
                <a:cubicBezTo>
                  <a:pt x="1164727" y="5734476"/>
                  <a:pt x="1162963" y="5731690"/>
                  <a:pt x="1158258" y="5729163"/>
                </a:cubicBezTo>
                <a:cubicBezTo>
                  <a:pt x="1175070" y="5718786"/>
                  <a:pt x="1159025" y="5722136"/>
                  <a:pt x="1143665" y="5715598"/>
                </a:cubicBezTo>
                <a:cubicBezTo>
                  <a:pt x="1166351" y="5698024"/>
                  <a:pt x="1116930" y="5688064"/>
                  <a:pt x="1118122" y="5672283"/>
                </a:cubicBezTo>
                <a:cubicBezTo>
                  <a:pt x="1106329" y="5667875"/>
                  <a:pt x="1094269" y="5662894"/>
                  <a:pt x="1082268" y="5657350"/>
                </a:cubicBezTo>
                <a:lnTo>
                  <a:pt x="1075393" y="5653807"/>
                </a:lnTo>
                <a:cubicBezTo>
                  <a:pt x="1075394" y="5653710"/>
                  <a:pt x="1075394" y="5653611"/>
                  <a:pt x="1075395" y="5653513"/>
                </a:cubicBezTo>
                <a:cubicBezTo>
                  <a:pt x="1074203" y="5652272"/>
                  <a:pt x="1072055" y="5650925"/>
                  <a:pt x="1068424" y="5649334"/>
                </a:cubicBezTo>
                <a:lnTo>
                  <a:pt x="1049520" y="5640476"/>
                </a:lnTo>
                <a:lnTo>
                  <a:pt x="1045864" y="5636632"/>
                </a:lnTo>
                <a:lnTo>
                  <a:pt x="1045757" y="5632979"/>
                </a:lnTo>
                <a:lnTo>
                  <a:pt x="1044350" y="5632652"/>
                </a:lnTo>
                <a:cubicBezTo>
                  <a:pt x="1032328" y="5632689"/>
                  <a:pt x="1025637" y="5638290"/>
                  <a:pt x="1024186" y="5612300"/>
                </a:cubicBezTo>
                <a:cubicBezTo>
                  <a:pt x="998412" y="5609063"/>
                  <a:pt x="1000596" y="5594832"/>
                  <a:pt x="973495" y="5575059"/>
                </a:cubicBezTo>
                <a:cubicBezTo>
                  <a:pt x="957154" y="5576199"/>
                  <a:pt x="948742" y="5568254"/>
                  <a:pt x="942299" y="5557148"/>
                </a:cubicBezTo>
                <a:cubicBezTo>
                  <a:pt x="911827" y="5545583"/>
                  <a:pt x="890246" y="5523386"/>
                  <a:pt x="859213" y="5504353"/>
                </a:cubicBezTo>
                <a:cubicBezTo>
                  <a:pt x="819190" y="5495896"/>
                  <a:pt x="810827" y="5468779"/>
                  <a:pt x="777621" y="5448518"/>
                </a:cubicBezTo>
                <a:cubicBezTo>
                  <a:pt x="738781" y="5449883"/>
                  <a:pt x="760999" y="5420699"/>
                  <a:pt x="746978" y="5404694"/>
                </a:cubicBezTo>
                <a:lnTo>
                  <a:pt x="742331" y="5401458"/>
                </a:lnTo>
                <a:lnTo>
                  <a:pt x="728026" y="5397116"/>
                </a:lnTo>
                <a:lnTo>
                  <a:pt x="722379" y="5396226"/>
                </a:lnTo>
                <a:cubicBezTo>
                  <a:pt x="718589" y="5395337"/>
                  <a:pt x="716197" y="5394391"/>
                  <a:pt x="714684" y="5393345"/>
                </a:cubicBezTo>
                <a:lnTo>
                  <a:pt x="714579" y="5393038"/>
                </a:lnTo>
                <a:lnTo>
                  <a:pt x="670051" y="5382838"/>
                </a:lnTo>
                <a:cubicBezTo>
                  <a:pt x="665280" y="5366103"/>
                  <a:pt x="617993" y="5366216"/>
                  <a:pt x="631522" y="5343039"/>
                </a:cubicBezTo>
                <a:cubicBezTo>
                  <a:pt x="615556" y="5339477"/>
                  <a:pt x="602635" y="5346389"/>
                  <a:pt x="613641" y="5331978"/>
                </a:cubicBezTo>
                <a:cubicBezTo>
                  <a:pt x="608555" y="5330339"/>
                  <a:pt x="605969" y="5327805"/>
                  <a:pt x="604546" y="5324812"/>
                </a:cubicBezTo>
                <a:lnTo>
                  <a:pt x="604272" y="5323553"/>
                </a:lnTo>
                <a:lnTo>
                  <a:pt x="568614" y="5316037"/>
                </a:lnTo>
                <a:lnTo>
                  <a:pt x="528452" y="5308096"/>
                </a:lnTo>
                <a:lnTo>
                  <a:pt x="524103" y="5310044"/>
                </a:lnTo>
                <a:cubicBezTo>
                  <a:pt x="519935" y="5310660"/>
                  <a:pt x="514655" y="5309630"/>
                  <a:pt x="506887" y="5304889"/>
                </a:cubicBezTo>
                <a:lnTo>
                  <a:pt x="505272" y="5303292"/>
                </a:lnTo>
                <a:lnTo>
                  <a:pt x="489723" y="5302789"/>
                </a:lnTo>
                <a:cubicBezTo>
                  <a:pt x="484484" y="5303280"/>
                  <a:pt x="425929" y="5292631"/>
                  <a:pt x="421447" y="5294985"/>
                </a:cubicBezTo>
                <a:cubicBezTo>
                  <a:pt x="381055" y="5258514"/>
                  <a:pt x="383859" y="5271206"/>
                  <a:pt x="333782" y="5248897"/>
                </a:cubicBezTo>
                <a:cubicBezTo>
                  <a:pt x="280694" y="5228973"/>
                  <a:pt x="205280" y="5185889"/>
                  <a:pt x="150572" y="5169484"/>
                </a:cubicBezTo>
                <a:cubicBezTo>
                  <a:pt x="119736" y="5170904"/>
                  <a:pt x="38961" y="5164601"/>
                  <a:pt x="5531" y="5150468"/>
                </a:cubicBezTo>
                <a:lnTo>
                  <a:pt x="0" y="5148136"/>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3" name="Freeform: Shape 11">
            <a:extLst>
              <a:ext uri="{FF2B5EF4-FFF2-40B4-BE49-F238E27FC236}">
                <a16:creationId xmlns:a16="http://schemas.microsoft.com/office/drawing/2014/main" id="{3AE0823E-E99F-D27C-CA28-4CCA71A6C7AD}"/>
              </a:ext>
            </a:extLst>
          </p:cNvPr>
          <p:cNvSpPr/>
          <p:nvPr userDrawn="1"/>
        </p:nvSpPr>
        <p:spPr>
          <a:xfrm>
            <a:off x="7577138" y="615950"/>
            <a:ext cx="3330575" cy="3490913"/>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4" name="Freeform: Shape 17">
            <a:extLst>
              <a:ext uri="{FF2B5EF4-FFF2-40B4-BE49-F238E27FC236}">
                <a16:creationId xmlns:a16="http://schemas.microsoft.com/office/drawing/2014/main" id="{6531DD58-54F5-3FF7-0473-5CBA619D0403}"/>
              </a:ext>
            </a:extLst>
          </p:cNvPr>
          <p:cNvSpPr/>
          <p:nvPr userDrawn="1"/>
        </p:nvSpPr>
        <p:spPr>
          <a:xfrm>
            <a:off x="9018588" y="4383088"/>
            <a:ext cx="2219325" cy="1651000"/>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5" name="Freeform: Shape 12">
            <a:extLst>
              <a:ext uri="{FF2B5EF4-FFF2-40B4-BE49-F238E27FC236}">
                <a16:creationId xmlns:a16="http://schemas.microsoft.com/office/drawing/2014/main" id="{1BF0402F-13CA-8481-62E6-B0939AA6F2C5}"/>
              </a:ext>
            </a:extLst>
          </p:cNvPr>
          <p:cNvSpPr/>
          <p:nvPr userDrawn="1"/>
        </p:nvSpPr>
        <p:spPr>
          <a:xfrm>
            <a:off x="6535738" y="3298825"/>
            <a:ext cx="2187575" cy="2357438"/>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10" name="Title 1"/>
          <p:cNvSpPr>
            <a:spLocks noGrp="1"/>
          </p:cNvSpPr>
          <p:nvPr>
            <p:ph type="ctrTitle"/>
          </p:nvPr>
        </p:nvSpPr>
        <p:spPr>
          <a:xfrm>
            <a:off x="962109" y="1128292"/>
            <a:ext cx="4936103" cy="2664892"/>
          </a:xfrm>
        </p:spPr>
        <p:txBody>
          <a:bodyPr/>
          <a:lstStyle/>
          <a:p>
            <a:r>
              <a:rPr lang="en-US"/>
              <a:t>Click to edit Master title style</a:t>
            </a:r>
            <a:endParaRPr lang="en-US" dirty="0"/>
          </a:p>
        </p:txBody>
      </p:sp>
      <p:sp>
        <p:nvSpPr>
          <p:cNvPr id="11" name="Subtitle 2"/>
          <p:cNvSpPr>
            <a:spLocks noGrp="1"/>
          </p:cNvSpPr>
          <p:nvPr>
            <p:ph type="subTitle" idx="1"/>
          </p:nvPr>
        </p:nvSpPr>
        <p:spPr>
          <a:xfrm>
            <a:off x="962109" y="4135499"/>
            <a:ext cx="4358397" cy="984023"/>
          </a:xfrm>
        </p:spPr>
        <p:txBody>
          <a:bodyPr/>
          <a:lstStyle>
            <a:lvl1pPr marL="0" indent="0">
              <a:buNone/>
              <a:defRPr sz="2400"/>
            </a:lvl1pPr>
          </a:lstStyle>
          <a:p>
            <a:r>
              <a:rPr lang="en-US"/>
              <a:t>Click to edit Master subtitle style</a:t>
            </a:r>
            <a:endParaRPr lang="en-US" dirty="0"/>
          </a:p>
        </p:txBody>
      </p:sp>
      <p:sp>
        <p:nvSpPr>
          <p:cNvPr id="23" name="Picture Placeholder 21"/>
          <p:cNvSpPr>
            <a:spLocks noGrp="1"/>
          </p:cNvSpPr>
          <p:nvPr>
            <p:ph type="pic" sz="quarter" idx="10"/>
          </p:nvPr>
        </p:nvSpPr>
        <p:spPr>
          <a:xfrm>
            <a:off x="7569199" y="615948"/>
            <a:ext cx="3339165" cy="3490250"/>
          </a:xfrm>
          <a:custGeom>
            <a:avLst/>
            <a:gdLst>
              <a:gd name="connsiteX0" fmla="*/ 0 w 3330774"/>
              <a:gd name="connsiteY0" fmla="*/ 0 h 3490250"/>
              <a:gd name="connsiteX1" fmla="*/ 3330774 w 3330774"/>
              <a:gd name="connsiteY1" fmla="*/ 0 h 3490250"/>
              <a:gd name="connsiteX2" fmla="*/ 3330774 w 3330774"/>
              <a:gd name="connsiteY2" fmla="*/ 3490250 h 3490250"/>
              <a:gd name="connsiteX3" fmla="*/ 0 w 3330774"/>
              <a:gd name="connsiteY3" fmla="*/ 3490250 h 3490250"/>
              <a:gd name="connsiteX4" fmla="*/ 0 w 3330774"/>
              <a:gd name="connsiteY4" fmla="*/ 0 h 3490250"/>
              <a:gd name="connsiteX0" fmla="*/ 8391 w 3339165"/>
              <a:gd name="connsiteY0" fmla="*/ 0 h 3490250"/>
              <a:gd name="connsiteX1" fmla="*/ 3339165 w 3339165"/>
              <a:gd name="connsiteY1" fmla="*/ 0 h 3490250"/>
              <a:gd name="connsiteX2" fmla="*/ 3339165 w 3339165"/>
              <a:gd name="connsiteY2" fmla="*/ 3490250 h 3490250"/>
              <a:gd name="connsiteX3" fmla="*/ 8391 w 3339165"/>
              <a:gd name="connsiteY3" fmla="*/ 3490250 h 3490250"/>
              <a:gd name="connsiteX4" fmla="*/ 0 w 3339165"/>
              <a:gd name="connsiteY4" fmla="*/ 2673352 h 3490250"/>
              <a:gd name="connsiteX5" fmla="*/ 8391 w 3339165"/>
              <a:gd name="connsiteY5" fmla="*/ 0 h 3490250"/>
              <a:gd name="connsiteX0" fmla="*/ 8391 w 3339165"/>
              <a:gd name="connsiteY0" fmla="*/ 0 h 3490250"/>
              <a:gd name="connsiteX1" fmla="*/ 3339165 w 3339165"/>
              <a:gd name="connsiteY1" fmla="*/ 0 h 3490250"/>
              <a:gd name="connsiteX2" fmla="*/ 3339165 w 3339165"/>
              <a:gd name="connsiteY2" fmla="*/ 3490250 h 3490250"/>
              <a:gd name="connsiteX3" fmla="*/ 1162051 w 3339165"/>
              <a:gd name="connsiteY3" fmla="*/ 3486152 h 3490250"/>
              <a:gd name="connsiteX4" fmla="*/ 8391 w 3339165"/>
              <a:gd name="connsiteY4" fmla="*/ 3490250 h 3490250"/>
              <a:gd name="connsiteX5" fmla="*/ 0 w 3339165"/>
              <a:gd name="connsiteY5" fmla="*/ 2673352 h 3490250"/>
              <a:gd name="connsiteX6" fmla="*/ 8391 w 3339165"/>
              <a:gd name="connsiteY6" fmla="*/ 0 h 3490250"/>
              <a:gd name="connsiteX0" fmla="*/ 8391 w 3339165"/>
              <a:gd name="connsiteY0" fmla="*/ 0 h 3490250"/>
              <a:gd name="connsiteX1" fmla="*/ 3339165 w 3339165"/>
              <a:gd name="connsiteY1" fmla="*/ 0 h 3490250"/>
              <a:gd name="connsiteX2" fmla="*/ 3339165 w 3339165"/>
              <a:gd name="connsiteY2" fmla="*/ 3490250 h 3490250"/>
              <a:gd name="connsiteX3" fmla="*/ 1162051 w 3339165"/>
              <a:gd name="connsiteY3" fmla="*/ 3486152 h 3490250"/>
              <a:gd name="connsiteX4" fmla="*/ 1157741 w 3339165"/>
              <a:gd name="connsiteY4" fmla="*/ 2677450 h 3490250"/>
              <a:gd name="connsiteX5" fmla="*/ 0 w 3339165"/>
              <a:gd name="connsiteY5" fmla="*/ 2673352 h 3490250"/>
              <a:gd name="connsiteX6" fmla="*/ 8391 w 3339165"/>
              <a:gd name="connsiteY6" fmla="*/ 0 h 349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9165" h="3490250">
                <a:moveTo>
                  <a:pt x="8391" y="0"/>
                </a:moveTo>
                <a:lnTo>
                  <a:pt x="3339165" y="0"/>
                </a:lnTo>
                <a:lnTo>
                  <a:pt x="3339165" y="3490250"/>
                </a:lnTo>
                <a:lnTo>
                  <a:pt x="1162051" y="3486152"/>
                </a:lnTo>
                <a:cubicBezTo>
                  <a:pt x="1160614" y="3216585"/>
                  <a:pt x="1159178" y="2947017"/>
                  <a:pt x="1157741" y="2677450"/>
                </a:cubicBezTo>
                <a:lnTo>
                  <a:pt x="0" y="2673352"/>
                </a:lnTo>
                <a:lnTo>
                  <a:pt x="8391" y="0"/>
                </a:lnTo>
                <a:close/>
              </a:path>
            </a:pathLst>
          </a:custGeom>
        </p:spPr>
        <p:txBody>
          <a:bodyPr/>
          <a:lstStyle>
            <a:lvl1pPr marL="0" indent="0" algn="ctr">
              <a:buNone/>
              <a:defRPr/>
            </a:lvl1pPr>
          </a:lstStyle>
          <a:p>
            <a:pPr lvl="0"/>
            <a:r>
              <a:rPr lang="en-US" noProof="0"/>
              <a:t>Click icon to add picture</a:t>
            </a:r>
            <a:endParaRPr lang="en-US" noProof="0" dirty="0"/>
          </a:p>
        </p:txBody>
      </p:sp>
      <p:sp>
        <p:nvSpPr>
          <p:cNvPr id="28" name="Picture Placeholder 24"/>
          <p:cNvSpPr>
            <a:spLocks noGrp="1"/>
          </p:cNvSpPr>
          <p:nvPr>
            <p:ph type="pic" sz="quarter" idx="11"/>
          </p:nvPr>
        </p:nvSpPr>
        <p:spPr>
          <a:xfrm>
            <a:off x="6669655" y="3429000"/>
            <a:ext cx="1918660" cy="2110220"/>
          </a:xfrm>
        </p:spPr>
        <p:txBody>
          <a:bodyPr/>
          <a:lstStyle>
            <a:lvl1pPr marL="0" indent="0" algn="ctr">
              <a:buNone/>
              <a:defRPr/>
            </a:lvl1pPr>
          </a:lstStyle>
          <a:p>
            <a:pPr lvl="0"/>
            <a:r>
              <a:rPr lang="en-US" noProof="0"/>
              <a:t>Click icon to add picture</a:t>
            </a:r>
            <a:endParaRPr lang="en-US" noProof="0" dirty="0"/>
          </a:p>
        </p:txBody>
      </p:sp>
      <p:sp>
        <p:nvSpPr>
          <p:cNvPr id="29" name="Picture Placeholder 26"/>
          <p:cNvSpPr>
            <a:spLocks noGrp="1"/>
          </p:cNvSpPr>
          <p:nvPr>
            <p:ph type="pic" sz="quarter" idx="12"/>
          </p:nvPr>
        </p:nvSpPr>
        <p:spPr>
          <a:xfrm>
            <a:off x="9018563" y="4382729"/>
            <a:ext cx="2220051" cy="1651244"/>
          </a:xfrm>
        </p:spPr>
        <p:txBody>
          <a:bodyPr/>
          <a:lstStyle>
            <a:lvl1pPr marL="0" indent="0" algn="ctr">
              <a:buNone/>
              <a:defRPr/>
            </a:lvl1pPr>
          </a:lstStyle>
          <a:p>
            <a:pPr lvl="0"/>
            <a:r>
              <a:rPr lang="en-US" noProof="0"/>
              <a:t>Click icon to add picture</a:t>
            </a:r>
            <a:endParaRPr lang="en-US" noProof="0" dirty="0"/>
          </a:p>
        </p:txBody>
      </p:sp>
    </p:spTree>
    <p:extLst>
      <p:ext uri="{BB962C8B-B14F-4D97-AF65-F5344CB8AC3E}">
        <p14:creationId xmlns:p14="http://schemas.microsoft.com/office/powerpoint/2010/main" val="187593995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1" name="Title 1"/>
          <p:cNvSpPr>
            <a:spLocks noGrp="1"/>
          </p:cNvSpPr>
          <p:nvPr>
            <p:ph type="title"/>
          </p:nvPr>
        </p:nvSpPr>
        <p:spPr>
          <a:xfrm>
            <a:off x="1050879" y="609601"/>
            <a:ext cx="9505664" cy="1216024"/>
          </a:xfrm>
        </p:spPr>
        <p:txBody>
          <a:bodyPr/>
          <a:lstStyle/>
          <a:p>
            <a:r>
              <a:rPr lang="en-US"/>
              <a:t>Click to edit Master title style</a:t>
            </a:r>
            <a:endParaRPr lang="en-US" dirty="0"/>
          </a:p>
        </p:txBody>
      </p:sp>
      <p:sp>
        <p:nvSpPr>
          <p:cNvPr id="3" name="Content Placeholder 2"/>
          <p:cNvSpPr>
            <a:spLocks noGrp="1"/>
          </p:cNvSpPr>
          <p:nvPr>
            <p:ph sz="quarter" idx="13"/>
          </p:nvPr>
        </p:nvSpPr>
        <p:spPr>
          <a:xfrm>
            <a:off x="1050925" y="1995488"/>
            <a:ext cx="9520238" cy="4051300"/>
          </a:xfrm>
        </p:spPr>
        <p:txBody>
          <a:bodyPr/>
          <a:lstStyle>
            <a:lvl1pPr>
              <a:defRPr/>
            </a:lvl1pPr>
          </a:lstStyle>
          <a:p>
            <a:pPr lvl="0"/>
            <a:r>
              <a:rPr lang="en-US"/>
              <a:t>Click to edit Master text styles</a:t>
            </a:r>
          </a:p>
        </p:txBody>
      </p:sp>
      <p:sp>
        <p:nvSpPr>
          <p:cNvPr id="2" name="Footer Placeholder 4">
            <a:extLst>
              <a:ext uri="{FF2B5EF4-FFF2-40B4-BE49-F238E27FC236}">
                <a16:creationId xmlns:a16="http://schemas.microsoft.com/office/drawing/2014/main" id="{1D1195DB-E9F2-7A90-85E2-575824AC5F3C}"/>
              </a:ext>
            </a:extLst>
          </p:cNvPr>
          <p:cNvSpPr>
            <a:spLocks noGrp="1"/>
          </p:cNvSpPr>
          <p:nvPr>
            <p:ph type="ftr" sz="quarter" idx="14"/>
          </p:nvPr>
        </p:nvSpPr>
        <p:spPr>
          <a:xfrm rot="5400000">
            <a:off x="10450513" y="1408113"/>
            <a:ext cx="2771775" cy="365125"/>
          </a:xfrm>
        </p:spPr>
        <p:txBody>
          <a:bodyPr/>
          <a:lstStyle>
            <a:lvl1pPr eaLnBrk="0" fontAlgn="base" hangingPunct="0">
              <a:spcBef>
                <a:spcPct val="0"/>
              </a:spcBef>
              <a:spcAft>
                <a:spcPct val="0"/>
              </a:spcAft>
              <a:defRPr/>
            </a:lvl1pPr>
          </a:lstStyle>
          <a:p>
            <a:pPr>
              <a:defRPr/>
            </a:pPr>
            <a:r>
              <a:rPr lang="en-US"/>
              <a:t>PRESENTATION TITLE</a:t>
            </a:r>
          </a:p>
        </p:txBody>
      </p:sp>
      <p:sp>
        <p:nvSpPr>
          <p:cNvPr id="4" name="Slide Number Placeholder 5">
            <a:extLst>
              <a:ext uri="{FF2B5EF4-FFF2-40B4-BE49-F238E27FC236}">
                <a16:creationId xmlns:a16="http://schemas.microsoft.com/office/drawing/2014/main" id="{E73D75CB-CA99-3091-D293-3881AC61085C}"/>
              </a:ext>
            </a:extLst>
          </p:cNvPr>
          <p:cNvSpPr>
            <a:spLocks noGrp="1"/>
          </p:cNvSpPr>
          <p:nvPr>
            <p:ph type="sldNum" sz="quarter" idx="15"/>
          </p:nvPr>
        </p:nvSpPr>
        <p:spPr>
          <a:xfrm>
            <a:off x="11558588" y="3136900"/>
            <a:ext cx="546100" cy="579438"/>
          </a:xfrm>
        </p:spPr>
        <p:txBody>
          <a:bodyPr/>
          <a:lstStyle>
            <a:lvl1pPr eaLnBrk="0" hangingPunct="0">
              <a:defRPr/>
            </a:lvl1pPr>
          </a:lstStyle>
          <a:p>
            <a:fld id="{C3405B28-5517-4CD0-B204-8E0DA0DDDBBC}" type="slidenum">
              <a:rPr lang="en-US" altLang="en-US"/>
              <a:pPr/>
              <a:t>‹#›</a:t>
            </a:fld>
            <a:endParaRPr lang="en-US" altLang="en-US"/>
          </a:p>
        </p:txBody>
      </p:sp>
      <p:sp>
        <p:nvSpPr>
          <p:cNvPr id="5" name="Date Placeholder 3">
            <a:extLst>
              <a:ext uri="{FF2B5EF4-FFF2-40B4-BE49-F238E27FC236}">
                <a16:creationId xmlns:a16="http://schemas.microsoft.com/office/drawing/2014/main" id="{EC011733-9660-E0A5-C3B2-F724DB9535AB}"/>
              </a:ext>
            </a:extLst>
          </p:cNvPr>
          <p:cNvSpPr>
            <a:spLocks noGrp="1"/>
          </p:cNvSpPr>
          <p:nvPr>
            <p:ph type="dt" sz="half" idx="16"/>
          </p:nvPr>
        </p:nvSpPr>
        <p:spPr>
          <a:xfrm rot="5400000">
            <a:off x="10506076" y="5075237"/>
            <a:ext cx="2647950" cy="365125"/>
          </a:xfrm>
        </p:spPr>
        <p:txBody>
          <a:bodyPr/>
          <a:lstStyle>
            <a:lvl1pPr eaLnBrk="0" fontAlgn="base" hangingPunct="0">
              <a:spcBef>
                <a:spcPct val="0"/>
              </a:spcBef>
              <a:spcAft>
                <a:spcPct val="0"/>
              </a:spcAft>
              <a:defRPr/>
            </a:lvl1pPr>
          </a:lstStyle>
          <a:p>
            <a:pPr>
              <a:defRPr/>
            </a:pPr>
            <a:r>
              <a:rPr lang="en-US"/>
              <a:t>20XX</a:t>
            </a:r>
          </a:p>
        </p:txBody>
      </p:sp>
    </p:spTree>
    <p:extLst>
      <p:ext uri="{BB962C8B-B14F-4D97-AF65-F5344CB8AC3E}">
        <p14:creationId xmlns:p14="http://schemas.microsoft.com/office/powerpoint/2010/main" val="62144530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14" name="Title 1"/>
          <p:cNvSpPr>
            <a:spLocks noGrp="1"/>
          </p:cNvSpPr>
          <p:nvPr>
            <p:ph type="title"/>
          </p:nvPr>
        </p:nvSpPr>
        <p:spPr>
          <a:xfrm>
            <a:off x="1050879" y="609601"/>
            <a:ext cx="9505664" cy="1216024"/>
          </a:xfrm>
        </p:spPr>
        <p:txBody>
          <a:bodyPr/>
          <a:lstStyle/>
          <a:p>
            <a:r>
              <a:rPr lang="en-US"/>
              <a:t>Click to edit Master title style</a:t>
            </a:r>
            <a:endParaRPr lang="en-US" dirty="0"/>
          </a:p>
        </p:txBody>
      </p:sp>
      <p:sp>
        <p:nvSpPr>
          <p:cNvPr id="5" name="Content Placeholder 4"/>
          <p:cNvSpPr>
            <a:spLocks noGrp="1"/>
          </p:cNvSpPr>
          <p:nvPr>
            <p:ph sz="quarter" idx="13"/>
          </p:nvPr>
        </p:nvSpPr>
        <p:spPr>
          <a:xfrm>
            <a:off x="1179513" y="2151063"/>
            <a:ext cx="8662987" cy="3563937"/>
          </a:xfrm>
        </p:spPr>
        <p:txBody>
          <a:bodyPr/>
          <a:lstStyle>
            <a:lvl1pPr>
              <a:defRPr/>
            </a:lvl1pPr>
          </a:lstStyle>
          <a:p>
            <a:pPr lvl="0"/>
            <a:r>
              <a:rPr lang="en-US"/>
              <a:t>Click to edit Master text styles</a:t>
            </a:r>
          </a:p>
        </p:txBody>
      </p:sp>
      <p:sp>
        <p:nvSpPr>
          <p:cNvPr id="2" name="Footer Placeholder 4">
            <a:extLst>
              <a:ext uri="{FF2B5EF4-FFF2-40B4-BE49-F238E27FC236}">
                <a16:creationId xmlns:a16="http://schemas.microsoft.com/office/drawing/2014/main" id="{CEE7EDF8-DFCF-ED62-C2A9-23235C9E3FBF}"/>
              </a:ext>
            </a:extLst>
          </p:cNvPr>
          <p:cNvSpPr>
            <a:spLocks noGrp="1"/>
          </p:cNvSpPr>
          <p:nvPr>
            <p:ph type="ftr" sz="quarter" idx="14"/>
          </p:nvPr>
        </p:nvSpPr>
        <p:spPr>
          <a:xfrm rot="5400000">
            <a:off x="10450513" y="1408113"/>
            <a:ext cx="2771775" cy="365125"/>
          </a:xfrm>
        </p:spPr>
        <p:txBody>
          <a:bodyPr/>
          <a:lstStyle>
            <a:lvl1pPr eaLnBrk="0" fontAlgn="base" hangingPunct="0">
              <a:spcBef>
                <a:spcPct val="0"/>
              </a:spcBef>
              <a:spcAft>
                <a:spcPct val="0"/>
              </a:spcAft>
              <a:defRPr/>
            </a:lvl1pPr>
          </a:lstStyle>
          <a:p>
            <a:pPr>
              <a:defRPr/>
            </a:pPr>
            <a:r>
              <a:rPr lang="en-US"/>
              <a:t>PRESENTATION TITLE</a:t>
            </a:r>
          </a:p>
        </p:txBody>
      </p:sp>
      <p:sp>
        <p:nvSpPr>
          <p:cNvPr id="3" name="Slide Number Placeholder 5">
            <a:extLst>
              <a:ext uri="{FF2B5EF4-FFF2-40B4-BE49-F238E27FC236}">
                <a16:creationId xmlns:a16="http://schemas.microsoft.com/office/drawing/2014/main" id="{A2684967-E659-6774-A214-72B9A939BF2E}"/>
              </a:ext>
            </a:extLst>
          </p:cNvPr>
          <p:cNvSpPr>
            <a:spLocks noGrp="1"/>
          </p:cNvSpPr>
          <p:nvPr>
            <p:ph type="sldNum" sz="quarter" idx="15"/>
          </p:nvPr>
        </p:nvSpPr>
        <p:spPr>
          <a:xfrm>
            <a:off x="11558588" y="3136900"/>
            <a:ext cx="546100" cy="579438"/>
          </a:xfrm>
        </p:spPr>
        <p:txBody>
          <a:bodyPr/>
          <a:lstStyle>
            <a:lvl1pPr eaLnBrk="0" hangingPunct="0">
              <a:defRPr/>
            </a:lvl1pPr>
          </a:lstStyle>
          <a:p>
            <a:fld id="{6629E9C0-541D-4BF2-A8EC-50B3F833B1E8}" type="slidenum">
              <a:rPr lang="en-US" altLang="en-US"/>
              <a:pPr/>
              <a:t>‹#›</a:t>
            </a:fld>
            <a:endParaRPr lang="en-US" altLang="en-US"/>
          </a:p>
        </p:txBody>
      </p:sp>
      <p:sp>
        <p:nvSpPr>
          <p:cNvPr id="4" name="Date Placeholder 3">
            <a:extLst>
              <a:ext uri="{FF2B5EF4-FFF2-40B4-BE49-F238E27FC236}">
                <a16:creationId xmlns:a16="http://schemas.microsoft.com/office/drawing/2014/main" id="{3CD9749A-332B-C741-0C64-B76E8219E6A5}"/>
              </a:ext>
            </a:extLst>
          </p:cNvPr>
          <p:cNvSpPr>
            <a:spLocks noGrp="1"/>
          </p:cNvSpPr>
          <p:nvPr>
            <p:ph type="dt" sz="half" idx="16"/>
          </p:nvPr>
        </p:nvSpPr>
        <p:spPr>
          <a:xfrm rot="5400000">
            <a:off x="10506076" y="5075237"/>
            <a:ext cx="2647950" cy="365125"/>
          </a:xfrm>
        </p:spPr>
        <p:txBody>
          <a:bodyPr/>
          <a:lstStyle>
            <a:lvl1pPr eaLnBrk="0" fontAlgn="base" hangingPunct="0">
              <a:spcBef>
                <a:spcPct val="0"/>
              </a:spcBef>
              <a:spcAft>
                <a:spcPct val="0"/>
              </a:spcAft>
              <a:defRPr/>
            </a:lvl1pPr>
          </a:lstStyle>
          <a:p>
            <a:pPr>
              <a:defRPr/>
            </a:pPr>
            <a:r>
              <a:rPr lang="en-US"/>
              <a:t>20XX</a:t>
            </a:r>
          </a:p>
        </p:txBody>
      </p:sp>
    </p:spTree>
    <p:extLst>
      <p:ext uri="{BB962C8B-B14F-4D97-AF65-F5344CB8AC3E}">
        <p14:creationId xmlns:p14="http://schemas.microsoft.com/office/powerpoint/2010/main" val="181344017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useBgFill="1">
        <p:nvSpPr>
          <p:cNvPr id="2" name="Freeform: Shape 9">
            <a:extLst>
              <a:ext uri="{FF2B5EF4-FFF2-40B4-BE49-F238E27FC236}">
                <a16:creationId xmlns:a16="http://schemas.microsoft.com/office/drawing/2014/main" id="{EFFEF954-0604-AC9F-E913-F6C8E3AAFCA7}"/>
              </a:ext>
            </a:extLst>
          </p:cNvPr>
          <p:cNvSpPr/>
          <p:nvPr userDrawn="1"/>
        </p:nvSpPr>
        <p:spPr>
          <a:xfrm>
            <a:off x="0" y="0"/>
            <a:ext cx="7889875" cy="735013"/>
          </a:xfrm>
          <a:custGeom>
            <a:avLst/>
            <a:gdLst>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37768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36582 w 10678681"/>
              <a:gd name="connsiteY105" fmla="*/ 1287687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87090 w 10678681"/>
              <a:gd name="connsiteY65" fmla="*/ 1063250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98314 w 10678681"/>
              <a:gd name="connsiteY44" fmla="*/ 989899 h 1357700"/>
              <a:gd name="connsiteX45" fmla="*/ 7277477 w 10678681"/>
              <a:gd name="connsiteY45" fmla="*/ 990571 h 1357700"/>
              <a:gd name="connsiteX46" fmla="*/ 7269396 w 10678681"/>
              <a:gd name="connsiteY46" fmla="*/ 989282 h 1357700"/>
              <a:gd name="connsiteX47" fmla="*/ 7258094 w 10678681"/>
              <a:gd name="connsiteY47" fmla="*/ 990679 h 1357700"/>
              <a:gd name="connsiteX48" fmla="*/ 7257893 w 10678681"/>
              <a:gd name="connsiteY48" fmla="*/ 991204 h 1357700"/>
              <a:gd name="connsiteX49" fmla="*/ 7247153 w 10678681"/>
              <a:gd name="connsiteY49" fmla="*/ 991550 h 1357700"/>
              <a:gd name="connsiteX50" fmla="*/ 7193612 w 10678681"/>
              <a:gd name="connsiteY50" fmla="*/ 987042 h 1357700"/>
              <a:gd name="connsiteX51" fmla="*/ 7132632 w 10678681"/>
              <a:gd name="connsiteY51" fmla="*/ 1042036 h 1357700"/>
              <a:gd name="connsiteX52" fmla="*/ 7105610 w 10678681"/>
              <a:gd name="connsiteY52" fmla="*/ 1053537 h 1357700"/>
              <a:gd name="connsiteX53" fmla="*/ 7091599 w 10678681"/>
              <a:gd name="connsiteY53" fmla="*/ 1062302 h 1357700"/>
              <a:gd name="connsiteX54" fmla="*/ 7090998 w 10678681"/>
              <a:gd name="connsiteY54" fmla="*/ 1064540 h 1357700"/>
              <a:gd name="connsiteX55" fmla="*/ 7039634 w 10678681"/>
              <a:gd name="connsiteY55" fmla="*/ 1059971 h 1357700"/>
              <a:gd name="connsiteX56" fmla="*/ 7033445 w 10678681"/>
              <a:gd name="connsiteY56" fmla="*/ 1063314 h 1357700"/>
              <a:gd name="connsiteX57" fmla="*/ 6999157 w 10678681"/>
              <a:gd name="connsiteY57" fmla="*/ 1055282 h 1357700"/>
              <a:gd name="connsiteX58" fmla="*/ 6981874 w 10678681"/>
              <a:gd name="connsiteY58" fmla="*/ 1053827 h 1357700"/>
              <a:gd name="connsiteX59" fmla="*/ 6976102 w 10678681"/>
              <a:gd name="connsiteY59" fmla="*/ 1047854 h 1357700"/>
              <a:gd name="connsiteX60" fmla="*/ 6951040 w 10678681"/>
              <a:gd name="connsiteY60" fmla="*/ 1048531 h 1357700"/>
              <a:gd name="connsiteX61" fmla="*/ 6948497 w 10678681"/>
              <a:gd name="connsiteY61" fmla="*/ 1050706 h 1357700"/>
              <a:gd name="connsiteX62" fmla="*/ 6926582 w 10678681"/>
              <a:gd name="connsiteY62" fmla="*/ 1043462 h 1357700"/>
              <a:gd name="connsiteX63" fmla="*/ 6833743 w 10678681"/>
              <a:gd name="connsiteY63" fmla="*/ 1027960 h 1357700"/>
              <a:gd name="connsiteX64" fmla="*/ 6687090 w 10678681"/>
              <a:gd name="connsiteY64" fmla="*/ 1063250 h 1357700"/>
              <a:gd name="connsiteX65" fmla="*/ 6437450 w 10678681"/>
              <a:gd name="connsiteY65" fmla="*/ 1101075 h 1357700"/>
              <a:gd name="connsiteX66" fmla="*/ 6327795 w 10678681"/>
              <a:gd name="connsiteY66" fmla="*/ 1088142 h 1357700"/>
              <a:gd name="connsiteX67" fmla="*/ 6136549 w 10678681"/>
              <a:gd name="connsiteY67" fmla="*/ 1100268 h 1357700"/>
              <a:gd name="connsiteX68" fmla="*/ 6004655 w 10678681"/>
              <a:gd name="connsiteY68" fmla="*/ 1114946 h 1357700"/>
              <a:gd name="connsiteX69" fmla="*/ 5936643 w 10678681"/>
              <a:gd name="connsiteY69" fmla="*/ 1095428 h 1357700"/>
              <a:gd name="connsiteX70" fmla="*/ 5912484 w 10678681"/>
              <a:gd name="connsiteY70" fmla="*/ 1112624 h 1357700"/>
              <a:gd name="connsiteX71" fmla="*/ 5908387 w 10678681"/>
              <a:gd name="connsiteY71" fmla="*/ 1116018 h 1357700"/>
              <a:gd name="connsiteX72" fmla="*/ 5890495 w 10678681"/>
              <a:gd name="connsiteY72" fmla="*/ 1120268 h 1357700"/>
              <a:gd name="connsiteX73" fmla="*/ 5887318 w 10678681"/>
              <a:gd name="connsiteY73" fmla="*/ 1133134 h 1357700"/>
              <a:gd name="connsiteX74" fmla="*/ 5861726 w 10678681"/>
              <a:gd name="connsiteY74" fmla="*/ 1147891 h 1357700"/>
              <a:gd name="connsiteX75" fmla="*/ 5805823 w 10678681"/>
              <a:gd name="connsiteY75" fmla="*/ 1152457 h 1357700"/>
              <a:gd name="connsiteX76" fmla="*/ 5689841 w 10678681"/>
              <a:gd name="connsiteY76" fmla="*/ 1176232 h 1357700"/>
              <a:gd name="connsiteX77" fmla="*/ 5605119 w 10678681"/>
              <a:gd name="connsiteY77" fmla="*/ 1190202 h 1357700"/>
              <a:gd name="connsiteX78" fmla="*/ 5488513 w 10678681"/>
              <a:gd name="connsiteY78" fmla="*/ 1205367 h 1357700"/>
              <a:gd name="connsiteX79" fmla="*/ 5402905 w 10678681"/>
              <a:gd name="connsiteY79" fmla="*/ 1241191 h 1357700"/>
              <a:gd name="connsiteX80" fmla="*/ 5285593 w 10678681"/>
              <a:gd name="connsiteY80" fmla="*/ 1273569 h 1357700"/>
              <a:gd name="connsiteX81" fmla="*/ 5192893 w 10678681"/>
              <a:gd name="connsiteY81" fmla="*/ 1247188 h 1357700"/>
              <a:gd name="connsiteX82" fmla="*/ 5186475 w 10678681"/>
              <a:gd name="connsiteY82" fmla="*/ 1257028 h 1357700"/>
              <a:gd name="connsiteX83" fmla="*/ 5126038 w 10678681"/>
              <a:gd name="connsiteY83" fmla="*/ 1263189 h 1357700"/>
              <a:gd name="connsiteX84" fmla="*/ 4894688 w 10678681"/>
              <a:gd name="connsiteY84" fmla="*/ 1247184 h 1357700"/>
              <a:gd name="connsiteX85" fmla="*/ 4788036 w 10678681"/>
              <a:gd name="connsiteY85" fmla="*/ 1238182 h 1357700"/>
              <a:gd name="connsiteX86" fmla="*/ 4747555 w 10678681"/>
              <a:gd name="connsiteY86" fmla="*/ 1252768 h 1357700"/>
              <a:gd name="connsiteX87" fmla="*/ 4679644 w 10678681"/>
              <a:gd name="connsiteY87" fmla="*/ 1276603 h 1357700"/>
              <a:gd name="connsiteX88" fmla="*/ 4632222 w 10678681"/>
              <a:gd name="connsiteY88" fmla="*/ 1318360 h 1357700"/>
              <a:gd name="connsiteX89" fmla="*/ 4617358 w 10678681"/>
              <a:gd name="connsiteY89" fmla="*/ 1327690 h 1357700"/>
              <a:gd name="connsiteX90" fmla="*/ 4589102 w 10678681"/>
              <a:gd name="connsiteY90" fmla="*/ 1321223 h 1357700"/>
              <a:gd name="connsiteX91" fmla="*/ 4578184 w 10678681"/>
              <a:gd name="connsiteY91" fmla="*/ 1326745 h 1357700"/>
              <a:gd name="connsiteX92" fmla="*/ 4574270 w 10678681"/>
              <a:gd name="connsiteY92" fmla="*/ 1325878 h 1357700"/>
              <a:gd name="connsiteX93" fmla="*/ 4564919 w 10678681"/>
              <a:gd name="connsiteY93" fmla="*/ 1325507 h 1357700"/>
              <a:gd name="connsiteX94" fmla="*/ 4566586 w 10678681"/>
              <a:gd name="connsiteY94" fmla="*/ 1316963 h 1357700"/>
              <a:gd name="connsiteX95" fmla="*/ 4556303 w 10678681"/>
              <a:gd name="connsiteY95" fmla="*/ 1300262 h 1357700"/>
              <a:gd name="connsiteX96" fmla="*/ 4502358 w 10678681"/>
              <a:gd name="connsiteY96" fmla="*/ 1302558 h 1357700"/>
              <a:gd name="connsiteX97" fmla="*/ 4498919 w 10678681"/>
              <a:gd name="connsiteY97" fmla="*/ 1312115 h 1357700"/>
              <a:gd name="connsiteX98" fmla="*/ 4492075 w 10678681"/>
              <a:gd name="connsiteY98" fmla="*/ 1313357 h 1357700"/>
              <a:gd name="connsiteX99" fmla="*/ 4487466 w 10678681"/>
              <a:gd name="connsiteY99" fmla="*/ 1304102 h 1357700"/>
              <a:gd name="connsiteX100" fmla="*/ 4398292 w 10678681"/>
              <a:gd name="connsiteY100" fmla="*/ 1278410 h 1357700"/>
              <a:gd name="connsiteX101" fmla="*/ 4306088 w 10678681"/>
              <a:gd name="connsiteY101" fmla="*/ 1282512 h 1357700"/>
              <a:gd name="connsiteX102" fmla="*/ 4188995 w 10678681"/>
              <a:gd name="connsiteY102" fmla="*/ 1296718 h 1357700"/>
              <a:gd name="connsiteX103" fmla="*/ 4136582 w 10678681"/>
              <a:gd name="connsiteY103" fmla="*/ 1287687 h 1357700"/>
              <a:gd name="connsiteX104" fmla="*/ 4064614 w 10678681"/>
              <a:gd name="connsiteY104" fmla="*/ 1296118 h 1357700"/>
              <a:gd name="connsiteX105" fmla="*/ 3906561 w 10678681"/>
              <a:gd name="connsiteY105" fmla="*/ 1352435 h 1357700"/>
              <a:gd name="connsiteX106" fmla="*/ 3787890 w 10678681"/>
              <a:gd name="connsiteY106" fmla="*/ 1352442 h 1357700"/>
              <a:gd name="connsiteX107" fmla="*/ 3745993 w 10678681"/>
              <a:gd name="connsiteY107" fmla="*/ 1342630 h 1357700"/>
              <a:gd name="connsiteX108" fmla="*/ 3675785 w 10678681"/>
              <a:gd name="connsiteY108" fmla="*/ 1326802 h 1357700"/>
              <a:gd name="connsiteX109" fmla="*/ 3623856 w 10678681"/>
              <a:gd name="connsiteY109" fmla="*/ 1290804 h 1357700"/>
              <a:gd name="connsiteX110" fmla="*/ 3564933 w 10678681"/>
              <a:gd name="connsiteY110" fmla="*/ 1287147 h 1357700"/>
              <a:gd name="connsiteX111" fmla="*/ 3550537 w 10678681"/>
              <a:gd name="connsiteY111" fmla="*/ 1317552 h 1357700"/>
              <a:gd name="connsiteX112" fmla="*/ 3487736 w 10678681"/>
              <a:gd name="connsiteY112" fmla="*/ 1303493 h 1357700"/>
              <a:gd name="connsiteX113" fmla="*/ 3392548 w 10678681"/>
              <a:gd name="connsiteY113" fmla="*/ 1278741 h 1357700"/>
              <a:gd name="connsiteX114" fmla="*/ 3337466 w 10678681"/>
              <a:gd name="connsiteY114" fmla="*/ 1272537 h 1357700"/>
              <a:gd name="connsiteX115" fmla="*/ 3187206 w 10678681"/>
              <a:gd name="connsiteY115" fmla="*/ 1246821 h 1357700"/>
              <a:gd name="connsiteX116" fmla="*/ 3036856 w 10678681"/>
              <a:gd name="connsiteY116" fmla="*/ 1214383 h 1357700"/>
              <a:gd name="connsiteX117" fmla="*/ 2948654 w 10678681"/>
              <a:gd name="connsiteY117" fmla="*/ 1157455 h 1357700"/>
              <a:gd name="connsiteX118" fmla="*/ 2824973 w 10678681"/>
              <a:gd name="connsiteY118" fmla="*/ 1134864 h 1357700"/>
              <a:gd name="connsiteX119" fmla="*/ 2804398 w 10678681"/>
              <a:gd name="connsiteY119" fmla="*/ 1125556 h 1357700"/>
              <a:gd name="connsiteX120" fmla="*/ 2775396 w 10678681"/>
              <a:gd name="connsiteY120" fmla="*/ 1130148 h 1357700"/>
              <a:gd name="connsiteX121" fmla="*/ 2659096 w 10678681"/>
              <a:gd name="connsiteY121" fmla="*/ 1150294 h 1357700"/>
              <a:gd name="connsiteX122" fmla="*/ 2567088 w 10678681"/>
              <a:gd name="connsiteY122" fmla="*/ 1181781 h 1357700"/>
              <a:gd name="connsiteX123" fmla="*/ 2454501 w 10678681"/>
              <a:gd name="connsiteY123" fmla="*/ 1155455 h 1357700"/>
              <a:gd name="connsiteX124" fmla="*/ 2385161 w 10678681"/>
              <a:gd name="connsiteY124" fmla="*/ 1161312 h 1357700"/>
              <a:gd name="connsiteX125" fmla="*/ 2270528 w 10678681"/>
              <a:gd name="connsiteY125" fmla="*/ 1204338 h 1357700"/>
              <a:gd name="connsiteX126" fmla="*/ 2121820 w 10678681"/>
              <a:gd name="connsiteY126" fmla="*/ 1187078 h 1357700"/>
              <a:gd name="connsiteX127" fmla="*/ 2092716 w 10678681"/>
              <a:gd name="connsiteY127" fmla="*/ 1139224 h 1357700"/>
              <a:gd name="connsiteX128" fmla="*/ 2052449 w 10678681"/>
              <a:gd name="connsiteY128" fmla="*/ 1109687 h 1357700"/>
              <a:gd name="connsiteX129" fmla="*/ 2032607 w 10678681"/>
              <a:gd name="connsiteY129" fmla="*/ 1175477 h 1357700"/>
              <a:gd name="connsiteX130" fmla="*/ 1901837 w 10678681"/>
              <a:gd name="connsiteY130" fmla="*/ 1221762 h 1357700"/>
              <a:gd name="connsiteX131" fmla="*/ 1836762 w 10678681"/>
              <a:gd name="connsiteY131" fmla="*/ 1237387 h 1357700"/>
              <a:gd name="connsiteX132" fmla="*/ 1735877 w 10678681"/>
              <a:gd name="connsiteY132" fmla="*/ 1246527 h 1357700"/>
              <a:gd name="connsiteX133" fmla="*/ 1705069 w 10678681"/>
              <a:gd name="connsiteY133" fmla="*/ 1251989 h 1357700"/>
              <a:gd name="connsiteX134" fmla="*/ 1397689 w 10678681"/>
              <a:gd name="connsiteY134" fmla="*/ 1336144 h 1357700"/>
              <a:gd name="connsiteX135" fmla="*/ 1220734 w 10678681"/>
              <a:gd name="connsiteY135" fmla="*/ 1257811 h 1357700"/>
              <a:gd name="connsiteX136" fmla="*/ 1021737 w 10678681"/>
              <a:gd name="connsiteY136" fmla="*/ 1238739 h 1357700"/>
              <a:gd name="connsiteX137" fmla="*/ 959820 w 10678681"/>
              <a:gd name="connsiteY137" fmla="*/ 1275863 h 1357700"/>
              <a:gd name="connsiteX138" fmla="*/ 929137 w 10678681"/>
              <a:gd name="connsiteY138" fmla="*/ 1273957 h 1357700"/>
              <a:gd name="connsiteX139" fmla="*/ 878849 w 10678681"/>
              <a:gd name="connsiteY139" fmla="*/ 1266740 h 1357700"/>
              <a:gd name="connsiteX140" fmla="*/ 800667 w 10678681"/>
              <a:gd name="connsiteY140" fmla="*/ 1282041 h 1357700"/>
              <a:gd name="connsiteX141" fmla="*/ 644906 w 10678681"/>
              <a:gd name="connsiteY141" fmla="*/ 1273685 h 1357700"/>
              <a:gd name="connsiteX142" fmla="*/ 379869 w 10678681"/>
              <a:gd name="connsiteY142" fmla="*/ 1339165 h 1357700"/>
              <a:gd name="connsiteX143" fmla="*/ 137696 w 10678681"/>
              <a:gd name="connsiteY143" fmla="*/ 1319217 h 1357700"/>
              <a:gd name="connsiteX144" fmla="*/ 54250 w 10678681"/>
              <a:gd name="connsiteY144" fmla="*/ 1315838 h 1357700"/>
              <a:gd name="connsiteX145" fmla="*/ 28042 w 10678681"/>
              <a:gd name="connsiteY145" fmla="*/ 1297822 h 1357700"/>
              <a:gd name="connsiteX146" fmla="*/ 0 w 10678681"/>
              <a:gd name="connsiteY146" fmla="*/ 1294612 h 1357700"/>
              <a:gd name="connsiteX147" fmla="*/ 0 w 10678681"/>
              <a:gd name="connsiteY147"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90998 w 10678681"/>
              <a:gd name="connsiteY53" fmla="*/ 1064540 h 1357700"/>
              <a:gd name="connsiteX54" fmla="*/ 7039634 w 10678681"/>
              <a:gd name="connsiteY54" fmla="*/ 1059971 h 1357700"/>
              <a:gd name="connsiteX55" fmla="*/ 7033445 w 10678681"/>
              <a:gd name="connsiteY55" fmla="*/ 1063314 h 1357700"/>
              <a:gd name="connsiteX56" fmla="*/ 6999157 w 10678681"/>
              <a:gd name="connsiteY56" fmla="*/ 1055282 h 1357700"/>
              <a:gd name="connsiteX57" fmla="*/ 6981874 w 10678681"/>
              <a:gd name="connsiteY57" fmla="*/ 1053827 h 1357700"/>
              <a:gd name="connsiteX58" fmla="*/ 6976102 w 10678681"/>
              <a:gd name="connsiteY58" fmla="*/ 1047854 h 1357700"/>
              <a:gd name="connsiteX59" fmla="*/ 6951040 w 10678681"/>
              <a:gd name="connsiteY59" fmla="*/ 1048531 h 1357700"/>
              <a:gd name="connsiteX60" fmla="*/ 6948497 w 10678681"/>
              <a:gd name="connsiteY60" fmla="*/ 1050706 h 1357700"/>
              <a:gd name="connsiteX61" fmla="*/ 6926582 w 10678681"/>
              <a:gd name="connsiteY61" fmla="*/ 1043462 h 1357700"/>
              <a:gd name="connsiteX62" fmla="*/ 6833743 w 10678681"/>
              <a:gd name="connsiteY62" fmla="*/ 1027960 h 1357700"/>
              <a:gd name="connsiteX63" fmla="*/ 6687090 w 10678681"/>
              <a:gd name="connsiteY63" fmla="*/ 1063250 h 1357700"/>
              <a:gd name="connsiteX64" fmla="*/ 6437450 w 10678681"/>
              <a:gd name="connsiteY64" fmla="*/ 1101075 h 1357700"/>
              <a:gd name="connsiteX65" fmla="*/ 6327795 w 10678681"/>
              <a:gd name="connsiteY65" fmla="*/ 1088142 h 1357700"/>
              <a:gd name="connsiteX66" fmla="*/ 6136549 w 10678681"/>
              <a:gd name="connsiteY66" fmla="*/ 1100268 h 1357700"/>
              <a:gd name="connsiteX67" fmla="*/ 6004655 w 10678681"/>
              <a:gd name="connsiteY67" fmla="*/ 1114946 h 1357700"/>
              <a:gd name="connsiteX68" fmla="*/ 5936643 w 10678681"/>
              <a:gd name="connsiteY68" fmla="*/ 1095428 h 1357700"/>
              <a:gd name="connsiteX69" fmla="*/ 5912484 w 10678681"/>
              <a:gd name="connsiteY69" fmla="*/ 1112624 h 1357700"/>
              <a:gd name="connsiteX70" fmla="*/ 5908387 w 10678681"/>
              <a:gd name="connsiteY70" fmla="*/ 1116018 h 1357700"/>
              <a:gd name="connsiteX71" fmla="*/ 5890495 w 10678681"/>
              <a:gd name="connsiteY71" fmla="*/ 1120268 h 1357700"/>
              <a:gd name="connsiteX72" fmla="*/ 5887318 w 10678681"/>
              <a:gd name="connsiteY72" fmla="*/ 1133134 h 1357700"/>
              <a:gd name="connsiteX73" fmla="*/ 5861726 w 10678681"/>
              <a:gd name="connsiteY73" fmla="*/ 1147891 h 1357700"/>
              <a:gd name="connsiteX74" fmla="*/ 5805823 w 10678681"/>
              <a:gd name="connsiteY74" fmla="*/ 1152457 h 1357700"/>
              <a:gd name="connsiteX75" fmla="*/ 5689841 w 10678681"/>
              <a:gd name="connsiteY75" fmla="*/ 1176232 h 1357700"/>
              <a:gd name="connsiteX76" fmla="*/ 5605119 w 10678681"/>
              <a:gd name="connsiteY76" fmla="*/ 1190202 h 1357700"/>
              <a:gd name="connsiteX77" fmla="*/ 5488513 w 10678681"/>
              <a:gd name="connsiteY77" fmla="*/ 1205367 h 1357700"/>
              <a:gd name="connsiteX78" fmla="*/ 5402905 w 10678681"/>
              <a:gd name="connsiteY78" fmla="*/ 1241191 h 1357700"/>
              <a:gd name="connsiteX79" fmla="*/ 5285593 w 10678681"/>
              <a:gd name="connsiteY79" fmla="*/ 1273569 h 1357700"/>
              <a:gd name="connsiteX80" fmla="*/ 5192893 w 10678681"/>
              <a:gd name="connsiteY80" fmla="*/ 1247188 h 1357700"/>
              <a:gd name="connsiteX81" fmla="*/ 5186475 w 10678681"/>
              <a:gd name="connsiteY81" fmla="*/ 1257028 h 1357700"/>
              <a:gd name="connsiteX82" fmla="*/ 5126038 w 10678681"/>
              <a:gd name="connsiteY82" fmla="*/ 1263189 h 1357700"/>
              <a:gd name="connsiteX83" fmla="*/ 4894688 w 10678681"/>
              <a:gd name="connsiteY83" fmla="*/ 1247184 h 1357700"/>
              <a:gd name="connsiteX84" fmla="*/ 4788036 w 10678681"/>
              <a:gd name="connsiteY84" fmla="*/ 1238182 h 1357700"/>
              <a:gd name="connsiteX85" fmla="*/ 4747555 w 10678681"/>
              <a:gd name="connsiteY85" fmla="*/ 1252768 h 1357700"/>
              <a:gd name="connsiteX86" fmla="*/ 4679644 w 10678681"/>
              <a:gd name="connsiteY86" fmla="*/ 1276603 h 1357700"/>
              <a:gd name="connsiteX87" fmla="*/ 4632222 w 10678681"/>
              <a:gd name="connsiteY87" fmla="*/ 1318360 h 1357700"/>
              <a:gd name="connsiteX88" fmla="*/ 4617358 w 10678681"/>
              <a:gd name="connsiteY88" fmla="*/ 1327690 h 1357700"/>
              <a:gd name="connsiteX89" fmla="*/ 4589102 w 10678681"/>
              <a:gd name="connsiteY89" fmla="*/ 1321223 h 1357700"/>
              <a:gd name="connsiteX90" fmla="*/ 4578184 w 10678681"/>
              <a:gd name="connsiteY90" fmla="*/ 1326745 h 1357700"/>
              <a:gd name="connsiteX91" fmla="*/ 4574270 w 10678681"/>
              <a:gd name="connsiteY91" fmla="*/ 1325878 h 1357700"/>
              <a:gd name="connsiteX92" fmla="*/ 4564919 w 10678681"/>
              <a:gd name="connsiteY92" fmla="*/ 1325507 h 1357700"/>
              <a:gd name="connsiteX93" fmla="*/ 4566586 w 10678681"/>
              <a:gd name="connsiteY93" fmla="*/ 1316963 h 1357700"/>
              <a:gd name="connsiteX94" fmla="*/ 4556303 w 10678681"/>
              <a:gd name="connsiteY94" fmla="*/ 1300262 h 1357700"/>
              <a:gd name="connsiteX95" fmla="*/ 4502358 w 10678681"/>
              <a:gd name="connsiteY95" fmla="*/ 1302558 h 1357700"/>
              <a:gd name="connsiteX96" fmla="*/ 4498919 w 10678681"/>
              <a:gd name="connsiteY96" fmla="*/ 1312115 h 1357700"/>
              <a:gd name="connsiteX97" fmla="*/ 4492075 w 10678681"/>
              <a:gd name="connsiteY97" fmla="*/ 1313357 h 1357700"/>
              <a:gd name="connsiteX98" fmla="*/ 4487466 w 10678681"/>
              <a:gd name="connsiteY98" fmla="*/ 1304102 h 1357700"/>
              <a:gd name="connsiteX99" fmla="*/ 4398292 w 10678681"/>
              <a:gd name="connsiteY99" fmla="*/ 1278410 h 1357700"/>
              <a:gd name="connsiteX100" fmla="*/ 4306088 w 10678681"/>
              <a:gd name="connsiteY100" fmla="*/ 1282512 h 1357700"/>
              <a:gd name="connsiteX101" fmla="*/ 4188995 w 10678681"/>
              <a:gd name="connsiteY101" fmla="*/ 1296718 h 1357700"/>
              <a:gd name="connsiteX102" fmla="*/ 4136582 w 10678681"/>
              <a:gd name="connsiteY102" fmla="*/ 1287687 h 1357700"/>
              <a:gd name="connsiteX103" fmla="*/ 4064614 w 10678681"/>
              <a:gd name="connsiteY103" fmla="*/ 1296118 h 1357700"/>
              <a:gd name="connsiteX104" fmla="*/ 3906561 w 10678681"/>
              <a:gd name="connsiteY104" fmla="*/ 1352435 h 1357700"/>
              <a:gd name="connsiteX105" fmla="*/ 3787890 w 10678681"/>
              <a:gd name="connsiteY105" fmla="*/ 1352442 h 1357700"/>
              <a:gd name="connsiteX106" fmla="*/ 3745993 w 10678681"/>
              <a:gd name="connsiteY106" fmla="*/ 1342630 h 1357700"/>
              <a:gd name="connsiteX107" fmla="*/ 3675785 w 10678681"/>
              <a:gd name="connsiteY107" fmla="*/ 1326802 h 1357700"/>
              <a:gd name="connsiteX108" fmla="*/ 3623856 w 10678681"/>
              <a:gd name="connsiteY108" fmla="*/ 1290804 h 1357700"/>
              <a:gd name="connsiteX109" fmla="*/ 3564933 w 10678681"/>
              <a:gd name="connsiteY109" fmla="*/ 1287147 h 1357700"/>
              <a:gd name="connsiteX110" fmla="*/ 3550537 w 10678681"/>
              <a:gd name="connsiteY110" fmla="*/ 1317552 h 1357700"/>
              <a:gd name="connsiteX111" fmla="*/ 3487736 w 10678681"/>
              <a:gd name="connsiteY111" fmla="*/ 1303493 h 1357700"/>
              <a:gd name="connsiteX112" fmla="*/ 3392548 w 10678681"/>
              <a:gd name="connsiteY112" fmla="*/ 1278741 h 1357700"/>
              <a:gd name="connsiteX113" fmla="*/ 3337466 w 10678681"/>
              <a:gd name="connsiteY113" fmla="*/ 1272537 h 1357700"/>
              <a:gd name="connsiteX114" fmla="*/ 3187206 w 10678681"/>
              <a:gd name="connsiteY114" fmla="*/ 1246821 h 1357700"/>
              <a:gd name="connsiteX115" fmla="*/ 3036856 w 10678681"/>
              <a:gd name="connsiteY115" fmla="*/ 1214383 h 1357700"/>
              <a:gd name="connsiteX116" fmla="*/ 2948654 w 10678681"/>
              <a:gd name="connsiteY116" fmla="*/ 1157455 h 1357700"/>
              <a:gd name="connsiteX117" fmla="*/ 2824973 w 10678681"/>
              <a:gd name="connsiteY117" fmla="*/ 1134864 h 1357700"/>
              <a:gd name="connsiteX118" fmla="*/ 2804398 w 10678681"/>
              <a:gd name="connsiteY118" fmla="*/ 1125556 h 1357700"/>
              <a:gd name="connsiteX119" fmla="*/ 2775396 w 10678681"/>
              <a:gd name="connsiteY119" fmla="*/ 1130148 h 1357700"/>
              <a:gd name="connsiteX120" fmla="*/ 2659096 w 10678681"/>
              <a:gd name="connsiteY120" fmla="*/ 1150294 h 1357700"/>
              <a:gd name="connsiteX121" fmla="*/ 2567088 w 10678681"/>
              <a:gd name="connsiteY121" fmla="*/ 1181781 h 1357700"/>
              <a:gd name="connsiteX122" fmla="*/ 2454501 w 10678681"/>
              <a:gd name="connsiteY122" fmla="*/ 1155455 h 1357700"/>
              <a:gd name="connsiteX123" fmla="*/ 2385161 w 10678681"/>
              <a:gd name="connsiteY123" fmla="*/ 1161312 h 1357700"/>
              <a:gd name="connsiteX124" fmla="*/ 2270528 w 10678681"/>
              <a:gd name="connsiteY124" fmla="*/ 1204338 h 1357700"/>
              <a:gd name="connsiteX125" fmla="*/ 2121820 w 10678681"/>
              <a:gd name="connsiteY125" fmla="*/ 1187078 h 1357700"/>
              <a:gd name="connsiteX126" fmla="*/ 2092716 w 10678681"/>
              <a:gd name="connsiteY126" fmla="*/ 1139224 h 1357700"/>
              <a:gd name="connsiteX127" fmla="*/ 2052449 w 10678681"/>
              <a:gd name="connsiteY127" fmla="*/ 1109687 h 1357700"/>
              <a:gd name="connsiteX128" fmla="*/ 2032607 w 10678681"/>
              <a:gd name="connsiteY128" fmla="*/ 1175477 h 1357700"/>
              <a:gd name="connsiteX129" fmla="*/ 1901837 w 10678681"/>
              <a:gd name="connsiteY129" fmla="*/ 1221762 h 1357700"/>
              <a:gd name="connsiteX130" fmla="*/ 1836762 w 10678681"/>
              <a:gd name="connsiteY130" fmla="*/ 1237387 h 1357700"/>
              <a:gd name="connsiteX131" fmla="*/ 1735877 w 10678681"/>
              <a:gd name="connsiteY131" fmla="*/ 1246527 h 1357700"/>
              <a:gd name="connsiteX132" fmla="*/ 1705069 w 10678681"/>
              <a:gd name="connsiteY132" fmla="*/ 1251989 h 1357700"/>
              <a:gd name="connsiteX133" fmla="*/ 1397689 w 10678681"/>
              <a:gd name="connsiteY133" fmla="*/ 1336144 h 1357700"/>
              <a:gd name="connsiteX134" fmla="*/ 1220734 w 10678681"/>
              <a:gd name="connsiteY134" fmla="*/ 1257811 h 1357700"/>
              <a:gd name="connsiteX135" fmla="*/ 1021737 w 10678681"/>
              <a:gd name="connsiteY135" fmla="*/ 1238739 h 1357700"/>
              <a:gd name="connsiteX136" fmla="*/ 959820 w 10678681"/>
              <a:gd name="connsiteY136" fmla="*/ 1275863 h 1357700"/>
              <a:gd name="connsiteX137" fmla="*/ 929137 w 10678681"/>
              <a:gd name="connsiteY137" fmla="*/ 1273957 h 1357700"/>
              <a:gd name="connsiteX138" fmla="*/ 878849 w 10678681"/>
              <a:gd name="connsiteY138" fmla="*/ 1266740 h 1357700"/>
              <a:gd name="connsiteX139" fmla="*/ 800667 w 10678681"/>
              <a:gd name="connsiteY139" fmla="*/ 1282041 h 1357700"/>
              <a:gd name="connsiteX140" fmla="*/ 644906 w 10678681"/>
              <a:gd name="connsiteY140" fmla="*/ 1273685 h 1357700"/>
              <a:gd name="connsiteX141" fmla="*/ 379869 w 10678681"/>
              <a:gd name="connsiteY141" fmla="*/ 1339165 h 1357700"/>
              <a:gd name="connsiteX142" fmla="*/ 137696 w 10678681"/>
              <a:gd name="connsiteY142" fmla="*/ 1319217 h 1357700"/>
              <a:gd name="connsiteX143" fmla="*/ 54250 w 10678681"/>
              <a:gd name="connsiteY143" fmla="*/ 1315838 h 1357700"/>
              <a:gd name="connsiteX144" fmla="*/ 28042 w 10678681"/>
              <a:gd name="connsiteY144" fmla="*/ 1297822 h 1357700"/>
              <a:gd name="connsiteX145" fmla="*/ 0 w 10678681"/>
              <a:gd name="connsiteY145" fmla="*/ 1294612 h 1357700"/>
              <a:gd name="connsiteX146" fmla="*/ 0 w 10678681"/>
              <a:gd name="connsiteY146"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0528 w 10678681"/>
              <a:gd name="connsiteY122" fmla="*/ 1204338 h 1357700"/>
              <a:gd name="connsiteX123" fmla="*/ 2121820 w 10678681"/>
              <a:gd name="connsiteY123" fmla="*/ 1187078 h 1357700"/>
              <a:gd name="connsiteX124" fmla="*/ 2092716 w 10678681"/>
              <a:gd name="connsiteY124" fmla="*/ 1139224 h 1357700"/>
              <a:gd name="connsiteX125" fmla="*/ 2052449 w 10678681"/>
              <a:gd name="connsiteY125" fmla="*/ 1109687 h 1357700"/>
              <a:gd name="connsiteX126" fmla="*/ 2032607 w 10678681"/>
              <a:gd name="connsiteY126" fmla="*/ 1175477 h 1357700"/>
              <a:gd name="connsiteX127" fmla="*/ 1901837 w 10678681"/>
              <a:gd name="connsiteY127" fmla="*/ 1221762 h 1357700"/>
              <a:gd name="connsiteX128" fmla="*/ 1836762 w 10678681"/>
              <a:gd name="connsiteY128" fmla="*/ 1237387 h 1357700"/>
              <a:gd name="connsiteX129" fmla="*/ 1735877 w 10678681"/>
              <a:gd name="connsiteY129" fmla="*/ 1246527 h 1357700"/>
              <a:gd name="connsiteX130" fmla="*/ 1705069 w 10678681"/>
              <a:gd name="connsiteY130" fmla="*/ 1251989 h 1357700"/>
              <a:gd name="connsiteX131" fmla="*/ 1397689 w 10678681"/>
              <a:gd name="connsiteY131" fmla="*/ 1336144 h 1357700"/>
              <a:gd name="connsiteX132" fmla="*/ 1220734 w 10678681"/>
              <a:gd name="connsiteY132" fmla="*/ 1257811 h 1357700"/>
              <a:gd name="connsiteX133" fmla="*/ 1021737 w 10678681"/>
              <a:gd name="connsiteY133" fmla="*/ 1238739 h 1357700"/>
              <a:gd name="connsiteX134" fmla="*/ 959820 w 10678681"/>
              <a:gd name="connsiteY134" fmla="*/ 1275863 h 1357700"/>
              <a:gd name="connsiteX135" fmla="*/ 929137 w 10678681"/>
              <a:gd name="connsiteY135" fmla="*/ 1273957 h 1357700"/>
              <a:gd name="connsiteX136" fmla="*/ 878849 w 10678681"/>
              <a:gd name="connsiteY136" fmla="*/ 1266740 h 1357700"/>
              <a:gd name="connsiteX137" fmla="*/ 800667 w 10678681"/>
              <a:gd name="connsiteY137" fmla="*/ 1282041 h 1357700"/>
              <a:gd name="connsiteX138" fmla="*/ 644906 w 10678681"/>
              <a:gd name="connsiteY138" fmla="*/ 1273685 h 1357700"/>
              <a:gd name="connsiteX139" fmla="*/ 379869 w 10678681"/>
              <a:gd name="connsiteY139" fmla="*/ 1339165 h 1357700"/>
              <a:gd name="connsiteX140" fmla="*/ 137696 w 10678681"/>
              <a:gd name="connsiteY140" fmla="*/ 1319217 h 1357700"/>
              <a:gd name="connsiteX141" fmla="*/ 54250 w 10678681"/>
              <a:gd name="connsiteY141" fmla="*/ 1315838 h 1357700"/>
              <a:gd name="connsiteX142" fmla="*/ 28042 w 10678681"/>
              <a:gd name="connsiteY142" fmla="*/ 1297822 h 1357700"/>
              <a:gd name="connsiteX143" fmla="*/ 0 w 10678681"/>
              <a:gd name="connsiteY143" fmla="*/ 1294612 h 1357700"/>
              <a:gd name="connsiteX144" fmla="*/ 0 w 10678681"/>
              <a:gd name="connsiteY144"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121820 w 10678681"/>
              <a:gd name="connsiteY122" fmla="*/ 1187078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10157 w 10678681"/>
              <a:gd name="connsiteY125" fmla="*/ 115276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36762 w 10678681"/>
              <a:gd name="connsiteY126" fmla="*/ 1237387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75981 w 10678681"/>
              <a:gd name="connsiteY113" fmla="*/ 1208973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2443"/>
              <a:gd name="connsiteX1" fmla="*/ 10678681 w 10678681"/>
              <a:gd name="connsiteY1" fmla="*/ 0 h 1352443"/>
              <a:gd name="connsiteX2" fmla="*/ 10666019 w 10678681"/>
              <a:gd name="connsiteY2" fmla="*/ 7876 h 1352443"/>
              <a:gd name="connsiteX3" fmla="*/ 10632825 w 10678681"/>
              <a:gd name="connsiteY3" fmla="*/ 32153 h 1352443"/>
              <a:gd name="connsiteX4" fmla="*/ 10510605 w 10678681"/>
              <a:gd name="connsiteY4" fmla="*/ 30449 h 1352443"/>
              <a:gd name="connsiteX5" fmla="*/ 10456989 w 10678681"/>
              <a:gd name="connsiteY5" fmla="*/ 979 h 1352443"/>
              <a:gd name="connsiteX6" fmla="*/ 10438642 w 10678681"/>
              <a:gd name="connsiteY6" fmla="*/ 1524 h 1352443"/>
              <a:gd name="connsiteX7" fmla="*/ 10407146 w 10678681"/>
              <a:gd name="connsiteY7" fmla="*/ 43659 h 1352443"/>
              <a:gd name="connsiteX8" fmla="*/ 10357996 w 10678681"/>
              <a:gd name="connsiteY8" fmla="*/ 50836 h 1352443"/>
              <a:gd name="connsiteX9" fmla="*/ 10306667 w 10678681"/>
              <a:gd name="connsiteY9" fmla="*/ 109739 h 1352443"/>
              <a:gd name="connsiteX10" fmla="*/ 10115334 w 10678681"/>
              <a:gd name="connsiteY10" fmla="*/ 155658 h 1352443"/>
              <a:gd name="connsiteX11" fmla="*/ 10068157 w 10678681"/>
              <a:gd name="connsiteY11" fmla="*/ 215673 h 1352443"/>
              <a:gd name="connsiteX12" fmla="*/ 10045431 w 10678681"/>
              <a:gd name="connsiteY12" fmla="*/ 229568 h 1352443"/>
              <a:gd name="connsiteX13" fmla="*/ 10013265 w 10678681"/>
              <a:gd name="connsiteY13" fmla="*/ 284757 h 1352443"/>
              <a:gd name="connsiteX14" fmla="*/ 9862496 w 10678681"/>
              <a:gd name="connsiteY14" fmla="*/ 223033 h 1352443"/>
              <a:gd name="connsiteX15" fmla="*/ 9679638 w 10678681"/>
              <a:gd name="connsiteY15" fmla="*/ 277462 h 1352443"/>
              <a:gd name="connsiteX16" fmla="*/ 9498347 w 10678681"/>
              <a:gd name="connsiteY16" fmla="*/ 244723 h 1352443"/>
              <a:gd name="connsiteX17" fmla="*/ 9399702 w 10678681"/>
              <a:gd name="connsiteY17" fmla="*/ 276316 h 1352443"/>
              <a:gd name="connsiteX18" fmla="*/ 9378439 w 10678681"/>
              <a:gd name="connsiteY18" fmla="*/ 326244 h 1352443"/>
              <a:gd name="connsiteX19" fmla="*/ 9121744 w 10678681"/>
              <a:gd name="connsiteY19" fmla="*/ 365177 h 1352443"/>
              <a:gd name="connsiteX20" fmla="*/ 9061654 w 10678681"/>
              <a:gd name="connsiteY20" fmla="*/ 393730 h 1352443"/>
              <a:gd name="connsiteX21" fmla="*/ 8997577 w 10678681"/>
              <a:gd name="connsiteY21" fmla="*/ 380865 h 1352443"/>
              <a:gd name="connsiteX22" fmla="*/ 8907968 w 10678681"/>
              <a:gd name="connsiteY22" fmla="*/ 447345 h 1352443"/>
              <a:gd name="connsiteX23" fmla="*/ 8764163 w 10678681"/>
              <a:gd name="connsiteY23" fmla="*/ 471000 h 1352443"/>
              <a:gd name="connsiteX24" fmla="*/ 8680155 w 10678681"/>
              <a:gd name="connsiteY24" fmla="*/ 492404 h 1352443"/>
              <a:gd name="connsiteX25" fmla="*/ 8651436 w 10678681"/>
              <a:gd name="connsiteY25" fmla="*/ 511923 h 1352443"/>
              <a:gd name="connsiteX26" fmla="*/ 8609185 w 10678681"/>
              <a:gd name="connsiteY26" fmla="*/ 531525 h 1352443"/>
              <a:gd name="connsiteX27" fmla="*/ 8537091 w 10678681"/>
              <a:gd name="connsiteY27" fmla="*/ 574933 h 1352443"/>
              <a:gd name="connsiteX28" fmla="*/ 8435931 w 10678681"/>
              <a:gd name="connsiteY28" fmla="*/ 617926 h 1352443"/>
              <a:gd name="connsiteX29" fmla="*/ 8348623 w 10678681"/>
              <a:gd name="connsiteY29" fmla="*/ 600607 h 1352443"/>
              <a:gd name="connsiteX30" fmla="*/ 8344233 w 10678681"/>
              <a:gd name="connsiteY30" fmla="*/ 610922 h 1352443"/>
              <a:gd name="connsiteX31" fmla="*/ 8290622 w 10678681"/>
              <a:gd name="connsiteY31" fmla="*/ 622687 h 1352443"/>
              <a:gd name="connsiteX32" fmla="*/ 8086698 w 10678681"/>
              <a:gd name="connsiteY32" fmla="*/ 605185 h 1352443"/>
              <a:gd name="connsiteX33" fmla="*/ 7982378 w 10678681"/>
              <a:gd name="connsiteY33" fmla="*/ 629799 h 1352443"/>
              <a:gd name="connsiteX34" fmla="*/ 7947952 w 10678681"/>
              <a:gd name="connsiteY34" fmla="*/ 648003 h 1352443"/>
              <a:gd name="connsiteX35" fmla="*/ 7890112 w 10678681"/>
              <a:gd name="connsiteY35" fmla="*/ 677915 h 1352443"/>
              <a:gd name="connsiteX36" fmla="*/ 7853284 w 10678681"/>
              <a:gd name="connsiteY36" fmla="*/ 723588 h 1352443"/>
              <a:gd name="connsiteX37" fmla="*/ 7802383 w 10678681"/>
              <a:gd name="connsiteY37" fmla="*/ 739359 h 1352443"/>
              <a:gd name="connsiteX38" fmla="*/ 7730518 w 10678681"/>
              <a:gd name="connsiteY38" fmla="*/ 739526 h 1352443"/>
              <a:gd name="connsiteX39" fmla="*/ 7652907 w 10678681"/>
              <a:gd name="connsiteY39" fmla="*/ 783273 h 1352443"/>
              <a:gd name="connsiteX40" fmla="*/ 7606008 w 10678681"/>
              <a:gd name="connsiteY40" fmla="*/ 800717 h 1352443"/>
              <a:gd name="connsiteX41" fmla="*/ 7480223 w 10678681"/>
              <a:gd name="connsiteY41" fmla="*/ 856821 h 1352443"/>
              <a:gd name="connsiteX42" fmla="*/ 7356005 w 10678681"/>
              <a:gd name="connsiteY42" fmla="*/ 919462 h 1352443"/>
              <a:gd name="connsiteX43" fmla="*/ 7305396 w 10678681"/>
              <a:gd name="connsiteY43" fmla="*/ 986228 h 1352443"/>
              <a:gd name="connsiteX44" fmla="*/ 7266251 w 10678681"/>
              <a:gd name="connsiteY44" fmla="*/ 967864 h 1352443"/>
              <a:gd name="connsiteX45" fmla="*/ 7269396 w 10678681"/>
              <a:gd name="connsiteY45" fmla="*/ 989282 h 1352443"/>
              <a:gd name="connsiteX46" fmla="*/ 7258094 w 10678681"/>
              <a:gd name="connsiteY46" fmla="*/ 990679 h 1352443"/>
              <a:gd name="connsiteX47" fmla="*/ 7257893 w 10678681"/>
              <a:gd name="connsiteY47" fmla="*/ 991204 h 1352443"/>
              <a:gd name="connsiteX48" fmla="*/ 7247153 w 10678681"/>
              <a:gd name="connsiteY48" fmla="*/ 991550 h 1352443"/>
              <a:gd name="connsiteX49" fmla="*/ 7193612 w 10678681"/>
              <a:gd name="connsiteY49" fmla="*/ 987042 h 1352443"/>
              <a:gd name="connsiteX50" fmla="*/ 7132632 w 10678681"/>
              <a:gd name="connsiteY50" fmla="*/ 1042036 h 1352443"/>
              <a:gd name="connsiteX51" fmla="*/ 7105610 w 10678681"/>
              <a:gd name="connsiteY51" fmla="*/ 1053537 h 1352443"/>
              <a:gd name="connsiteX52" fmla="*/ 7069148 w 10678681"/>
              <a:gd name="connsiteY52" fmla="*/ 1047163 h 1352443"/>
              <a:gd name="connsiteX53" fmla="*/ 7039634 w 10678681"/>
              <a:gd name="connsiteY53" fmla="*/ 1059971 h 1352443"/>
              <a:gd name="connsiteX54" fmla="*/ 7033445 w 10678681"/>
              <a:gd name="connsiteY54" fmla="*/ 1063314 h 1352443"/>
              <a:gd name="connsiteX55" fmla="*/ 6999157 w 10678681"/>
              <a:gd name="connsiteY55" fmla="*/ 1055282 h 1352443"/>
              <a:gd name="connsiteX56" fmla="*/ 6981874 w 10678681"/>
              <a:gd name="connsiteY56" fmla="*/ 1053827 h 1352443"/>
              <a:gd name="connsiteX57" fmla="*/ 6976102 w 10678681"/>
              <a:gd name="connsiteY57" fmla="*/ 1047854 h 1352443"/>
              <a:gd name="connsiteX58" fmla="*/ 6951040 w 10678681"/>
              <a:gd name="connsiteY58" fmla="*/ 1048531 h 1352443"/>
              <a:gd name="connsiteX59" fmla="*/ 6948497 w 10678681"/>
              <a:gd name="connsiteY59" fmla="*/ 1050706 h 1352443"/>
              <a:gd name="connsiteX60" fmla="*/ 6926582 w 10678681"/>
              <a:gd name="connsiteY60" fmla="*/ 1043462 h 1352443"/>
              <a:gd name="connsiteX61" fmla="*/ 6833743 w 10678681"/>
              <a:gd name="connsiteY61" fmla="*/ 1027960 h 1352443"/>
              <a:gd name="connsiteX62" fmla="*/ 6687090 w 10678681"/>
              <a:gd name="connsiteY62" fmla="*/ 1063250 h 1352443"/>
              <a:gd name="connsiteX63" fmla="*/ 6437450 w 10678681"/>
              <a:gd name="connsiteY63" fmla="*/ 1101075 h 1352443"/>
              <a:gd name="connsiteX64" fmla="*/ 6327795 w 10678681"/>
              <a:gd name="connsiteY64" fmla="*/ 1088142 h 1352443"/>
              <a:gd name="connsiteX65" fmla="*/ 6136549 w 10678681"/>
              <a:gd name="connsiteY65" fmla="*/ 1100268 h 1352443"/>
              <a:gd name="connsiteX66" fmla="*/ 6004655 w 10678681"/>
              <a:gd name="connsiteY66" fmla="*/ 1114946 h 1352443"/>
              <a:gd name="connsiteX67" fmla="*/ 5936643 w 10678681"/>
              <a:gd name="connsiteY67" fmla="*/ 1095428 h 1352443"/>
              <a:gd name="connsiteX68" fmla="*/ 5912484 w 10678681"/>
              <a:gd name="connsiteY68" fmla="*/ 1112624 h 1352443"/>
              <a:gd name="connsiteX69" fmla="*/ 5908387 w 10678681"/>
              <a:gd name="connsiteY69" fmla="*/ 1116018 h 1352443"/>
              <a:gd name="connsiteX70" fmla="*/ 5890495 w 10678681"/>
              <a:gd name="connsiteY70" fmla="*/ 1120268 h 1352443"/>
              <a:gd name="connsiteX71" fmla="*/ 5887318 w 10678681"/>
              <a:gd name="connsiteY71" fmla="*/ 1133134 h 1352443"/>
              <a:gd name="connsiteX72" fmla="*/ 5861726 w 10678681"/>
              <a:gd name="connsiteY72" fmla="*/ 1147891 h 1352443"/>
              <a:gd name="connsiteX73" fmla="*/ 5805823 w 10678681"/>
              <a:gd name="connsiteY73" fmla="*/ 1152457 h 1352443"/>
              <a:gd name="connsiteX74" fmla="*/ 5689841 w 10678681"/>
              <a:gd name="connsiteY74" fmla="*/ 1176232 h 1352443"/>
              <a:gd name="connsiteX75" fmla="*/ 5605119 w 10678681"/>
              <a:gd name="connsiteY75" fmla="*/ 1190202 h 1352443"/>
              <a:gd name="connsiteX76" fmla="*/ 5488513 w 10678681"/>
              <a:gd name="connsiteY76" fmla="*/ 1205367 h 1352443"/>
              <a:gd name="connsiteX77" fmla="*/ 5402905 w 10678681"/>
              <a:gd name="connsiteY77" fmla="*/ 1241191 h 1352443"/>
              <a:gd name="connsiteX78" fmla="*/ 5285593 w 10678681"/>
              <a:gd name="connsiteY78" fmla="*/ 1273569 h 1352443"/>
              <a:gd name="connsiteX79" fmla="*/ 5192893 w 10678681"/>
              <a:gd name="connsiteY79" fmla="*/ 1247188 h 1352443"/>
              <a:gd name="connsiteX80" fmla="*/ 5186475 w 10678681"/>
              <a:gd name="connsiteY80" fmla="*/ 1257028 h 1352443"/>
              <a:gd name="connsiteX81" fmla="*/ 5126038 w 10678681"/>
              <a:gd name="connsiteY81" fmla="*/ 1263189 h 1352443"/>
              <a:gd name="connsiteX82" fmla="*/ 4894688 w 10678681"/>
              <a:gd name="connsiteY82" fmla="*/ 1247184 h 1352443"/>
              <a:gd name="connsiteX83" fmla="*/ 4788036 w 10678681"/>
              <a:gd name="connsiteY83" fmla="*/ 1238182 h 1352443"/>
              <a:gd name="connsiteX84" fmla="*/ 4747555 w 10678681"/>
              <a:gd name="connsiteY84" fmla="*/ 1252768 h 1352443"/>
              <a:gd name="connsiteX85" fmla="*/ 4679644 w 10678681"/>
              <a:gd name="connsiteY85" fmla="*/ 1276603 h 1352443"/>
              <a:gd name="connsiteX86" fmla="*/ 4632222 w 10678681"/>
              <a:gd name="connsiteY86" fmla="*/ 1318360 h 1352443"/>
              <a:gd name="connsiteX87" fmla="*/ 4617358 w 10678681"/>
              <a:gd name="connsiteY87" fmla="*/ 1327690 h 1352443"/>
              <a:gd name="connsiteX88" fmla="*/ 4589102 w 10678681"/>
              <a:gd name="connsiteY88" fmla="*/ 1321223 h 1352443"/>
              <a:gd name="connsiteX89" fmla="*/ 4578184 w 10678681"/>
              <a:gd name="connsiteY89" fmla="*/ 1326745 h 1352443"/>
              <a:gd name="connsiteX90" fmla="*/ 4574270 w 10678681"/>
              <a:gd name="connsiteY90" fmla="*/ 1325878 h 1352443"/>
              <a:gd name="connsiteX91" fmla="*/ 4564919 w 10678681"/>
              <a:gd name="connsiteY91" fmla="*/ 1325507 h 1352443"/>
              <a:gd name="connsiteX92" fmla="*/ 4566586 w 10678681"/>
              <a:gd name="connsiteY92" fmla="*/ 1316963 h 1352443"/>
              <a:gd name="connsiteX93" fmla="*/ 4556303 w 10678681"/>
              <a:gd name="connsiteY93" fmla="*/ 1300262 h 1352443"/>
              <a:gd name="connsiteX94" fmla="*/ 4502358 w 10678681"/>
              <a:gd name="connsiteY94" fmla="*/ 1302558 h 1352443"/>
              <a:gd name="connsiteX95" fmla="*/ 4498919 w 10678681"/>
              <a:gd name="connsiteY95" fmla="*/ 1312115 h 1352443"/>
              <a:gd name="connsiteX96" fmla="*/ 4492075 w 10678681"/>
              <a:gd name="connsiteY96" fmla="*/ 1313357 h 1352443"/>
              <a:gd name="connsiteX97" fmla="*/ 4487466 w 10678681"/>
              <a:gd name="connsiteY97" fmla="*/ 1304102 h 1352443"/>
              <a:gd name="connsiteX98" fmla="*/ 4398292 w 10678681"/>
              <a:gd name="connsiteY98" fmla="*/ 1278410 h 1352443"/>
              <a:gd name="connsiteX99" fmla="*/ 4306088 w 10678681"/>
              <a:gd name="connsiteY99" fmla="*/ 1282512 h 1352443"/>
              <a:gd name="connsiteX100" fmla="*/ 4188995 w 10678681"/>
              <a:gd name="connsiteY100" fmla="*/ 1296718 h 1352443"/>
              <a:gd name="connsiteX101" fmla="*/ 4136582 w 10678681"/>
              <a:gd name="connsiteY101" fmla="*/ 1287687 h 1352443"/>
              <a:gd name="connsiteX102" fmla="*/ 4064614 w 10678681"/>
              <a:gd name="connsiteY102" fmla="*/ 1296118 h 1352443"/>
              <a:gd name="connsiteX103" fmla="*/ 3900948 w 10678681"/>
              <a:gd name="connsiteY103" fmla="*/ 1322156 h 1352443"/>
              <a:gd name="connsiteX104" fmla="*/ 3787890 w 10678681"/>
              <a:gd name="connsiteY104" fmla="*/ 1352442 h 1352443"/>
              <a:gd name="connsiteX105" fmla="*/ 3745993 w 10678681"/>
              <a:gd name="connsiteY105" fmla="*/ 1342630 h 1352443"/>
              <a:gd name="connsiteX106" fmla="*/ 3675785 w 10678681"/>
              <a:gd name="connsiteY106" fmla="*/ 1326802 h 1352443"/>
              <a:gd name="connsiteX107" fmla="*/ 3623856 w 10678681"/>
              <a:gd name="connsiteY107" fmla="*/ 1290804 h 1352443"/>
              <a:gd name="connsiteX108" fmla="*/ 3564933 w 10678681"/>
              <a:gd name="connsiteY108" fmla="*/ 1287147 h 1352443"/>
              <a:gd name="connsiteX109" fmla="*/ 3550537 w 10678681"/>
              <a:gd name="connsiteY109" fmla="*/ 1317552 h 1352443"/>
              <a:gd name="connsiteX110" fmla="*/ 3487736 w 10678681"/>
              <a:gd name="connsiteY110" fmla="*/ 1303493 h 1352443"/>
              <a:gd name="connsiteX111" fmla="*/ 3392548 w 10678681"/>
              <a:gd name="connsiteY111" fmla="*/ 1278741 h 1352443"/>
              <a:gd name="connsiteX112" fmla="*/ 3337466 w 10678681"/>
              <a:gd name="connsiteY112" fmla="*/ 1272537 h 1352443"/>
              <a:gd name="connsiteX113" fmla="*/ 3175981 w 10678681"/>
              <a:gd name="connsiteY113" fmla="*/ 1208973 h 1352443"/>
              <a:gd name="connsiteX114" fmla="*/ 3036856 w 10678681"/>
              <a:gd name="connsiteY114" fmla="*/ 1214383 h 1352443"/>
              <a:gd name="connsiteX115" fmla="*/ 2824973 w 10678681"/>
              <a:gd name="connsiteY115" fmla="*/ 1134864 h 1352443"/>
              <a:gd name="connsiteX116" fmla="*/ 2804398 w 10678681"/>
              <a:gd name="connsiteY116" fmla="*/ 1125556 h 1352443"/>
              <a:gd name="connsiteX117" fmla="*/ 2736109 w 10678681"/>
              <a:gd name="connsiteY117" fmla="*/ 1137717 h 1352443"/>
              <a:gd name="connsiteX118" fmla="*/ 2659096 w 10678681"/>
              <a:gd name="connsiteY118" fmla="*/ 1150294 h 1352443"/>
              <a:gd name="connsiteX119" fmla="*/ 2567088 w 10678681"/>
              <a:gd name="connsiteY119" fmla="*/ 1181781 h 1352443"/>
              <a:gd name="connsiteX120" fmla="*/ 2454501 w 10678681"/>
              <a:gd name="connsiteY120" fmla="*/ 1155455 h 1352443"/>
              <a:gd name="connsiteX121" fmla="*/ 2385161 w 10678681"/>
              <a:gd name="connsiteY121" fmla="*/ 1161312 h 1352443"/>
              <a:gd name="connsiteX122" fmla="*/ 2273361 w 10678681"/>
              <a:gd name="connsiteY122" fmla="*/ 1134090 h 1352443"/>
              <a:gd name="connsiteX123" fmla="*/ 2132003 w 10678681"/>
              <a:gd name="connsiteY123" fmla="*/ 1139225 h 1352443"/>
              <a:gd name="connsiteX124" fmla="*/ 2041224 w 10678681"/>
              <a:gd name="connsiteY124" fmla="*/ 1147536 h 1352443"/>
              <a:gd name="connsiteX125" fmla="*/ 2010157 w 10678681"/>
              <a:gd name="connsiteY125" fmla="*/ 1152767 h 1352443"/>
              <a:gd name="connsiteX126" fmla="*/ 1859213 w 10678681"/>
              <a:gd name="connsiteY126" fmla="*/ 1199540 h 1352443"/>
              <a:gd name="connsiteX127" fmla="*/ 1735877 w 10678681"/>
              <a:gd name="connsiteY127" fmla="*/ 1246527 h 1352443"/>
              <a:gd name="connsiteX128" fmla="*/ 1705069 w 10678681"/>
              <a:gd name="connsiteY128" fmla="*/ 1251989 h 1352443"/>
              <a:gd name="connsiteX129" fmla="*/ 1307888 w 10678681"/>
              <a:gd name="connsiteY129" fmla="*/ 1283156 h 1352443"/>
              <a:gd name="connsiteX130" fmla="*/ 1220734 w 10678681"/>
              <a:gd name="connsiteY130" fmla="*/ 1257811 h 1352443"/>
              <a:gd name="connsiteX131" fmla="*/ 1021737 w 10678681"/>
              <a:gd name="connsiteY131" fmla="*/ 1238739 h 1352443"/>
              <a:gd name="connsiteX132" fmla="*/ 959820 w 10678681"/>
              <a:gd name="connsiteY132" fmla="*/ 1275863 h 1352443"/>
              <a:gd name="connsiteX133" fmla="*/ 929137 w 10678681"/>
              <a:gd name="connsiteY133" fmla="*/ 1273957 h 1352443"/>
              <a:gd name="connsiteX134" fmla="*/ 878849 w 10678681"/>
              <a:gd name="connsiteY134" fmla="*/ 1266740 h 1352443"/>
              <a:gd name="connsiteX135" fmla="*/ 800667 w 10678681"/>
              <a:gd name="connsiteY135" fmla="*/ 1282041 h 1352443"/>
              <a:gd name="connsiteX136" fmla="*/ 644906 w 10678681"/>
              <a:gd name="connsiteY136" fmla="*/ 1273685 h 1352443"/>
              <a:gd name="connsiteX137" fmla="*/ 379869 w 10678681"/>
              <a:gd name="connsiteY137" fmla="*/ 1339165 h 1352443"/>
              <a:gd name="connsiteX138" fmla="*/ 137696 w 10678681"/>
              <a:gd name="connsiteY138" fmla="*/ 1319217 h 1352443"/>
              <a:gd name="connsiteX139" fmla="*/ 54250 w 10678681"/>
              <a:gd name="connsiteY139" fmla="*/ 1315838 h 1352443"/>
              <a:gd name="connsiteX140" fmla="*/ 28042 w 10678681"/>
              <a:gd name="connsiteY140" fmla="*/ 1297822 h 1352443"/>
              <a:gd name="connsiteX141" fmla="*/ 0 w 10678681"/>
              <a:gd name="connsiteY141" fmla="*/ 1294612 h 1352443"/>
              <a:gd name="connsiteX142" fmla="*/ 0 w 10678681"/>
              <a:gd name="connsiteY142" fmla="*/ 0 h 1352443"/>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22314 w 10678681"/>
              <a:gd name="connsiteY18" fmla="*/ 33381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720084 w 10678681"/>
              <a:gd name="connsiteY39" fmla="*/ 760750 h 1342734"/>
              <a:gd name="connsiteX40" fmla="*/ 7652907 w 10678681"/>
              <a:gd name="connsiteY40" fmla="*/ 783273 h 1342734"/>
              <a:gd name="connsiteX41" fmla="*/ 7606008 w 10678681"/>
              <a:gd name="connsiteY41" fmla="*/ 800717 h 1342734"/>
              <a:gd name="connsiteX42" fmla="*/ 7480223 w 10678681"/>
              <a:gd name="connsiteY42" fmla="*/ 856821 h 1342734"/>
              <a:gd name="connsiteX43" fmla="*/ 7356005 w 10678681"/>
              <a:gd name="connsiteY43" fmla="*/ 919462 h 1342734"/>
              <a:gd name="connsiteX44" fmla="*/ 7305396 w 10678681"/>
              <a:gd name="connsiteY44" fmla="*/ 986228 h 1342734"/>
              <a:gd name="connsiteX45" fmla="*/ 7266251 w 10678681"/>
              <a:gd name="connsiteY45" fmla="*/ 967864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64919 w 10678681"/>
              <a:gd name="connsiteY89" fmla="*/ 1325507 h 1342734"/>
              <a:gd name="connsiteX90" fmla="*/ 4566586 w 10678681"/>
              <a:gd name="connsiteY90" fmla="*/ 1316963 h 1342734"/>
              <a:gd name="connsiteX91" fmla="*/ 4556303 w 10678681"/>
              <a:gd name="connsiteY91" fmla="*/ 1300262 h 1342734"/>
              <a:gd name="connsiteX92" fmla="*/ 4502358 w 10678681"/>
              <a:gd name="connsiteY92" fmla="*/ 1302558 h 1342734"/>
              <a:gd name="connsiteX93" fmla="*/ 4498919 w 10678681"/>
              <a:gd name="connsiteY93" fmla="*/ 1312115 h 1342734"/>
              <a:gd name="connsiteX94" fmla="*/ 4492075 w 10678681"/>
              <a:gd name="connsiteY94" fmla="*/ 1313357 h 1342734"/>
              <a:gd name="connsiteX95" fmla="*/ 4487466 w 10678681"/>
              <a:gd name="connsiteY95" fmla="*/ 1304102 h 1342734"/>
              <a:gd name="connsiteX96" fmla="*/ 4398292 w 10678681"/>
              <a:gd name="connsiteY96" fmla="*/ 1278410 h 1342734"/>
              <a:gd name="connsiteX97" fmla="*/ 4306088 w 10678681"/>
              <a:gd name="connsiteY97" fmla="*/ 1282512 h 1342734"/>
              <a:gd name="connsiteX98" fmla="*/ 4188995 w 10678681"/>
              <a:gd name="connsiteY98" fmla="*/ 1296718 h 1342734"/>
              <a:gd name="connsiteX99" fmla="*/ 4136582 w 10678681"/>
              <a:gd name="connsiteY99" fmla="*/ 1287687 h 1342734"/>
              <a:gd name="connsiteX100" fmla="*/ 4064614 w 10678681"/>
              <a:gd name="connsiteY100" fmla="*/ 1296118 h 1342734"/>
              <a:gd name="connsiteX101" fmla="*/ 3900948 w 10678681"/>
              <a:gd name="connsiteY101" fmla="*/ 1322156 h 1342734"/>
              <a:gd name="connsiteX102" fmla="*/ 3787890 w 10678681"/>
              <a:gd name="connsiteY102" fmla="*/ 1322164 h 1342734"/>
              <a:gd name="connsiteX103" fmla="*/ 3745993 w 10678681"/>
              <a:gd name="connsiteY103" fmla="*/ 1342630 h 1342734"/>
              <a:gd name="connsiteX104" fmla="*/ 3675785 w 10678681"/>
              <a:gd name="connsiteY104" fmla="*/ 1326802 h 1342734"/>
              <a:gd name="connsiteX105" fmla="*/ 3623856 w 10678681"/>
              <a:gd name="connsiteY105" fmla="*/ 1290804 h 1342734"/>
              <a:gd name="connsiteX106" fmla="*/ 3564933 w 10678681"/>
              <a:gd name="connsiteY106" fmla="*/ 1287147 h 1342734"/>
              <a:gd name="connsiteX107" fmla="*/ 3550537 w 10678681"/>
              <a:gd name="connsiteY107" fmla="*/ 1317552 h 1342734"/>
              <a:gd name="connsiteX108" fmla="*/ 3487736 w 10678681"/>
              <a:gd name="connsiteY108" fmla="*/ 1303493 h 1342734"/>
              <a:gd name="connsiteX109" fmla="*/ 3392548 w 10678681"/>
              <a:gd name="connsiteY109" fmla="*/ 1278741 h 1342734"/>
              <a:gd name="connsiteX110" fmla="*/ 3337466 w 10678681"/>
              <a:gd name="connsiteY110" fmla="*/ 1272537 h 1342734"/>
              <a:gd name="connsiteX111" fmla="*/ 3175981 w 10678681"/>
              <a:gd name="connsiteY111" fmla="*/ 1208973 h 1342734"/>
              <a:gd name="connsiteX112" fmla="*/ 3036856 w 10678681"/>
              <a:gd name="connsiteY112" fmla="*/ 1214383 h 1342734"/>
              <a:gd name="connsiteX113" fmla="*/ 2824973 w 10678681"/>
              <a:gd name="connsiteY113" fmla="*/ 1134864 h 1342734"/>
              <a:gd name="connsiteX114" fmla="*/ 2804398 w 10678681"/>
              <a:gd name="connsiteY114" fmla="*/ 1125556 h 1342734"/>
              <a:gd name="connsiteX115" fmla="*/ 2736109 w 10678681"/>
              <a:gd name="connsiteY115" fmla="*/ 1137717 h 1342734"/>
              <a:gd name="connsiteX116" fmla="*/ 2659096 w 10678681"/>
              <a:gd name="connsiteY116" fmla="*/ 1150294 h 1342734"/>
              <a:gd name="connsiteX117" fmla="*/ 2567088 w 10678681"/>
              <a:gd name="connsiteY117" fmla="*/ 1181781 h 1342734"/>
              <a:gd name="connsiteX118" fmla="*/ 2454501 w 10678681"/>
              <a:gd name="connsiteY118" fmla="*/ 1155455 h 1342734"/>
              <a:gd name="connsiteX119" fmla="*/ 2385161 w 10678681"/>
              <a:gd name="connsiteY119" fmla="*/ 1161312 h 1342734"/>
              <a:gd name="connsiteX120" fmla="*/ 2273361 w 10678681"/>
              <a:gd name="connsiteY120" fmla="*/ 1134090 h 1342734"/>
              <a:gd name="connsiteX121" fmla="*/ 2132003 w 10678681"/>
              <a:gd name="connsiteY121" fmla="*/ 1139225 h 1342734"/>
              <a:gd name="connsiteX122" fmla="*/ 2041224 w 10678681"/>
              <a:gd name="connsiteY122" fmla="*/ 1147536 h 1342734"/>
              <a:gd name="connsiteX123" fmla="*/ 2010157 w 10678681"/>
              <a:gd name="connsiteY123" fmla="*/ 1152767 h 1342734"/>
              <a:gd name="connsiteX124" fmla="*/ 1859213 w 10678681"/>
              <a:gd name="connsiteY124" fmla="*/ 1199540 h 1342734"/>
              <a:gd name="connsiteX125" fmla="*/ 1735877 w 10678681"/>
              <a:gd name="connsiteY125" fmla="*/ 1246527 h 1342734"/>
              <a:gd name="connsiteX126" fmla="*/ 1705069 w 10678681"/>
              <a:gd name="connsiteY126" fmla="*/ 1251989 h 1342734"/>
              <a:gd name="connsiteX127" fmla="*/ 1307888 w 10678681"/>
              <a:gd name="connsiteY127" fmla="*/ 1283156 h 1342734"/>
              <a:gd name="connsiteX128" fmla="*/ 1220734 w 10678681"/>
              <a:gd name="connsiteY128" fmla="*/ 1257811 h 1342734"/>
              <a:gd name="connsiteX129" fmla="*/ 1021737 w 10678681"/>
              <a:gd name="connsiteY129" fmla="*/ 1238739 h 1342734"/>
              <a:gd name="connsiteX130" fmla="*/ 959820 w 10678681"/>
              <a:gd name="connsiteY130" fmla="*/ 1275863 h 1342734"/>
              <a:gd name="connsiteX131" fmla="*/ 929137 w 10678681"/>
              <a:gd name="connsiteY131" fmla="*/ 1273957 h 1342734"/>
              <a:gd name="connsiteX132" fmla="*/ 878849 w 10678681"/>
              <a:gd name="connsiteY132" fmla="*/ 1266740 h 1342734"/>
              <a:gd name="connsiteX133" fmla="*/ 800667 w 10678681"/>
              <a:gd name="connsiteY133" fmla="*/ 1282041 h 1342734"/>
              <a:gd name="connsiteX134" fmla="*/ 644906 w 10678681"/>
              <a:gd name="connsiteY134" fmla="*/ 1273685 h 1342734"/>
              <a:gd name="connsiteX135" fmla="*/ 379869 w 10678681"/>
              <a:gd name="connsiteY135" fmla="*/ 1339165 h 1342734"/>
              <a:gd name="connsiteX136" fmla="*/ 137696 w 10678681"/>
              <a:gd name="connsiteY136" fmla="*/ 1319217 h 1342734"/>
              <a:gd name="connsiteX137" fmla="*/ 54250 w 10678681"/>
              <a:gd name="connsiteY137" fmla="*/ 1315838 h 1342734"/>
              <a:gd name="connsiteX138" fmla="*/ 28042 w 10678681"/>
              <a:gd name="connsiteY138" fmla="*/ 1297822 h 1342734"/>
              <a:gd name="connsiteX139" fmla="*/ 0 w 10678681"/>
              <a:gd name="connsiteY139" fmla="*/ 1294612 h 1342734"/>
              <a:gd name="connsiteX140" fmla="*/ 0 w 10678681"/>
              <a:gd name="connsiteY140"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78184 w 10678681"/>
              <a:gd name="connsiteY87" fmla="*/ 1326745 h 1342734"/>
              <a:gd name="connsiteX88" fmla="*/ 4564919 w 10678681"/>
              <a:gd name="connsiteY88" fmla="*/ 1325507 h 1342734"/>
              <a:gd name="connsiteX89" fmla="*/ 4566586 w 10678681"/>
              <a:gd name="connsiteY89" fmla="*/ 1316963 h 1342734"/>
              <a:gd name="connsiteX90" fmla="*/ 4556303 w 10678681"/>
              <a:gd name="connsiteY90" fmla="*/ 1300262 h 1342734"/>
              <a:gd name="connsiteX91" fmla="*/ 4502358 w 10678681"/>
              <a:gd name="connsiteY91" fmla="*/ 1302558 h 1342734"/>
              <a:gd name="connsiteX92" fmla="*/ 4498919 w 10678681"/>
              <a:gd name="connsiteY92" fmla="*/ 1312115 h 1342734"/>
              <a:gd name="connsiteX93" fmla="*/ 4492075 w 10678681"/>
              <a:gd name="connsiteY93" fmla="*/ 1313357 h 1342734"/>
              <a:gd name="connsiteX94" fmla="*/ 4487466 w 10678681"/>
              <a:gd name="connsiteY94" fmla="*/ 1304102 h 1342734"/>
              <a:gd name="connsiteX95" fmla="*/ 4398292 w 10678681"/>
              <a:gd name="connsiteY95" fmla="*/ 1278410 h 1342734"/>
              <a:gd name="connsiteX96" fmla="*/ 4306088 w 10678681"/>
              <a:gd name="connsiteY96" fmla="*/ 1282512 h 1342734"/>
              <a:gd name="connsiteX97" fmla="*/ 4188995 w 10678681"/>
              <a:gd name="connsiteY97" fmla="*/ 1296718 h 1342734"/>
              <a:gd name="connsiteX98" fmla="*/ 4136582 w 10678681"/>
              <a:gd name="connsiteY98" fmla="*/ 1287687 h 1342734"/>
              <a:gd name="connsiteX99" fmla="*/ 4064614 w 10678681"/>
              <a:gd name="connsiteY99" fmla="*/ 1296118 h 1342734"/>
              <a:gd name="connsiteX100" fmla="*/ 3900948 w 10678681"/>
              <a:gd name="connsiteY100" fmla="*/ 1322156 h 1342734"/>
              <a:gd name="connsiteX101" fmla="*/ 3787890 w 10678681"/>
              <a:gd name="connsiteY101" fmla="*/ 1322164 h 1342734"/>
              <a:gd name="connsiteX102" fmla="*/ 3745993 w 10678681"/>
              <a:gd name="connsiteY102" fmla="*/ 1342630 h 1342734"/>
              <a:gd name="connsiteX103" fmla="*/ 3675785 w 10678681"/>
              <a:gd name="connsiteY103" fmla="*/ 1326802 h 1342734"/>
              <a:gd name="connsiteX104" fmla="*/ 3623856 w 10678681"/>
              <a:gd name="connsiteY104" fmla="*/ 1290804 h 1342734"/>
              <a:gd name="connsiteX105" fmla="*/ 3564933 w 10678681"/>
              <a:gd name="connsiteY105" fmla="*/ 1287147 h 1342734"/>
              <a:gd name="connsiteX106" fmla="*/ 3550537 w 10678681"/>
              <a:gd name="connsiteY106" fmla="*/ 1317552 h 1342734"/>
              <a:gd name="connsiteX107" fmla="*/ 3487736 w 10678681"/>
              <a:gd name="connsiteY107" fmla="*/ 1303493 h 1342734"/>
              <a:gd name="connsiteX108" fmla="*/ 3392548 w 10678681"/>
              <a:gd name="connsiteY108" fmla="*/ 1278741 h 1342734"/>
              <a:gd name="connsiteX109" fmla="*/ 3337466 w 10678681"/>
              <a:gd name="connsiteY109" fmla="*/ 1272537 h 1342734"/>
              <a:gd name="connsiteX110" fmla="*/ 3175981 w 10678681"/>
              <a:gd name="connsiteY110" fmla="*/ 1208973 h 1342734"/>
              <a:gd name="connsiteX111" fmla="*/ 3036856 w 10678681"/>
              <a:gd name="connsiteY111" fmla="*/ 1214383 h 1342734"/>
              <a:gd name="connsiteX112" fmla="*/ 2824973 w 10678681"/>
              <a:gd name="connsiteY112" fmla="*/ 1134864 h 1342734"/>
              <a:gd name="connsiteX113" fmla="*/ 2804398 w 10678681"/>
              <a:gd name="connsiteY113" fmla="*/ 1125556 h 1342734"/>
              <a:gd name="connsiteX114" fmla="*/ 2736109 w 10678681"/>
              <a:gd name="connsiteY114" fmla="*/ 1137717 h 1342734"/>
              <a:gd name="connsiteX115" fmla="*/ 2659096 w 10678681"/>
              <a:gd name="connsiteY115" fmla="*/ 1150294 h 1342734"/>
              <a:gd name="connsiteX116" fmla="*/ 2567088 w 10678681"/>
              <a:gd name="connsiteY116" fmla="*/ 1181781 h 1342734"/>
              <a:gd name="connsiteX117" fmla="*/ 2454501 w 10678681"/>
              <a:gd name="connsiteY117" fmla="*/ 1155455 h 1342734"/>
              <a:gd name="connsiteX118" fmla="*/ 2385161 w 10678681"/>
              <a:gd name="connsiteY118" fmla="*/ 1161312 h 1342734"/>
              <a:gd name="connsiteX119" fmla="*/ 2273361 w 10678681"/>
              <a:gd name="connsiteY119" fmla="*/ 1134090 h 1342734"/>
              <a:gd name="connsiteX120" fmla="*/ 2132003 w 10678681"/>
              <a:gd name="connsiteY120" fmla="*/ 1139225 h 1342734"/>
              <a:gd name="connsiteX121" fmla="*/ 2041224 w 10678681"/>
              <a:gd name="connsiteY121" fmla="*/ 1147536 h 1342734"/>
              <a:gd name="connsiteX122" fmla="*/ 2010157 w 10678681"/>
              <a:gd name="connsiteY122" fmla="*/ 1152767 h 1342734"/>
              <a:gd name="connsiteX123" fmla="*/ 1859213 w 10678681"/>
              <a:gd name="connsiteY123" fmla="*/ 1199540 h 1342734"/>
              <a:gd name="connsiteX124" fmla="*/ 1735877 w 10678681"/>
              <a:gd name="connsiteY124" fmla="*/ 1246527 h 1342734"/>
              <a:gd name="connsiteX125" fmla="*/ 1705069 w 10678681"/>
              <a:gd name="connsiteY125" fmla="*/ 1251989 h 1342734"/>
              <a:gd name="connsiteX126" fmla="*/ 1307888 w 10678681"/>
              <a:gd name="connsiteY126" fmla="*/ 1283156 h 1342734"/>
              <a:gd name="connsiteX127" fmla="*/ 1220734 w 10678681"/>
              <a:gd name="connsiteY127" fmla="*/ 1257811 h 1342734"/>
              <a:gd name="connsiteX128" fmla="*/ 1021737 w 10678681"/>
              <a:gd name="connsiteY128" fmla="*/ 1238739 h 1342734"/>
              <a:gd name="connsiteX129" fmla="*/ 959820 w 10678681"/>
              <a:gd name="connsiteY129" fmla="*/ 1275863 h 1342734"/>
              <a:gd name="connsiteX130" fmla="*/ 929137 w 10678681"/>
              <a:gd name="connsiteY130" fmla="*/ 1273957 h 1342734"/>
              <a:gd name="connsiteX131" fmla="*/ 878849 w 10678681"/>
              <a:gd name="connsiteY131" fmla="*/ 1266740 h 1342734"/>
              <a:gd name="connsiteX132" fmla="*/ 800667 w 10678681"/>
              <a:gd name="connsiteY132" fmla="*/ 1282041 h 1342734"/>
              <a:gd name="connsiteX133" fmla="*/ 644906 w 10678681"/>
              <a:gd name="connsiteY133" fmla="*/ 1273685 h 1342734"/>
              <a:gd name="connsiteX134" fmla="*/ 379869 w 10678681"/>
              <a:gd name="connsiteY134" fmla="*/ 1339165 h 1342734"/>
              <a:gd name="connsiteX135" fmla="*/ 137696 w 10678681"/>
              <a:gd name="connsiteY135" fmla="*/ 1319217 h 1342734"/>
              <a:gd name="connsiteX136" fmla="*/ 54250 w 10678681"/>
              <a:gd name="connsiteY136" fmla="*/ 1315838 h 1342734"/>
              <a:gd name="connsiteX137" fmla="*/ 28042 w 10678681"/>
              <a:gd name="connsiteY137" fmla="*/ 1297822 h 1342734"/>
              <a:gd name="connsiteX138" fmla="*/ 0 w 10678681"/>
              <a:gd name="connsiteY138" fmla="*/ 1294612 h 1342734"/>
              <a:gd name="connsiteX139" fmla="*/ 0 w 10678681"/>
              <a:gd name="connsiteY139"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578184 w 10678681"/>
              <a:gd name="connsiteY86" fmla="*/ 1326745 h 1342734"/>
              <a:gd name="connsiteX87" fmla="*/ 4564919 w 10678681"/>
              <a:gd name="connsiteY87" fmla="*/ 1325507 h 1342734"/>
              <a:gd name="connsiteX88" fmla="*/ 4566586 w 10678681"/>
              <a:gd name="connsiteY88" fmla="*/ 1316963 h 1342734"/>
              <a:gd name="connsiteX89" fmla="*/ 4556303 w 10678681"/>
              <a:gd name="connsiteY89" fmla="*/ 1300262 h 1342734"/>
              <a:gd name="connsiteX90" fmla="*/ 4502358 w 10678681"/>
              <a:gd name="connsiteY90" fmla="*/ 1302558 h 1342734"/>
              <a:gd name="connsiteX91" fmla="*/ 4498919 w 10678681"/>
              <a:gd name="connsiteY91" fmla="*/ 1312115 h 1342734"/>
              <a:gd name="connsiteX92" fmla="*/ 4492075 w 10678681"/>
              <a:gd name="connsiteY92" fmla="*/ 1313357 h 1342734"/>
              <a:gd name="connsiteX93" fmla="*/ 4487466 w 10678681"/>
              <a:gd name="connsiteY93" fmla="*/ 1304102 h 1342734"/>
              <a:gd name="connsiteX94" fmla="*/ 4398292 w 10678681"/>
              <a:gd name="connsiteY94" fmla="*/ 1278410 h 1342734"/>
              <a:gd name="connsiteX95" fmla="*/ 4306088 w 10678681"/>
              <a:gd name="connsiteY95" fmla="*/ 1282512 h 1342734"/>
              <a:gd name="connsiteX96" fmla="*/ 4188995 w 10678681"/>
              <a:gd name="connsiteY96" fmla="*/ 1296718 h 1342734"/>
              <a:gd name="connsiteX97" fmla="*/ 4136582 w 10678681"/>
              <a:gd name="connsiteY97" fmla="*/ 1287687 h 1342734"/>
              <a:gd name="connsiteX98" fmla="*/ 4064614 w 10678681"/>
              <a:gd name="connsiteY98" fmla="*/ 1296118 h 1342734"/>
              <a:gd name="connsiteX99" fmla="*/ 3900948 w 10678681"/>
              <a:gd name="connsiteY99" fmla="*/ 1322156 h 1342734"/>
              <a:gd name="connsiteX100" fmla="*/ 3787890 w 10678681"/>
              <a:gd name="connsiteY100" fmla="*/ 1322164 h 1342734"/>
              <a:gd name="connsiteX101" fmla="*/ 3745993 w 10678681"/>
              <a:gd name="connsiteY101" fmla="*/ 1342630 h 1342734"/>
              <a:gd name="connsiteX102" fmla="*/ 3675785 w 10678681"/>
              <a:gd name="connsiteY102" fmla="*/ 1326802 h 1342734"/>
              <a:gd name="connsiteX103" fmla="*/ 3623856 w 10678681"/>
              <a:gd name="connsiteY103" fmla="*/ 1290804 h 1342734"/>
              <a:gd name="connsiteX104" fmla="*/ 3564933 w 10678681"/>
              <a:gd name="connsiteY104" fmla="*/ 1287147 h 1342734"/>
              <a:gd name="connsiteX105" fmla="*/ 3550537 w 10678681"/>
              <a:gd name="connsiteY105" fmla="*/ 1317552 h 1342734"/>
              <a:gd name="connsiteX106" fmla="*/ 3487736 w 10678681"/>
              <a:gd name="connsiteY106" fmla="*/ 1303493 h 1342734"/>
              <a:gd name="connsiteX107" fmla="*/ 3392548 w 10678681"/>
              <a:gd name="connsiteY107" fmla="*/ 1278741 h 1342734"/>
              <a:gd name="connsiteX108" fmla="*/ 3337466 w 10678681"/>
              <a:gd name="connsiteY108" fmla="*/ 1272537 h 1342734"/>
              <a:gd name="connsiteX109" fmla="*/ 3175981 w 10678681"/>
              <a:gd name="connsiteY109" fmla="*/ 1208973 h 1342734"/>
              <a:gd name="connsiteX110" fmla="*/ 3036856 w 10678681"/>
              <a:gd name="connsiteY110" fmla="*/ 1214383 h 1342734"/>
              <a:gd name="connsiteX111" fmla="*/ 2824973 w 10678681"/>
              <a:gd name="connsiteY111" fmla="*/ 1134864 h 1342734"/>
              <a:gd name="connsiteX112" fmla="*/ 2804398 w 10678681"/>
              <a:gd name="connsiteY112" fmla="*/ 1125556 h 1342734"/>
              <a:gd name="connsiteX113" fmla="*/ 2736109 w 10678681"/>
              <a:gd name="connsiteY113" fmla="*/ 1137717 h 1342734"/>
              <a:gd name="connsiteX114" fmla="*/ 2659096 w 10678681"/>
              <a:gd name="connsiteY114" fmla="*/ 1150294 h 1342734"/>
              <a:gd name="connsiteX115" fmla="*/ 2567088 w 10678681"/>
              <a:gd name="connsiteY115" fmla="*/ 1181781 h 1342734"/>
              <a:gd name="connsiteX116" fmla="*/ 2454501 w 10678681"/>
              <a:gd name="connsiteY116" fmla="*/ 1155455 h 1342734"/>
              <a:gd name="connsiteX117" fmla="*/ 2385161 w 10678681"/>
              <a:gd name="connsiteY117" fmla="*/ 1161312 h 1342734"/>
              <a:gd name="connsiteX118" fmla="*/ 2273361 w 10678681"/>
              <a:gd name="connsiteY118" fmla="*/ 1134090 h 1342734"/>
              <a:gd name="connsiteX119" fmla="*/ 2132003 w 10678681"/>
              <a:gd name="connsiteY119" fmla="*/ 1139225 h 1342734"/>
              <a:gd name="connsiteX120" fmla="*/ 2041224 w 10678681"/>
              <a:gd name="connsiteY120" fmla="*/ 1147536 h 1342734"/>
              <a:gd name="connsiteX121" fmla="*/ 2010157 w 10678681"/>
              <a:gd name="connsiteY121" fmla="*/ 1152767 h 1342734"/>
              <a:gd name="connsiteX122" fmla="*/ 1859213 w 10678681"/>
              <a:gd name="connsiteY122" fmla="*/ 1199540 h 1342734"/>
              <a:gd name="connsiteX123" fmla="*/ 1735877 w 10678681"/>
              <a:gd name="connsiteY123" fmla="*/ 1246527 h 1342734"/>
              <a:gd name="connsiteX124" fmla="*/ 1705069 w 10678681"/>
              <a:gd name="connsiteY124" fmla="*/ 1251989 h 1342734"/>
              <a:gd name="connsiteX125" fmla="*/ 1307888 w 10678681"/>
              <a:gd name="connsiteY125" fmla="*/ 1283156 h 1342734"/>
              <a:gd name="connsiteX126" fmla="*/ 1220734 w 10678681"/>
              <a:gd name="connsiteY126" fmla="*/ 1257811 h 1342734"/>
              <a:gd name="connsiteX127" fmla="*/ 1021737 w 10678681"/>
              <a:gd name="connsiteY127" fmla="*/ 1238739 h 1342734"/>
              <a:gd name="connsiteX128" fmla="*/ 959820 w 10678681"/>
              <a:gd name="connsiteY128" fmla="*/ 1275863 h 1342734"/>
              <a:gd name="connsiteX129" fmla="*/ 929137 w 10678681"/>
              <a:gd name="connsiteY129" fmla="*/ 1273957 h 1342734"/>
              <a:gd name="connsiteX130" fmla="*/ 878849 w 10678681"/>
              <a:gd name="connsiteY130" fmla="*/ 1266740 h 1342734"/>
              <a:gd name="connsiteX131" fmla="*/ 800667 w 10678681"/>
              <a:gd name="connsiteY131" fmla="*/ 1282041 h 1342734"/>
              <a:gd name="connsiteX132" fmla="*/ 644906 w 10678681"/>
              <a:gd name="connsiteY132" fmla="*/ 1273685 h 1342734"/>
              <a:gd name="connsiteX133" fmla="*/ 379869 w 10678681"/>
              <a:gd name="connsiteY133" fmla="*/ 1339165 h 1342734"/>
              <a:gd name="connsiteX134" fmla="*/ 137696 w 10678681"/>
              <a:gd name="connsiteY134" fmla="*/ 1319217 h 1342734"/>
              <a:gd name="connsiteX135" fmla="*/ 54250 w 10678681"/>
              <a:gd name="connsiteY135" fmla="*/ 1315838 h 1342734"/>
              <a:gd name="connsiteX136" fmla="*/ 28042 w 10678681"/>
              <a:gd name="connsiteY136" fmla="*/ 1297822 h 1342734"/>
              <a:gd name="connsiteX137" fmla="*/ 0 w 10678681"/>
              <a:gd name="connsiteY137" fmla="*/ 1294612 h 1342734"/>
              <a:gd name="connsiteX138" fmla="*/ 0 w 10678681"/>
              <a:gd name="connsiteY138"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578184 w 10678681"/>
              <a:gd name="connsiteY85" fmla="*/ 1326745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17473 w 10678681"/>
              <a:gd name="connsiteY85" fmla="*/ 1296467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26038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660167 w 10678681"/>
              <a:gd name="connsiteY122" fmla="*/ 123684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10678681" h="1342734">
                <a:moveTo>
                  <a:pt x="0" y="0"/>
                </a:moveTo>
                <a:lnTo>
                  <a:pt x="10678681" y="0"/>
                </a:lnTo>
                <a:lnTo>
                  <a:pt x="10666019" y="7876"/>
                </a:lnTo>
                <a:cubicBezTo>
                  <a:pt x="10653407" y="16166"/>
                  <a:pt x="10642107" y="24244"/>
                  <a:pt x="10632825" y="32153"/>
                </a:cubicBezTo>
                <a:cubicBezTo>
                  <a:pt x="10592272" y="36323"/>
                  <a:pt x="10556884" y="50892"/>
                  <a:pt x="10516219" y="45588"/>
                </a:cubicBezTo>
                <a:cubicBezTo>
                  <a:pt x="10497465" y="38035"/>
                  <a:pt x="10481313" y="25649"/>
                  <a:pt x="10456989" y="979"/>
                </a:cubicBezTo>
                <a:cubicBezTo>
                  <a:pt x="10458435" y="21260"/>
                  <a:pt x="10448472" y="9612"/>
                  <a:pt x="10438642" y="1524"/>
                </a:cubicBezTo>
                <a:cubicBezTo>
                  <a:pt x="10430119" y="11702"/>
                  <a:pt x="10417632" y="41266"/>
                  <a:pt x="10407146" y="43659"/>
                </a:cubicBezTo>
                <a:cubicBezTo>
                  <a:pt x="10379701" y="2826"/>
                  <a:pt x="10370665" y="125005"/>
                  <a:pt x="10341159" y="103824"/>
                </a:cubicBezTo>
                <a:cubicBezTo>
                  <a:pt x="10332001" y="120367"/>
                  <a:pt x="10274736" y="115685"/>
                  <a:pt x="10244930" y="94599"/>
                </a:cubicBezTo>
                <a:cubicBezTo>
                  <a:pt x="10189350" y="132718"/>
                  <a:pt x="10178914" y="158571"/>
                  <a:pt x="10115334" y="155658"/>
                </a:cubicBezTo>
                <a:cubicBezTo>
                  <a:pt x="10110816" y="185325"/>
                  <a:pt x="10047419" y="166765"/>
                  <a:pt x="10068157" y="215673"/>
                </a:cubicBezTo>
                <a:cubicBezTo>
                  <a:pt x="10047157" y="216184"/>
                  <a:pt x="10029060" y="198149"/>
                  <a:pt x="10045431" y="229568"/>
                </a:cubicBezTo>
                <a:cubicBezTo>
                  <a:pt x="10018897" y="234017"/>
                  <a:pt x="9963426" y="205273"/>
                  <a:pt x="9929077" y="209062"/>
                </a:cubicBezTo>
                <a:cubicBezTo>
                  <a:pt x="9910475" y="224494"/>
                  <a:pt x="9890198" y="272419"/>
                  <a:pt x="9840045" y="223033"/>
                </a:cubicBezTo>
                <a:cubicBezTo>
                  <a:pt x="9789999" y="276055"/>
                  <a:pt x="9744257" y="186744"/>
                  <a:pt x="9679639" y="247182"/>
                </a:cubicBezTo>
                <a:cubicBezTo>
                  <a:pt x="9634736" y="215294"/>
                  <a:pt x="9537501" y="238016"/>
                  <a:pt x="9498347" y="244723"/>
                </a:cubicBezTo>
                <a:cubicBezTo>
                  <a:pt x="9450379" y="244255"/>
                  <a:pt x="9394227" y="293607"/>
                  <a:pt x="9366026" y="299024"/>
                </a:cubicBezTo>
                <a:cubicBezTo>
                  <a:pt x="9341424" y="298595"/>
                  <a:pt x="9297504" y="338146"/>
                  <a:pt x="9316702" y="356523"/>
                </a:cubicBezTo>
                <a:cubicBezTo>
                  <a:pt x="9228105" y="319675"/>
                  <a:pt x="9206375" y="367221"/>
                  <a:pt x="9121744" y="365177"/>
                </a:cubicBezTo>
                <a:cubicBezTo>
                  <a:pt x="9093808" y="425910"/>
                  <a:pt x="9103257" y="373647"/>
                  <a:pt x="9061654" y="393730"/>
                </a:cubicBezTo>
                <a:cubicBezTo>
                  <a:pt x="9060114" y="344357"/>
                  <a:pt x="9015442" y="432718"/>
                  <a:pt x="8997577" y="380865"/>
                </a:cubicBezTo>
                <a:cubicBezTo>
                  <a:pt x="8969550" y="402056"/>
                  <a:pt x="8954076" y="446763"/>
                  <a:pt x="8907968" y="447345"/>
                </a:cubicBezTo>
                <a:cubicBezTo>
                  <a:pt x="8864369" y="428134"/>
                  <a:pt x="8818646" y="497461"/>
                  <a:pt x="8764163" y="471000"/>
                </a:cubicBezTo>
                <a:cubicBezTo>
                  <a:pt x="8744747" y="465539"/>
                  <a:pt x="8688469" y="474754"/>
                  <a:pt x="8680155" y="492404"/>
                </a:cubicBezTo>
                <a:cubicBezTo>
                  <a:pt x="8668902" y="497604"/>
                  <a:pt x="8654338" y="493892"/>
                  <a:pt x="8651436" y="511923"/>
                </a:cubicBezTo>
                <a:cubicBezTo>
                  <a:pt x="8645505" y="533975"/>
                  <a:pt x="8599739" y="507897"/>
                  <a:pt x="8609185" y="531525"/>
                </a:cubicBezTo>
                <a:cubicBezTo>
                  <a:pt x="8576806" y="513805"/>
                  <a:pt x="8560019" y="560634"/>
                  <a:pt x="8537091" y="574933"/>
                </a:cubicBezTo>
                <a:cubicBezTo>
                  <a:pt x="8510928" y="556486"/>
                  <a:pt x="8488623" y="604682"/>
                  <a:pt x="8435931" y="617926"/>
                </a:cubicBezTo>
                <a:cubicBezTo>
                  <a:pt x="8406978" y="596402"/>
                  <a:pt x="8400500" y="627188"/>
                  <a:pt x="8348623" y="600607"/>
                </a:cubicBezTo>
                <a:cubicBezTo>
                  <a:pt x="8347650" y="604255"/>
                  <a:pt x="8320537" y="587451"/>
                  <a:pt x="8276883" y="588214"/>
                </a:cubicBezTo>
                <a:cubicBezTo>
                  <a:pt x="8233229" y="588977"/>
                  <a:pt x="8147007" y="602039"/>
                  <a:pt x="8086698" y="605185"/>
                </a:cubicBezTo>
                <a:cubicBezTo>
                  <a:pt x="8018754" y="612533"/>
                  <a:pt x="8076794" y="658105"/>
                  <a:pt x="7982378" y="629799"/>
                </a:cubicBezTo>
                <a:cubicBezTo>
                  <a:pt x="7978309" y="650417"/>
                  <a:pt x="7968020" y="653434"/>
                  <a:pt x="7947952" y="648003"/>
                </a:cubicBezTo>
                <a:cubicBezTo>
                  <a:pt x="7915301" y="652980"/>
                  <a:pt x="7930086" y="699793"/>
                  <a:pt x="7890112" y="677915"/>
                </a:cubicBezTo>
                <a:cubicBezTo>
                  <a:pt x="7902561" y="702153"/>
                  <a:pt x="7831508" y="700184"/>
                  <a:pt x="7853284" y="723588"/>
                </a:cubicBezTo>
                <a:cubicBezTo>
                  <a:pt x="7838304" y="751013"/>
                  <a:pt x="7817999" y="714992"/>
                  <a:pt x="7802383" y="739359"/>
                </a:cubicBezTo>
                <a:cubicBezTo>
                  <a:pt x="7781922" y="742015"/>
                  <a:pt x="7755431" y="732207"/>
                  <a:pt x="7730518" y="739526"/>
                </a:cubicBezTo>
                <a:cubicBezTo>
                  <a:pt x="7716802" y="743091"/>
                  <a:pt x="7733019" y="753459"/>
                  <a:pt x="7720084" y="760750"/>
                </a:cubicBezTo>
                <a:cubicBezTo>
                  <a:pt x="7707149" y="768041"/>
                  <a:pt x="7671920" y="776612"/>
                  <a:pt x="7652907" y="783273"/>
                </a:cubicBezTo>
                <a:cubicBezTo>
                  <a:pt x="7630163" y="772504"/>
                  <a:pt x="7616976" y="783101"/>
                  <a:pt x="7606008" y="800717"/>
                </a:cubicBezTo>
                <a:cubicBezTo>
                  <a:pt x="7561224" y="806541"/>
                  <a:pt x="7527083" y="837162"/>
                  <a:pt x="7480223" y="856821"/>
                </a:cubicBezTo>
                <a:cubicBezTo>
                  <a:pt x="7422566" y="851729"/>
                  <a:pt x="7406130" y="898621"/>
                  <a:pt x="7356005" y="919462"/>
                </a:cubicBezTo>
                <a:cubicBezTo>
                  <a:pt x="7301710" y="896412"/>
                  <a:pt x="7327853" y="963334"/>
                  <a:pt x="7305396" y="986228"/>
                </a:cubicBezTo>
                <a:lnTo>
                  <a:pt x="7266251" y="967864"/>
                </a:lnTo>
                <a:lnTo>
                  <a:pt x="7258094" y="990679"/>
                </a:lnTo>
                <a:lnTo>
                  <a:pt x="7257893" y="991204"/>
                </a:lnTo>
                <a:lnTo>
                  <a:pt x="7247153" y="991550"/>
                </a:lnTo>
                <a:cubicBezTo>
                  <a:pt x="7228850" y="991013"/>
                  <a:pt x="7210872" y="989423"/>
                  <a:pt x="7193612" y="987042"/>
                </a:cubicBezTo>
                <a:cubicBezTo>
                  <a:pt x="7184018" y="1016185"/>
                  <a:pt x="7117645" y="991054"/>
                  <a:pt x="7132632" y="1042036"/>
                </a:cubicBezTo>
                <a:cubicBezTo>
                  <a:pt x="7109597" y="1040358"/>
                  <a:pt x="7092653" y="1020472"/>
                  <a:pt x="7105610" y="1053537"/>
                </a:cubicBezTo>
                <a:cubicBezTo>
                  <a:pt x="7098186" y="1053959"/>
                  <a:pt x="7071669" y="1042250"/>
                  <a:pt x="7069148" y="1047163"/>
                </a:cubicBezTo>
                <a:lnTo>
                  <a:pt x="7039634" y="1059971"/>
                </a:lnTo>
                <a:lnTo>
                  <a:pt x="7033445" y="1063314"/>
                </a:lnTo>
                <a:lnTo>
                  <a:pt x="6999157" y="1055282"/>
                </a:lnTo>
                <a:lnTo>
                  <a:pt x="6981874" y="1053827"/>
                </a:lnTo>
                <a:lnTo>
                  <a:pt x="6976102" y="1047854"/>
                </a:lnTo>
                <a:cubicBezTo>
                  <a:pt x="6970359" y="1044495"/>
                  <a:pt x="6962768" y="1043656"/>
                  <a:pt x="6951040" y="1048531"/>
                </a:cubicBezTo>
                <a:lnTo>
                  <a:pt x="6948497" y="1050706"/>
                </a:lnTo>
                <a:lnTo>
                  <a:pt x="6926582" y="1043462"/>
                </a:lnTo>
                <a:cubicBezTo>
                  <a:pt x="6919310" y="1039773"/>
                  <a:pt x="6839625" y="1034777"/>
                  <a:pt x="6833743" y="1027960"/>
                </a:cubicBezTo>
                <a:cubicBezTo>
                  <a:pt x="6776335" y="1015119"/>
                  <a:pt x="6761260" y="1047430"/>
                  <a:pt x="6687090" y="1063250"/>
                </a:cubicBezTo>
                <a:cubicBezTo>
                  <a:pt x="6621041" y="1075436"/>
                  <a:pt x="6482366" y="1074217"/>
                  <a:pt x="6431838" y="1063226"/>
                </a:cubicBezTo>
                <a:cubicBezTo>
                  <a:pt x="6405016" y="1060235"/>
                  <a:pt x="6309698" y="1067799"/>
                  <a:pt x="6327795" y="1088142"/>
                </a:cubicBezTo>
                <a:cubicBezTo>
                  <a:pt x="6241699" y="1050273"/>
                  <a:pt x="6228725" y="1111123"/>
                  <a:pt x="6136549" y="1100268"/>
                </a:cubicBezTo>
                <a:cubicBezTo>
                  <a:pt x="6096483" y="1157984"/>
                  <a:pt x="6053277" y="1099229"/>
                  <a:pt x="6004655" y="1114946"/>
                </a:cubicBezTo>
                <a:cubicBezTo>
                  <a:pt x="6010724" y="1065500"/>
                  <a:pt x="5948029" y="1149051"/>
                  <a:pt x="5936643" y="1095428"/>
                </a:cubicBezTo>
                <a:cubicBezTo>
                  <a:pt x="5928154" y="1099986"/>
                  <a:pt x="5920290" y="1106094"/>
                  <a:pt x="5912484" y="1112624"/>
                </a:cubicBezTo>
                <a:lnTo>
                  <a:pt x="5908387" y="1116018"/>
                </a:lnTo>
                <a:lnTo>
                  <a:pt x="5890495" y="1120268"/>
                </a:lnTo>
                <a:lnTo>
                  <a:pt x="5887318" y="1133134"/>
                </a:lnTo>
                <a:lnTo>
                  <a:pt x="5861726" y="1147891"/>
                </a:lnTo>
                <a:cubicBezTo>
                  <a:pt x="5851855" y="1151615"/>
                  <a:pt x="5818443" y="1153513"/>
                  <a:pt x="5805823" y="1152457"/>
                </a:cubicBezTo>
                <a:cubicBezTo>
                  <a:pt x="5761190" y="1128740"/>
                  <a:pt x="5745234" y="1208320"/>
                  <a:pt x="5689841" y="1176232"/>
                </a:cubicBezTo>
                <a:cubicBezTo>
                  <a:pt x="5645165" y="1182523"/>
                  <a:pt x="5638674" y="1185346"/>
                  <a:pt x="5605119" y="1190202"/>
                </a:cubicBezTo>
                <a:cubicBezTo>
                  <a:pt x="5595173" y="1211597"/>
                  <a:pt x="5481899" y="1180798"/>
                  <a:pt x="5488513" y="1205367"/>
                </a:cubicBezTo>
                <a:cubicBezTo>
                  <a:pt x="5455905" y="1184307"/>
                  <a:pt x="5430208" y="1229302"/>
                  <a:pt x="5402905" y="1241191"/>
                </a:cubicBezTo>
                <a:cubicBezTo>
                  <a:pt x="5353635" y="1248161"/>
                  <a:pt x="5228965" y="1244549"/>
                  <a:pt x="5192893" y="1247188"/>
                </a:cubicBezTo>
                <a:cubicBezTo>
                  <a:pt x="5191257" y="1250727"/>
                  <a:pt x="5178909" y="1254361"/>
                  <a:pt x="5164025" y="1257028"/>
                </a:cubicBezTo>
                <a:cubicBezTo>
                  <a:pt x="5149141" y="1259695"/>
                  <a:pt x="5121746" y="1277136"/>
                  <a:pt x="5103589" y="1263189"/>
                </a:cubicBezTo>
                <a:cubicBezTo>
                  <a:pt x="5020856" y="1221392"/>
                  <a:pt x="4961920" y="1251721"/>
                  <a:pt x="4894688" y="1247184"/>
                </a:cubicBezTo>
                <a:cubicBezTo>
                  <a:pt x="4819279" y="1247443"/>
                  <a:pt x="4886780" y="1276272"/>
                  <a:pt x="4788036" y="1238182"/>
                </a:cubicBezTo>
                <a:cubicBezTo>
                  <a:pt x="4780353" y="1258340"/>
                  <a:pt x="4768632" y="1260281"/>
                  <a:pt x="4747555" y="1252768"/>
                </a:cubicBezTo>
                <a:cubicBezTo>
                  <a:pt x="4711089" y="1254336"/>
                  <a:pt x="4719897" y="1302605"/>
                  <a:pt x="4679644" y="1276603"/>
                </a:cubicBezTo>
                <a:cubicBezTo>
                  <a:pt x="4651415" y="1288933"/>
                  <a:pt x="4636594" y="1288316"/>
                  <a:pt x="4617473" y="1296467"/>
                </a:cubicBezTo>
                <a:lnTo>
                  <a:pt x="4564919" y="1325507"/>
                </a:lnTo>
                <a:lnTo>
                  <a:pt x="4566586" y="1316963"/>
                </a:lnTo>
                <a:cubicBezTo>
                  <a:pt x="4569057" y="1308855"/>
                  <a:pt x="4571069" y="1299935"/>
                  <a:pt x="4556303" y="1300262"/>
                </a:cubicBezTo>
                <a:cubicBezTo>
                  <a:pt x="4525488" y="1305073"/>
                  <a:pt x="4517133" y="1269079"/>
                  <a:pt x="4502358" y="1302558"/>
                </a:cubicBezTo>
                <a:lnTo>
                  <a:pt x="4498919" y="1312115"/>
                </a:lnTo>
                <a:lnTo>
                  <a:pt x="4492075" y="1313357"/>
                </a:lnTo>
                <a:cubicBezTo>
                  <a:pt x="4488463" y="1312870"/>
                  <a:pt x="4486534" y="1310394"/>
                  <a:pt x="4487466" y="1304102"/>
                </a:cubicBezTo>
                <a:cubicBezTo>
                  <a:pt x="4457512" y="1328789"/>
                  <a:pt x="4426787" y="1287064"/>
                  <a:pt x="4398292" y="1278410"/>
                </a:cubicBezTo>
                <a:cubicBezTo>
                  <a:pt x="4375210" y="1302378"/>
                  <a:pt x="4366248" y="1283298"/>
                  <a:pt x="4306088" y="1282512"/>
                </a:cubicBezTo>
                <a:cubicBezTo>
                  <a:pt x="4280844" y="1310113"/>
                  <a:pt x="4237476" y="1258925"/>
                  <a:pt x="4188995" y="1296718"/>
                </a:cubicBezTo>
                <a:cubicBezTo>
                  <a:pt x="4186961" y="1293392"/>
                  <a:pt x="4157312" y="1287787"/>
                  <a:pt x="4136582" y="1287687"/>
                </a:cubicBezTo>
                <a:cubicBezTo>
                  <a:pt x="4115852" y="1287587"/>
                  <a:pt x="4081037" y="1280166"/>
                  <a:pt x="4064614" y="1296118"/>
                </a:cubicBezTo>
                <a:cubicBezTo>
                  <a:pt x="3987264" y="1347194"/>
                  <a:pt x="3967205" y="1309881"/>
                  <a:pt x="3900948" y="1322156"/>
                </a:cubicBezTo>
                <a:cubicBezTo>
                  <a:pt x="3826014" y="1330612"/>
                  <a:pt x="3831060" y="1333478"/>
                  <a:pt x="3787890" y="1322164"/>
                </a:cubicBezTo>
                <a:cubicBezTo>
                  <a:pt x="3777929" y="1303028"/>
                  <a:pt x="3766063" y="1332733"/>
                  <a:pt x="3745993" y="1342630"/>
                </a:cubicBezTo>
                <a:cubicBezTo>
                  <a:pt x="3709591" y="1345286"/>
                  <a:pt x="3712765" y="1296323"/>
                  <a:pt x="3675785" y="1326802"/>
                </a:cubicBezTo>
                <a:cubicBezTo>
                  <a:pt x="3682573" y="1300349"/>
                  <a:pt x="3606829" y="1318588"/>
                  <a:pt x="3623856" y="1290804"/>
                </a:cubicBezTo>
                <a:cubicBezTo>
                  <a:pt x="3600335" y="1267550"/>
                  <a:pt x="3588308" y="1307279"/>
                  <a:pt x="3564933" y="1287147"/>
                </a:cubicBezTo>
                <a:cubicBezTo>
                  <a:pt x="3538420" y="1283043"/>
                  <a:pt x="3579946" y="1314789"/>
                  <a:pt x="3550537" y="1317552"/>
                </a:cubicBezTo>
                <a:cubicBezTo>
                  <a:pt x="3514920" y="1316159"/>
                  <a:pt x="3514600" y="1364317"/>
                  <a:pt x="3487736" y="1303493"/>
                </a:cubicBezTo>
                <a:cubicBezTo>
                  <a:pt x="3450312" y="1319195"/>
                  <a:pt x="3443340" y="1291726"/>
                  <a:pt x="3392548" y="1278741"/>
                </a:cubicBezTo>
                <a:cubicBezTo>
                  <a:pt x="3371053" y="1294449"/>
                  <a:pt x="3354022" y="1287164"/>
                  <a:pt x="3337466" y="1272537"/>
                </a:cubicBezTo>
                <a:cubicBezTo>
                  <a:pt x="3287808" y="1277154"/>
                  <a:pt x="3231625" y="1217343"/>
                  <a:pt x="3175981" y="1208973"/>
                </a:cubicBezTo>
                <a:cubicBezTo>
                  <a:pt x="3115467" y="1227175"/>
                  <a:pt x="3096324" y="1223154"/>
                  <a:pt x="3036856" y="1214383"/>
                </a:cubicBezTo>
                <a:cubicBezTo>
                  <a:pt x="2976484" y="1195723"/>
                  <a:pt x="2863716" y="1149668"/>
                  <a:pt x="2824973" y="1134864"/>
                </a:cubicBezTo>
                <a:cubicBezTo>
                  <a:pt x="2817752" y="1140972"/>
                  <a:pt x="2802616" y="1134132"/>
                  <a:pt x="2804398" y="1125556"/>
                </a:cubicBezTo>
                <a:cubicBezTo>
                  <a:pt x="2796364" y="1128008"/>
                  <a:pt x="2737660" y="1151579"/>
                  <a:pt x="2736109" y="1137717"/>
                </a:cubicBezTo>
                <a:cubicBezTo>
                  <a:pt x="2696082" y="1134954"/>
                  <a:pt x="2695314" y="1134322"/>
                  <a:pt x="2659096" y="1150294"/>
                </a:cubicBezTo>
                <a:cubicBezTo>
                  <a:pt x="2582535" y="1124403"/>
                  <a:pt x="2622743" y="1189988"/>
                  <a:pt x="2567088" y="1181781"/>
                </a:cubicBezTo>
                <a:cubicBezTo>
                  <a:pt x="2523074" y="1153322"/>
                  <a:pt x="2505741" y="1175022"/>
                  <a:pt x="2454501" y="1155455"/>
                </a:cubicBezTo>
                <a:cubicBezTo>
                  <a:pt x="2435184" y="1199648"/>
                  <a:pt x="2405890" y="1149324"/>
                  <a:pt x="2385161" y="1161312"/>
                </a:cubicBezTo>
                <a:cubicBezTo>
                  <a:pt x="2329714" y="1166582"/>
                  <a:pt x="2322102" y="1137771"/>
                  <a:pt x="2273361" y="1134090"/>
                </a:cubicBezTo>
                <a:cubicBezTo>
                  <a:pt x="2270204" y="1112590"/>
                  <a:pt x="2164540" y="1136821"/>
                  <a:pt x="2132003" y="1139225"/>
                </a:cubicBezTo>
                <a:cubicBezTo>
                  <a:pt x="2119616" y="1127805"/>
                  <a:pt x="2068429" y="1132839"/>
                  <a:pt x="2041224" y="1147536"/>
                </a:cubicBezTo>
                <a:cubicBezTo>
                  <a:pt x="2072319" y="1178143"/>
                  <a:pt x="2006941" y="1118646"/>
                  <a:pt x="2010157" y="1152767"/>
                </a:cubicBezTo>
                <a:cubicBezTo>
                  <a:pt x="1976080" y="1167742"/>
                  <a:pt x="1904926" y="1183913"/>
                  <a:pt x="1859213" y="1199540"/>
                </a:cubicBezTo>
                <a:cubicBezTo>
                  <a:pt x="1837985" y="1173314"/>
                  <a:pt x="1772946" y="1249813"/>
                  <a:pt x="1735877" y="1246527"/>
                </a:cubicBezTo>
                <a:cubicBezTo>
                  <a:pt x="1727774" y="1263559"/>
                  <a:pt x="1674382" y="1247072"/>
                  <a:pt x="1660167" y="1236849"/>
                </a:cubicBezTo>
                <a:cubicBezTo>
                  <a:pt x="1541640" y="1221134"/>
                  <a:pt x="1352140" y="1267338"/>
                  <a:pt x="1279827" y="1245307"/>
                </a:cubicBezTo>
                <a:lnTo>
                  <a:pt x="1021737" y="1238739"/>
                </a:lnTo>
                <a:cubicBezTo>
                  <a:pt x="1011829" y="1264670"/>
                  <a:pt x="960483" y="1235921"/>
                  <a:pt x="959820" y="1275863"/>
                </a:cubicBezTo>
                <a:cubicBezTo>
                  <a:pt x="950745" y="1291685"/>
                  <a:pt x="934594" y="1289700"/>
                  <a:pt x="929137" y="1273957"/>
                </a:cubicBezTo>
                <a:cubicBezTo>
                  <a:pt x="909281" y="1275184"/>
                  <a:pt x="894620" y="1293444"/>
                  <a:pt x="878849" y="1266740"/>
                </a:cubicBezTo>
                <a:cubicBezTo>
                  <a:pt x="851668" y="1267510"/>
                  <a:pt x="816599" y="1322523"/>
                  <a:pt x="800667" y="1282041"/>
                </a:cubicBezTo>
                <a:cubicBezTo>
                  <a:pt x="741645" y="1285469"/>
                  <a:pt x="699773" y="1269716"/>
                  <a:pt x="644906" y="1273685"/>
                </a:cubicBezTo>
                <a:cubicBezTo>
                  <a:pt x="541527" y="1321342"/>
                  <a:pt x="446058" y="1236106"/>
                  <a:pt x="379869" y="1339165"/>
                </a:cubicBezTo>
                <a:cubicBezTo>
                  <a:pt x="292000" y="1296022"/>
                  <a:pt x="211611" y="1323804"/>
                  <a:pt x="137696" y="1319217"/>
                </a:cubicBezTo>
                <a:cubicBezTo>
                  <a:pt x="102121" y="1327987"/>
                  <a:pt x="88791" y="1285209"/>
                  <a:pt x="54250" y="1315838"/>
                </a:cubicBezTo>
                <a:cubicBezTo>
                  <a:pt x="49461" y="1305340"/>
                  <a:pt x="39595" y="1300426"/>
                  <a:pt x="28042" y="1297822"/>
                </a:cubicBezTo>
                <a:lnTo>
                  <a:pt x="0" y="1294612"/>
                </a:lnTo>
                <a:lnTo>
                  <a:pt x="0" y="0"/>
                </a:ln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3" name="Freeform: Shape 20">
            <a:extLst>
              <a:ext uri="{FF2B5EF4-FFF2-40B4-BE49-F238E27FC236}">
                <a16:creationId xmlns:a16="http://schemas.microsoft.com/office/drawing/2014/main" id="{991FCCF4-91C3-CBF9-D2EB-C36019D20737}"/>
              </a:ext>
            </a:extLst>
          </p:cNvPr>
          <p:cNvSpPr/>
          <p:nvPr userDrawn="1"/>
        </p:nvSpPr>
        <p:spPr>
          <a:xfrm>
            <a:off x="5307013" y="6113463"/>
            <a:ext cx="6884987" cy="744537"/>
          </a:xfrm>
          <a:custGeom>
            <a:avLst/>
            <a:gdLst>
              <a:gd name="connsiteX0" fmla="*/ 6884902 w 6884902"/>
              <a:gd name="connsiteY0" fmla="*/ 0 h 743798"/>
              <a:gd name="connsiteX1" fmla="*/ 6884902 w 6884902"/>
              <a:gd name="connsiteY1" fmla="*/ 743798 h 743798"/>
              <a:gd name="connsiteX2" fmla="*/ 0 w 6884902"/>
              <a:gd name="connsiteY2" fmla="*/ 743798 h 743798"/>
              <a:gd name="connsiteX3" fmla="*/ 27126 w 6884902"/>
              <a:gd name="connsiteY3" fmla="*/ 734875 h 743798"/>
              <a:gd name="connsiteX4" fmla="*/ 115379 w 6884902"/>
              <a:gd name="connsiteY4" fmla="*/ 742294 h 743798"/>
              <a:gd name="connsiteX5" fmla="*/ 119085 w 6884902"/>
              <a:gd name="connsiteY5" fmla="*/ 735518 h 743798"/>
              <a:gd name="connsiteX6" fmla="*/ 171815 w 6884902"/>
              <a:gd name="connsiteY6" fmla="*/ 725758 h 743798"/>
              <a:gd name="connsiteX7" fmla="*/ 376446 w 6884902"/>
              <a:gd name="connsiteY7" fmla="*/ 728420 h 743798"/>
              <a:gd name="connsiteX8" fmla="*/ 478937 w 6884902"/>
              <a:gd name="connsiteY8" fmla="*/ 708330 h 743798"/>
              <a:gd name="connsiteX9" fmla="*/ 512102 w 6884902"/>
              <a:gd name="connsiteY9" fmla="*/ 695257 h 743798"/>
              <a:gd name="connsiteX10" fmla="*/ 567866 w 6884902"/>
              <a:gd name="connsiteY10" fmla="*/ 673724 h 743798"/>
              <a:gd name="connsiteX11" fmla="*/ 601635 w 6884902"/>
              <a:gd name="connsiteY11" fmla="*/ 642996 h 743798"/>
              <a:gd name="connsiteX12" fmla="*/ 651399 w 6884902"/>
              <a:gd name="connsiteY12" fmla="*/ 630790 h 743798"/>
              <a:gd name="connsiteX13" fmla="*/ 673188 w 6884902"/>
              <a:gd name="connsiteY13" fmla="*/ 646879 h 743798"/>
              <a:gd name="connsiteX14" fmla="*/ 723099 w 6884902"/>
              <a:gd name="connsiteY14" fmla="*/ 627680 h 743798"/>
              <a:gd name="connsiteX15" fmla="*/ 797690 w 6884902"/>
              <a:gd name="connsiteY15" fmla="*/ 596478 h 743798"/>
              <a:gd name="connsiteX16" fmla="*/ 843350 w 6884902"/>
              <a:gd name="connsiteY16" fmla="*/ 583370 h 743798"/>
              <a:gd name="connsiteX17" fmla="*/ 965206 w 6884902"/>
              <a:gd name="connsiteY17" fmla="*/ 542258 h 743798"/>
              <a:gd name="connsiteX18" fmla="*/ 1085071 w 6884902"/>
              <a:gd name="connsiteY18" fmla="*/ 497034 h 743798"/>
              <a:gd name="connsiteX19" fmla="*/ 1131215 w 6884902"/>
              <a:gd name="connsiteY19" fmla="*/ 452250 h 743798"/>
              <a:gd name="connsiteX20" fmla="*/ 1138042 w 6884902"/>
              <a:gd name="connsiteY20" fmla="*/ 449608 h 743798"/>
              <a:gd name="connsiteX21" fmla="*/ 1158791 w 6884902"/>
              <a:gd name="connsiteY21" fmla="*/ 448308 h 743798"/>
              <a:gd name="connsiteX22" fmla="*/ 1166938 w 6884902"/>
              <a:gd name="connsiteY22" fmla="*/ 448793 h 743798"/>
              <a:gd name="connsiteX23" fmla="*/ 1178126 w 6884902"/>
              <a:gd name="connsiteY23" fmla="*/ 447429 h 743798"/>
              <a:gd name="connsiteX24" fmla="*/ 1178292 w 6884902"/>
              <a:gd name="connsiteY24" fmla="*/ 447085 h 743798"/>
              <a:gd name="connsiteX25" fmla="*/ 1188986 w 6884902"/>
              <a:gd name="connsiteY25" fmla="*/ 446415 h 743798"/>
              <a:gd name="connsiteX26" fmla="*/ 1242707 w 6884902"/>
              <a:gd name="connsiteY26" fmla="*/ 447058 h 743798"/>
              <a:gd name="connsiteX27" fmla="*/ 1299968 w 6884902"/>
              <a:gd name="connsiteY27" fmla="*/ 409364 h 743798"/>
              <a:gd name="connsiteX28" fmla="*/ 1326181 w 6884902"/>
              <a:gd name="connsiteY28" fmla="*/ 400884 h 743798"/>
              <a:gd name="connsiteX29" fmla="*/ 1339591 w 6884902"/>
              <a:gd name="connsiteY29" fmla="*/ 394698 h 743798"/>
              <a:gd name="connsiteX30" fmla="*/ 1340045 w 6884902"/>
              <a:gd name="connsiteY30" fmla="*/ 393242 h 743798"/>
              <a:gd name="connsiteX31" fmla="*/ 1391597 w 6884902"/>
              <a:gd name="connsiteY31" fmla="*/ 394015 h 743798"/>
              <a:gd name="connsiteX32" fmla="*/ 1397556 w 6884902"/>
              <a:gd name="connsiteY32" fmla="*/ 391620 h 743798"/>
              <a:gd name="connsiteX33" fmla="*/ 1432293 w 6884902"/>
              <a:gd name="connsiteY33" fmla="*/ 395320 h 743798"/>
              <a:gd name="connsiteX34" fmla="*/ 1449635 w 6884902"/>
              <a:gd name="connsiteY34" fmla="*/ 395528 h 743798"/>
              <a:gd name="connsiteX35" fmla="*/ 1455784 w 6884902"/>
              <a:gd name="connsiteY35" fmla="*/ 399103 h 743798"/>
              <a:gd name="connsiteX36" fmla="*/ 1480749 w 6884902"/>
              <a:gd name="connsiteY36" fmla="*/ 397623 h 743798"/>
              <a:gd name="connsiteX37" fmla="*/ 1483145 w 6884902"/>
              <a:gd name="connsiteY37" fmla="*/ 396127 h 743798"/>
              <a:gd name="connsiteX38" fmla="*/ 1505486 w 6884902"/>
              <a:gd name="connsiteY38" fmla="*/ 399840 h 743798"/>
              <a:gd name="connsiteX39" fmla="*/ 1526331 w 6884902"/>
              <a:gd name="connsiteY39" fmla="*/ 408916 h 743798"/>
              <a:gd name="connsiteX40" fmla="*/ 1731977 w 6884902"/>
              <a:gd name="connsiteY40" fmla="*/ 377654 h 743798"/>
              <a:gd name="connsiteX41" fmla="*/ 1927926 w 6884902"/>
              <a:gd name="connsiteY41" fmla="*/ 402540 h 743798"/>
              <a:gd name="connsiteX42" fmla="*/ 2039066 w 6884902"/>
              <a:gd name="connsiteY42" fmla="*/ 384239 h 743798"/>
              <a:gd name="connsiteX43" fmla="*/ 2066971 w 6884902"/>
              <a:gd name="connsiteY43" fmla="*/ 352504 h 743798"/>
              <a:gd name="connsiteX44" fmla="*/ 2352227 w 6884902"/>
              <a:gd name="connsiteY44" fmla="*/ 332772 h 743798"/>
              <a:gd name="connsiteX45" fmla="*/ 2420782 w 6884902"/>
              <a:gd name="connsiteY45" fmla="*/ 315623 h 743798"/>
              <a:gd name="connsiteX46" fmla="*/ 2489923 w 6884902"/>
              <a:gd name="connsiteY46" fmla="*/ 325254 h 743798"/>
              <a:gd name="connsiteX47" fmla="*/ 2512908 w 6884902"/>
              <a:gd name="connsiteY47" fmla="*/ 313254 h 743798"/>
              <a:gd name="connsiteX48" fmla="*/ 2516774 w 6884902"/>
              <a:gd name="connsiteY48" fmla="*/ 310914 h 743798"/>
              <a:gd name="connsiteX49" fmla="*/ 2534351 w 6884902"/>
              <a:gd name="connsiteY49" fmla="*/ 307450 h 743798"/>
              <a:gd name="connsiteX50" fmla="*/ 2536682 w 6884902"/>
              <a:gd name="connsiteY50" fmla="*/ 299095 h 743798"/>
              <a:gd name="connsiteX51" fmla="*/ 2561256 w 6884902"/>
              <a:gd name="connsiteY51" fmla="*/ 288595 h 743798"/>
              <a:gd name="connsiteX52" fmla="*/ 2594340 w 6884902"/>
              <a:gd name="connsiteY52" fmla="*/ 284279 h 743798"/>
              <a:gd name="connsiteX53" fmla="*/ 2754315 w 6884902"/>
              <a:gd name="connsiteY53" fmla="*/ 272035 h 743798"/>
              <a:gd name="connsiteX54" fmla="*/ 2848461 w 6884902"/>
              <a:gd name="connsiteY54" fmla="*/ 259995 h 743798"/>
              <a:gd name="connsiteX55" fmla="*/ 2881763 w 6884902"/>
              <a:gd name="connsiteY55" fmla="*/ 248015 h 743798"/>
              <a:gd name="connsiteX56" fmla="*/ 2929923 w 6884902"/>
              <a:gd name="connsiteY56" fmla="*/ 236264 h 743798"/>
              <a:gd name="connsiteX57" fmla="*/ 3013011 w 6884902"/>
              <a:gd name="connsiteY57" fmla="*/ 209792 h 743798"/>
              <a:gd name="connsiteX58" fmla="*/ 3127959 w 6884902"/>
              <a:gd name="connsiteY58" fmla="*/ 184197 h 743798"/>
              <a:gd name="connsiteX59" fmla="*/ 3222182 w 6884902"/>
              <a:gd name="connsiteY59" fmla="*/ 197182 h 743798"/>
              <a:gd name="connsiteX60" fmla="*/ 3227944 w 6884902"/>
              <a:gd name="connsiteY60" fmla="*/ 190625 h 743798"/>
              <a:gd name="connsiteX61" fmla="*/ 3287850 w 6884902"/>
              <a:gd name="connsiteY61" fmla="*/ 184162 h 743798"/>
              <a:gd name="connsiteX62" fmla="*/ 3510033 w 6884902"/>
              <a:gd name="connsiteY62" fmla="*/ 199700 h 743798"/>
              <a:gd name="connsiteX63" fmla="*/ 3626764 w 6884902"/>
              <a:gd name="connsiteY63" fmla="*/ 186016 h 743798"/>
              <a:gd name="connsiteX64" fmla="*/ 3666208 w 6884902"/>
              <a:gd name="connsiteY64" fmla="*/ 175002 h 743798"/>
              <a:gd name="connsiteX65" fmla="*/ 3732418 w 6884902"/>
              <a:gd name="connsiteY65" fmla="*/ 156931 h 743798"/>
              <a:gd name="connsiteX66" fmla="*/ 3777013 w 6884902"/>
              <a:gd name="connsiteY66" fmla="*/ 128263 h 743798"/>
              <a:gd name="connsiteX67" fmla="*/ 3791237 w 6884902"/>
              <a:gd name="connsiteY67" fmla="*/ 121680 h 743798"/>
              <a:gd name="connsiteX68" fmla="*/ 3819855 w 6884902"/>
              <a:gd name="connsiteY68" fmla="*/ 124632 h 743798"/>
              <a:gd name="connsiteX69" fmla="*/ 3830389 w 6884902"/>
              <a:gd name="connsiteY69" fmla="*/ 120647 h 743798"/>
              <a:gd name="connsiteX70" fmla="*/ 3834351 w 6884902"/>
              <a:gd name="connsiteY70" fmla="*/ 121037 h 743798"/>
              <a:gd name="connsiteX71" fmla="*/ 3843706 w 6884902"/>
              <a:gd name="connsiteY71" fmla="*/ 120883 h 743798"/>
              <a:gd name="connsiteX72" fmla="*/ 3842600 w 6884902"/>
              <a:gd name="connsiteY72" fmla="*/ 126413 h 743798"/>
              <a:gd name="connsiteX73" fmla="*/ 3853952 w 6884902"/>
              <a:gd name="connsiteY73" fmla="*/ 136656 h 743798"/>
              <a:gd name="connsiteX74" fmla="*/ 3907631 w 6884902"/>
              <a:gd name="connsiteY74" fmla="*/ 132934 h 743798"/>
              <a:gd name="connsiteX75" fmla="*/ 3910440 w 6884902"/>
              <a:gd name="connsiteY75" fmla="*/ 126683 h 743798"/>
              <a:gd name="connsiteX76" fmla="*/ 3917188 w 6884902"/>
              <a:gd name="connsiteY76" fmla="*/ 125602 h 743798"/>
              <a:gd name="connsiteX77" fmla="*/ 3922391 w 6884902"/>
              <a:gd name="connsiteY77" fmla="*/ 131325 h 743798"/>
              <a:gd name="connsiteX78" fmla="*/ 4013052 w 6884902"/>
              <a:gd name="connsiteY78" fmla="*/ 144017 h 743798"/>
              <a:gd name="connsiteX79" fmla="*/ 4134276 w 6884902"/>
              <a:gd name="connsiteY79" fmla="*/ 150881 h 743798"/>
              <a:gd name="connsiteX80" fmla="*/ 4220708 w 6884902"/>
              <a:gd name="connsiteY80" fmla="*/ 123569 h 743798"/>
              <a:gd name="connsiteX81" fmla="*/ 4228793 w 6884902"/>
              <a:gd name="connsiteY81" fmla="*/ 129027 h 743798"/>
              <a:gd name="connsiteX82" fmla="*/ 4289352 w 6884902"/>
              <a:gd name="connsiteY82" fmla="*/ 125936 h 743798"/>
              <a:gd name="connsiteX83" fmla="*/ 4498904 w 6884902"/>
              <a:gd name="connsiteY83" fmla="*/ 76157 h 743798"/>
              <a:gd name="connsiteX84" fmla="*/ 4617321 w 6884902"/>
              <a:gd name="connsiteY84" fmla="*/ 71192 h 743798"/>
              <a:gd name="connsiteX85" fmla="*/ 4659769 w 6884902"/>
              <a:gd name="connsiteY85" fmla="*/ 75711 h 743798"/>
              <a:gd name="connsiteX86" fmla="*/ 4730861 w 6884902"/>
              <a:gd name="connsiteY86" fmla="*/ 82892 h 743798"/>
              <a:gd name="connsiteX87" fmla="*/ 4785028 w 6884902"/>
              <a:gd name="connsiteY87" fmla="*/ 103727 h 743798"/>
              <a:gd name="connsiteX88" fmla="*/ 4844064 w 6884902"/>
              <a:gd name="connsiteY88" fmla="*/ 103602 h 743798"/>
              <a:gd name="connsiteX89" fmla="*/ 4856445 w 6884902"/>
              <a:gd name="connsiteY89" fmla="*/ 83569 h 743798"/>
              <a:gd name="connsiteX90" fmla="*/ 4920029 w 6884902"/>
              <a:gd name="connsiteY90" fmla="*/ 89928 h 743798"/>
              <a:gd name="connsiteX91" fmla="*/ 5016630 w 6884902"/>
              <a:gd name="connsiteY91" fmla="*/ 101768 h 743798"/>
              <a:gd name="connsiteX92" fmla="*/ 5072000 w 6884902"/>
              <a:gd name="connsiteY92" fmla="*/ 103431 h 743798"/>
              <a:gd name="connsiteX93" fmla="*/ 5223617 w 6884902"/>
              <a:gd name="connsiteY93" fmla="*/ 113585 h 743798"/>
              <a:gd name="connsiteX94" fmla="*/ 5375764 w 6884902"/>
              <a:gd name="connsiteY94" fmla="*/ 128031 h 743798"/>
              <a:gd name="connsiteX95" fmla="*/ 5467493 w 6884902"/>
              <a:gd name="connsiteY95" fmla="*/ 160725 h 743798"/>
              <a:gd name="connsiteX96" fmla="*/ 5592386 w 6884902"/>
              <a:gd name="connsiteY96" fmla="*/ 169993 h 743798"/>
              <a:gd name="connsiteX97" fmla="*/ 5613523 w 6884902"/>
              <a:gd name="connsiteY97" fmla="*/ 175081 h 743798"/>
              <a:gd name="connsiteX98" fmla="*/ 5642164 w 6884902"/>
              <a:gd name="connsiteY98" fmla="*/ 170935 h 743798"/>
              <a:gd name="connsiteX99" fmla="*/ 5756901 w 6884902"/>
              <a:gd name="connsiteY99" fmla="*/ 153199 h 743798"/>
              <a:gd name="connsiteX100" fmla="*/ 5846658 w 6884902"/>
              <a:gd name="connsiteY100" fmla="*/ 129231 h 743798"/>
              <a:gd name="connsiteX101" fmla="*/ 5960723 w 6884902"/>
              <a:gd name="connsiteY101" fmla="*/ 141349 h 743798"/>
              <a:gd name="connsiteX102" fmla="*/ 6029533 w 6884902"/>
              <a:gd name="connsiteY102" fmla="*/ 134708 h 743798"/>
              <a:gd name="connsiteX103" fmla="*/ 6141114 w 6884902"/>
              <a:gd name="connsiteY103" fmla="*/ 102420 h 743798"/>
              <a:gd name="connsiteX104" fmla="*/ 6290631 w 6884902"/>
              <a:gd name="connsiteY104" fmla="*/ 107235 h 743798"/>
              <a:gd name="connsiteX105" fmla="*/ 6322797 w 6884902"/>
              <a:gd name="connsiteY105" fmla="*/ 136600 h 743798"/>
              <a:gd name="connsiteX106" fmla="*/ 6364905 w 6884902"/>
              <a:gd name="connsiteY106" fmla="*/ 153794 h 743798"/>
              <a:gd name="connsiteX107" fmla="*/ 6380411 w 6884902"/>
              <a:gd name="connsiteY107" fmla="*/ 110920 h 743798"/>
              <a:gd name="connsiteX108" fmla="*/ 6507882 w 6884902"/>
              <a:gd name="connsiteY108" fmla="*/ 75874 h 743798"/>
              <a:gd name="connsiteX109" fmla="*/ 6571798 w 6884902"/>
              <a:gd name="connsiteY109" fmla="*/ 63169 h 743798"/>
              <a:gd name="connsiteX110" fmla="*/ 6671871 w 6884902"/>
              <a:gd name="connsiteY110" fmla="*/ 53111 h 743798"/>
              <a:gd name="connsiteX111" fmla="*/ 6702257 w 6884902"/>
              <a:gd name="connsiteY111" fmla="*/ 48333 h 743798"/>
              <a:gd name="connsiteX112" fmla="*/ 6845793 w 6884902"/>
              <a:gd name="connsiteY112" fmla="*/ 15687 h 743798"/>
              <a:gd name="connsiteX113" fmla="*/ 6884902 w 6884902"/>
              <a:gd name="connsiteY113" fmla="*/ 0 h 74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6884902" h="743798">
                <a:moveTo>
                  <a:pt x="6884902" y="0"/>
                </a:moveTo>
                <a:lnTo>
                  <a:pt x="6884902" y="743798"/>
                </a:lnTo>
                <a:lnTo>
                  <a:pt x="0" y="743798"/>
                </a:lnTo>
                <a:lnTo>
                  <a:pt x="27126" y="734875"/>
                </a:lnTo>
                <a:cubicBezTo>
                  <a:pt x="57422" y="747420"/>
                  <a:pt x="61877" y="727475"/>
                  <a:pt x="115379" y="742294"/>
                </a:cubicBezTo>
                <a:cubicBezTo>
                  <a:pt x="116112" y="739922"/>
                  <a:pt x="117361" y="737640"/>
                  <a:pt x="119085" y="735518"/>
                </a:cubicBezTo>
                <a:cubicBezTo>
                  <a:pt x="129112" y="723190"/>
                  <a:pt x="152718" y="718820"/>
                  <a:pt x="171815" y="725758"/>
                </a:cubicBezTo>
                <a:cubicBezTo>
                  <a:pt x="254335" y="743783"/>
                  <a:pt x="315449" y="732160"/>
                  <a:pt x="376446" y="728420"/>
                </a:cubicBezTo>
                <a:cubicBezTo>
                  <a:pt x="443766" y="720884"/>
                  <a:pt x="382876" y="694187"/>
                  <a:pt x="478937" y="708330"/>
                </a:cubicBezTo>
                <a:cubicBezTo>
                  <a:pt x="481653" y="694984"/>
                  <a:pt x="491722" y="692625"/>
                  <a:pt x="512102" y="695257"/>
                </a:cubicBezTo>
                <a:cubicBezTo>
                  <a:pt x="544359" y="690712"/>
                  <a:pt x="526550" y="661413"/>
                  <a:pt x="567866" y="673724"/>
                </a:cubicBezTo>
                <a:cubicBezTo>
                  <a:pt x="553862" y="658754"/>
                  <a:pt x="624892" y="657043"/>
                  <a:pt x="601635" y="642996"/>
                </a:cubicBezTo>
                <a:cubicBezTo>
                  <a:pt x="614794" y="624843"/>
                  <a:pt x="637406" y="647015"/>
                  <a:pt x="651399" y="630790"/>
                </a:cubicBezTo>
                <a:cubicBezTo>
                  <a:pt x="673033" y="623801"/>
                  <a:pt x="646939" y="650176"/>
                  <a:pt x="673188" y="646879"/>
                </a:cubicBezTo>
                <a:cubicBezTo>
                  <a:pt x="703518" y="640000"/>
                  <a:pt x="718617" y="669290"/>
                  <a:pt x="723099" y="627680"/>
                </a:cubicBezTo>
                <a:cubicBezTo>
                  <a:pt x="760253" y="630911"/>
                  <a:pt x="757818" y="612991"/>
                  <a:pt x="797690" y="596478"/>
                </a:cubicBezTo>
                <a:cubicBezTo>
                  <a:pt x="821088" y="602409"/>
                  <a:pt x="833556" y="595087"/>
                  <a:pt x="843350" y="583370"/>
                </a:cubicBezTo>
                <a:cubicBezTo>
                  <a:pt x="887659" y="577776"/>
                  <a:pt x="919729" y="556780"/>
                  <a:pt x="965206" y="542258"/>
                </a:cubicBezTo>
                <a:cubicBezTo>
                  <a:pt x="1023072" y="543102"/>
                  <a:pt x="1036413" y="512448"/>
                  <a:pt x="1085071" y="497034"/>
                </a:cubicBezTo>
                <a:cubicBezTo>
                  <a:pt x="1140754" y="509495"/>
                  <a:pt x="1110300" y="467820"/>
                  <a:pt x="1131215" y="452250"/>
                </a:cubicBezTo>
                <a:lnTo>
                  <a:pt x="1138042" y="449608"/>
                </a:lnTo>
                <a:lnTo>
                  <a:pt x="1158791" y="448308"/>
                </a:lnTo>
                <a:lnTo>
                  <a:pt x="1166938" y="448793"/>
                </a:lnTo>
                <a:cubicBezTo>
                  <a:pt x="1172423" y="448765"/>
                  <a:pt x="1175904" y="448280"/>
                  <a:pt x="1178126" y="447429"/>
                </a:cubicBezTo>
                <a:lnTo>
                  <a:pt x="1178292" y="447085"/>
                </a:lnTo>
                <a:lnTo>
                  <a:pt x="1188986" y="446415"/>
                </a:lnTo>
                <a:cubicBezTo>
                  <a:pt x="1207285" y="445993"/>
                  <a:pt x="1225328" y="446257"/>
                  <a:pt x="1242707" y="447058"/>
                </a:cubicBezTo>
                <a:cubicBezTo>
                  <a:pt x="1250378" y="428032"/>
                  <a:pt x="1318250" y="441319"/>
                  <a:pt x="1299968" y="409364"/>
                </a:cubicBezTo>
                <a:cubicBezTo>
                  <a:pt x="1323063" y="409474"/>
                  <a:pt x="1341270" y="421474"/>
                  <a:pt x="1326181" y="400884"/>
                </a:cubicBezTo>
                <a:cubicBezTo>
                  <a:pt x="1333563" y="400305"/>
                  <a:pt x="1337397" y="397943"/>
                  <a:pt x="1339591" y="394698"/>
                </a:cubicBezTo>
                <a:lnTo>
                  <a:pt x="1340045" y="393242"/>
                </a:lnTo>
                <a:lnTo>
                  <a:pt x="1391597" y="394015"/>
                </a:lnTo>
                <a:lnTo>
                  <a:pt x="1397556" y="391620"/>
                </a:lnTo>
                <a:lnTo>
                  <a:pt x="1432293" y="395320"/>
                </a:lnTo>
                <a:lnTo>
                  <a:pt x="1449635" y="395528"/>
                </a:lnTo>
                <a:lnTo>
                  <a:pt x="1455784" y="399103"/>
                </a:lnTo>
                <a:cubicBezTo>
                  <a:pt x="1461735" y="401010"/>
                  <a:pt x="1469364" y="401229"/>
                  <a:pt x="1480749" y="397623"/>
                </a:cubicBezTo>
                <a:lnTo>
                  <a:pt x="1483145" y="396127"/>
                </a:lnTo>
                <a:lnTo>
                  <a:pt x="1505486" y="399840"/>
                </a:lnTo>
                <a:cubicBezTo>
                  <a:pt x="1512983" y="401894"/>
                  <a:pt x="1520016" y="404806"/>
                  <a:pt x="1526331" y="408916"/>
                </a:cubicBezTo>
                <a:cubicBezTo>
                  <a:pt x="1586104" y="375787"/>
                  <a:pt x="1658997" y="390864"/>
                  <a:pt x="1731977" y="377654"/>
                </a:cubicBezTo>
                <a:cubicBezTo>
                  <a:pt x="1750388" y="335016"/>
                  <a:pt x="1896047" y="367134"/>
                  <a:pt x="1927926" y="402540"/>
                </a:cubicBezTo>
                <a:cubicBezTo>
                  <a:pt x="1912845" y="358531"/>
                  <a:pt x="2112252" y="433157"/>
                  <a:pt x="2039066" y="384239"/>
                </a:cubicBezTo>
                <a:cubicBezTo>
                  <a:pt x="2066027" y="385029"/>
                  <a:pt x="2086357" y="364749"/>
                  <a:pt x="2066971" y="352504"/>
                </a:cubicBezTo>
                <a:cubicBezTo>
                  <a:pt x="2155355" y="373106"/>
                  <a:pt x="2259539" y="329687"/>
                  <a:pt x="2352227" y="332772"/>
                </a:cubicBezTo>
                <a:cubicBezTo>
                  <a:pt x="2388441" y="294212"/>
                  <a:pt x="2373289" y="327699"/>
                  <a:pt x="2420782" y="315623"/>
                </a:cubicBezTo>
                <a:cubicBezTo>
                  <a:pt x="2417953" y="347477"/>
                  <a:pt x="2475062" y="291461"/>
                  <a:pt x="2489923" y="325254"/>
                </a:cubicBezTo>
                <a:cubicBezTo>
                  <a:pt x="2498096" y="321986"/>
                  <a:pt x="2505544" y="317754"/>
                  <a:pt x="2512908" y="313254"/>
                </a:cubicBezTo>
                <a:lnTo>
                  <a:pt x="2516774" y="310914"/>
                </a:lnTo>
                <a:lnTo>
                  <a:pt x="2534351" y="307450"/>
                </a:lnTo>
                <a:lnTo>
                  <a:pt x="2536682" y="299095"/>
                </a:lnTo>
                <a:lnTo>
                  <a:pt x="2561256" y="288595"/>
                </a:lnTo>
                <a:cubicBezTo>
                  <a:pt x="2570863" y="285802"/>
                  <a:pt x="2581677" y="284132"/>
                  <a:pt x="2594340" y="284279"/>
                </a:cubicBezTo>
                <a:cubicBezTo>
                  <a:pt x="2640426" y="297571"/>
                  <a:pt x="2696946" y="253844"/>
                  <a:pt x="2754315" y="272035"/>
                </a:cubicBezTo>
                <a:cubicBezTo>
                  <a:pt x="2775121" y="275961"/>
                  <a:pt x="2837722" y="271198"/>
                  <a:pt x="2848461" y="259995"/>
                </a:cubicBezTo>
                <a:cubicBezTo>
                  <a:pt x="2861286" y="256879"/>
                  <a:pt x="2876927" y="259574"/>
                  <a:pt x="2881763" y="248015"/>
                </a:cubicBezTo>
                <a:cubicBezTo>
                  <a:pt x="2890290" y="233926"/>
                  <a:pt x="2938125" y="251689"/>
                  <a:pt x="2929923" y="236264"/>
                </a:cubicBezTo>
                <a:cubicBezTo>
                  <a:pt x="2963835" y="248360"/>
                  <a:pt x="2986541" y="218531"/>
                  <a:pt x="3013011" y="209792"/>
                </a:cubicBezTo>
                <a:cubicBezTo>
                  <a:pt x="3040032" y="222228"/>
                  <a:pt x="3068925" y="191632"/>
                  <a:pt x="3127959" y="184197"/>
                </a:cubicBezTo>
                <a:cubicBezTo>
                  <a:pt x="3157761" y="198673"/>
                  <a:pt x="3167686" y="178966"/>
                  <a:pt x="3222182" y="197182"/>
                </a:cubicBezTo>
                <a:cubicBezTo>
                  <a:pt x="3223584" y="194852"/>
                  <a:pt x="3225524" y="192643"/>
                  <a:pt x="3227944" y="190625"/>
                </a:cubicBezTo>
                <a:cubicBezTo>
                  <a:pt x="3241999" y="178902"/>
                  <a:pt x="3268822" y="176007"/>
                  <a:pt x="3287850" y="184162"/>
                </a:cubicBezTo>
                <a:cubicBezTo>
                  <a:pt x="3373135" y="207415"/>
                  <a:pt x="3442648" y="199611"/>
                  <a:pt x="3510033" y="199700"/>
                </a:cubicBezTo>
                <a:cubicBezTo>
                  <a:pt x="3585265" y="196384"/>
                  <a:pt x="3525744" y="165800"/>
                  <a:pt x="3626764" y="186016"/>
                </a:cubicBezTo>
                <a:cubicBezTo>
                  <a:pt x="3633115" y="172812"/>
                  <a:pt x="3644684" y="171082"/>
                  <a:pt x="3666208" y="175002"/>
                </a:cubicBezTo>
                <a:cubicBezTo>
                  <a:pt x="3702493" y="172475"/>
                  <a:pt x="3690554" y="141997"/>
                  <a:pt x="3732418" y="156931"/>
                </a:cubicBezTo>
                <a:cubicBezTo>
                  <a:pt x="3720976" y="141050"/>
                  <a:pt x="3798767" y="143802"/>
                  <a:pt x="3777013" y="128263"/>
                </a:cubicBezTo>
                <a:cubicBezTo>
                  <a:pt x="3781750" y="123923"/>
                  <a:pt x="3786490" y="122145"/>
                  <a:pt x="3791237" y="121680"/>
                </a:cubicBezTo>
                <a:cubicBezTo>
                  <a:pt x="3800731" y="120749"/>
                  <a:pt x="3810256" y="125066"/>
                  <a:pt x="3819855" y="124632"/>
                </a:cubicBezTo>
                <a:lnTo>
                  <a:pt x="3830389" y="120647"/>
                </a:lnTo>
                <a:lnTo>
                  <a:pt x="3834351" y="121037"/>
                </a:lnTo>
                <a:lnTo>
                  <a:pt x="3843706" y="120883"/>
                </a:lnTo>
                <a:lnTo>
                  <a:pt x="3842600" y="126413"/>
                </a:lnTo>
                <a:cubicBezTo>
                  <a:pt x="3840664" y="131697"/>
                  <a:pt x="3839239" y="137483"/>
                  <a:pt x="3853952" y="136656"/>
                </a:cubicBezTo>
                <a:cubicBezTo>
                  <a:pt x="3884387" y="132294"/>
                  <a:pt x="3895073" y="154947"/>
                  <a:pt x="3907631" y="132934"/>
                </a:cubicBezTo>
                <a:lnTo>
                  <a:pt x="3910440" y="126683"/>
                </a:lnTo>
                <a:lnTo>
                  <a:pt x="3917188" y="125602"/>
                </a:lnTo>
                <a:cubicBezTo>
                  <a:pt x="3920824" y="125763"/>
                  <a:pt x="3922910" y="127265"/>
                  <a:pt x="3922391" y="131325"/>
                </a:cubicBezTo>
                <a:cubicBezTo>
                  <a:pt x="3950671" y="114296"/>
                  <a:pt x="3984053" y="139677"/>
                  <a:pt x="4013052" y="144017"/>
                </a:cubicBezTo>
                <a:cubicBezTo>
                  <a:pt x="4034521" y="127735"/>
                  <a:pt x="4074193" y="152893"/>
                  <a:pt x="4134276" y="150881"/>
                </a:cubicBezTo>
                <a:cubicBezTo>
                  <a:pt x="4157665" y="132187"/>
                  <a:pt x="4174797" y="149748"/>
                  <a:pt x="4220708" y="123569"/>
                </a:cubicBezTo>
                <a:cubicBezTo>
                  <a:pt x="4222955" y="125610"/>
                  <a:pt x="4225678" y="127448"/>
                  <a:pt x="4228793" y="129027"/>
                </a:cubicBezTo>
                <a:cubicBezTo>
                  <a:pt x="4246889" y="138200"/>
                  <a:pt x="4274004" y="136817"/>
                  <a:pt x="4289352" y="125936"/>
                </a:cubicBezTo>
                <a:cubicBezTo>
                  <a:pt x="4363203" y="90062"/>
                  <a:pt x="4433589" y="86771"/>
                  <a:pt x="4498904" y="76157"/>
                </a:cubicBezTo>
                <a:cubicBezTo>
                  <a:pt x="4573126" y="67620"/>
                  <a:pt x="4527053" y="106578"/>
                  <a:pt x="4617321" y="71192"/>
                </a:cubicBezTo>
                <a:cubicBezTo>
                  <a:pt x="4628509" y="83005"/>
                  <a:pt x="4640388" y="82875"/>
                  <a:pt x="4659769" y="75711"/>
                </a:cubicBezTo>
                <a:cubicBezTo>
                  <a:pt x="4695920" y="72492"/>
                  <a:pt x="4695949" y="103916"/>
                  <a:pt x="4730861" y="82892"/>
                </a:cubicBezTo>
                <a:cubicBezTo>
                  <a:pt x="4725813" y="100081"/>
                  <a:pt x="4800205" y="85259"/>
                  <a:pt x="4785028" y="103727"/>
                </a:cubicBezTo>
                <a:cubicBezTo>
                  <a:pt x="4810016" y="117605"/>
                  <a:pt x="4819425" y="91713"/>
                  <a:pt x="4844064" y="103602"/>
                </a:cubicBezTo>
                <a:cubicBezTo>
                  <a:pt x="4870788" y="105116"/>
                  <a:pt x="4827279" y="86563"/>
                  <a:pt x="4856445" y="83569"/>
                </a:cubicBezTo>
                <a:cubicBezTo>
                  <a:pt x="4892077" y="82970"/>
                  <a:pt x="4889254" y="52180"/>
                  <a:pt x="4920029" y="89928"/>
                </a:cubicBezTo>
                <a:cubicBezTo>
                  <a:pt x="4956349" y="78330"/>
                  <a:pt x="4965099" y="95593"/>
                  <a:pt x="5016630" y="101768"/>
                </a:cubicBezTo>
                <a:cubicBezTo>
                  <a:pt x="5037054" y="90831"/>
                  <a:pt x="5054525" y="94775"/>
                  <a:pt x="5072000" y="103431"/>
                </a:cubicBezTo>
                <a:cubicBezTo>
                  <a:pt x="5121251" y="98404"/>
                  <a:pt x="5167546" y="110561"/>
                  <a:pt x="5223617" y="113585"/>
                </a:cubicBezTo>
                <a:cubicBezTo>
                  <a:pt x="5282815" y="99423"/>
                  <a:pt x="5315850" y="124911"/>
                  <a:pt x="5375764" y="128031"/>
                </a:cubicBezTo>
                <a:cubicBezTo>
                  <a:pt x="5432502" y="100047"/>
                  <a:pt x="5417541" y="163974"/>
                  <a:pt x="5467493" y="160725"/>
                </a:cubicBezTo>
                <a:cubicBezTo>
                  <a:pt x="5547115" y="134475"/>
                  <a:pt x="5467162" y="181780"/>
                  <a:pt x="5592386" y="169993"/>
                </a:cubicBezTo>
                <a:cubicBezTo>
                  <a:pt x="5599192" y="165787"/>
                  <a:pt x="5614743" y="169527"/>
                  <a:pt x="5613523" y="175081"/>
                </a:cubicBezTo>
                <a:cubicBezTo>
                  <a:pt x="5621381" y="173179"/>
                  <a:pt x="5639711" y="162141"/>
                  <a:pt x="5642164" y="170935"/>
                </a:cubicBezTo>
                <a:cubicBezTo>
                  <a:pt x="5682287" y="171027"/>
                  <a:pt x="5721803" y="164920"/>
                  <a:pt x="5756901" y="153199"/>
                </a:cubicBezTo>
                <a:cubicBezTo>
                  <a:pt x="5834989" y="166545"/>
                  <a:pt x="5790587" y="126312"/>
                  <a:pt x="5846658" y="129231"/>
                </a:cubicBezTo>
                <a:cubicBezTo>
                  <a:pt x="5892435" y="145578"/>
                  <a:pt x="5908315" y="130986"/>
                  <a:pt x="5960723" y="141349"/>
                </a:cubicBezTo>
                <a:cubicBezTo>
                  <a:pt x="5977115" y="112299"/>
                  <a:pt x="6009631" y="143236"/>
                  <a:pt x="6029533" y="134708"/>
                </a:cubicBezTo>
                <a:cubicBezTo>
                  <a:pt x="6063099" y="167422"/>
                  <a:pt x="6107402" y="102491"/>
                  <a:pt x="6141114" y="102420"/>
                </a:cubicBezTo>
                <a:cubicBezTo>
                  <a:pt x="6198059" y="107432"/>
                  <a:pt x="6260619" y="140713"/>
                  <a:pt x="6290631" y="107235"/>
                </a:cubicBezTo>
                <a:cubicBezTo>
                  <a:pt x="6295184" y="120843"/>
                  <a:pt x="6290485" y="139497"/>
                  <a:pt x="6322797" y="136600"/>
                </a:cubicBezTo>
                <a:cubicBezTo>
                  <a:pt x="6335902" y="143381"/>
                  <a:pt x="6338717" y="164323"/>
                  <a:pt x="6364905" y="153794"/>
                </a:cubicBezTo>
                <a:cubicBezTo>
                  <a:pt x="6331879" y="135534"/>
                  <a:pt x="6385847" y="132591"/>
                  <a:pt x="6380411" y="110920"/>
                </a:cubicBezTo>
                <a:cubicBezTo>
                  <a:pt x="6420571" y="97008"/>
                  <a:pt x="6513510" y="114827"/>
                  <a:pt x="6507882" y="75874"/>
                </a:cubicBezTo>
                <a:cubicBezTo>
                  <a:pt x="6519389" y="52805"/>
                  <a:pt x="6571821" y="87994"/>
                  <a:pt x="6571798" y="63169"/>
                </a:cubicBezTo>
                <a:cubicBezTo>
                  <a:pt x="6594693" y="79043"/>
                  <a:pt x="6634667" y="52561"/>
                  <a:pt x="6671871" y="53111"/>
                </a:cubicBezTo>
                <a:cubicBezTo>
                  <a:pt x="6678846" y="41888"/>
                  <a:pt x="6687406" y="42394"/>
                  <a:pt x="6702257" y="48333"/>
                </a:cubicBezTo>
                <a:cubicBezTo>
                  <a:pt x="6746995" y="50242"/>
                  <a:pt x="6798298" y="33989"/>
                  <a:pt x="6845793" y="15687"/>
                </a:cubicBezTo>
                <a:lnTo>
                  <a:pt x="688490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4" name="Freeform: Shape 18">
            <a:extLst>
              <a:ext uri="{FF2B5EF4-FFF2-40B4-BE49-F238E27FC236}">
                <a16:creationId xmlns:a16="http://schemas.microsoft.com/office/drawing/2014/main" id="{837640FA-F0CF-2B26-A9BF-19DA4C895D44}"/>
              </a:ext>
            </a:extLst>
          </p:cNvPr>
          <p:cNvSpPr/>
          <p:nvPr userDrawn="1"/>
        </p:nvSpPr>
        <p:spPr>
          <a:xfrm>
            <a:off x="5307013" y="6113463"/>
            <a:ext cx="6884987" cy="744537"/>
          </a:xfrm>
          <a:custGeom>
            <a:avLst/>
            <a:gdLst>
              <a:gd name="connsiteX0" fmla="*/ 6884912 w 6884912"/>
              <a:gd name="connsiteY0" fmla="*/ 0 h 743802"/>
              <a:gd name="connsiteX1" fmla="*/ 6884912 w 6884912"/>
              <a:gd name="connsiteY1" fmla="*/ 743802 h 743802"/>
              <a:gd name="connsiteX2" fmla="*/ 0 w 6884912"/>
              <a:gd name="connsiteY2" fmla="*/ 743802 h 743802"/>
              <a:gd name="connsiteX3" fmla="*/ 9 w 6884912"/>
              <a:gd name="connsiteY3" fmla="*/ 743799 h 743802"/>
              <a:gd name="connsiteX4" fmla="*/ 6884911 w 6884912"/>
              <a:gd name="connsiteY4" fmla="*/ 743799 h 743802"/>
              <a:gd name="connsiteX5" fmla="*/ 6884911 w 6884912"/>
              <a:gd name="connsiteY5" fmla="*/ 1 h 743802"/>
              <a:gd name="connsiteX6" fmla="*/ 6884912 w 6884912"/>
              <a:gd name="connsiteY6" fmla="*/ 0 h 743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84912" h="743802">
                <a:moveTo>
                  <a:pt x="6884912" y="0"/>
                </a:moveTo>
                <a:lnTo>
                  <a:pt x="6884912" y="743802"/>
                </a:lnTo>
                <a:lnTo>
                  <a:pt x="0" y="743802"/>
                </a:lnTo>
                <a:lnTo>
                  <a:pt x="9" y="743799"/>
                </a:lnTo>
                <a:lnTo>
                  <a:pt x="6884911" y="743799"/>
                </a:lnTo>
                <a:lnTo>
                  <a:pt x="6884911" y="1"/>
                </a:ln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useBgFill="1">
        <p:nvSpPr>
          <p:cNvPr id="5" name="Freeform: Shape 14">
            <a:extLst>
              <a:ext uri="{FF2B5EF4-FFF2-40B4-BE49-F238E27FC236}">
                <a16:creationId xmlns:a16="http://schemas.microsoft.com/office/drawing/2014/main" id="{EDF29007-CE58-60BA-F8B9-D4F1E2DF5BC2}"/>
              </a:ext>
            </a:extLst>
          </p:cNvPr>
          <p:cNvSpPr/>
          <p:nvPr userDrawn="1"/>
        </p:nvSpPr>
        <p:spPr>
          <a:xfrm>
            <a:off x="5307013" y="6113463"/>
            <a:ext cx="6884987" cy="744537"/>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6" name="Freeform: Shape 22">
            <a:extLst>
              <a:ext uri="{FF2B5EF4-FFF2-40B4-BE49-F238E27FC236}">
                <a16:creationId xmlns:a16="http://schemas.microsoft.com/office/drawing/2014/main" id="{862B180E-8995-C6E5-0B06-714D3F9BA3D9}"/>
              </a:ext>
            </a:extLst>
          </p:cNvPr>
          <p:cNvSpPr/>
          <p:nvPr userDrawn="1"/>
        </p:nvSpPr>
        <p:spPr>
          <a:xfrm>
            <a:off x="0" y="0"/>
            <a:ext cx="7889875" cy="735013"/>
          </a:xfrm>
          <a:custGeom>
            <a:avLst/>
            <a:gdLst>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37768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36582 w 10678681"/>
              <a:gd name="connsiteY105" fmla="*/ 1287687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87090 w 10678681"/>
              <a:gd name="connsiteY65" fmla="*/ 1063250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98314 w 10678681"/>
              <a:gd name="connsiteY44" fmla="*/ 989899 h 1357700"/>
              <a:gd name="connsiteX45" fmla="*/ 7277477 w 10678681"/>
              <a:gd name="connsiteY45" fmla="*/ 990571 h 1357700"/>
              <a:gd name="connsiteX46" fmla="*/ 7269396 w 10678681"/>
              <a:gd name="connsiteY46" fmla="*/ 989282 h 1357700"/>
              <a:gd name="connsiteX47" fmla="*/ 7258094 w 10678681"/>
              <a:gd name="connsiteY47" fmla="*/ 990679 h 1357700"/>
              <a:gd name="connsiteX48" fmla="*/ 7257893 w 10678681"/>
              <a:gd name="connsiteY48" fmla="*/ 991204 h 1357700"/>
              <a:gd name="connsiteX49" fmla="*/ 7247153 w 10678681"/>
              <a:gd name="connsiteY49" fmla="*/ 991550 h 1357700"/>
              <a:gd name="connsiteX50" fmla="*/ 7193612 w 10678681"/>
              <a:gd name="connsiteY50" fmla="*/ 987042 h 1357700"/>
              <a:gd name="connsiteX51" fmla="*/ 7132632 w 10678681"/>
              <a:gd name="connsiteY51" fmla="*/ 1042036 h 1357700"/>
              <a:gd name="connsiteX52" fmla="*/ 7105610 w 10678681"/>
              <a:gd name="connsiteY52" fmla="*/ 1053537 h 1357700"/>
              <a:gd name="connsiteX53" fmla="*/ 7091599 w 10678681"/>
              <a:gd name="connsiteY53" fmla="*/ 1062302 h 1357700"/>
              <a:gd name="connsiteX54" fmla="*/ 7090998 w 10678681"/>
              <a:gd name="connsiteY54" fmla="*/ 1064540 h 1357700"/>
              <a:gd name="connsiteX55" fmla="*/ 7039634 w 10678681"/>
              <a:gd name="connsiteY55" fmla="*/ 1059971 h 1357700"/>
              <a:gd name="connsiteX56" fmla="*/ 7033445 w 10678681"/>
              <a:gd name="connsiteY56" fmla="*/ 1063314 h 1357700"/>
              <a:gd name="connsiteX57" fmla="*/ 6999157 w 10678681"/>
              <a:gd name="connsiteY57" fmla="*/ 1055282 h 1357700"/>
              <a:gd name="connsiteX58" fmla="*/ 6981874 w 10678681"/>
              <a:gd name="connsiteY58" fmla="*/ 1053827 h 1357700"/>
              <a:gd name="connsiteX59" fmla="*/ 6976102 w 10678681"/>
              <a:gd name="connsiteY59" fmla="*/ 1047854 h 1357700"/>
              <a:gd name="connsiteX60" fmla="*/ 6951040 w 10678681"/>
              <a:gd name="connsiteY60" fmla="*/ 1048531 h 1357700"/>
              <a:gd name="connsiteX61" fmla="*/ 6948497 w 10678681"/>
              <a:gd name="connsiteY61" fmla="*/ 1050706 h 1357700"/>
              <a:gd name="connsiteX62" fmla="*/ 6926582 w 10678681"/>
              <a:gd name="connsiteY62" fmla="*/ 1043462 h 1357700"/>
              <a:gd name="connsiteX63" fmla="*/ 6833743 w 10678681"/>
              <a:gd name="connsiteY63" fmla="*/ 1027960 h 1357700"/>
              <a:gd name="connsiteX64" fmla="*/ 6687090 w 10678681"/>
              <a:gd name="connsiteY64" fmla="*/ 1063250 h 1357700"/>
              <a:gd name="connsiteX65" fmla="*/ 6437450 w 10678681"/>
              <a:gd name="connsiteY65" fmla="*/ 1101075 h 1357700"/>
              <a:gd name="connsiteX66" fmla="*/ 6327795 w 10678681"/>
              <a:gd name="connsiteY66" fmla="*/ 1088142 h 1357700"/>
              <a:gd name="connsiteX67" fmla="*/ 6136549 w 10678681"/>
              <a:gd name="connsiteY67" fmla="*/ 1100268 h 1357700"/>
              <a:gd name="connsiteX68" fmla="*/ 6004655 w 10678681"/>
              <a:gd name="connsiteY68" fmla="*/ 1114946 h 1357700"/>
              <a:gd name="connsiteX69" fmla="*/ 5936643 w 10678681"/>
              <a:gd name="connsiteY69" fmla="*/ 1095428 h 1357700"/>
              <a:gd name="connsiteX70" fmla="*/ 5912484 w 10678681"/>
              <a:gd name="connsiteY70" fmla="*/ 1112624 h 1357700"/>
              <a:gd name="connsiteX71" fmla="*/ 5908387 w 10678681"/>
              <a:gd name="connsiteY71" fmla="*/ 1116018 h 1357700"/>
              <a:gd name="connsiteX72" fmla="*/ 5890495 w 10678681"/>
              <a:gd name="connsiteY72" fmla="*/ 1120268 h 1357700"/>
              <a:gd name="connsiteX73" fmla="*/ 5887318 w 10678681"/>
              <a:gd name="connsiteY73" fmla="*/ 1133134 h 1357700"/>
              <a:gd name="connsiteX74" fmla="*/ 5861726 w 10678681"/>
              <a:gd name="connsiteY74" fmla="*/ 1147891 h 1357700"/>
              <a:gd name="connsiteX75" fmla="*/ 5805823 w 10678681"/>
              <a:gd name="connsiteY75" fmla="*/ 1152457 h 1357700"/>
              <a:gd name="connsiteX76" fmla="*/ 5689841 w 10678681"/>
              <a:gd name="connsiteY76" fmla="*/ 1176232 h 1357700"/>
              <a:gd name="connsiteX77" fmla="*/ 5605119 w 10678681"/>
              <a:gd name="connsiteY77" fmla="*/ 1190202 h 1357700"/>
              <a:gd name="connsiteX78" fmla="*/ 5488513 w 10678681"/>
              <a:gd name="connsiteY78" fmla="*/ 1205367 h 1357700"/>
              <a:gd name="connsiteX79" fmla="*/ 5402905 w 10678681"/>
              <a:gd name="connsiteY79" fmla="*/ 1241191 h 1357700"/>
              <a:gd name="connsiteX80" fmla="*/ 5285593 w 10678681"/>
              <a:gd name="connsiteY80" fmla="*/ 1273569 h 1357700"/>
              <a:gd name="connsiteX81" fmla="*/ 5192893 w 10678681"/>
              <a:gd name="connsiteY81" fmla="*/ 1247188 h 1357700"/>
              <a:gd name="connsiteX82" fmla="*/ 5186475 w 10678681"/>
              <a:gd name="connsiteY82" fmla="*/ 1257028 h 1357700"/>
              <a:gd name="connsiteX83" fmla="*/ 5126038 w 10678681"/>
              <a:gd name="connsiteY83" fmla="*/ 1263189 h 1357700"/>
              <a:gd name="connsiteX84" fmla="*/ 4894688 w 10678681"/>
              <a:gd name="connsiteY84" fmla="*/ 1247184 h 1357700"/>
              <a:gd name="connsiteX85" fmla="*/ 4788036 w 10678681"/>
              <a:gd name="connsiteY85" fmla="*/ 1238182 h 1357700"/>
              <a:gd name="connsiteX86" fmla="*/ 4747555 w 10678681"/>
              <a:gd name="connsiteY86" fmla="*/ 1252768 h 1357700"/>
              <a:gd name="connsiteX87" fmla="*/ 4679644 w 10678681"/>
              <a:gd name="connsiteY87" fmla="*/ 1276603 h 1357700"/>
              <a:gd name="connsiteX88" fmla="*/ 4632222 w 10678681"/>
              <a:gd name="connsiteY88" fmla="*/ 1318360 h 1357700"/>
              <a:gd name="connsiteX89" fmla="*/ 4617358 w 10678681"/>
              <a:gd name="connsiteY89" fmla="*/ 1327690 h 1357700"/>
              <a:gd name="connsiteX90" fmla="*/ 4589102 w 10678681"/>
              <a:gd name="connsiteY90" fmla="*/ 1321223 h 1357700"/>
              <a:gd name="connsiteX91" fmla="*/ 4578184 w 10678681"/>
              <a:gd name="connsiteY91" fmla="*/ 1326745 h 1357700"/>
              <a:gd name="connsiteX92" fmla="*/ 4574270 w 10678681"/>
              <a:gd name="connsiteY92" fmla="*/ 1325878 h 1357700"/>
              <a:gd name="connsiteX93" fmla="*/ 4564919 w 10678681"/>
              <a:gd name="connsiteY93" fmla="*/ 1325507 h 1357700"/>
              <a:gd name="connsiteX94" fmla="*/ 4566586 w 10678681"/>
              <a:gd name="connsiteY94" fmla="*/ 1316963 h 1357700"/>
              <a:gd name="connsiteX95" fmla="*/ 4556303 w 10678681"/>
              <a:gd name="connsiteY95" fmla="*/ 1300262 h 1357700"/>
              <a:gd name="connsiteX96" fmla="*/ 4502358 w 10678681"/>
              <a:gd name="connsiteY96" fmla="*/ 1302558 h 1357700"/>
              <a:gd name="connsiteX97" fmla="*/ 4498919 w 10678681"/>
              <a:gd name="connsiteY97" fmla="*/ 1312115 h 1357700"/>
              <a:gd name="connsiteX98" fmla="*/ 4492075 w 10678681"/>
              <a:gd name="connsiteY98" fmla="*/ 1313357 h 1357700"/>
              <a:gd name="connsiteX99" fmla="*/ 4487466 w 10678681"/>
              <a:gd name="connsiteY99" fmla="*/ 1304102 h 1357700"/>
              <a:gd name="connsiteX100" fmla="*/ 4398292 w 10678681"/>
              <a:gd name="connsiteY100" fmla="*/ 1278410 h 1357700"/>
              <a:gd name="connsiteX101" fmla="*/ 4306088 w 10678681"/>
              <a:gd name="connsiteY101" fmla="*/ 1282512 h 1357700"/>
              <a:gd name="connsiteX102" fmla="*/ 4188995 w 10678681"/>
              <a:gd name="connsiteY102" fmla="*/ 1296718 h 1357700"/>
              <a:gd name="connsiteX103" fmla="*/ 4136582 w 10678681"/>
              <a:gd name="connsiteY103" fmla="*/ 1287687 h 1357700"/>
              <a:gd name="connsiteX104" fmla="*/ 4064614 w 10678681"/>
              <a:gd name="connsiteY104" fmla="*/ 1296118 h 1357700"/>
              <a:gd name="connsiteX105" fmla="*/ 3906561 w 10678681"/>
              <a:gd name="connsiteY105" fmla="*/ 1352435 h 1357700"/>
              <a:gd name="connsiteX106" fmla="*/ 3787890 w 10678681"/>
              <a:gd name="connsiteY106" fmla="*/ 1352442 h 1357700"/>
              <a:gd name="connsiteX107" fmla="*/ 3745993 w 10678681"/>
              <a:gd name="connsiteY107" fmla="*/ 1342630 h 1357700"/>
              <a:gd name="connsiteX108" fmla="*/ 3675785 w 10678681"/>
              <a:gd name="connsiteY108" fmla="*/ 1326802 h 1357700"/>
              <a:gd name="connsiteX109" fmla="*/ 3623856 w 10678681"/>
              <a:gd name="connsiteY109" fmla="*/ 1290804 h 1357700"/>
              <a:gd name="connsiteX110" fmla="*/ 3564933 w 10678681"/>
              <a:gd name="connsiteY110" fmla="*/ 1287147 h 1357700"/>
              <a:gd name="connsiteX111" fmla="*/ 3550537 w 10678681"/>
              <a:gd name="connsiteY111" fmla="*/ 1317552 h 1357700"/>
              <a:gd name="connsiteX112" fmla="*/ 3487736 w 10678681"/>
              <a:gd name="connsiteY112" fmla="*/ 1303493 h 1357700"/>
              <a:gd name="connsiteX113" fmla="*/ 3392548 w 10678681"/>
              <a:gd name="connsiteY113" fmla="*/ 1278741 h 1357700"/>
              <a:gd name="connsiteX114" fmla="*/ 3337466 w 10678681"/>
              <a:gd name="connsiteY114" fmla="*/ 1272537 h 1357700"/>
              <a:gd name="connsiteX115" fmla="*/ 3187206 w 10678681"/>
              <a:gd name="connsiteY115" fmla="*/ 1246821 h 1357700"/>
              <a:gd name="connsiteX116" fmla="*/ 3036856 w 10678681"/>
              <a:gd name="connsiteY116" fmla="*/ 1214383 h 1357700"/>
              <a:gd name="connsiteX117" fmla="*/ 2948654 w 10678681"/>
              <a:gd name="connsiteY117" fmla="*/ 1157455 h 1357700"/>
              <a:gd name="connsiteX118" fmla="*/ 2824973 w 10678681"/>
              <a:gd name="connsiteY118" fmla="*/ 1134864 h 1357700"/>
              <a:gd name="connsiteX119" fmla="*/ 2804398 w 10678681"/>
              <a:gd name="connsiteY119" fmla="*/ 1125556 h 1357700"/>
              <a:gd name="connsiteX120" fmla="*/ 2775396 w 10678681"/>
              <a:gd name="connsiteY120" fmla="*/ 1130148 h 1357700"/>
              <a:gd name="connsiteX121" fmla="*/ 2659096 w 10678681"/>
              <a:gd name="connsiteY121" fmla="*/ 1150294 h 1357700"/>
              <a:gd name="connsiteX122" fmla="*/ 2567088 w 10678681"/>
              <a:gd name="connsiteY122" fmla="*/ 1181781 h 1357700"/>
              <a:gd name="connsiteX123" fmla="*/ 2454501 w 10678681"/>
              <a:gd name="connsiteY123" fmla="*/ 1155455 h 1357700"/>
              <a:gd name="connsiteX124" fmla="*/ 2385161 w 10678681"/>
              <a:gd name="connsiteY124" fmla="*/ 1161312 h 1357700"/>
              <a:gd name="connsiteX125" fmla="*/ 2270528 w 10678681"/>
              <a:gd name="connsiteY125" fmla="*/ 1204338 h 1357700"/>
              <a:gd name="connsiteX126" fmla="*/ 2121820 w 10678681"/>
              <a:gd name="connsiteY126" fmla="*/ 1187078 h 1357700"/>
              <a:gd name="connsiteX127" fmla="*/ 2092716 w 10678681"/>
              <a:gd name="connsiteY127" fmla="*/ 1139224 h 1357700"/>
              <a:gd name="connsiteX128" fmla="*/ 2052449 w 10678681"/>
              <a:gd name="connsiteY128" fmla="*/ 1109687 h 1357700"/>
              <a:gd name="connsiteX129" fmla="*/ 2032607 w 10678681"/>
              <a:gd name="connsiteY129" fmla="*/ 1175477 h 1357700"/>
              <a:gd name="connsiteX130" fmla="*/ 1901837 w 10678681"/>
              <a:gd name="connsiteY130" fmla="*/ 1221762 h 1357700"/>
              <a:gd name="connsiteX131" fmla="*/ 1836762 w 10678681"/>
              <a:gd name="connsiteY131" fmla="*/ 1237387 h 1357700"/>
              <a:gd name="connsiteX132" fmla="*/ 1735877 w 10678681"/>
              <a:gd name="connsiteY132" fmla="*/ 1246527 h 1357700"/>
              <a:gd name="connsiteX133" fmla="*/ 1705069 w 10678681"/>
              <a:gd name="connsiteY133" fmla="*/ 1251989 h 1357700"/>
              <a:gd name="connsiteX134" fmla="*/ 1397689 w 10678681"/>
              <a:gd name="connsiteY134" fmla="*/ 1336144 h 1357700"/>
              <a:gd name="connsiteX135" fmla="*/ 1220734 w 10678681"/>
              <a:gd name="connsiteY135" fmla="*/ 1257811 h 1357700"/>
              <a:gd name="connsiteX136" fmla="*/ 1021737 w 10678681"/>
              <a:gd name="connsiteY136" fmla="*/ 1238739 h 1357700"/>
              <a:gd name="connsiteX137" fmla="*/ 959820 w 10678681"/>
              <a:gd name="connsiteY137" fmla="*/ 1275863 h 1357700"/>
              <a:gd name="connsiteX138" fmla="*/ 929137 w 10678681"/>
              <a:gd name="connsiteY138" fmla="*/ 1273957 h 1357700"/>
              <a:gd name="connsiteX139" fmla="*/ 878849 w 10678681"/>
              <a:gd name="connsiteY139" fmla="*/ 1266740 h 1357700"/>
              <a:gd name="connsiteX140" fmla="*/ 800667 w 10678681"/>
              <a:gd name="connsiteY140" fmla="*/ 1282041 h 1357700"/>
              <a:gd name="connsiteX141" fmla="*/ 644906 w 10678681"/>
              <a:gd name="connsiteY141" fmla="*/ 1273685 h 1357700"/>
              <a:gd name="connsiteX142" fmla="*/ 379869 w 10678681"/>
              <a:gd name="connsiteY142" fmla="*/ 1339165 h 1357700"/>
              <a:gd name="connsiteX143" fmla="*/ 137696 w 10678681"/>
              <a:gd name="connsiteY143" fmla="*/ 1319217 h 1357700"/>
              <a:gd name="connsiteX144" fmla="*/ 54250 w 10678681"/>
              <a:gd name="connsiteY144" fmla="*/ 1315838 h 1357700"/>
              <a:gd name="connsiteX145" fmla="*/ 28042 w 10678681"/>
              <a:gd name="connsiteY145" fmla="*/ 1297822 h 1357700"/>
              <a:gd name="connsiteX146" fmla="*/ 0 w 10678681"/>
              <a:gd name="connsiteY146" fmla="*/ 1294612 h 1357700"/>
              <a:gd name="connsiteX147" fmla="*/ 0 w 10678681"/>
              <a:gd name="connsiteY147"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90998 w 10678681"/>
              <a:gd name="connsiteY53" fmla="*/ 1064540 h 1357700"/>
              <a:gd name="connsiteX54" fmla="*/ 7039634 w 10678681"/>
              <a:gd name="connsiteY54" fmla="*/ 1059971 h 1357700"/>
              <a:gd name="connsiteX55" fmla="*/ 7033445 w 10678681"/>
              <a:gd name="connsiteY55" fmla="*/ 1063314 h 1357700"/>
              <a:gd name="connsiteX56" fmla="*/ 6999157 w 10678681"/>
              <a:gd name="connsiteY56" fmla="*/ 1055282 h 1357700"/>
              <a:gd name="connsiteX57" fmla="*/ 6981874 w 10678681"/>
              <a:gd name="connsiteY57" fmla="*/ 1053827 h 1357700"/>
              <a:gd name="connsiteX58" fmla="*/ 6976102 w 10678681"/>
              <a:gd name="connsiteY58" fmla="*/ 1047854 h 1357700"/>
              <a:gd name="connsiteX59" fmla="*/ 6951040 w 10678681"/>
              <a:gd name="connsiteY59" fmla="*/ 1048531 h 1357700"/>
              <a:gd name="connsiteX60" fmla="*/ 6948497 w 10678681"/>
              <a:gd name="connsiteY60" fmla="*/ 1050706 h 1357700"/>
              <a:gd name="connsiteX61" fmla="*/ 6926582 w 10678681"/>
              <a:gd name="connsiteY61" fmla="*/ 1043462 h 1357700"/>
              <a:gd name="connsiteX62" fmla="*/ 6833743 w 10678681"/>
              <a:gd name="connsiteY62" fmla="*/ 1027960 h 1357700"/>
              <a:gd name="connsiteX63" fmla="*/ 6687090 w 10678681"/>
              <a:gd name="connsiteY63" fmla="*/ 1063250 h 1357700"/>
              <a:gd name="connsiteX64" fmla="*/ 6437450 w 10678681"/>
              <a:gd name="connsiteY64" fmla="*/ 1101075 h 1357700"/>
              <a:gd name="connsiteX65" fmla="*/ 6327795 w 10678681"/>
              <a:gd name="connsiteY65" fmla="*/ 1088142 h 1357700"/>
              <a:gd name="connsiteX66" fmla="*/ 6136549 w 10678681"/>
              <a:gd name="connsiteY66" fmla="*/ 1100268 h 1357700"/>
              <a:gd name="connsiteX67" fmla="*/ 6004655 w 10678681"/>
              <a:gd name="connsiteY67" fmla="*/ 1114946 h 1357700"/>
              <a:gd name="connsiteX68" fmla="*/ 5936643 w 10678681"/>
              <a:gd name="connsiteY68" fmla="*/ 1095428 h 1357700"/>
              <a:gd name="connsiteX69" fmla="*/ 5912484 w 10678681"/>
              <a:gd name="connsiteY69" fmla="*/ 1112624 h 1357700"/>
              <a:gd name="connsiteX70" fmla="*/ 5908387 w 10678681"/>
              <a:gd name="connsiteY70" fmla="*/ 1116018 h 1357700"/>
              <a:gd name="connsiteX71" fmla="*/ 5890495 w 10678681"/>
              <a:gd name="connsiteY71" fmla="*/ 1120268 h 1357700"/>
              <a:gd name="connsiteX72" fmla="*/ 5887318 w 10678681"/>
              <a:gd name="connsiteY72" fmla="*/ 1133134 h 1357700"/>
              <a:gd name="connsiteX73" fmla="*/ 5861726 w 10678681"/>
              <a:gd name="connsiteY73" fmla="*/ 1147891 h 1357700"/>
              <a:gd name="connsiteX74" fmla="*/ 5805823 w 10678681"/>
              <a:gd name="connsiteY74" fmla="*/ 1152457 h 1357700"/>
              <a:gd name="connsiteX75" fmla="*/ 5689841 w 10678681"/>
              <a:gd name="connsiteY75" fmla="*/ 1176232 h 1357700"/>
              <a:gd name="connsiteX76" fmla="*/ 5605119 w 10678681"/>
              <a:gd name="connsiteY76" fmla="*/ 1190202 h 1357700"/>
              <a:gd name="connsiteX77" fmla="*/ 5488513 w 10678681"/>
              <a:gd name="connsiteY77" fmla="*/ 1205367 h 1357700"/>
              <a:gd name="connsiteX78" fmla="*/ 5402905 w 10678681"/>
              <a:gd name="connsiteY78" fmla="*/ 1241191 h 1357700"/>
              <a:gd name="connsiteX79" fmla="*/ 5285593 w 10678681"/>
              <a:gd name="connsiteY79" fmla="*/ 1273569 h 1357700"/>
              <a:gd name="connsiteX80" fmla="*/ 5192893 w 10678681"/>
              <a:gd name="connsiteY80" fmla="*/ 1247188 h 1357700"/>
              <a:gd name="connsiteX81" fmla="*/ 5186475 w 10678681"/>
              <a:gd name="connsiteY81" fmla="*/ 1257028 h 1357700"/>
              <a:gd name="connsiteX82" fmla="*/ 5126038 w 10678681"/>
              <a:gd name="connsiteY82" fmla="*/ 1263189 h 1357700"/>
              <a:gd name="connsiteX83" fmla="*/ 4894688 w 10678681"/>
              <a:gd name="connsiteY83" fmla="*/ 1247184 h 1357700"/>
              <a:gd name="connsiteX84" fmla="*/ 4788036 w 10678681"/>
              <a:gd name="connsiteY84" fmla="*/ 1238182 h 1357700"/>
              <a:gd name="connsiteX85" fmla="*/ 4747555 w 10678681"/>
              <a:gd name="connsiteY85" fmla="*/ 1252768 h 1357700"/>
              <a:gd name="connsiteX86" fmla="*/ 4679644 w 10678681"/>
              <a:gd name="connsiteY86" fmla="*/ 1276603 h 1357700"/>
              <a:gd name="connsiteX87" fmla="*/ 4632222 w 10678681"/>
              <a:gd name="connsiteY87" fmla="*/ 1318360 h 1357700"/>
              <a:gd name="connsiteX88" fmla="*/ 4617358 w 10678681"/>
              <a:gd name="connsiteY88" fmla="*/ 1327690 h 1357700"/>
              <a:gd name="connsiteX89" fmla="*/ 4589102 w 10678681"/>
              <a:gd name="connsiteY89" fmla="*/ 1321223 h 1357700"/>
              <a:gd name="connsiteX90" fmla="*/ 4578184 w 10678681"/>
              <a:gd name="connsiteY90" fmla="*/ 1326745 h 1357700"/>
              <a:gd name="connsiteX91" fmla="*/ 4574270 w 10678681"/>
              <a:gd name="connsiteY91" fmla="*/ 1325878 h 1357700"/>
              <a:gd name="connsiteX92" fmla="*/ 4564919 w 10678681"/>
              <a:gd name="connsiteY92" fmla="*/ 1325507 h 1357700"/>
              <a:gd name="connsiteX93" fmla="*/ 4566586 w 10678681"/>
              <a:gd name="connsiteY93" fmla="*/ 1316963 h 1357700"/>
              <a:gd name="connsiteX94" fmla="*/ 4556303 w 10678681"/>
              <a:gd name="connsiteY94" fmla="*/ 1300262 h 1357700"/>
              <a:gd name="connsiteX95" fmla="*/ 4502358 w 10678681"/>
              <a:gd name="connsiteY95" fmla="*/ 1302558 h 1357700"/>
              <a:gd name="connsiteX96" fmla="*/ 4498919 w 10678681"/>
              <a:gd name="connsiteY96" fmla="*/ 1312115 h 1357700"/>
              <a:gd name="connsiteX97" fmla="*/ 4492075 w 10678681"/>
              <a:gd name="connsiteY97" fmla="*/ 1313357 h 1357700"/>
              <a:gd name="connsiteX98" fmla="*/ 4487466 w 10678681"/>
              <a:gd name="connsiteY98" fmla="*/ 1304102 h 1357700"/>
              <a:gd name="connsiteX99" fmla="*/ 4398292 w 10678681"/>
              <a:gd name="connsiteY99" fmla="*/ 1278410 h 1357700"/>
              <a:gd name="connsiteX100" fmla="*/ 4306088 w 10678681"/>
              <a:gd name="connsiteY100" fmla="*/ 1282512 h 1357700"/>
              <a:gd name="connsiteX101" fmla="*/ 4188995 w 10678681"/>
              <a:gd name="connsiteY101" fmla="*/ 1296718 h 1357700"/>
              <a:gd name="connsiteX102" fmla="*/ 4136582 w 10678681"/>
              <a:gd name="connsiteY102" fmla="*/ 1287687 h 1357700"/>
              <a:gd name="connsiteX103" fmla="*/ 4064614 w 10678681"/>
              <a:gd name="connsiteY103" fmla="*/ 1296118 h 1357700"/>
              <a:gd name="connsiteX104" fmla="*/ 3906561 w 10678681"/>
              <a:gd name="connsiteY104" fmla="*/ 1352435 h 1357700"/>
              <a:gd name="connsiteX105" fmla="*/ 3787890 w 10678681"/>
              <a:gd name="connsiteY105" fmla="*/ 1352442 h 1357700"/>
              <a:gd name="connsiteX106" fmla="*/ 3745993 w 10678681"/>
              <a:gd name="connsiteY106" fmla="*/ 1342630 h 1357700"/>
              <a:gd name="connsiteX107" fmla="*/ 3675785 w 10678681"/>
              <a:gd name="connsiteY107" fmla="*/ 1326802 h 1357700"/>
              <a:gd name="connsiteX108" fmla="*/ 3623856 w 10678681"/>
              <a:gd name="connsiteY108" fmla="*/ 1290804 h 1357700"/>
              <a:gd name="connsiteX109" fmla="*/ 3564933 w 10678681"/>
              <a:gd name="connsiteY109" fmla="*/ 1287147 h 1357700"/>
              <a:gd name="connsiteX110" fmla="*/ 3550537 w 10678681"/>
              <a:gd name="connsiteY110" fmla="*/ 1317552 h 1357700"/>
              <a:gd name="connsiteX111" fmla="*/ 3487736 w 10678681"/>
              <a:gd name="connsiteY111" fmla="*/ 1303493 h 1357700"/>
              <a:gd name="connsiteX112" fmla="*/ 3392548 w 10678681"/>
              <a:gd name="connsiteY112" fmla="*/ 1278741 h 1357700"/>
              <a:gd name="connsiteX113" fmla="*/ 3337466 w 10678681"/>
              <a:gd name="connsiteY113" fmla="*/ 1272537 h 1357700"/>
              <a:gd name="connsiteX114" fmla="*/ 3187206 w 10678681"/>
              <a:gd name="connsiteY114" fmla="*/ 1246821 h 1357700"/>
              <a:gd name="connsiteX115" fmla="*/ 3036856 w 10678681"/>
              <a:gd name="connsiteY115" fmla="*/ 1214383 h 1357700"/>
              <a:gd name="connsiteX116" fmla="*/ 2948654 w 10678681"/>
              <a:gd name="connsiteY116" fmla="*/ 1157455 h 1357700"/>
              <a:gd name="connsiteX117" fmla="*/ 2824973 w 10678681"/>
              <a:gd name="connsiteY117" fmla="*/ 1134864 h 1357700"/>
              <a:gd name="connsiteX118" fmla="*/ 2804398 w 10678681"/>
              <a:gd name="connsiteY118" fmla="*/ 1125556 h 1357700"/>
              <a:gd name="connsiteX119" fmla="*/ 2775396 w 10678681"/>
              <a:gd name="connsiteY119" fmla="*/ 1130148 h 1357700"/>
              <a:gd name="connsiteX120" fmla="*/ 2659096 w 10678681"/>
              <a:gd name="connsiteY120" fmla="*/ 1150294 h 1357700"/>
              <a:gd name="connsiteX121" fmla="*/ 2567088 w 10678681"/>
              <a:gd name="connsiteY121" fmla="*/ 1181781 h 1357700"/>
              <a:gd name="connsiteX122" fmla="*/ 2454501 w 10678681"/>
              <a:gd name="connsiteY122" fmla="*/ 1155455 h 1357700"/>
              <a:gd name="connsiteX123" fmla="*/ 2385161 w 10678681"/>
              <a:gd name="connsiteY123" fmla="*/ 1161312 h 1357700"/>
              <a:gd name="connsiteX124" fmla="*/ 2270528 w 10678681"/>
              <a:gd name="connsiteY124" fmla="*/ 1204338 h 1357700"/>
              <a:gd name="connsiteX125" fmla="*/ 2121820 w 10678681"/>
              <a:gd name="connsiteY125" fmla="*/ 1187078 h 1357700"/>
              <a:gd name="connsiteX126" fmla="*/ 2092716 w 10678681"/>
              <a:gd name="connsiteY126" fmla="*/ 1139224 h 1357700"/>
              <a:gd name="connsiteX127" fmla="*/ 2052449 w 10678681"/>
              <a:gd name="connsiteY127" fmla="*/ 1109687 h 1357700"/>
              <a:gd name="connsiteX128" fmla="*/ 2032607 w 10678681"/>
              <a:gd name="connsiteY128" fmla="*/ 1175477 h 1357700"/>
              <a:gd name="connsiteX129" fmla="*/ 1901837 w 10678681"/>
              <a:gd name="connsiteY129" fmla="*/ 1221762 h 1357700"/>
              <a:gd name="connsiteX130" fmla="*/ 1836762 w 10678681"/>
              <a:gd name="connsiteY130" fmla="*/ 1237387 h 1357700"/>
              <a:gd name="connsiteX131" fmla="*/ 1735877 w 10678681"/>
              <a:gd name="connsiteY131" fmla="*/ 1246527 h 1357700"/>
              <a:gd name="connsiteX132" fmla="*/ 1705069 w 10678681"/>
              <a:gd name="connsiteY132" fmla="*/ 1251989 h 1357700"/>
              <a:gd name="connsiteX133" fmla="*/ 1397689 w 10678681"/>
              <a:gd name="connsiteY133" fmla="*/ 1336144 h 1357700"/>
              <a:gd name="connsiteX134" fmla="*/ 1220734 w 10678681"/>
              <a:gd name="connsiteY134" fmla="*/ 1257811 h 1357700"/>
              <a:gd name="connsiteX135" fmla="*/ 1021737 w 10678681"/>
              <a:gd name="connsiteY135" fmla="*/ 1238739 h 1357700"/>
              <a:gd name="connsiteX136" fmla="*/ 959820 w 10678681"/>
              <a:gd name="connsiteY136" fmla="*/ 1275863 h 1357700"/>
              <a:gd name="connsiteX137" fmla="*/ 929137 w 10678681"/>
              <a:gd name="connsiteY137" fmla="*/ 1273957 h 1357700"/>
              <a:gd name="connsiteX138" fmla="*/ 878849 w 10678681"/>
              <a:gd name="connsiteY138" fmla="*/ 1266740 h 1357700"/>
              <a:gd name="connsiteX139" fmla="*/ 800667 w 10678681"/>
              <a:gd name="connsiteY139" fmla="*/ 1282041 h 1357700"/>
              <a:gd name="connsiteX140" fmla="*/ 644906 w 10678681"/>
              <a:gd name="connsiteY140" fmla="*/ 1273685 h 1357700"/>
              <a:gd name="connsiteX141" fmla="*/ 379869 w 10678681"/>
              <a:gd name="connsiteY141" fmla="*/ 1339165 h 1357700"/>
              <a:gd name="connsiteX142" fmla="*/ 137696 w 10678681"/>
              <a:gd name="connsiteY142" fmla="*/ 1319217 h 1357700"/>
              <a:gd name="connsiteX143" fmla="*/ 54250 w 10678681"/>
              <a:gd name="connsiteY143" fmla="*/ 1315838 h 1357700"/>
              <a:gd name="connsiteX144" fmla="*/ 28042 w 10678681"/>
              <a:gd name="connsiteY144" fmla="*/ 1297822 h 1357700"/>
              <a:gd name="connsiteX145" fmla="*/ 0 w 10678681"/>
              <a:gd name="connsiteY145" fmla="*/ 1294612 h 1357700"/>
              <a:gd name="connsiteX146" fmla="*/ 0 w 10678681"/>
              <a:gd name="connsiteY146"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0528 w 10678681"/>
              <a:gd name="connsiteY122" fmla="*/ 1204338 h 1357700"/>
              <a:gd name="connsiteX123" fmla="*/ 2121820 w 10678681"/>
              <a:gd name="connsiteY123" fmla="*/ 1187078 h 1357700"/>
              <a:gd name="connsiteX124" fmla="*/ 2092716 w 10678681"/>
              <a:gd name="connsiteY124" fmla="*/ 1139224 h 1357700"/>
              <a:gd name="connsiteX125" fmla="*/ 2052449 w 10678681"/>
              <a:gd name="connsiteY125" fmla="*/ 1109687 h 1357700"/>
              <a:gd name="connsiteX126" fmla="*/ 2032607 w 10678681"/>
              <a:gd name="connsiteY126" fmla="*/ 1175477 h 1357700"/>
              <a:gd name="connsiteX127" fmla="*/ 1901837 w 10678681"/>
              <a:gd name="connsiteY127" fmla="*/ 1221762 h 1357700"/>
              <a:gd name="connsiteX128" fmla="*/ 1836762 w 10678681"/>
              <a:gd name="connsiteY128" fmla="*/ 1237387 h 1357700"/>
              <a:gd name="connsiteX129" fmla="*/ 1735877 w 10678681"/>
              <a:gd name="connsiteY129" fmla="*/ 1246527 h 1357700"/>
              <a:gd name="connsiteX130" fmla="*/ 1705069 w 10678681"/>
              <a:gd name="connsiteY130" fmla="*/ 1251989 h 1357700"/>
              <a:gd name="connsiteX131" fmla="*/ 1397689 w 10678681"/>
              <a:gd name="connsiteY131" fmla="*/ 1336144 h 1357700"/>
              <a:gd name="connsiteX132" fmla="*/ 1220734 w 10678681"/>
              <a:gd name="connsiteY132" fmla="*/ 1257811 h 1357700"/>
              <a:gd name="connsiteX133" fmla="*/ 1021737 w 10678681"/>
              <a:gd name="connsiteY133" fmla="*/ 1238739 h 1357700"/>
              <a:gd name="connsiteX134" fmla="*/ 959820 w 10678681"/>
              <a:gd name="connsiteY134" fmla="*/ 1275863 h 1357700"/>
              <a:gd name="connsiteX135" fmla="*/ 929137 w 10678681"/>
              <a:gd name="connsiteY135" fmla="*/ 1273957 h 1357700"/>
              <a:gd name="connsiteX136" fmla="*/ 878849 w 10678681"/>
              <a:gd name="connsiteY136" fmla="*/ 1266740 h 1357700"/>
              <a:gd name="connsiteX137" fmla="*/ 800667 w 10678681"/>
              <a:gd name="connsiteY137" fmla="*/ 1282041 h 1357700"/>
              <a:gd name="connsiteX138" fmla="*/ 644906 w 10678681"/>
              <a:gd name="connsiteY138" fmla="*/ 1273685 h 1357700"/>
              <a:gd name="connsiteX139" fmla="*/ 379869 w 10678681"/>
              <a:gd name="connsiteY139" fmla="*/ 1339165 h 1357700"/>
              <a:gd name="connsiteX140" fmla="*/ 137696 w 10678681"/>
              <a:gd name="connsiteY140" fmla="*/ 1319217 h 1357700"/>
              <a:gd name="connsiteX141" fmla="*/ 54250 w 10678681"/>
              <a:gd name="connsiteY141" fmla="*/ 1315838 h 1357700"/>
              <a:gd name="connsiteX142" fmla="*/ 28042 w 10678681"/>
              <a:gd name="connsiteY142" fmla="*/ 1297822 h 1357700"/>
              <a:gd name="connsiteX143" fmla="*/ 0 w 10678681"/>
              <a:gd name="connsiteY143" fmla="*/ 1294612 h 1357700"/>
              <a:gd name="connsiteX144" fmla="*/ 0 w 10678681"/>
              <a:gd name="connsiteY144"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121820 w 10678681"/>
              <a:gd name="connsiteY122" fmla="*/ 1187078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10157 w 10678681"/>
              <a:gd name="connsiteY125" fmla="*/ 115276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36762 w 10678681"/>
              <a:gd name="connsiteY126" fmla="*/ 1237387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75981 w 10678681"/>
              <a:gd name="connsiteY113" fmla="*/ 1208973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2443"/>
              <a:gd name="connsiteX1" fmla="*/ 10678681 w 10678681"/>
              <a:gd name="connsiteY1" fmla="*/ 0 h 1352443"/>
              <a:gd name="connsiteX2" fmla="*/ 10666019 w 10678681"/>
              <a:gd name="connsiteY2" fmla="*/ 7876 h 1352443"/>
              <a:gd name="connsiteX3" fmla="*/ 10632825 w 10678681"/>
              <a:gd name="connsiteY3" fmla="*/ 32153 h 1352443"/>
              <a:gd name="connsiteX4" fmla="*/ 10510605 w 10678681"/>
              <a:gd name="connsiteY4" fmla="*/ 30449 h 1352443"/>
              <a:gd name="connsiteX5" fmla="*/ 10456989 w 10678681"/>
              <a:gd name="connsiteY5" fmla="*/ 979 h 1352443"/>
              <a:gd name="connsiteX6" fmla="*/ 10438642 w 10678681"/>
              <a:gd name="connsiteY6" fmla="*/ 1524 h 1352443"/>
              <a:gd name="connsiteX7" fmla="*/ 10407146 w 10678681"/>
              <a:gd name="connsiteY7" fmla="*/ 43659 h 1352443"/>
              <a:gd name="connsiteX8" fmla="*/ 10357996 w 10678681"/>
              <a:gd name="connsiteY8" fmla="*/ 50836 h 1352443"/>
              <a:gd name="connsiteX9" fmla="*/ 10306667 w 10678681"/>
              <a:gd name="connsiteY9" fmla="*/ 109739 h 1352443"/>
              <a:gd name="connsiteX10" fmla="*/ 10115334 w 10678681"/>
              <a:gd name="connsiteY10" fmla="*/ 155658 h 1352443"/>
              <a:gd name="connsiteX11" fmla="*/ 10068157 w 10678681"/>
              <a:gd name="connsiteY11" fmla="*/ 215673 h 1352443"/>
              <a:gd name="connsiteX12" fmla="*/ 10045431 w 10678681"/>
              <a:gd name="connsiteY12" fmla="*/ 229568 h 1352443"/>
              <a:gd name="connsiteX13" fmla="*/ 10013265 w 10678681"/>
              <a:gd name="connsiteY13" fmla="*/ 284757 h 1352443"/>
              <a:gd name="connsiteX14" fmla="*/ 9862496 w 10678681"/>
              <a:gd name="connsiteY14" fmla="*/ 223033 h 1352443"/>
              <a:gd name="connsiteX15" fmla="*/ 9679638 w 10678681"/>
              <a:gd name="connsiteY15" fmla="*/ 277462 h 1352443"/>
              <a:gd name="connsiteX16" fmla="*/ 9498347 w 10678681"/>
              <a:gd name="connsiteY16" fmla="*/ 244723 h 1352443"/>
              <a:gd name="connsiteX17" fmla="*/ 9399702 w 10678681"/>
              <a:gd name="connsiteY17" fmla="*/ 276316 h 1352443"/>
              <a:gd name="connsiteX18" fmla="*/ 9378439 w 10678681"/>
              <a:gd name="connsiteY18" fmla="*/ 326244 h 1352443"/>
              <a:gd name="connsiteX19" fmla="*/ 9121744 w 10678681"/>
              <a:gd name="connsiteY19" fmla="*/ 365177 h 1352443"/>
              <a:gd name="connsiteX20" fmla="*/ 9061654 w 10678681"/>
              <a:gd name="connsiteY20" fmla="*/ 393730 h 1352443"/>
              <a:gd name="connsiteX21" fmla="*/ 8997577 w 10678681"/>
              <a:gd name="connsiteY21" fmla="*/ 380865 h 1352443"/>
              <a:gd name="connsiteX22" fmla="*/ 8907968 w 10678681"/>
              <a:gd name="connsiteY22" fmla="*/ 447345 h 1352443"/>
              <a:gd name="connsiteX23" fmla="*/ 8764163 w 10678681"/>
              <a:gd name="connsiteY23" fmla="*/ 471000 h 1352443"/>
              <a:gd name="connsiteX24" fmla="*/ 8680155 w 10678681"/>
              <a:gd name="connsiteY24" fmla="*/ 492404 h 1352443"/>
              <a:gd name="connsiteX25" fmla="*/ 8651436 w 10678681"/>
              <a:gd name="connsiteY25" fmla="*/ 511923 h 1352443"/>
              <a:gd name="connsiteX26" fmla="*/ 8609185 w 10678681"/>
              <a:gd name="connsiteY26" fmla="*/ 531525 h 1352443"/>
              <a:gd name="connsiteX27" fmla="*/ 8537091 w 10678681"/>
              <a:gd name="connsiteY27" fmla="*/ 574933 h 1352443"/>
              <a:gd name="connsiteX28" fmla="*/ 8435931 w 10678681"/>
              <a:gd name="connsiteY28" fmla="*/ 617926 h 1352443"/>
              <a:gd name="connsiteX29" fmla="*/ 8348623 w 10678681"/>
              <a:gd name="connsiteY29" fmla="*/ 600607 h 1352443"/>
              <a:gd name="connsiteX30" fmla="*/ 8344233 w 10678681"/>
              <a:gd name="connsiteY30" fmla="*/ 610922 h 1352443"/>
              <a:gd name="connsiteX31" fmla="*/ 8290622 w 10678681"/>
              <a:gd name="connsiteY31" fmla="*/ 622687 h 1352443"/>
              <a:gd name="connsiteX32" fmla="*/ 8086698 w 10678681"/>
              <a:gd name="connsiteY32" fmla="*/ 605185 h 1352443"/>
              <a:gd name="connsiteX33" fmla="*/ 7982378 w 10678681"/>
              <a:gd name="connsiteY33" fmla="*/ 629799 h 1352443"/>
              <a:gd name="connsiteX34" fmla="*/ 7947952 w 10678681"/>
              <a:gd name="connsiteY34" fmla="*/ 648003 h 1352443"/>
              <a:gd name="connsiteX35" fmla="*/ 7890112 w 10678681"/>
              <a:gd name="connsiteY35" fmla="*/ 677915 h 1352443"/>
              <a:gd name="connsiteX36" fmla="*/ 7853284 w 10678681"/>
              <a:gd name="connsiteY36" fmla="*/ 723588 h 1352443"/>
              <a:gd name="connsiteX37" fmla="*/ 7802383 w 10678681"/>
              <a:gd name="connsiteY37" fmla="*/ 739359 h 1352443"/>
              <a:gd name="connsiteX38" fmla="*/ 7730518 w 10678681"/>
              <a:gd name="connsiteY38" fmla="*/ 739526 h 1352443"/>
              <a:gd name="connsiteX39" fmla="*/ 7652907 w 10678681"/>
              <a:gd name="connsiteY39" fmla="*/ 783273 h 1352443"/>
              <a:gd name="connsiteX40" fmla="*/ 7606008 w 10678681"/>
              <a:gd name="connsiteY40" fmla="*/ 800717 h 1352443"/>
              <a:gd name="connsiteX41" fmla="*/ 7480223 w 10678681"/>
              <a:gd name="connsiteY41" fmla="*/ 856821 h 1352443"/>
              <a:gd name="connsiteX42" fmla="*/ 7356005 w 10678681"/>
              <a:gd name="connsiteY42" fmla="*/ 919462 h 1352443"/>
              <a:gd name="connsiteX43" fmla="*/ 7305396 w 10678681"/>
              <a:gd name="connsiteY43" fmla="*/ 986228 h 1352443"/>
              <a:gd name="connsiteX44" fmla="*/ 7266251 w 10678681"/>
              <a:gd name="connsiteY44" fmla="*/ 967864 h 1352443"/>
              <a:gd name="connsiteX45" fmla="*/ 7269396 w 10678681"/>
              <a:gd name="connsiteY45" fmla="*/ 989282 h 1352443"/>
              <a:gd name="connsiteX46" fmla="*/ 7258094 w 10678681"/>
              <a:gd name="connsiteY46" fmla="*/ 990679 h 1352443"/>
              <a:gd name="connsiteX47" fmla="*/ 7257893 w 10678681"/>
              <a:gd name="connsiteY47" fmla="*/ 991204 h 1352443"/>
              <a:gd name="connsiteX48" fmla="*/ 7247153 w 10678681"/>
              <a:gd name="connsiteY48" fmla="*/ 991550 h 1352443"/>
              <a:gd name="connsiteX49" fmla="*/ 7193612 w 10678681"/>
              <a:gd name="connsiteY49" fmla="*/ 987042 h 1352443"/>
              <a:gd name="connsiteX50" fmla="*/ 7132632 w 10678681"/>
              <a:gd name="connsiteY50" fmla="*/ 1042036 h 1352443"/>
              <a:gd name="connsiteX51" fmla="*/ 7105610 w 10678681"/>
              <a:gd name="connsiteY51" fmla="*/ 1053537 h 1352443"/>
              <a:gd name="connsiteX52" fmla="*/ 7069148 w 10678681"/>
              <a:gd name="connsiteY52" fmla="*/ 1047163 h 1352443"/>
              <a:gd name="connsiteX53" fmla="*/ 7039634 w 10678681"/>
              <a:gd name="connsiteY53" fmla="*/ 1059971 h 1352443"/>
              <a:gd name="connsiteX54" fmla="*/ 7033445 w 10678681"/>
              <a:gd name="connsiteY54" fmla="*/ 1063314 h 1352443"/>
              <a:gd name="connsiteX55" fmla="*/ 6999157 w 10678681"/>
              <a:gd name="connsiteY55" fmla="*/ 1055282 h 1352443"/>
              <a:gd name="connsiteX56" fmla="*/ 6981874 w 10678681"/>
              <a:gd name="connsiteY56" fmla="*/ 1053827 h 1352443"/>
              <a:gd name="connsiteX57" fmla="*/ 6976102 w 10678681"/>
              <a:gd name="connsiteY57" fmla="*/ 1047854 h 1352443"/>
              <a:gd name="connsiteX58" fmla="*/ 6951040 w 10678681"/>
              <a:gd name="connsiteY58" fmla="*/ 1048531 h 1352443"/>
              <a:gd name="connsiteX59" fmla="*/ 6948497 w 10678681"/>
              <a:gd name="connsiteY59" fmla="*/ 1050706 h 1352443"/>
              <a:gd name="connsiteX60" fmla="*/ 6926582 w 10678681"/>
              <a:gd name="connsiteY60" fmla="*/ 1043462 h 1352443"/>
              <a:gd name="connsiteX61" fmla="*/ 6833743 w 10678681"/>
              <a:gd name="connsiteY61" fmla="*/ 1027960 h 1352443"/>
              <a:gd name="connsiteX62" fmla="*/ 6687090 w 10678681"/>
              <a:gd name="connsiteY62" fmla="*/ 1063250 h 1352443"/>
              <a:gd name="connsiteX63" fmla="*/ 6437450 w 10678681"/>
              <a:gd name="connsiteY63" fmla="*/ 1101075 h 1352443"/>
              <a:gd name="connsiteX64" fmla="*/ 6327795 w 10678681"/>
              <a:gd name="connsiteY64" fmla="*/ 1088142 h 1352443"/>
              <a:gd name="connsiteX65" fmla="*/ 6136549 w 10678681"/>
              <a:gd name="connsiteY65" fmla="*/ 1100268 h 1352443"/>
              <a:gd name="connsiteX66" fmla="*/ 6004655 w 10678681"/>
              <a:gd name="connsiteY66" fmla="*/ 1114946 h 1352443"/>
              <a:gd name="connsiteX67" fmla="*/ 5936643 w 10678681"/>
              <a:gd name="connsiteY67" fmla="*/ 1095428 h 1352443"/>
              <a:gd name="connsiteX68" fmla="*/ 5912484 w 10678681"/>
              <a:gd name="connsiteY68" fmla="*/ 1112624 h 1352443"/>
              <a:gd name="connsiteX69" fmla="*/ 5908387 w 10678681"/>
              <a:gd name="connsiteY69" fmla="*/ 1116018 h 1352443"/>
              <a:gd name="connsiteX70" fmla="*/ 5890495 w 10678681"/>
              <a:gd name="connsiteY70" fmla="*/ 1120268 h 1352443"/>
              <a:gd name="connsiteX71" fmla="*/ 5887318 w 10678681"/>
              <a:gd name="connsiteY71" fmla="*/ 1133134 h 1352443"/>
              <a:gd name="connsiteX72" fmla="*/ 5861726 w 10678681"/>
              <a:gd name="connsiteY72" fmla="*/ 1147891 h 1352443"/>
              <a:gd name="connsiteX73" fmla="*/ 5805823 w 10678681"/>
              <a:gd name="connsiteY73" fmla="*/ 1152457 h 1352443"/>
              <a:gd name="connsiteX74" fmla="*/ 5689841 w 10678681"/>
              <a:gd name="connsiteY74" fmla="*/ 1176232 h 1352443"/>
              <a:gd name="connsiteX75" fmla="*/ 5605119 w 10678681"/>
              <a:gd name="connsiteY75" fmla="*/ 1190202 h 1352443"/>
              <a:gd name="connsiteX76" fmla="*/ 5488513 w 10678681"/>
              <a:gd name="connsiteY76" fmla="*/ 1205367 h 1352443"/>
              <a:gd name="connsiteX77" fmla="*/ 5402905 w 10678681"/>
              <a:gd name="connsiteY77" fmla="*/ 1241191 h 1352443"/>
              <a:gd name="connsiteX78" fmla="*/ 5285593 w 10678681"/>
              <a:gd name="connsiteY78" fmla="*/ 1273569 h 1352443"/>
              <a:gd name="connsiteX79" fmla="*/ 5192893 w 10678681"/>
              <a:gd name="connsiteY79" fmla="*/ 1247188 h 1352443"/>
              <a:gd name="connsiteX80" fmla="*/ 5186475 w 10678681"/>
              <a:gd name="connsiteY80" fmla="*/ 1257028 h 1352443"/>
              <a:gd name="connsiteX81" fmla="*/ 5126038 w 10678681"/>
              <a:gd name="connsiteY81" fmla="*/ 1263189 h 1352443"/>
              <a:gd name="connsiteX82" fmla="*/ 4894688 w 10678681"/>
              <a:gd name="connsiteY82" fmla="*/ 1247184 h 1352443"/>
              <a:gd name="connsiteX83" fmla="*/ 4788036 w 10678681"/>
              <a:gd name="connsiteY83" fmla="*/ 1238182 h 1352443"/>
              <a:gd name="connsiteX84" fmla="*/ 4747555 w 10678681"/>
              <a:gd name="connsiteY84" fmla="*/ 1252768 h 1352443"/>
              <a:gd name="connsiteX85" fmla="*/ 4679644 w 10678681"/>
              <a:gd name="connsiteY85" fmla="*/ 1276603 h 1352443"/>
              <a:gd name="connsiteX86" fmla="*/ 4632222 w 10678681"/>
              <a:gd name="connsiteY86" fmla="*/ 1318360 h 1352443"/>
              <a:gd name="connsiteX87" fmla="*/ 4617358 w 10678681"/>
              <a:gd name="connsiteY87" fmla="*/ 1327690 h 1352443"/>
              <a:gd name="connsiteX88" fmla="*/ 4589102 w 10678681"/>
              <a:gd name="connsiteY88" fmla="*/ 1321223 h 1352443"/>
              <a:gd name="connsiteX89" fmla="*/ 4578184 w 10678681"/>
              <a:gd name="connsiteY89" fmla="*/ 1326745 h 1352443"/>
              <a:gd name="connsiteX90" fmla="*/ 4574270 w 10678681"/>
              <a:gd name="connsiteY90" fmla="*/ 1325878 h 1352443"/>
              <a:gd name="connsiteX91" fmla="*/ 4564919 w 10678681"/>
              <a:gd name="connsiteY91" fmla="*/ 1325507 h 1352443"/>
              <a:gd name="connsiteX92" fmla="*/ 4566586 w 10678681"/>
              <a:gd name="connsiteY92" fmla="*/ 1316963 h 1352443"/>
              <a:gd name="connsiteX93" fmla="*/ 4556303 w 10678681"/>
              <a:gd name="connsiteY93" fmla="*/ 1300262 h 1352443"/>
              <a:gd name="connsiteX94" fmla="*/ 4502358 w 10678681"/>
              <a:gd name="connsiteY94" fmla="*/ 1302558 h 1352443"/>
              <a:gd name="connsiteX95" fmla="*/ 4498919 w 10678681"/>
              <a:gd name="connsiteY95" fmla="*/ 1312115 h 1352443"/>
              <a:gd name="connsiteX96" fmla="*/ 4492075 w 10678681"/>
              <a:gd name="connsiteY96" fmla="*/ 1313357 h 1352443"/>
              <a:gd name="connsiteX97" fmla="*/ 4487466 w 10678681"/>
              <a:gd name="connsiteY97" fmla="*/ 1304102 h 1352443"/>
              <a:gd name="connsiteX98" fmla="*/ 4398292 w 10678681"/>
              <a:gd name="connsiteY98" fmla="*/ 1278410 h 1352443"/>
              <a:gd name="connsiteX99" fmla="*/ 4306088 w 10678681"/>
              <a:gd name="connsiteY99" fmla="*/ 1282512 h 1352443"/>
              <a:gd name="connsiteX100" fmla="*/ 4188995 w 10678681"/>
              <a:gd name="connsiteY100" fmla="*/ 1296718 h 1352443"/>
              <a:gd name="connsiteX101" fmla="*/ 4136582 w 10678681"/>
              <a:gd name="connsiteY101" fmla="*/ 1287687 h 1352443"/>
              <a:gd name="connsiteX102" fmla="*/ 4064614 w 10678681"/>
              <a:gd name="connsiteY102" fmla="*/ 1296118 h 1352443"/>
              <a:gd name="connsiteX103" fmla="*/ 3900948 w 10678681"/>
              <a:gd name="connsiteY103" fmla="*/ 1322156 h 1352443"/>
              <a:gd name="connsiteX104" fmla="*/ 3787890 w 10678681"/>
              <a:gd name="connsiteY104" fmla="*/ 1352442 h 1352443"/>
              <a:gd name="connsiteX105" fmla="*/ 3745993 w 10678681"/>
              <a:gd name="connsiteY105" fmla="*/ 1342630 h 1352443"/>
              <a:gd name="connsiteX106" fmla="*/ 3675785 w 10678681"/>
              <a:gd name="connsiteY106" fmla="*/ 1326802 h 1352443"/>
              <a:gd name="connsiteX107" fmla="*/ 3623856 w 10678681"/>
              <a:gd name="connsiteY107" fmla="*/ 1290804 h 1352443"/>
              <a:gd name="connsiteX108" fmla="*/ 3564933 w 10678681"/>
              <a:gd name="connsiteY108" fmla="*/ 1287147 h 1352443"/>
              <a:gd name="connsiteX109" fmla="*/ 3550537 w 10678681"/>
              <a:gd name="connsiteY109" fmla="*/ 1317552 h 1352443"/>
              <a:gd name="connsiteX110" fmla="*/ 3487736 w 10678681"/>
              <a:gd name="connsiteY110" fmla="*/ 1303493 h 1352443"/>
              <a:gd name="connsiteX111" fmla="*/ 3392548 w 10678681"/>
              <a:gd name="connsiteY111" fmla="*/ 1278741 h 1352443"/>
              <a:gd name="connsiteX112" fmla="*/ 3337466 w 10678681"/>
              <a:gd name="connsiteY112" fmla="*/ 1272537 h 1352443"/>
              <a:gd name="connsiteX113" fmla="*/ 3175981 w 10678681"/>
              <a:gd name="connsiteY113" fmla="*/ 1208973 h 1352443"/>
              <a:gd name="connsiteX114" fmla="*/ 3036856 w 10678681"/>
              <a:gd name="connsiteY114" fmla="*/ 1214383 h 1352443"/>
              <a:gd name="connsiteX115" fmla="*/ 2824973 w 10678681"/>
              <a:gd name="connsiteY115" fmla="*/ 1134864 h 1352443"/>
              <a:gd name="connsiteX116" fmla="*/ 2804398 w 10678681"/>
              <a:gd name="connsiteY116" fmla="*/ 1125556 h 1352443"/>
              <a:gd name="connsiteX117" fmla="*/ 2736109 w 10678681"/>
              <a:gd name="connsiteY117" fmla="*/ 1137717 h 1352443"/>
              <a:gd name="connsiteX118" fmla="*/ 2659096 w 10678681"/>
              <a:gd name="connsiteY118" fmla="*/ 1150294 h 1352443"/>
              <a:gd name="connsiteX119" fmla="*/ 2567088 w 10678681"/>
              <a:gd name="connsiteY119" fmla="*/ 1181781 h 1352443"/>
              <a:gd name="connsiteX120" fmla="*/ 2454501 w 10678681"/>
              <a:gd name="connsiteY120" fmla="*/ 1155455 h 1352443"/>
              <a:gd name="connsiteX121" fmla="*/ 2385161 w 10678681"/>
              <a:gd name="connsiteY121" fmla="*/ 1161312 h 1352443"/>
              <a:gd name="connsiteX122" fmla="*/ 2273361 w 10678681"/>
              <a:gd name="connsiteY122" fmla="*/ 1134090 h 1352443"/>
              <a:gd name="connsiteX123" fmla="*/ 2132003 w 10678681"/>
              <a:gd name="connsiteY123" fmla="*/ 1139225 h 1352443"/>
              <a:gd name="connsiteX124" fmla="*/ 2041224 w 10678681"/>
              <a:gd name="connsiteY124" fmla="*/ 1147536 h 1352443"/>
              <a:gd name="connsiteX125" fmla="*/ 2010157 w 10678681"/>
              <a:gd name="connsiteY125" fmla="*/ 1152767 h 1352443"/>
              <a:gd name="connsiteX126" fmla="*/ 1859213 w 10678681"/>
              <a:gd name="connsiteY126" fmla="*/ 1199540 h 1352443"/>
              <a:gd name="connsiteX127" fmla="*/ 1735877 w 10678681"/>
              <a:gd name="connsiteY127" fmla="*/ 1246527 h 1352443"/>
              <a:gd name="connsiteX128" fmla="*/ 1705069 w 10678681"/>
              <a:gd name="connsiteY128" fmla="*/ 1251989 h 1352443"/>
              <a:gd name="connsiteX129" fmla="*/ 1307888 w 10678681"/>
              <a:gd name="connsiteY129" fmla="*/ 1283156 h 1352443"/>
              <a:gd name="connsiteX130" fmla="*/ 1220734 w 10678681"/>
              <a:gd name="connsiteY130" fmla="*/ 1257811 h 1352443"/>
              <a:gd name="connsiteX131" fmla="*/ 1021737 w 10678681"/>
              <a:gd name="connsiteY131" fmla="*/ 1238739 h 1352443"/>
              <a:gd name="connsiteX132" fmla="*/ 959820 w 10678681"/>
              <a:gd name="connsiteY132" fmla="*/ 1275863 h 1352443"/>
              <a:gd name="connsiteX133" fmla="*/ 929137 w 10678681"/>
              <a:gd name="connsiteY133" fmla="*/ 1273957 h 1352443"/>
              <a:gd name="connsiteX134" fmla="*/ 878849 w 10678681"/>
              <a:gd name="connsiteY134" fmla="*/ 1266740 h 1352443"/>
              <a:gd name="connsiteX135" fmla="*/ 800667 w 10678681"/>
              <a:gd name="connsiteY135" fmla="*/ 1282041 h 1352443"/>
              <a:gd name="connsiteX136" fmla="*/ 644906 w 10678681"/>
              <a:gd name="connsiteY136" fmla="*/ 1273685 h 1352443"/>
              <a:gd name="connsiteX137" fmla="*/ 379869 w 10678681"/>
              <a:gd name="connsiteY137" fmla="*/ 1339165 h 1352443"/>
              <a:gd name="connsiteX138" fmla="*/ 137696 w 10678681"/>
              <a:gd name="connsiteY138" fmla="*/ 1319217 h 1352443"/>
              <a:gd name="connsiteX139" fmla="*/ 54250 w 10678681"/>
              <a:gd name="connsiteY139" fmla="*/ 1315838 h 1352443"/>
              <a:gd name="connsiteX140" fmla="*/ 28042 w 10678681"/>
              <a:gd name="connsiteY140" fmla="*/ 1297822 h 1352443"/>
              <a:gd name="connsiteX141" fmla="*/ 0 w 10678681"/>
              <a:gd name="connsiteY141" fmla="*/ 1294612 h 1352443"/>
              <a:gd name="connsiteX142" fmla="*/ 0 w 10678681"/>
              <a:gd name="connsiteY142" fmla="*/ 0 h 1352443"/>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22314 w 10678681"/>
              <a:gd name="connsiteY18" fmla="*/ 33381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720084 w 10678681"/>
              <a:gd name="connsiteY39" fmla="*/ 760750 h 1342734"/>
              <a:gd name="connsiteX40" fmla="*/ 7652907 w 10678681"/>
              <a:gd name="connsiteY40" fmla="*/ 783273 h 1342734"/>
              <a:gd name="connsiteX41" fmla="*/ 7606008 w 10678681"/>
              <a:gd name="connsiteY41" fmla="*/ 800717 h 1342734"/>
              <a:gd name="connsiteX42" fmla="*/ 7480223 w 10678681"/>
              <a:gd name="connsiteY42" fmla="*/ 856821 h 1342734"/>
              <a:gd name="connsiteX43" fmla="*/ 7356005 w 10678681"/>
              <a:gd name="connsiteY43" fmla="*/ 919462 h 1342734"/>
              <a:gd name="connsiteX44" fmla="*/ 7305396 w 10678681"/>
              <a:gd name="connsiteY44" fmla="*/ 986228 h 1342734"/>
              <a:gd name="connsiteX45" fmla="*/ 7266251 w 10678681"/>
              <a:gd name="connsiteY45" fmla="*/ 967864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64919 w 10678681"/>
              <a:gd name="connsiteY89" fmla="*/ 1325507 h 1342734"/>
              <a:gd name="connsiteX90" fmla="*/ 4566586 w 10678681"/>
              <a:gd name="connsiteY90" fmla="*/ 1316963 h 1342734"/>
              <a:gd name="connsiteX91" fmla="*/ 4556303 w 10678681"/>
              <a:gd name="connsiteY91" fmla="*/ 1300262 h 1342734"/>
              <a:gd name="connsiteX92" fmla="*/ 4502358 w 10678681"/>
              <a:gd name="connsiteY92" fmla="*/ 1302558 h 1342734"/>
              <a:gd name="connsiteX93" fmla="*/ 4498919 w 10678681"/>
              <a:gd name="connsiteY93" fmla="*/ 1312115 h 1342734"/>
              <a:gd name="connsiteX94" fmla="*/ 4492075 w 10678681"/>
              <a:gd name="connsiteY94" fmla="*/ 1313357 h 1342734"/>
              <a:gd name="connsiteX95" fmla="*/ 4487466 w 10678681"/>
              <a:gd name="connsiteY95" fmla="*/ 1304102 h 1342734"/>
              <a:gd name="connsiteX96" fmla="*/ 4398292 w 10678681"/>
              <a:gd name="connsiteY96" fmla="*/ 1278410 h 1342734"/>
              <a:gd name="connsiteX97" fmla="*/ 4306088 w 10678681"/>
              <a:gd name="connsiteY97" fmla="*/ 1282512 h 1342734"/>
              <a:gd name="connsiteX98" fmla="*/ 4188995 w 10678681"/>
              <a:gd name="connsiteY98" fmla="*/ 1296718 h 1342734"/>
              <a:gd name="connsiteX99" fmla="*/ 4136582 w 10678681"/>
              <a:gd name="connsiteY99" fmla="*/ 1287687 h 1342734"/>
              <a:gd name="connsiteX100" fmla="*/ 4064614 w 10678681"/>
              <a:gd name="connsiteY100" fmla="*/ 1296118 h 1342734"/>
              <a:gd name="connsiteX101" fmla="*/ 3900948 w 10678681"/>
              <a:gd name="connsiteY101" fmla="*/ 1322156 h 1342734"/>
              <a:gd name="connsiteX102" fmla="*/ 3787890 w 10678681"/>
              <a:gd name="connsiteY102" fmla="*/ 1322164 h 1342734"/>
              <a:gd name="connsiteX103" fmla="*/ 3745993 w 10678681"/>
              <a:gd name="connsiteY103" fmla="*/ 1342630 h 1342734"/>
              <a:gd name="connsiteX104" fmla="*/ 3675785 w 10678681"/>
              <a:gd name="connsiteY104" fmla="*/ 1326802 h 1342734"/>
              <a:gd name="connsiteX105" fmla="*/ 3623856 w 10678681"/>
              <a:gd name="connsiteY105" fmla="*/ 1290804 h 1342734"/>
              <a:gd name="connsiteX106" fmla="*/ 3564933 w 10678681"/>
              <a:gd name="connsiteY106" fmla="*/ 1287147 h 1342734"/>
              <a:gd name="connsiteX107" fmla="*/ 3550537 w 10678681"/>
              <a:gd name="connsiteY107" fmla="*/ 1317552 h 1342734"/>
              <a:gd name="connsiteX108" fmla="*/ 3487736 w 10678681"/>
              <a:gd name="connsiteY108" fmla="*/ 1303493 h 1342734"/>
              <a:gd name="connsiteX109" fmla="*/ 3392548 w 10678681"/>
              <a:gd name="connsiteY109" fmla="*/ 1278741 h 1342734"/>
              <a:gd name="connsiteX110" fmla="*/ 3337466 w 10678681"/>
              <a:gd name="connsiteY110" fmla="*/ 1272537 h 1342734"/>
              <a:gd name="connsiteX111" fmla="*/ 3175981 w 10678681"/>
              <a:gd name="connsiteY111" fmla="*/ 1208973 h 1342734"/>
              <a:gd name="connsiteX112" fmla="*/ 3036856 w 10678681"/>
              <a:gd name="connsiteY112" fmla="*/ 1214383 h 1342734"/>
              <a:gd name="connsiteX113" fmla="*/ 2824973 w 10678681"/>
              <a:gd name="connsiteY113" fmla="*/ 1134864 h 1342734"/>
              <a:gd name="connsiteX114" fmla="*/ 2804398 w 10678681"/>
              <a:gd name="connsiteY114" fmla="*/ 1125556 h 1342734"/>
              <a:gd name="connsiteX115" fmla="*/ 2736109 w 10678681"/>
              <a:gd name="connsiteY115" fmla="*/ 1137717 h 1342734"/>
              <a:gd name="connsiteX116" fmla="*/ 2659096 w 10678681"/>
              <a:gd name="connsiteY116" fmla="*/ 1150294 h 1342734"/>
              <a:gd name="connsiteX117" fmla="*/ 2567088 w 10678681"/>
              <a:gd name="connsiteY117" fmla="*/ 1181781 h 1342734"/>
              <a:gd name="connsiteX118" fmla="*/ 2454501 w 10678681"/>
              <a:gd name="connsiteY118" fmla="*/ 1155455 h 1342734"/>
              <a:gd name="connsiteX119" fmla="*/ 2385161 w 10678681"/>
              <a:gd name="connsiteY119" fmla="*/ 1161312 h 1342734"/>
              <a:gd name="connsiteX120" fmla="*/ 2273361 w 10678681"/>
              <a:gd name="connsiteY120" fmla="*/ 1134090 h 1342734"/>
              <a:gd name="connsiteX121" fmla="*/ 2132003 w 10678681"/>
              <a:gd name="connsiteY121" fmla="*/ 1139225 h 1342734"/>
              <a:gd name="connsiteX122" fmla="*/ 2041224 w 10678681"/>
              <a:gd name="connsiteY122" fmla="*/ 1147536 h 1342734"/>
              <a:gd name="connsiteX123" fmla="*/ 2010157 w 10678681"/>
              <a:gd name="connsiteY123" fmla="*/ 1152767 h 1342734"/>
              <a:gd name="connsiteX124" fmla="*/ 1859213 w 10678681"/>
              <a:gd name="connsiteY124" fmla="*/ 1199540 h 1342734"/>
              <a:gd name="connsiteX125" fmla="*/ 1735877 w 10678681"/>
              <a:gd name="connsiteY125" fmla="*/ 1246527 h 1342734"/>
              <a:gd name="connsiteX126" fmla="*/ 1705069 w 10678681"/>
              <a:gd name="connsiteY126" fmla="*/ 1251989 h 1342734"/>
              <a:gd name="connsiteX127" fmla="*/ 1307888 w 10678681"/>
              <a:gd name="connsiteY127" fmla="*/ 1283156 h 1342734"/>
              <a:gd name="connsiteX128" fmla="*/ 1220734 w 10678681"/>
              <a:gd name="connsiteY128" fmla="*/ 1257811 h 1342734"/>
              <a:gd name="connsiteX129" fmla="*/ 1021737 w 10678681"/>
              <a:gd name="connsiteY129" fmla="*/ 1238739 h 1342734"/>
              <a:gd name="connsiteX130" fmla="*/ 959820 w 10678681"/>
              <a:gd name="connsiteY130" fmla="*/ 1275863 h 1342734"/>
              <a:gd name="connsiteX131" fmla="*/ 929137 w 10678681"/>
              <a:gd name="connsiteY131" fmla="*/ 1273957 h 1342734"/>
              <a:gd name="connsiteX132" fmla="*/ 878849 w 10678681"/>
              <a:gd name="connsiteY132" fmla="*/ 1266740 h 1342734"/>
              <a:gd name="connsiteX133" fmla="*/ 800667 w 10678681"/>
              <a:gd name="connsiteY133" fmla="*/ 1282041 h 1342734"/>
              <a:gd name="connsiteX134" fmla="*/ 644906 w 10678681"/>
              <a:gd name="connsiteY134" fmla="*/ 1273685 h 1342734"/>
              <a:gd name="connsiteX135" fmla="*/ 379869 w 10678681"/>
              <a:gd name="connsiteY135" fmla="*/ 1339165 h 1342734"/>
              <a:gd name="connsiteX136" fmla="*/ 137696 w 10678681"/>
              <a:gd name="connsiteY136" fmla="*/ 1319217 h 1342734"/>
              <a:gd name="connsiteX137" fmla="*/ 54250 w 10678681"/>
              <a:gd name="connsiteY137" fmla="*/ 1315838 h 1342734"/>
              <a:gd name="connsiteX138" fmla="*/ 28042 w 10678681"/>
              <a:gd name="connsiteY138" fmla="*/ 1297822 h 1342734"/>
              <a:gd name="connsiteX139" fmla="*/ 0 w 10678681"/>
              <a:gd name="connsiteY139" fmla="*/ 1294612 h 1342734"/>
              <a:gd name="connsiteX140" fmla="*/ 0 w 10678681"/>
              <a:gd name="connsiteY140"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78184 w 10678681"/>
              <a:gd name="connsiteY87" fmla="*/ 1326745 h 1342734"/>
              <a:gd name="connsiteX88" fmla="*/ 4564919 w 10678681"/>
              <a:gd name="connsiteY88" fmla="*/ 1325507 h 1342734"/>
              <a:gd name="connsiteX89" fmla="*/ 4566586 w 10678681"/>
              <a:gd name="connsiteY89" fmla="*/ 1316963 h 1342734"/>
              <a:gd name="connsiteX90" fmla="*/ 4556303 w 10678681"/>
              <a:gd name="connsiteY90" fmla="*/ 1300262 h 1342734"/>
              <a:gd name="connsiteX91" fmla="*/ 4502358 w 10678681"/>
              <a:gd name="connsiteY91" fmla="*/ 1302558 h 1342734"/>
              <a:gd name="connsiteX92" fmla="*/ 4498919 w 10678681"/>
              <a:gd name="connsiteY92" fmla="*/ 1312115 h 1342734"/>
              <a:gd name="connsiteX93" fmla="*/ 4492075 w 10678681"/>
              <a:gd name="connsiteY93" fmla="*/ 1313357 h 1342734"/>
              <a:gd name="connsiteX94" fmla="*/ 4487466 w 10678681"/>
              <a:gd name="connsiteY94" fmla="*/ 1304102 h 1342734"/>
              <a:gd name="connsiteX95" fmla="*/ 4398292 w 10678681"/>
              <a:gd name="connsiteY95" fmla="*/ 1278410 h 1342734"/>
              <a:gd name="connsiteX96" fmla="*/ 4306088 w 10678681"/>
              <a:gd name="connsiteY96" fmla="*/ 1282512 h 1342734"/>
              <a:gd name="connsiteX97" fmla="*/ 4188995 w 10678681"/>
              <a:gd name="connsiteY97" fmla="*/ 1296718 h 1342734"/>
              <a:gd name="connsiteX98" fmla="*/ 4136582 w 10678681"/>
              <a:gd name="connsiteY98" fmla="*/ 1287687 h 1342734"/>
              <a:gd name="connsiteX99" fmla="*/ 4064614 w 10678681"/>
              <a:gd name="connsiteY99" fmla="*/ 1296118 h 1342734"/>
              <a:gd name="connsiteX100" fmla="*/ 3900948 w 10678681"/>
              <a:gd name="connsiteY100" fmla="*/ 1322156 h 1342734"/>
              <a:gd name="connsiteX101" fmla="*/ 3787890 w 10678681"/>
              <a:gd name="connsiteY101" fmla="*/ 1322164 h 1342734"/>
              <a:gd name="connsiteX102" fmla="*/ 3745993 w 10678681"/>
              <a:gd name="connsiteY102" fmla="*/ 1342630 h 1342734"/>
              <a:gd name="connsiteX103" fmla="*/ 3675785 w 10678681"/>
              <a:gd name="connsiteY103" fmla="*/ 1326802 h 1342734"/>
              <a:gd name="connsiteX104" fmla="*/ 3623856 w 10678681"/>
              <a:gd name="connsiteY104" fmla="*/ 1290804 h 1342734"/>
              <a:gd name="connsiteX105" fmla="*/ 3564933 w 10678681"/>
              <a:gd name="connsiteY105" fmla="*/ 1287147 h 1342734"/>
              <a:gd name="connsiteX106" fmla="*/ 3550537 w 10678681"/>
              <a:gd name="connsiteY106" fmla="*/ 1317552 h 1342734"/>
              <a:gd name="connsiteX107" fmla="*/ 3487736 w 10678681"/>
              <a:gd name="connsiteY107" fmla="*/ 1303493 h 1342734"/>
              <a:gd name="connsiteX108" fmla="*/ 3392548 w 10678681"/>
              <a:gd name="connsiteY108" fmla="*/ 1278741 h 1342734"/>
              <a:gd name="connsiteX109" fmla="*/ 3337466 w 10678681"/>
              <a:gd name="connsiteY109" fmla="*/ 1272537 h 1342734"/>
              <a:gd name="connsiteX110" fmla="*/ 3175981 w 10678681"/>
              <a:gd name="connsiteY110" fmla="*/ 1208973 h 1342734"/>
              <a:gd name="connsiteX111" fmla="*/ 3036856 w 10678681"/>
              <a:gd name="connsiteY111" fmla="*/ 1214383 h 1342734"/>
              <a:gd name="connsiteX112" fmla="*/ 2824973 w 10678681"/>
              <a:gd name="connsiteY112" fmla="*/ 1134864 h 1342734"/>
              <a:gd name="connsiteX113" fmla="*/ 2804398 w 10678681"/>
              <a:gd name="connsiteY113" fmla="*/ 1125556 h 1342734"/>
              <a:gd name="connsiteX114" fmla="*/ 2736109 w 10678681"/>
              <a:gd name="connsiteY114" fmla="*/ 1137717 h 1342734"/>
              <a:gd name="connsiteX115" fmla="*/ 2659096 w 10678681"/>
              <a:gd name="connsiteY115" fmla="*/ 1150294 h 1342734"/>
              <a:gd name="connsiteX116" fmla="*/ 2567088 w 10678681"/>
              <a:gd name="connsiteY116" fmla="*/ 1181781 h 1342734"/>
              <a:gd name="connsiteX117" fmla="*/ 2454501 w 10678681"/>
              <a:gd name="connsiteY117" fmla="*/ 1155455 h 1342734"/>
              <a:gd name="connsiteX118" fmla="*/ 2385161 w 10678681"/>
              <a:gd name="connsiteY118" fmla="*/ 1161312 h 1342734"/>
              <a:gd name="connsiteX119" fmla="*/ 2273361 w 10678681"/>
              <a:gd name="connsiteY119" fmla="*/ 1134090 h 1342734"/>
              <a:gd name="connsiteX120" fmla="*/ 2132003 w 10678681"/>
              <a:gd name="connsiteY120" fmla="*/ 1139225 h 1342734"/>
              <a:gd name="connsiteX121" fmla="*/ 2041224 w 10678681"/>
              <a:gd name="connsiteY121" fmla="*/ 1147536 h 1342734"/>
              <a:gd name="connsiteX122" fmla="*/ 2010157 w 10678681"/>
              <a:gd name="connsiteY122" fmla="*/ 1152767 h 1342734"/>
              <a:gd name="connsiteX123" fmla="*/ 1859213 w 10678681"/>
              <a:gd name="connsiteY123" fmla="*/ 1199540 h 1342734"/>
              <a:gd name="connsiteX124" fmla="*/ 1735877 w 10678681"/>
              <a:gd name="connsiteY124" fmla="*/ 1246527 h 1342734"/>
              <a:gd name="connsiteX125" fmla="*/ 1705069 w 10678681"/>
              <a:gd name="connsiteY125" fmla="*/ 1251989 h 1342734"/>
              <a:gd name="connsiteX126" fmla="*/ 1307888 w 10678681"/>
              <a:gd name="connsiteY126" fmla="*/ 1283156 h 1342734"/>
              <a:gd name="connsiteX127" fmla="*/ 1220734 w 10678681"/>
              <a:gd name="connsiteY127" fmla="*/ 1257811 h 1342734"/>
              <a:gd name="connsiteX128" fmla="*/ 1021737 w 10678681"/>
              <a:gd name="connsiteY128" fmla="*/ 1238739 h 1342734"/>
              <a:gd name="connsiteX129" fmla="*/ 959820 w 10678681"/>
              <a:gd name="connsiteY129" fmla="*/ 1275863 h 1342734"/>
              <a:gd name="connsiteX130" fmla="*/ 929137 w 10678681"/>
              <a:gd name="connsiteY130" fmla="*/ 1273957 h 1342734"/>
              <a:gd name="connsiteX131" fmla="*/ 878849 w 10678681"/>
              <a:gd name="connsiteY131" fmla="*/ 1266740 h 1342734"/>
              <a:gd name="connsiteX132" fmla="*/ 800667 w 10678681"/>
              <a:gd name="connsiteY132" fmla="*/ 1282041 h 1342734"/>
              <a:gd name="connsiteX133" fmla="*/ 644906 w 10678681"/>
              <a:gd name="connsiteY133" fmla="*/ 1273685 h 1342734"/>
              <a:gd name="connsiteX134" fmla="*/ 379869 w 10678681"/>
              <a:gd name="connsiteY134" fmla="*/ 1339165 h 1342734"/>
              <a:gd name="connsiteX135" fmla="*/ 137696 w 10678681"/>
              <a:gd name="connsiteY135" fmla="*/ 1319217 h 1342734"/>
              <a:gd name="connsiteX136" fmla="*/ 54250 w 10678681"/>
              <a:gd name="connsiteY136" fmla="*/ 1315838 h 1342734"/>
              <a:gd name="connsiteX137" fmla="*/ 28042 w 10678681"/>
              <a:gd name="connsiteY137" fmla="*/ 1297822 h 1342734"/>
              <a:gd name="connsiteX138" fmla="*/ 0 w 10678681"/>
              <a:gd name="connsiteY138" fmla="*/ 1294612 h 1342734"/>
              <a:gd name="connsiteX139" fmla="*/ 0 w 10678681"/>
              <a:gd name="connsiteY139"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578184 w 10678681"/>
              <a:gd name="connsiteY86" fmla="*/ 1326745 h 1342734"/>
              <a:gd name="connsiteX87" fmla="*/ 4564919 w 10678681"/>
              <a:gd name="connsiteY87" fmla="*/ 1325507 h 1342734"/>
              <a:gd name="connsiteX88" fmla="*/ 4566586 w 10678681"/>
              <a:gd name="connsiteY88" fmla="*/ 1316963 h 1342734"/>
              <a:gd name="connsiteX89" fmla="*/ 4556303 w 10678681"/>
              <a:gd name="connsiteY89" fmla="*/ 1300262 h 1342734"/>
              <a:gd name="connsiteX90" fmla="*/ 4502358 w 10678681"/>
              <a:gd name="connsiteY90" fmla="*/ 1302558 h 1342734"/>
              <a:gd name="connsiteX91" fmla="*/ 4498919 w 10678681"/>
              <a:gd name="connsiteY91" fmla="*/ 1312115 h 1342734"/>
              <a:gd name="connsiteX92" fmla="*/ 4492075 w 10678681"/>
              <a:gd name="connsiteY92" fmla="*/ 1313357 h 1342734"/>
              <a:gd name="connsiteX93" fmla="*/ 4487466 w 10678681"/>
              <a:gd name="connsiteY93" fmla="*/ 1304102 h 1342734"/>
              <a:gd name="connsiteX94" fmla="*/ 4398292 w 10678681"/>
              <a:gd name="connsiteY94" fmla="*/ 1278410 h 1342734"/>
              <a:gd name="connsiteX95" fmla="*/ 4306088 w 10678681"/>
              <a:gd name="connsiteY95" fmla="*/ 1282512 h 1342734"/>
              <a:gd name="connsiteX96" fmla="*/ 4188995 w 10678681"/>
              <a:gd name="connsiteY96" fmla="*/ 1296718 h 1342734"/>
              <a:gd name="connsiteX97" fmla="*/ 4136582 w 10678681"/>
              <a:gd name="connsiteY97" fmla="*/ 1287687 h 1342734"/>
              <a:gd name="connsiteX98" fmla="*/ 4064614 w 10678681"/>
              <a:gd name="connsiteY98" fmla="*/ 1296118 h 1342734"/>
              <a:gd name="connsiteX99" fmla="*/ 3900948 w 10678681"/>
              <a:gd name="connsiteY99" fmla="*/ 1322156 h 1342734"/>
              <a:gd name="connsiteX100" fmla="*/ 3787890 w 10678681"/>
              <a:gd name="connsiteY100" fmla="*/ 1322164 h 1342734"/>
              <a:gd name="connsiteX101" fmla="*/ 3745993 w 10678681"/>
              <a:gd name="connsiteY101" fmla="*/ 1342630 h 1342734"/>
              <a:gd name="connsiteX102" fmla="*/ 3675785 w 10678681"/>
              <a:gd name="connsiteY102" fmla="*/ 1326802 h 1342734"/>
              <a:gd name="connsiteX103" fmla="*/ 3623856 w 10678681"/>
              <a:gd name="connsiteY103" fmla="*/ 1290804 h 1342734"/>
              <a:gd name="connsiteX104" fmla="*/ 3564933 w 10678681"/>
              <a:gd name="connsiteY104" fmla="*/ 1287147 h 1342734"/>
              <a:gd name="connsiteX105" fmla="*/ 3550537 w 10678681"/>
              <a:gd name="connsiteY105" fmla="*/ 1317552 h 1342734"/>
              <a:gd name="connsiteX106" fmla="*/ 3487736 w 10678681"/>
              <a:gd name="connsiteY106" fmla="*/ 1303493 h 1342734"/>
              <a:gd name="connsiteX107" fmla="*/ 3392548 w 10678681"/>
              <a:gd name="connsiteY107" fmla="*/ 1278741 h 1342734"/>
              <a:gd name="connsiteX108" fmla="*/ 3337466 w 10678681"/>
              <a:gd name="connsiteY108" fmla="*/ 1272537 h 1342734"/>
              <a:gd name="connsiteX109" fmla="*/ 3175981 w 10678681"/>
              <a:gd name="connsiteY109" fmla="*/ 1208973 h 1342734"/>
              <a:gd name="connsiteX110" fmla="*/ 3036856 w 10678681"/>
              <a:gd name="connsiteY110" fmla="*/ 1214383 h 1342734"/>
              <a:gd name="connsiteX111" fmla="*/ 2824973 w 10678681"/>
              <a:gd name="connsiteY111" fmla="*/ 1134864 h 1342734"/>
              <a:gd name="connsiteX112" fmla="*/ 2804398 w 10678681"/>
              <a:gd name="connsiteY112" fmla="*/ 1125556 h 1342734"/>
              <a:gd name="connsiteX113" fmla="*/ 2736109 w 10678681"/>
              <a:gd name="connsiteY113" fmla="*/ 1137717 h 1342734"/>
              <a:gd name="connsiteX114" fmla="*/ 2659096 w 10678681"/>
              <a:gd name="connsiteY114" fmla="*/ 1150294 h 1342734"/>
              <a:gd name="connsiteX115" fmla="*/ 2567088 w 10678681"/>
              <a:gd name="connsiteY115" fmla="*/ 1181781 h 1342734"/>
              <a:gd name="connsiteX116" fmla="*/ 2454501 w 10678681"/>
              <a:gd name="connsiteY116" fmla="*/ 1155455 h 1342734"/>
              <a:gd name="connsiteX117" fmla="*/ 2385161 w 10678681"/>
              <a:gd name="connsiteY117" fmla="*/ 1161312 h 1342734"/>
              <a:gd name="connsiteX118" fmla="*/ 2273361 w 10678681"/>
              <a:gd name="connsiteY118" fmla="*/ 1134090 h 1342734"/>
              <a:gd name="connsiteX119" fmla="*/ 2132003 w 10678681"/>
              <a:gd name="connsiteY119" fmla="*/ 1139225 h 1342734"/>
              <a:gd name="connsiteX120" fmla="*/ 2041224 w 10678681"/>
              <a:gd name="connsiteY120" fmla="*/ 1147536 h 1342734"/>
              <a:gd name="connsiteX121" fmla="*/ 2010157 w 10678681"/>
              <a:gd name="connsiteY121" fmla="*/ 1152767 h 1342734"/>
              <a:gd name="connsiteX122" fmla="*/ 1859213 w 10678681"/>
              <a:gd name="connsiteY122" fmla="*/ 1199540 h 1342734"/>
              <a:gd name="connsiteX123" fmla="*/ 1735877 w 10678681"/>
              <a:gd name="connsiteY123" fmla="*/ 1246527 h 1342734"/>
              <a:gd name="connsiteX124" fmla="*/ 1705069 w 10678681"/>
              <a:gd name="connsiteY124" fmla="*/ 1251989 h 1342734"/>
              <a:gd name="connsiteX125" fmla="*/ 1307888 w 10678681"/>
              <a:gd name="connsiteY125" fmla="*/ 1283156 h 1342734"/>
              <a:gd name="connsiteX126" fmla="*/ 1220734 w 10678681"/>
              <a:gd name="connsiteY126" fmla="*/ 1257811 h 1342734"/>
              <a:gd name="connsiteX127" fmla="*/ 1021737 w 10678681"/>
              <a:gd name="connsiteY127" fmla="*/ 1238739 h 1342734"/>
              <a:gd name="connsiteX128" fmla="*/ 959820 w 10678681"/>
              <a:gd name="connsiteY128" fmla="*/ 1275863 h 1342734"/>
              <a:gd name="connsiteX129" fmla="*/ 929137 w 10678681"/>
              <a:gd name="connsiteY129" fmla="*/ 1273957 h 1342734"/>
              <a:gd name="connsiteX130" fmla="*/ 878849 w 10678681"/>
              <a:gd name="connsiteY130" fmla="*/ 1266740 h 1342734"/>
              <a:gd name="connsiteX131" fmla="*/ 800667 w 10678681"/>
              <a:gd name="connsiteY131" fmla="*/ 1282041 h 1342734"/>
              <a:gd name="connsiteX132" fmla="*/ 644906 w 10678681"/>
              <a:gd name="connsiteY132" fmla="*/ 1273685 h 1342734"/>
              <a:gd name="connsiteX133" fmla="*/ 379869 w 10678681"/>
              <a:gd name="connsiteY133" fmla="*/ 1339165 h 1342734"/>
              <a:gd name="connsiteX134" fmla="*/ 137696 w 10678681"/>
              <a:gd name="connsiteY134" fmla="*/ 1319217 h 1342734"/>
              <a:gd name="connsiteX135" fmla="*/ 54250 w 10678681"/>
              <a:gd name="connsiteY135" fmla="*/ 1315838 h 1342734"/>
              <a:gd name="connsiteX136" fmla="*/ 28042 w 10678681"/>
              <a:gd name="connsiteY136" fmla="*/ 1297822 h 1342734"/>
              <a:gd name="connsiteX137" fmla="*/ 0 w 10678681"/>
              <a:gd name="connsiteY137" fmla="*/ 1294612 h 1342734"/>
              <a:gd name="connsiteX138" fmla="*/ 0 w 10678681"/>
              <a:gd name="connsiteY138"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578184 w 10678681"/>
              <a:gd name="connsiteY85" fmla="*/ 1326745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17473 w 10678681"/>
              <a:gd name="connsiteY85" fmla="*/ 1296467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26038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660167 w 10678681"/>
              <a:gd name="connsiteY122" fmla="*/ 123684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10678681" h="1342734">
                <a:moveTo>
                  <a:pt x="0" y="0"/>
                </a:moveTo>
                <a:lnTo>
                  <a:pt x="10678681" y="0"/>
                </a:lnTo>
                <a:lnTo>
                  <a:pt x="10666019" y="7876"/>
                </a:lnTo>
                <a:cubicBezTo>
                  <a:pt x="10653407" y="16166"/>
                  <a:pt x="10642107" y="24244"/>
                  <a:pt x="10632825" y="32153"/>
                </a:cubicBezTo>
                <a:cubicBezTo>
                  <a:pt x="10592272" y="36323"/>
                  <a:pt x="10556884" y="50892"/>
                  <a:pt x="10516219" y="45588"/>
                </a:cubicBezTo>
                <a:cubicBezTo>
                  <a:pt x="10497465" y="38035"/>
                  <a:pt x="10481313" y="25649"/>
                  <a:pt x="10456989" y="979"/>
                </a:cubicBezTo>
                <a:cubicBezTo>
                  <a:pt x="10458435" y="21260"/>
                  <a:pt x="10448472" y="9612"/>
                  <a:pt x="10438642" y="1524"/>
                </a:cubicBezTo>
                <a:cubicBezTo>
                  <a:pt x="10430119" y="11702"/>
                  <a:pt x="10417632" y="41266"/>
                  <a:pt x="10407146" y="43659"/>
                </a:cubicBezTo>
                <a:cubicBezTo>
                  <a:pt x="10379701" y="2826"/>
                  <a:pt x="10370665" y="125005"/>
                  <a:pt x="10341159" y="103824"/>
                </a:cubicBezTo>
                <a:cubicBezTo>
                  <a:pt x="10332001" y="120367"/>
                  <a:pt x="10274736" y="115685"/>
                  <a:pt x="10244930" y="94599"/>
                </a:cubicBezTo>
                <a:cubicBezTo>
                  <a:pt x="10189350" y="132718"/>
                  <a:pt x="10178914" y="158571"/>
                  <a:pt x="10115334" y="155658"/>
                </a:cubicBezTo>
                <a:cubicBezTo>
                  <a:pt x="10110816" y="185325"/>
                  <a:pt x="10047419" y="166765"/>
                  <a:pt x="10068157" y="215673"/>
                </a:cubicBezTo>
                <a:cubicBezTo>
                  <a:pt x="10047157" y="216184"/>
                  <a:pt x="10029060" y="198149"/>
                  <a:pt x="10045431" y="229568"/>
                </a:cubicBezTo>
                <a:cubicBezTo>
                  <a:pt x="10018897" y="234017"/>
                  <a:pt x="9963426" y="205273"/>
                  <a:pt x="9929077" y="209062"/>
                </a:cubicBezTo>
                <a:cubicBezTo>
                  <a:pt x="9910475" y="224494"/>
                  <a:pt x="9890198" y="272419"/>
                  <a:pt x="9840045" y="223033"/>
                </a:cubicBezTo>
                <a:cubicBezTo>
                  <a:pt x="9789999" y="276055"/>
                  <a:pt x="9744257" y="186744"/>
                  <a:pt x="9679639" y="247182"/>
                </a:cubicBezTo>
                <a:cubicBezTo>
                  <a:pt x="9634736" y="215294"/>
                  <a:pt x="9537501" y="238016"/>
                  <a:pt x="9498347" y="244723"/>
                </a:cubicBezTo>
                <a:cubicBezTo>
                  <a:pt x="9450379" y="244255"/>
                  <a:pt x="9394227" y="293607"/>
                  <a:pt x="9366026" y="299024"/>
                </a:cubicBezTo>
                <a:cubicBezTo>
                  <a:pt x="9341424" y="298595"/>
                  <a:pt x="9297504" y="338146"/>
                  <a:pt x="9316702" y="356523"/>
                </a:cubicBezTo>
                <a:cubicBezTo>
                  <a:pt x="9228105" y="319675"/>
                  <a:pt x="9206375" y="367221"/>
                  <a:pt x="9121744" y="365177"/>
                </a:cubicBezTo>
                <a:cubicBezTo>
                  <a:pt x="9093808" y="425910"/>
                  <a:pt x="9103257" y="373647"/>
                  <a:pt x="9061654" y="393730"/>
                </a:cubicBezTo>
                <a:cubicBezTo>
                  <a:pt x="9060114" y="344357"/>
                  <a:pt x="9015442" y="432718"/>
                  <a:pt x="8997577" y="380865"/>
                </a:cubicBezTo>
                <a:cubicBezTo>
                  <a:pt x="8969550" y="402056"/>
                  <a:pt x="8954076" y="446763"/>
                  <a:pt x="8907968" y="447345"/>
                </a:cubicBezTo>
                <a:cubicBezTo>
                  <a:pt x="8864369" y="428134"/>
                  <a:pt x="8818646" y="497461"/>
                  <a:pt x="8764163" y="471000"/>
                </a:cubicBezTo>
                <a:cubicBezTo>
                  <a:pt x="8744747" y="465539"/>
                  <a:pt x="8688469" y="474754"/>
                  <a:pt x="8680155" y="492404"/>
                </a:cubicBezTo>
                <a:cubicBezTo>
                  <a:pt x="8668902" y="497604"/>
                  <a:pt x="8654338" y="493892"/>
                  <a:pt x="8651436" y="511923"/>
                </a:cubicBezTo>
                <a:cubicBezTo>
                  <a:pt x="8645505" y="533975"/>
                  <a:pt x="8599739" y="507897"/>
                  <a:pt x="8609185" y="531525"/>
                </a:cubicBezTo>
                <a:cubicBezTo>
                  <a:pt x="8576806" y="513805"/>
                  <a:pt x="8560019" y="560634"/>
                  <a:pt x="8537091" y="574933"/>
                </a:cubicBezTo>
                <a:cubicBezTo>
                  <a:pt x="8510928" y="556486"/>
                  <a:pt x="8488623" y="604682"/>
                  <a:pt x="8435931" y="617926"/>
                </a:cubicBezTo>
                <a:cubicBezTo>
                  <a:pt x="8406978" y="596402"/>
                  <a:pt x="8400500" y="627188"/>
                  <a:pt x="8348623" y="600607"/>
                </a:cubicBezTo>
                <a:cubicBezTo>
                  <a:pt x="8347650" y="604255"/>
                  <a:pt x="8320537" y="587451"/>
                  <a:pt x="8276883" y="588214"/>
                </a:cubicBezTo>
                <a:cubicBezTo>
                  <a:pt x="8233229" y="588977"/>
                  <a:pt x="8147007" y="602039"/>
                  <a:pt x="8086698" y="605185"/>
                </a:cubicBezTo>
                <a:cubicBezTo>
                  <a:pt x="8018754" y="612533"/>
                  <a:pt x="8076794" y="658105"/>
                  <a:pt x="7982378" y="629799"/>
                </a:cubicBezTo>
                <a:cubicBezTo>
                  <a:pt x="7978309" y="650417"/>
                  <a:pt x="7968020" y="653434"/>
                  <a:pt x="7947952" y="648003"/>
                </a:cubicBezTo>
                <a:cubicBezTo>
                  <a:pt x="7915301" y="652980"/>
                  <a:pt x="7930086" y="699793"/>
                  <a:pt x="7890112" y="677915"/>
                </a:cubicBezTo>
                <a:cubicBezTo>
                  <a:pt x="7902561" y="702153"/>
                  <a:pt x="7831508" y="700184"/>
                  <a:pt x="7853284" y="723588"/>
                </a:cubicBezTo>
                <a:cubicBezTo>
                  <a:pt x="7838304" y="751013"/>
                  <a:pt x="7817999" y="714992"/>
                  <a:pt x="7802383" y="739359"/>
                </a:cubicBezTo>
                <a:cubicBezTo>
                  <a:pt x="7781922" y="742015"/>
                  <a:pt x="7755431" y="732207"/>
                  <a:pt x="7730518" y="739526"/>
                </a:cubicBezTo>
                <a:cubicBezTo>
                  <a:pt x="7716802" y="743091"/>
                  <a:pt x="7733019" y="753459"/>
                  <a:pt x="7720084" y="760750"/>
                </a:cubicBezTo>
                <a:cubicBezTo>
                  <a:pt x="7707149" y="768041"/>
                  <a:pt x="7671920" y="776612"/>
                  <a:pt x="7652907" y="783273"/>
                </a:cubicBezTo>
                <a:cubicBezTo>
                  <a:pt x="7630163" y="772504"/>
                  <a:pt x="7616976" y="783101"/>
                  <a:pt x="7606008" y="800717"/>
                </a:cubicBezTo>
                <a:cubicBezTo>
                  <a:pt x="7561224" y="806541"/>
                  <a:pt x="7527083" y="837162"/>
                  <a:pt x="7480223" y="856821"/>
                </a:cubicBezTo>
                <a:cubicBezTo>
                  <a:pt x="7422566" y="851729"/>
                  <a:pt x="7406130" y="898621"/>
                  <a:pt x="7356005" y="919462"/>
                </a:cubicBezTo>
                <a:cubicBezTo>
                  <a:pt x="7301710" y="896412"/>
                  <a:pt x="7327853" y="963334"/>
                  <a:pt x="7305396" y="986228"/>
                </a:cubicBezTo>
                <a:lnTo>
                  <a:pt x="7266251" y="967864"/>
                </a:lnTo>
                <a:lnTo>
                  <a:pt x="7258094" y="990679"/>
                </a:lnTo>
                <a:lnTo>
                  <a:pt x="7257893" y="991204"/>
                </a:lnTo>
                <a:lnTo>
                  <a:pt x="7247153" y="991550"/>
                </a:lnTo>
                <a:cubicBezTo>
                  <a:pt x="7228850" y="991013"/>
                  <a:pt x="7210872" y="989423"/>
                  <a:pt x="7193612" y="987042"/>
                </a:cubicBezTo>
                <a:cubicBezTo>
                  <a:pt x="7184018" y="1016185"/>
                  <a:pt x="7117645" y="991054"/>
                  <a:pt x="7132632" y="1042036"/>
                </a:cubicBezTo>
                <a:cubicBezTo>
                  <a:pt x="7109597" y="1040358"/>
                  <a:pt x="7092653" y="1020472"/>
                  <a:pt x="7105610" y="1053537"/>
                </a:cubicBezTo>
                <a:cubicBezTo>
                  <a:pt x="7098186" y="1053959"/>
                  <a:pt x="7071669" y="1042250"/>
                  <a:pt x="7069148" y="1047163"/>
                </a:cubicBezTo>
                <a:lnTo>
                  <a:pt x="7039634" y="1059971"/>
                </a:lnTo>
                <a:lnTo>
                  <a:pt x="7033445" y="1063314"/>
                </a:lnTo>
                <a:lnTo>
                  <a:pt x="6999157" y="1055282"/>
                </a:lnTo>
                <a:lnTo>
                  <a:pt x="6981874" y="1053827"/>
                </a:lnTo>
                <a:lnTo>
                  <a:pt x="6976102" y="1047854"/>
                </a:lnTo>
                <a:cubicBezTo>
                  <a:pt x="6970359" y="1044495"/>
                  <a:pt x="6962768" y="1043656"/>
                  <a:pt x="6951040" y="1048531"/>
                </a:cubicBezTo>
                <a:lnTo>
                  <a:pt x="6948497" y="1050706"/>
                </a:lnTo>
                <a:lnTo>
                  <a:pt x="6926582" y="1043462"/>
                </a:lnTo>
                <a:cubicBezTo>
                  <a:pt x="6919310" y="1039773"/>
                  <a:pt x="6839625" y="1034777"/>
                  <a:pt x="6833743" y="1027960"/>
                </a:cubicBezTo>
                <a:cubicBezTo>
                  <a:pt x="6776335" y="1015119"/>
                  <a:pt x="6761260" y="1047430"/>
                  <a:pt x="6687090" y="1063250"/>
                </a:cubicBezTo>
                <a:cubicBezTo>
                  <a:pt x="6621041" y="1075436"/>
                  <a:pt x="6482366" y="1074217"/>
                  <a:pt x="6431838" y="1063226"/>
                </a:cubicBezTo>
                <a:cubicBezTo>
                  <a:pt x="6405016" y="1060235"/>
                  <a:pt x="6309698" y="1067799"/>
                  <a:pt x="6327795" y="1088142"/>
                </a:cubicBezTo>
                <a:cubicBezTo>
                  <a:pt x="6241699" y="1050273"/>
                  <a:pt x="6228725" y="1111123"/>
                  <a:pt x="6136549" y="1100268"/>
                </a:cubicBezTo>
                <a:cubicBezTo>
                  <a:pt x="6096483" y="1157984"/>
                  <a:pt x="6053277" y="1099229"/>
                  <a:pt x="6004655" y="1114946"/>
                </a:cubicBezTo>
                <a:cubicBezTo>
                  <a:pt x="6010724" y="1065500"/>
                  <a:pt x="5948029" y="1149051"/>
                  <a:pt x="5936643" y="1095428"/>
                </a:cubicBezTo>
                <a:cubicBezTo>
                  <a:pt x="5928154" y="1099986"/>
                  <a:pt x="5920290" y="1106094"/>
                  <a:pt x="5912484" y="1112624"/>
                </a:cubicBezTo>
                <a:lnTo>
                  <a:pt x="5908387" y="1116018"/>
                </a:lnTo>
                <a:lnTo>
                  <a:pt x="5890495" y="1120268"/>
                </a:lnTo>
                <a:lnTo>
                  <a:pt x="5887318" y="1133134"/>
                </a:lnTo>
                <a:lnTo>
                  <a:pt x="5861726" y="1147891"/>
                </a:lnTo>
                <a:cubicBezTo>
                  <a:pt x="5851855" y="1151615"/>
                  <a:pt x="5818443" y="1153513"/>
                  <a:pt x="5805823" y="1152457"/>
                </a:cubicBezTo>
                <a:cubicBezTo>
                  <a:pt x="5761190" y="1128740"/>
                  <a:pt x="5745234" y="1208320"/>
                  <a:pt x="5689841" y="1176232"/>
                </a:cubicBezTo>
                <a:cubicBezTo>
                  <a:pt x="5645165" y="1182523"/>
                  <a:pt x="5638674" y="1185346"/>
                  <a:pt x="5605119" y="1190202"/>
                </a:cubicBezTo>
                <a:cubicBezTo>
                  <a:pt x="5595173" y="1211597"/>
                  <a:pt x="5481899" y="1180798"/>
                  <a:pt x="5488513" y="1205367"/>
                </a:cubicBezTo>
                <a:cubicBezTo>
                  <a:pt x="5455905" y="1184307"/>
                  <a:pt x="5430208" y="1229302"/>
                  <a:pt x="5402905" y="1241191"/>
                </a:cubicBezTo>
                <a:cubicBezTo>
                  <a:pt x="5353635" y="1248161"/>
                  <a:pt x="5228965" y="1244549"/>
                  <a:pt x="5192893" y="1247188"/>
                </a:cubicBezTo>
                <a:cubicBezTo>
                  <a:pt x="5191257" y="1250727"/>
                  <a:pt x="5178909" y="1254361"/>
                  <a:pt x="5164025" y="1257028"/>
                </a:cubicBezTo>
                <a:cubicBezTo>
                  <a:pt x="5149141" y="1259695"/>
                  <a:pt x="5121746" y="1277136"/>
                  <a:pt x="5103589" y="1263189"/>
                </a:cubicBezTo>
                <a:cubicBezTo>
                  <a:pt x="5020856" y="1221392"/>
                  <a:pt x="4961920" y="1251721"/>
                  <a:pt x="4894688" y="1247184"/>
                </a:cubicBezTo>
                <a:cubicBezTo>
                  <a:pt x="4819279" y="1247443"/>
                  <a:pt x="4886780" y="1276272"/>
                  <a:pt x="4788036" y="1238182"/>
                </a:cubicBezTo>
                <a:cubicBezTo>
                  <a:pt x="4780353" y="1258340"/>
                  <a:pt x="4768632" y="1260281"/>
                  <a:pt x="4747555" y="1252768"/>
                </a:cubicBezTo>
                <a:cubicBezTo>
                  <a:pt x="4711089" y="1254336"/>
                  <a:pt x="4719897" y="1302605"/>
                  <a:pt x="4679644" y="1276603"/>
                </a:cubicBezTo>
                <a:cubicBezTo>
                  <a:pt x="4651415" y="1288933"/>
                  <a:pt x="4636594" y="1288316"/>
                  <a:pt x="4617473" y="1296467"/>
                </a:cubicBezTo>
                <a:lnTo>
                  <a:pt x="4564919" y="1325507"/>
                </a:lnTo>
                <a:lnTo>
                  <a:pt x="4566586" y="1316963"/>
                </a:lnTo>
                <a:cubicBezTo>
                  <a:pt x="4569057" y="1308855"/>
                  <a:pt x="4571069" y="1299935"/>
                  <a:pt x="4556303" y="1300262"/>
                </a:cubicBezTo>
                <a:cubicBezTo>
                  <a:pt x="4525488" y="1305073"/>
                  <a:pt x="4517133" y="1269079"/>
                  <a:pt x="4502358" y="1302558"/>
                </a:cubicBezTo>
                <a:lnTo>
                  <a:pt x="4498919" y="1312115"/>
                </a:lnTo>
                <a:lnTo>
                  <a:pt x="4492075" y="1313357"/>
                </a:lnTo>
                <a:cubicBezTo>
                  <a:pt x="4488463" y="1312870"/>
                  <a:pt x="4486534" y="1310394"/>
                  <a:pt x="4487466" y="1304102"/>
                </a:cubicBezTo>
                <a:cubicBezTo>
                  <a:pt x="4457512" y="1328789"/>
                  <a:pt x="4426787" y="1287064"/>
                  <a:pt x="4398292" y="1278410"/>
                </a:cubicBezTo>
                <a:cubicBezTo>
                  <a:pt x="4375210" y="1302378"/>
                  <a:pt x="4366248" y="1283298"/>
                  <a:pt x="4306088" y="1282512"/>
                </a:cubicBezTo>
                <a:cubicBezTo>
                  <a:pt x="4280844" y="1310113"/>
                  <a:pt x="4237476" y="1258925"/>
                  <a:pt x="4188995" y="1296718"/>
                </a:cubicBezTo>
                <a:cubicBezTo>
                  <a:pt x="4186961" y="1293392"/>
                  <a:pt x="4157312" y="1287787"/>
                  <a:pt x="4136582" y="1287687"/>
                </a:cubicBezTo>
                <a:cubicBezTo>
                  <a:pt x="4115852" y="1287587"/>
                  <a:pt x="4081037" y="1280166"/>
                  <a:pt x="4064614" y="1296118"/>
                </a:cubicBezTo>
                <a:cubicBezTo>
                  <a:pt x="3987264" y="1347194"/>
                  <a:pt x="3967205" y="1309881"/>
                  <a:pt x="3900948" y="1322156"/>
                </a:cubicBezTo>
                <a:cubicBezTo>
                  <a:pt x="3826014" y="1330612"/>
                  <a:pt x="3831060" y="1333478"/>
                  <a:pt x="3787890" y="1322164"/>
                </a:cubicBezTo>
                <a:cubicBezTo>
                  <a:pt x="3777929" y="1303028"/>
                  <a:pt x="3766063" y="1332733"/>
                  <a:pt x="3745993" y="1342630"/>
                </a:cubicBezTo>
                <a:cubicBezTo>
                  <a:pt x="3709591" y="1345286"/>
                  <a:pt x="3712765" y="1296323"/>
                  <a:pt x="3675785" y="1326802"/>
                </a:cubicBezTo>
                <a:cubicBezTo>
                  <a:pt x="3682573" y="1300349"/>
                  <a:pt x="3606829" y="1318588"/>
                  <a:pt x="3623856" y="1290804"/>
                </a:cubicBezTo>
                <a:cubicBezTo>
                  <a:pt x="3600335" y="1267550"/>
                  <a:pt x="3588308" y="1307279"/>
                  <a:pt x="3564933" y="1287147"/>
                </a:cubicBezTo>
                <a:cubicBezTo>
                  <a:pt x="3538420" y="1283043"/>
                  <a:pt x="3579946" y="1314789"/>
                  <a:pt x="3550537" y="1317552"/>
                </a:cubicBezTo>
                <a:cubicBezTo>
                  <a:pt x="3514920" y="1316159"/>
                  <a:pt x="3514600" y="1364317"/>
                  <a:pt x="3487736" y="1303493"/>
                </a:cubicBezTo>
                <a:cubicBezTo>
                  <a:pt x="3450312" y="1319195"/>
                  <a:pt x="3443340" y="1291726"/>
                  <a:pt x="3392548" y="1278741"/>
                </a:cubicBezTo>
                <a:cubicBezTo>
                  <a:pt x="3371053" y="1294449"/>
                  <a:pt x="3354022" y="1287164"/>
                  <a:pt x="3337466" y="1272537"/>
                </a:cubicBezTo>
                <a:cubicBezTo>
                  <a:pt x="3287808" y="1277154"/>
                  <a:pt x="3231625" y="1217343"/>
                  <a:pt x="3175981" y="1208973"/>
                </a:cubicBezTo>
                <a:cubicBezTo>
                  <a:pt x="3115467" y="1227175"/>
                  <a:pt x="3096324" y="1223154"/>
                  <a:pt x="3036856" y="1214383"/>
                </a:cubicBezTo>
                <a:cubicBezTo>
                  <a:pt x="2976484" y="1195723"/>
                  <a:pt x="2863716" y="1149668"/>
                  <a:pt x="2824973" y="1134864"/>
                </a:cubicBezTo>
                <a:cubicBezTo>
                  <a:pt x="2817752" y="1140972"/>
                  <a:pt x="2802616" y="1134132"/>
                  <a:pt x="2804398" y="1125556"/>
                </a:cubicBezTo>
                <a:cubicBezTo>
                  <a:pt x="2796364" y="1128008"/>
                  <a:pt x="2737660" y="1151579"/>
                  <a:pt x="2736109" y="1137717"/>
                </a:cubicBezTo>
                <a:cubicBezTo>
                  <a:pt x="2696082" y="1134954"/>
                  <a:pt x="2695314" y="1134322"/>
                  <a:pt x="2659096" y="1150294"/>
                </a:cubicBezTo>
                <a:cubicBezTo>
                  <a:pt x="2582535" y="1124403"/>
                  <a:pt x="2622743" y="1189988"/>
                  <a:pt x="2567088" y="1181781"/>
                </a:cubicBezTo>
                <a:cubicBezTo>
                  <a:pt x="2523074" y="1153322"/>
                  <a:pt x="2505741" y="1175022"/>
                  <a:pt x="2454501" y="1155455"/>
                </a:cubicBezTo>
                <a:cubicBezTo>
                  <a:pt x="2435184" y="1199648"/>
                  <a:pt x="2405890" y="1149324"/>
                  <a:pt x="2385161" y="1161312"/>
                </a:cubicBezTo>
                <a:cubicBezTo>
                  <a:pt x="2329714" y="1166582"/>
                  <a:pt x="2322102" y="1137771"/>
                  <a:pt x="2273361" y="1134090"/>
                </a:cubicBezTo>
                <a:cubicBezTo>
                  <a:pt x="2270204" y="1112590"/>
                  <a:pt x="2164540" y="1136821"/>
                  <a:pt x="2132003" y="1139225"/>
                </a:cubicBezTo>
                <a:cubicBezTo>
                  <a:pt x="2119616" y="1127805"/>
                  <a:pt x="2068429" y="1132839"/>
                  <a:pt x="2041224" y="1147536"/>
                </a:cubicBezTo>
                <a:cubicBezTo>
                  <a:pt x="2072319" y="1178143"/>
                  <a:pt x="2006941" y="1118646"/>
                  <a:pt x="2010157" y="1152767"/>
                </a:cubicBezTo>
                <a:cubicBezTo>
                  <a:pt x="1976080" y="1167742"/>
                  <a:pt x="1904926" y="1183913"/>
                  <a:pt x="1859213" y="1199540"/>
                </a:cubicBezTo>
                <a:cubicBezTo>
                  <a:pt x="1837985" y="1173314"/>
                  <a:pt x="1772946" y="1249813"/>
                  <a:pt x="1735877" y="1246527"/>
                </a:cubicBezTo>
                <a:cubicBezTo>
                  <a:pt x="1727774" y="1263559"/>
                  <a:pt x="1674382" y="1247072"/>
                  <a:pt x="1660167" y="1236849"/>
                </a:cubicBezTo>
                <a:cubicBezTo>
                  <a:pt x="1541640" y="1221134"/>
                  <a:pt x="1352140" y="1267338"/>
                  <a:pt x="1279827" y="1245307"/>
                </a:cubicBezTo>
                <a:lnTo>
                  <a:pt x="1021737" y="1238739"/>
                </a:lnTo>
                <a:cubicBezTo>
                  <a:pt x="1011829" y="1264670"/>
                  <a:pt x="960483" y="1235921"/>
                  <a:pt x="959820" y="1275863"/>
                </a:cubicBezTo>
                <a:cubicBezTo>
                  <a:pt x="950745" y="1291685"/>
                  <a:pt x="934594" y="1289700"/>
                  <a:pt x="929137" y="1273957"/>
                </a:cubicBezTo>
                <a:cubicBezTo>
                  <a:pt x="909281" y="1275184"/>
                  <a:pt x="894620" y="1293444"/>
                  <a:pt x="878849" y="1266740"/>
                </a:cubicBezTo>
                <a:cubicBezTo>
                  <a:pt x="851668" y="1267510"/>
                  <a:pt x="816599" y="1322523"/>
                  <a:pt x="800667" y="1282041"/>
                </a:cubicBezTo>
                <a:cubicBezTo>
                  <a:pt x="741645" y="1285469"/>
                  <a:pt x="699773" y="1269716"/>
                  <a:pt x="644906" y="1273685"/>
                </a:cubicBezTo>
                <a:cubicBezTo>
                  <a:pt x="541527" y="1321342"/>
                  <a:pt x="446058" y="1236106"/>
                  <a:pt x="379869" y="1339165"/>
                </a:cubicBezTo>
                <a:cubicBezTo>
                  <a:pt x="292000" y="1296022"/>
                  <a:pt x="211611" y="1323804"/>
                  <a:pt x="137696" y="1319217"/>
                </a:cubicBezTo>
                <a:cubicBezTo>
                  <a:pt x="102121" y="1327987"/>
                  <a:pt x="88791" y="1285209"/>
                  <a:pt x="54250" y="1315838"/>
                </a:cubicBezTo>
                <a:cubicBezTo>
                  <a:pt x="49461" y="1305340"/>
                  <a:pt x="39595" y="1300426"/>
                  <a:pt x="28042" y="1297822"/>
                </a:cubicBezTo>
                <a:lnTo>
                  <a:pt x="0" y="1294612"/>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7" name="Freeform: Shape 24">
            <a:extLst>
              <a:ext uri="{FF2B5EF4-FFF2-40B4-BE49-F238E27FC236}">
                <a16:creationId xmlns:a16="http://schemas.microsoft.com/office/drawing/2014/main" id="{5C33E0E8-6E59-39A7-0626-2ACF17185A12}"/>
              </a:ext>
            </a:extLst>
          </p:cNvPr>
          <p:cNvSpPr/>
          <p:nvPr userDrawn="1"/>
        </p:nvSpPr>
        <p:spPr>
          <a:xfrm>
            <a:off x="5307013" y="6113463"/>
            <a:ext cx="6884987" cy="744537"/>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28" name="Picture Placeholder 27"/>
          <p:cNvSpPr>
            <a:spLocks noGrp="1"/>
          </p:cNvSpPr>
          <p:nvPr>
            <p:ph type="pic" sz="quarter" idx="13"/>
          </p:nvPr>
        </p:nvSpPr>
        <p:spPr>
          <a:xfrm>
            <a:off x="0" y="0"/>
            <a:ext cx="12192000" cy="6857999"/>
          </a:xfrm>
          <a:custGeom>
            <a:avLst/>
            <a:gdLst>
              <a:gd name="connsiteX0" fmla="*/ 0 w 12191999"/>
              <a:gd name="connsiteY0" fmla="*/ 0 h 6857999"/>
              <a:gd name="connsiteX1" fmla="*/ 2 w 12191999"/>
              <a:gd name="connsiteY1" fmla="*/ 0 h 6857999"/>
              <a:gd name="connsiteX2" fmla="*/ 2 w 12191999"/>
              <a:gd name="connsiteY2" fmla="*/ 709238 h 6857999"/>
              <a:gd name="connsiteX3" fmla="*/ 20721 w 12191999"/>
              <a:gd name="connsiteY3" fmla="*/ 710997 h 6857999"/>
              <a:gd name="connsiteX4" fmla="*/ 40086 w 12191999"/>
              <a:gd name="connsiteY4" fmla="*/ 720866 h 6857999"/>
              <a:gd name="connsiteX5" fmla="*/ 101741 w 12191999"/>
              <a:gd name="connsiteY5" fmla="*/ 722718 h 6857999"/>
              <a:gd name="connsiteX6" fmla="*/ 280675 w 12191999"/>
              <a:gd name="connsiteY6" fmla="*/ 733646 h 6857999"/>
              <a:gd name="connsiteX7" fmla="*/ 476501 w 12191999"/>
              <a:gd name="connsiteY7" fmla="*/ 697773 h 6857999"/>
              <a:gd name="connsiteX8" fmla="*/ 591588 w 12191999"/>
              <a:gd name="connsiteY8" fmla="*/ 702351 h 6857999"/>
              <a:gd name="connsiteX9" fmla="*/ 649354 w 12191999"/>
              <a:gd name="connsiteY9" fmla="*/ 693969 h 6857999"/>
              <a:gd name="connsiteX10" fmla="*/ 686510 w 12191999"/>
              <a:gd name="connsiteY10" fmla="*/ 697922 h 6857999"/>
              <a:gd name="connsiteX11" fmla="*/ 709181 w 12191999"/>
              <a:gd name="connsiteY11" fmla="*/ 698967 h 6857999"/>
              <a:gd name="connsiteX12" fmla="*/ 754929 w 12191999"/>
              <a:gd name="connsiteY12" fmla="*/ 678629 h 6857999"/>
              <a:gd name="connsiteX13" fmla="*/ 945623 w 12191999"/>
              <a:gd name="connsiteY13" fmla="*/ 682227 h 6857999"/>
              <a:gd name="connsiteX14" fmla="*/ 1226644 w 12191999"/>
              <a:gd name="connsiteY14" fmla="*/ 677593 h 6857999"/>
              <a:gd name="connsiteX15" fmla="*/ 1282583 w 12191999"/>
              <a:gd name="connsiteY15" fmla="*/ 682895 h 6857999"/>
              <a:gd name="connsiteX16" fmla="*/ 1373712 w 12191999"/>
              <a:gd name="connsiteY16" fmla="*/ 657154 h 6857999"/>
              <a:gd name="connsiteX17" fmla="*/ 1485240 w 12191999"/>
              <a:gd name="connsiteY17" fmla="*/ 631530 h 6857999"/>
              <a:gd name="connsiteX18" fmla="*/ 1508194 w 12191999"/>
              <a:gd name="connsiteY18" fmla="*/ 628664 h 6857999"/>
              <a:gd name="connsiteX19" fmla="*/ 1575268 w 12191999"/>
              <a:gd name="connsiteY19" fmla="*/ 624111 h 6857999"/>
              <a:gd name="connsiteX20" fmla="*/ 1679712 w 12191999"/>
              <a:gd name="connsiteY20" fmla="*/ 621298 h 6857999"/>
              <a:gd name="connsiteX21" fmla="*/ 1762318 w 12191999"/>
              <a:gd name="connsiteY21" fmla="*/ 636211 h 6857999"/>
              <a:gd name="connsiteX22" fmla="*/ 1813551 w 12191999"/>
              <a:gd name="connsiteY22" fmla="*/ 633002 h 6857999"/>
              <a:gd name="connsiteX23" fmla="*/ 1896737 w 12191999"/>
              <a:gd name="connsiteY23" fmla="*/ 647425 h 6857999"/>
              <a:gd name="connsiteX24" fmla="*/ 1964719 w 12191999"/>
              <a:gd name="connsiteY24" fmla="*/ 630175 h 6857999"/>
              <a:gd name="connsiteX25" fmla="*/ 2021621 w 12191999"/>
              <a:gd name="connsiteY25" fmla="*/ 623285 h 6857999"/>
              <a:gd name="connsiteX26" fmla="*/ 2072078 w 12191999"/>
              <a:gd name="connsiteY26" fmla="*/ 616623 h 6857999"/>
              <a:gd name="connsiteX27" fmla="*/ 2087280 w 12191999"/>
              <a:gd name="connsiteY27" fmla="*/ 621722 h 6857999"/>
              <a:gd name="connsiteX28" fmla="*/ 2243833 w 12191999"/>
              <a:gd name="connsiteY28" fmla="*/ 665285 h 6857999"/>
              <a:gd name="connsiteX29" fmla="*/ 2346628 w 12191999"/>
              <a:gd name="connsiteY29" fmla="*/ 662322 h 6857999"/>
              <a:gd name="connsiteX30" fmla="*/ 2465944 w 12191999"/>
              <a:gd name="connsiteY30" fmla="*/ 697144 h 6857999"/>
              <a:gd name="connsiteX31" fmla="*/ 2506642 w 12191999"/>
              <a:gd name="connsiteY31" fmla="*/ 700543 h 6857999"/>
              <a:gd name="connsiteX32" fmla="*/ 2576974 w 12191999"/>
              <a:gd name="connsiteY32" fmla="*/ 714103 h 6857999"/>
              <a:gd name="connsiteX33" fmla="*/ 2623375 w 12191999"/>
              <a:gd name="connsiteY33" fmla="*/ 721805 h 6857999"/>
              <a:gd name="connsiteX34" fmla="*/ 2634012 w 12191999"/>
              <a:gd name="connsiteY34" fmla="*/ 705148 h 6857999"/>
              <a:gd name="connsiteX35" fmla="*/ 2677548 w 12191999"/>
              <a:gd name="connsiteY35" fmla="*/ 707152 h 6857999"/>
              <a:gd name="connsiteX36" fmla="*/ 2715917 w 12191999"/>
              <a:gd name="connsiteY36" fmla="*/ 726873 h 6857999"/>
              <a:gd name="connsiteX37" fmla="*/ 2767791 w 12191999"/>
              <a:gd name="connsiteY37" fmla="*/ 735544 h 6857999"/>
              <a:gd name="connsiteX38" fmla="*/ 2798747 w 12191999"/>
              <a:gd name="connsiteY38" fmla="*/ 724332 h 6857999"/>
              <a:gd name="connsiteX39" fmla="*/ 2882282 w 12191999"/>
              <a:gd name="connsiteY39" fmla="*/ 724328 h 6857999"/>
              <a:gd name="connsiteX40" fmla="*/ 3003209 w 12191999"/>
              <a:gd name="connsiteY40" fmla="*/ 710063 h 6857999"/>
              <a:gd name="connsiteX41" fmla="*/ 3056384 w 12191999"/>
              <a:gd name="connsiteY41" fmla="*/ 705444 h 6857999"/>
              <a:gd name="connsiteX42" fmla="*/ 3095110 w 12191999"/>
              <a:gd name="connsiteY42" fmla="*/ 710392 h 6857999"/>
              <a:gd name="connsiteX43" fmla="*/ 3181626 w 12191999"/>
              <a:gd name="connsiteY43" fmla="*/ 702609 h 6857999"/>
              <a:gd name="connsiteX44" fmla="*/ 3249753 w 12191999"/>
              <a:gd name="connsiteY44" fmla="*/ 700362 h 6857999"/>
              <a:gd name="connsiteX45" fmla="*/ 3315641 w 12191999"/>
              <a:gd name="connsiteY45" fmla="*/ 714437 h 6857999"/>
              <a:gd name="connsiteX46" fmla="*/ 3319046 w 12191999"/>
              <a:gd name="connsiteY46" fmla="*/ 719507 h 6857999"/>
              <a:gd name="connsiteX47" fmla="*/ 3324103 w 12191999"/>
              <a:gd name="connsiteY47" fmla="*/ 718827 h 6857999"/>
              <a:gd name="connsiteX48" fmla="*/ 3326644 w 12191999"/>
              <a:gd name="connsiteY48" fmla="*/ 713591 h 6857999"/>
              <a:gd name="connsiteX49" fmla="*/ 3366502 w 12191999"/>
              <a:gd name="connsiteY49" fmla="*/ 712333 h 6857999"/>
              <a:gd name="connsiteX50" fmla="*/ 3374100 w 12191999"/>
              <a:gd name="connsiteY50" fmla="*/ 721483 h 6857999"/>
              <a:gd name="connsiteX51" fmla="*/ 3372868 w 12191999"/>
              <a:gd name="connsiteY51" fmla="*/ 726163 h 6857999"/>
              <a:gd name="connsiteX52" fmla="*/ 3411698 w 12191999"/>
              <a:gd name="connsiteY52" fmla="*/ 710254 h 6857999"/>
              <a:gd name="connsiteX53" fmla="*/ 3457634 w 12191999"/>
              <a:gd name="connsiteY53" fmla="*/ 699372 h 6857999"/>
              <a:gd name="connsiteX54" fmla="*/ 3507812 w 12191999"/>
              <a:gd name="connsiteY54" fmla="*/ 686314 h 6857999"/>
              <a:gd name="connsiteX55" fmla="*/ 3537722 w 12191999"/>
              <a:gd name="connsiteY55" fmla="*/ 678323 h 6857999"/>
              <a:gd name="connsiteX56" fmla="*/ 3616523 w 12191999"/>
              <a:gd name="connsiteY56" fmla="*/ 683255 h 6857999"/>
              <a:gd name="connsiteX57" fmla="*/ 3770873 w 12191999"/>
              <a:gd name="connsiteY57" fmla="*/ 692023 h 6857999"/>
              <a:gd name="connsiteX58" fmla="*/ 3815527 w 12191999"/>
              <a:gd name="connsiteY58" fmla="*/ 688648 h 6857999"/>
              <a:gd name="connsiteX59" fmla="*/ 3836857 w 12191999"/>
              <a:gd name="connsiteY59" fmla="*/ 683257 h 6857999"/>
              <a:gd name="connsiteX60" fmla="*/ 3992028 w 12191999"/>
              <a:gd name="connsiteY60" fmla="*/ 679972 h 6857999"/>
              <a:gd name="connsiteX61" fmla="*/ 4055281 w 12191999"/>
              <a:gd name="connsiteY61" fmla="*/ 660346 h 6857999"/>
              <a:gd name="connsiteX62" fmla="*/ 4141437 w 12191999"/>
              <a:gd name="connsiteY62" fmla="*/ 652038 h 6857999"/>
              <a:gd name="connsiteX63" fmla="*/ 4204035 w 12191999"/>
              <a:gd name="connsiteY63" fmla="*/ 644385 h 6857999"/>
              <a:gd name="connsiteX64" fmla="*/ 4289732 w 12191999"/>
              <a:gd name="connsiteY64" fmla="*/ 631360 h 6857999"/>
              <a:gd name="connsiteX65" fmla="*/ 4331035 w 12191999"/>
              <a:gd name="connsiteY65" fmla="*/ 628859 h 6857999"/>
              <a:gd name="connsiteX66" fmla="*/ 4349944 w 12191999"/>
              <a:gd name="connsiteY66" fmla="*/ 620774 h 6857999"/>
              <a:gd name="connsiteX67" fmla="*/ 4352292 w 12191999"/>
              <a:gd name="connsiteY67" fmla="*/ 613726 h 6857999"/>
              <a:gd name="connsiteX68" fmla="*/ 4365513 w 12191999"/>
              <a:gd name="connsiteY68" fmla="*/ 611397 h 6857999"/>
              <a:gd name="connsiteX69" fmla="*/ 4368539 w 12191999"/>
              <a:gd name="connsiteY69" fmla="*/ 609538 h 6857999"/>
              <a:gd name="connsiteX70" fmla="*/ 4386389 w 12191999"/>
              <a:gd name="connsiteY70" fmla="*/ 600117 h 6857999"/>
              <a:gd name="connsiteX71" fmla="*/ 4436641 w 12191999"/>
              <a:gd name="connsiteY71" fmla="*/ 610810 h 6857999"/>
              <a:gd name="connsiteX72" fmla="*/ 4534093 w 12191999"/>
              <a:gd name="connsiteY72" fmla="*/ 602769 h 6857999"/>
              <a:gd name="connsiteX73" fmla="*/ 4675398 w 12191999"/>
              <a:gd name="connsiteY73" fmla="*/ 596126 h 6857999"/>
              <a:gd name="connsiteX74" fmla="*/ 4752273 w 12191999"/>
              <a:gd name="connsiteY74" fmla="*/ 582476 h 6857999"/>
              <a:gd name="connsiteX75" fmla="*/ 4940870 w 12191999"/>
              <a:gd name="connsiteY75" fmla="*/ 582489 h 6857999"/>
              <a:gd name="connsiteX76" fmla="*/ 5049226 w 12191999"/>
              <a:gd name="connsiteY76" fmla="*/ 563156 h 6857999"/>
              <a:gd name="connsiteX77" fmla="*/ 5117822 w 12191999"/>
              <a:gd name="connsiteY77" fmla="*/ 571648 h 6857999"/>
              <a:gd name="connsiteX78" fmla="*/ 5134014 w 12191999"/>
              <a:gd name="connsiteY78" fmla="*/ 575617 h 6857999"/>
              <a:gd name="connsiteX79" fmla="*/ 5135893 w 12191999"/>
              <a:gd name="connsiteY79" fmla="*/ 574425 h 6857999"/>
              <a:gd name="connsiteX80" fmla="*/ 5154412 w 12191999"/>
              <a:gd name="connsiteY80" fmla="*/ 574054 h 6857999"/>
              <a:gd name="connsiteX81" fmla="*/ 5158675 w 12191999"/>
              <a:gd name="connsiteY81" fmla="*/ 577327 h 6857999"/>
              <a:gd name="connsiteX82" fmla="*/ 5171445 w 12191999"/>
              <a:gd name="connsiteY82" fmla="*/ 578124 h 6857999"/>
              <a:gd name="connsiteX83" fmla="*/ 5196779 w 12191999"/>
              <a:gd name="connsiteY83" fmla="*/ 582524 h 6857999"/>
              <a:gd name="connsiteX84" fmla="*/ 5201352 w 12191999"/>
              <a:gd name="connsiteY84" fmla="*/ 580693 h 6857999"/>
              <a:gd name="connsiteX85" fmla="*/ 5223160 w 12191999"/>
              <a:gd name="connsiteY85" fmla="*/ 573676 h 6857999"/>
              <a:gd name="connsiteX86" fmla="*/ 5250101 w 12191999"/>
              <a:gd name="connsiteY86" fmla="*/ 577168 h 6857999"/>
              <a:gd name="connsiteX87" fmla="*/ 5270065 w 12191999"/>
              <a:gd name="connsiteY87" fmla="*/ 570867 h 6857999"/>
              <a:gd name="connsiteX88" fmla="*/ 5315121 w 12191999"/>
              <a:gd name="connsiteY88" fmla="*/ 540739 h 6857999"/>
              <a:gd name="connsiteX89" fmla="*/ 5354682 w 12191999"/>
              <a:gd name="connsiteY89" fmla="*/ 543209 h 6857999"/>
              <a:gd name="connsiteX90" fmla="*/ 5362616 w 12191999"/>
              <a:gd name="connsiteY90" fmla="*/ 543019 h 6857999"/>
              <a:gd name="connsiteX91" fmla="*/ 5362765 w 12191999"/>
              <a:gd name="connsiteY91" fmla="*/ 542732 h 6857999"/>
              <a:gd name="connsiteX92" fmla="*/ 5368793 w 12191999"/>
              <a:gd name="connsiteY92" fmla="*/ 530233 h 6857999"/>
              <a:gd name="connsiteX93" fmla="*/ 5397715 w 12191999"/>
              <a:gd name="connsiteY93" fmla="*/ 540293 h 6857999"/>
              <a:gd name="connsiteX94" fmla="*/ 5435108 w 12191999"/>
              <a:gd name="connsiteY94" fmla="*/ 503716 h 6857999"/>
              <a:gd name="connsiteX95" fmla="*/ 5526889 w 12191999"/>
              <a:gd name="connsiteY95" fmla="*/ 469399 h 6857999"/>
              <a:gd name="connsiteX96" fmla="*/ 5619827 w 12191999"/>
              <a:gd name="connsiteY96" fmla="*/ 438663 h 6857999"/>
              <a:gd name="connsiteX97" fmla="*/ 5654480 w 12191999"/>
              <a:gd name="connsiteY97" fmla="*/ 429107 h 6857999"/>
              <a:gd name="connsiteX98" fmla="*/ 5704114 w 12191999"/>
              <a:gd name="connsiteY98" fmla="*/ 416768 h 6857999"/>
              <a:gd name="connsiteX99" fmla="*/ 5711823 w 12191999"/>
              <a:gd name="connsiteY99" fmla="*/ 405141 h 6857999"/>
              <a:gd name="connsiteX100" fmla="*/ 5764922 w 12191999"/>
              <a:gd name="connsiteY100" fmla="*/ 405049 h 6857999"/>
              <a:gd name="connsiteX101" fmla="*/ 5802531 w 12191999"/>
              <a:gd name="connsiteY101" fmla="*/ 396409 h 6857999"/>
              <a:gd name="connsiteX102" fmla="*/ 5829742 w 12191999"/>
              <a:gd name="connsiteY102" fmla="*/ 371388 h 6857999"/>
              <a:gd name="connsiteX103" fmla="*/ 5872478 w 12191999"/>
              <a:gd name="connsiteY103" fmla="*/ 355001 h 6857999"/>
              <a:gd name="connsiteX104" fmla="*/ 5897914 w 12191999"/>
              <a:gd name="connsiteY104" fmla="*/ 345028 h 6857999"/>
              <a:gd name="connsiteX105" fmla="*/ 5974993 w 12191999"/>
              <a:gd name="connsiteY105" fmla="*/ 331543 h 6857999"/>
              <a:gd name="connsiteX106" fmla="*/ 6115514 w 12191999"/>
              <a:gd name="connsiteY106" fmla="*/ 322246 h 6857999"/>
              <a:gd name="connsiteX107" fmla="*/ 6168520 w 12191999"/>
              <a:gd name="connsiteY107" fmla="*/ 329035 h 6857999"/>
              <a:gd name="connsiteX108" fmla="*/ 6233029 w 12191999"/>
              <a:gd name="connsiteY108" fmla="*/ 338523 h 6857999"/>
              <a:gd name="connsiteX109" fmla="*/ 6307773 w 12191999"/>
              <a:gd name="connsiteY109" fmla="*/ 314970 h 6857999"/>
              <a:gd name="connsiteX110" fmla="*/ 6361041 w 12191999"/>
              <a:gd name="connsiteY110" fmla="*/ 291190 h 6857999"/>
              <a:gd name="connsiteX111" fmla="*/ 6392259 w 12191999"/>
              <a:gd name="connsiteY111" fmla="*/ 280451 h 6857999"/>
              <a:gd name="connsiteX112" fmla="*/ 6413478 w 12191999"/>
              <a:gd name="connsiteY112" fmla="*/ 269758 h 6857999"/>
              <a:gd name="connsiteX113" fmla="*/ 6475549 w 12191999"/>
              <a:gd name="connsiteY113" fmla="*/ 258032 h 6857999"/>
              <a:gd name="connsiteX114" fmla="*/ 6581802 w 12191999"/>
              <a:gd name="connsiteY114" fmla="*/ 245073 h 6857999"/>
              <a:gd name="connsiteX115" fmla="*/ 6648011 w 12191999"/>
              <a:gd name="connsiteY115" fmla="*/ 208652 h 6857999"/>
              <a:gd name="connsiteX116" fmla="*/ 6695355 w 12191999"/>
              <a:gd name="connsiteY116" fmla="*/ 215700 h 6857999"/>
              <a:gd name="connsiteX117" fmla="*/ 6739754 w 12191999"/>
              <a:gd name="connsiteY117" fmla="*/ 200058 h 6857999"/>
              <a:gd name="connsiteX118" fmla="*/ 6883802 w 12191999"/>
              <a:gd name="connsiteY118" fmla="*/ 195317 h 6857999"/>
              <a:gd name="connsiteX119" fmla="*/ 6920245 w 12191999"/>
              <a:gd name="connsiteY119" fmla="*/ 163817 h 6857999"/>
              <a:gd name="connsiteX120" fmla="*/ 7018013 w 12191999"/>
              <a:gd name="connsiteY120" fmla="*/ 134069 h 6857999"/>
              <a:gd name="connsiteX121" fmla="*/ 7151964 w 12191999"/>
              <a:gd name="connsiteY121" fmla="*/ 135416 h 6857999"/>
              <a:gd name="connsiteX122" fmla="*/ 7270482 w 12191999"/>
              <a:gd name="connsiteY122" fmla="*/ 122186 h 6857999"/>
              <a:gd name="connsiteX123" fmla="*/ 7336265 w 12191999"/>
              <a:gd name="connsiteY123" fmla="*/ 114532 h 6857999"/>
              <a:gd name="connsiteX124" fmla="*/ 7422235 w 12191999"/>
              <a:gd name="connsiteY124" fmla="*/ 125766 h 6857999"/>
              <a:gd name="connsiteX125" fmla="*/ 7439026 w 12191999"/>
              <a:gd name="connsiteY125" fmla="*/ 118154 h 6857999"/>
              <a:gd name="connsiteX126" fmla="*/ 7473884 w 12191999"/>
              <a:gd name="connsiteY126" fmla="*/ 85275 h 6857999"/>
              <a:gd name="connsiteX127" fmla="*/ 7569638 w 12191999"/>
              <a:gd name="connsiteY127" fmla="*/ 51825 h 6857999"/>
              <a:gd name="connsiteX128" fmla="*/ 7640739 w 12191999"/>
              <a:gd name="connsiteY128" fmla="*/ 56879 h 6857999"/>
              <a:gd name="connsiteX129" fmla="*/ 7689494 w 12191999"/>
              <a:gd name="connsiteY129" fmla="*/ 23918 h 6857999"/>
              <a:gd name="connsiteX130" fmla="*/ 7712765 w 12191999"/>
              <a:gd name="connsiteY130" fmla="*/ 835 h 6857999"/>
              <a:gd name="connsiteX131" fmla="*/ 7726321 w 12191999"/>
              <a:gd name="connsiteY131" fmla="*/ 536 h 6857999"/>
              <a:gd name="connsiteX132" fmla="*/ 7770085 w 12191999"/>
              <a:gd name="connsiteY132" fmla="*/ 24975 h 6857999"/>
              <a:gd name="connsiteX133" fmla="*/ 7856241 w 12191999"/>
              <a:gd name="connsiteY133" fmla="*/ 17615 h 6857999"/>
              <a:gd name="connsiteX134" fmla="*/ 7880767 w 12191999"/>
              <a:gd name="connsiteY134" fmla="*/ 4315 h 6857999"/>
              <a:gd name="connsiteX135" fmla="*/ 7890122 w 12191999"/>
              <a:gd name="connsiteY135" fmla="*/ 0 h 6857999"/>
              <a:gd name="connsiteX136" fmla="*/ 12191999 w 12191999"/>
              <a:gd name="connsiteY136" fmla="*/ 0 h 6857999"/>
              <a:gd name="connsiteX137" fmla="*/ 12191999 w 12191999"/>
              <a:gd name="connsiteY137" fmla="*/ 6114201 h 6857999"/>
              <a:gd name="connsiteX138" fmla="*/ 12152890 w 12191999"/>
              <a:gd name="connsiteY138" fmla="*/ 6129888 h 6857999"/>
              <a:gd name="connsiteX139" fmla="*/ 12009354 w 12191999"/>
              <a:gd name="connsiteY139" fmla="*/ 6162534 h 6857999"/>
              <a:gd name="connsiteX140" fmla="*/ 11978968 w 12191999"/>
              <a:gd name="connsiteY140" fmla="*/ 6167312 h 6857999"/>
              <a:gd name="connsiteX141" fmla="*/ 11878895 w 12191999"/>
              <a:gd name="connsiteY141" fmla="*/ 6177370 h 6857999"/>
              <a:gd name="connsiteX142" fmla="*/ 11814979 w 12191999"/>
              <a:gd name="connsiteY142" fmla="*/ 6190075 h 6857999"/>
              <a:gd name="connsiteX143" fmla="*/ 11687508 w 12191999"/>
              <a:gd name="connsiteY143" fmla="*/ 6225121 h 6857999"/>
              <a:gd name="connsiteX144" fmla="*/ 11672002 w 12191999"/>
              <a:gd name="connsiteY144" fmla="*/ 6267995 h 6857999"/>
              <a:gd name="connsiteX145" fmla="*/ 11629894 w 12191999"/>
              <a:gd name="connsiteY145" fmla="*/ 6250801 h 6857999"/>
              <a:gd name="connsiteX146" fmla="*/ 11597728 w 12191999"/>
              <a:gd name="connsiteY146" fmla="*/ 6221436 h 6857999"/>
              <a:gd name="connsiteX147" fmla="*/ 11448211 w 12191999"/>
              <a:gd name="connsiteY147" fmla="*/ 6216621 h 6857999"/>
              <a:gd name="connsiteX148" fmla="*/ 11336630 w 12191999"/>
              <a:gd name="connsiteY148" fmla="*/ 6248909 h 6857999"/>
              <a:gd name="connsiteX149" fmla="*/ 11267820 w 12191999"/>
              <a:gd name="connsiteY149" fmla="*/ 6255550 h 6857999"/>
              <a:gd name="connsiteX150" fmla="*/ 11153755 w 12191999"/>
              <a:gd name="connsiteY150" fmla="*/ 6243432 h 6857999"/>
              <a:gd name="connsiteX151" fmla="*/ 11063998 w 12191999"/>
              <a:gd name="connsiteY151" fmla="*/ 6267400 h 6857999"/>
              <a:gd name="connsiteX152" fmla="*/ 10949261 w 12191999"/>
              <a:gd name="connsiteY152" fmla="*/ 6285136 h 6857999"/>
              <a:gd name="connsiteX153" fmla="*/ 10920620 w 12191999"/>
              <a:gd name="connsiteY153" fmla="*/ 6289282 h 6857999"/>
              <a:gd name="connsiteX154" fmla="*/ 10899483 w 12191999"/>
              <a:gd name="connsiteY154" fmla="*/ 6284194 h 6857999"/>
              <a:gd name="connsiteX155" fmla="*/ 10774590 w 12191999"/>
              <a:gd name="connsiteY155" fmla="*/ 6274926 h 6857999"/>
              <a:gd name="connsiteX156" fmla="*/ 10682861 w 12191999"/>
              <a:gd name="connsiteY156" fmla="*/ 6242232 h 6857999"/>
              <a:gd name="connsiteX157" fmla="*/ 10530714 w 12191999"/>
              <a:gd name="connsiteY157" fmla="*/ 6227786 h 6857999"/>
              <a:gd name="connsiteX158" fmla="*/ 10379097 w 12191999"/>
              <a:gd name="connsiteY158" fmla="*/ 6217632 h 6857999"/>
              <a:gd name="connsiteX159" fmla="*/ 10323727 w 12191999"/>
              <a:gd name="connsiteY159" fmla="*/ 6215969 h 6857999"/>
              <a:gd name="connsiteX160" fmla="*/ 10227126 w 12191999"/>
              <a:gd name="connsiteY160" fmla="*/ 6204129 h 6857999"/>
              <a:gd name="connsiteX161" fmla="*/ 10163542 w 12191999"/>
              <a:gd name="connsiteY161" fmla="*/ 6197770 h 6857999"/>
              <a:gd name="connsiteX162" fmla="*/ 10151161 w 12191999"/>
              <a:gd name="connsiteY162" fmla="*/ 6217803 h 6857999"/>
              <a:gd name="connsiteX163" fmla="*/ 10092125 w 12191999"/>
              <a:gd name="connsiteY163" fmla="*/ 6217928 h 6857999"/>
              <a:gd name="connsiteX164" fmla="*/ 10037958 w 12191999"/>
              <a:gd name="connsiteY164" fmla="*/ 6197093 h 6857999"/>
              <a:gd name="connsiteX165" fmla="*/ 9966866 w 12191999"/>
              <a:gd name="connsiteY165" fmla="*/ 6189912 h 6857999"/>
              <a:gd name="connsiteX166" fmla="*/ 9924418 w 12191999"/>
              <a:gd name="connsiteY166" fmla="*/ 6185393 h 6857999"/>
              <a:gd name="connsiteX167" fmla="*/ 9806001 w 12191999"/>
              <a:gd name="connsiteY167" fmla="*/ 6190358 h 6857999"/>
              <a:gd name="connsiteX168" fmla="*/ 9596449 w 12191999"/>
              <a:gd name="connsiteY168" fmla="*/ 6240137 h 6857999"/>
              <a:gd name="connsiteX169" fmla="*/ 9535890 w 12191999"/>
              <a:gd name="connsiteY169" fmla="*/ 6243228 h 6857999"/>
              <a:gd name="connsiteX170" fmla="*/ 9527805 w 12191999"/>
              <a:gd name="connsiteY170" fmla="*/ 6237770 h 6857999"/>
              <a:gd name="connsiteX171" fmla="*/ 9441373 w 12191999"/>
              <a:gd name="connsiteY171" fmla="*/ 6265082 h 6857999"/>
              <a:gd name="connsiteX172" fmla="*/ 9320149 w 12191999"/>
              <a:gd name="connsiteY172" fmla="*/ 6258218 h 6857999"/>
              <a:gd name="connsiteX173" fmla="*/ 9229488 w 12191999"/>
              <a:gd name="connsiteY173" fmla="*/ 6245526 h 6857999"/>
              <a:gd name="connsiteX174" fmla="*/ 9224285 w 12191999"/>
              <a:gd name="connsiteY174" fmla="*/ 6239803 h 6857999"/>
              <a:gd name="connsiteX175" fmla="*/ 9217537 w 12191999"/>
              <a:gd name="connsiteY175" fmla="*/ 6240884 h 6857999"/>
              <a:gd name="connsiteX176" fmla="*/ 9214728 w 12191999"/>
              <a:gd name="connsiteY176" fmla="*/ 6247135 h 6857999"/>
              <a:gd name="connsiteX177" fmla="*/ 9161049 w 12191999"/>
              <a:gd name="connsiteY177" fmla="*/ 6250857 h 6857999"/>
              <a:gd name="connsiteX178" fmla="*/ 9149697 w 12191999"/>
              <a:gd name="connsiteY178" fmla="*/ 6240614 h 6857999"/>
              <a:gd name="connsiteX179" fmla="*/ 9150803 w 12191999"/>
              <a:gd name="connsiteY179" fmla="*/ 6235084 h 6857999"/>
              <a:gd name="connsiteX180" fmla="*/ 9141448 w 12191999"/>
              <a:gd name="connsiteY180" fmla="*/ 6235238 h 6857999"/>
              <a:gd name="connsiteX181" fmla="*/ 9137486 w 12191999"/>
              <a:gd name="connsiteY181" fmla="*/ 6234848 h 6857999"/>
              <a:gd name="connsiteX182" fmla="*/ 9126952 w 12191999"/>
              <a:gd name="connsiteY182" fmla="*/ 6238833 h 6857999"/>
              <a:gd name="connsiteX183" fmla="*/ 9098334 w 12191999"/>
              <a:gd name="connsiteY183" fmla="*/ 6235881 h 6857999"/>
              <a:gd name="connsiteX184" fmla="*/ 9084110 w 12191999"/>
              <a:gd name="connsiteY184" fmla="*/ 6242464 h 6857999"/>
              <a:gd name="connsiteX185" fmla="*/ 9039515 w 12191999"/>
              <a:gd name="connsiteY185" fmla="*/ 6271132 h 6857999"/>
              <a:gd name="connsiteX186" fmla="*/ 8973305 w 12191999"/>
              <a:gd name="connsiteY186" fmla="*/ 6289203 h 6857999"/>
              <a:gd name="connsiteX187" fmla="*/ 8933861 w 12191999"/>
              <a:gd name="connsiteY187" fmla="*/ 6300217 h 6857999"/>
              <a:gd name="connsiteX188" fmla="*/ 8817130 w 12191999"/>
              <a:gd name="connsiteY188" fmla="*/ 6313901 h 6857999"/>
              <a:gd name="connsiteX189" fmla="*/ 8594947 w 12191999"/>
              <a:gd name="connsiteY189" fmla="*/ 6298363 h 6857999"/>
              <a:gd name="connsiteX190" fmla="*/ 8535041 w 12191999"/>
              <a:gd name="connsiteY190" fmla="*/ 6304826 h 6857999"/>
              <a:gd name="connsiteX191" fmla="*/ 8529279 w 12191999"/>
              <a:gd name="connsiteY191" fmla="*/ 6311383 h 6857999"/>
              <a:gd name="connsiteX192" fmla="*/ 8435056 w 12191999"/>
              <a:gd name="connsiteY192" fmla="*/ 6298398 h 6857999"/>
              <a:gd name="connsiteX193" fmla="*/ 8320108 w 12191999"/>
              <a:gd name="connsiteY193" fmla="*/ 6323993 h 6857999"/>
              <a:gd name="connsiteX194" fmla="*/ 8237020 w 12191999"/>
              <a:gd name="connsiteY194" fmla="*/ 6350465 h 6857999"/>
              <a:gd name="connsiteX195" fmla="*/ 8188860 w 12191999"/>
              <a:gd name="connsiteY195" fmla="*/ 6362216 h 6857999"/>
              <a:gd name="connsiteX196" fmla="*/ 8155558 w 12191999"/>
              <a:gd name="connsiteY196" fmla="*/ 6374196 h 6857999"/>
              <a:gd name="connsiteX197" fmla="*/ 8061412 w 12191999"/>
              <a:gd name="connsiteY197" fmla="*/ 6386236 h 6857999"/>
              <a:gd name="connsiteX198" fmla="*/ 7901437 w 12191999"/>
              <a:gd name="connsiteY198" fmla="*/ 6398480 h 6857999"/>
              <a:gd name="connsiteX199" fmla="*/ 7868353 w 12191999"/>
              <a:gd name="connsiteY199" fmla="*/ 6402796 h 6857999"/>
              <a:gd name="connsiteX200" fmla="*/ 7843779 w 12191999"/>
              <a:gd name="connsiteY200" fmla="*/ 6413296 h 6857999"/>
              <a:gd name="connsiteX201" fmla="*/ 7841448 w 12191999"/>
              <a:gd name="connsiteY201" fmla="*/ 6421651 h 6857999"/>
              <a:gd name="connsiteX202" fmla="*/ 7823871 w 12191999"/>
              <a:gd name="connsiteY202" fmla="*/ 6425115 h 6857999"/>
              <a:gd name="connsiteX203" fmla="*/ 7820005 w 12191999"/>
              <a:gd name="connsiteY203" fmla="*/ 6427455 h 6857999"/>
              <a:gd name="connsiteX204" fmla="*/ 7797020 w 12191999"/>
              <a:gd name="connsiteY204" fmla="*/ 6439455 h 6857999"/>
              <a:gd name="connsiteX205" fmla="*/ 7727879 w 12191999"/>
              <a:gd name="connsiteY205" fmla="*/ 6429824 h 6857999"/>
              <a:gd name="connsiteX206" fmla="*/ 7659324 w 12191999"/>
              <a:gd name="connsiteY206" fmla="*/ 6446973 h 6857999"/>
              <a:gd name="connsiteX207" fmla="*/ 7374068 w 12191999"/>
              <a:gd name="connsiteY207" fmla="*/ 6466705 h 6857999"/>
              <a:gd name="connsiteX208" fmla="*/ 7346163 w 12191999"/>
              <a:gd name="connsiteY208" fmla="*/ 6498440 h 6857999"/>
              <a:gd name="connsiteX209" fmla="*/ 7235023 w 12191999"/>
              <a:gd name="connsiteY209" fmla="*/ 6516741 h 6857999"/>
              <a:gd name="connsiteX210" fmla="*/ 7039074 w 12191999"/>
              <a:gd name="connsiteY210" fmla="*/ 6491855 h 6857999"/>
              <a:gd name="connsiteX211" fmla="*/ 6833428 w 12191999"/>
              <a:gd name="connsiteY211" fmla="*/ 6523117 h 6857999"/>
              <a:gd name="connsiteX212" fmla="*/ 6812583 w 12191999"/>
              <a:gd name="connsiteY212" fmla="*/ 6514041 h 6857999"/>
              <a:gd name="connsiteX213" fmla="*/ 6790242 w 12191999"/>
              <a:gd name="connsiteY213" fmla="*/ 6510328 h 6857999"/>
              <a:gd name="connsiteX214" fmla="*/ 6787846 w 12191999"/>
              <a:gd name="connsiteY214" fmla="*/ 6511824 h 6857999"/>
              <a:gd name="connsiteX215" fmla="*/ 6762881 w 12191999"/>
              <a:gd name="connsiteY215" fmla="*/ 6513304 h 6857999"/>
              <a:gd name="connsiteX216" fmla="*/ 6756732 w 12191999"/>
              <a:gd name="connsiteY216" fmla="*/ 6509729 h 6857999"/>
              <a:gd name="connsiteX217" fmla="*/ 6739390 w 12191999"/>
              <a:gd name="connsiteY217" fmla="*/ 6509521 h 6857999"/>
              <a:gd name="connsiteX218" fmla="*/ 6704653 w 12191999"/>
              <a:gd name="connsiteY218" fmla="*/ 6505821 h 6857999"/>
              <a:gd name="connsiteX219" fmla="*/ 6698694 w 12191999"/>
              <a:gd name="connsiteY219" fmla="*/ 6508216 h 6857999"/>
              <a:gd name="connsiteX220" fmla="*/ 6647142 w 12191999"/>
              <a:gd name="connsiteY220" fmla="*/ 6507443 h 6857999"/>
              <a:gd name="connsiteX221" fmla="*/ 6646688 w 12191999"/>
              <a:gd name="connsiteY221" fmla="*/ 6508899 h 6857999"/>
              <a:gd name="connsiteX222" fmla="*/ 6633278 w 12191999"/>
              <a:gd name="connsiteY222" fmla="*/ 6515085 h 6857999"/>
              <a:gd name="connsiteX223" fmla="*/ 6607065 w 12191999"/>
              <a:gd name="connsiteY223" fmla="*/ 6523565 h 6857999"/>
              <a:gd name="connsiteX224" fmla="*/ 6549804 w 12191999"/>
              <a:gd name="connsiteY224" fmla="*/ 6561259 h 6857999"/>
              <a:gd name="connsiteX225" fmla="*/ 6496083 w 12191999"/>
              <a:gd name="connsiteY225" fmla="*/ 6560616 h 6857999"/>
              <a:gd name="connsiteX226" fmla="*/ 6485389 w 12191999"/>
              <a:gd name="connsiteY226" fmla="*/ 6561286 h 6857999"/>
              <a:gd name="connsiteX227" fmla="*/ 6485223 w 12191999"/>
              <a:gd name="connsiteY227" fmla="*/ 6561630 h 6857999"/>
              <a:gd name="connsiteX228" fmla="*/ 6474035 w 12191999"/>
              <a:gd name="connsiteY228" fmla="*/ 6562994 h 6857999"/>
              <a:gd name="connsiteX229" fmla="*/ 6465888 w 12191999"/>
              <a:gd name="connsiteY229" fmla="*/ 6562509 h 6857999"/>
              <a:gd name="connsiteX230" fmla="*/ 6445139 w 12191999"/>
              <a:gd name="connsiteY230" fmla="*/ 6563809 h 6857999"/>
              <a:gd name="connsiteX231" fmla="*/ 6438312 w 12191999"/>
              <a:gd name="connsiteY231" fmla="*/ 6566451 h 6857999"/>
              <a:gd name="connsiteX232" fmla="*/ 6392168 w 12191999"/>
              <a:gd name="connsiteY232" fmla="*/ 6611235 h 6857999"/>
              <a:gd name="connsiteX233" fmla="*/ 6272303 w 12191999"/>
              <a:gd name="connsiteY233" fmla="*/ 6656459 h 6857999"/>
              <a:gd name="connsiteX234" fmla="*/ 6150447 w 12191999"/>
              <a:gd name="connsiteY234" fmla="*/ 6697571 h 6857999"/>
              <a:gd name="connsiteX235" fmla="*/ 6104787 w 12191999"/>
              <a:gd name="connsiteY235" fmla="*/ 6710679 h 6857999"/>
              <a:gd name="connsiteX236" fmla="*/ 6030196 w 12191999"/>
              <a:gd name="connsiteY236" fmla="*/ 6741881 h 6857999"/>
              <a:gd name="connsiteX237" fmla="*/ 5980285 w 12191999"/>
              <a:gd name="connsiteY237" fmla="*/ 6761080 h 6857999"/>
              <a:gd name="connsiteX238" fmla="*/ 5958496 w 12191999"/>
              <a:gd name="connsiteY238" fmla="*/ 6744991 h 6857999"/>
              <a:gd name="connsiteX239" fmla="*/ 5908732 w 12191999"/>
              <a:gd name="connsiteY239" fmla="*/ 6757197 h 6857999"/>
              <a:gd name="connsiteX240" fmla="*/ 5874963 w 12191999"/>
              <a:gd name="connsiteY240" fmla="*/ 6787925 h 6857999"/>
              <a:gd name="connsiteX241" fmla="*/ 5819199 w 12191999"/>
              <a:gd name="connsiteY241" fmla="*/ 6809458 h 6857999"/>
              <a:gd name="connsiteX242" fmla="*/ 5786034 w 12191999"/>
              <a:gd name="connsiteY242" fmla="*/ 6822531 h 6857999"/>
              <a:gd name="connsiteX243" fmla="*/ 5683543 w 12191999"/>
              <a:gd name="connsiteY243" fmla="*/ 6842621 h 6857999"/>
              <a:gd name="connsiteX244" fmla="*/ 5478912 w 12191999"/>
              <a:gd name="connsiteY244" fmla="*/ 6839959 h 6857999"/>
              <a:gd name="connsiteX245" fmla="*/ 5426183 w 12191999"/>
              <a:gd name="connsiteY245" fmla="*/ 6849719 h 6857999"/>
              <a:gd name="connsiteX246" fmla="*/ 5422476 w 12191999"/>
              <a:gd name="connsiteY246" fmla="*/ 6856495 h 6857999"/>
              <a:gd name="connsiteX247" fmla="*/ 5334223 w 12191999"/>
              <a:gd name="connsiteY247" fmla="*/ 6849076 h 6857999"/>
              <a:gd name="connsiteX248" fmla="*/ 5307097 w 12191999"/>
              <a:gd name="connsiteY248" fmla="*/ 6857999 h 6857999"/>
              <a:gd name="connsiteX249" fmla="*/ 0 w 12191999"/>
              <a:gd name="connsiteY249"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1999" h="6857999">
                <a:moveTo>
                  <a:pt x="0" y="0"/>
                </a:moveTo>
                <a:lnTo>
                  <a:pt x="2" y="0"/>
                </a:lnTo>
                <a:lnTo>
                  <a:pt x="2" y="709238"/>
                </a:lnTo>
                <a:lnTo>
                  <a:pt x="20721" y="710997"/>
                </a:lnTo>
                <a:cubicBezTo>
                  <a:pt x="29257" y="712423"/>
                  <a:pt x="36547" y="715115"/>
                  <a:pt x="40086" y="720866"/>
                </a:cubicBezTo>
                <a:cubicBezTo>
                  <a:pt x="65607" y="704087"/>
                  <a:pt x="75456" y="727522"/>
                  <a:pt x="101741" y="722718"/>
                </a:cubicBezTo>
                <a:cubicBezTo>
                  <a:pt x="156354" y="725230"/>
                  <a:pt x="215751" y="710010"/>
                  <a:pt x="280675" y="733646"/>
                </a:cubicBezTo>
                <a:cubicBezTo>
                  <a:pt x="329579" y="677186"/>
                  <a:pt x="400118" y="723882"/>
                  <a:pt x="476501" y="697773"/>
                </a:cubicBezTo>
                <a:cubicBezTo>
                  <a:pt x="517041" y="695599"/>
                  <a:pt x="547979" y="704229"/>
                  <a:pt x="591588" y="702351"/>
                </a:cubicBezTo>
                <a:cubicBezTo>
                  <a:pt x="603360" y="724529"/>
                  <a:pt x="629271" y="694390"/>
                  <a:pt x="649354" y="693969"/>
                </a:cubicBezTo>
                <a:cubicBezTo>
                  <a:pt x="661007" y="708598"/>
                  <a:pt x="671839" y="698595"/>
                  <a:pt x="686510" y="697922"/>
                </a:cubicBezTo>
                <a:cubicBezTo>
                  <a:pt x="690542" y="706547"/>
                  <a:pt x="702476" y="707634"/>
                  <a:pt x="709181" y="698967"/>
                </a:cubicBezTo>
                <a:cubicBezTo>
                  <a:pt x="709671" y="677085"/>
                  <a:pt x="747609" y="692835"/>
                  <a:pt x="754929" y="678629"/>
                </a:cubicBezTo>
                <a:lnTo>
                  <a:pt x="945623" y="682227"/>
                </a:lnTo>
                <a:cubicBezTo>
                  <a:pt x="999053" y="694296"/>
                  <a:pt x="1139068" y="668984"/>
                  <a:pt x="1226644" y="677593"/>
                </a:cubicBezTo>
                <a:cubicBezTo>
                  <a:pt x="1237147" y="683194"/>
                  <a:pt x="1276596" y="692226"/>
                  <a:pt x="1282583" y="682895"/>
                </a:cubicBezTo>
                <a:cubicBezTo>
                  <a:pt x="1309973" y="684695"/>
                  <a:pt x="1358028" y="642786"/>
                  <a:pt x="1373712" y="657154"/>
                </a:cubicBezTo>
                <a:cubicBezTo>
                  <a:pt x="1407488" y="648593"/>
                  <a:pt x="1460061" y="639734"/>
                  <a:pt x="1485240" y="631530"/>
                </a:cubicBezTo>
                <a:cubicBezTo>
                  <a:pt x="1482864" y="612837"/>
                  <a:pt x="1531169" y="645432"/>
                  <a:pt x="1508194" y="628664"/>
                </a:cubicBezTo>
                <a:cubicBezTo>
                  <a:pt x="1528295" y="620613"/>
                  <a:pt x="1566115" y="617855"/>
                  <a:pt x="1575268" y="624111"/>
                </a:cubicBezTo>
                <a:cubicBezTo>
                  <a:pt x="1599308" y="622794"/>
                  <a:pt x="1677380" y="609519"/>
                  <a:pt x="1679712" y="621298"/>
                </a:cubicBezTo>
                <a:cubicBezTo>
                  <a:pt x="1715726" y="623314"/>
                  <a:pt x="1721350" y="639098"/>
                  <a:pt x="1762318" y="636211"/>
                </a:cubicBezTo>
                <a:cubicBezTo>
                  <a:pt x="1777634" y="629644"/>
                  <a:pt x="1799278" y="657213"/>
                  <a:pt x="1813551" y="633002"/>
                </a:cubicBezTo>
                <a:cubicBezTo>
                  <a:pt x="1851410" y="643722"/>
                  <a:pt x="1864217" y="631834"/>
                  <a:pt x="1896737" y="647425"/>
                </a:cubicBezTo>
                <a:cubicBezTo>
                  <a:pt x="1937859" y="651921"/>
                  <a:pt x="1908151" y="615991"/>
                  <a:pt x="1964719" y="630175"/>
                </a:cubicBezTo>
                <a:cubicBezTo>
                  <a:pt x="1991479" y="621425"/>
                  <a:pt x="1992047" y="621771"/>
                  <a:pt x="2021621" y="623285"/>
                </a:cubicBezTo>
                <a:cubicBezTo>
                  <a:pt x="2022767" y="630879"/>
                  <a:pt x="2066142" y="617966"/>
                  <a:pt x="2072078" y="616623"/>
                </a:cubicBezTo>
                <a:cubicBezTo>
                  <a:pt x="2070761" y="621321"/>
                  <a:pt x="2081945" y="625068"/>
                  <a:pt x="2087280" y="621722"/>
                </a:cubicBezTo>
                <a:cubicBezTo>
                  <a:pt x="2115906" y="629832"/>
                  <a:pt x="2199227" y="655063"/>
                  <a:pt x="2243833" y="665285"/>
                </a:cubicBezTo>
                <a:cubicBezTo>
                  <a:pt x="2287772" y="670091"/>
                  <a:pt x="2301916" y="672293"/>
                  <a:pt x="2346628" y="662322"/>
                </a:cubicBezTo>
                <a:cubicBezTo>
                  <a:pt x="2387742" y="666907"/>
                  <a:pt x="2429253" y="699674"/>
                  <a:pt x="2465944" y="697144"/>
                </a:cubicBezTo>
                <a:cubicBezTo>
                  <a:pt x="2478177" y="705158"/>
                  <a:pt x="2490760" y="709149"/>
                  <a:pt x="2506642" y="700543"/>
                </a:cubicBezTo>
                <a:cubicBezTo>
                  <a:pt x="2544171" y="707657"/>
                  <a:pt x="2549322" y="722705"/>
                  <a:pt x="2576974" y="714103"/>
                </a:cubicBezTo>
                <a:cubicBezTo>
                  <a:pt x="2596822" y="747425"/>
                  <a:pt x="2597059" y="721042"/>
                  <a:pt x="2623375" y="721805"/>
                </a:cubicBezTo>
                <a:cubicBezTo>
                  <a:pt x="2645104" y="720292"/>
                  <a:pt x="2614422" y="702900"/>
                  <a:pt x="2634012" y="705148"/>
                </a:cubicBezTo>
                <a:cubicBezTo>
                  <a:pt x="2651283" y="716177"/>
                  <a:pt x="2660169" y="694412"/>
                  <a:pt x="2677548" y="707152"/>
                </a:cubicBezTo>
                <a:cubicBezTo>
                  <a:pt x="2664967" y="722373"/>
                  <a:pt x="2720932" y="712381"/>
                  <a:pt x="2715917" y="726873"/>
                </a:cubicBezTo>
                <a:cubicBezTo>
                  <a:pt x="2743240" y="710175"/>
                  <a:pt x="2740895" y="736999"/>
                  <a:pt x="2767791" y="735544"/>
                </a:cubicBezTo>
                <a:cubicBezTo>
                  <a:pt x="2782620" y="730122"/>
                  <a:pt x="2791387" y="713849"/>
                  <a:pt x="2798747" y="724332"/>
                </a:cubicBezTo>
                <a:cubicBezTo>
                  <a:pt x="2830644" y="730530"/>
                  <a:pt x="2826916" y="728960"/>
                  <a:pt x="2882282" y="724328"/>
                </a:cubicBezTo>
                <a:cubicBezTo>
                  <a:pt x="2931237" y="717603"/>
                  <a:pt x="2946058" y="738044"/>
                  <a:pt x="3003209" y="710063"/>
                </a:cubicBezTo>
                <a:cubicBezTo>
                  <a:pt x="3015344" y="701324"/>
                  <a:pt x="3041067" y="705389"/>
                  <a:pt x="3056384" y="705444"/>
                </a:cubicBezTo>
                <a:cubicBezTo>
                  <a:pt x="3071701" y="705499"/>
                  <a:pt x="3093607" y="708570"/>
                  <a:pt x="3095110" y="710392"/>
                </a:cubicBezTo>
                <a:cubicBezTo>
                  <a:pt x="3130931" y="689687"/>
                  <a:pt x="3162974" y="717730"/>
                  <a:pt x="3181626" y="702609"/>
                </a:cubicBezTo>
                <a:cubicBezTo>
                  <a:pt x="3226077" y="703040"/>
                  <a:pt x="3232698" y="713492"/>
                  <a:pt x="3249753" y="700362"/>
                </a:cubicBezTo>
                <a:cubicBezTo>
                  <a:pt x="3270807" y="705103"/>
                  <a:pt x="3293509" y="727961"/>
                  <a:pt x="3315641" y="714437"/>
                </a:cubicBezTo>
                <a:cubicBezTo>
                  <a:pt x="3314952" y="717884"/>
                  <a:pt x="3316377" y="719240"/>
                  <a:pt x="3319046" y="719507"/>
                </a:cubicBezTo>
                <a:lnTo>
                  <a:pt x="3324103" y="718827"/>
                </a:lnTo>
                <a:lnTo>
                  <a:pt x="3326644" y="713591"/>
                </a:lnTo>
                <a:cubicBezTo>
                  <a:pt x="3337561" y="695250"/>
                  <a:pt x="3343734" y="714969"/>
                  <a:pt x="3366502" y="712333"/>
                </a:cubicBezTo>
                <a:cubicBezTo>
                  <a:pt x="3377412" y="712154"/>
                  <a:pt x="3375925" y="717041"/>
                  <a:pt x="3374100" y="721483"/>
                </a:cubicBezTo>
                <a:lnTo>
                  <a:pt x="3372868" y="726163"/>
                </a:lnTo>
                <a:lnTo>
                  <a:pt x="3411698" y="710254"/>
                </a:lnTo>
                <a:cubicBezTo>
                  <a:pt x="3425826" y="705789"/>
                  <a:pt x="3436777" y="706127"/>
                  <a:pt x="3457634" y="699372"/>
                </a:cubicBezTo>
                <a:cubicBezTo>
                  <a:pt x="3487376" y="713617"/>
                  <a:pt x="3480868" y="687173"/>
                  <a:pt x="3507812" y="686314"/>
                </a:cubicBezTo>
                <a:cubicBezTo>
                  <a:pt x="3523385" y="690430"/>
                  <a:pt x="3532045" y="689367"/>
                  <a:pt x="3537722" y="678323"/>
                </a:cubicBezTo>
                <a:cubicBezTo>
                  <a:pt x="3610680" y="699191"/>
                  <a:pt x="3560806" y="683397"/>
                  <a:pt x="3616523" y="683255"/>
                </a:cubicBezTo>
                <a:cubicBezTo>
                  <a:pt x="3666199" y="685741"/>
                  <a:pt x="3709745" y="669125"/>
                  <a:pt x="3770873" y="692023"/>
                </a:cubicBezTo>
                <a:cubicBezTo>
                  <a:pt x="3784289" y="699664"/>
                  <a:pt x="3804530" y="690109"/>
                  <a:pt x="3815527" y="688648"/>
                </a:cubicBezTo>
                <a:cubicBezTo>
                  <a:pt x="3826525" y="687187"/>
                  <a:pt x="3835648" y="685196"/>
                  <a:pt x="3836857" y="683257"/>
                </a:cubicBezTo>
                <a:cubicBezTo>
                  <a:pt x="3863509" y="681812"/>
                  <a:pt x="3955624" y="683790"/>
                  <a:pt x="3992028" y="679972"/>
                </a:cubicBezTo>
                <a:cubicBezTo>
                  <a:pt x="4012201" y="673459"/>
                  <a:pt x="4031188" y="648809"/>
                  <a:pt x="4055281" y="660346"/>
                </a:cubicBezTo>
                <a:cubicBezTo>
                  <a:pt x="4050394" y="646886"/>
                  <a:pt x="4134088" y="663759"/>
                  <a:pt x="4141437" y="652038"/>
                </a:cubicBezTo>
                <a:cubicBezTo>
                  <a:pt x="4166230" y="649378"/>
                  <a:pt x="4171026" y="647831"/>
                  <a:pt x="4204035" y="644385"/>
                </a:cubicBezTo>
                <a:cubicBezTo>
                  <a:pt x="4244963" y="661964"/>
                  <a:pt x="4256753" y="618367"/>
                  <a:pt x="4289732" y="631360"/>
                </a:cubicBezTo>
                <a:cubicBezTo>
                  <a:pt x="4299055" y="631939"/>
                  <a:pt x="4323743" y="630899"/>
                  <a:pt x="4331035" y="628859"/>
                </a:cubicBezTo>
                <a:lnTo>
                  <a:pt x="4349944" y="620774"/>
                </a:lnTo>
                <a:lnTo>
                  <a:pt x="4352292" y="613726"/>
                </a:lnTo>
                <a:lnTo>
                  <a:pt x="4365513" y="611397"/>
                </a:lnTo>
                <a:lnTo>
                  <a:pt x="4368539" y="609538"/>
                </a:lnTo>
                <a:cubicBezTo>
                  <a:pt x="4374306" y="605961"/>
                  <a:pt x="4380117" y="602614"/>
                  <a:pt x="4386389" y="600117"/>
                </a:cubicBezTo>
                <a:cubicBezTo>
                  <a:pt x="4394802" y="629494"/>
                  <a:pt x="4441125" y="583722"/>
                  <a:pt x="4436641" y="610810"/>
                </a:cubicBezTo>
                <a:cubicBezTo>
                  <a:pt x="4472566" y="602200"/>
                  <a:pt x="4504490" y="634388"/>
                  <a:pt x="4534093" y="602769"/>
                </a:cubicBezTo>
                <a:cubicBezTo>
                  <a:pt x="4602199" y="608716"/>
                  <a:pt x="4611785" y="575380"/>
                  <a:pt x="4675398" y="596126"/>
                </a:cubicBezTo>
                <a:cubicBezTo>
                  <a:pt x="4662028" y="584981"/>
                  <a:pt x="4732454" y="580837"/>
                  <a:pt x="4752273" y="582476"/>
                </a:cubicBezTo>
                <a:cubicBezTo>
                  <a:pt x="4789606" y="588497"/>
                  <a:pt x="4892068" y="589165"/>
                  <a:pt x="4940870" y="582489"/>
                </a:cubicBezTo>
                <a:cubicBezTo>
                  <a:pt x="4995672" y="573822"/>
                  <a:pt x="5006809" y="556121"/>
                  <a:pt x="5049226" y="563156"/>
                </a:cubicBezTo>
                <a:cubicBezTo>
                  <a:pt x="5053572" y="566890"/>
                  <a:pt x="5112449" y="569627"/>
                  <a:pt x="5117822" y="571648"/>
                </a:cubicBezTo>
                <a:lnTo>
                  <a:pt x="5134014" y="575617"/>
                </a:lnTo>
                <a:lnTo>
                  <a:pt x="5135893" y="574425"/>
                </a:lnTo>
                <a:cubicBezTo>
                  <a:pt x="5144559" y="571755"/>
                  <a:pt x="5150168" y="572214"/>
                  <a:pt x="5154412" y="574054"/>
                </a:cubicBezTo>
                <a:lnTo>
                  <a:pt x="5158675" y="577327"/>
                </a:lnTo>
                <a:lnTo>
                  <a:pt x="5171445" y="578124"/>
                </a:lnTo>
                <a:lnTo>
                  <a:pt x="5196779" y="582524"/>
                </a:lnTo>
                <a:lnTo>
                  <a:pt x="5201352" y="580693"/>
                </a:lnTo>
                <a:lnTo>
                  <a:pt x="5223160" y="573676"/>
                </a:lnTo>
                <a:cubicBezTo>
                  <a:pt x="5225022" y="570984"/>
                  <a:pt x="5244614" y="577399"/>
                  <a:pt x="5250101" y="577168"/>
                </a:cubicBezTo>
                <a:cubicBezTo>
                  <a:pt x="5240526" y="559054"/>
                  <a:pt x="5253047" y="569948"/>
                  <a:pt x="5270065" y="570867"/>
                </a:cubicBezTo>
                <a:cubicBezTo>
                  <a:pt x="5258993" y="542937"/>
                  <a:pt x="5308033" y="556705"/>
                  <a:pt x="5315121" y="540739"/>
                </a:cubicBezTo>
                <a:cubicBezTo>
                  <a:pt x="5327874" y="542044"/>
                  <a:pt x="5341158" y="542915"/>
                  <a:pt x="5354682" y="543209"/>
                </a:cubicBezTo>
                <a:lnTo>
                  <a:pt x="5362616" y="543019"/>
                </a:lnTo>
                <a:lnTo>
                  <a:pt x="5362765" y="542732"/>
                </a:lnTo>
                <a:lnTo>
                  <a:pt x="5368793" y="530233"/>
                </a:lnTo>
                <a:lnTo>
                  <a:pt x="5397715" y="540293"/>
                </a:lnTo>
                <a:cubicBezTo>
                  <a:pt x="5414308" y="527751"/>
                  <a:pt x="5394992" y="491089"/>
                  <a:pt x="5435108" y="503716"/>
                </a:cubicBezTo>
                <a:cubicBezTo>
                  <a:pt x="5472145" y="492299"/>
                  <a:pt x="5484288" y="466610"/>
                  <a:pt x="5526889" y="469399"/>
                </a:cubicBezTo>
                <a:cubicBezTo>
                  <a:pt x="5561513" y="458629"/>
                  <a:pt x="5586738" y="441854"/>
                  <a:pt x="5619827" y="438663"/>
                </a:cubicBezTo>
                <a:cubicBezTo>
                  <a:pt x="5627931" y="429013"/>
                  <a:pt x="5637674" y="423207"/>
                  <a:pt x="5654480" y="429107"/>
                </a:cubicBezTo>
                <a:cubicBezTo>
                  <a:pt x="5668527" y="425458"/>
                  <a:pt x="5694557" y="420762"/>
                  <a:pt x="5704114" y="416768"/>
                </a:cubicBezTo>
                <a:cubicBezTo>
                  <a:pt x="5713671" y="412774"/>
                  <a:pt x="5701689" y="407094"/>
                  <a:pt x="5711823" y="405141"/>
                </a:cubicBezTo>
                <a:cubicBezTo>
                  <a:pt x="5730231" y="401131"/>
                  <a:pt x="5749804" y="406504"/>
                  <a:pt x="5764922" y="405049"/>
                </a:cubicBezTo>
                <a:cubicBezTo>
                  <a:pt x="5776460" y="391700"/>
                  <a:pt x="5791463" y="411434"/>
                  <a:pt x="5802531" y="396409"/>
                </a:cubicBezTo>
                <a:cubicBezTo>
                  <a:pt x="5786441" y="383588"/>
                  <a:pt x="5838940" y="384666"/>
                  <a:pt x="5829742" y="371388"/>
                </a:cubicBezTo>
                <a:cubicBezTo>
                  <a:pt x="5859277" y="383373"/>
                  <a:pt x="5848353" y="357727"/>
                  <a:pt x="5872478" y="355001"/>
                </a:cubicBezTo>
                <a:cubicBezTo>
                  <a:pt x="5887306" y="357976"/>
                  <a:pt x="5894908" y="356323"/>
                  <a:pt x="5897914" y="345028"/>
                </a:cubicBezTo>
                <a:cubicBezTo>
                  <a:pt x="5967675" y="360535"/>
                  <a:pt x="5924791" y="335569"/>
                  <a:pt x="5974993" y="331543"/>
                </a:cubicBezTo>
                <a:cubicBezTo>
                  <a:pt x="6019553" y="329820"/>
                  <a:pt x="6083260" y="322664"/>
                  <a:pt x="6115514" y="322246"/>
                </a:cubicBezTo>
                <a:cubicBezTo>
                  <a:pt x="6147769" y="321828"/>
                  <a:pt x="6167801" y="331034"/>
                  <a:pt x="6168520" y="329035"/>
                </a:cubicBezTo>
                <a:cubicBezTo>
                  <a:pt x="6206851" y="343598"/>
                  <a:pt x="6211637" y="326732"/>
                  <a:pt x="6233029" y="338523"/>
                </a:cubicBezTo>
                <a:cubicBezTo>
                  <a:pt x="6271962" y="331268"/>
                  <a:pt x="6288442" y="304864"/>
                  <a:pt x="6307773" y="314970"/>
                </a:cubicBezTo>
                <a:cubicBezTo>
                  <a:pt x="6324714" y="307137"/>
                  <a:pt x="6337117" y="281482"/>
                  <a:pt x="6361041" y="291190"/>
                </a:cubicBezTo>
                <a:cubicBezTo>
                  <a:pt x="6354062" y="278245"/>
                  <a:pt x="6387877" y="292532"/>
                  <a:pt x="6392259" y="280451"/>
                </a:cubicBezTo>
                <a:cubicBezTo>
                  <a:pt x="6394403" y="270573"/>
                  <a:pt x="6405164" y="272607"/>
                  <a:pt x="6413478" y="269758"/>
                </a:cubicBezTo>
                <a:cubicBezTo>
                  <a:pt x="6419621" y="260088"/>
                  <a:pt x="6461203" y="255040"/>
                  <a:pt x="6475549" y="258032"/>
                </a:cubicBezTo>
                <a:cubicBezTo>
                  <a:pt x="6515805" y="272528"/>
                  <a:pt x="6549588" y="234548"/>
                  <a:pt x="6581802" y="245073"/>
                </a:cubicBezTo>
                <a:cubicBezTo>
                  <a:pt x="6615869" y="244754"/>
                  <a:pt x="6627303" y="220262"/>
                  <a:pt x="6648011" y="208652"/>
                </a:cubicBezTo>
                <a:cubicBezTo>
                  <a:pt x="6661211" y="237059"/>
                  <a:pt x="6694217" y="188652"/>
                  <a:pt x="6695355" y="215700"/>
                </a:cubicBezTo>
                <a:cubicBezTo>
                  <a:pt x="6726094" y="204698"/>
                  <a:pt x="6719113" y="233330"/>
                  <a:pt x="6739754" y="200058"/>
                </a:cubicBezTo>
                <a:cubicBezTo>
                  <a:pt x="6802285" y="201178"/>
                  <a:pt x="6818340" y="175130"/>
                  <a:pt x="6883802" y="195317"/>
                </a:cubicBezTo>
                <a:cubicBezTo>
                  <a:pt x="6869617" y="185249"/>
                  <a:pt x="6902068" y="163582"/>
                  <a:pt x="6920245" y="163817"/>
                </a:cubicBezTo>
                <a:cubicBezTo>
                  <a:pt x="6941082" y="160849"/>
                  <a:pt x="6982571" y="133812"/>
                  <a:pt x="7018013" y="134069"/>
                </a:cubicBezTo>
                <a:cubicBezTo>
                  <a:pt x="7046943" y="130394"/>
                  <a:pt x="7118786" y="117946"/>
                  <a:pt x="7151964" y="135416"/>
                </a:cubicBezTo>
                <a:cubicBezTo>
                  <a:pt x="7199708" y="102306"/>
                  <a:pt x="7233505" y="151233"/>
                  <a:pt x="7270482" y="122186"/>
                </a:cubicBezTo>
                <a:cubicBezTo>
                  <a:pt x="7307539" y="149242"/>
                  <a:pt x="7322521" y="122986"/>
                  <a:pt x="7336265" y="114532"/>
                </a:cubicBezTo>
                <a:cubicBezTo>
                  <a:pt x="7361644" y="112456"/>
                  <a:pt x="7402630" y="128203"/>
                  <a:pt x="7422235" y="125766"/>
                </a:cubicBezTo>
                <a:cubicBezTo>
                  <a:pt x="7410139" y="108554"/>
                  <a:pt x="7423510" y="118434"/>
                  <a:pt x="7439026" y="118154"/>
                </a:cubicBezTo>
                <a:cubicBezTo>
                  <a:pt x="7423704" y="91360"/>
                  <a:pt x="7470546" y="101528"/>
                  <a:pt x="7473884" y="85275"/>
                </a:cubicBezTo>
                <a:cubicBezTo>
                  <a:pt x="7520861" y="86871"/>
                  <a:pt x="7528572" y="72708"/>
                  <a:pt x="7569638" y="51825"/>
                </a:cubicBezTo>
                <a:cubicBezTo>
                  <a:pt x="7591661" y="63377"/>
                  <a:pt x="7633972" y="65942"/>
                  <a:pt x="7640739" y="56879"/>
                </a:cubicBezTo>
                <a:cubicBezTo>
                  <a:pt x="7662540" y="68483"/>
                  <a:pt x="7669216" y="1548"/>
                  <a:pt x="7689494" y="23918"/>
                </a:cubicBezTo>
                <a:cubicBezTo>
                  <a:pt x="7697242" y="22607"/>
                  <a:pt x="7706468" y="6411"/>
                  <a:pt x="7712765" y="835"/>
                </a:cubicBezTo>
                <a:cubicBezTo>
                  <a:pt x="7720029" y="5266"/>
                  <a:pt x="7727390" y="11647"/>
                  <a:pt x="7726321" y="536"/>
                </a:cubicBezTo>
                <a:cubicBezTo>
                  <a:pt x="7744294" y="14052"/>
                  <a:pt x="7756228" y="20837"/>
                  <a:pt x="7770085" y="24975"/>
                </a:cubicBezTo>
                <a:cubicBezTo>
                  <a:pt x="7800131" y="27881"/>
                  <a:pt x="7826278" y="19899"/>
                  <a:pt x="7856241" y="17615"/>
                </a:cubicBezTo>
                <a:cubicBezTo>
                  <a:pt x="7863099" y="13282"/>
                  <a:pt x="7871448" y="8856"/>
                  <a:pt x="7880767" y="4315"/>
                </a:cubicBezTo>
                <a:lnTo>
                  <a:pt x="7890122" y="0"/>
                </a:lnTo>
                <a:lnTo>
                  <a:pt x="12191999" y="0"/>
                </a:lnTo>
                <a:lnTo>
                  <a:pt x="12191999" y="6114201"/>
                </a:lnTo>
                <a:lnTo>
                  <a:pt x="12152890" y="6129888"/>
                </a:lnTo>
                <a:cubicBezTo>
                  <a:pt x="12105395" y="6148190"/>
                  <a:pt x="12054092" y="6164443"/>
                  <a:pt x="12009354" y="6162534"/>
                </a:cubicBezTo>
                <a:cubicBezTo>
                  <a:pt x="11994503" y="6156595"/>
                  <a:pt x="11985943" y="6156089"/>
                  <a:pt x="11978968" y="6167312"/>
                </a:cubicBezTo>
                <a:cubicBezTo>
                  <a:pt x="11941764" y="6166762"/>
                  <a:pt x="11901790" y="6193244"/>
                  <a:pt x="11878895" y="6177370"/>
                </a:cubicBezTo>
                <a:cubicBezTo>
                  <a:pt x="11878918" y="6202195"/>
                  <a:pt x="11826486" y="6167006"/>
                  <a:pt x="11814979" y="6190075"/>
                </a:cubicBezTo>
                <a:cubicBezTo>
                  <a:pt x="11820607" y="6229028"/>
                  <a:pt x="11727668" y="6211209"/>
                  <a:pt x="11687508" y="6225121"/>
                </a:cubicBezTo>
                <a:cubicBezTo>
                  <a:pt x="11692944" y="6246792"/>
                  <a:pt x="11638976" y="6249735"/>
                  <a:pt x="11672002" y="6267995"/>
                </a:cubicBezTo>
                <a:cubicBezTo>
                  <a:pt x="11645814" y="6278524"/>
                  <a:pt x="11642999" y="6257582"/>
                  <a:pt x="11629894" y="6250801"/>
                </a:cubicBezTo>
                <a:cubicBezTo>
                  <a:pt x="11597582" y="6253698"/>
                  <a:pt x="11602281" y="6235044"/>
                  <a:pt x="11597728" y="6221436"/>
                </a:cubicBezTo>
                <a:cubicBezTo>
                  <a:pt x="11567716" y="6254914"/>
                  <a:pt x="11505156" y="6221633"/>
                  <a:pt x="11448211" y="6216621"/>
                </a:cubicBezTo>
                <a:cubicBezTo>
                  <a:pt x="11414499" y="6216692"/>
                  <a:pt x="11370196" y="6281623"/>
                  <a:pt x="11336630" y="6248909"/>
                </a:cubicBezTo>
                <a:cubicBezTo>
                  <a:pt x="11316728" y="6257437"/>
                  <a:pt x="11284212" y="6226500"/>
                  <a:pt x="11267820" y="6255550"/>
                </a:cubicBezTo>
                <a:cubicBezTo>
                  <a:pt x="11215412" y="6245187"/>
                  <a:pt x="11199532" y="6259779"/>
                  <a:pt x="11153755" y="6243432"/>
                </a:cubicBezTo>
                <a:cubicBezTo>
                  <a:pt x="11097684" y="6240513"/>
                  <a:pt x="11142086" y="6280746"/>
                  <a:pt x="11063998" y="6267400"/>
                </a:cubicBezTo>
                <a:cubicBezTo>
                  <a:pt x="11028900" y="6279121"/>
                  <a:pt x="10989384" y="6285228"/>
                  <a:pt x="10949261" y="6285136"/>
                </a:cubicBezTo>
                <a:cubicBezTo>
                  <a:pt x="10946808" y="6276342"/>
                  <a:pt x="10928478" y="6287380"/>
                  <a:pt x="10920620" y="6289282"/>
                </a:cubicBezTo>
                <a:cubicBezTo>
                  <a:pt x="10921840" y="6283728"/>
                  <a:pt x="10906289" y="6279988"/>
                  <a:pt x="10899483" y="6284194"/>
                </a:cubicBezTo>
                <a:cubicBezTo>
                  <a:pt x="10774259" y="6295981"/>
                  <a:pt x="10854212" y="6248676"/>
                  <a:pt x="10774590" y="6274926"/>
                </a:cubicBezTo>
                <a:cubicBezTo>
                  <a:pt x="10724638" y="6278175"/>
                  <a:pt x="10739599" y="6214248"/>
                  <a:pt x="10682861" y="6242232"/>
                </a:cubicBezTo>
                <a:cubicBezTo>
                  <a:pt x="10622947" y="6239112"/>
                  <a:pt x="10589912" y="6213624"/>
                  <a:pt x="10530714" y="6227786"/>
                </a:cubicBezTo>
                <a:cubicBezTo>
                  <a:pt x="10474643" y="6224762"/>
                  <a:pt x="10428348" y="6212605"/>
                  <a:pt x="10379097" y="6217632"/>
                </a:cubicBezTo>
                <a:cubicBezTo>
                  <a:pt x="10361622" y="6208976"/>
                  <a:pt x="10344151" y="6205032"/>
                  <a:pt x="10323727" y="6215969"/>
                </a:cubicBezTo>
                <a:cubicBezTo>
                  <a:pt x="10272196" y="6209794"/>
                  <a:pt x="10263446" y="6192531"/>
                  <a:pt x="10227126" y="6204129"/>
                </a:cubicBezTo>
                <a:cubicBezTo>
                  <a:pt x="10196351" y="6166381"/>
                  <a:pt x="10199174" y="6197171"/>
                  <a:pt x="10163542" y="6197770"/>
                </a:cubicBezTo>
                <a:cubicBezTo>
                  <a:pt x="10134376" y="6200764"/>
                  <a:pt x="10177885" y="6219317"/>
                  <a:pt x="10151161" y="6217803"/>
                </a:cubicBezTo>
                <a:cubicBezTo>
                  <a:pt x="10126522" y="6205914"/>
                  <a:pt x="10117113" y="6231806"/>
                  <a:pt x="10092125" y="6217928"/>
                </a:cubicBezTo>
                <a:cubicBezTo>
                  <a:pt x="10107302" y="6199460"/>
                  <a:pt x="10032910" y="6214282"/>
                  <a:pt x="10037958" y="6197093"/>
                </a:cubicBezTo>
                <a:cubicBezTo>
                  <a:pt x="10003046" y="6218117"/>
                  <a:pt x="10003017" y="6186693"/>
                  <a:pt x="9966866" y="6189912"/>
                </a:cubicBezTo>
                <a:cubicBezTo>
                  <a:pt x="9947485" y="6197076"/>
                  <a:pt x="9935606" y="6197206"/>
                  <a:pt x="9924418" y="6185393"/>
                </a:cubicBezTo>
                <a:cubicBezTo>
                  <a:pt x="9834150" y="6220779"/>
                  <a:pt x="9880223" y="6181821"/>
                  <a:pt x="9806001" y="6190358"/>
                </a:cubicBezTo>
                <a:cubicBezTo>
                  <a:pt x="9740686" y="6200972"/>
                  <a:pt x="9670300" y="6204263"/>
                  <a:pt x="9596449" y="6240137"/>
                </a:cubicBezTo>
                <a:cubicBezTo>
                  <a:pt x="9581101" y="6251018"/>
                  <a:pt x="9553986" y="6252401"/>
                  <a:pt x="9535890" y="6243228"/>
                </a:cubicBezTo>
                <a:cubicBezTo>
                  <a:pt x="9532775" y="6241649"/>
                  <a:pt x="9530052" y="6239811"/>
                  <a:pt x="9527805" y="6237770"/>
                </a:cubicBezTo>
                <a:cubicBezTo>
                  <a:pt x="9481894" y="6263949"/>
                  <a:pt x="9464762" y="6246388"/>
                  <a:pt x="9441373" y="6265082"/>
                </a:cubicBezTo>
                <a:cubicBezTo>
                  <a:pt x="9381290" y="6267094"/>
                  <a:pt x="9341618" y="6241936"/>
                  <a:pt x="9320149" y="6258218"/>
                </a:cubicBezTo>
                <a:cubicBezTo>
                  <a:pt x="9291150" y="6253878"/>
                  <a:pt x="9257768" y="6228497"/>
                  <a:pt x="9229488" y="6245526"/>
                </a:cubicBezTo>
                <a:cubicBezTo>
                  <a:pt x="9230007" y="6241466"/>
                  <a:pt x="9227921" y="6239964"/>
                  <a:pt x="9224285" y="6239803"/>
                </a:cubicBezTo>
                <a:lnTo>
                  <a:pt x="9217537" y="6240884"/>
                </a:lnTo>
                <a:lnTo>
                  <a:pt x="9214728" y="6247135"/>
                </a:lnTo>
                <a:cubicBezTo>
                  <a:pt x="9202170" y="6269148"/>
                  <a:pt x="9191484" y="6246495"/>
                  <a:pt x="9161049" y="6250857"/>
                </a:cubicBezTo>
                <a:cubicBezTo>
                  <a:pt x="9146336" y="6251684"/>
                  <a:pt x="9147761" y="6245898"/>
                  <a:pt x="9149697" y="6240614"/>
                </a:cubicBezTo>
                <a:lnTo>
                  <a:pt x="9150803" y="6235084"/>
                </a:lnTo>
                <a:lnTo>
                  <a:pt x="9141448" y="6235238"/>
                </a:lnTo>
                <a:lnTo>
                  <a:pt x="9137486" y="6234848"/>
                </a:lnTo>
                <a:lnTo>
                  <a:pt x="9126952" y="6238833"/>
                </a:lnTo>
                <a:cubicBezTo>
                  <a:pt x="9117353" y="6239267"/>
                  <a:pt x="9107828" y="6234950"/>
                  <a:pt x="9098334" y="6235881"/>
                </a:cubicBezTo>
                <a:cubicBezTo>
                  <a:pt x="9093587" y="6236346"/>
                  <a:pt x="9088847" y="6238124"/>
                  <a:pt x="9084110" y="6242464"/>
                </a:cubicBezTo>
                <a:cubicBezTo>
                  <a:pt x="9105864" y="6258003"/>
                  <a:pt x="9028073" y="6255251"/>
                  <a:pt x="9039515" y="6271132"/>
                </a:cubicBezTo>
                <a:cubicBezTo>
                  <a:pt x="8997651" y="6256198"/>
                  <a:pt x="9009590" y="6286676"/>
                  <a:pt x="8973305" y="6289203"/>
                </a:cubicBezTo>
                <a:cubicBezTo>
                  <a:pt x="8951781" y="6285283"/>
                  <a:pt x="8940212" y="6287013"/>
                  <a:pt x="8933861" y="6300217"/>
                </a:cubicBezTo>
                <a:cubicBezTo>
                  <a:pt x="8832841" y="6280001"/>
                  <a:pt x="8892362" y="6310585"/>
                  <a:pt x="8817130" y="6313901"/>
                </a:cubicBezTo>
                <a:cubicBezTo>
                  <a:pt x="8749745" y="6313812"/>
                  <a:pt x="8680232" y="6321616"/>
                  <a:pt x="8594947" y="6298363"/>
                </a:cubicBezTo>
                <a:cubicBezTo>
                  <a:pt x="8575919" y="6290208"/>
                  <a:pt x="8549096" y="6293103"/>
                  <a:pt x="8535041" y="6304826"/>
                </a:cubicBezTo>
                <a:cubicBezTo>
                  <a:pt x="8532621" y="6306844"/>
                  <a:pt x="8530681" y="6309053"/>
                  <a:pt x="8529279" y="6311383"/>
                </a:cubicBezTo>
                <a:cubicBezTo>
                  <a:pt x="8474783" y="6293167"/>
                  <a:pt x="8464858" y="6312874"/>
                  <a:pt x="8435056" y="6298398"/>
                </a:cubicBezTo>
                <a:cubicBezTo>
                  <a:pt x="8376022" y="6305833"/>
                  <a:pt x="8347129" y="6336429"/>
                  <a:pt x="8320108" y="6323993"/>
                </a:cubicBezTo>
                <a:cubicBezTo>
                  <a:pt x="8293638" y="6332732"/>
                  <a:pt x="8270932" y="6362561"/>
                  <a:pt x="8237020" y="6350465"/>
                </a:cubicBezTo>
                <a:cubicBezTo>
                  <a:pt x="8245222" y="6365890"/>
                  <a:pt x="8197387" y="6348127"/>
                  <a:pt x="8188860" y="6362216"/>
                </a:cubicBezTo>
                <a:cubicBezTo>
                  <a:pt x="8184024" y="6373775"/>
                  <a:pt x="8168383" y="6371080"/>
                  <a:pt x="8155558" y="6374196"/>
                </a:cubicBezTo>
                <a:cubicBezTo>
                  <a:pt x="8144819" y="6385399"/>
                  <a:pt x="8082218" y="6390162"/>
                  <a:pt x="8061412" y="6386236"/>
                </a:cubicBezTo>
                <a:cubicBezTo>
                  <a:pt x="8004043" y="6368045"/>
                  <a:pt x="7947523" y="6411772"/>
                  <a:pt x="7901437" y="6398480"/>
                </a:cubicBezTo>
                <a:cubicBezTo>
                  <a:pt x="7888774" y="6398333"/>
                  <a:pt x="7877960" y="6400003"/>
                  <a:pt x="7868353" y="6402796"/>
                </a:cubicBezTo>
                <a:lnTo>
                  <a:pt x="7843779" y="6413296"/>
                </a:lnTo>
                <a:lnTo>
                  <a:pt x="7841448" y="6421651"/>
                </a:lnTo>
                <a:lnTo>
                  <a:pt x="7823871" y="6425115"/>
                </a:lnTo>
                <a:lnTo>
                  <a:pt x="7820005" y="6427455"/>
                </a:lnTo>
                <a:cubicBezTo>
                  <a:pt x="7812641" y="6431955"/>
                  <a:pt x="7805193" y="6436187"/>
                  <a:pt x="7797020" y="6439455"/>
                </a:cubicBezTo>
                <a:cubicBezTo>
                  <a:pt x="7782159" y="6405662"/>
                  <a:pt x="7725050" y="6461678"/>
                  <a:pt x="7727879" y="6429824"/>
                </a:cubicBezTo>
                <a:cubicBezTo>
                  <a:pt x="7680386" y="6441900"/>
                  <a:pt x="7695538" y="6408413"/>
                  <a:pt x="7659324" y="6446973"/>
                </a:cubicBezTo>
                <a:cubicBezTo>
                  <a:pt x="7566636" y="6443888"/>
                  <a:pt x="7462452" y="6487307"/>
                  <a:pt x="7374068" y="6466705"/>
                </a:cubicBezTo>
                <a:cubicBezTo>
                  <a:pt x="7393454" y="6478950"/>
                  <a:pt x="7373124" y="6499230"/>
                  <a:pt x="7346163" y="6498440"/>
                </a:cubicBezTo>
                <a:cubicBezTo>
                  <a:pt x="7419349" y="6547358"/>
                  <a:pt x="7219942" y="6472732"/>
                  <a:pt x="7235023" y="6516741"/>
                </a:cubicBezTo>
                <a:cubicBezTo>
                  <a:pt x="7203144" y="6481335"/>
                  <a:pt x="7057485" y="6449217"/>
                  <a:pt x="7039074" y="6491855"/>
                </a:cubicBezTo>
                <a:cubicBezTo>
                  <a:pt x="6966094" y="6505065"/>
                  <a:pt x="6893201" y="6489988"/>
                  <a:pt x="6833428" y="6523117"/>
                </a:cubicBezTo>
                <a:cubicBezTo>
                  <a:pt x="6827113" y="6519007"/>
                  <a:pt x="6820080" y="6516095"/>
                  <a:pt x="6812583" y="6514041"/>
                </a:cubicBezTo>
                <a:lnTo>
                  <a:pt x="6790242" y="6510328"/>
                </a:lnTo>
                <a:lnTo>
                  <a:pt x="6787846" y="6511824"/>
                </a:lnTo>
                <a:cubicBezTo>
                  <a:pt x="6776461" y="6515430"/>
                  <a:pt x="6768832" y="6515211"/>
                  <a:pt x="6762881" y="6513304"/>
                </a:cubicBezTo>
                <a:lnTo>
                  <a:pt x="6756732" y="6509729"/>
                </a:lnTo>
                <a:lnTo>
                  <a:pt x="6739390" y="6509521"/>
                </a:lnTo>
                <a:lnTo>
                  <a:pt x="6704653" y="6505821"/>
                </a:lnTo>
                <a:lnTo>
                  <a:pt x="6698694" y="6508216"/>
                </a:lnTo>
                <a:lnTo>
                  <a:pt x="6647142" y="6507443"/>
                </a:lnTo>
                <a:lnTo>
                  <a:pt x="6646688" y="6508899"/>
                </a:lnTo>
                <a:cubicBezTo>
                  <a:pt x="6644494" y="6512144"/>
                  <a:pt x="6640660" y="6514506"/>
                  <a:pt x="6633278" y="6515085"/>
                </a:cubicBezTo>
                <a:cubicBezTo>
                  <a:pt x="6648367" y="6535675"/>
                  <a:pt x="6630160" y="6523675"/>
                  <a:pt x="6607065" y="6523565"/>
                </a:cubicBezTo>
                <a:cubicBezTo>
                  <a:pt x="6625347" y="6555520"/>
                  <a:pt x="6557475" y="6542233"/>
                  <a:pt x="6549804" y="6561259"/>
                </a:cubicBezTo>
                <a:cubicBezTo>
                  <a:pt x="6532425" y="6560458"/>
                  <a:pt x="6514382" y="6560194"/>
                  <a:pt x="6496083" y="6560616"/>
                </a:cubicBezTo>
                <a:lnTo>
                  <a:pt x="6485389" y="6561286"/>
                </a:lnTo>
                <a:lnTo>
                  <a:pt x="6485223" y="6561630"/>
                </a:lnTo>
                <a:cubicBezTo>
                  <a:pt x="6483001" y="6562481"/>
                  <a:pt x="6479520" y="6562966"/>
                  <a:pt x="6474035" y="6562994"/>
                </a:cubicBezTo>
                <a:lnTo>
                  <a:pt x="6465888" y="6562509"/>
                </a:lnTo>
                <a:lnTo>
                  <a:pt x="6445139" y="6563809"/>
                </a:lnTo>
                <a:lnTo>
                  <a:pt x="6438312" y="6566451"/>
                </a:lnTo>
                <a:cubicBezTo>
                  <a:pt x="6417397" y="6582021"/>
                  <a:pt x="6447851" y="6623696"/>
                  <a:pt x="6392168" y="6611235"/>
                </a:cubicBezTo>
                <a:cubicBezTo>
                  <a:pt x="6343510" y="6626649"/>
                  <a:pt x="6330169" y="6657303"/>
                  <a:pt x="6272303" y="6656459"/>
                </a:cubicBezTo>
                <a:cubicBezTo>
                  <a:pt x="6226826" y="6670981"/>
                  <a:pt x="6194756" y="6691977"/>
                  <a:pt x="6150447" y="6697571"/>
                </a:cubicBezTo>
                <a:cubicBezTo>
                  <a:pt x="6140653" y="6709288"/>
                  <a:pt x="6128185" y="6716610"/>
                  <a:pt x="6104787" y="6710679"/>
                </a:cubicBezTo>
                <a:cubicBezTo>
                  <a:pt x="6064915" y="6727192"/>
                  <a:pt x="6067350" y="6745112"/>
                  <a:pt x="6030196" y="6741881"/>
                </a:cubicBezTo>
                <a:cubicBezTo>
                  <a:pt x="6025714" y="6783491"/>
                  <a:pt x="6010615" y="6754201"/>
                  <a:pt x="5980285" y="6761080"/>
                </a:cubicBezTo>
                <a:cubicBezTo>
                  <a:pt x="5954036" y="6764377"/>
                  <a:pt x="5980130" y="6738002"/>
                  <a:pt x="5958496" y="6744991"/>
                </a:cubicBezTo>
                <a:cubicBezTo>
                  <a:pt x="5944503" y="6761216"/>
                  <a:pt x="5921891" y="6739044"/>
                  <a:pt x="5908732" y="6757197"/>
                </a:cubicBezTo>
                <a:cubicBezTo>
                  <a:pt x="5931989" y="6771244"/>
                  <a:pt x="5860959" y="6772955"/>
                  <a:pt x="5874963" y="6787925"/>
                </a:cubicBezTo>
                <a:cubicBezTo>
                  <a:pt x="5833647" y="6775614"/>
                  <a:pt x="5851456" y="6804913"/>
                  <a:pt x="5819199" y="6809458"/>
                </a:cubicBezTo>
                <a:cubicBezTo>
                  <a:pt x="5798819" y="6806826"/>
                  <a:pt x="5788750" y="6809185"/>
                  <a:pt x="5786034" y="6822531"/>
                </a:cubicBezTo>
                <a:cubicBezTo>
                  <a:pt x="5689973" y="6808388"/>
                  <a:pt x="5750863" y="6835085"/>
                  <a:pt x="5683543" y="6842621"/>
                </a:cubicBezTo>
                <a:cubicBezTo>
                  <a:pt x="5622547" y="6846361"/>
                  <a:pt x="5561432" y="6857984"/>
                  <a:pt x="5478912" y="6839959"/>
                </a:cubicBezTo>
                <a:cubicBezTo>
                  <a:pt x="5459815" y="6833021"/>
                  <a:pt x="5436209" y="6837391"/>
                  <a:pt x="5426183" y="6849719"/>
                </a:cubicBezTo>
                <a:cubicBezTo>
                  <a:pt x="5424458" y="6851841"/>
                  <a:pt x="5423209" y="6854123"/>
                  <a:pt x="5422476" y="6856495"/>
                </a:cubicBezTo>
                <a:cubicBezTo>
                  <a:pt x="5368974" y="6841676"/>
                  <a:pt x="5364520" y="6861621"/>
                  <a:pt x="5334223" y="6849076"/>
                </a:cubicBezTo>
                <a:lnTo>
                  <a:pt x="5307097" y="6857999"/>
                </a:lnTo>
                <a:lnTo>
                  <a:pt x="0" y="6857999"/>
                </a:lnTo>
                <a:close/>
              </a:path>
            </a:pathLst>
          </a:custGeom>
        </p:spPr>
        <p:txBody>
          <a:bodyPr wrap="square" anchor="ctr">
            <a:noAutofit/>
          </a:bodyPr>
          <a:lstStyle>
            <a:lvl1pPr marL="0" indent="0" algn="ctr">
              <a:buNone/>
              <a:defRPr/>
            </a:lvl1pPr>
          </a:lstStyle>
          <a:p>
            <a:pPr lvl="0"/>
            <a:r>
              <a:rPr lang="en-US" noProof="0"/>
              <a:t>Click icon to add picture</a:t>
            </a:r>
            <a:endParaRPr lang="en-US" noProof="0" dirty="0"/>
          </a:p>
        </p:txBody>
      </p:sp>
      <p:sp>
        <p:nvSpPr>
          <p:cNvPr id="8" name="Title 1"/>
          <p:cNvSpPr>
            <a:spLocks noGrp="1"/>
          </p:cNvSpPr>
          <p:nvPr>
            <p:ph type="ctrTitle"/>
          </p:nvPr>
        </p:nvSpPr>
        <p:spPr>
          <a:xfrm>
            <a:off x="1711302" y="953027"/>
            <a:ext cx="8769396" cy="2494295"/>
          </a:xfrm>
        </p:spPr>
        <p:txBody>
          <a:bodyPr/>
          <a:lstStyle>
            <a:lvl1pPr algn="ctr">
              <a:defRPr sz="4000">
                <a:solidFill>
                  <a:schemeClr val="bg1"/>
                </a:solidFill>
              </a:defRPr>
            </a:lvl1pPr>
          </a:lstStyle>
          <a:p>
            <a:r>
              <a:rPr lang="en-US"/>
              <a:t>Click to edit Master title style</a:t>
            </a:r>
            <a:endParaRPr lang="en-US" dirty="0"/>
          </a:p>
        </p:txBody>
      </p:sp>
      <p:sp>
        <p:nvSpPr>
          <p:cNvPr id="9" name="Subtitle 2"/>
          <p:cNvSpPr>
            <a:spLocks noGrp="1"/>
          </p:cNvSpPr>
          <p:nvPr>
            <p:ph type="subTitle" idx="1"/>
          </p:nvPr>
        </p:nvSpPr>
        <p:spPr>
          <a:xfrm>
            <a:off x="4438735" y="3603454"/>
            <a:ext cx="6041963" cy="1215470"/>
          </a:xfrm>
        </p:spPr>
        <p:txBody>
          <a:bodyPr/>
          <a:lstStyle>
            <a:lvl1pPr marL="0" indent="0" algn="r">
              <a:buNone/>
              <a:defRPr sz="2800">
                <a:solidFill>
                  <a:schemeClr val="bg1"/>
                </a:solidFill>
              </a:defRPr>
            </a:lvl1pPr>
          </a:lstStyle>
          <a:p>
            <a:r>
              <a:rPr lang="en-US"/>
              <a:t>Click to edit Master subtitle style</a:t>
            </a:r>
            <a:endParaRPr lang="en-US" dirty="0"/>
          </a:p>
        </p:txBody>
      </p:sp>
      <p:sp>
        <p:nvSpPr>
          <p:cNvPr id="10" name="Footer Placeholder 2">
            <a:extLst>
              <a:ext uri="{FF2B5EF4-FFF2-40B4-BE49-F238E27FC236}">
                <a16:creationId xmlns:a16="http://schemas.microsoft.com/office/drawing/2014/main" id="{D320190C-36CE-E156-D7E5-BCA4EA39BFB1}"/>
              </a:ext>
            </a:extLst>
          </p:cNvPr>
          <p:cNvSpPr>
            <a:spLocks noGrp="1"/>
          </p:cNvSpPr>
          <p:nvPr>
            <p:ph type="ftr" sz="quarter" idx="14"/>
          </p:nvPr>
        </p:nvSpPr>
        <p:spPr/>
        <p:txBody>
          <a:bodyPr/>
          <a:lstStyle>
            <a:lvl1pPr eaLnBrk="0" fontAlgn="base" hangingPunct="0">
              <a:spcBef>
                <a:spcPct val="0"/>
              </a:spcBef>
              <a:spcAft>
                <a:spcPct val="0"/>
              </a:spcAft>
              <a:defRPr/>
            </a:lvl1pPr>
          </a:lstStyle>
          <a:p>
            <a:pPr>
              <a:defRPr/>
            </a:pPr>
            <a:r>
              <a:rPr lang="en-US"/>
              <a:t>PRESENTATION TITLE</a:t>
            </a:r>
          </a:p>
        </p:txBody>
      </p:sp>
      <p:sp>
        <p:nvSpPr>
          <p:cNvPr id="11" name="Slide Number Placeholder 5">
            <a:extLst>
              <a:ext uri="{FF2B5EF4-FFF2-40B4-BE49-F238E27FC236}">
                <a16:creationId xmlns:a16="http://schemas.microsoft.com/office/drawing/2014/main" id="{4B795833-F900-7B2F-91DA-B451B1E590FA}"/>
              </a:ext>
            </a:extLst>
          </p:cNvPr>
          <p:cNvSpPr>
            <a:spLocks noGrp="1"/>
          </p:cNvSpPr>
          <p:nvPr>
            <p:ph type="sldNum" sz="quarter" idx="15"/>
          </p:nvPr>
        </p:nvSpPr>
        <p:spPr>
          <a:xfrm>
            <a:off x="11558588" y="3136900"/>
            <a:ext cx="546100" cy="579438"/>
          </a:xfrm>
        </p:spPr>
        <p:txBody>
          <a:bodyPr/>
          <a:lstStyle>
            <a:lvl1pPr eaLnBrk="0" hangingPunct="0">
              <a:defRPr/>
            </a:lvl1pPr>
          </a:lstStyle>
          <a:p>
            <a:fld id="{576EA284-17FB-4E55-ADC4-DC181BCA41FC}" type="slidenum">
              <a:rPr lang="en-US" altLang="en-US"/>
              <a:pPr/>
              <a:t>‹#›</a:t>
            </a:fld>
            <a:endParaRPr lang="en-US" altLang="en-US"/>
          </a:p>
        </p:txBody>
      </p:sp>
      <p:sp>
        <p:nvSpPr>
          <p:cNvPr id="12" name="Date Placeholder 3">
            <a:extLst>
              <a:ext uri="{FF2B5EF4-FFF2-40B4-BE49-F238E27FC236}">
                <a16:creationId xmlns:a16="http://schemas.microsoft.com/office/drawing/2014/main" id="{310D1623-1BCD-A934-BF09-9024FDDBE7D9}"/>
              </a:ext>
            </a:extLst>
          </p:cNvPr>
          <p:cNvSpPr>
            <a:spLocks noGrp="1"/>
          </p:cNvSpPr>
          <p:nvPr>
            <p:ph type="dt" sz="half" idx="16"/>
          </p:nvPr>
        </p:nvSpPr>
        <p:spPr>
          <a:xfrm rot="5400000">
            <a:off x="10506076" y="5075237"/>
            <a:ext cx="2647950" cy="365125"/>
          </a:xfrm>
        </p:spPr>
        <p:txBody>
          <a:bodyPr/>
          <a:lstStyle>
            <a:lvl1pPr eaLnBrk="0" fontAlgn="base" hangingPunct="0">
              <a:spcBef>
                <a:spcPct val="0"/>
              </a:spcBef>
              <a:spcAft>
                <a:spcPct val="0"/>
              </a:spcAft>
              <a:defRPr/>
            </a:lvl1pPr>
          </a:lstStyle>
          <a:p>
            <a:pPr>
              <a:defRPr/>
            </a:pPr>
            <a:r>
              <a:rPr lang="en-US"/>
              <a:t>20XX</a:t>
            </a:r>
          </a:p>
        </p:txBody>
      </p:sp>
    </p:spTree>
    <p:extLst>
      <p:ext uri="{BB962C8B-B14F-4D97-AF65-F5344CB8AC3E}">
        <p14:creationId xmlns:p14="http://schemas.microsoft.com/office/powerpoint/2010/main" val="59630423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F1BD3F0A-82DF-24FC-9B46-9AC709B29516}"/>
              </a:ext>
            </a:extLst>
          </p:cNvPr>
          <p:cNvSpPr/>
          <p:nvPr userDrawn="1"/>
        </p:nvSpPr>
        <p:spPr>
          <a:xfrm>
            <a:off x="135349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4" name="Rectangle 6">
            <a:extLst>
              <a:ext uri="{FF2B5EF4-FFF2-40B4-BE49-F238E27FC236}">
                <a16:creationId xmlns:a16="http://schemas.microsoft.com/office/drawing/2014/main" id="{8D24C9F2-04DB-2DB5-8D6A-E5C004A7D7D9}"/>
              </a:ext>
            </a:extLst>
          </p:cNvPr>
          <p:cNvSpPr/>
          <p:nvPr userDrawn="1"/>
        </p:nvSpPr>
        <p:spPr>
          <a:xfrm>
            <a:off x="382767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5" name="Rectangle 6">
            <a:extLst>
              <a:ext uri="{FF2B5EF4-FFF2-40B4-BE49-F238E27FC236}">
                <a16:creationId xmlns:a16="http://schemas.microsoft.com/office/drawing/2014/main" id="{D591AC43-B998-B0EA-7EBE-5B6BCFB44D72}"/>
              </a:ext>
            </a:extLst>
          </p:cNvPr>
          <p:cNvSpPr/>
          <p:nvPr userDrawn="1"/>
        </p:nvSpPr>
        <p:spPr>
          <a:xfrm>
            <a:off x="630185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6" name="Rectangle 6">
            <a:extLst>
              <a:ext uri="{FF2B5EF4-FFF2-40B4-BE49-F238E27FC236}">
                <a16:creationId xmlns:a16="http://schemas.microsoft.com/office/drawing/2014/main" id="{5B4B1760-22BE-4E8D-4F80-59DA02489E70}"/>
              </a:ext>
            </a:extLst>
          </p:cNvPr>
          <p:cNvSpPr/>
          <p:nvPr userDrawn="1"/>
        </p:nvSpPr>
        <p:spPr>
          <a:xfrm>
            <a:off x="877603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9" name="Title 1"/>
          <p:cNvSpPr>
            <a:spLocks noGrp="1"/>
          </p:cNvSpPr>
          <p:nvPr>
            <p:ph type="title"/>
          </p:nvPr>
        </p:nvSpPr>
        <p:spPr>
          <a:xfrm>
            <a:off x="1050879" y="609601"/>
            <a:ext cx="9505664" cy="1216024"/>
          </a:xfrm>
        </p:spPr>
        <p:txBody>
          <a:bodyPr/>
          <a:lstStyle/>
          <a:p>
            <a:r>
              <a:rPr lang="en-US"/>
              <a:t>Click to edit Master title style</a:t>
            </a:r>
            <a:endParaRPr lang="en-US" dirty="0"/>
          </a:p>
        </p:txBody>
      </p:sp>
      <p:sp>
        <p:nvSpPr>
          <p:cNvPr id="3" name="Content Placeholder 2"/>
          <p:cNvSpPr>
            <a:spLocks noGrp="1"/>
          </p:cNvSpPr>
          <p:nvPr>
            <p:ph sz="quarter" idx="13"/>
          </p:nvPr>
        </p:nvSpPr>
        <p:spPr>
          <a:xfrm>
            <a:off x="755650" y="1995488"/>
            <a:ext cx="10166350" cy="3876675"/>
          </a:xfrm>
        </p:spPr>
        <p:txBody>
          <a:bodyPr/>
          <a:lstStyle>
            <a:lvl1pPr>
              <a:defRPr/>
            </a:lvl1pPr>
          </a:lstStyle>
          <a:p>
            <a:pPr lvl="0"/>
            <a:r>
              <a:rPr lang="en-US"/>
              <a:t>Click to edit Master text styles</a:t>
            </a:r>
          </a:p>
        </p:txBody>
      </p:sp>
      <p:sp>
        <p:nvSpPr>
          <p:cNvPr id="7" name="Footer Placeholder 4">
            <a:extLst>
              <a:ext uri="{FF2B5EF4-FFF2-40B4-BE49-F238E27FC236}">
                <a16:creationId xmlns:a16="http://schemas.microsoft.com/office/drawing/2014/main" id="{AE648697-3CD0-C7AC-8EAE-5C789D258043}"/>
              </a:ext>
            </a:extLst>
          </p:cNvPr>
          <p:cNvSpPr>
            <a:spLocks noGrp="1"/>
          </p:cNvSpPr>
          <p:nvPr>
            <p:ph type="ftr" sz="quarter" idx="14"/>
          </p:nvPr>
        </p:nvSpPr>
        <p:spPr>
          <a:xfrm rot="5400000">
            <a:off x="10450513" y="1408113"/>
            <a:ext cx="2771775" cy="365125"/>
          </a:xfrm>
        </p:spPr>
        <p:txBody>
          <a:bodyPr/>
          <a:lstStyle>
            <a:lvl1pPr eaLnBrk="0" fontAlgn="base" hangingPunct="0">
              <a:spcBef>
                <a:spcPct val="0"/>
              </a:spcBef>
              <a:spcAft>
                <a:spcPct val="0"/>
              </a:spcAft>
              <a:defRPr/>
            </a:lvl1pPr>
          </a:lstStyle>
          <a:p>
            <a:pPr>
              <a:defRPr/>
            </a:pPr>
            <a:r>
              <a:rPr lang="en-US"/>
              <a:t>PRESENTATION TITLE</a:t>
            </a:r>
          </a:p>
        </p:txBody>
      </p:sp>
      <p:sp>
        <p:nvSpPr>
          <p:cNvPr id="8" name="Slide Number Placeholder 5">
            <a:extLst>
              <a:ext uri="{FF2B5EF4-FFF2-40B4-BE49-F238E27FC236}">
                <a16:creationId xmlns:a16="http://schemas.microsoft.com/office/drawing/2014/main" id="{9FCBC495-3452-C8A4-3DF9-5C00FF9224FD}"/>
              </a:ext>
            </a:extLst>
          </p:cNvPr>
          <p:cNvSpPr>
            <a:spLocks noGrp="1"/>
          </p:cNvSpPr>
          <p:nvPr>
            <p:ph type="sldNum" sz="quarter" idx="15"/>
          </p:nvPr>
        </p:nvSpPr>
        <p:spPr>
          <a:xfrm>
            <a:off x="11558588" y="3136900"/>
            <a:ext cx="546100" cy="579438"/>
          </a:xfrm>
        </p:spPr>
        <p:txBody>
          <a:bodyPr/>
          <a:lstStyle>
            <a:lvl1pPr eaLnBrk="0" hangingPunct="0">
              <a:defRPr/>
            </a:lvl1pPr>
          </a:lstStyle>
          <a:p>
            <a:fld id="{AE521538-2C83-442A-946F-970B170074F2}" type="slidenum">
              <a:rPr lang="en-US" altLang="en-US"/>
              <a:pPr/>
              <a:t>‹#›</a:t>
            </a:fld>
            <a:endParaRPr lang="en-US" altLang="en-US"/>
          </a:p>
        </p:txBody>
      </p:sp>
      <p:sp>
        <p:nvSpPr>
          <p:cNvPr id="10" name="Date Placeholder 3">
            <a:extLst>
              <a:ext uri="{FF2B5EF4-FFF2-40B4-BE49-F238E27FC236}">
                <a16:creationId xmlns:a16="http://schemas.microsoft.com/office/drawing/2014/main" id="{DC7C961B-500A-F244-870A-86CC463E3B09}"/>
              </a:ext>
            </a:extLst>
          </p:cNvPr>
          <p:cNvSpPr>
            <a:spLocks noGrp="1"/>
          </p:cNvSpPr>
          <p:nvPr>
            <p:ph type="dt" sz="half" idx="16"/>
          </p:nvPr>
        </p:nvSpPr>
        <p:spPr>
          <a:xfrm rot="5400000">
            <a:off x="10506076" y="5075237"/>
            <a:ext cx="2647950" cy="365125"/>
          </a:xfrm>
        </p:spPr>
        <p:txBody>
          <a:bodyPr/>
          <a:lstStyle>
            <a:lvl1pPr eaLnBrk="0" fontAlgn="base" hangingPunct="0">
              <a:spcBef>
                <a:spcPct val="0"/>
              </a:spcBef>
              <a:spcAft>
                <a:spcPct val="0"/>
              </a:spcAft>
              <a:defRPr/>
            </a:lvl1pPr>
          </a:lstStyle>
          <a:p>
            <a:pPr>
              <a:defRPr/>
            </a:pPr>
            <a:r>
              <a:rPr lang="en-US"/>
              <a:t>20XX</a:t>
            </a:r>
          </a:p>
        </p:txBody>
      </p:sp>
    </p:spTree>
    <p:extLst>
      <p:ext uri="{BB962C8B-B14F-4D97-AF65-F5344CB8AC3E}">
        <p14:creationId xmlns:p14="http://schemas.microsoft.com/office/powerpoint/2010/main" val="224452802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9" name="Title 1"/>
          <p:cNvSpPr>
            <a:spLocks noGrp="1"/>
          </p:cNvSpPr>
          <p:nvPr>
            <p:ph type="title"/>
          </p:nvPr>
        </p:nvSpPr>
        <p:spPr>
          <a:xfrm>
            <a:off x="1050879" y="609601"/>
            <a:ext cx="9505664" cy="1216024"/>
          </a:xfrm>
        </p:spPr>
        <p:txBody>
          <a:bodyPr/>
          <a:lstStyle/>
          <a:p>
            <a:r>
              <a:rPr lang="en-US"/>
              <a:t>Click to edit Master title style</a:t>
            </a:r>
            <a:endParaRPr lang="en-US" dirty="0"/>
          </a:p>
        </p:txBody>
      </p:sp>
      <p:sp>
        <p:nvSpPr>
          <p:cNvPr id="3" name="Content Placeholder 2"/>
          <p:cNvSpPr>
            <a:spLocks noGrp="1"/>
          </p:cNvSpPr>
          <p:nvPr>
            <p:ph sz="quarter" idx="13"/>
          </p:nvPr>
        </p:nvSpPr>
        <p:spPr>
          <a:xfrm>
            <a:off x="179388" y="1757363"/>
            <a:ext cx="10510837" cy="4351337"/>
          </a:xfrm>
        </p:spPr>
        <p:txBody>
          <a:bodyPr/>
          <a:lstStyle>
            <a:lvl1pPr>
              <a:defRPr/>
            </a:lvl1pPr>
          </a:lstStyle>
          <a:p>
            <a:pPr lvl="0"/>
            <a:r>
              <a:rPr lang="en-US"/>
              <a:t>Click to edit Master text styles</a:t>
            </a:r>
          </a:p>
        </p:txBody>
      </p:sp>
      <p:sp>
        <p:nvSpPr>
          <p:cNvPr id="2" name="Footer Placeholder 4">
            <a:extLst>
              <a:ext uri="{FF2B5EF4-FFF2-40B4-BE49-F238E27FC236}">
                <a16:creationId xmlns:a16="http://schemas.microsoft.com/office/drawing/2014/main" id="{383D8E7A-01EA-BE4D-259E-83725E0390DB}"/>
              </a:ext>
            </a:extLst>
          </p:cNvPr>
          <p:cNvSpPr>
            <a:spLocks noGrp="1"/>
          </p:cNvSpPr>
          <p:nvPr>
            <p:ph type="ftr" sz="quarter" idx="14"/>
          </p:nvPr>
        </p:nvSpPr>
        <p:spPr>
          <a:xfrm rot="5400000">
            <a:off x="10450513" y="1408113"/>
            <a:ext cx="2771775" cy="365125"/>
          </a:xfrm>
        </p:spPr>
        <p:txBody>
          <a:bodyPr/>
          <a:lstStyle>
            <a:lvl1pPr eaLnBrk="0" fontAlgn="base" hangingPunct="0">
              <a:spcBef>
                <a:spcPct val="0"/>
              </a:spcBef>
              <a:spcAft>
                <a:spcPct val="0"/>
              </a:spcAft>
              <a:defRPr/>
            </a:lvl1pPr>
          </a:lstStyle>
          <a:p>
            <a:pPr>
              <a:defRPr/>
            </a:pPr>
            <a:r>
              <a:rPr lang="en-US"/>
              <a:t>PRESENTATION TITLE</a:t>
            </a:r>
          </a:p>
        </p:txBody>
      </p:sp>
      <p:sp>
        <p:nvSpPr>
          <p:cNvPr id="4" name="Slide Number Placeholder 5">
            <a:extLst>
              <a:ext uri="{FF2B5EF4-FFF2-40B4-BE49-F238E27FC236}">
                <a16:creationId xmlns:a16="http://schemas.microsoft.com/office/drawing/2014/main" id="{2C9CC2DA-9DCC-9E72-7562-91E30A840770}"/>
              </a:ext>
            </a:extLst>
          </p:cNvPr>
          <p:cNvSpPr>
            <a:spLocks noGrp="1"/>
          </p:cNvSpPr>
          <p:nvPr>
            <p:ph type="sldNum" sz="quarter" idx="15"/>
          </p:nvPr>
        </p:nvSpPr>
        <p:spPr>
          <a:xfrm>
            <a:off x="11558588" y="3136900"/>
            <a:ext cx="546100" cy="579438"/>
          </a:xfrm>
        </p:spPr>
        <p:txBody>
          <a:bodyPr/>
          <a:lstStyle>
            <a:lvl1pPr eaLnBrk="0" hangingPunct="0">
              <a:defRPr/>
            </a:lvl1pPr>
          </a:lstStyle>
          <a:p>
            <a:fld id="{D9185C78-D6D1-42F2-AB53-6B316CD7BD16}" type="slidenum">
              <a:rPr lang="en-US" altLang="en-US"/>
              <a:pPr/>
              <a:t>‹#›</a:t>
            </a:fld>
            <a:endParaRPr lang="en-US" altLang="en-US"/>
          </a:p>
        </p:txBody>
      </p:sp>
      <p:sp>
        <p:nvSpPr>
          <p:cNvPr id="5" name="Date Placeholder 3">
            <a:extLst>
              <a:ext uri="{FF2B5EF4-FFF2-40B4-BE49-F238E27FC236}">
                <a16:creationId xmlns:a16="http://schemas.microsoft.com/office/drawing/2014/main" id="{82F22397-B356-CC9F-2C37-DC4805414EEF}"/>
              </a:ext>
            </a:extLst>
          </p:cNvPr>
          <p:cNvSpPr>
            <a:spLocks noGrp="1"/>
          </p:cNvSpPr>
          <p:nvPr>
            <p:ph type="dt" sz="half" idx="16"/>
          </p:nvPr>
        </p:nvSpPr>
        <p:spPr>
          <a:xfrm rot="5400000">
            <a:off x="10506076" y="5075237"/>
            <a:ext cx="2647950" cy="365125"/>
          </a:xfrm>
        </p:spPr>
        <p:txBody>
          <a:bodyPr/>
          <a:lstStyle>
            <a:lvl1pPr eaLnBrk="0" fontAlgn="base" hangingPunct="0">
              <a:spcBef>
                <a:spcPct val="0"/>
              </a:spcBef>
              <a:spcAft>
                <a:spcPct val="0"/>
              </a:spcAft>
              <a:defRPr/>
            </a:lvl1pPr>
          </a:lstStyle>
          <a:p>
            <a:pPr>
              <a:defRPr/>
            </a:pPr>
            <a:r>
              <a:rPr lang="en-US"/>
              <a:t>20XX</a:t>
            </a:r>
          </a:p>
        </p:txBody>
      </p:sp>
    </p:spTree>
    <p:extLst>
      <p:ext uri="{BB962C8B-B14F-4D97-AF65-F5344CB8AC3E}">
        <p14:creationId xmlns:p14="http://schemas.microsoft.com/office/powerpoint/2010/main" val="418018100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preserve="1" userDrawn="1">
  <p:cSld name="Content 2 Column">
    <p:spTree>
      <p:nvGrpSpPr>
        <p:cNvPr id="1" name=""/>
        <p:cNvGrpSpPr/>
        <p:nvPr/>
      </p:nvGrpSpPr>
      <p:grpSpPr>
        <a:xfrm>
          <a:off x="0" y="0"/>
          <a:ext cx="0" cy="0"/>
          <a:chOff x="0" y="0"/>
          <a:chExt cx="0" cy="0"/>
        </a:xfrm>
      </p:grpSpPr>
      <p:sp>
        <p:nvSpPr>
          <p:cNvPr id="2" name="Freeform: Shape 12">
            <a:extLst>
              <a:ext uri="{FF2B5EF4-FFF2-40B4-BE49-F238E27FC236}">
                <a16:creationId xmlns:a16="http://schemas.microsoft.com/office/drawing/2014/main" id="{4BA20180-96A9-2050-69CC-7EBF817AF544}"/>
              </a:ext>
            </a:extLst>
          </p:cNvPr>
          <p:cNvSpPr/>
          <p:nvPr userDrawn="1"/>
        </p:nvSpPr>
        <p:spPr>
          <a:xfrm>
            <a:off x="0" y="6248400"/>
            <a:ext cx="12192000" cy="609600"/>
          </a:xfrm>
          <a:custGeom>
            <a:avLst/>
            <a:gdLst>
              <a:gd name="connsiteX0" fmla="*/ 5427496 w 12192000"/>
              <a:gd name="connsiteY0" fmla="*/ 48 h 843657"/>
              <a:gd name="connsiteX1" fmla="*/ 5725893 w 12192000"/>
              <a:gd name="connsiteY1" fmla="*/ 21789 h 843657"/>
              <a:gd name="connsiteX2" fmla="*/ 5843016 w 12192000"/>
              <a:gd name="connsiteY2" fmla="*/ 15229 h 843657"/>
              <a:gd name="connsiteX3" fmla="*/ 5846849 w 12192000"/>
              <a:gd name="connsiteY3" fmla="*/ 32983 h 843657"/>
              <a:gd name="connsiteX4" fmla="*/ 5899818 w 12192000"/>
              <a:gd name="connsiteY4" fmla="*/ 25502 h 843657"/>
              <a:gd name="connsiteX5" fmla="*/ 6034990 w 12192000"/>
              <a:gd name="connsiteY5" fmla="*/ 39501 h 843657"/>
              <a:gd name="connsiteX6" fmla="*/ 6231181 w 12192000"/>
              <a:gd name="connsiteY6" fmla="*/ 59432 h 843657"/>
              <a:gd name="connsiteX7" fmla="*/ 6336161 w 12192000"/>
              <a:gd name="connsiteY7" fmla="*/ 80469 h 843657"/>
              <a:gd name="connsiteX8" fmla="*/ 6424286 w 12192000"/>
              <a:gd name="connsiteY8" fmla="*/ 80202 h 843657"/>
              <a:gd name="connsiteX9" fmla="*/ 6498206 w 12192000"/>
              <a:gd name="connsiteY9" fmla="*/ 88921 h 843657"/>
              <a:gd name="connsiteX10" fmla="*/ 6524438 w 12192000"/>
              <a:gd name="connsiteY10" fmla="*/ 92235 h 843657"/>
              <a:gd name="connsiteX11" fmla="*/ 6528543 w 12192000"/>
              <a:gd name="connsiteY11" fmla="*/ 96055 h 843657"/>
              <a:gd name="connsiteX12" fmla="*/ 6550787 w 12192000"/>
              <a:gd name="connsiteY12" fmla="*/ 79748 h 843657"/>
              <a:gd name="connsiteX13" fmla="*/ 6638443 w 12192000"/>
              <a:gd name="connsiteY13" fmla="*/ 117301 h 843657"/>
              <a:gd name="connsiteX14" fmla="*/ 6639771 w 12192000"/>
              <a:gd name="connsiteY14" fmla="*/ 116273 h 843657"/>
              <a:gd name="connsiteX15" fmla="*/ 6733110 w 12192000"/>
              <a:gd name="connsiteY15" fmla="*/ 109431 h 843657"/>
              <a:gd name="connsiteX16" fmla="*/ 6823638 w 12192000"/>
              <a:gd name="connsiteY16" fmla="*/ 103653 h 843657"/>
              <a:gd name="connsiteX17" fmla="*/ 6834898 w 12192000"/>
              <a:gd name="connsiteY17" fmla="*/ 105044 h 843657"/>
              <a:gd name="connsiteX18" fmla="*/ 6835271 w 12192000"/>
              <a:gd name="connsiteY18" fmla="*/ 104811 h 843657"/>
              <a:gd name="connsiteX19" fmla="*/ 6847445 w 12192000"/>
              <a:gd name="connsiteY19" fmla="*/ 105763 h 843657"/>
              <a:gd name="connsiteX20" fmla="*/ 6855429 w 12192000"/>
              <a:gd name="connsiteY20" fmla="*/ 107584 h 843657"/>
              <a:gd name="connsiteX21" fmla="*/ 6923302 w 12192000"/>
              <a:gd name="connsiteY21" fmla="*/ 131290 h 843657"/>
              <a:gd name="connsiteX22" fmla="*/ 7046891 w 12192000"/>
              <a:gd name="connsiteY22" fmla="*/ 109264 h 843657"/>
              <a:gd name="connsiteX23" fmla="*/ 7233811 w 12192000"/>
              <a:gd name="connsiteY23" fmla="*/ 127598 h 843657"/>
              <a:gd name="connsiteX24" fmla="*/ 7371301 w 12192000"/>
              <a:gd name="connsiteY24" fmla="*/ 118421 h 843657"/>
              <a:gd name="connsiteX25" fmla="*/ 7574701 w 12192000"/>
              <a:gd name="connsiteY25" fmla="*/ 190435 h 843657"/>
              <a:gd name="connsiteX26" fmla="*/ 7580910 w 12192000"/>
              <a:gd name="connsiteY26" fmla="*/ 199699 h 843657"/>
              <a:gd name="connsiteX27" fmla="*/ 7592267 w 12192000"/>
              <a:gd name="connsiteY27" fmla="*/ 206716 h 843657"/>
              <a:gd name="connsiteX28" fmla="*/ 7594969 w 12192000"/>
              <a:gd name="connsiteY28" fmla="*/ 206552 h 843657"/>
              <a:gd name="connsiteX29" fmla="*/ 7612066 w 12192000"/>
              <a:gd name="connsiteY29" fmla="*/ 211669 h 843657"/>
              <a:gd name="connsiteX30" fmla="*/ 7613197 w 12192000"/>
              <a:gd name="connsiteY30" fmla="*/ 214836 h 843657"/>
              <a:gd name="connsiteX31" fmla="*/ 7624109 w 12192000"/>
              <a:gd name="connsiteY31" fmla="*/ 218987 h 843657"/>
              <a:gd name="connsiteX32" fmla="*/ 7643393 w 12192000"/>
              <a:gd name="connsiteY32" fmla="*/ 228895 h 843657"/>
              <a:gd name="connsiteX33" fmla="*/ 7649074 w 12192000"/>
              <a:gd name="connsiteY33" fmla="*/ 229127 h 843657"/>
              <a:gd name="connsiteX34" fmla="*/ 7681385 w 12192000"/>
              <a:gd name="connsiteY34" fmla="*/ 241546 h 843657"/>
              <a:gd name="connsiteX35" fmla="*/ 7682814 w 12192000"/>
              <a:gd name="connsiteY35" fmla="*/ 240947 h 843657"/>
              <a:gd name="connsiteX36" fmla="*/ 7696214 w 12192000"/>
              <a:gd name="connsiteY36" fmla="*/ 241085 h 843657"/>
              <a:gd name="connsiteX37" fmla="*/ 7819450 w 12192000"/>
              <a:gd name="connsiteY37" fmla="*/ 251097 h 843657"/>
              <a:gd name="connsiteX38" fmla="*/ 7826804 w 12192000"/>
              <a:gd name="connsiteY38" fmla="*/ 253271 h 843657"/>
              <a:gd name="connsiteX39" fmla="*/ 7827179 w 12192000"/>
              <a:gd name="connsiteY39" fmla="*/ 253144 h 843657"/>
              <a:gd name="connsiteX40" fmla="*/ 7835389 w 12192000"/>
              <a:gd name="connsiteY40" fmla="*/ 255095 h 843657"/>
              <a:gd name="connsiteX41" fmla="*/ 7840212 w 12192000"/>
              <a:gd name="connsiteY41" fmla="*/ 257235 h 843657"/>
              <a:gd name="connsiteX42" fmla="*/ 7854477 w 12192000"/>
              <a:gd name="connsiteY42" fmla="*/ 261452 h 843657"/>
              <a:gd name="connsiteX43" fmla="*/ 7925416 w 12192000"/>
              <a:gd name="connsiteY43" fmla="*/ 250871 h 843657"/>
              <a:gd name="connsiteX44" fmla="*/ 8027820 w 12192000"/>
              <a:gd name="connsiteY44" fmla="*/ 237431 h 843657"/>
              <a:gd name="connsiteX45" fmla="*/ 8082003 w 12192000"/>
              <a:gd name="connsiteY45" fmla="*/ 258480 h 843657"/>
              <a:gd name="connsiteX46" fmla="*/ 8258788 w 12192000"/>
              <a:gd name="connsiteY46" fmla="*/ 272192 h 843657"/>
              <a:gd name="connsiteX47" fmla="*/ 8292894 w 12192000"/>
              <a:gd name="connsiteY47" fmla="*/ 269919 h 843657"/>
              <a:gd name="connsiteX48" fmla="*/ 8297864 w 12192000"/>
              <a:gd name="connsiteY48" fmla="*/ 268332 h 843657"/>
              <a:gd name="connsiteX49" fmla="*/ 8304197 w 12192000"/>
              <a:gd name="connsiteY49" fmla="*/ 267834 h 843657"/>
              <a:gd name="connsiteX50" fmla="*/ 8320276 w 12192000"/>
              <a:gd name="connsiteY50" fmla="*/ 270133 h 843657"/>
              <a:gd name="connsiteX51" fmla="*/ 8326122 w 12192000"/>
              <a:gd name="connsiteY51" fmla="*/ 271603 h 843657"/>
              <a:gd name="connsiteX52" fmla="*/ 8335105 w 12192000"/>
              <a:gd name="connsiteY52" fmla="*/ 272466 h 843657"/>
              <a:gd name="connsiteX53" fmla="*/ 8335390 w 12192000"/>
              <a:gd name="connsiteY53" fmla="*/ 272295 h 843657"/>
              <a:gd name="connsiteX54" fmla="*/ 8383421 w 12192000"/>
              <a:gd name="connsiteY54" fmla="*/ 274638 h 843657"/>
              <a:gd name="connsiteX55" fmla="*/ 8443863 w 12192000"/>
              <a:gd name="connsiteY55" fmla="*/ 268710 h 843657"/>
              <a:gd name="connsiteX56" fmla="*/ 8467401 w 12192000"/>
              <a:gd name="connsiteY56" fmla="*/ 267736 h 843657"/>
              <a:gd name="connsiteX57" fmla="*/ 8480310 w 12192000"/>
              <a:gd name="connsiteY57" fmla="*/ 266190 h 843657"/>
              <a:gd name="connsiteX58" fmla="*/ 8481334 w 12192000"/>
              <a:gd name="connsiteY58" fmla="*/ 265430 h 843657"/>
              <a:gd name="connsiteX59" fmla="*/ 8519400 w 12192000"/>
              <a:gd name="connsiteY59" fmla="*/ 273417 h 843657"/>
              <a:gd name="connsiteX60" fmla="*/ 8673416 w 12192000"/>
              <a:gd name="connsiteY60" fmla="*/ 324197 h 843657"/>
              <a:gd name="connsiteX61" fmla="*/ 8915200 w 12192000"/>
              <a:gd name="connsiteY61" fmla="*/ 356781 h 843657"/>
              <a:gd name="connsiteX62" fmla="*/ 9059198 w 12192000"/>
              <a:gd name="connsiteY62" fmla="*/ 364924 h 843657"/>
              <a:gd name="connsiteX63" fmla="*/ 9178845 w 12192000"/>
              <a:gd name="connsiteY63" fmla="*/ 379331 h 843657"/>
              <a:gd name="connsiteX64" fmla="*/ 9291225 w 12192000"/>
              <a:gd name="connsiteY64" fmla="*/ 384156 h 843657"/>
              <a:gd name="connsiteX65" fmla="*/ 9370554 w 12192000"/>
              <a:gd name="connsiteY65" fmla="*/ 395218 h 843657"/>
              <a:gd name="connsiteX66" fmla="*/ 9413541 w 12192000"/>
              <a:gd name="connsiteY66" fmla="*/ 394032 h 843657"/>
              <a:gd name="connsiteX67" fmla="*/ 9457933 w 12192000"/>
              <a:gd name="connsiteY67" fmla="*/ 395525 h 843657"/>
              <a:gd name="connsiteX68" fmla="*/ 9592718 w 12192000"/>
              <a:gd name="connsiteY68" fmla="*/ 403735 h 843657"/>
              <a:gd name="connsiteX69" fmla="*/ 9668575 w 12192000"/>
              <a:gd name="connsiteY69" fmla="*/ 410688 h 843657"/>
              <a:gd name="connsiteX70" fmla="*/ 9715652 w 12192000"/>
              <a:gd name="connsiteY70" fmla="*/ 411123 h 843657"/>
              <a:gd name="connsiteX71" fmla="*/ 9777853 w 12192000"/>
              <a:gd name="connsiteY71" fmla="*/ 400831 h 843657"/>
              <a:gd name="connsiteX72" fmla="*/ 9851249 w 12192000"/>
              <a:gd name="connsiteY72" fmla="*/ 415333 h 843657"/>
              <a:gd name="connsiteX73" fmla="*/ 9976759 w 12192000"/>
              <a:gd name="connsiteY73" fmla="*/ 429768 h 843657"/>
              <a:gd name="connsiteX74" fmla="*/ 10190155 w 12192000"/>
              <a:gd name="connsiteY74" fmla="*/ 473343 h 843657"/>
              <a:gd name="connsiteX75" fmla="*/ 10283621 w 12192000"/>
              <a:gd name="connsiteY75" fmla="*/ 482672 h 843657"/>
              <a:gd name="connsiteX76" fmla="*/ 10363623 w 12192000"/>
              <a:gd name="connsiteY76" fmla="*/ 479281 h 843657"/>
              <a:gd name="connsiteX77" fmla="*/ 10418680 w 12192000"/>
              <a:gd name="connsiteY77" fmla="*/ 481335 h 843657"/>
              <a:gd name="connsiteX78" fmla="*/ 10476232 w 12192000"/>
              <a:gd name="connsiteY78" fmla="*/ 487929 h 843657"/>
              <a:gd name="connsiteX79" fmla="*/ 10477443 w 12192000"/>
              <a:gd name="connsiteY79" fmla="*/ 488348 h 843657"/>
              <a:gd name="connsiteX80" fmla="*/ 10478546 w 12192000"/>
              <a:gd name="connsiteY80" fmla="*/ 484593 h 843657"/>
              <a:gd name="connsiteX81" fmla="*/ 10522544 w 12192000"/>
              <a:gd name="connsiteY81" fmla="*/ 483599 h 843657"/>
              <a:gd name="connsiteX82" fmla="*/ 10525940 w 12192000"/>
              <a:gd name="connsiteY82" fmla="*/ 488575 h 843657"/>
              <a:gd name="connsiteX83" fmla="*/ 10527978 w 12192000"/>
              <a:gd name="connsiteY83" fmla="*/ 487468 h 843657"/>
              <a:gd name="connsiteX84" fmla="*/ 10551856 w 12192000"/>
              <a:gd name="connsiteY84" fmla="*/ 495400 h 843657"/>
              <a:gd name="connsiteX85" fmla="*/ 10651180 w 12192000"/>
              <a:gd name="connsiteY85" fmla="*/ 481776 h 843657"/>
              <a:gd name="connsiteX86" fmla="*/ 10692407 w 12192000"/>
              <a:gd name="connsiteY86" fmla="*/ 479535 h 843657"/>
              <a:gd name="connsiteX87" fmla="*/ 10805173 w 12192000"/>
              <a:gd name="connsiteY87" fmla="*/ 469286 h 843657"/>
              <a:gd name="connsiteX88" fmla="*/ 10918240 w 12192000"/>
              <a:gd name="connsiteY88" fmla="*/ 455873 h 843657"/>
              <a:gd name="connsiteX89" fmla="*/ 10985893 w 12192000"/>
              <a:gd name="connsiteY89" fmla="*/ 430155 h 843657"/>
              <a:gd name="connsiteX90" fmla="*/ 11078762 w 12192000"/>
              <a:gd name="connsiteY90" fmla="*/ 421051 h 843657"/>
              <a:gd name="connsiteX91" fmla="*/ 11113454 w 12192000"/>
              <a:gd name="connsiteY91" fmla="*/ 390853 h 843657"/>
              <a:gd name="connsiteX92" fmla="*/ 11262187 w 12192000"/>
              <a:gd name="connsiteY92" fmla="*/ 378634 h 843657"/>
              <a:gd name="connsiteX93" fmla="*/ 11357725 w 12192000"/>
              <a:gd name="connsiteY93" fmla="*/ 347628 h 843657"/>
              <a:gd name="connsiteX94" fmla="*/ 11514053 w 12192000"/>
              <a:gd name="connsiteY94" fmla="*/ 323566 h 843657"/>
              <a:gd name="connsiteX95" fmla="*/ 11560799 w 12192000"/>
              <a:gd name="connsiteY95" fmla="*/ 310945 h 843657"/>
              <a:gd name="connsiteX96" fmla="*/ 11555095 w 12192000"/>
              <a:gd name="connsiteY96" fmla="*/ 330247 h 843657"/>
              <a:gd name="connsiteX97" fmla="*/ 11601935 w 12192000"/>
              <a:gd name="connsiteY97" fmla="*/ 336765 h 843657"/>
              <a:gd name="connsiteX98" fmla="*/ 11689326 w 12192000"/>
              <a:gd name="connsiteY98" fmla="*/ 303103 h 843657"/>
              <a:gd name="connsiteX99" fmla="*/ 11889311 w 12192000"/>
              <a:gd name="connsiteY99" fmla="*/ 296043 h 843657"/>
              <a:gd name="connsiteX100" fmla="*/ 11894969 w 12192000"/>
              <a:gd name="connsiteY100" fmla="*/ 296953 h 843657"/>
              <a:gd name="connsiteX101" fmla="*/ 11890989 w 12192000"/>
              <a:gd name="connsiteY101" fmla="*/ 298008 h 843657"/>
              <a:gd name="connsiteX102" fmla="*/ 11895904 w 12192000"/>
              <a:gd name="connsiteY102" fmla="*/ 297102 h 843657"/>
              <a:gd name="connsiteX103" fmla="*/ 11894969 w 12192000"/>
              <a:gd name="connsiteY103" fmla="*/ 296953 h 843657"/>
              <a:gd name="connsiteX104" fmla="*/ 11896981 w 12192000"/>
              <a:gd name="connsiteY104" fmla="*/ 296418 h 843657"/>
              <a:gd name="connsiteX105" fmla="*/ 11931533 w 12192000"/>
              <a:gd name="connsiteY105" fmla="*/ 322577 h 843657"/>
              <a:gd name="connsiteX106" fmla="*/ 11970826 w 12192000"/>
              <a:gd name="connsiteY106" fmla="*/ 284547 h 843657"/>
              <a:gd name="connsiteX107" fmla="*/ 11998411 w 12192000"/>
              <a:gd name="connsiteY107" fmla="*/ 275459 h 843657"/>
              <a:gd name="connsiteX108" fmla="*/ 12070284 w 12192000"/>
              <a:gd name="connsiteY108" fmla="*/ 252823 h 843657"/>
              <a:gd name="connsiteX109" fmla="*/ 12149273 w 12192000"/>
              <a:gd name="connsiteY109" fmla="*/ 283340 h 843657"/>
              <a:gd name="connsiteX110" fmla="*/ 12192000 w 12192000"/>
              <a:gd name="connsiteY110" fmla="*/ 293933 h 843657"/>
              <a:gd name="connsiteX111" fmla="*/ 12192000 w 12192000"/>
              <a:gd name="connsiteY111" fmla="*/ 843657 h 843657"/>
              <a:gd name="connsiteX112" fmla="*/ 0 w 12192000"/>
              <a:gd name="connsiteY112" fmla="*/ 843657 h 843657"/>
              <a:gd name="connsiteX113" fmla="*/ 0 w 12192000"/>
              <a:gd name="connsiteY113" fmla="*/ 517671 h 843657"/>
              <a:gd name="connsiteX114" fmla="*/ 62970 w 12192000"/>
              <a:gd name="connsiteY114" fmla="*/ 497349 h 843657"/>
              <a:gd name="connsiteX115" fmla="*/ 163102 w 12192000"/>
              <a:gd name="connsiteY115" fmla="*/ 486965 h 843657"/>
              <a:gd name="connsiteX116" fmla="*/ 327347 w 12192000"/>
              <a:gd name="connsiteY116" fmla="*/ 474218 h 843657"/>
              <a:gd name="connsiteX117" fmla="*/ 616456 w 12192000"/>
              <a:gd name="connsiteY117" fmla="*/ 448171 h 843657"/>
              <a:gd name="connsiteX118" fmla="*/ 805377 w 12192000"/>
              <a:gd name="connsiteY118" fmla="*/ 441830 h 843657"/>
              <a:gd name="connsiteX119" fmla="*/ 937261 w 12192000"/>
              <a:gd name="connsiteY119" fmla="*/ 436268 h 843657"/>
              <a:gd name="connsiteX120" fmla="*/ 1139080 w 12192000"/>
              <a:gd name="connsiteY120" fmla="*/ 358865 h 843657"/>
              <a:gd name="connsiteX121" fmla="*/ 1319302 w 12192000"/>
              <a:gd name="connsiteY121" fmla="*/ 308917 h 843657"/>
              <a:gd name="connsiteX122" fmla="*/ 1385386 w 12192000"/>
              <a:gd name="connsiteY122" fmla="*/ 296402 h 843657"/>
              <a:gd name="connsiteX123" fmla="*/ 1404278 w 12192000"/>
              <a:gd name="connsiteY123" fmla="*/ 282186 h 843657"/>
              <a:gd name="connsiteX124" fmla="*/ 1431509 w 12192000"/>
              <a:gd name="connsiteY124" fmla="*/ 282637 h 843657"/>
              <a:gd name="connsiteX125" fmla="*/ 1479635 w 12192000"/>
              <a:gd name="connsiteY125" fmla="*/ 281452 h 843657"/>
              <a:gd name="connsiteX126" fmla="*/ 1522846 w 12192000"/>
              <a:gd name="connsiteY126" fmla="*/ 286636 h 843657"/>
              <a:gd name="connsiteX127" fmla="*/ 1744857 w 12192000"/>
              <a:gd name="connsiteY127" fmla="*/ 299498 h 843657"/>
              <a:gd name="connsiteX128" fmla="*/ 1800399 w 12192000"/>
              <a:gd name="connsiteY128" fmla="*/ 286471 h 843657"/>
              <a:gd name="connsiteX129" fmla="*/ 1829679 w 12192000"/>
              <a:gd name="connsiteY129" fmla="*/ 279899 h 843657"/>
              <a:gd name="connsiteX130" fmla="*/ 1848467 w 12192000"/>
              <a:gd name="connsiteY130" fmla="*/ 280085 h 843657"/>
              <a:gd name="connsiteX131" fmla="*/ 1919990 w 12192000"/>
              <a:gd name="connsiteY131" fmla="*/ 280551 h 843657"/>
              <a:gd name="connsiteX132" fmla="*/ 1947318 w 12192000"/>
              <a:gd name="connsiteY132" fmla="*/ 275157 h 843657"/>
              <a:gd name="connsiteX133" fmla="*/ 2052662 w 12192000"/>
              <a:gd name="connsiteY133" fmla="*/ 260377 h 843657"/>
              <a:gd name="connsiteX134" fmla="*/ 2142850 w 12192000"/>
              <a:gd name="connsiteY134" fmla="*/ 253103 h 843657"/>
              <a:gd name="connsiteX135" fmla="*/ 2207849 w 12192000"/>
              <a:gd name="connsiteY135" fmla="*/ 271590 h 843657"/>
              <a:gd name="connsiteX136" fmla="*/ 2213757 w 12192000"/>
              <a:gd name="connsiteY136" fmla="*/ 267429 h 843657"/>
              <a:gd name="connsiteX137" fmla="*/ 2258954 w 12192000"/>
              <a:gd name="connsiteY137" fmla="*/ 268589 h 843657"/>
              <a:gd name="connsiteX138" fmla="*/ 2416183 w 12192000"/>
              <a:gd name="connsiteY138" fmla="*/ 301325 h 843657"/>
              <a:gd name="connsiteX139" fmla="*/ 2504536 w 12192000"/>
              <a:gd name="connsiteY139" fmla="*/ 302799 h 843657"/>
              <a:gd name="connsiteX140" fmla="*/ 2536071 w 12192000"/>
              <a:gd name="connsiteY140" fmla="*/ 298698 h 843657"/>
              <a:gd name="connsiteX141" fmla="*/ 2588893 w 12192000"/>
              <a:gd name="connsiteY141" fmla="*/ 292112 h 843657"/>
              <a:gd name="connsiteX142" fmla="*/ 2628809 w 12192000"/>
              <a:gd name="connsiteY142" fmla="*/ 275805 h 843657"/>
              <a:gd name="connsiteX143" fmla="*/ 2672807 w 12192000"/>
              <a:gd name="connsiteY143" fmla="*/ 274811 h 843657"/>
              <a:gd name="connsiteX144" fmla="*/ 2682466 w 12192000"/>
              <a:gd name="connsiteY144" fmla="*/ 289307 h 843657"/>
              <a:gd name="connsiteX145" fmla="*/ 2801443 w 12192000"/>
              <a:gd name="connsiteY145" fmla="*/ 272988 h 843657"/>
              <a:gd name="connsiteX146" fmla="*/ 2842670 w 12192000"/>
              <a:gd name="connsiteY146" fmla="*/ 270747 h 843657"/>
              <a:gd name="connsiteX147" fmla="*/ 2955436 w 12192000"/>
              <a:gd name="connsiteY147" fmla="*/ 260498 h 843657"/>
              <a:gd name="connsiteX148" fmla="*/ 3068503 w 12192000"/>
              <a:gd name="connsiteY148" fmla="*/ 247085 h 843657"/>
              <a:gd name="connsiteX149" fmla="*/ 3136157 w 12192000"/>
              <a:gd name="connsiteY149" fmla="*/ 221367 h 843657"/>
              <a:gd name="connsiteX150" fmla="*/ 3229025 w 12192000"/>
              <a:gd name="connsiteY150" fmla="*/ 212263 h 843657"/>
              <a:gd name="connsiteX151" fmla="*/ 3263717 w 12192000"/>
              <a:gd name="connsiteY151" fmla="*/ 182064 h 843657"/>
              <a:gd name="connsiteX152" fmla="*/ 3412450 w 12192000"/>
              <a:gd name="connsiteY152" fmla="*/ 169845 h 843657"/>
              <a:gd name="connsiteX153" fmla="*/ 3507988 w 12192000"/>
              <a:gd name="connsiteY153" fmla="*/ 138840 h 843657"/>
              <a:gd name="connsiteX154" fmla="*/ 3664316 w 12192000"/>
              <a:gd name="connsiteY154" fmla="*/ 114777 h 843657"/>
              <a:gd name="connsiteX155" fmla="*/ 3711062 w 12192000"/>
              <a:gd name="connsiteY155" fmla="*/ 102156 h 843657"/>
              <a:gd name="connsiteX156" fmla="*/ 3705359 w 12192000"/>
              <a:gd name="connsiteY156" fmla="*/ 121458 h 843657"/>
              <a:gd name="connsiteX157" fmla="*/ 3752198 w 12192000"/>
              <a:gd name="connsiteY157" fmla="*/ 127977 h 843657"/>
              <a:gd name="connsiteX158" fmla="*/ 3839589 w 12192000"/>
              <a:gd name="connsiteY158" fmla="*/ 94314 h 843657"/>
              <a:gd name="connsiteX159" fmla="*/ 4039575 w 12192000"/>
              <a:gd name="connsiteY159" fmla="*/ 87255 h 843657"/>
              <a:gd name="connsiteX160" fmla="*/ 4045232 w 12192000"/>
              <a:gd name="connsiteY160" fmla="*/ 88164 h 843657"/>
              <a:gd name="connsiteX161" fmla="*/ 4041253 w 12192000"/>
              <a:gd name="connsiteY161" fmla="*/ 89220 h 843657"/>
              <a:gd name="connsiteX162" fmla="*/ 4046168 w 12192000"/>
              <a:gd name="connsiteY162" fmla="*/ 88314 h 843657"/>
              <a:gd name="connsiteX163" fmla="*/ 4045232 w 12192000"/>
              <a:gd name="connsiteY163" fmla="*/ 88164 h 843657"/>
              <a:gd name="connsiteX164" fmla="*/ 4047244 w 12192000"/>
              <a:gd name="connsiteY164" fmla="*/ 87630 h 843657"/>
              <a:gd name="connsiteX165" fmla="*/ 4081797 w 12192000"/>
              <a:gd name="connsiteY165" fmla="*/ 113788 h 843657"/>
              <a:gd name="connsiteX166" fmla="*/ 4121089 w 12192000"/>
              <a:gd name="connsiteY166" fmla="*/ 75758 h 843657"/>
              <a:gd name="connsiteX167" fmla="*/ 4148674 w 12192000"/>
              <a:gd name="connsiteY167" fmla="*/ 66671 h 843657"/>
              <a:gd name="connsiteX168" fmla="*/ 4220548 w 12192000"/>
              <a:gd name="connsiteY168" fmla="*/ 44035 h 843657"/>
              <a:gd name="connsiteX169" fmla="*/ 4354249 w 12192000"/>
              <a:gd name="connsiteY169" fmla="*/ 88116 h 843657"/>
              <a:gd name="connsiteX170" fmla="*/ 4549237 w 12192000"/>
              <a:gd name="connsiteY170" fmla="*/ 79806 h 843657"/>
              <a:gd name="connsiteX171" fmla="*/ 4796679 w 12192000"/>
              <a:gd name="connsiteY171" fmla="*/ 108111 h 843657"/>
              <a:gd name="connsiteX172" fmla="*/ 4928657 w 12192000"/>
              <a:gd name="connsiteY172" fmla="*/ 111604 h 843657"/>
              <a:gd name="connsiteX173" fmla="*/ 5136768 w 12192000"/>
              <a:gd name="connsiteY173" fmla="*/ 48267 h 843657"/>
              <a:gd name="connsiteX174" fmla="*/ 5320899 w 12192000"/>
              <a:gd name="connsiteY174" fmla="*/ 10821 h 843657"/>
              <a:gd name="connsiteX175" fmla="*/ 5427496 w 12192000"/>
              <a:gd name="connsiteY175" fmla="*/ 48 h 843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Lst>
            <a:rect l="l" t="t" r="r" b="b"/>
            <a:pathLst>
              <a:path w="12192000" h="843657">
                <a:moveTo>
                  <a:pt x="5427496" y="48"/>
                </a:moveTo>
                <a:cubicBezTo>
                  <a:pt x="5539522" y="-1167"/>
                  <a:pt x="5660629" y="21238"/>
                  <a:pt x="5725893" y="21789"/>
                </a:cubicBezTo>
                <a:cubicBezTo>
                  <a:pt x="5728883" y="21092"/>
                  <a:pt x="5807017" y="20526"/>
                  <a:pt x="5843016" y="15229"/>
                </a:cubicBezTo>
                <a:lnTo>
                  <a:pt x="5846849" y="32983"/>
                </a:lnTo>
                <a:lnTo>
                  <a:pt x="5899818" y="25502"/>
                </a:lnTo>
                <a:cubicBezTo>
                  <a:pt x="5978576" y="29224"/>
                  <a:pt x="5979762" y="33846"/>
                  <a:pt x="6034990" y="39501"/>
                </a:cubicBezTo>
                <a:cubicBezTo>
                  <a:pt x="6090217" y="45155"/>
                  <a:pt x="6180985" y="52604"/>
                  <a:pt x="6231181" y="59432"/>
                </a:cubicBezTo>
                <a:cubicBezTo>
                  <a:pt x="6281376" y="66260"/>
                  <a:pt x="6255083" y="72671"/>
                  <a:pt x="6336161" y="80469"/>
                </a:cubicBezTo>
                <a:cubicBezTo>
                  <a:pt x="6367899" y="78809"/>
                  <a:pt x="6388398" y="79505"/>
                  <a:pt x="6424286" y="80202"/>
                </a:cubicBezTo>
                <a:lnTo>
                  <a:pt x="6498206" y="88921"/>
                </a:lnTo>
                <a:cubicBezTo>
                  <a:pt x="6511924" y="88197"/>
                  <a:pt x="6519540" y="89722"/>
                  <a:pt x="6524438" y="92235"/>
                </a:cubicBezTo>
                <a:lnTo>
                  <a:pt x="6528543" y="96055"/>
                </a:lnTo>
                <a:lnTo>
                  <a:pt x="6550787" y="79748"/>
                </a:lnTo>
                <a:lnTo>
                  <a:pt x="6638443" y="117301"/>
                </a:lnTo>
                <a:lnTo>
                  <a:pt x="6639771" y="116273"/>
                </a:lnTo>
                <a:cubicBezTo>
                  <a:pt x="6661612" y="112323"/>
                  <a:pt x="6702466" y="111534"/>
                  <a:pt x="6733110" y="109431"/>
                </a:cubicBezTo>
                <a:cubicBezTo>
                  <a:pt x="6750270" y="113134"/>
                  <a:pt x="6804803" y="100717"/>
                  <a:pt x="6823638" y="103653"/>
                </a:cubicBezTo>
                <a:lnTo>
                  <a:pt x="6834898" y="105044"/>
                </a:lnTo>
                <a:lnTo>
                  <a:pt x="6835271" y="104811"/>
                </a:lnTo>
                <a:cubicBezTo>
                  <a:pt x="6838034" y="104559"/>
                  <a:pt x="6841861" y="104809"/>
                  <a:pt x="6847445" y="105763"/>
                </a:cubicBezTo>
                <a:lnTo>
                  <a:pt x="6855429" y="107584"/>
                </a:lnTo>
                <a:lnTo>
                  <a:pt x="6923302" y="131290"/>
                </a:lnTo>
                <a:lnTo>
                  <a:pt x="7046891" y="109264"/>
                </a:lnTo>
                <a:cubicBezTo>
                  <a:pt x="7109198" y="115376"/>
                  <a:pt x="7163425" y="116966"/>
                  <a:pt x="7233811" y="127598"/>
                </a:cubicBezTo>
                <a:cubicBezTo>
                  <a:pt x="7295557" y="125883"/>
                  <a:pt x="7306408" y="101921"/>
                  <a:pt x="7371301" y="118421"/>
                </a:cubicBezTo>
                <a:cubicBezTo>
                  <a:pt x="7428238" y="129077"/>
                  <a:pt x="7510607" y="192508"/>
                  <a:pt x="7574701" y="190435"/>
                </a:cubicBezTo>
                <a:cubicBezTo>
                  <a:pt x="7575517" y="193901"/>
                  <a:pt x="7577730" y="196953"/>
                  <a:pt x="7580910" y="199699"/>
                </a:cubicBezTo>
                <a:lnTo>
                  <a:pt x="7592267" y="206716"/>
                </a:lnTo>
                <a:lnTo>
                  <a:pt x="7594969" y="206552"/>
                </a:lnTo>
                <a:cubicBezTo>
                  <a:pt x="7605059" y="207466"/>
                  <a:pt x="7609760" y="209355"/>
                  <a:pt x="7612066" y="211669"/>
                </a:cubicBezTo>
                <a:lnTo>
                  <a:pt x="7613197" y="214836"/>
                </a:lnTo>
                <a:lnTo>
                  <a:pt x="7624109" y="218987"/>
                </a:lnTo>
                <a:lnTo>
                  <a:pt x="7643393" y="228895"/>
                </a:lnTo>
                <a:lnTo>
                  <a:pt x="7649074" y="229127"/>
                </a:lnTo>
                <a:lnTo>
                  <a:pt x="7681385" y="241546"/>
                </a:lnTo>
                <a:lnTo>
                  <a:pt x="7682814" y="240947"/>
                </a:lnTo>
                <a:cubicBezTo>
                  <a:pt x="7686754" y="239889"/>
                  <a:pt x="7691050" y="239641"/>
                  <a:pt x="7696214" y="241085"/>
                </a:cubicBezTo>
                <a:lnTo>
                  <a:pt x="7819450" y="251097"/>
                </a:lnTo>
                <a:lnTo>
                  <a:pt x="7826804" y="253271"/>
                </a:lnTo>
                <a:lnTo>
                  <a:pt x="7827179" y="253144"/>
                </a:lnTo>
                <a:cubicBezTo>
                  <a:pt x="7829262" y="253251"/>
                  <a:pt x="7831866" y="253829"/>
                  <a:pt x="7835389" y="255095"/>
                </a:cubicBezTo>
                <a:lnTo>
                  <a:pt x="7840212" y="257235"/>
                </a:lnTo>
                <a:lnTo>
                  <a:pt x="7854477" y="261452"/>
                </a:lnTo>
                <a:lnTo>
                  <a:pt x="7925416" y="250871"/>
                </a:lnTo>
                <a:cubicBezTo>
                  <a:pt x="7968549" y="254776"/>
                  <a:pt x="7991532" y="223503"/>
                  <a:pt x="8027820" y="237431"/>
                </a:cubicBezTo>
                <a:cubicBezTo>
                  <a:pt x="8068225" y="241026"/>
                  <a:pt x="8049335" y="250837"/>
                  <a:pt x="8082003" y="258480"/>
                </a:cubicBezTo>
                <a:cubicBezTo>
                  <a:pt x="8118911" y="261016"/>
                  <a:pt x="8227791" y="271465"/>
                  <a:pt x="8258788" y="272192"/>
                </a:cubicBezTo>
                <a:cubicBezTo>
                  <a:pt x="8285356" y="257871"/>
                  <a:pt x="8284528" y="264250"/>
                  <a:pt x="8292894" y="269919"/>
                </a:cubicBezTo>
                <a:lnTo>
                  <a:pt x="8297864" y="268332"/>
                </a:lnTo>
                <a:lnTo>
                  <a:pt x="8304197" y="267834"/>
                </a:lnTo>
                <a:lnTo>
                  <a:pt x="8320276" y="270133"/>
                </a:lnTo>
                <a:lnTo>
                  <a:pt x="8326122" y="271603"/>
                </a:lnTo>
                <a:cubicBezTo>
                  <a:pt x="8330224" y="272389"/>
                  <a:pt x="8333047" y="272623"/>
                  <a:pt x="8335105" y="272466"/>
                </a:cubicBezTo>
                <a:lnTo>
                  <a:pt x="8335390" y="272295"/>
                </a:lnTo>
                <a:lnTo>
                  <a:pt x="8383421" y="274638"/>
                </a:lnTo>
                <a:cubicBezTo>
                  <a:pt x="8398105" y="264966"/>
                  <a:pt x="8442440" y="289516"/>
                  <a:pt x="8443863" y="268710"/>
                </a:cubicBezTo>
                <a:cubicBezTo>
                  <a:pt x="8461029" y="272153"/>
                  <a:pt x="8468950" y="281627"/>
                  <a:pt x="8467401" y="267736"/>
                </a:cubicBezTo>
                <a:cubicBezTo>
                  <a:pt x="8473175" y="268487"/>
                  <a:pt x="8477144" y="267709"/>
                  <a:pt x="8480310" y="266190"/>
                </a:cubicBezTo>
                <a:lnTo>
                  <a:pt x="8481334" y="265430"/>
                </a:lnTo>
                <a:lnTo>
                  <a:pt x="8519400" y="273417"/>
                </a:lnTo>
                <a:lnTo>
                  <a:pt x="8673416" y="324197"/>
                </a:lnTo>
                <a:cubicBezTo>
                  <a:pt x="8745894" y="327976"/>
                  <a:pt x="8849559" y="346603"/>
                  <a:pt x="8915200" y="356781"/>
                </a:cubicBezTo>
                <a:cubicBezTo>
                  <a:pt x="8932755" y="365773"/>
                  <a:pt x="9005876" y="371758"/>
                  <a:pt x="9059198" y="364924"/>
                </a:cubicBezTo>
                <a:lnTo>
                  <a:pt x="9178845" y="379331"/>
                </a:lnTo>
                <a:cubicBezTo>
                  <a:pt x="9219852" y="386336"/>
                  <a:pt x="9250133" y="384055"/>
                  <a:pt x="9291225" y="384156"/>
                </a:cubicBezTo>
                <a:cubicBezTo>
                  <a:pt x="9315636" y="387667"/>
                  <a:pt x="9329719" y="388016"/>
                  <a:pt x="9370554" y="395218"/>
                </a:cubicBezTo>
                <a:cubicBezTo>
                  <a:pt x="9378187" y="394560"/>
                  <a:pt x="9405932" y="395507"/>
                  <a:pt x="9413541" y="394032"/>
                </a:cubicBezTo>
                <a:lnTo>
                  <a:pt x="9457933" y="395525"/>
                </a:lnTo>
                <a:lnTo>
                  <a:pt x="9592718" y="403735"/>
                </a:lnTo>
                <a:cubicBezTo>
                  <a:pt x="9606379" y="409007"/>
                  <a:pt x="9655291" y="415471"/>
                  <a:pt x="9668575" y="410688"/>
                </a:cubicBezTo>
                <a:cubicBezTo>
                  <a:pt x="9679602" y="410798"/>
                  <a:pt x="9706602" y="416975"/>
                  <a:pt x="9715652" y="411123"/>
                </a:cubicBezTo>
                <a:cubicBezTo>
                  <a:pt x="9741103" y="416170"/>
                  <a:pt x="9768395" y="403710"/>
                  <a:pt x="9777853" y="400831"/>
                </a:cubicBezTo>
                <a:cubicBezTo>
                  <a:pt x="9805740" y="393796"/>
                  <a:pt x="9827401" y="416417"/>
                  <a:pt x="9851249" y="415333"/>
                </a:cubicBezTo>
                <a:cubicBezTo>
                  <a:pt x="9890629" y="418769"/>
                  <a:pt x="9948551" y="426335"/>
                  <a:pt x="9976759" y="429768"/>
                </a:cubicBezTo>
                <a:cubicBezTo>
                  <a:pt x="10039303" y="440942"/>
                  <a:pt x="10139010" y="464526"/>
                  <a:pt x="10190155" y="473343"/>
                </a:cubicBezTo>
                <a:cubicBezTo>
                  <a:pt x="10247801" y="482478"/>
                  <a:pt x="10217837" y="456410"/>
                  <a:pt x="10283621" y="482672"/>
                </a:cubicBezTo>
                <a:cubicBezTo>
                  <a:pt x="10314609" y="484053"/>
                  <a:pt x="10340423" y="481075"/>
                  <a:pt x="10363623" y="479281"/>
                </a:cubicBezTo>
                <a:cubicBezTo>
                  <a:pt x="10362575" y="468594"/>
                  <a:pt x="10390200" y="481546"/>
                  <a:pt x="10418680" y="481335"/>
                </a:cubicBezTo>
                <a:cubicBezTo>
                  <a:pt x="10435371" y="482382"/>
                  <a:pt x="10458706" y="485335"/>
                  <a:pt x="10476232" y="487929"/>
                </a:cubicBezTo>
                <a:lnTo>
                  <a:pt x="10477443" y="488348"/>
                </a:lnTo>
                <a:lnTo>
                  <a:pt x="10478546" y="484593"/>
                </a:lnTo>
                <a:cubicBezTo>
                  <a:pt x="10496869" y="473932"/>
                  <a:pt x="10504440" y="492791"/>
                  <a:pt x="10522544" y="483599"/>
                </a:cubicBezTo>
                <a:lnTo>
                  <a:pt x="10525940" y="488575"/>
                </a:lnTo>
                <a:lnTo>
                  <a:pt x="10527978" y="487468"/>
                </a:lnTo>
                <a:lnTo>
                  <a:pt x="10551856" y="495400"/>
                </a:lnTo>
                <a:lnTo>
                  <a:pt x="10651180" y="481776"/>
                </a:lnTo>
                <a:cubicBezTo>
                  <a:pt x="10666635" y="489439"/>
                  <a:pt x="10679569" y="486219"/>
                  <a:pt x="10692407" y="479535"/>
                </a:cubicBezTo>
                <a:cubicBezTo>
                  <a:pt x="10729215" y="482326"/>
                  <a:pt x="10763453" y="472539"/>
                  <a:pt x="10805173" y="469286"/>
                </a:cubicBezTo>
                <a:cubicBezTo>
                  <a:pt x="10849593" y="478609"/>
                  <a:pt x="10873661" y="459268"/>
                  <a:pt x="10918240" y="455873"/>
                </a:cubicBezTo>
                <a:cubicBezTo>
                  <a:pt x="10961126" y="475397"/>
                  <a:pt x="10948597" y="428686"/>
                  <a:pt x="10985893" y="430155"/>
                </a:cubicBezTo>
                <a:cubicBezTo>
                  <a:pt x="11045792" y="447988"/>
                  <a:pt x="10985190" y="414687"/>
                  <a:pt x="11078762" y="421051"/>
                </a:cubicBezTo>
                <a:cubicBezTo>
                  <a:pt x="11083925" y="424015"/>
                  <a:pt x="11114482" y="394913"/>
                  <a:pt x="11113454" y="390853"/>
                </a:cubicBezTo>
                <a:cubicBezTo>
                  <a:pt x="11133947" y="392405"/>
                  <a:pt x="11233066" y="373732"/>
                  <a:pt x="11262187" y="378634"/>
                </a:cubicBezTo>
                <a:cubicBezTo>
                  <a:pt x="11320092" y="367389"/>
                  <a:pt x="11316005" y="350805"/>
                  <a:pt x="11357725" y="347628"/>
                </a:cubicBezTo>
                <a:cubicBezTo>
                  <a:pt x="11394272" y="337523"/>
                  <a:pt x="11451549" y="336224"/>
                  <a:pt x="11514053" y="323566"/>
                </a:cubicBezTo>
                <a:lnTo>
                  <a:pt x="11560799" y="310945"/>
                </a:lnTo>
                <a:lnTo>
                  <a:pt x="11555095" y="330247"/>
                </a:lnTo>
                <a:cubicBezTo>
                  <a:pt x="11570115" y="329566"/>
                  <a:pt x="11599314" y="335563"/>
                  <a:pt x="11601935" y="336765"/>
                </a:cubicBezTo>
                <a:cubicBezTo>
                  <a:pt x="11636102" y="339048"/>
                  <a:pt x="11641430" y="309890"/>
                  <a:pt x="11689326" y="303103"/>
                </a:cubicBezTo>
                <a:cubicBezTo>
                  <a:pt x="11737222" y="296316"/>
                  <a:pt x="11853888" y="301002"/>
                  <a:pt x="11889311" y="296043"/>
                </a:cubicBezTo>
                <a:lnTo>
                  <a:pt x="11894969" y="296953"/>
                </a:lnTo>
                <a:lnTo>
                  <a:pt x="11890989" y="298008"/>
                </a:lnTo>
                <a:cubicBezTo>
                  <a:pt x="11892055" y="297992"/>
                  <a:pt x="11894939" y="297561"/>
                  <a:pt x="11895904" y="297102"/>
                </a:cubicBezTo>
                <a:lnTo>
                  <a:pt x="11894969" y="296953"/>
                </a:lnTo>
                <a:lnTo>
                  <a:pt x="11896981" y="296418"/>
                </a:lnTo>
                <a:cubicBezTo>
                  <a:pt x="11903286" y="295212"/>
                  <a:pt x="11910383" y="325786"/>
                  <a:pt x="11931533" y="322577"/>
                </a:cubicBezTo>
                <a:cubicBezTo>
                  <a:pt x="11942379" y="322584"/>
                  <a:pt x="11958231" y="288015"/>
                  <a:pt x="11970826" y="284547"/>
                </a:cubicBezTo>
                <a:lnTo>
                  <a:pt x="11998411" y="275459"/>
                </a:lnTo>
                <a:cubicBezTo>
                  <a:pt x="12014431" y="274432"/>
                  <a:pt x="12054264" y="253851"/>
                  <a:pt x="12070284" y="252823"/>
                </a:cubicBezTo>
                <a:cubicBezTo>
                  <a:pt x="12101953" y="269774"/>
                  <a:pt x="12127636" y="277970"/>
                  <a:pt x="12149273" y="283340"/>
                </a:cubicBezTo>
                <a:lnTo>
                  <a:pt x="12192000" y="293933"/>
                </a:lnTo>
                <a:lnTo>
                  <a:pt x="12192000" y="843657"/>
                </a:lnTo>
                <a:lnTo>
                  <a:pt x="0" y="843657"/>
                </a:lnTo>
                <a:lnTo>
                  <a:pt x="0" y="517671"/>
                </a:lnTo>
                <a:lnTo>
                  <a:pt x="62970" y="497349"/>
                </a:lnTo>
                <a:cubicBezTo>
                  <a:pt x="96818" y="489349"/>
                  <a:pt x="130274" y="485131"/>
                  <a:pt x="163102" y="486965"/>
                </a:cubicBezTo>
                <a:cubicBezTo>
                  <a:pt x="229273" y="516421"/>
                  <a:pt x="295464" y="465077"/>
                  <a:pt x="327347" y="474218"/>
                </a:cubicBezTo>
                <a:cubicBezTo>
                  <a:pt x="398278" y="461559"/>
                  <a:pt x="524389" y="465494"/>
                  <a:pt x="616456" y="448171"/>
                </a:cubicBezTo>
                <a:cubicBezTo>
                  <a:pt x="689761" y="448930"/>
                  <a:pt x="725233" y="436443"/>
                  <a:pt x="805377" y="441830"/>
                </a:cubicBezTo>
                <a:cubicBezTo>
                  <a:pt x="856514" y="450042"/>
                  <a:pt x="903636" y="447034"/>
                  <a:pt x="937261" y="436268"/>
                </a:cubicBezTo>
                <a:cubicBezTo>
                  <a:pt x="984382" y="427633"/>
                  <a:pt x="1086871" y="383843"/>
                  <a:pt x="1139080" y="358865"/>
                </a:cubicBezTo>
                <a:cubicBezTo>
                  <a:pt x="1171293" y="330806"/>
                  <a:pt x="1269341" y="356187"/>
                  <a:pt x="1319302" y="308917"/>
                </a:cubicBezTo>
                <a:cubicBezTo>
                  <a:pt x="1351293" y="315381"/>
                  <a:pt x="1370639" y="306651"/>
                  <a:pt x="1385386" y="296402"/>
                </a:cubicBezTo>
                <a:lnTo>
                  <a:pt x="1404278" y="282186"/>
                </a:lnTo>
                <a:lnTo>
                  <a:pt x="1431509" y="282637"/>
                </a:lnTo>
                <a:lnTo>
                  <a:pt x="1479635" y="281452"/>
                </a:lnTo>
                <a:lnTo>
                  <a:pt x="1522846" y="286636"/>
                </a:lnTo>
                <a:cubicBezTo>
                  <a:pt x="1607746" y="295741"/>
                  <a:pt x="1658262" y="297408"/>
                  <a:pt x="1744857" y="299498"/>
                </a:cubicBezTo>
                <a:cubicBezTo>
                  <a:pt x="1746802" y="298898"/>
                  <a:pt x="1772794" y="292779"/>
                  <a:pt x="1800399" y="286471"/>
                </a:cubicBezTo>
                <a:lnTo>
                  <a:pt x="1829679" y="279899"/>
                </a:lnTo>
                <a:lnTo>
                  <a:pt x="1848467" y="280085"/>
                </a:lnTo>
                <a:cubicBezTo>
                  <a:pt x="1862541" y="284929"/>
                  <a:pt x="1909246" y="287572"/>
                  <a:pt x="1919990" y="280551"/>
                </a:cubicBezTo>
                <a:cubicBezTo>
                  <a:pt x="1930120" y="279552"/>
                  <a:pt x="1940770" y="283009"/>
                  <a:pt x="1947318" y="275157"/>
                </a:cubicBezTo>
                <a:cubicBezTo>
                  <a:pt x="1969430" y="271795"/>
                  <a:pt x="2020074" y="264052"/>
                  <a:pt x="2052662" y="260377"/>
                </a:cubicBezTo>
                <a:cubicBezTo>
                  <a:pt x="2069011" y="271949"/>
                  <a:pt x="2098031" y="252728"/>
                  <a:pt x="2142850" y="253103"/>
                </a:cubicBezTo>
                <a:cubicBezTo>
                  <a:pt x="2160684" y="266415"/>
                  <a:pt x="2173071" y="253191"/>
                  <a:pt x="2207849" y="271590"/>
                </a:cubicBezTo>
                <a:cubicBezTo>
                  <a:pt x="2209481" y="270048"/>
                  <a:pt x="2211471" y="268648"/>
                  <a:pt x="2213757" y="267429"/>
                </a:cubicBezTo>
                <a:cubicBezTo>
                  <a:pt x="2227043" y="260354"/>
                  <a:pt x="2247279" y="260873"/>
                  <a:pt x="2258954" y="268589"/>
                </a:cubicBezTo>
                <a:cubicBezTo>
                  <a:pt x="2314759" y="293598"/>
                  <a:pt x="2367284" y="294725"/>
                  <a:pt x="2416183" y="301325"/>
                </a:cubicBezTo>
                <a:cubicBezTo>
                  <a:pt x="2471682" y="306236"/>
                  <a:pt x="2436502" y="278448"/>
                  <a:pt x="2504536" y="302799"/>
                </a:cubicBezTo>
                <a:cubicBezTo>
                  <a:pt x="2512619" y="293910"/>
                  <a:pt x="2521472" y="293787"/>
                  <a:pt x="2536071" y="298698"/>
                </a:cubicBezTo>
                <a:cubicBezTo>
                  <a:pt x="2563080" y="300400"/>
                  <a:pt x="2562424" y="277303"/>
                  <a:pt x="2588893" y="292112"/>
                </a:cubicBezTo>
                <a:cubicBezTo>
                  <a:pt x="2584764" y="279571"/>
                  <a:pt x="2640519" y="289099"/>
                  <a:pt x="2628809" y="275805"/>
                </a:cubicBezTo>
                <a:cubicBezTo>
                  <a:pt x="2647132" y="265144"/>
                  <a:pt x="2654703" y="284003"/>
                  <a:pt x="2672807" y="274811"/>
                </a:cubicBezTo>
                <a:cubicBezTo>
                  <a:pt x="2692689" y="273207"/>
                  <a:pt x="2660665" y="287642"/>
                  <a:pt x="2682466" y="289307"/>
                </a:cubicBezTo>
                <a:lnTo>
                  <a:pt x="2801443" y="272988"/>
                </a:lnTo>
                <a:cubicBezTo>
                  <a:pt x="2816898" y="280651"/>
                  <a:pt x="2829832" y="277431"/>
                  <a:pt x="2842670" y="270747"/>
                </a:cubicBezTo>
                <a:cubicBezTo>
                  <a:pt x="2879478" y="273538"/>
                  <a:pt x="2913716" y="263751"/>
                  <a:pt x="2955436" y="260498"/>
                </a:cubicBezTo>
                <a:cubicBezTo>
                  <a:pt x="2999857" y="269821"/>
                  <a:pt x="3023924" y="250480"/>
                  <a:pt x="3068503" y="247085"/>
                </a:cubicBezTo>
                <a:cubicBezTo>
                  <a:pt x="3111389" y="266609"/>
                  <a:pt x="3098860" y="219898"/>
                  <a:pt x="3136157" y="221367"/>
                </a:cubicBezTo>
                <a:cubicBezTo>
                  <a:pt x="3196055" y="239200"/>
                  <a:pt x="3135454" y="205899"/>
                  <a:pt x="3229025" y="212263"/>
                </a:cubicBezTo>
                <a:cubicBezTo>
                  <a:pt x="3234188" y="215227"/>
                  <a:pt x="3264745" y="186124"/>
                  <a:pt x="3263717" y="182064"/>
                </a:cubicBezTo>
                <a:cubicBezTo>
                  <a:pt x="3284210" y="183616"/>
                  <a:pt x="3383330" y="164943"/>
                  <a:pt x="3412450" y="169845"/>
                </a:cubicBezTo>
                <a:cubicBezTo>
                  <a:pt x="3470355" y="158600"/>
                  <a:pt x="3466269" y="142016"/>
                  <a:pt x="3507988" y="138840"/>
                </a:cubicBezTo>
                <a:cubicBezTo>
                  <a:pt x="3544535" y="128734"/>
                  <a:pt x="3601812" y="127435"/>
                  <a:pt x="3664316" y="114777"/>
                </a:cubicBezTo>
                <a:lnTo>
                  <a:pt x="3711062" y="102156"/>
                </a:lnTo>
                <a:lnTo>
                  <a:pt x="3705359" y="121458"/>
                </a:lnTo>
                <a:cubicBezTo>
                  <a:pt x="3720379" y="120778"/>
                  <a:pt x="3749577" y="126775"/>
                  <a:pt x="3752198" y="127977"/>
                </a:cubicBezTo>
                <a:cubicBezTo>
                  <a:pt x="3786365" y="130259"/>
                  <a:pt x="3791694" y="101101"/>
                  <a:pt x="3839589" y="94314"/>
                </a:cubicBezTo>
                <a:cubicBezTo>
                  <a:pt x="3887485" y="87527"/>
                  <a:pt x="4004152" y="92214"/>
                  <a:pt x="4039575" y="87255"/>
                </a:cubicBezTo>
                <a:lnTo>
                  <a:pt x="4045232" y="88164"/>
                </a:lnTo>
                <a:lnTo>
                  <a:pt x="4041253" y="89220"/>
                </a:lnTo>
                <a:cubicBezTo>
                  <a:pt x="4042318" y="89204"/>
                  <a:pt x="4045202" y="88772"/>
                  <a:pt x="4046168" y="88314"/>
                </a:cubicBezTo>
                <a:lnTo>
                  <a:pt x="4045232" y="88164"/>
                </a:lnTo>
                <a:lnTo>
                  <a:pt x="4047244" y="87630"/>
                </a:lnTo>
                <a:cubicBezTo>
                  <a:pt x="4053549" y="86424"/>
                  <a:pt x="4060647" y="116997"/>
                  <a:pt x="4081797" y="113788"/>
                </a:cubicBezTo>
                <a:cubicBezTo>
                  <a:pt x="4092642" y="113795"/>
                  <a:pt x="4108495" y="79226"/>
                  <a:pt x="4121089" y="75758"/>
                </a:cubicBezTo>
                <a:lnTo>
                  <a:pt x="4148674" y="66671"/>
                </a:lnTo>
                <a:cubicBezTo>
                  <a:pt x="4164695" y="65643"/>
                  <a:pt x="4204528" y="45062"/>
                  <a:pt x="4220548" y="44035"/>
                </a:cubicBezTo>
                <a:cubicBezTo>
                  <a:pt x="4283885" y="77935"/>
                  <a:pt x="4323280" y="76818"/>
                  <a:pt x="4354249" y="88116"/>
                </a:cubicBezTo>
                <a:cubicBezTo>
                  <a:pt x="4424521" y="97907"/>
                  <a:pt x="4455906" y="90768"/>
                  <a:pt x="4549237" y="79806"/>
                </a:cubicBezTo>
                <a:cubicBezTo>
                  <a:pt x="4622250" y="85587"/>
                  <a:pt x="4717263" y="97250"/>
                  <a:pt x="4796679" y="108111"/>
                </a:cubicBezTo>
                <a:cubicBezTo>
                  <a:pt x="4846927" y="119802"/>
                  <a:pt x="4894173" y="120032"/>
                  <a:pt x="4928657" y="111604"/>
                </a:cubicBezTo>
                <a:cubicBezTo>
                  <a:pt x="4976404" y="106223"/>
                  <a:pt x="5082489" y="69591"/>
                  <a:pt x="5136768" y="48267"/>
                </a:cubicBezTo>
                <a:cubicBezTo>
                  <a:pt x="5171389" y="22501"/>
                  <a:pt x="5266869" y="54523"/>
                  <a:pt x="5320899" y="10821"/>
                </a:cubicBezTo>
                <a:cubicBezTo>
                  <a:pt x="5353820" y="3483"/>
                  <a:pt x="5390152" y="453"/>
                  <a:pt x="5427496" y="4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9" name="Title 1"/>
          <p:cNvSpPr>
            <a:spLocks noGrp="1"/>
          </p:cNvSpPr>
          <p:nvPr>
            <p:ph type="title"/>
          </p:nvPr>
        </p:nvSpPr>
        <p:spPr>
          <a:xfrm>
            <a:off x="1054681" y="609601"/>
            <a:ext cx="9810604" cy="422365"/>
          </a:xfrm>
        </p:spPr>
        <p:txBody>
          <a:bodyPr/>
          <a:lstStyle>
            <a:lvl1pPr algn="ctr">
              <a:defRPr/>
            </a:lvl1pPr>
          </a:lstStyle>
          <a:p>
            <a:r>
              <a:rPr lang="en-US"/>
              <a:t>Click to edit Master title style</a:t>
            </a:r>
            <a:endParaRPr lang="en-US" dirty="0"/>
          </a:p>
        </p:txBody>
      </p:sp>
      <p:sp>
        <p:nvSpPr>
          <p:cNvPr id="15" name="Text Placeholder 14"/>
          <p:cNvSpPr>
            <a:spLocks noGrp="1"/>
          </p:cNvSpPr>
          <p:nvPr>
            <p:ph type="body" sz="quarter" idx="13"/>
          </p:nvPr>
        </p:nvSpPr>
        <p:spPr>
          <a:xfrm>
            <a:off x="1054890" y="1619250"/>
            <a:ext cx="4736448" cy="422365"/>
          </a:xfrm>
        </p:spPr>
        <p:txBody>
          <a:bodyPr/>
          <a:lstStyle>
            <a:lvl1pPr marL="0" indent="0" algn="l">
              <a:buNone/>
              <a:defRPr sz="2400" b="0" i="0"/>
            </a:lvl1pPr>
          </a:lstStyle>
          <a:p>
            <a:pPr lvl="0"/>
            <a:r>
              <a:rPr lang="en-US"/>
              <a:t>Click to edit Master text styles</a:t>
            </a:r>
          </a:p>
        </p:txBody>
      </p:sp>
      <p:sp>
        <p:nvSpPr>
          <p:cNvPr id="18" name="Text Placeholder 17"/>
          <p:cNvSpPr>
            <a:spLocks noGrp="1"/>
          </p:cNvSpPr>
          <p:nvPr>
            <p:ph type="body" sz="quarter" idx="15"/>
          </p:nvPr>
        </p:nvSpPr>
        <p:spPr>
          <a:xfrm>
            <a:off x="1054682" y="2142535"/>
            <a:ext cx="4735966" cy="3748087"/>
          </a:xfrm>
        </p:spPr>
        <p:txBody>
          <a:bodyPr/>
          <a:lstStyle>
            <a:lvl1pPr>
              <a:defRPr/>
            </a:lvl1pPr>
          </a:lstStyle>
          <a:p>
            <a:pPr lvl="0"/>
            <a:r>
              <a:rPr lang="en-US"/>
              <a:t>Click to edit Master text styles</a:t>
            </a:r>
          </a:p>
        </p:txBody>
      </p:sp>
      <p:sp>
        <p:nvSpPr>
          <p:cNvPr id="16" name="Text Placeholder 14"/>
          <p:cNvSpPr>
            <a:spLocks noGrp="1"/>
          </p:cNvSpPr>
          <p:nvPr>
            <p:ph type="body" sz="quarter" idx="14"/>
          </p:nvPr>
        </p:nvSpPr>
        <p:spPr>
          <a:xfrm>
            <a:off x="6128839" y="1619249"/>
            <a:ext cx="4736447" cy="422365"/>
          </a:xfrm>
        </p:spPr>
        <p:txBody>
          <a:bodyPr/>
          <a:lstStyle>
            <a:lvl1pPr marL="0" indent="0" algn="l">
              <a:buNone/>
              <a:defRPr sz="2400" b="0"/>
            </a:lvl1pPr>
          </a:lstStyle>
          <a:p>
            <a:pPr lvl="0"/>
            <a:r>
              <a:rPr lang="en-US"/>
              <a:t>Click to edit Master text styles</a:t>
            </a:r>
          </a:p>
        </p:txBody>
      </p:sp>
      <p:sp>
        <p:nvSpPr>
          <p:cNvPr id="19" name="Text Placeholder 17"/>
          <p:cNvSpPr>
            <a:spLocks noGrp="1"/>
          </p:cNvSpPr>
          <p:nvPr>
            <p:ph type="body" sz="quarter" idx="16"/>
          </p:nvPr>
        </p:nvSpPr>
        <p:spPr>
          <a:xfrm>
            <a:off x="6129319" y="2142534"/>
            <a:ext cx="4735966" cy="3748087"/>
          </a:xfrm>
        </p:spPr>
        <p:txBody>
          <a:bodyPr/>
          <a:lstStyle>
            <a:lvl1pPr>
              <a:defRPr/>
            </a:lvl1pPr>
          </a:lstStyle>
          <a:p>
            <a:pPr lvl="0"/>
            <a:r>
              <a:rPr lang="en-US"/>
              <a:t>Click to edit Master text styles</a:t>
            </a:r>
          </a:p>
        </p:txBody>
      </p:sp>
      <p:sp>
        <p:nvSpPr>
          <p:cNvPr id="3" name="Footer Placeholder 4">
            <a:extLst>
              <a:ext uri="{FF2B5EF4-FFF2-40B4-BE49-F238E27FC236}">
                <a16:creationId xmlns:a16="http://schemas.microsoft.com/office/drawing/2014/main" id="{7C2E90AD-4941-4260-2877-9695CB150F48}"/>
              </a:ext>
            </a:extLst>
          </p:cNvPr>
          <p:cNvSpPr>
            <a:spLocks noGrp="1"/>
          </p:cNvSpPr>
          <p:nvPr>
            <p:ph type="ftr" sz="quarter" idx="17"/>
          </p:nvPr>
        </p:nvSpPr>
        <p:spPr>
          <a:xfrm rot="5400000">
            <a:off x="10450513" y="1408113"/>
            <a:ext cx="2771775" cy="365125"/>
          </a:xfrm>
        </p:spPr>
        <p:txBody>
          <a:bodyPr/>
          <a:lstStyle>
            <a:lvl1pPr eaLnBrk="0" fontAlgn="base" hangingPunct="0">
              <a:spcBef>
                <a:spcPct val="0"/>
              </a:spcBef>
              <a:spcAft>
                <a:spcPct val="0"/>
              </a:spcAft>
              <a:defRPr/>
            </a:lvl1pPr>
          </a:lstStyle>
          <a:p>
            <a:pPr>
              <a:defRPr/>
            </a:pPr>
            <a:r>
              <a:rPr lang="en-US"/>
              <a:t>PRESENTATION TITLE</a:t>
            </a:r>
          </a:p>
        </p:txBody>
      </p:sp>
      <p:sp>
        <p:nvSpPr>
          <p:cNvPr id="4" name="Slide Number Placeholder 5">
            <a:extLst>
              <a:ext uri="{FF2B5EF4-FFF2-40B4-BE49-F238E27FC236}">
                <a16:creationId xmlns:a16="http://schemas.microsoft.com/office/drawing/2014/main" id="{DC254847-CE29-9D27-61CA-39E1163AF713}"/>
              </a:ext>
            </a:extLst>
          </p:cNvPr>
          <p:cNvSpPr>
            <a:spLocks noGrp="1"/>
          </p:cNvSpPr>
          <p:nvPr>
            <p:ph type="sldNum" sz="quarter" idx="18"/>
          </p:nvPr>
        </p:nvSpPr>
        <p:spPr>
          <a:xfrm>
            <a:off x="11558588" y="3136900"/>
            <a:ext cx="546100" cy="579438"/>
          </a:xfrm>
        </p:spPr>
        <p:txBody>
          <a:bodyPr/>
          <a:lstStyle>
            <a:lvl1pPr eaLnBrk="0" hangingPunct="0">
              <a:defRPr/>
            </a:lvl1pPr>
          </a:lstStyle>
          <a:p>
            <a:fld id="{64ECE9F6-6A42-4C99-9874-364543452C83}" type="slidenum">
              <a:rPr lang="en-US" altLang="en-US"/>
              <a:pPr/>
              <a:t>‹#›</a:t>
            </a:fld>
            <a:endParaRPr lang="en-US" altLang="en-US"/>
          </a:p>
        </p:txBody>
      </p:sp>
      <p:sp>
        <p:nvSpPr>
          <p:cNvPr id="5" name="Date Placeholder 3">
            <a:extLst>
              <a:ext uri="{FF2B5EF4-FFF2-40B4-BE49-F238E27FC236}">
                <a16:creationId xmlns:a16="http://schemas.microsoft.com/office/drawing/2014/main" id="{1ABC97FC-0D4A-80D4-B04F-63111E464DDB}"/>
              </a:ext>
            </a:extLst>
          </p:cNvPr>
          <p:cNvSpPr>
            <a:spLocks noGrp="1"/>
          </p:cNvSpPr>
          <p:nvPr>
            <p:ph type="dt" sz="half" idx="19"/>
          </p:nvPr>
        </p:nvSpPr>
        <p:spPr>
          <a:xfrm rot="5400000">
            <a:off x="10506076" y="5075237"/>
            <a:ext cx="2647950" cy="365125"/>
          </a:xfrm>
        </p:spPr>
        <p:txBody>
          <a:bodyPr/>
          <a:lstStyle>
            <a:lvl1pPr eaLnBrk="0" fontAlgn="base" hangingPunct="0">
              <a:spcBef>
                <a:spcPct val="0"/>
              </a:spcBef>
              <a:spcAft>
                <a:spcPct val="0"/>
              </a:spcAft>
              <a:defRPr/>
            </a:lvl1pPr>
          </a:lstStyle>
          <a:p>
            <a:pPr>
              <a:defRPr/>
            </a:pPr>
            <a:r>
              <a:rPr lang="en-US"/>
              <a:t>20XX</a:t>
            </a:r>
          </a:p>
        </p:txBody>
      </p:sp>
    </p:spTree>
    <p:extLst>
      <p:ext uri="{BB962C8B-B14F-4D97-AF65-F5344CB8AC3E}">
        <p14:creationId xmlns:p14="http://schemas.microsoft.com/office/powerpoint/2010/main" val="252361333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preserve="1" userDrawn="1">
  <p:cSld name="Content 3 Column">
    <p:spTree>
      <p:nvGrpSpPr>
        <p:cNvPr id="1" name=""/>
        <p:cNvGrpSpPr/>
        <p:nvPr/>
      </p:nvGrpSpPr>
      <p:grpSpPr>
        <a:xfrm>
          <a:off x="0" y="0"/>
          <a:ext cx="0" cy="0"/>
          <a:chOff x="0" y="0"/>
          <a:chExt cx="0" cy="0"/>
        </a:xfrm>
      </p:grpSpPr>
      <p:sp>
        <p:nvSpPr>
          <p:cNvPr id="2" name="Freeform: Shape 10">
            <a:extLst>
              <a:ext uri="{FF2B5EF4-FFF2-40B4-BE49-F238E27FC236}">
                <a16:creationId xmlns:a16="http://schemas.microsoft.com/office/drawing/2014/main" id="{BBF7E5C2-8B2A-8E72-4B96-18C9A25152BD}"/>
              </a:ext>
            </a:extLst>
          </p:cNvPr>
          <p:cNvSpPr/>
          <p:nvPr userDrawn="1"/>
        </p:nvSpPr>
        <p:spPr>
          <a:xfrm>
            <a:off x="0" y="6248400"/>
            <a:ext cx="12192000" cy="609600"/>
          </a:xfrm>
          <a:custGeom>
            <a:avLst/>
            <a:gdLst>
              <a:gd name="connsiteX0" fmla="*/ 5427496 w 12192000"/>
              <a:gd name="connsiteY0" fmla="*/ 48 h 843657"/>
              <a:gd name="connsiteX1" fmla="*/ 5725893 w 12192000"/>
              <a:gd name="connsiteY1" fmla="*/ 21789 h 843657"/>
              <a:gd name="connsiteX2" fmla="*/ 5843016 w 12192000"/>
              <a:gd name="connsiteY2" fmla="*/ 15229 h 843657"/>
              <a:gd name="connsiteX3" fmla="*/ 5846849 w 12192000"/>
              <a:gd name="connsiteY3" fmla="*/ 32983 h 843657"/>
              <a:gd name="connsiteX4" fmla="*/ 5899818 w 12192000"/>
              <a:gd name="connsiteY4" fmla="*/ 25502 h 843657"/>
              <a:gd name="connsiteX5" fmla="*/ 6034990 w 12192000"/>
              <a:gd name="connsiteY5" fmla="*/ 39501 h 843657"/>
              <a:gd name="connsiteX6" fmla="*/ 6231181 w 12192000"/>
              <a:gd name="connsiteY6" fmla="*/ 59432 h 843657"/>
              <a:gd name="connsiteX7" fmla="*/ 6336161 w 12192000"/>
              <a:gd name="connsiteY7" fmla="*/ 80469 h 843657"/>
              <a:gd name="connsiteX8" fmla="*/ 6424286 w 12192000"/>
              <a:gd name="connsiteY8" fmla="*/ 80202 h 843657"/>
              <a:gd name="connsiteX9" fmla="*/ 6498206 w 12192000"/>
              <a:gd name="connsiteY9" fmla="*/ 88921 h 843657"/>
              <a:gd name="connsiteX10" fmla="*/ 6524438 w 12192000"/>
              <a:gd name="connsiteY10" fmla="*/ 92235 h 843657"/>
              <a:gd name="connsiteX11" fmla="*/ 6528543 w 12192000"/>
              <a:gd name="connsiteY11" fmla="*/ 96055 h 843657"/>
              <a:gd name="connsiteX12" fmla="*/ 6550787 w 12192000"/>
              <a:gd name="connsiteY12" fmla="*/ 79748 h 843657"/>
              <a:gd name="connsiteX13" fmla="*/ 6638443 w 12192000"/>
              <a:gd name="connsiteY13" fmla="*/ 117301 h 843657"/>
              <a:gd name="connsiteX14" fmla="*/ 6639771 w 12192000"/>
              <a:gd name="connsiteY14" fmla="*/ 116273 h 843657"/>
              <a:gd name="connsiteX15" fmla="*/ 6733110 w 12192000"/>
              <a:gd name="connsiteY15" fmla="*/ 109431 h 843657"/>
              <a:gd name="connsiteX16" fmla="*/ 6823638 w 12192000"/>
              <a:gd name="connsiteY16" fmla="*/ 103653 h 843657"/>
              <a:gd name="connsiteX17" fmla="*/ 6834898 w 12192000"/>
              <a:gd name="connsiteY17" fmla="*/ 105044 h 843657"/>
              <a:gd name="connsiteX18" fmla="*/ 6835271 w 12192000"/>
              <a:gd name="connsiteY18" fmla="*/ 104811 h 843657"/>
              <a:gd name="connsiteX19" fmla="*/ 6847445 w 12192000"/>
              <a:gd name="connsiteY19" fmla="*/ 105763 h 843657"/>
              <a:gd name="connsiteX20" fmla="*/ 6855429 w 12192000"/>
              <a:gd name="connsiteY20" fmla="*/ 107584 h 843657"/>
              <a:gd name="connsiteX21" fmla="*/ 6923302 w 12192000"/>
              <a:gd name="connsiteY21" fmla="*/ 131290 h 843657"/>
              <a:gd name="connsiteX22" fmla="*/ 7046891 w 12192000"/>
              <a:gd name="connsiteY22" fmla="*/ 109264 h 843657"/>
              <a:gd name="connsiteX23" fmla="*/ 7233811 w 12192000"/>
              <a:gd name="connsiteY23" fmla="*/ 127598 h 843657"/>
              <a:gd name="connsiteX24" fmla="*/ 7371301 w 12192000"/>
              <a:gd name="connsiteY24" fmla="*/ 118421 h 843657"/>
              <a:gd name="connsiteX25" fmla="*/ 7574701 w 12192000"/>
              <a:gd name="connsiteY25" fmla="*/ 190435 h 843657"/>
              <a:gd name="connsiteX26" fmla="*/ 7580910 w 12192000"/>
              <a:gd name="connsiteY26" fmla="*/ 199699 h 843657"/>
              <a:gd name="connsiteX27" fmla="*/ 7592267 w 12192000"/>
              <a:gd name="connsiteY27" fmla="*/ 206716 h 843657"/>
              <a:gd name="connsiteX28" fmla="*/ 7594969 w 12192000"/>
              <a:gd name="connsiteY28" fmla="*/ 206552 h 843657"/>
              <a:gd name="connsiteX29" fmla="*/ 7612066 w 12192000"/>
              <a:gd name="connsiteY29" fmla="*/ 211669 h 843657"/>
              <a:gd name="connsiteX30" fmla="*/ 7613197 w 12192000"/>
              <a:gd name="connsiteY30" fmla="*/ 214836 h 843657"/>
              <a:gd name="connsiteX31" fmla="*/ 7624109 w 12192000"/>
              <a:gd name="connsiteY31" fmla="*/ 218987 h 843657"/>
              <a:gd name="connsiteX32" fmla="*/ 7643393 w 12192000"/>
              <a:gd name="connsiteY32" fmla="*/ 228895 h 843657"/>
              <a:gd name="connsiteX33" fmla="*/ 7649074 w 12192000"/>
              <a:gd name="connsiteY33" fmla="*/ 229127 h 843657"/>
              <a:gd name="connsiteX34" fmla="*/ 7681385 w 12192000"/>
              <a:gd name="connsiteY34" fmla="*/ 241546 h 843657"/>
              <a:gd name="connsiteX35" fmla="*/ 7682814 w 12192000"/>
              <a:gd name="connsiteY35" fmla="*/ 240947 h 843657"/>
              <a:gd name="connsiteX36" fmla="*/ 7696214 w 12192000"/>
              <a:gd name="connsiteY36" fmla="*/ 241085 h 843657"/>
              <a:gd name="connsiteX37" fmla="*/ 7819450 w 12192000"/>
              <a:gd name="connsiteY37" fmla="*/ 251097 h 843657"/>
              <a:gd name="connsiteX38" fmla="*/ 7826804 w 12192000"/>
              <a:gd name="connsiteY38" fmla="*/ 253271 h 843657"/>
              <a:gd name="connsiteX39" fmla="*/ 7827179 w 12192000"/>
              <a:gd name="connsiteY39" fmla="*/ 253144 h 843657"/>
              <a:gd name="connsiteX40" fmla="*/ 7835389 w 12192000"/>
              <a:gd name="connsiteY40" fmla="*/ 255095 h 843657"/>
              <a:gd name="connsiteX41" fmla="*/ 7840212 w 12192000"/>
              <a:gd name="connsiteY41" fmla="*/ 257235 h 843657"/>
              <a:gd name="connsiteX42" fmla="*/ 7854477 w 12192000"/>
              <a:gd name="connsiteY42" fmla="*/ 261452 h 843657"/>
              <a:gd name="connsiteX43" fmla="*/ 7925416 w 12192000"/>
              <a:gd name="connsiteY43" fmla="*/ 250871 h 843657"/>
              <a:gd name="connsiteX44" fmla="*/ 8027820 w 12192000"/>
              <a:gd name="connsiteY44" fmla="*/ 237431 h 843657"/>
              <a:gd name="connsiteX45" fmla="*/ 8082003 w 12192000"/>
              <a:gd name="connsiteY45" fmla="*/ 258480 h 843657"/>
              <a:gd name="connsiteX46" fmla="*/ 8258788 w 12192000"/>
              <a:gd name="connsiteY46" fmla="*/ 272192 h 843657"/>
              <a:gd name="connsiteX47" fmla="*/ 8292894 w 12192000"/>
              <a:gd name="connsiteY47" fmla="*/ 269919 h 843657"/>
              <a:gd name="connsiteX48" fmla="*/ 8297864 w 12192000"/>
              <a:gd name="connsiteY48" fmla="*/ 268332 h 843657"/>
              <a:gd name="connsiteX49" fmla="*/ 8304197 w 12192000"/>
              <a:gd name="connsiteY49" fmla="*/ 267834 h 843657"/>
              <a:gd name="connsiteX50" fmla="*/ 8320276 w 12192000"/>
              <a:gd name="connsiteY50" fmla="*/ 270133 h 843657"/>
              <a:gd name="connsiteX51" fmla="*/ 8326122 w 12192000"/>
              <a:gd name="connsiteY51" fmla="*/ 271603 h 843657"/>
              <a:gd name="connsiteX52" fmla="*/ 8335105 w 12192000"/>
              <a:gd name="connsiteY52" fmla="*/ 272466 h 843657"/>
              <a:gd name="connsiteX53" fmla="*/ 8335390 w 12192000"/>
              <a:gd name="connsiteY53" fmla="*/ 272295 h 843657"/>
              <a:gd name="connsiteX54" fmla="*/ 8383421 w 12192000"/>
              <a:gd name="connsiteY54" fmla="*/ 274638 h 843657"/>
              <a:gd name="connsiteX55" fmla="*/ 8443863 w 12192000"/>
              <a:gd name="connsiteY55" fmla="*/ 268710 h 843657"/>
              <a:gd name="connsiteX56" fmla="*/ 8467401 w 12192000"/>
              <a:gd name="connsiteY56" fmla="*/ 267736 h 843657"/>
              <a:gd name="connsiteX57" fmla="*/ 8480310 w 12192000"/>
              <a:gd name="connsiteY57" fmla="*/ 266190 h 843657"/>
              <a:gd name="connsiteX58" fmla="*/ 8481334 w 12192000"/>
              <a:gd name="connsiteY58" fmla="*/ 265430 h 843657"/>
              <a:gd name="connsiteX59" fmla="*/ 8519400 w 12192000"/>
              <a:gd name="connsiteY59" fmla="*/ 273417 h 843657"/>
              <a:gd name="connsiteX60" fmla="*/ 8673416 w 12192000"/>
              <a:gd name="connsiteY60" fmla="*/ 324197 h 843657"/>
              <a:gd name="connsiteX61" fmla="*/ 8915200 w 12192000"/>
              <a:gd name="connsiteY61" fmla="*/ 356781 h 843657"/>
              <a:gd name="connsiteX62" fmla="*/ 9059198 w 12192000"/>
              <a:gd name="connsiteY62" fmla="*/ 364924 h 843657"/>
              <a:gd name="connsiteX63" fmla="*/ 9178845 w 12192000"/>
              <a:gd name="connsiteY63" fmla="*/ 379331 h 843657"/>
              <a:gd name="connsiteX64" fmla="*/ 9291225 w 12192000"/>
              <a:gd name="connsiteY64" fmla="*/ 384156 h 843657"/>
              <a:gd name="connsiteX65" fmla="*/ 9370554 w 12192000"/>
              <a:gd name="connsiteY65" fmla="*/ 395218 h 843657"/>
              <a:gd name="connsiteX66" fmla="*/ 9413541 w 12192000"/>
              <a:gd name="connsiteY66" fmla="*/ 394032 h 843657"/>
              <a:gd name="connsiteX67" fmla="*/ 9457933 w 12192000"/>
              <a:gd name="connsiteY67" fmla="*/ 395525 h 843657"/>
              <a:gd name="connsiteX68" fmla="*/ 9592718 w 12192000"/>
              <a:gd name="connsiteY68" fmla="*/ 403735 h 843657"/>
              <a:gd name="connsiteX69" fmla="*/ 9668575 w 12192000"/>
              <a:gd name="connsiteY69" fmla="*/ 410688 h 843657"/>
              <a:gd name="connsiteX70" fmla="*/ 9715652 w 12192000"/>
              <a:gd name="connsiteY70" fmla="*/ 411123 h 843657"/>
              <a:gd name="connsiteX71" fmla="*/ 9777853 w 12192000"/>
              <a:gd name="connsiteY71" fmla="*/ 400831 h 843657"/>
              <a:gd name="connsiteX72" fmla="*/ 9851249 w 12192000"/>
              <a:gd name="connsiteY72" fmla="*/ 415333 h 843657"/>
              <a:gd name="connsiteX73" fmla="*/ 9976759 w 12192000"/>
              <a:gd name="connsiteY73" fmla="*/ 429768 h 843657"/>
              <a:gd name="connsiteX74" fmla="*/ 10190155 w 12192000"/>
              <a:gd name="connsiteY74" fmla="*/ 473343 h 843657"/>
              <a:gd name="connsiteX75" fmla="*/ 10283621 w 12192000"/>
              <a:gd name="connsiteY75" fmla="*/ 482672 h 843657"/>
              <a:gd name="connsiteX76" fmla="*/ 10363623 w 12192000"/>
              <a:gd name="connsiteY76" fmla="*/ 479281 h 843657"/>
              <a:gd name="connsiteX77" fmla="*/ 10418680 w 12192000"/>
              <a:gd name="connsiteY77" fmla="*/ 481335 h 843657"/>
              <a:gd name="connsiteX78" fmla="*/ 10476232 w 12192000"/>
              <a:gd name="connsiteY78" fmla="*/ 487929 h 843657"/>
              <a:gd name="connsiteX79" fmla="*/ 10477443 w 12192000"/>
              <a:gd name="connsiteY79" fmla="*/ 488348 h 843657"/>
              <a:gd name="connsiteX80" fmla="*/ 10478546 w 12192000"/>
              <a:gd name="connsiteY80" fmla="*/ 484593 h 843657"/>
              <a:gd name="connsiteX81" fmla="*/ 10522544 w 12192000"/>
              <a:gd name="connsiteY81" fmla="*/ 483599 h 843657"/>
              <a:gd name="connsiteX82" fmla="*/ 10525940 w 12192000"/>
              <a:gd name="connsiteY82" fmla="*/ 488575 h 843657"/>
              <a:gd name="connsiteX83" fmla="*/ 10527978 w 12192000"/>
              <a:gd name="connsiteY83" fmla="*/ 487468 h 843657"/>
              <a:gd name="connsiteX84" fmla="*/ 10551856 w 12192000"/>
              <a:gd name="connsiteY84" fmla="*/ 495400 h 843657"/>
              <a:gd name="connsiteX85" fmla="*/ 10651180 w 12192000"/>
              <a:gd name="connsiteY85" fmla="*/ 481776 h 843657"/>
              <a:gd name="connsiteX86" fmla="*/ 10692407 w 12192000"/>
              <a:gd name="connsiteY86" fmla="*/ 479535 h 843657"/>
              <a:gd name="connsiteX87" fmla="*/ 10805173 w 12192000"/>
              <a:gd name="connsiteY87" fmla="*/ 469286 h 843657"/>
              <a:gd name="connsiteX88" fmla="*/ 10918240 w 12192000"/>
              <a:gd name="connsiteY88" fmla="*/ 455873 h 843657"/>
              <a:gd name="connsiteX89" fmla="*/ 10985893 w 12192000"/>
              <a:gd name="connsiteY89" fmla="*/ 430155 h 843657"/>
              <a:gd name="connsiteX90" fmla="*/ 11078762 w 12192000"/>
              <a:gd name="connsiteY90" fmla="*/ 421051 h 843657"/>
              <a:gd name="connsiteX91" fmla="*/ 11113454 w 12192000"/>
              <a:gd name="connsiteY91" fmla="*/ 390853 h 843657"/>
              <a:gd name="connsiteX92" fmla="*/ 11262187 w 12192000"/>
              <a:gd name="connsiteY92" fmla="*/ 378634 h 843657"/>
              <a:gd name="connsiteX93" fmla="*/ 11357725 w 12192000"/>
              <a:gd name="connsiteY93" fmla="*/ 347628 h 843657"/>
              <a:gd name="connsiteX94" fmla="*/ 11514053 w 12192000"/>
              <a:gd name="connsiteY94" fmla="*/ 323566 h 843657"/>
              <a:gd name="connsiteX95" fmla="*/ 11560799 w 12192000"/>
              <a:gd name="connsiteY95" fmla="*/ 310945 h 843657"/>
              <a:gd name="connsiteX96" fmla="*/ 11555095 w 12192000"/>
              <a:gd name="connsiteY96" fmla="*/ 330247 h 843657"/>
              <a:gd name="connsiteX97" fmla="*/ 11601935 w 12192000"/>
              <a:gd name="connsiteY97" fmla="*/ 336765 h 843657"/>
              <a:gd name="connsiteX98" fmla="*/ 11689326 w 12192000"/>
              <a:gd name="connsiteY98" fmla="*/ 303103 h 843657"/>
              <a:gd name="connsiteX99" fmla="*/ 11889311 w 12192000"/>
              <a:gd name="connsiteY99" fmla="*/ 296043 h 843657"/>
              <a:gd name="connsiteX100" fmla="*/ 11894969 w 12192000"/>
              <a:gd name="connsiteY100" fmla="*/ 296953 h 843657"/>
              <a:gd name="connsiteX101" fmla="*/ 11890989 w 12192000"/>
              <a:gd name="connsiteY101" fmla="*/ 298008 h 843657"/>
              <a:gd name="connsiteX102" fmla="*/ 11895904 w 12192000"/>
              <a:gd name="connsiteY102" fmla="*/ 297102 h 843657"/>
              <a:gd name="connsiteX103" fmla="*/ 11894969 w 12192000"/>
              <a:gd name="connsiteY103" fmla="*/ 296953 h 843657"/>
              <a:gd name="connsiteX104" fmla="*/ 11896981 w 12192000"/>
              <a:gd name="connsiteY104" fmla="*/ 296418 h 843657"/>
              <a:gd name="connsiteX105" fmla="*/ 11931533 w 12192000"/>
              <a:gd name="connsiteY105" fmla="*/ 322577 h 843657"/>
              <a:gd name="connsiteX106" fmla="*/ 11970826 w 12192000"/>
              <a:gd name="connsiteY106" fmla="*/ 284547 h 843657"/>
              <a:gd name="connsiteX107" fmla="*/ 11998411 w 12192000"/>
              <a:gd name="connsiteY107" fmla="*/ 275459 h 843657"/>
              <a:gd name="connsiteX108" fmla="*/ 12070284 w 12192000"/>
              <a:gd name="connsiteY108" fmla="*/ 252823 h 843657"/>
              <a:gd name="connsiteX109" fmla="*/ 12149273 w 12192000"/>
              <a:gd name="connsiteY109" fmla="*/ 283340 h 843657"/>
              <a:gd name="connsiteX110" fmla="*/ 12192000 w 12192000"/>
              <a:gd name="connsiteY110" fmla="*/ 293933 h 843657"/>
              <a:gd name="connsiteX111" fmla="*/ 12192000 w 12192000"/>
              <a:gd name="connsiteY111" fmla="*/ 843657 h 843657"/>
              <a:gd name="connsiteX112" fmla="*/ 0 w 12192000"/>
              <a:gd name="connsiteY112" fmla="*/ 843657 h 843657"/>
              <a:gd name="connsiteX113" fmla="*/ 0 w 12192000"/>
              <a:gd name="connsiteY113" fmla="*/ 517671 h 843657"/>
              <a:gd name="connsiteX114" fmla="*/ 62970 w 12192000"/>
              <a:gd name="connsiteY114" fmla="*/ 497349 h 843657"/>
              <a:gd name="connsiteX115" fmla="*/ 163102 w 12192000"/>
              <a:gd name="connsiteY115" fmla="*/ 486965 h 843657"/>
              <a:gd name="connsiteX116" fmla="*/ 327347 w 12192000"/>
              <a:gd name="connsiteY116" fmla="*/ 474218 h 843657"/>
              <a:gd name="connsiteX117" fmla="*/ 616456 w 12192000"/>
              <a:gd name="connsiteY117" fmla="*/ 448171 h 843657"/>
              <a:gd name="connsiteX118" fmla="*/ 805377 w 12192000"/>
              <a:gd name="connsiteY118" fmla="*/ 441830 h 843657"/>
              <a:gd name="connsiteX119" fmla="*/ 937261 w 12192000"/>
              <a:gd name="connsiteY119" fmla="*/ 436268 h 843657"/>
              <a:gd name="connsiteX120" fmla="*/ 1139080 w 12192000"/>
              <a:gd name="connsiteY120" fmla="*/ 358865 h 843657"/>
              <a:gd name="connsiteX121" fmla="*/ 1319302 w 12192000"/>
              <a:gd name="connsiteY121" fmla="*/ 308917 h 843657"/>
              <a:gd name="connsiteX122" fmla="*/ 1385386 w 12192000"/>
              <a:gd name="connsiteY122" fmla="*/ 296402 h 843657"/>
              <a:gd name="connsiteX123" fmla="*/ 1404278 w 12192000"/>
              <a:gd name="connsiteY123" fmla="*/ 282186 h 843657"/>
              <a:gd name="connsiteX124" fmla="*/ 1431509 w 12192000"/>
              <a:gd name="connsiteY124" fmla="*/ 282637 h 843657"/>
              <a:gd name="connsiteX125" fmla="*/ 1479635 w 12192000"/>
              <a:gd name="connsiteY125" fmla="*/ 281452 h 843657"/>
              <a:gd name="connsiteX126" fmla="*/ 1522846 w 12192000"/>
              <a:gd name="connsiteY126" fmla="*/ 286636 h 843657"/>
              <a:gd name="connsiteX127" fmla="*/ 1744857 w 12192000"/>
              <a:gd name="connsiteY127" fmla="*/ 299498 h 843657"/>
              <a:gd name="connsiteX128" fmla="*/ 1800399 w 12192000"/>
              <a:gd name="connsiteY128" fmla="*/ 286471 h 843657"/>
              <a:gd name="connsiteX129" fmla="*/ 1829679 w 12192000"/>
              <a:gd name="connsiteY129" fmla="*/ 279899 h 843657"/>
              <a:gd name="connsiteX130" fmla="*/ 1848467 w 12192000"/>
              <a:gd name="connsiteY130" fmla="*/ 280085 h 843657"/>
              <a:gd name="connsiteX131" fmla="*/ 1919990 w 12192000"/>
              <a:gd name="connsiteY131" fmla="*/ 280551 h 843657"/>
              <a:gd name="connsiteX132" fmla="*/ 1947318 w 12192000"/>
              <a:gd name="connsiteY132" fmla="*/ 275157 h 843657"/>
              <a:gd name="connsiteX133" fmla="*/ 2052662 w 12192000"/>
              <a:gd name="connsiteY133" fmla="*/ 260377 h 843657"/>
              <a:gd name="connsiteX134" fmla="*/ 2142850 w 12192000"/>
              <a:gd name="connsiteY134" fmla="*/ 253103 h 843657"/>
              <a:gd name="connsiteX135" fmla="*/ 2207849 w 12192000"/>
              <a:gd name="connsiteY135" fmla="*/ 271590 h 843657"/>
              <a:gd name="connsiteX136" fmla="*/ 2213757 w 12192000"/>
              <a:gd name="connsiteY136" fmla="*/ 267429 h 843657"/>
              <a:gd name="connsiteX137" fmla="*/ 2258954 w 12192000"/>
              <a:gd name="connsiteY137" fmla="*/ 268589 h 843657"/>
              <a:gd name="connsiteX138" fmla="*/ 2416183 w 12192000"/>
              <a:gd name="connsiteY138" fmla="*/ 301325 h 843657"/>
              <a:gd name="connsiteX139" fmla="*/ 2504536 w 12192000"/>
              <a:gd name="connsiteY139" fmla="*/ 302799 h 843657"/>
              <a:gd name="connsiteX140" fmla="*/ 2536071 w 12192000"/>
              <a:gd name="connsiteY140" fmla="*/ 298698 h 843657"/>
              <a:gd name="connsiteX141" fmla="*/ 2588893 w 12192000"/>
              <a:gd name="connsiteY141" fmla="*/ 292112 h 843657"/>
              <a:gd name="connsiteX142" fmla="*/ 2628809 w 12192000"/>
              <a:gd name="connsiteY142" fmla="*/ 275805 h 843657"/>
              <a:gd name="connsiteX143" fmla="*/ 2672807 w 12192000"/>
              <a:gd name="connsiteY143" fmla="*/ 274811 h 843657"/>
              <a:gd name="connsiteX144" fmla="*/ 2682466 w 12192000"/>
              <a:gd name="connsiteY144" fmla="*/ 289307 h 843657"/>
              <a:gd name="connsiteX145" fmla="*/ 2801443 w 12192000"/>
              <a:gd name="connsiteY145" fmla="*/ 272988 h 843657"/>
              <a:gd name="connsiteX146" fmla="*/ 2842670 w 12192000"/>
              <a:gd name="connsiteY146" fmla="*/ 270747 h 843657"/>
              <a:gd name="connsiteX147" fmla="*/ 2955436 w 12192000"/>
              <a:gd name="connsiteY147" fmla="*/ 260498 h 843657"/>
              <a:gd name="connsiteX148" fmla="*/ 3068503 w 12192000"/>
              <a:gd name="connsiteY148" fmla="*/ 247085 h 843657"/>
              <a:gd name="connsiteX149" fmla="*/ 3136157 w 12192000"/>
              <a:gd name="connsiteY149" fmla="*/ 221367 h 843657"/>
              <a:gd name="connsiteX150" fmla="*/ 3229025 w 12192000"/>
              <a:gd name="connsiteY150" fmla="*/ 212263 h 843657"/>
              <a:gd name="connsiteX151" fmla="*/ 3263717 w 12192000"/>
              <a:gd name="connsiteY151" fmla="*/ 182064 h 843657"/>
              <a:gd name="connsiteX152" fmla="*/ 3412450 w 12192000"/>
              <a:gd name="connsiteY152" fmla="*/ 169845 h 843657"/>
              <a:gd name="connsiteX153" fmla="*/ 3507988 w 12192000"/>
              <a:gd name="connsiteY153" fmla="*/ 138840 h 843657"/>
              <a:gd name="connsiteX154" fmla="*/ 3664316 w 12192000"/>
              <a:gd name="connsiteY154" fmla="*/ 114777 h 843657"/>
              <a:gd name="connsiteX155" fmla="*/ 3711062 w 12192000"/>
              <a:gd name="connsiteY155" fmla="*/ 102156 h 843657"/>
              <a:gd name="connsiteX156" fmla="*/ 3705359 w 12192000"/>
              <a:gd name="connsiteY156" fmla="*/ 121458 h 843657"/>
              <a:gd name="connsiteX157" fmla="*/ 3752198 w 12192000"/>
              <a:gd name="connsiteY157" fmla="*/ 127977 h 843657"/>
              <a:gd name="connsiteX158" fmla="*/ 3839589 w 12192000"/>
              <a:gd name="connsiteY158" fmla="*/ 94314 h 843657"/>
              <a:gd name="connsiteX159" fmla="*/ 4039575 w 12192000"/>
              <a:gd name="connsiteY159" fmla="*/ 87255 h 843657"/>
              <a:gd name="connsiteX160" fmla="*/ 4045232 w 12192000"/>
              <a:gd name="connsiteY160" fmla="*/ 88164 h 843657"/>
              <a:gd name="connsiteX161" fmla="*/ 4041253 w 12192000"/>
              <a:gd name="connsiteY161" fmla="*/ 89220 h 843657"/>
              <a:gd name="connsiteX162" fmla="*/ 4046168 w 12192000"/>
              <a:gd name="connsiteY162" fmla="*/ 88314 h 843657"/>
              <a:gd name="connsiteX163" fmla="*/ 4045232 w 12192000"/>
              <a:gd name="connsiteY163" fmla="*/ 88164 h 843657"/>
              <a:gd name="connsiteX164" fmla="*/ 4047244 w 12192000"/>
              <a:gd name="connsiteY164" fmla="*/ 87630 h 843657"/>
              <a:gd name="connsiteX165" fmla="*/ 4081797 w 12192000"/>
              <a:gd name="connsiteY165" fmla="*/ 113788 h 843657"/>
              <a:gd name="connsiteX166" fmla="*/ 4121089 w 12192000"/>
              <a:gd name="connsiteY166" fmla="*/ 75758 h 843657"/>
              <a:gd name="connsiteX167" fmla="*/ 4148674 w 12192000"/>
              <a:gd name="connsiteY167" fmla="*/ 66671 h 843657"/>
              <a:gd name="connsiteX168" fmla="*/ 4220548 w 12192000"/>
              <a:gd name="connsiteY168" fmla="*/ 44035 h 843657"/>
              <a:gd name="connsiteX169" fmla="*/ 4354249 w 12192000"/>
              <a:gd name="connsiteY169" fmla="*/ 88116 h 843657"/>
              <a:gd name="connsiteX170" fmla="*/ 4549237 w 12192000"/>
              <a:gd name="connsiteY170" fmla="*/ 79806 h 843657"/>
              <a:gd name="connsiteX171" fmla="*/ 4796679 w 12192000"/>
              <a:gd name="connsiteY171" fmla="*/ 108111 h 843657"/>
              <a:gd name="connsiteX172" fmla="*/ 4928657 w 12192000"/>
              <a:gd name="connsiteY172" fmla="*/ 111604 h 843657"/>
              <a:gd name="connsiteX173" fmla="*/ 5136768 w 12192000"/>
              <a:gd name="connsiteY173" fmla="*/ 48267 h 843657"/>
              <a:gd name="connsiteX174" fmla="*/ 5320899 w 12192000"/>
              <a:gd name="connsiteY174" fmla="*/ 10821 h 843657"/>
              <a:gd name="connsiteX175" fmla="*/ 5427496 w 12192000"/>
              <a:gd name="connsiteY175" fmla="*/ 48 h 843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Lst>
            <a:rect l="l" t="t" r="r" b="b"/>
            <a:pathLst>
              <a:path w="12192000" h="843657">
                <a:moveTo>
                  <a:pt x="5427496" y="48"/>
                </a:moveTo>
                <a:cubicBezTo>
                  <a:pt x="5539522" y="-1167"/>
                  <a:pt x="5660629" y="21238"/>
                  <a:pt x="5725893" y="21789"/>
                </a:cubicBezTo>
                <a:cubicBezTo>
                  <a:pt x="5728883" y="21092"/>
                  <a:pt x="5807017" y="20526"/>
                  <a:pt x="5843016" y="15229"/>
                </a:cubicBezTo>
                <a:lnTo>
                  <a:pt x="5846849" y="32983"/>
                </a:lnTo>
                <a:lnTo>
                  <a:pt x="5899818" y="25502"/>
                </a:lnTo>
                <a:cubicBezTo>
                  <a:pt x="5978576" y="29224"/>
                  <a:pt x="5979762" y="33846"/>
                  <a:pt x="6034990" y="39501"/>
                </a:cubicBezTo>
                <a:cubicBezTo>
                  <a:pt x="6090217" y="45155"/>
                  <a:pt x="6180985" y="52604"/>
                  <a:pt x="6231181" y="59432"/>
                </a:cubicBezTo>
                <a:cubicBezTo>
                  <a:pt x="6281376" y="66260"/>
                  <a:pt x="6255083" y="72671"/>
                  <a:pt x="6336161" y="80469"/>
                </a:cubicBezTo>
                <a:cubicBezTo>
                  <a:pt x="6367899" y="78809"/>
                  <a:pt x="6388398" y="79505"/>
                  <a:pt x="6424286" y="80202"/>
                </a:cubicBezTo>
                <a:lnTo>
                  <a:pt x="6498206" y="88921"/>
                </a:lnTo>
                <a:cubicBezTo>
                  <a:pt x="6511924" y="88197"/>
                  <a:pt x="6519540" y="89722"/>
                  <a:pt x="6524438" y="92235"/>
                </a:cubicBezTo>
                <a:lnTo>
                  <a:pt x="6528543" y="96055"/>
                </a:lnTo>
                <a:lnTo>
                  <a:pt x="6550787" y="79748"/>
                </a:lnTo>
                <a:lnTo>
                  <a:pt x="6638443" y="117301"/>
                </a:lnTo>
                <a:lnTo>
                  <a:pt x="6639771" y="116273"/>
                </a:lnTo>
                <a:cubicBezTo>
                  <a:pt x="6661612" y="112323"/>
                  <a:pt x="6702466" y="111534"/>
                  <a:pt x="6733110" y="109431"/>
                </a:cubicBezTo>
                <a:cubicBezTo>
                  <a:pt x="6750270" y="113134"/>
                  <a:pt x="6804803" y="100717"/>
                  <a:pt x="6823638" y="103653"/>
                </a:cubicBezTo>
                <a:lnTo>
                  <a:pt x="6834898" y="105044"/>
                </a:lnTo>
                <a:lnTo>
                  <a:pt x="6835271" y="104811"/>
                </a:lnTo>
                <a:cubicBezTo>
                  <a:pt x="6838034" y="104559"/>
                  <a:pt x="6841861" y="104809"/>
                  <a:pt x="6847445" y="105763"/>
                </a:cubicBezTo>
                <a:lnTo>
                  <a:pt x="6855429" y="107584"/>
                </a:lnTo>
                <a:lnTo>
                  <a:pt x="6923302" y="131290"/>
                </a:lnTo>
                <a:lnTo>
                  <a:pt x="7046891" y="109264"/>
                </a:lnTo>
                <a:cubicBezTo>
                  <a:pt x="7109198" y="115376"/>
                  <a:pt x="7163425" y="116966"/>
                  <a:pt x="7233811" y="127598"/>
                </a:cubicBezTo>
                <a:cubicBezTo>
                  <a:pt x="7295557" y="125883"/>
                  <a:pt x="7306408" y="101921"/>
                  <a:pt x="7371301" y="118421"/>
                </a:cubicBezTo>
                <a:cubicBezTo>
                  <a:pt x="7428238" y="129077"/>
                  <a:pt x="7510607" y="192508"/>
                  <a:pt x="7574701" y="190435"/>
                </a:cubicBezTo>
                <a:cubicBezTo>
                  <a:pt x="7575517" y="193901"/>
                  <a:pt x="7577730" y="196953"/>
                  <a:pt x="7580910" y="199699"/>
                </a:cubicBezTo>
                <a:lnTo>
                  <a:pt x="7592267" y="206716"/>
                </a:lnTo>
                <a:lnTo>
                  <a:pt x="7594969" y="206552"/>
                </a:lnTo>
                <a:cubicBezTo>
                  <a:pt x="7605059" y="207466"/>
                  <a:pt x="7609760" y="209355"/>
                  <a:pt x="7612066" y="211669"/>
                </a:cubicBezTo>
                <a:lnTo>
                  <a:pt x="7613197" y="214836"/>
                </a:lnTo>
                <a:lnTo>
                  <a:pt x="7624109" y="218987"/>
                </a:lnTo>
                <a:lnTo>
                  <a:pt x="7643393" y="228895"/>
                </a:lnTo>
                <a:lnTo>
                  <a:pt x="7649074" y="229127"/>
                </a:lnTo>
                <a:lnTo>
                  <a:pt x="7681385" y="241546"/>
                </a:lnTo>
                <a:lnTo>
                  <a:pt x="7682814" y="240947"/>
                </a:lnTo>
                <a:cubicBezTo>
                  <a:pt x="7686754" y="239889"/>
                  <a:pt x="7691050" y="239641"/>
                  <a:pt x="7696214" y="241085"/>
                </a:cubicBezTo>
                <a:lnTo>
                  <a:pt x="7819450" y="251097"/>
                </a:lnTo>
                <a:lnTo>
                  <a:pt x="7826804" y="253271"/>
                </a:lnTo>
                <a:lnTo>
                  <a:pt x="7827179" y="253144"/>
                </a:lnTo>
                <a:cubicBezTo>
                  <a:pt x="7829262" y="253251"/>
                  <a:pt x="7831866" y="253829"/>
                  <a:pt x="7835389" y="255095"/>
                </a:cubicBezTo>
                <a:lnTo>
                  <a:pt x="7840212" y="257235"/>
                </a:lnTo>
                <a:lnTo>
                  <a:pt x="7854477" y="261452"/>
                </a:lnTo>
                <a:lnTo>
                  <a:pt x="7925416" y="250871"/>
                </a:lnTo>
                <a:cubicBezTo>
                  <a:pt x="7968549" y="254776"/>
                  <a:pt x="7991532" y="223503"/>
                  <a:pt x="8027820" y="237431"/>
                </a:cubicBezTo>
                <a:cubicBezTo>
                  <a:pt x="8068225" y="241026"/>
                  <a:pt x="8049335" y="250837"/>
                  <a:pt x="8082003" y="258480"/>
                </a:cubicBezTo>
                <a:cubicBezTo>
                  <a:pt x="8118911" y="261016"/>
                  <a:pt x="8227791" y="271465"/>
                  <a:pt x="8258788" y="272192"/>
                </a:cubicBezTo>
                <a:cubicBezTo>
                  <a:pt x="8285356" y="257871"/>
                  <a:pt x="8284528" y="264250"/>
                  <a:pt x="8292894" y="269919"/>
                </a:cubicBezTo>
                <a:lnTo>
                  <a:pt x="8297864" y="268332"/>
                </a:lnTo>
                <a:lnTo>
                  <a:pt x="8304197" y="267834"/>
                </a:lnTo>
                <a:lnTo>
                  <a:pt x="8320276" y="270133"/>
                </a:lnTo>
                <a:lnTo>
                  <a:pt x="8326122" y="271603"/>
                </a:lnTo>
                <a:cubicBezTo>
                  <a:pt x="8330224" y="272389"/>
                  <a:pt x="8333047" y="272623"/>
                  <a:pt x="8335105" y="272466"/>
                </a:cubicBezTo>
                <a:lnTo>
                  <a:pt x="8335390" y="272295"/>
                </a:lnTo>
                <a:lnTo>
                  <a:pt x="8383421" y="274638"/>
                </a:lnTo>
                <a:cubicBezTo>
                  <a:pt x="8398105" y="264966"/>
                  <a:pt x="8442440" y="289516"/>
                  <a:pt x="8443863" y="268710"/>
                </a:cubicBezTo>
                <a:cubicBezTo>
                  <a:pt x="8461029" y="272153"/>
                  <a:pt x="8468950" y="281627"/>
                  <a:pt x="8467401" y="267736"/>
                </a:cubicBezTo>
                <a:cubicBezTo>
                  <a:pt x="8473175" y="268487"/>
                  <a:pt x="8477144" y="267709"/>
                  <a:pt x="8480310" y="266190"/>
                </a:cubicBezTo>
                <a:lnTo>
                  <a:pt x="8481334" y="265430"/>
                </a:lnTo>
                <a:lnTo>
                  <a:pt x="8519400" y="273417"/>
                </a:lnTo>
                <a:lnTo>
                  <a:pt x="8673416" y="324197"/>
                </a:lnTo>
                <a:cubicBezTo>
                  <a:pt x="8745894" y="327976"/>
                  <a:pt x="8849559" y="346603"/>
                  <a:pt x="8915200" y="356781"/>
                </a:cubicBezTo>
                <a:cubicBezTo>
                  <a:pt x="8932755" y="365773"/>
                  <a:pt x="9005876" y="371758"/>
                  <a:pt x="9059198" y="364924"/>
                </a:cubicBezTo>
                <a:lnTo>
                  <a:pt x="9178845" y="379331"/>
                </a:lnTo>
                <a:cubicBezTo>
                  <a:pt x="9219852" y="386336"/>
                  <a:pt x="9250133" y="384055"/>
                  <a:pt x="9291225" y="384156"/>
                </a:cubicBezTo>
                <a:cubicBezTo>
                  <a:pt x="9315636" y="387667"/>
                  <a:pt x="9329719" y="388016"/>
                  <a:pt x="9370554" y="395218"/>
                </a:cubicBezTo>
                <a:cubicBezTo>
                  <a:pt x="9378187" y="394560"/>
                  <a:pt x="9405932" y="395507"/>
                  <a:pt x="9413541" y="394032"/>
                </a:cubicBezTo>
                <a:lnTo>
                  <a:pt x="9457933" y="395525"/>
                </a:lnTo>
                <a:lnTo>
                  <a:pt x="9592718" y="403735"/>
                </a:lnTo>
                <a:cubicBezTo>
                  <a:pt x="9606379" y="409007"/>
                  <a:pt x="9655291" y="415471"/>
                  <a:pt x="9668575" y="410688"/>
                </a:cubicBezTo>
                <a:cubicBezTo>
                  <a:pt x="9679602" y="410798"/>
                  <a:pt x="9706602" y="416975"/>
                  <a:pt x="9715652" y="411123"/>
                </a:cubicBezTo>
                <a:cubicBezTo>
                  <a:pt x="9741103" y="416170"/>
                  <a:pt x="9768395" y="403710"/>
                  <a:pt x="9777853" y="400831"/>
                </a:cubicBezTo>
                <a:cubicBezTo>
                  <a:pt x="9805740" y="393796"/>
                  <a:pt x="9827401" y="416417"/>
                  <a:pt x="9851249" y="415333"/>
                </a:cubicBezTo>
                <a:cubicBezTo>
                  <a:pt x="9890629" y="418769"/>
                  <a:pt x="9948551" y="426335"/>
                  <a:pt x="9976759" y="429768"/>
                </a:cubicBezTo>
                <a:cubicBezTo>
                  <a:pt x="10039303" y="440942"/>
                  <a:pt x="10139010" y="464526"/>
                  <a:pt x="10190155" y="473343"/>
                </a:cubicBezTo>
                <a:cubicBezTo>
                  <a:pt x="10247801" y="482478"/>
                  <a:pt x="10217837" y="456410"/>
                  <a:pt x="10283621" y="482672"/>
                </a:cubicBezTo>
                <a:cubicBezTo>
                  <a:pt x="10314609" y="484053"/>
                  <a:pt x="10340423" y="481075"/>
                  <a:pt x="10363623" y="479281"/>
                </a:cubicBezTo>
                <a:cubicBezTo>
                  <a:pt x="10362575" y="468594"/>
                  <a:pt x="10390200" y="481546"/>
                  <a:pt x="10418680" y="481335"/>
                </a:cubicBezTo>
                <a:cubicBezTo>
                  <a:pt x="10435371" y="482382"/>
                  <a:pt x="10458706" y="485335"/>
                  <a:pt x="10476232" y="487929"/>
                </a:cubicBezTo>
                <a:lnTo>
                  <a:pt x="10477443" y="488348"/>
                </a:lnTo>
                <a:lnTo>
                  <a:pt x="10478546" y="484593"/>
                </a:lnTo>
                <a:cubicBezTo>
                  <a:pt x="10496869" y="473932"/>
                  <a:pt x="10504440" y="492791"/>
                  <a:pt x="10522544" y="483599"/>
                </a:cubicBezTo>
                <a:lnTo>
                  <a:pt x="10525940" y="488575"/>
                </a:lnTo>
                <a:lnTo>
                  <a:pt x="10527978" y="487468"/>
                </a:lnTo>
                <a:lnTo>
                  <a:pt x="10551856" y="495400"/>
                </a:lnTo>
                <a:lnTo>
                  <a:pt x="10651180" y="481776"/>
                </a:lnTo>
                <a:cubicBezTo>
                  <a:pt x="10666635" y="489439"/>
                  <a:pt x="10679569" y="486219"/>
                  <a:pt x="10692407" y="479535"/>
                </a:cubicBezTo>
                <a:cubicBezTo>
                  <a:pt x="10729215" y="482326"/>
                  <a:pt x="10763453" y="472539"/>
                  <a:pt x="10805173" y="469286"/>
                </a:cubicBezTo>
                <a:cubicBezTo>
                  <a:pt x="10849593" y="478609"/>
                  <a:pt x="10873661" y="459268"/>
                  <a:pt x="10918240" y="455873"/>
                </a:cubicBezTo>
                <a:cubicBezTo>
                  <a:pt x="10961126" y="475397"/>
                  <a:pt x="10948597" y="428686"/>
                  <a:pt x="10985893" y="430155"/>
                </a:cubicBezTo>
                <a:cubicBezTo>
                  <a:pt x="11045792" y="447988"/>
                  <a:pt x="10985190" y="414687"/>
                  <a:pt x="11078762" y="421051"/>
                </a:cubicBezTo>
                <a:cubicBezTo>
                  <a:pt x="11083925" y="424015"/>
                  <a:pt x="11114482" y="394913"/>
                  <a:pt x="11113454" y="390853"/>
                </a:cubicBezTo>
                <a:cubicBezTo>
                  <a:pt x="11133947" y="392405"/>
                  <a:pt x="11233066" y="373732"/>
                  <a:pt x="11262187" y="378634"/>
                </a:cubicBezTo>
                <a:cubicBezTo>
                  <a:pt x="11320092" y="367389"/>
                  <a:pt x="11316005" y="350805"/>
                  <a:pt x="11357725" y="347628"/>
                </a:cubicBezTo>
                <a:cubicBezTo>
                  <a:pt x="11394272" y="337523"/>
                  <a:pt x="11451549" y="336224"/>
                  <a:pt x="11514053" y="323566"/>
                </a:cubicBezTo>
                <a:lnTo>
                  <a:pt x="11560799" y="310945"/>
                </a:lnTo>
                <a:lnTo>
                  <a:pt x="11555095" y="330247"/>
                </a:lnTo>
                <a:cubicBezTo>
                  <a:pt x="11570115" y="329566"/>
                  <a:pt x="11599314" y="335563"/>
                  <a:pt x="11601935" y="336765"/>
                </a:cubicBezTo>
                <a:cubicBezTo>
                  <a:pt x="11636102" y="339048"/>
                  <a:pt x="11641430" y="309890"/>
                  <a:pt x="11689326" y="303103"/>
                </a:cubicBezTo>
                <a:cubicBezTo>
                  <a:pt x="11737222" y="296316"/>
                  <a:pt x="11853888" y="301002"/>
                  <a:pt x="11889311" y="296043"/>
                </a:cubicBezTo>
                <a:lnTo>
                  <a:pt x="11894969" y="296953"/>
                </a:lnTo>
                <a:lnTo>
                  <a:pt x="11890989" y="298008"/>
                </a:lnTo>
                <a:cubicBezTo>
                  <a:pt x="11892055" y="297992"/>
                  <a:pt x="11894939" y="297561"/>
                  <a:pt x="11895904" y="297102"/>
                </a:cubicBezTo>
                <a:lnTo>
                  <a:pt x="11894969" y="296953"/>
                </a:lnTo>
                <a:lnTo>
                  <a:pt x="11896981" y="296418"/>
                </a:lnTo>
                <a:cubicBezTo>
                  <a:pt x="11903286" y="295212"/>
                  <a:pt x="11910383" y="325786"/>
                  <a:pt x="11931533" y="322577"/>
                </a:cubicBezTo>
                <a:cubicBezTo>
                  <a:pt x="11942379" y="322584"/>
                  <a:pt x="11958231" y="288015"/>
                  <a:pt x="11970826" y="284547"/>
                </a:cubicBezTo>
                <a:lnTo>
                  <a:pt x="11998411" y="275459"/>
                </a:lnTo>
                <a:cubicBezTo>
                  <a:pt x="12014431" y="274432"/>
                  <a:pt x="12054264" y="253851"/>
                  <a:pt x="12070284" y="252823"/>
                </a:cubicBezTo>
                <a:cubicBezTo>
                  <a:pt x="12101953" y="269774"/>
                  <a:pt x="12127636" y="277970"/>
                  <a:pt x="12149273" y="283340"/>
                </a:cubicBezTo>
                <a:lnTo>
                  <a:pt x="12192000" y="293933"/>
                </a:lnTo>
                <a:lnTo>
                  <a:pt x="12192000" y="843657"/>
                </a:lnTo>
                <a:lnTo>
                  <a:pt x="0" y="843657"/>
                </a:lnTo>
                <a:lnTo>
                  <a:pt x="0" y="517671"/>
                </a:lnTo>
                <a:lnTo>
                  <a:pt x="62970" y="497349"/>
                </a:lnTo>
                <a:cubicBezTo>
                  <a:pt x="96818" y="489349"/>
                  <a:pt x="130274" y="485131"/>
                  <a:pt x="163102" y="486965"/>
                </a:cubicBezTo>
                <a:cubicBezTo>
                  <a:pt x="229273" y="516421"/>
                  <a:pt x="295464" y="465077"/>
                  <a:pt x="327347" y="474218"/>
                </a:cubicBezTo>
                <a:cubicBezTo>
                  <a:pt x="398278" y="461559"/>
                  <a:pt x="524389" y="465494"/>
                  <a:pt x="616456" y="448171"/>
                </a:cubicBezTo>
                <a:cubicBezTo>
                  <a:pt x="689761" y="448930"/>
                  <a:pt x="725233" y="436443"/>
                  <a:pt x="805377" y="441830"/>
                </a:cubicBezTo>
                <a:cubicBezTo>
                  <a:pt x="856514" y="450042"/>
                  <a:pt x="903636" y="447034"/>
                  <a:pt x="937261" y="436268"/>
                </a:cubicBezTo>
                <a:cubicBezTo>
                  <a:pt x="984382" y="427633"/>
                  <a:pt x="1086871" y="383843"/>
                  <a:pt x="1139080" y="358865"/>
                </a:cubicBezTo>
                <a:cubicBezTo>
                  <a:pt x="1171293" y="330806"/>
                  <a:pt x="1269341" y="356187"/>
                  <a:pt x="1319302" y="308917"/>
                </a:cubicBezTo>
                <a:cubicBezTo>
                  <a:pt x="1351293" y="315381"/>
                  <a:pt x="1370639" y="306651"/>
                  <a:pt x="1385386" y="296402"/>
                </a:cubicBezTo>
                <a:lnTo>
                  <a:pt x="1404278" y="282186"/>
                </a:lnTo>
                <a:lnTo>
                  <a:pt x="1431509" y="282637"/>
                </a:lnTo>
                <a:lnTo>
                  <a:pt x="1479635" y="281452"/>
                </a:lnTo>
                <a:lnTo>
                  <a:pt x="1522846" y="286636"/>
                </a:lnTo>
                <a:cubicBezTo>
                  <a:pt x="1607746" y="295741"/>
                  <a:pt x="1658262" y="297408"/>
                  <a:pt x="1744857" y="299498"/>
                </a:cubicBezTo>
                <a:cubicBezTo>
                  <a:pt x="1746802" y="298898"/>
                  <a:pt x="1772794" y="292779"/>
                  <a:pt x="1800399" y="286471"/>
                </a:cubicBezTo>
                <a:lnTo>
                  <a:pt x="1829679" y="279899"/>
                </a:lnTo>
                <a:lnTo>
                  <a:pt x="1848467" y="280085"/>
                </a:lnTo>
                <a:cubicBezTo>
                  <a:pt x="1862541" y="284929"/>
                  <a:pt x="1909246" y="287572"/>
                  <a:pt x="1919990" y="280551"/>
                </a:cubicBezTo>
                <a:cubicBezTo>
                  <a:pt x="1930120" y="279552"/>
                  <a:pt x="1940770" y="283009"/>
                  <a:pt x="1947318" y="275157"/>
                </a:cubicBezTo>
                <a:cubicBezTo>
                  <a:pt x="1969430" y="271795"/>
                  <a:pt x="2020074" y="264052"/>
                  <a:pt x="2052662" y="260377"/>
                </a:cubicBezTo>
                <a:cubicBezTo>
                  <a:pt x="2069011" y="271949"/>
                  <a:pt x="2098031" y="252728"/>
                  <a:pt x="2142850" y="253103"/>
                </a:cubicBezTo>
                <a:cubicBezTo>
                  <a:pt x="2160684" y="266415"/>
                  <a:pt x="2173071" y="253191"/>
                  <a:pt x="2207849" y="271590"/>
                </a:cubicBezTo>
                <a:cubicBezTo>
                  <a:pt x="2209481" y="270048"/>
                  <a:pt x="2211471" y="268648"/>
                  <a:pt x="2213757" y="267429"/>
                </a:cubicBezTo>
                <a:cubicBezTo>
                  <a:pt x="2227043" y="260354"/>
                  <a:pt x="2247279" y="260873"/>
                  <a:pt x="2258954" y="268589"/>
                </a:cubicBezTo>
                <a:cubicBezTo>
                  <a:pt x="2314759" y="293598"/>
                  <a:pt x="2367284" y="294725"/>
                  <a:pt x="2416183" y="301325"/>
                </a:cubicBezTo>
                <a:cubicBezTo>
                  <a:pt x="2471682" y="306236"/>
                  <a:pt x="2436502" y="278448"/>
                  <a:pt x="2504536" y="302799"/>
                </a:cubicBezTo>
                <a:cubicBezTo>
                  <a:pt x="2512619" y="293910"/>
                  <a:pt x="2521472" y="293787"/>
                  <a:pt x="2536071" y="298698"/>
                </a:cubicBezTo>
                <a:cubicBezTo>
                  <a:pt x="2563080" y="300400"/>
                  <a:pt x="2562424" y="277303"/>
                  <a:pt x="2588893" y="292112"/>
                </a:cubicBezTo>
                <a:cubicBezTo>
                  <a:pt x="2584764" y="279571"/>
                  <a:pt x="2640519" y="289099"/>
                  <a:pt x="2628809" y="275805"/>
                </a:cubicBezTo>
                <a:cubicBezTo>
                  <a:pt x="2647132" y="265144"/>
                  <a:pt x="2654703" y="284003"/>
                  <a:pt x="2672807" y="274811"/>
                </a:cubicBezTo>
                <a:cubicBezTo>
                  <a:pt x="2692689" y="273207"/>
                  <a:pt x="2660665" y="287642"/>
                  <a:pt x="2682466" y="289307"/>
                </a:cubicBezTo>
                <a:lnTo>
                  <a:pt x="2801443" y="272988"/>
                </a:lnTo>
                <a:cubicBezTo>
                  <a:pt x="2816898" y="280651"/>
                  <a:pt x="2829832" y="277431"/>
                  <a:pt x="2842670" y="270747"/>
                </a:cubicBezTo>
                <a:cubicBezTo>
                  <a:pt x="2879478" y="273538"/>
                  <a:pt x="2913716" y="263751"/>
                  <a:pt x="2955436" y="260498"/>
                </a:cubicBezTo>
                <a:cubicBezTo>
                  <a:pt x="2999857" y="269821"/>
                  <a:pt x="3023924" y="250480"/>
                  <a:pt x="3068503" y="247085"/>
                </a:cubicBezTo>
                <a:cubicBezTo>
                  <a:pt x="3111389" y="266609"/>
                  <a:pt x="3098860" y="219898"/>
                  <a:pt x="3136157" y="221367"/>
                </a:cubicBezTo>
                <a:cubicBezTo>
                  <a:pt x="3196055" y="239200"/>
                  <a:pt x="3135454" y="205899"/>
                  <a:pt x="3229025" y="212263"/>
                </a:cubicBezTo>
                <a:cubicBezTo>
                  <a:pt x="3234188" y="215227"/>
                  <a:pt x="3264745" y="186124"/>
                  <a:pt x="3263717" y="182064"/>
                </a:cubicBezTo>
                <a:cubicBezTo>
                  <a:pt x="3284210" y="183616"/>
                  <a:pt x="3383330" y="164943"/>
                  <a:pt x="3412450" y="169845"/>
                </a:cubicBezTo>
                <a:cubicBezTo>
                  <a:pt x="3470355" y="158600"/>
                  <a:pt x="3466269" y="142016"/>
                  <a:pt x="3507988" y="138840"/>
                </a:cubicBezTo>
                <a:cubicBezTo>
                  <a:pt x="3544535" y="128734"/>
                  <a:pt x="3601812" y="127435"/>
                  <a:pt x="3664316" y="114777"/>
                </a:cubicBezTo>
                <a:lnTo>
                  <a:pt x="3711062" y="102156"/>
                </a:lnTo>
                <a:lnTo>
                  <a:pt x="3705359" y="121458"/>
                </a:lnTo>
                <a:cubicBezTo>
                  <a:pt x="3720379" y="120778"/>
                  <a:pt x="3749577" y="126775"/>
                  <a:pt x="3752198" y="127977"/>
                </a:cubicBezTo>
                <a:cubicBezTo>
                  <a:pt x="3786365" y="130259"/>
                  <a:pt x="3791694" y="101101"/>
                  <a:pt x="3839589" y="94314"/>
                </a:cubicBezTo>
                <a:cubicBezTo>
                  <a:pt x="3887485" y="87527"/>
                  <a:pt x="4004152" y="92214"/>
                  <a:pt x="4039575" y="87255"/>
                </a:cubicBezTo>
                <a:lnTo>
                  <a:pt x="4045232" y="88164"/>
                </a:lnTo>
                <a:lnTo>
                  <a:pt x="4041253" y="89220"/>
                </a:lnTo>
                <a:cubicBezTo>
                  <a:pt x="4042318" y="89204"/>
                  <a:pt x="4045202" y="88772"/>
                  <a:pt x="4046168" y="88314"/>
                </a:cubicBezTo>
                <a:lnTo>
                  <a:pt x="4045232" y="88164"/>
                </a:lnTo>
                <a:lnTo>
                  <a:pt x="4047244" y="87630"/>
                </a:lnTo>
                <a:cubicBezTo>
                  <a:pt x="4053549" y="86424"/>
                  <a:pt x="4060647" y="116997"/>
                  <a:pt x="4081797" y="113788"/>
                </a:cubicBezTo>
                <a:cubicBezTo>
                  <a:pt x="4092642" y="113795"/>
                  <a:pt x="4108495" y="79226"/>
                  <a:pt x="4121089" y="75758"/>
                </a:cubicBezTo>
                <a:lnTo>
                  <a:pt x="4148674" y="66671"/>
                </a:lnTo>
                <a:cubicBezTo>
                  <a:pt x="4164695" y="65643"/>
                  <a:pt x="4204528" y="45062"/>
                  <a:pt x="4220548" y="44035"/>
                </a:cubicBezTo>
                <a:cubicBezTo>
                  <a:pt x="4283885" y="77935"/>
                  <a:pt x="4323280" y="76818"/>
                  <a:pt x="4354249" y="88116"/>
                </a:cubicBezTo>
                <a:cubicBezTo>
                  <a:pt x="4424521" y="97907"/>
                  <a:pt x="4455906" y="90768"/>
                  <a:pt x="4549237" y="79806"/>
                </a:cubicBezTo>
                <a:cubicBezTo>
                  <a:pt x="4622250" y="85587"/>
                  <a:pt x="4717263" y="97250"/>
                  <a:pt x="4796679" y="108111"/>
                </a:cubicBezTo>
                <a:cubicBezTo>
                  <a:pt x="4846927" y="119802"/>
                  <a:pt x="4894173" y="120032"/>
                  <a:pt x="4928657" y="111604"/>
                </a:cubicBezTo>
                <a:cubicBezTo>
                  <a:pt x="4976404" y="106223"/>
                  <a:pt x="5082489" y="69591"/>
                  <a:pt x="5136768" y="48267"/>
                </a:cubicBezTo>
                <a:cubicBezTo>
                  <a:pt x="5171389" y="22501"/>
                  <a:pt x="5266869" y="54523"/>
                  <a:pt x="5320899" y="10821"/>
                </a:cubicBezTo>
                <a:cubicBezTo>
                  <a:pt x="5353820" y="3483"/>
                  <a:pt x="5390152" y="453"/>
                  <a:pt x="5427496" y="4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endParaRPr>
          </a:p>
        </p:txBody>
      </p:sp>
      <p:sp>
        <p:nvSpPr>
          <p:cNvPr id="17" name="Title 1"/>
          <p:cNvSpPr>
            <a:spLocks noGrp="1"/>
          </p:cNvSpPr>
          <p:nvPr>
            <p:ph type="title"/>
          </p:nvPr>
        </p:nvSpPr>
        <p:spPr>
          <a:xfrm>
            <a:off x="873706" y="609601"/>
            <a:ext cx="9810604" cy="422365"/>
          </a:xfrm>
        </p:spPr>
        <p:txBody>
          <a:bodyPr/>
          <a:lstStyle>
            <a:lvl1pPr algn="ctr">
              <a:defRPr/>
            </a:lvl1pPr>
          </a:lstStyle>
          <a:p>
            <a:r>
              <a:rPr lang="en-US"/>
              <a:t>Click to edit Master title style</a:t>
            </a:r>
            <a:endParaRPr lang="en-US" dirty="0"/>
          </a:p>
        </p:txBody>
      </p:sp>
      <p:sp>
        <p:nvSpPr>
          <p:cNvPr id="18" name="Text Placeholder 14"/>
          <p:cNvSpPr>
            <a:spLocks noGrp="1"/>
          </p:cNvSpPr>
          <p:nvPr>
            <p:ph type="body" sz="quarter" idx="13"/>
          </p:nvPr>
        </p:nvSpPr>
        <p:spPr>
          <a:xfrm>
            <a:off x="454758" y="1619250"/>
            <a:ext cx="3424321" cy="422365"/>
          </a:xfrm>
        </p:spPr>
        <p:txBody>
          <a:bodyPr/>
          <a:lstStyle>
            <a:lvl1pPr marL="0" indent="0" algn="l">
              <a:buNone/>
              <a:defRPr sz="2400" b="0" i="0"/>
            </a:lvl1pPr>
          </a:lstStyle>
          <a:p>
            <a:pPr lvl="0"/>
            <a:r>
              <a:rPr lang="en-US"/>
              <a:t>Click to edit Master text styles</a:t>
            </a:r>
          </a:p>
        </p:txBody>
      </p:sp>
      <p:sp>
        <p:nvSpPr>
          <p:cNvPr id="20" name="Text Placeholder 17"/>
          <p:cNvSpPr>
            <a:spLocks noGrp="1"/>
          </p:cNvSpPr>
          <p:nvPr>
            <p:ph type="body" sz="quarter" idx="15"/>
          </p:nvPr>
        </p:nvSpPr>
        <p:spPr>
          <a:xfrm>
            <a:off x="454550" y="2142535"/>
            <a:ext cx="3423973" cy="3748087"/>
          </a:xfrm>
        </p:spPr>
        <p:txBody>
          <a:bodyPr/>
          <a:lstStyle>
            <a:lvl1pPr>
              <a:defRPr/>
            </a:lvl1pPr>
          </a:lstStyle>
          <a:p>
            <a:pPr lvl="0"/>
            <a:r>
              <a:rPr lang="en-US"/>
              <a:t>Click to edit Master text styles</a:t>
            </a:r>
          </a:p>
        </p:txBody>
      </p:sp>
      <p:sp>
        <p:nvSpPr>
          <p:cNvPr id="19" name="Text Placeholder 14"/>
          <p:cNvSpPr>
            <a:spLocks noGrp="1"/>
          </p:cNvSpPr>
          <p:nvPr>
            <p:ph type="body" sz="quarter" idx="14"/>
          </p:nvPr>
        </p:nvSpPr>
        <p:spPr>
          <a:xfrm>
            <a:off x="4115018" y="1619249"/>
            <a:ext cx="3424320" cy="422365"/>
          </a:xfrm>
        </p:spPr>
        <p:txBody>
          <a:bodyPr/>
          <a:lstStyle>
            <a:lvl1pPr marL="0" indent="0" algn="l">
              <a:buNone/>
              <a:defRPr sz="2400" b="0"/>
            </a:lvl1pPr>
          </a:lstStyle>
          <a:p>
            <a:pPr lvl="0"/>
            <a:r>
              <a:rPr lang="en-US"/>
              <a:t>Click to edit Master text styles</a:t>
            </a:r>
          </a:p>
        </p:txBody>
      </p:sp>
      <p:sp>
        <p:nvSpPr>
          <p:cNvPr id="21" name="Text Placeholder 17"/>
          <p:cNvSpPr>
            <a:spLocks noGrp="1"/>
          </p:cNvSpPr>
          <p:nvPr>
            <p:ph type="body" sz="quarter" idx="16"/>
          </p:nvPr>
        </p:nvSpPr>
        <p:spPr>
          <a:xfrm>
            <a:off x="4115497" y="2142534"/>
            <a:ext cx="3423973" cy="3748087"/>
          </a:xfrm>
        </p:spPr>
        <p:txBody>
          <a:bodyPr/>
          <a:lstStyle>
            <a:lvl1pPr>
              <a:defRPr/>
            </a:lvl1pPr>
          </a:lstStyle>
          <a:p>
            <a:pPr lvl="0"/>
            <a:r>
              <a:rPr lang="en-US"/>
              <a:t>Click to edit Master text styles</a:t>
            </a:r>
          </a:p>
        </p:txBody>
      </p:sp>
      <p:sp>
        <p:nvSpPr>
          <p:cNvPr id="24" name="Text Placeholder 14"/>
          <p:cNvSpPr>
            <a:spLocks noGrp="1"/>
          </p:cNvSpPr>
          <p:nvPr>
            <p:ph type="body" sz="quarter" idx="17"/>
          </p:nvPr>
        </p:nvSpPr>
        <p:spPr>
          <a:xfrm>
            <a:off x="7775277" y="1619249"/>
            <a:ext cx="3424320" cy="422365"/>
          </a:xfrm>
        </p:spPr>
        <p:txBody>
          <a:bodyPr/>
          <a:lstStyle>
            <a:lvl1pPr marL="0" indent="0" algn="l">
              <a:buNone/>
              <a:defRPr sz="2400" b="0"/>
            </a:lvl1pPr>
          </a:lstStyle>
          <a:p>
            <a:pPr lvl="0"/>
            <a:r>
              <a:rPr lang="en-US"/>
              <a:t>Click to edit Master text styles</a:t>
            </a:r>
          </a:p>
        </p:txBody>
      </p:sp>
      <p:sp>
        <p:nvSpPr>
          <p:cNvPr id="25" name="Text Placeholder 17"/>
          <p:cNvSpPr>
            <a:spLocks noGrp="1"/>
          </p:cNvSpPr>
          <p:nvPr>
            <p:ph type="body" sz="quarter" idx="18"/>
          </p:nvPr>
        </p:nvSpPr>
        <p:spPr>
          <a:xfrm>
            <a:off x="7775756" y="2142534"/>
            <a:ext cx="3423973" cy="3748087"/>
          </a:xfrm>
        </p:spPr>
        <p:txBody>
          <a:bodyPr/>
          <a:lstStyle>
            <a:lvl1pPr>
              <a:defRPr/>
            </a:lvl1pPr>
          </a:lstStyle>
          <a:p>
            <a:pPr lvl="0"/>
            <a:r>
              <a:rPr lang="en-US"/>
              <a:t>Click to edit Master text styles</a:t>
            </a:r>
          </a:p>
        </p:txBody>
      </p:sp>
      <p:sp>
        <p:nvSpPr>
          <p:cNvPr id="3" name="Footer Placeholder 4">
            <a:extLst>
              <a:ext uri="{FF2B5EF4-FFF2-40B4-BE49-F238E27FC236}">
                <a16:creationId xmlns:a16="http://schemas.microsoft.com/office/drawing/2014/main" id="{F8F4CF1F-1FA4-A4D8-F40F-341ADE3C6B5E}"/>
              </a:ext>
            </a:extLst>
          </p:cNvPr>
          <p:cNvSpPr>
            <a:spLocks noGrp="1"/>
          </p:cNvSpPr>
          <p:nvPr>
            <p:ph type="ftr" sz="quarter" idx="19"/>
          </p:nvPr>
        </p:nvSpPr>
        <p:spPr>
          <a:xfrm rot="5400000">
            <a:off x="10450513" y="1408113"/>
            <a:ext cx="2771775" cy="365125"/>
          </a:xfrm>
        </p:spPr>
        <p:txBody>
          <a:bodyPr/>
          <a:lstStyle>
            <a:lvl1pPr eaLnBrk="0" fontAlgn="base" hangingPunct="0">
              <a:spcBef>
                <a:spcPct val="0"/>
              </a:spcBef>
              <a:spcAft>
                <a:spcPct val="0"/>
              </a:spcAft>
              <a:defRPr/>
            </a:lvl1pPr>
          </a:lstStyle>
          <a:p>
            <a:pPr>
              <a:defRPr/>
            </a:pPr>
            <a:r>
              <a:rPr lang="en-US"/>
              <a:t>PRESENTATION TITLE</a:t>
            </a:r>
          </a:p>
        </p:txBody>
      </p:sp>
      <p:sp>
        <p:nvSpPr>
          <p:cNvPr id="4" name="Slide Number Placeholder 5">
            <a:extLst>
              <a:ext uri="{FF2B5EF4-FFF2-40B4-BE49-F238E27FC236}">
                <a16:creationId xmlns:a16="http://schemas.microsoft.com/office/drawing/2014/main" id="{6A2CF63B-F582-2FD7-5204-103CD146E13E}"/>
              </a:ext>
            </a:extLst>
          </p:cNvPr>
          <p:cNvSpPr>
            <a:spLocks noGrp="1"/>
          </p:cNvSpPr>
          <p:nvPr>
            <p:ph type="sldNum" sz="quarter" idx="20"/>
          </p:nvPr>
        </p:nvSpPr>
        <p:spPr>
          <a:xfrm>
            <a:off x="11558588" y="3136900"/>
            <a:ext cx="546100" cy="579438"/>
          </a:xfrm>
        </p:spPr>
        <p:txBody>
          <a:bodyPr/>
          <a:lstStyle>
            <a:lvl1pPr eaLnBrk="0" hangingPunct="0">
              <a:defRPr/>
            </a:lvl1pPr>
          </a:lstStyle>
          <a:p>
            <a:fld id="{45EDBA73-B0A8-4363-B922-36AABB27A273}" type="slidenum">
              <a:rPr lang="en-US" altLang="en-US"/>
              <a:pPr/>
              <a:t>‹#›</a:t>
            </a:fld>
            <a:endParaRPr lang="en-US" altLang="en-US"/>
          </a:p>
        </p:txBody>
      </p:sp>
      <p:sp>
        <p:nvSpPr>
          <p:cNvPr id="5" name="Date Placeholder 3">
            <a:extLst>
              <a:ext uri="{FF2B5EF4-FFF2-40B4-BE49-F238E27FC236}">
                <a16:creationId xmlns:a16="http://schemas.microsoft.com/office/drawing/2014/main" id="{01FF7C3F-3B3F-A3B6-5A21-FF923C816250}"/>
              </a:ext>
            </a:extLst>
          </p:cNvPr>
          <p:cNvSpPr>
            <a:spLocks noGrp="1"/>
          </p:cNvSpPr>
          <p:nvPr>
            <p:ph type="dt" sz="half" idx="21"/>
          </p:nvPr>
        </p:nvSpPr>
        <p:spPr>
          <a:xfrm rot="5400000">
            <a:off x="10506076" y="5075237"/>
            <a:ext cx="2647950" cy="365125"/>
          </a:xfrm>
        </p:spPr>
        <p:txBody>
          <a:bodyPr/>
          <a:lstStyle>
            <a:lvl1pPr eaLnBrk="0" fontAlgn="base" hangingPunct="0">
              <a:spcBef>
                <a:spcPct val="0"/>
              </a:spcBef>
              <a:spcAft>
                <a:spcPct val="0"/>
              </a:spcAft>
              <a:defRPr/>
            </a:lvl1pPr>
          </a:lstStyle>
          <a:p>
            <a:pPr>
              <a:defRPr/>
            </a:pPr>
            <a:r>
              <a:rPr lang="en-US"/>
              <a:t>20XX</a:t>
            </a:r>
          </a:p>
        </p:txBody>
      </p:sp>
    </p:spTree>
    <p:extLst>
      <p:ext uri="{BB962C8B-B14F-4D97-AF65-F5344CB8AC3E}">
        <p14:creationId xmlns:p14="http://schemas.microsoft.com/office/powerpoint/2010/main" val="13993672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2.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customXml" Target="../ink/ink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1.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9.xml"/><Relationship Id="rId13" Type="http://schemas.openxmlformats.org/officeDocument/2006/relationships/image" Target="../media/image1.png"/><Relationship Id="rId3" Type="http://schemas.openxmlformats.org/officeDocument/2006/relationships/slideLayout" Target="../slideLayouts/slideLayout24.xml"/><Relationship Id="rId7" Type="http://schemas.openxmlformats.org/officeDocument/2006/relationships/slideLayout" Target="../slideLayouts/slideLayout28.xml"/><Relationship Id="rId12" Type="http://schemas.openxmlformats.org/officeDocument/2006/relationships/theme" Target="../theme/theme2.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11" Type="http://schemas.openxmlformats.org/officeDocument/2006/relationships/slideLayout" Target="../slideLayouts/slideLayout32.xml"/><Relationship Id="rId5" Type="http://schemas.openxmlformats.org/officeDocument/2006/relationships/slideLayout" Target="../slideLayouts/slideLayout26.xml"/><Relationship Id="rId15" Type="http://schemas.openxmlformats.org/officeDocument/2006/relationships/image" Target="../media/image2.png"/><Relationship Id="rId10" Type="http://schemas.openxmlformats.org/officeDocument/2006/relationships/slideLayout" Target="../slideLayouts/slideLayout31.xml"/><Relationship Id="rId4" Type="http://schemas.openxmlformats.org/officeDocument/2006/relationships/slideLayout" Target="../slideLayouts/slideLayout25.xml"/><Relationship Id="rId9" Type="http://schemas.openxmlformats.org/officeDocument/2006/relationships/slideLayout" Target="../slideLayouts/slideLayout30.xml"/><Relationship Id="rId14" Type="http://schemas.openxmlformats.org/officeDocument/2006/relationships/customXml" Target="../ink/ink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0.xml"/><Relationship Id="rId13" Type="http://schemas.openxmlformats.org/officeDocument/2006/relationships/image" Target="../media/image1.png"/><Relationship Id="rId3" Type="http://schemas.openxmlformats.org/officeDocument/2006/relationships/slideLayout" Target="../slideLayouts/slideLayout35.xml"/><Relationship Id="rId7" Type="http://schemas.openxmlformats.org/officeDocument/2006/relationships/slideLayout" Target="../slideLayouts/slideLayout39.xml"/><Relationship Id="rId12" Type="http://schemas.openxmlformats.org/officeDocument/2006/relationships/theme" Target="../theme/theme3.xml"/><Relationship Id="rId2" Type="http://schemas.openxmlformats.org/officeDocument/2006/relationships/slideLayout" Target="../slideLayouts/slideLayout34.xml"/><Relationship Id="rId1" Type="http://schemas.openxmlformats.org/officeDocument/2006/relationships/slideLayout" Target="../slideLayouts/slideLayout33.xml"/><Relationship Id="rId6" Type="http://schemas.openxmlformats.org/officeDocument/2006/relationships/slideLayout" Target="../slideLayouts/slideLayout38.xml"/><Relationship Id="rId11" Type="http://schemas.openxmlformats.org/officeDocument/2006/relationships/slideLayout" Target="../slideLayouts/slideLayout43.xml"/><Relationship Id="rId5" Type="http://schemas.openxmlformats.org/officeDocument/2006/relationships/slideLayout" Target="../slideLayouts/slideLayout37.xml"/><Relationship Id="rId15" Type="http://schemas.openxmlformats.org/officeDocument/2006/relationships/image" Target="../media/image2.png"/><Relationship Id="rId10" Type="http://schemas.openxmlformats.org/officeDocument/2006/relationships/slideLayout" Target="../slideLayouts/slideLayout42.xml"/><Relationship Id="rId4" Type="http://schemas.openxmlformats.org/officeDocument/2006/relationships/slideLayout" Target="../slideLayouts/slideLayout36.xml"/><Relationship Id="rId9" Type="http://schemas.openxmlformats.org/officeDocument/2006/relationships/slideLayout" Target="../slideLayouts/slideLayout41.xml"/><Relationship Id="rId14" Type="http://schemas.openxmlformats.org/officeDocument/2006/relationships/customXml" Target="../ink/ink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9" descr="A person in a dark room&#10;&#10;Description automatically generated">
            <a:extLst>
              <a:ext uri="{FF2B5EF4-FFF2-40B4-BE49-F238E27FC236}">
                <a16:creationId xmlns:a16="http://schemas.microsoft.com/office/drawing/2014/main" id="{3A3968EE-AB2C-373B-8F08-69B1C8447320}"/>
              </a:ext>
            </a:extLst>
          </p:cNvPr>
          <p:cNvPicPr>
            <a:picLocks noChangeAspect="1"/>
          </p:cNvPicPr>
          <p:nvPr/>
        </p:nvPicPr>
        <p:blipFill>
          <a:blip r:embed="rId23">
            <a:extLst>
              <a:ext uri="{28A0092B-C50C-407E-A947-70E740481C1C}">
                <a14:useLocalDpi xmlns:a14="http://schemas.microsoft.com/office/drawing/2010/main" val="0"/>
              </a:ext>
            </a:extLst>
          </a:blip>
          <a:srcRect/>
          <a:stretch>
            <a:fillRect/>
          </a:stretch>
        </p:blipFill>
        <p:spPr bwMode="auto">
          <a:xfrm>
            <a:off x="10906125" y="0"/>
            <a:ext cx="128587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Placeholder 1">
            <a:extLst>
              <a:ext uri="{FF2B5EF4-FFF2-40B4-BE49-F238E27FC236}">
                <a16:creationId xmlns:a16="http://schemas.microsoft.com/office/drawing/2014/main" id="{AF263D2F-2B31-5EDF-35AB-D9F2BD95482B}"/>
              </a:ext>
            </a:extLst>
          </p:cNvPr>
          <p:cNvSpPr>
            <a:spLocks noGrp="1"/>
          </p:cNvSpPr>
          <p:nvPr>
            <p:ph type="title"/>
          </p:nvPr>
        </p:nvSpPr>
        <p:spPr>
          <a:xfrm>
            <a:off x="1050925" y="609600"/>
            <a:ext cx="9810750" cy="1216025"/>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0F5F85B-4102-72FC-EF65-AD45D806200B}"/>
              </a:ext>
            </a:extLst>
          </p:cNvPr>
          <p:cNvSpPr>
            <a:spLocks noGrp="1"/>
          </p:cNvSpPr>
          <p:nvPr>
            <p:ph type="body" idx="1"/>
          </p:nvPr>
        </p:nvSpPr>
        <p:spPr>
          <a:xfrm>
            <a:off x="1050925" y="1825625"/>
            <a:ext cx="9810750" cy="4429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5AB6E73-28EF-DCB3-F4B6-5637EEC3FD34}"/>
              </a:ext>
            </a:extLst>
          </p:cNvPr>
          <p:cNvSpPr>
            <a:spLocks noGrp="1"/>
          </p:cNvSpPr>
          <p:nvPr>
            <p:ph type="dt" sz="half" idx="2"/>
          </p:nvPr>
        </p:nvSpPr>
        <p:spPr>
          <a:xfrm rot="5400000">
            <a:off x="10509251" y="5072062"/>
            <a:ext cx="2647950" cy="365125"/>
          </a:xfrm>
          <a:prstGeom prst="rect">
            <a:avLst/>
          </a:prstGeom>
        </p:spPr>
        <p:txBody>
          <a:bodyPr vert="horz" lIns="91440" tIns="45720" rIns="91440" bIns="45720" rtlCol="0" anchor="ctr"/>
          <a:lstStyle>
            <a:lvl1pPr algn="l" eaLnBrk="1" fontAlgn="auto" hangingPunct="1">
              <a:spcBef>
                <a:spcPts val="0"/>
              </a:spcBef>
              <a:spcAft>
                <a:spcPts val="0"/>
              </a:spcAft>
              <a:defRPr sz="900" cap="all" spc="300" baseline="0">
                <a:solidFill>
                  <a:schemeClr val="tx1">
                    <a:lumMod val="85000"/>
                    <a:lumOff val="15000"/>
                  </a:schemeClr>
                </a:solidFill>
                <a:latin typeface="+mn-lt"/>
              </a:defRPr>
            </a:lvl1pPr>
          </a:lstStyle>
          <a:p>
            <a:pPr>
              <a:defRPr/>
            </a:pPr>
            <a:fld id="{91A04F1A-75C4-481A-92AB-7869CE801EEE}" type="datetime4">
              <a:rPr lang="en-US"/>
              <a:pPr>
                <a:defRPr/>
              </a:pPr>
              <a:t>December 15, 2022</a:t>
            </a:fld>
            <a:endParaRPr lang="en-US"/>
          </a:p>
        </p:txBody>
      </p:sp>
      <p:sp>
        <p:nvSpPr>
          <p:cNvPr id="5" name="Footer Placeholder 4">
            <a:extLst>
              <a:ext uri="{FF2B5EF4-FFF2-40B4-BE49-F238E27FC236}">
                <a16:creationId xmlns:a16="http://schemas.microsoft.com/office/drawing/2014/main" id="{9CC283B8-F89A-2BBF-4F5C-F8C1900FD21F}"/>
              </a:ext>
            </a:extLst>
          </p:cNvPr>
          <p:cNvSpPr>
            <a:spLocks noGrp="1"/>
          </p:cNvSpPr>
          <p:nvPr>
            <p:ph type="ftr" sz="quarter" idx="3"/>
          </p:nvPr>
        </p:nvSpPr>
        <p:spPr>
          <a:xfrm rot="5400000">
            <a:off x="10448132" y="1407319"/>
            <a:ext cx="2770187" cy="365125"/>
          </a:xfrm>
          <a:prstGeom prst="rect">
            <a:avLst/>
          </a:prstGeom>
        </p:spPr>
        <p:txBody>
          <a:bodyPr vert="horz" lIns="91440" tIns="45720" rIns="91440" bIns="45720" rtlCol="0" anchor="ctr"/>
          <a:lstStyle>
            <a:lvl1pPr algn="r" eaLnBrk="1" fontAlgn="auto" hangingPunct="1">
              <a:spcBef>
                <a:spcPts val="0"/>
              </a:spcBef>
              <a:spcAft>
                <a:spcPts val="0"/>
              </a:spcAft>
              <a:defRPr sz="900" cap="all" spc="300" baseline="0">
                <a:solidFill>
                  <a:schemeClr val="tx1">
                    <a:lumMod val="85000"/>
                    <a:lumOff val="15000"/>
                  </a:schemeClr>
                </a:solidFill>
                <a:latin typeface="+mn-lt"/>
              </a:defRPr>
            </a:lvl1pPr>
          </a:lstStyle>
          <a:p>
            <a:pPr>
              <a:defRPr/>
            </a:pPr>
            <a:endParaRPr lang="en-US"/>
          </a:p>
        </p:txBody>
      </p:sp>
      <p:sp>
        <p:nvSpPr>
          <p:cNvPr id="6" name="Slide Number Placeholder 5">
            <a:extLst>
              <a:ext uri="{FF2B5EF4-FFF2-40B4-BE49-F238E27FC236}">
                <a16:creationId xmlns:a16="http://schemas.microsoft.com/office/drawing/2014/main" id="{B4420A68-A0CB-B2AC-1B3A-11F3BBDC6D33}"/>
              </a:ext>
            </a:extLst>
          </p:cNvPr>
          <p:cNvSpPr>
            <a:spLocks noGrp="1"/>
          </p:cNvSpPr>
          <p:nvPr>
            <p:ph type="sldNum" sz="quarter" idx="4"/>
          </p:nvPr>
        </p:nvSpPr>
        <p:spPr>
          <a:xfrm>
            <a:off x="11560175" y="3138488"/>
            <a:ext cx="546100" cy="58102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600">
                <a:solidFill>
                  <a:srgbClr val="262626"/>
                </a:solidFill>
                <a:latin typeface="Bembo" panose="02020502050201020203" pitchFamily="18" charset="0"/>
              </a:defRPr>
            </a:lvl1pPr>
          </a:lstStyle>
          <a:p>
            <a:fld id="{73ECAAA9-4D07-496F-8D9B-EBA3403ED86C}" type="slidenum">
              <a:rPr lang="en-US" altLang="en-US"/>
              <a:pPr/>
              <a:t>‹#›</a:t>
            </a:fld>
            <a:endParaRPr lang="en-US" altLang="en-US"/>
          </a:p>
        </p:txBody>
      </p:sp>
      <mc:AlternateContent xmlns:mc="http://schemas.openxmlformats.org/markup-compatibility/2006" xmlns:p14="http://schemas.microsoft.com/office/powerpoint/2010/main">
        <mc:Choice Requires="p14">
          <p:contentPart p14:bwMode="auto" r:id="rId24">
            <p14:nvContentPartPr>
              <p14:cNvPr id="18" name="Ink 17">
                <a:extLst>
                  <a:ext uri="{FF2B5EF4-FFF2-40B4-BE49-F238E27FC236}">
                    <a16:creationId xmlns:a16="http://schemas.microsoft.com/office/drawing/2014/main" id="{F7C673E7-1553-AAEE-ED10-6C4AD3A5448D}"/>
                  </a:ext>
                </a:extLst>
              </p14:cNvPr>
              <p14:cNvContentPartPr/>
              <p14:nvPr/>
            </p14:nvContentPartPr>
            <p14:xfrm>
              <a:off x="12490710" y="6342652"/>
              <a:ext cx="360" cy="360"/>
            </p14:xfrm>
          </p:contentPart>
        </mc:Choice>
        <mc:Fallback xmlns="">
          <p:pic>
            <p:nvPicPr>
              <p:cNvPr id="18" name="Ink 17">
                <a:extLst>
                  <a:ext uri="{FF2B5EF4-FFF2-40B4-BE49-F238E27FC236}">
                    <a16:creationId xmlns:a16="http://schemas.microsoft.com/office/drawing/2014/main" id="{F7C673E7-1553-AAEE-ED10-6C4AD3A5448D}"/>
                  </a:ext>
                </a:extLst>
              </p:cNvPr>
              <p:cNvPicPr/>
              <p:nvPr/>
            </p:nvPicPr>
            <p:blipFill>
              <a:blip r:embed="rId25"/>
              <a:stretch>
                <a:fillRect/>
              </a:stretch>
            </p:blipFill>
            <p:spPr>
              <a:xfrm>
                <a:off x="12481710" y="6333652"/>
                <a:ext cx="18000" cy="18000"/>
              </a:xfrm>
              <a:prstGeom prst="rect">
                <a:avLst/>
              </a:prstGeom>
            </p:spPr>
          </p:pic>
        </mc:Fallback>
      </mc:AlternateContent>
    </p:spTree>
  </p:cSld>
  <p:clrMap bg1="lt1" tx1="dk1" bg2="lt2" tx2="dk2" accent1="accent1" accent2="accent2" accent3="accent3" accent4="accent4" accent5="accent5" accent6="accent6" hlink="hlink" folHlink="folHlink"/>
  <p:sldLayoutIdLst>
    <p:sldLayoutId id="2147484430" r:id="rId1"/>
    <p:sldLayoutId id="2147484440" r:id="rId2"/>
    <p:sldLayoutId id="2147484431" r:id="rId3"/>
    <p:sldLayoutId id="2147484432" r:id="rId4"/>
    <p:sldLayoutId id="2147484433" r:id="rId5"/>
    <p:sldLayoutId id="2147484434" r:id="rId6"/>
    <p:sldLayoutId id="2147484435" r:id="rId7"/>
    <p:sldLayoutId id="2147484436" r:id="rId8"/>
    <p:sldLayoutId id="2147484437" r:id="rId9"/>
    <p:sldLayoutId id="2147484438" r:id="rId10"/>
    <p:sldLayoutId id="2147484439" r:id="rId11"/>
    <p:sldLayoutId id="2147484441" r:id="rId12"/>
    <p:sldLayoutId id="2147484442" r:id="rId13"/>
    <p:sldLayoutId id="2147484443" r:id="rId14"/>
    <p:sldLayoutId id="2147484444" r:id="rId15"/>
    <p:sldLayoutId id="2147484445" r:id="rId16"/>
    <p:sldLayoutId id="2147484446" r:id="rId17"/>
    <p:sldLayoutId id="2147484447" r:id="rId18"/>
    <p:sldLayoutId id="2147484448" r:id="rId19"/>
    <p:sldLayoutId id="2147484449" r:id="rId20"/>
    <p:sldLayoutId id="2147484450" r:id="rId21"/>
  </p:sldLayoutIdLst>
  <p:hf sldNum="0" hdr="0" ftr="0" dt="0"/>
  <p:txStyles>
    <p:titleStyle>
      <a:lvl1pPr algn="l" rtl="0" eaLnBrk="0" fontAlgn="base" hangingPunct="0">
        <a:lnSpc>
          <a:spcPct val="110000"/>
        </a:lnSpc>
        <a:spcBef>
          <a:spcPct val="0"/>
        </a:spcBef>
        <a:spcAft>
          <a:spcPct val="0"/>
        </a:spcAft>
        <a:defRPr sz="2800" kern="1200" cap="all" spc="600">
          <a:solidFill>
            <a:srgbClr val="262626"/>
          </a:solidFill>
          <a:latin typeface="+mj-lt"/>
          <a:ea typeface="Batang" panose="02030600000101010101" pitchFamily="18" charset="-127"/>
          <a:cs typeface="Batang"/>
        </a:defRPr>
      </a:lvl1pPr>
      <a:lvl2pPr algn="l" rtl="0" eaLnBrk="0" fontAlgn="base" hangingPunct="0">
        <a:lnSpc>
          <a:spcPct val="110000"/>
        </a:lnSpc>
        <a:spcBef>
          <a:spcPct val="0"/>
        </a:spcBef>
        <a:spcAft>
          <a:spcPct val="0"/>
        </a:spcAft>
        <a:defRPr sz="2800">
          <a:solidFill>
            <a:srgbClr val="262626"/>
          </a:solidFill>
          <a:latin typeface="Bembo"/>
          <a:ea typeface="Batang"/>
          <a:cs typeface="Batang"/>
        </a:defRPr>
      </a:lvl2pPr>
      <a:lvl3pPr algn="l" rtl="0" eaLnBrk="0" fontAlgn="base" hangingPunct="0">
        <a:lnSpc>
          <a:spcPct val="110000"/>
        </a:lnSpc>
        <a:spcBef>
          <a:spcPct val="0"/>
        </a:spcBef>
        <a:spcAft>
          <a:spcPct val="0"/>
        </a:spcAft>
        <a:defRPr sz="2800">
          <a:solidFill>
            <a:srgbClr val="262626"/>
          </a:solidFill>
          <a:latin typeface="Bembo"/>
          <a:ea typeface="Batang"/>
          <a:cs typeface="Batang"/>
        </a:defRPr>
      </a:lvl3pPr>
      <a:lvl4pPr algn="l" rtl="0" eaLnBrk="0" fontAlgn="base" hangingPunct="0">
        <a:lnSpc>
          <a:spcPct val="110000"/>
        </a:lnSpc>
        <a:spcBef>
          <a:spcPct val="0"/>
        </a:spcBef>
        <a:spcAft>
          <a:spcPct val="0"/>
        </a:spcAft>
        <a:defRPr sz="2800">
          <a:solidFill>
            <a:srgbClr val="262626"/>
          </a:solidFill>
          <a:latin typeface="Bembo"/>
          <a:ea typeface="Batang"/>
          <a:cs typeface="Batang"/>
        </a:defRPr>
      </a:lvl4pPr>
      <a:lvl5pPr algn="l" rtl="0" eaLnBrk="0" fontAlgn="base" hangingPunct="0">
        <a:lnSpc>
          <a:spcPct val="110000"/>
        </a:lnSpc>
        <a:spcBef>
          <a:spcPct val="0"/>
        </a:spcBef>
        <a:spcAft>
          <a:spcPct val="0"/>
        </a:spcAft>
        <a:defRPr sz="2800">
          <a:solidFill>
            <a:srgbClr val="262626"/>
          </a:solidFill>
          <a:latin typeface="Bembo"/>
          <a:ea typeface="Batang"/>
          <a:cs typeface="Batang"/>
        </a:defRPr>
      </a:lvl5pPr>
      <a:lvl6pPr marL="457200" algn="l" rtl="0" fontAlgn="base">
        <a:lnSpc>
          <a:spcPct val="110000"/>
        </a:lnSpc>
        <a:spcBef>
          <a:spcPct val="0"/>
        </a:spcBef>
        <a:spcAft>
          <a:spcPct val="0"/>
        </a:spcAft>
        <a:defRPr sz="2800">
          <a:solidFill>
            <a:srgbClr val="262626"/>
          </a:solidFill>
          <a:latin typeface="Bembo"/>
          <a:ea typeface="Batang"/>
          <a:cs typeface="Batang"/>
        </a:defRPr>
      </a:lvl6pPr>
      <a:lvl7pPr marL="914400" algn="l" rtl="0" fontAlgn="base">
        <a:lnSpc>
          <a:spcPct val="110000"/>
        </a:lnSpc>
        <a:spcBef>
          <a:spcPct val="0"/>
        </a:spcBef>
        <a:spcAft>
          <a:spcPct val="0"/>
        </a:spcAft>
        <a:defRPr sz="2800">
          <a:solidFill>
            <a:srgbClr val="262626"/>
          </a:solidFill>
          <a:latin typeface="Bembo"/>
          <a:ea typeface="Batang"/>
          <a:cs typeface="Batang"/>
        </a:defRPr>
      </a:lvl7pPr>
      <a:lvl8pPr marL="1371600" algn="l" rtl="0" fontAlgn="base">
        <a:lnSpc>
          <a:spcPct val="110000"/>
        </a:lnSpc>
        <a:spcBef>
          <a:spcPct val="0"/>
        </a:spcBef>
        <a:spcAft>
          <a:spcPct val="0"/>
        </a:spcAft>
        <a:defRPr sz="2800">
          <a:solidFill>
            <a:srgbClr val="262626"/>
          </a:solidFill>
          <a:latin typeface="Bembo"/>
          <a:ea typeface="Batang"/>
          <a:cs typeface="Batang"/>
        </a:defRPr>
      </a:lvl8pPr>
      <a:lvl9pPr marL="1828800" algn="l" rtl="0" fontAlgn="base">
        <a:lnSpc>
          <a:spcPct val="110000"/>
        </a:lnSpc>
        <a:spcBef>
          <a:spcPct val="0"/>
        </a:spcBef>
        <a:spcAft>
          <a:spcPct val="0"/>
        </a:spcAft>
        <a:defRPr sz="2800">
          <a:solidFill>
            <a:srgbClr val="262626"/>
          </a:solidFill>
          <a:latin typeface="Bembo"/>
          <a:ea typeface="Batang"/>
          <a:cs typeface="Batang"/>
        </a:defRPr>
      </a:lvl9pPr>
    </p:titleStyle>
    <p:bodyStyle>
      <a:lvl1pPr marL="228600" indent="-228600" algn="l" rtl="0" eaLnBrk="0" fontAlgn="base" hangingPunct="0">
        <a:spcBef>
          <a:spcPts val="1000"/>
        </a:spcBef>
        <a:spcAft>
          <a:spcPct val="0"/>
        </a:spcAft>
        <a:buSzPct val="80000"/>
        <a:buFont typeface="Arial" panose="020B0604020202020204" pitchFamily="34" charset="0"/>
        <a:buChar char="•"/>
        <a:defRPr sz="2000" kern="1200" spc="50">
          <a:solidFill>
            <a:srgbClr val="262626"/>
          </a:solidFill>
          <a:latin typeface="+mn-lt"/>
          <a:ea typeface="Batang" panose="02030600000101010101" pitchFamily="18" charset="-127"/>
          <a:cs typeface="Batang"/>
        </a:defRPr>
      </a:lvl1pPr>
      <a:lvl2pPr marL="273050" algn="l" rtl="0" eaLnBrk="0" fontAlgn="base" hangingPunct="0">
        <a:spcBef>
          <a:spcPts val="500"/>
        </a:spcBef>
        <a:spcAft>
          <a:spcPct val="0"/>
        </a:spcAft>
        <a:defRPr kern="1200" spc="50">
          <a:solidFill>
            <a:srgbClr val="262626"/>
          </a:solidFill>
          <a:latin typeface="+mn-lt"/>
          <a:ea typeface="Batang" panose="02030600000101010101" pitchFamily="18" charset="-127"/>
          <a:cs typeface="Batang"/>
        </a:defRPr>
      </a:lvl2pPr>
      <a:lvl3pPr marL="604838" indent="-285750" algn="l" rtl="0" eaLnBrk="0" fontAlgn="base" hangingPunct="0">
        <a:spcBef>
          <a:spcPts val="500"/>
        </a:spcBef>
        <a:spcAft>
          <a:spcPct val="0"/>
        </a:spcAft>
        <a:buSzPct val="80000"/>
        <a:buFont typeface="Arial" panose="020B0604020202020204" pitchFamily="34" charset="0"/>
        <a:buChar char="•"/>
        <a:defRPr sz="1600" kern="1200" spc="50">
          <a:solidFill>
            <a:srgbClr val="262626"/>
          </a:solidFill>
          <a:latin typeface="+mn-lt"/>
          <a:ea typeface="Batang" panose="02030600000101010101" pitchFamily="18" charset="-127"/>
          <a:cs typeface="Batang"/>
        </a:defRPr>
      </a:lvl3pPr>
      <a:lvl4pPr marL="630238" algn="l" rtl="0" eaLnBrk="0" fontAlgn="base" hangingPunct="0">
        <a:spcBef>
          <a:spcPts val="500"/>
        </a:spcBef>
        <a:spcAft>
          <a:spcPct val="0"/>
        </a:spcAft>
        <a:defRPr sz="1400" kern="1200" spc="50">
          <a:solidFill>
            <a:srgbClr val="262626"/>
          </a:solidFill>
          <a:latin typeface="+mn-lt"/>
          <a:ea typeface="Batang" panose="02030600000101010101" pitchFamily="18" charset="-127"/>
          <a:cs typeface="Batang"/>
        </a:defRPr>
      </a:lvl4pPr>
      <a:lvl5pPr marL="822325" indent="-228600" algn="l" rtl="0" eaLnBrk="0" fontAlgn="base" hangingPunct="0">
        <a:spcBef>
          <a:spcPts val="500"/>
        </a:spcBef>
        <a:spcAft>
          <a:spcPct val="0"/>
        </a:spcAft>
        <a:buSzPct val="80000"/>
        <a:buFont typeface="Arial" panose="020B0604020202020204" pitchFamily="34" charset="0"/>
        <a:buChar char="•"/>
        <a:defRPr sz="1400" kern="1200" spc="50">
          <a:solidFill>
            <a:srgbClr val="262626"/>
          </a:solidFill>
          <a:latin typeface="+mn-lt"/>
          <a:ea typeface="Batang" panose="02030600000101010101" pitchFamily="18" charset="-127"/>
          <a:cs typeface="Batang"/>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9" descr="A person in a dark room&#10;&#10;Description automatically generated">
            <a:extLst>
              <a:ext uri="{FF2B5EF4-FFF2-40B4-BE49-F238E27FC236}">
                <a16:creationId xmlns:a16="http://schemas.microsoft.com/office/drawing/2014/main" id="{4DC0B37D-50AB-7918-0403-9FCEAD0BB7AC}"/>
              </a:ext>
            </a:extLst>
          </p:cNvPr>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10906125" y="0"/>
            <a:ext cx="128587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Placeholder 1">
            <a:extLst>
              <a:ext uri="{FF2B5EF4-FFF2-40B4-BE49-F238E27FC236}">
                <a16:creationId xmlns:a16="http://schemas.microsoft.com/office/drawing/2014/main" id="{88A7657B-BD7A-1C54-D320-F049C721D38F}"/>
              </a:ext>
            </a:extLst>
          </p:cNvPr>
          <p:cNvSpPr>
            <a:spLocks noGrp="1"/>
          </p:cNvSpPr>
          <p:nvPr>
            <p:ph type="title"/>
          </p:nvPr>
        </p:nvSpPr>
        <p:spPr>
          <a:xfrm>
            <a:off x="1050925" y="609600"/>
            <a:ext cx="9810750" cy="121602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F68F74A-6DFE-D34D-4E7D-A20412CF6F69}"/>
              </a:ext>
            </a:extLst>
          </p:cNvPr>
          <p:cNvSpPr>
            <a:spLocks noGrp="1"/>
          </p:cNvSpPr>
          <p:nvPr>
            <p:ph type="body" idx="1"/>
          </p:nvPr>
        </p:nvSpPr>
        <p:spPr>
          <a:xfrm>
            <a:off x="1050925" y="1825625"/>
            <a:ext cx="9810750" cy="4429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9E5C84-77C9-22EC-BA81-4D2FF882644A}"/>
              </a:ext>
            </a:extLst>
          </p:cNvPr>
          <p:cNvSpPr>
            <a:spLocks noGrp="1"/>
          </p:cNvSpPr>
          <p:nvPr>
            <p:ph type="dt" sz="half" idx="2"/>
          </p:nvPr>
        </p:nvSpPr>
        <p:spPr>
          <a:xfrm rot="5400000">
            <a:off x="10509251" y="5072062"/>
            <a:ext cx="2647950" cy="365125"/>
          </a:xfrm>
          <a:prstGeom prst="rect">
            <a:avLst/>
          </a:prstGeom>
        </p:spPr>
        <p:txBody>
          <a:bodyPr vert="horz" lIns="91440" tIns="45720" rIns="91440" bIns="45720" rtlCol="0" anchor="ctr"/>
          <a:lstStyle>
            <a:lvl1pPr algn="l" eaLnBrk="1" fontAlgn="auto" hangingPunct="1">
              <a:spcBef>
                <a:spcPts val="0"/>
              </a:spcBef>
              <a:spcAft>
                <a:spcPts val="0"/>
              </a:spcAft>
              <a:defRPr sz="900" cap="all" spc="300" baseline="0">
                <a:solidFill>
                  <a:prstClr val="black">
                    <a:lumMod val="85000"/>
                    <a:lumOff val="15000"/>
                  </a:prstClr>
                </a:solidFill>
                <a:latin typeface="+mn-lt"/>
              </a:defRPr>
            </a:lvl1pPr>
          </a:lstStyle>
          <a:p>
            <a:pPr>
              <a:defRPr/>
            </a:pPr>
            <a:r>
              <a:rPr lang="en-US"/>
              <a:t>20XX</a:t>
            </a:r>
          </a:p>
        </p:txBody>
      </p:sp>
      <p:sp>
        <p:nvSpPr>
          <p:cNvPr id="5" name="Footer Placeholder 4">
            <a:extLst>
              <a:ext uri="{FF2B5EF4-FFF2-40B4-BE49-F238E27FC236}">
                <a16:creationId xmlns:a16="http://schemas.microsoft.com/office/drawing/2014/main" id="{06CF46DA-7BE7-5212-FBC6-0DE83693F7DA}"/>
              </a:ext>
            </a:extLst>
          </p:cNvPr>
          <p:cNvSpPr>
            <a:spLocks noGrp="1"/>
          </p:cNvSpPr>
          <p:nvPr>
            <p:ph type="ftr" sz="quarter" idx="3"/>
          </p:nvPr>
        </p:nvSpPr>
        <p:spPr>
          <a:xfrm rot="5400000">
            <a:off x="10448132" y="1407319"/>
            <a:ext cx="2770187" cy="365125"/>
          </a:xfrm>
          <a:prstGeom prst="rect">
            <a:avLst/>
          </a:prstGeom>
        </p:spPr>
        <p:txBody>
          <a:bodyPr vert="horz" lIns="91440" tIns="45720" rIns="91440" bIns="45720" rtlCol="0" anchor="ctr"/>
          <a:lstStyle>
            <a:lvl1pPr algn="r" eaLnBrk="1" fontAlgn="auto" hangingPunct="1">
              <a:spcBef>
                <a:spcPts val="0"/>
              </a:spcBef>
              <a:spcAft>
                <a:spcPts val="0"/>
              </a:spcAft>
              <a:defRPr sz="900" cap="all" spc="300" baseline="0">
                <a:solidFill>
                  <a:prstClr val="black">
                    <a:lumMod val="85000"/>
                    <a:lumOff val="15000"/>
                  </a:prstClr>
                </a:solidFill>
                <a:latin typeface="+mn-lt"/>
              </a:defRPr>
            </a:lvl1pPr>
          </a:lstStyle>
          <a:p>
            <a:pPr>
              <a:defRPr/>
            </a:pPr>
            <a:r>
              <a:rPr lang="en-US"/>
              <a:t>PRESENTATION TITLE</a:t>
            </a:r>
          </a:p>
        </p:txBody>
      </p:sp>
      <p:sp>
        <p:nvSpPr>
          <p:cNvPr id="6" name="Slide Number Placeholder 5">
            <a:extLst>
              <a:ext uri="{FF2B5EF4-FFF2-40B4-BE49-F238E27FC236}">
                <a16:creationId xmlns:a16="http://schemas.microsoft.com/office/drawing/2014/main" id="{6C748E6F-9054-1058-7836-9A294E3CE67D}"/>
              </a:ext>
            </a:extLst>
          </p:cNvPr>
          <p:cNvSpPr>
            <a:spLocks noGrp="1"/>
          </p:cNvSpPr>
          <p:nvPr>
            <p:ph type="sldNum" sz="quarter" idx="4"/>
          </p:nvPr>
        </p:nvSpPr>
        <p:spPr>
          <a:xfrm>
            <a:off x="11560175" y="3138488"/>
            <a:ext cx="546100" cy="58102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600">
                <a:solidFill>
                  <a:srgbClr val="262626"/>
                </a:solidFill>
                <a:latin typeface="Bembo" panose="02020502050201020203" pitchFamily="18" charset="0"/>
              </a:defRPr>
            </a:lvl1pPr>
          </a:lstStyle>
          <a:p>
            <a:fld id="{96060305-7520-44EB-8ED3-ECDD29404E1C}" type="slidenum">
              <a:rPr lang="en-US" altLang="en-US"/>
              <a:pPr/>
              <a:t>‹#›</a:t>
            </a:fld>
            <a:endParaRPr lang="en-US" altLang="en-US"/>
          </a:p>
        </p:txBody>
      </p:sp>
      <mc:AlternateContent xmlns:mc="http://schemas.openxmlformats.org/markup-compatibility/2006" xmlns:p14="http://schemas.microsoft.com/office/powerpoint/2010/main">
        <mc:Choice Requires="p14">
          <p:contentPart p14:bwMode="auto" r:id="rId14">
            <p14:nvContentPartPr>
              <p14:cNvPr id="18" name="Ink 17">
                <a:extLst>
                  <a:ext uri="{FF2B5EF4-FFF2-40B4-BE49-F238E27FC236}">
                    <a16:creationId xmlns:a16="http://schemas.microsoft.com/office/drawing/2014/main" id="{612C3982-CFF2-11DD-F283-C370EA7B5C55}"/>
                  </a:ext>
                </a:extLst>
              </p14:cNvPr>
              <p14:cNvContentPartPr/>
              <p14:nvPr/>
            </p14:nvContentPartPr>
            <p14:xfrm>
              <a:off x="12490710" y="6342652"/>
              <a:ext cx="360" cy="360"/>
            </p14:xfrm>
          </p:contentPart>
        </mc:Choice>
        <mc:Fallback xmlns="">
          <p:pic>
            <p:nvPicPr>
              <p:cNvPr id="18" name="Ink 17">
                <a:extLst>
                  <a:ext uri="{FF2B5EF4-FFF2-40B4-BE49-F238E27FC236}">
                    <a16:creationId xmlns:a16="http://schemas.microsoft.com/office/drawing/2014/main" id="{612C3982-CFF2-11DD-F283-C370EA7B5C55}"/>
                  </a:ext>
                </a:extLst>
              </p:cNvPr>
              <p:cNvPicPr/>
              <p:nvPr/>
            </p:nvPicPr>
            <p:blipFill>
              <a:blip r:embed="rId15"/>
              <a:stretch>
                <a:fillRect/>
              </a:stretch>
            </p:blipFill>
            <p:spPr>
              <a:xfrm>
                <a:off x="12481710" y="6333652"/>
                <a:ext cx="18000" cy="18000"/>
              </a:xfrm>
              <a:prstGeom prst="rect">
                <a:avLst/>
              </a:prstGeom>
            </p:spPr>
          </p:pic>
        </mc:Fallback>
      </mc:AlternateContent>
    </p:spTree>
  </p:cSld>
  <p:clrMap bg1="lt1" tx1="dk1" bg2="lt2" tx2="dk2" accent1="accent1" accent2="accent2" accent3="accent3" accent4="accent4" accent5="accent5" accent6="accent6" hlink="hlink" folHlink="folHlink"/>
  <p:sldLayoutIdLst>
    <p:sldLayoutId id="2147484451" r:id="rId1"/>
    <p:sldLayoutId id="2147484452" r:id="rId2"/>
    <p:sldLayoutId id="2147484453" r:id="rId3"/>
    <p:sldLayoutId id="2147484454" r:id="rId4"/>
    <p:sldLayoutId id="2147484455" r:id="rId5"/>
    <p:sldLayoutId id="2147484456" r:id="rId6"/>
    <p:sldLayoutId id="2147484457" r:id="rId7"/>
    <p:sldLayoutId id="2147484458" r:id="rId8"/>
    <p:sldLayoutId id="2147484459" r:id="rId9"/>
    <p:sldLayoutId id="2147484460" r:id="rId10"/>
    <p:sldLayoutId id="2147484461" r:id="rId11"/>
  </p:sldLayoutIdLst>
  <p:hf hdr="0"/>
  <p:txStyles>
    <p:titleStyle>
      <a:lvl1pPr algn="l" rtl="0" eaLnBrk="0" fontAlgn="base" hangingPunct="0">
        <a:lnSpc>
          <a:spcPct val="110000"/>
        </a:lnSpc>
        <a:spcBef>
          <a:spcPct val="0"/>
        </a:spcBef>
        <a:spcAft>
          <a:spcPct val="0"/>
        </a:spcAft>
        <a:defRPr sz="2800" kern="1200" cap="all" spc="600">
          <a:solidFill>
            <a:srgbClr val="262626"/>
          </a:solidFill>
          <a:latin typeface="+mj-lt"/>
          <a:ea typeface="Batang" panose="02030600000101010101" pitchFamily="18" charset="-127"/>
          <a:cs typeface="Batang"/>
        </a:defRPr>
      </a:lvl1pPr>
      <a:lvl2pPr algn="l" rtl="0" eaLnBrk="0" fontAlgn="base" hangingPunct="0">
        <a:lnSpc>
          <a:spcPct val="110000"/>
        </a:lnSpc>
        <a:spcBef>
          <a:spcPct val="0"/>
        </a:spcBef>
        <a:spcAft>
          <a:spcPct val="0"/>
        </a:spcAft>
        <a:defRPr sz="2800">
          <a:solidFill>
            <a:srgbClr val="262626"/>
          </a:solidFill>
          <a:latin typeface="Bembo"/>
          <a:ea typeface="Batang"/>
          <a:cs typeface="Batang"/>
        </a:defRPr>
      </a:lvl2pPr>
      <a:lvl3pPr algn="l" rtl="0" eaLnBrk="0" fontAlgn="base" hangingPunct="0">
        <a:lnSpc>
          <a:spcPct val="110000"/>
        </a:lnSpc>
        <a:spcBef>
          <a:spcPct val="0"/>
        </a:spcBef>
        <a:spcAft>
          <a:spcPct val="0"/>
        </a:spcAft>
        <a:defRPr sz="2800">
          <a:solidFill>
            <a:srgbClr val="262626"/>
          </a:solidFill>
          <a:latin typeface="Bembo"/>
          <a:ea typeface="Batang"/>
          <a:cs typeface="Batang"/>
        </a:defRPr>
      </a:lvl3pPr>
      <a:lvl4pPr algn="l" rtl="0" eaLnBrk="0" fontAlgn="base" hangingPunct="0">
        <a:lnSpc>
          <a:spcPct val="110000"/>
        </a:lnSpc>
        <a:spcBef>
          <a:spcPct val="0"/>
        </a:spcBef>
        <a:spcAft>
          <a:spcPct val="0"/>
        </a:spcAft>
        <a:defRPr sz="2800">
          <a:solidFill>
            <a:srgbClr val="262626"/>
          </a:solidFill>
          <a:latin typeface="Bembo"/>
          <a:ea typeface="Batang"/>
          <a:cs typeface="Batang"/>
        </a:defRPr>
      </a:lvl4pPr>
      <a:lvl5pPr algn="l" rtl="0" eaLnBrk="0" fontAlgn="base" hangingPunct="0">
        <a:lnSpc>
          <a:spcPct val="110000"/>
        </a:lnSpc>
        <a:spcBef>
          <a:spcPct val="0"/>
        </a:spcBef>
        <a:spcAft>
          <a:spcPct val="0"/>
        </a:spcAft>
        <a:defRPr sz="2800">
          <a:solidFill>
            <a:srgbClr val="262626"/>
          </a:solidFill>
          <a:latin typeface="Bembo"/>
          <a:ea typeface="Batang"/>
          <a:cs typeface="Batang"/>
        </a:defRPr>
      </a:lvl5pPr>
      <a:lvl6pPr marL="457200" algn="l" rtl="0" fontAlgn="base">
        <a:lnSpc>
          <a:spcPct val="110000"/>
        </a:lnSpc>
        <a:spcBef>
          <a:spcPct val="0"/>
        </a:spcBef>
        <a:spcAft>
          <a:spcPct val="0"/>
        </a:spcAft>
        <a:defRPr sz="2800">
          <a:solidFill>
            <a:srgbClr val="262626"/>
          </a:solidFill>
          <a:latin typeface="Bembo"/>
          <a:ea typeface="Batang"/>
          <a:cs typeface="Batang"/>
        </a:defRPr>
      </a:lvl6pPr>
      <a:lvl7pPr marL="914400" algn="l" rtl="0" fontAlgn="base">
        <a:lnSpc>
          <a:spcPct val="110000"/>
        </a:lnSpc>
        <a:spcBef>
          <a:spcPct val="0"/>
        </a:spcBef>
        <a:spcAft>
          <a:spcPct val="0"/>
        </a:spcAft>
        <a:defRPr sz="2800">
          <a:solidFill>
            <a:srgbClr val="262626"/>
          </a:solidFill>
          <a:latin typeface="Bembo"/>
          <a:ea typeface="Batang"/>
          <a:cs typeface="Batang"/>
        </a:defRPr>
      </a:lvl7pPr>
      <a:lvl8pPr marL="1371600" algn="l" rtl="0" fontAlgn="base">
        <a:lnSpc>
          <a:spcPct val="110000"/>
        </a:lnSpc>
        <a:spcBef>
          <a:spcPct val="0"/>
        </a:spcBef>
        <a:spcAft>
          <a:spcPct val="0"/>
        </a:spcAft>
        <a:defRPr sz="2800">
          <a:solidFill>
            <a:srgbClr val="262626"/>
          </a:solidFill>
          <a:latin typeface="Bembo"/>
          <a:ea typeface="Batang"/>
          <a:cs typeface="Batang"/>
        </a:defRPr>
      </a:lvl8pPr>
      <a:lvl9pPr marL="1828800" algn="l" rtl="0" fontAlgn="base">
        <a:lnSpc>
          <a:spcPct val="110000"/>
        </a:lnSpc>
        <a:spcBef>
          <a:spcPct val="0"/>
        </a:spcBef>
        <a:spcAft>
          <a:spcPct val="0"/>
        </a:spcAft>
        <a:defRPr sz="2800">
          <a:solidFill>
            <a:srgbClr val="262626"/>
          </a:solidFill>
          <a:latin typeface="Bembo"/>
          <a:ea typeface="Batang"/>
          <a:cs typeface="Batang"/>
        </a:defRPr>
      </a:lvl9pPr>
    </p:titleStyle>
    <p:bodyStyle>
      <a:lvl1pPr marL="228600" indent="-228600" algn="l" rtl="0" eaLnBrk="0" fontAlgn="base" hangingPunct="0">
        <a:spcBef>
          <a:spcPts val="1000"/>
        </a:spcBef>
        <a:spcAft>
          <a:spcPct val="0"/>
        </a:spcAft>
        <a:buSzPct val="80000"/>
        <a:buFont typeface="Arial" panose="020B0604020202020204" pitchFamily="34" charset="0"/>
        <a:buChar char="•"/>
        <a:defRPr sz="2000" kern="1200" spc="50">
          <a:solidFill>
            <a:srgbClr val="262626"/>
          </a:solidFill>
          <a:latin typeface="+mn-lt"/>
          <a:ea typeface="Batang" panose="02030600000101010101" pitchFamily="18" charset="-127"/>
          <a:cs typeface="Batang"/>
        </a:defRPr>
      </a:lvl1pPr>
      <a:lvl2pPr marL="273050" algn="l" rtl="0" eaLnBrk="0" fontAlgn="base" hangingPunct="0">
        <a:spcBef>
          <a:spcPts val="500"/>
        </a:spcBef>
        <a:spcAft>
          <a:spcPct val="0"/>
        </a:spcAft>
        <a:defRPr kern="1200" spc="50">
          <a:solidFill>
            <a:srgbClr val="262626"/>
          </a:solidFill>
          <a:latin typeface="+mn-lt"/>
          <a:ea typeface="Batang" panose="02030600000101010101" pitchFamily="18" charset="-127"/>
          <a:cs typeface="Batang"/>
        </a:defRPr>
      </a:lvl2pPr>
      <a:lvl3pPr marL="604838" indent="-285750" algn="l" rtl="0" eaLnBrk="0" fontAlgn="base" hangingPunct="0">
        <a:spcBef>
          <a:spcPts val="500"/>
        </a:spcBef>
        <a:spcAft>
          <a:spcPct val="0"/>
        </a:spcAft>
        <a:buSzPct val="80000"/>
        <a:buFont typeface="Arial" panose="020B0604020202020204" pitchFamily="34" charset="0"/>
        <a:buChar char="•"/>
        <a:defRPr sz="1600" kern="1200" spc="50">
          <a:solidFill>
            <a:srgbClr val="262626"/>
          </a:solidFill>
          <a:latin typeface="+mn-lt"/>
          <a:ea typeface="Batang" panose="02030600000101010101" pitchFamily="18" charset="-127"/>
          <a:cs typeface="Batang"/>
        </a:defRPr>
      </a:lvl3pPr>
      <a:lvl4pPr marL="630238" algn="l" rtl="0" eaLnBrk="0" fontAlgn="base" hangingPunct="0">
        <a:spcBef>
          <a:spcPts val="500"/>
        </a:spcBef>
        <a:spcAft>
          <a:spcPct val="0"/>
        </a:spcAft>
        <a:defRPr sz="1400" kern="1200" spc="50">
          <a:solidFill>
            <a:srgbClr val="262626"/>
          </a:solidFill>
          <a:latin typeface="+mn-lt"/>
          <a:ea typeface="Batang" panose="02030600000101010101" pitchFamily="18" charset="-127"/>
          <a:cs typeface="Batang"/>
        </a:defRPr>
      </a:lvl4pPr>
      <a:lvl5pPr marL="822325" indent="-228600" algn="l" rtl="0" eaLnBrk="0" fontAlgn="base" hangingPunct="0">
        <a:spcBef>
          <a:spcPts val="500"/>
        </a:spcBef>
        <a:spcAft>
          <a:spcPct val="0"/>
        </a:spcAft>
        <a:buSzPct val="80000"/>
        <a:buFont typeface="Arial" panose="020B0604020202020204" pitchFamily="34" charset="0"/>
        <a:buChar char="•"/>
        <a:defRPr sz="1400" kern="1200" spc="50">
          <a:solidFill>
            <a:srgbClr val="262626"/>
          </a:solidFill>
          <a:latin typeface="+mn-lt"/>
          <a:ea typeface="Batang" panose="02030600000101010101" pitchFamily="18" charset="-127"/>
          <a:cs typeface="Batang"/>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9" descr="A person in a dark room&#10;&#10;Description automatically generated">
            <a:extLst>
              <a:ext uri="{FF2B5EF4-FFF2-40B4-BE49-F238E27FC236}">
                <a16:creationId xmlns:a16="http://schemas.microsoft.com/office/drawing/2014/main" id="{A3A4869E-BC77-2EF2-A4CA-1E65C78C0F48}"/>
              </a:ext>
            </a:extLst>
          </p:cNvPr>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10906125" y="0"/>
            <a:ext cx="128587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Placeholder 1">
            <a:extLst>
              <a:ext uri="{FF2B5EF4-FFF2-40B4-BE49-F238E27FC236}">
                <a16:creationId xmlns:a16="http://schemas.microsoft.com/office/drawing/2014/main" id="{66909BFC-E935-74AA-BF16-7D099E9A2372}"/>
              </a:ext>
            </a:extLst>
          </p:cNvPr>
          <p:cNvSpPr>
            <a:spLocks noGrp="1"/>
          </p:cNvSpPr>
          <p:nvPr>
            <p:ph type="title"/>
          </p:nvPr>
        </p:nvSpPr>
        <p:spPr>
          <a:xfrm>
            <a:off x="1050925" y="609600"/>
            <a:ext cx="9810750" cy="121602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8DDFA21-0AAB-AC3D-2A41-739C0DF75BB3}"/>
              </a:ext>
            </a:extLst>
          </p:cNvPr>
          <p:cNvSpPr>
            <a:spLocks noGrp="1"/>
          </p:cNvSpPr>
          <p:nvPr>
            <p:ph type="body" idx="1"/>
          </p:nvPr>
        </p:nvSpPr>
        <p:spPr>
          <a:xfrm>
            <a:off x="1050925" y="1825625"/>
            <a:ext cx="9810750" cy="4429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65E5A51-545C-9DB1-09BE-F2D25777DD47}"/>
              </a:ext>
            </a:extLst>
          </p:cNvPr>
          <p:cNvSpPr>
            <a:spLocks noGrp="1"/>
          </p:cNvSpPr>
          <p:nvPr>
            <p:ph type="dt" sz="half" idx="2"/>
          </p:nvPr>
        </p:nvSpPr>
        <p:spPr>
          <a:xfrm rot="5400000">
            <a:off x="10509251" y="5072062"/>
            <a:ext cx="2647950" cy="365125"/>
          </a:xfrm>
          <a:prstGeom prst="rect">
            <a:avLst/>
          </a:prstGeom>
        </p:spPr>
        <p:txBody>
          <a:bodyPr vert="horz" lIns="91440" tIns="45720" rIns="91440" bIns="45720" rtlCol="0" anchor="ctr"/>
          <a:lstStyle>
            <a:lvl1pPr algn="l" eaLnBrk="1" fontAlgn="auto" hangingPunct="1">
              <a:spcBef>
                <a:spcPts val="0"/>
              </a:spcBef>
              <a:spcAft>
                <a:spcPts val="0"/>
              </a:spcAft>
              <a:defRPr sz="900" cap="all" spc="300" baseline="0">
                <a:solidFill>
                  <a:prstClr val="black">
                    <a:lumMod val="85000"/>
                    <a:lumOff val="15000"/>
                  </a:prstClr>
                </a:solidFill>
                <a:latin typeface="+mn-lt"/>
              </a:defRPr>
            </a:lvl1pPr>
          </a:lstStyle>
          <a:p>
            <a:pPr>
              <a:defRPr/>
            </a:pPr>
            <a:r>
              <a:rPr lang="en-US"/>
              <a:t>20XX</a:t>
            </a:r>
          </a:p>
        </p:txBody>
      </p:sp>
      <p:sp>
        <p:nvSpPr>
          <p:cNvPr id="5" name="Footer Placeholder 4">
            <a:extLst>
              <a:ext uri="{FF2B5EF4-FFF2-40B4-BE49-F238E27FC236}">
                <a16:creationId xmlns:a16="http://schemas.microsoft.com/office/drawing/2014/main" id="{B7467952-87B6-34BF-2BF3-92E1DFCD494E}"/>
              </a:ext>
            </a:extLst>
          </p:cNvPr>
          <p:cNvSpPr>
            <a:spLocks noGrp="1"/>
          </p:cNvSpPr>
          <p:nvPr>
            <p:ph type="ftr" sz="quarter" idx="3"/>
          </p:nvPr>
        </p:nvSpPr>
        <p:spPr>
          <a:xfrm rot="5400000">
            <a:off x="10448132" y="1407319"/>
            <a:ext cx="2770187" cy="365125"/>
          </a:xfrm>
          <a:prstGeom prst="rect">
            <a:avLst/>
          </a:prstGeom>
        </p:spPr>
        <p:txBody>
          <a:bodyPr vert="horz" lIns="91440" tIns="45720" rIns="91440" bIns="45720" rtlCol="0" anchor="ctr"/>
          <a:lstStyle>
            <a:lvl1pPr algn="r" eaLnBrk="1" fontAlgn="auto" hangingPunct="1">
              <a:spcBef>
                <a:spcPts val="0"/>
              </a:spcBef>
              <a:spcAft>
                <a:spcPts val="0"/>
              </a:spcAft>
              <a:defRPr sz="900" cap="all" spc="300" baseline="0">
                <a:solidFill>
                  <a:prstClr val="black">
                    <a:lumMod val="85000"/>
                    <a:lumOff val="15000"/>
                  </a:prstClr>
                </a:solidFill>
                <a:latin typeface="+mn-lt"/>
              </a:defRPr>
            </a:lvl1pPr>
          </a:lstStyle>
          <a:p>
            <a:pPr>
              <a:defRPr/>
            </a:pPr>
            <a:r>
              <a:rPr lang="en-US"/>
              <a:t>PRESENTATION TITLE</a:t>
            </a:r>
          </a:p>
        </p:txBody>
      </p:sp>
      <p:sp>
        <p:nvSpPr>
          <p:cNvPr id="6" name="Slide Number Placeholder 5">
            <a:extLst>
              <a:ext uri="{FF2B5EF4-FFF2-40B4-BE49-F238E27FC236}">
                <a16:creationId xmlns:a16="http://schemas.microsoft.com/office/drawing/2014/main" id="{FC9EEF98-8CB4-7DEA-B59E-A86327A5826D}"/>
              </a:ext>
            </a:extLst>
          </p:cNvPr>
          <p:cNvSpPr>
            <a:spLocks noGrp="1"/>
          </p:cNvSpPr>
          <p:nvPr>
            <p:ph type="sldNum" sz="quarter" idx="4"/>
          </p:nvPr>
        </p:nvSpPr>
        <p:spPr>
          <a:xfrm>
            <a:off x="11560175" y="3138488"/>
            <a:ext cx="546100" cy="58102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600">
                <a:solidFill>
                  <a:srgbClr val="262626"/>
                </a:solidFill>
                <a:latin typeface="Bembo" panose="02020502050201020203" pitchFamily="18" charset="0"/>
              </a:defRPr>
            </a:lvl1pPr>
          </a:lstStyle>
          <a:p>
            <a:fld id="{1F83351F-1DAB-4419-B07D-CD900D8A9925}" type="slidenum">
              <a:rPr lang="en-US" altLang="en-US"/>
              <a:pPr/>
              <a:t>‹#›</a:t>
            </a:fld>
            <a:endParaRPr lang="en-US" altLang="en-US"/>
          </a:p>
        </p:txBody>
      </p:sp>
      <mc:AlternateContent xmlns:mc="http://schemas.openxmlformats.org/markup-compatibility/2006" xmlns:p14="http://schemas.microsoft.com/office/powerpoint/2010/main">
        <mc:Choice Requires="p14">
          <p:contentPart p14:bwMode="auto" r:id="rId14">
            <p14:nvContentPartPr>
              <p14:cNvPr id="18" name="Ink 17">
                <a:extLst>
                  <a:ext uri="{FF2B5EF4-FFF2-40B4-BE49-F238E27FC236}">
                    <a16:creationId xmlns:a16="http://schemas.microsoft.com/office/drawing/2014/main" id="{3DCBCBE3-DF78-8BC4-4E50-DE768D8D0E0B}"/>
                  </a:ext>
                </a:extLst>
              </p14:cNvPr>
              <p14:cNvContentPartPr/>
              <p14:nvPr/>
            </p14:nvContentPartPr>
            <p14:xfrm>
              <a:off x="12490710" y="6342652"/>
              <a:ext cx="360" cy="360"/>
            </p14:xfrm>
          </p:contentPart>
        </mc:Choice>
        <mc:Fallback xmlns="">
          <p:pic>
            <p:nvPicPr>
              <p:cNvPr id="18" name="Ink 17">
                <a:extLst>
                  <a:ext uri="{FF2B5EF4-FFF2-40B4-BE49-F238E27FC236}">
                    <a16:creationId xmlns:a16="http://schemas.microsoft.com/office/drawing/2014/main" id="{3DCBCBE3-DF78-8BC4-4E50-DE768D8D0E0B}"/>
                  </a:ext>
                </a:extLst>
              </p:cNvPr>
              <p:cNvPicPr/>
              <p:nvPr/>
            </p:nvPicPr>
            <p:blipFill>
              <a:blip r:embed="rId15"/>
              <a:stretch>
                <a:fillRect/>
              </a:stretch>
            </p:blipFill>
            <p:spPr>
              <a:xfrm>
                <a:off x="12481710" y="6333652"/>
                <a:ext cx="18000" cy="18000"/>
              </a:xfrm>
              <a:prstGeom prst="rect">
                <a:avLst/>
              </a:prstGeom>
            </p:spPr>
          </p:pic>
        </mc:Fallback>
      </mc:AlternateContent>
    </p:spTree>
  </p:cSld>
  <p:clrMap bg1="lt1" tx1="dk1" bg2="lt2" tx2="dk2" accent1="accent1" accent2="accent2" accent3="accent3" accent4="accent4" accent5="accent5" accent6="accent6" hlink="hlink" folHlink="folHlink"/>
  <p:sldLayoutIdLst>
    <p:sldLayoutId id="2147484462" r:id="rId1"/>
    <p:sldLayoutId id="2147484463" r:id="rId2"/>
    <p:sldLayoutId id="2147484464" r:id="rId3"/>
    <p:sldLayoutId id="2147484465" r:id="rId4"/>
    <p:sldLayoutId id="2147484466" r:id="rId5"/>
    <p:sldLayoutId id="2147484467" r:id="rId6"/>
    <p:sldLayoutId id="2147484468" r:id="rId7"/>
    <p:sldLayoutId id="2147484469" r:id="rId8"/>
    <p:sldLayoutId id="2147484470" r:id="rId9"/>
    <p:sldLayoutId id="2147484471" r:id="rId10"/>
    <p:sldLayoutId id="2147484472" r:id="rId11"/>
  </p:sldLayoutIdLst>
  <p:hf hdr="0"/>
  <p:txStyles>
    <p:titleStyle>
      <a:lvl1pPr algn="l" rtl="0" eaLnBrk="0" fontAlgn="base" hangingPunct="0">
        <a:lnSpc>
          <a:spcPct val="110000"/>
        </a:lnSpc>
        <a:spcBef>
          <a:spcPct val="0"/>
        </a:spcBef>
        <a:spcAft>
          <a:spcPct val="0"/>
        </a:spcAft>
        <a:defRPr sz="2800" kern="1200" cap="all" spc="600">
          <a:solidFill>
            <a:srgbClr val="262626"/>
          </a:solidFill>
          <a:latin typeface="+mj-lt"/>
          <a:ea typeface="Batang" panose="02030600000101010101" pitchFamily="18" charset="-127"/>
          <a:cs typeface="Batang"/>
        </a:defRPr>
      </a:lvl1pPr>
      <a:lvl2pPr algn="l" rtl="0" eaLnBrk="0" fontAlgn="base" hangingPunct="0">
        <a:lnSpc>
          <a:spcPct val="110000"/>
        </a:lnSpc>
        <a:spcBef>
          <a:spcPct val="0"/>
        </a:spcBef>
        <a:spcAft>
          <a:spcPct val="0"/>
        </a:spcAft>
        <a:defRPr sz="2800">
          <a:solidFill>
            <a:srgbClr val="262626"/>
          </a:solidFill>
          <a:latin typeface="Bembo"/>
          <a:ea typeface="Batang"/>
          <a:cs typeface="Batang"/>
        </a:defRPr>
      </a:lvl2pPr>
      <a:lvl3pPr algn="l" rtl="0" eaLnBrk="0" fontAlgn="base" hangingPunct="0">
        <a:lnSpc>
          <a:spcPct val="110000"/>
        </a:lnSpc>
        <a:spcBef>
          <a:spcPct val="0"/>
        </a:spcBef>
        <a:spcAft>
          <a:spcPct val="0"/>
        </a:spcAft>
        <a:defRPr sz="2800">
          <a:solidFill>
            <a:srgbClr val="262626"/>
          </a:solidFill>
          <a:latin typeface="Bembo"/>
          <a:ea typeface="Batang"/>
          <a:cs typeface="Batang"/>
        </a:defRPr>
      </a:lvl3pPr>
      <a:lvl4pPr algn="l" rtl="0" eaLnBrk="0" fontAlgn="base" hangingPunct="0">
        <a:lnSpc>
          <a:spcPct val="110000"/>
        </a:lnSpc>
        <a:spcBef>
          <a:spcPct val="0"/>
        </a:spcBef>
        <a:spcAft>
          <a:spcPct val="0"/>
        </a:spcAft>
        <a:defRPr sz="2800">
          <a:solidFill>
            <a:srgbClr val="262626"/>
          </a:solidFill>
          <a:latin typeface="Bembo"/>
          <a:ea typeface="Batang"/>
          <a:cs typeface="Batang"/>
        </a:defRPr>
      </a:lvl4pPr>
      <a:lvl5pPr algn="l" rtl="0" eaLnBrk="0" fontAlgn="base" hangingPunct="0">
        <a:lnSpc>
          <a:spcPct val="110000"/>
        </a:lnSpc>
        <a:spcBef>
          <a:spcPct val="0"/>
        </a:spcBef>
        <a:spcAft>
          <a:spcPct val="0"/>
        </a:spcAft>
        <a:defRPr sz="2800">
          <a:solidFill>
            <a:srgbClr val="262626"/>
          </a:solidFill>
          <a:latin typeface="Bembo"/>
          <a:ea typeface="Batang"/>
          <a:cs typeface="Batang"/>
        </a:defRPr>
      </a:lvl5pPr>
      <a:lvl6pPr marL="457200" algn="l" rtl="0" fontAlgn="base">
        <a:lnSpc>
          <a:spcPct val="110000"/>
        </a:lnSpc>
        <a:spcBef>
          <a:spcPct val="0"/>
        </a:spcBef>
        <a:spcAft>
          <a:spcPct val="0"/>
        </a:spcAft>
        <a:defRPr sz="2800">
          <a:solidFill>
            <a:srgbClr val="262626"/>
          </a:solidFill>
          <a:latin typeface="Bembo"/>
          <a:ea typeface="Batang"/>
          <a:cs typeface="Batang"/>
        </a:defRPr>
      </a:lvl6pPr>
      <a:lvl7pPr marL="914400" algn="l" rtl="0" fontAlgn="base">
        <a:lnSpc>
          <a:spcPct val="110000"/>
        </a:lnSpc>
        <a:spcBef>
          <a:spcPct val="0"/>
        </a:spcBef>
        <a:spcAft>
          <a:spcPct val="0"/>
        </a:spcAft>
        <a:defRPr sz="2800">
          <a:solidFill>
            <a:srgbClr val="262626"/>
          </a:solidFill>
          <a:latin typeface="Bembo"/>
          <a:ea typeface="Batang"/>
          <a:cs typeface="Batang"/>
        </a:defRPr>
      </a:lvl7pPr>
      <a:lvl8pPr marL="1371600" algn="l" rtl="0" fontAlgn="base">
        <a:lnSpc>
          <a:spcPct val="110000"/>
        </a:lnSpc>
        <a:spcBef>
          <a:spcPct val="0"/>
        </a:spcBef>
        <a:spcAft>
          <a:spcPct val="0"/>
        </a:spcAft>
        <a:defRPr sz="2800">
          <a:solidFill>
            <a:srgbClr val="262626"/>
          </a:solidFill>
          <a:latin typeface="Bembo"/>
          <a:ea typeface="Batang"/>
          <a:cs typeface="Batang"/>
        </a:defRPr>
      </a:lvl8pPr>
      <a:lvl9pPr marL="1828800" algn="l" rtl="0" fontAlgn="base">
        <a:lnSpc>
          <a:spcPct val="110000"/>
        </a:lnSpc>
        <a:spcBef>
          <a:spcPct val="0"/>
        </a:spcBef>
        <a:spcAft>
          <a:spcPct val="0"/>
        </a:spcAft>
        <a:defRPr sz="2800">
          <a:solidFill>
            <a:srgbClr val="262626"/>
          </a:solidFill>
          <a:latin typeface="Bembo"/>
          <a:ea typeface="Batang"/>
          <a:cs typeface="Batang"/>
        </a:defRPr>
      </a:lvl9pPr>
    </p:titleStyle>
    <p:bodyStyle>
      <a:lvl1pPr marL="228600" indent="-228600" algn="l" rtl="0" eaLnBrk="0" fontAlgn="base" hangingPunct="0">
        <a:spcBef>
          <a:spcPts val="1000"/>
        </a:spcBef>
        <a:spcAft>
          <a:spcPct val="0"/>
        </a:spcAft>
        <a:buSzPct val="80000"/>
        <a:buFont typeface="Arial" panose="020B0604020202020204" pitchFamily="34" charset="0"/>
        <a:buChar char="•"/>
        <a:defRPr sz="2000" kern="1200" spc="50">
          <a:solidFill>
            <a:srgbClr val="262626"/>
          </a:solidFill>
          <a:latin typeface="+mn-lt"/>
          <a:ea typeface="Batang" panose="02030600000101010101" pitchFamily="18" charset="-127"/>
          <a:cs typeface="Batang"/>
        </a:defRPr>
      </a:lvl1pPr>
      <a:lvl2pPr marL="273050" algn="l" rtl="0" eaLnBrk="0" fontAlgn="base" hangingPunct="0">
        <a:spcBef>
          <a:spcPts val="500"/>
        </a:spcBef>
        <a:spcAft>
          <a:spcPct val="0"/>
        </a:spcAft>
        <a:defRPr kern="1200" spc="50">
          <a:solidFill>
            <a:srgbClr val="262626"/>
          </a:solidFill>
          <a:latin typeface="+mn-lt"/>
          <a:ea typeface="Batang" panose="02030600000101010101" pitchFamily="18" charset="-127"/>
          <a:cs typeface="Batang"/>
        </a:defRPr>
      </a:lvl2pPr>
      <a:lvl3pPr marL="604838" indent="-285750" algn="l" rtl="0" eaLnBrk="0" fontAlgn="base" hangingPunct="0">
        <a:spcBef>
          <a:spcPts val="500"/>
        </a:spcBef>
        <a:spcAft>
          <a:spcPct val="0"/>
        </a:spcAft>
        <a:buSzPct val="80000"/>
        <a:buFont typeface="Arial" panose="020B0604020202020204" pitchFamily="34" charset="0"/>
        <a:buChar char="•"/>
        <a:defRPr sz="1600" kern="1200" spc="50">
          <a:solidFill>
            <a:srgbClr val="262626"/>
          </a:solidFill>
          <a:latin typeface="+mn-lt"/>
          <a:ea typeface="Batang" panose="02030600000101010101" pitchFamily="18" charset="-127"/>
          <a:cs typeface="Batang"/>
        </a:defRPr>
      </a:lvl3pPr>
      <a:lvl4pPr marL="630238" algn="l" rtl="0" eaLnBrk="0" fontAlgn="base" hangingPunct="0">
        <a:spcBef>
          <a:spcPts val="500"/>
        </a:spcBef>
        <a:spcAft>
          <a:spcPct val="0"/>
        </a:spcAft>
        <a:defRPr sz="1400" kern="1200" spc="50">
          <a:solidFill>
            <a:srgbClr val="262626"/>
          </a:solidFill>
          <a:latin typeface="+mn-lt"/>
          <a:ea typeface="Batang" panose="02030600000101010101" pitchFamily="18" charset="-127"/>
          <a:cs typeface="Batang"/>
        </a:defRPr>
      </a:lvl4pPr>
      <a:lvl5pPr marL="822325" indent="-228600" algn="l" rtl="0" eaLnBrk="0" fontAlgn="base" hangingPunct="0">
        <a:spcBef>
          <a:spcPts val="500"/>
        </a:spcBef>
        <a:spcAft>
          <a:spcPct val="0"/>
        </a:spcAft>
        <a:buSzPct val="80000"/>
        <a:buFont typeface="Arial" panose="020B0604020202020204" pitchFamily="34" charset="0"/>
        <a:buChar char="•"/>
        <a:defRPr sz="1400" kern="1200" spc="50">
          <a:solidFill>
            <a:srgbClr val="262626"/>
          </a:solidFill>
          <a:latin typeface="+mn-lt"/>
          <a:ea typeface="Batang" panose="02030600000101010101" pitchFamily="18" charset="-127"/>
          <a:cs typeface="Batang"/>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hodges-model.blogspot.com/2016/03/arms-length-mechanism.html"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rasmussen.edu/student-experience/college-life/what-is-digital-literacy/" TargetMode="External"/><Relationship Id="rId2" Type="http://schemas.openxmlformats.org/officeDocument/2006/relationships/hyperlink" Target="https://www.england.nhs.uk/mat-transformation/matrons-handbook/digital-and-technology/" TargetMode="External"/><Relationship Id="rId1" Type="http://schemas.openxmlformats.org/officeDocument/2006/relationships/slideLayout" Target="../slideLayouts/slideLayout1.xml"/><Relationship Id="rId4" Type="http://schemas.openxmlformats.org/officeDocument/2006/relationships/hyperlink" Target="https://www.nuffieldtrust.org.uk/files/2020-08/the-impact-of-covid-19-on-the-use-of-digital-technology-in-the-nhs-web-2.pdf"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digital.nhs.uk/news/2020/almost-half-a-million-ms-teams-messages-a-day-sent-in-the-nhs-during-lockdown" TargetMode="External"/><Relationship Id="rId2" Type="http://schemas.openxmlformats.org/officeDocument/2006/relationships/hyperlink" Target="https://digital.nhs.uk/news/2020/increase-in-use-of-electronic-prescriptions-during-coronavirus" TargetMode="External"/><Relationship Id="rId1" Type="http://schemas.openxmlformats.org/officeDocument/2006/relationships/slideLayout" Target="../slideLayouts/slideLayout1.xml"/><Relationship Id="rId6" Type="http://schemas.openxmlformats.org/officeDocument/2006/relationships/hyperlink" Target="https://21stcenturyeducation.edu.pk/blog/2021/08/08/digital-literacy/" TargetMode="External"/><Relationship Id="rId5" Type="http://schemas.openxmlformats.org/officeDocument/2006/relationships/hyperlink" Target="https://www.mobihealthnews.com/news/emea/econsult-selected-official-ministry-defence-online-consultation-tool" TargetMode="External"/><Relationship Id="rId4" Type="http://schemas.openxmlformats.org/officeDocument/2006/relationships/hyperlink" Target="https://www.england.nhs.uk/mat-transformation/matrons-handbook/digital-and-technolo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19FBFE4-B943-D89D-B087-7A2A51F5C314}"/>
              </a:ext>
            </a:extLst>
          </p:cNvPr>
          <p:cNvSpPr>
            <a:spLocks noGrp="1"/>
          </p:cNvSpPr>
          <p:nvPr>
            <p:ph type="title"/>
          </p:nvPr>
        </p:nvSpPr>
        <p:spPr>
          <a:xfrm>
            <a:off x="273050" y="233363"/>
            <a:ext cx="11633200" cy="3832225"/>
          </a:xfrm>
        </p:spPr>
        <p:txBody>
          <a:bodyPr/>
          <a:lstStyle/>
          <a:p>
            <a:pPr eaLnBrk="1" hangingPunct="1">
              <a:defRPr/>
            </a:pPr>
            <a:r>
              <a:rPr lang="en-US" sz="2400" dirty="0">
                <a:solidFill>
                  <a:srgbClr val="0070C0"/>
                </a:solidFill>
                <a:latin typeface="Arial" panose="020B0604020202020204" pitchFamily="34" charset="0"/>
                <a:cs typeface="Arial" panose="020B0604020202020204" pitchFamily="34" charset="0"/>
              </a:rPr>
              <a:t>DIGITAL SKILLS AND RESEARCH METHODS</a:t>
            </a:r>
            <a:br>
              <a:rPr lang="en-US" sz="2400" dirty="0">
                <a:solidFill>
                  <a:srgbClr val="0070C0"/>
                </a:solidFill>
                <a:latin typeface="Arial" panose="020B0604020202020204" pitchFamily="34" charset="0"/>
                <a:cs typeface="Arial" panose="020B0604020202020204" pitchFamily="34" charset="0"/>
              </a:rPr>
            </a:br>
            <a:r>
              <a:rPr lang="en-US" sz="2400" dirty="0">
                <a:solidFill>
                  <a:srgbClr val="0070C0"/>
                </a:solidFill>
                <a:latin typeface="Arial" panose="020B0604020202020204" pitchFamily="34" charset="0"/>
                <a:cs typeface="Arial" panose="020B0604020202020204" pitchFamily="34" charset="0"/>
              </a:rPr>
              <a:t>                (LCHS4002_LON)</a:t>
            </a:r>
            <a:br>
              <a:rPr lang="en-US" sz="2400" dirty="0">
                <a:solidFill>
                  <a:srgbClr val="E73329"/>
                </a:solidFill>
                <a:latin typeface="Arial" panose="020B0604020202020204" pitchFamily="34" charset="0"/>
                <a:cs typeface="Arial" panose="020B0604020202020204" pitchFamily="34" charset="0"/>
              </a:rPr>
            </a:br>
            <a:br>
              <a:rPr lang="en-US" sz="2400" dirty="0">
                <a:solidFill>
                  <a:srgbClr val="E73329"/>
                </a:solidFill>
                <a:latin typeface="Arial" panose="020B0604020202020204" pitchFamily="34" charset="0"/>
                <a:cs typeface="Arial" panose="020B0604020202020204" pitchFamily="34" charset="0"/>
              </a:rPr>
            </a:br>
            <a:br>
              <a:rPr lang="en-US" sz="2400" dirty="0">
                <a:solidFill>
                  <a:srgbClr val="002060"/>
                </a:solidFill>
                <a:latin typeface="Arial" panose="020B0604020202020204" pitchFamily="34" charset="0"/>
                <a:cs typeface="Arial" panose="020B0604020202020204" pitchFamily="34" charset="0"/>
              </a:rPr>
            </a:br>
            <a:r>
              <a:rPr lang="en-GB" sz="2400" dirty="0">
                <a:solidFill>
                  <a:srgbClr val="002060"/>
                </a:solidFill>
                <a:latin typeface="Arial" panose="020B0604020202020204" pitchFamily="34" charset="0"/>
                <a:cs typeface="Arial" panose="020B0604020202020204" pitchFamily="34" charset="0"/>
              </a:rPr>
              <a:t>THE USE OF TECHNOLOGY AND DIGITAL TOOLS  IN THE HEALTH CARE SECTOR</a:t>
            </a:r>
            <a:br>
              <a:rPr lang="en-US" sz="2500" dirty="0">
                <a:solidFill>
                  <a:srgbClr val="E73329"/>
                </a:solidFill>
                <a:latin typeface="Arial" panose="020B0604020202020204" pitchFamily="34" charset="0"/>
                <a:cs typeface="Arial" panose="020B0604020202020204" pitchFamily="34" charset="0"/>
              </a:rPr>
            </a:br>
            <a:br>
              <a:rPr lang="en-US" sz="2500" dirty="0">
                <a:solidFill>
                  <a:srgbClr val="E73329"/>
                </a:solidFill>
                <a:latin typeface="Arial" panose="020B0604020202020204" pitchFamily="34" charset="0"/>
                <a:cs typeface="Arial" panose="020B0604020202020204" pitchFamily="34" charset="0"/>
              </a:rPr>
            </a:br>
            <a:endParaRPr lang="en-IN" dirty="0"/>
          </a:p>
        </p:txBody>
      </p:sp>
      <p:sp>
        <p:nvSpPr>
          <p:cNvPr id="38915" name="Rectangle 5">
            <a:extLst>
              <a:ext uri="{FF2B5EF4-FFF2-40B4-BE49-F238E27FC236}">
                <a16:creationId xmlns:a16="http://schemas.microsoft.com/office/drawing/2014/main" id="{B1FE4969-C825-8D39-EA91-339196D98583}"/>
              </a:ext>
            </a:extLst>
          </p:cNvPr>
          <p:cNvSpPr>
            <a:spLocks noChangeArrowheads="1"/>
          </p:cNvSpPr>
          <p:nvPr/>
        </p:nvSpPr>
        <p:spPr bwMode="auto">
          <a:xfrm>
            <a:off x="285750" y="4222750"/>
            <a:ext cx="2719388" cy="668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lnSpc>
                <a:spcPct val="90000"/>
              </a:lnSpc>
              <a:spcAft>
                <a:spcPts val="600"/>
              </a:spcAft>
            </a:pPr>
            <a:r>
              <a:rPr lang="pt-PT" altLang="en-US">
                <a:latin typeface="Arial" panose="020B0604020202020204" pitchFamily="34" charset="0"/>
                <a:cs typeface="Arial" panose="020B0604020202020204" pitchFamily="34" charset="0"/>
              </a:rPr>
              <a:t>Lecturer’s name:  </a:t>
            </a:r>
          </a:p>
          <a:p>
            <a:pPr eaLnBrk="1" hangingPunct="1">
              <a:lnSpc>
                <a:spcPct val="90000"/>
              </a:lnSpc>
              <a:spcAft>
                <a:spcPts val="600"/>
              </a:spcAft>
            </a:pPr>
            <a:r>
              <a:rPr lang="pt-PT" altLang="en-US">
                <a:latin typeface="Arial" panose="020B0604020202020204" pitchFamily="34" charset="0"/>
                <a:cs typeface="Arial" panose="020B0604020202020204" pitchFamily="34" charset="0"/>
              </a:rPr>
              <a:t>Koushik Modak </a:t>
            </a:r>
            <a:endParaRPr lang="en-US" altLang="en-US">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C5ABDED9-4CF5-DF82-CA9D-84FDE921CD7B}"/>
              </a:ext>
            </a:extLst>
          </p:cNvPr>
          <p:cNvSpPr/>
          <p:nvPr/>
        </p:nvSpPr>
        <p:spPr>
          <a:xfrm>
            <a:off x="7194550" y="4214813"/>
            <a:ext cx="4079875" cy="1754187"/>
          </a:xfrm>
          <a:prstGeom prst="rect">
            <a:avLst/>
          </a:prstGeom>
        </p:spPr>
        <p:txBody>
          <a:bodyPr>
            <a:spAutoFit/>
          </a:bodyPr>
          <a:lstStyle/>
          <a:p>
            <a:pPr fontAlgn="auto">
              <a:spcAft>
                <a:spcPts val="0"/>
              </a:spcAft>
              <a:defRPr/>
            </a:pPr>
            <a:r>
              <a:rPr lang="en-GB" dirty="0">
                <a:latin typeface="Arial" panose="020B0604020202020204" pitchFamily="34" charset="0"/>
                <a:cs typeface="Arial" panose="020B0604020202020204" pitchFamily="34" charset="0"/>
              </a:rPr>
              <a:t>Student Name:</a:t>
            </a:r>
          </a:p>
          <a:p>
            <a:pPr fontAlgn="auto">
              <a:spcAft>
                <a:spcPts val="0"/>
              </a:spcAft>
              <a:defRPr/>
            </a:pPr>
            <a:r>
              <a:rPr lang="en-GB" dirty="0">
                <a:latin typeface="Arial" panose="020B0604020202020204" pitchFamily="34" charset="0"/>
                <a:cs typeface="Arial" panose="020B0604020202020204" pitchFamily="34" charset="0"/>
              </a:rPr>
              <a:t>Olayinka Arasokun- </a:t>
            </a:r>
            <a:r>
              <a:rPr lang="en-GB" cap="all" dirty="0">
                <a:latin typeface="Arial" panose="020B0604020202020204" pitchFamily="34" charset="0"/>
                <a:cs typeface="Arial" panose="020B0604020202020204" pitchFamily="34" charset="0"/>
              </a:rPr>
              <a:t>2215255</a:t>
            </a:r>
            <a:endParaRPr lang="en-GB" dirty="0">
              <a:latin typeface="Arial" panose="020B0604020202020204" pitchFamily="34" charset="0"/>
              <a:cs typeface="Arial" panose="020B0604020202020204" pitchFamily="34" charset="0"/>
            </a:endParaRPr>
          </a:p>
          <a:p>
            <a:pPr fontAlgn="auto">
              <a:spcAft>
                <a:spcPts val="0"/>
              </a:spcAft>
              <a:defRPr/>
            </a:pPr>
            <a:r>
              <a:rPr lang="en-GB">
                <a:latin typeface="Arial" panose="020B0604020202020204" pitchFamily="34" charset="0"/>
                <a:cs typeface="Arial" panose="020B0604020202020204" pitchFamily="34" charset="0"/>
              </a:rPr>
              <a:t>Mrs </a:t>
            </a:r>
            <a:r>
              <a:rPr lang="en-GB" dirty="0">
                <a:latin typeface="Arial" panose="020B0604020202020204" pitchFamily="34" charset="0"/>
                <a:cs typeface="Arial" panose="020B0604020202020204" pitchFamily="34" charset="0"/>
              </a:rPr>
              <a:t>Patricia Kelly-Lambo -</a:t>
            </a:r>
            <a:r>
              <a:rPr lang="en-GB" cap="all" dirty="0">
                <a:latin typeface="Arial" panose="020B0604020202020204" pitchFamily="34" charset="0"/>
                <a:cs typeface="Arial" panose="020B0604020202020204" pitchFamily="34" charset="0"/>
              </a:rPr>
              <a:t>2215117</a:t>
            </a:r>
            <a:endParaRPr lang="en-US" dirty="0">
              <a:latin typeface="Arial" panose="020B0604020202020204" pitchFamily="34" charset="0"/>
              <a:cs typeface="Arial" panose="020B0604020202020204" pitchFamily="34" charset="0"/>
            </a:endParaRPr>
          </a:p>
          <a:p>
            <a:pPr fontAlgn="auto">
              <a:spcAft>
                <a:spcPts val="0"/>
              </a:spcAft>
              <a:defRPr/>
            </a:pPr>
            <a:r>
              <a:rPr lang="en-GB" dirty="0" err="1">
                <a:latin typeface="Arial" panose="020B0604020202020204" pitchFamily="34" charset="0"/>
                <a:cs typeface="Arial" panose="020B0604020202020204" pitchFamily="34" charset="0"/>
              </a:rPr>
              <a:t>Bidemi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Afolabi</a:t>
            </a:r>
            <a:r>
              <a:rPr lang="en-GB" dirty="0">
                <a:latin typeface="Arial" panose="020B0604020202020204" pitchFamily="34" charset="0"/>
                <a:cs typeface="Arial" panose="020B0604020202020204" pitchFamily="34" charset="0"/>
              </a:rPr>
              <a:t> - </a:t>
            </a:r>
            <a:r>
              <a:rPr lang="en-GB" cap="all" dirty="0">
                <a:latin typeface="Arial" panose="020B0604020202020204" pitchFamily="34" charset="0"/>
                <a:cs typeface="Arial" panose="020B0604020202020204" pitchFamily="34" charset="0"/>
              </a:rPr>
              <a:t>2213385</a:t>
            </a:r>
            <a:endParaRPr lang="en-GB" dirty="0">
              <a:latin typeface="Arial" panose="020B0604020202020204" pitchFamily="34" charset="0"/>
              <a:cs typeface="Arial" panose="020B0604020202020204" pitchFamily="34" charset="0"/>
            </a:endParaRPr>
          </a:p>
          <a:p>
            <a:pPr fontAlgn="auto">
              <a:spcAft>
                <a:spcPts val="0"/>
              </a:spcAft>
              <a:defRPr/>
            </a:pPr>
            <a:r>
              <a:rPr lang="en-GB" dirty="0" err="1">
                <a:latin typeface="Arial" panose="020B0604020202020204" pitchFamily="34" charset="0"/>
                <a:cs typeface="Arial" panose="020B0604020202020204" pitchFamily="34" charset="0"/>
              </a:rPr>
              <a:t>Faizal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Majeed</a:t>
            </a:r>
            <a:r>
              <a:rPr lang="en-GB" dirty="0">
                <a:latin typeface="Arial" panose="020B0604020202020204" pitchFamily="34" charset="0"/>
                <a:cs typeface="Arial" panose="020B0604020202020204" pitchFamily="34" charset="0"/>
              </a:rPr>
              <a:t> - </a:t>
            </a:r>
            <a:r>
              <a:rPr lang="en-GB" cap="all" dirty="0">
                <a:latin typeface="Arial" panose="020B0604020202020204" pitchFamily="34" charset="0"/>
                <a:cs typeface="Arial" panose="020B0604020202020204" pitchFamily="34" charset="0"/>
              </a:rPr>
              <a:t>2213946</a:t>
            </a:r>
            <a:endParaRPr lang="en-US" dirty="0">
              <a:latin typeface="Arial" panose="020B0604020202020204" pitchFamily="34" charset="0"/>
              <a:cs typeface="Arial" panose="020B0604020202020204" pitchFamily="34" charset="0"/>
            </a:endParaRPr>
          </a:p>
          <a:p>
            <a:pPr fontAlgn="auto">
              <a:spcAft>
                <a:spcPts val="0"/>
              </a:spcAft>
              <a:defRPr/>
            </a:pPr>
            <a:r>
              <a:rPr lang="en-GB" dirty="0">
                <a:latin typeface="Arial" panose="020B0604020202020204" pitchFamily="34" charset="0"/>
                <a:cs typeface="Arial" panose="020B0604020202020204" pitchFamily="34" charset="0"/>
              </a:rPr>
              <a:t>Mabel  Arasokun - </a:t>
            </a:r>
            <a:r>
              <a:rPr lang="en-GB" cap="all" dirty="0">
                <a:latin typeface="Arial" panose="020B0604020202020204" pitchFamily="34" charset="0"/>
                <a:cs typeface="Arial" panose="020B0604020202020204" pitchFamily="34" charset="0"/>
              </a:rPr>
              <a:t>2217140</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8">
            <a:extLst>
              <a:ext uri="{FF2B5EF4-FFF2-40B4-BE49-F238E27FC236}">
                <a16:creationId xmlns:a16="http://schemas.microsoft.com/office/drawing/2014/main" id="{C81C632B-CD12-68EB-20B0-45854FF17E0A}"/>
              </a:ext>
            </a:extLst>
          </p:cNvPr>
          <p:cNvSpPr>
            <a:spLocks noGrp="1" noRot="1" noChangeAspect="1" noMove="1" noResize="1" noEditPoints="1" noAdjustHandles="1" noChangeArrowheads="1" noChangeShapeType="1" noTextEdit="1"/>
          </p:cNvSpPr>
          <p:nvPr/>
        </p:nvSpPr>
        <p:spPr bwMode="ltGray">
          <a:xfrm>
            <a:off x="338138" y="303213"/>
            <a:ext cx="4335462" cy="5897562"/>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24579" name="Title 1">
            <a:extLst>
              <a:ext uri="{FF2B5EF4-FFF2-40B4-BE49-F238E27FC236}">
                <a16:creationId xmlns:a16="http://schemas.microsoft.com/office/drawing/2014/main" id="{B0FA5CB7-2371-1067-64C7-3A244BD4603C}"/>
              </a:ext>
            </a:extLst>
          </p:cNvPr>
          <p:cNvSpPr>
            <a:spLocks noGrp="1"/>
          </p:cNvSpPr>
          <p:nvPr>
            <p:ph type="title"/>
          </p:nvPr>
        </p:nvSpPr>
        <p:spPr>
          <a:xfrm>
            <a:off x="593725" y="636588"/>
            <a:ext cx="3900488" cy="5256212"/>
          </a:xfrm>
        </p:spPr>
        <p:txBody>
          <a:bodyPr/>
          <a:lstStyle/>
          <a:p>
            <a:pPr eaLnBrk="1" hangingPunct="1">
              <a:defRPr/>
            </a:pPr>
            <a:r>
              <a:rPr lang="en-US" dirty="0">
                <a:solidFill>
                  <a:schemeClr val="bg1"/>
                </a:solidFill>
                <a:latin typeface="Arial" panose="020B0604020202020204" pitchFamily="34" charset="0"/>
                <a:cs typeface="Arial" panose="020B0604020202020204" pitchFamily="34" charset="0"/>
              </a:rPr>
              <a:t>Introduction </a:t>
            </a:r>
          </a:p>
        </p:txBody>
      </p:sp>
      <p:graphicFrame>
        <p:nvGraphicFramePr>
          <p:cNvPr id="12" name="Content Placeholder 2">
            <a:extLst>
              <a:ext uri="{FF2B5EF4-FFF2-40B4-BE49-F238E27FC236}">
                <a16:creationId xmlns:a16="http://schemas.microsoft.com/office/drawing/2014/main" id="{048D5893-6607-1E26-9154-D08A81D5B13C}"/>
              </a:ext>
            </a:extLst>
          </p:cNvPr>
          <p:cNvGraphicFramePr>
            <a:graphicFrameLocks noGrp="1"/>
          </p:cNvGraphicFramePr>
          <p:nvPr>
            <p:ph idx="1"/>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4847E-778E-6764-8CCB-2FE201D63908}"/>
              </a:ext>
            </a:extLst>
          </p:cNvPr>
          <p:cNvSpPr>
            <a:spLocks noGrp="1"/>
          </p:cNvSpPr>
          <p:nvPr>
            <p:ph type="title"/>
          </p:nvPr>
        </p:nvSpPr>
        <p:spPr>
          <a:xfrm>
            <a:off x="5283200" y="609600"/>
            <a:ext cx="5826125" cy="1216025"/>
          </a:xfrm>
        </p:spPr>
        <p:txBody>
          <a:bodyPr>
            <a:noAutofit/>
          </a:bodyPr>
          <a:lstStyle/>
          <a:p>
            <a:pPr eaLnBrk="1" fontAlgn="auto" hangingPunct="1">
              <a:lnSpc>
                <a:spcPct val="100000"/>
              </a:lnSpc>
              <a:spcAft>
                <a:spcPts val="0"/>
              </a:spcAft>
              <a:defRPr/>
            </a:pPr>
            <a:r>
              <a:rPr lang="en-GB" sz="2400">
                <a:solidFill>
                  <a:schemeClr val="tx1">
                    <a:lumMod val="85000"/>
                    <a:lumOff val="15000"/>
                  </a:schemeClr>
                </a:solidFill>
                <a:latin typeface="Arial"/>
                <a:ea typeface="Batang"/>
                <a:cs typeface="Arial"/>
              </a:rPr>
              <a:t>The use of contemporary technology in healthcare</a:t>
            </a:r>
            <a:endParaRPr lang="en-GB" sz="2400">
              <a:solidFill>
                <a:schemeClr val="tx1">
                  <a:lumMod val="85000"/>
                  <a:lumOff val="15000"/>
                </a:schemeClr>
              </a:solidFill>
              <a:latin typeface="Arial"/>
              <a:cs typeface="Arial"/>
            </a:endParaRPr>
          </a:p>
        </p:txBody>
      </p:sp>
      <p:sp>
        <p:nvSpPr>
          <p:cNvPr id="3" name="Content Placeholder 2">
            <a:extLst>
              <a:ext uri="{FF2B5EF4-FFF2-40B4-BE49-F238E27FC236}">
                <a16:creationId xmlns:a16="http://schemas.microsoft.com/office/drawing/2014/main" id="{B93073F7-9B1F-6E28-5362-A7BFECBF7A87}"/>
              </a:ext>
            </a:extLst>
          </p:cNvPr>
          <p:cNvSpPr>
            <a:spLocks noGrp="1"/>
          </p:cNvSpPr>
          <p:nvPr>
            <p:ph idx="1"/>
          </p:nvPr>
        </p:nvSpPr>
        <p:spPr>
          <a:xfrm>
            <a:off x="5283200" y="2147888"/>
            <a:ext cx="5578475" cy="4106862"/>
          </a:xfrm>
        </p:spPr>
        <p:txBody>
          <a:bodyPr anchor="t">
            <a:normAutofit fontScale="92500"/>
          </a:bodyPr>
          <a:lstStyle/>
          <a:p>
            <a:pPr eaLnBrk="1" fontAlgn="auto" hangingPunct="1">
              <a:spcAft>
                <a:spcPts val="0"/>
              </a:spcAft>
              <a:defRPr/>
            </a:pPr>
            <a:r>
              <a:rPr lang="en-GB" sz="2400">
                <a:solidFill>
                  <a:schemeClr val="tx1">
                    <a:lumMod val="85000"/>
                    <a:lumOff val="15000"/>
                  </a:schemeClr>
                </a:solidFill>
                <a:latin typeface="Arial"/>
                <a:ea typeface="Batang"/>
                <a:cs typeface="Arial"/>
              </a:rPr>
              <a:t> </a:t>
            </a:r>
            <a:r>
              <a:rPr lang="en-GB" sz="2400">
                <a:solidFill>
                  <a:schemeClr val="tx1">
                    <a:lumMod val="85000"/>
                    <a:lumOff val="15000"/>
                  </a:schemeClr>
                </a:solidFill>
                <a:latin typeface="Arial"/>
                <a:ea typeface="+mn-lt"/>
                <a:cs typeface="+mn-lt"/>
              </a:rPr>
              <a:t>Technology helps to reduce errors, prevent adverse drug reactions, protect patient privacy, and improve overall care.(national American univerity,2021)</a:t>
            </a:r>
            <a:endParaRPr lang="en-GB" sz="2400">
              <a:solidFill>
                <a:schemeClr val="tx1">
                  <a:lumMod val="85000"/>
                  <a:lumOff val="15000"/>
                </a:schemeClr>
              </a:solidFill>
              <a:latin typeface="Arial"/>
              <a:ea typeface="Batang"/>
              <a:cs typeface="Arial"/>
            </a:endParaRPr>
          </a:p>
          <a:p>
            <a:pPr eaLnBrk="1" fontAlgn="auto" hangingPunct="1">
              <a:spcAft>
                <a:spcPts val="0"/>
              </a:spcAft>
              <a:defRPr/>
            </a:pPr>
            <a:r>
              <a:rPr lang="en-GB" sz="2400">
                <a:solidFill>
                  <a:schemeClr val="tx1">
                    <a:lumMod val="85000"/>
                    <a:lumOff val="15000"/>
                  </a:schemeClr>
                </a:solidFill>
                <a:latin typeface="Arial"/>
                <a:ea typeface="Batang"/>
                <a:cs typeface="Arial"/>
              </a:rPr>
              <a:t>Better treatment, equipment and medicine</a:t>
            </a:r>
          </a:p>
          <a:p>
            <a:pPr eaLnBrk="1" fontAlgn="auto" hangingPunct="1">
              <a:spcAft>
                <a:spcPts val="0"/>
              </a:spcAft>
              <a:defRPr/>
            </a:pPr>
            <a:r>
              <a:rPr lang="en-GB" sz="2400">
                <a:solidFill>
                  <a:schemeClr val="tx1">
                    <a:lumMod val="85000"/>
                    <a:lumOff val="15000"/>
                  </a:schemeClr>
                </a:solidFill>
                <a:latin typeface="Arial"/>
                <a:ea typeface="Batang"/>
                <a:cs typeface="Arial"/>
              </a:rPr>
              <a:t>It gives an insight into medicine and treatment</a:t>
            </a:r>
            <a:endParaRPr lang="en-GB" sz="2400">
              <a:solidFill>
                <a:schemeClr val="tx1">
                  <a:lumMod val="85000"/>
                  <a:lumOff val="15000"/>
                </a:schemeClr>
              </a:solidFill>
              <a:latin typeface="Arial"/>
              <a:cs typeface="Arial"/>
            </a:endParaRPr>
          </a:p>
          <a:p>
            <a:pPr eaLnBrk="1" fontAlgn="auto" hangingPunct="1">
              <a:spcAft>
                <a:spcPts val="0"/>
              </a:spcAft>
              <a:defRPr/>
            </a:pPr>
            <a:r>
              <a:rPr lang="en-GB" sz="2400">
                <a:solidFill>
                  <a:schemeClr val="tx1">
                    <a:lumMod val="85000"/>
                    <a:lumOff val="15000"/>
                  </a:schemeClr>
                </a:solidFill>
                <a:latin typeface="Arial"/>
                <a:cs typeface="Arial"/>
              </a:rPr>
              <a:t>Faster result</a:t>
            </a:r>
          </a:p>
          <a:p>
            <a:pPr eaLnBrk="1" fontAlgn="auto" hangingPunct="1">
              <a:spcAft>
                <a:spcPts val="0"/>
              </a:spcAft>
              <a:defRPr/>
            </a:pPr>
            <a:r>
              <a:rPr lang="en-GB" sz="2400">
                <a:solidFill>
                  <a:schemeClr val="tx1">
                    <a:lumMod val="85000"/>
                    <a:lumOff val="15000"/>
                  </a:schemeClr>
                </a:solidFill>
                <a:latin typeface="Arial"/>
                <a:cs typeface="Arial"/>
              </a:rPr>
              <a:t>Larger presence on social media</a:t>
            </a:r>
          </a:p>
          <a:p>
            <a:pPr eaLnBrk="1" fontAlgn="auto" hangingPunct="1">
              <a:spcAft>
                <a:spcPts val="0"/>
              </a:spcAft>
              <a:defRPr/>
            </a:pPr>
            <a:endParaRPr lang="en-GB" sz="2400">
              <a:solidFill>
                <a:schemeClr val="tx1">
                  <a:lumMod val="85000"/>
                  <a:lumOff val="15000"/>
                </a:schemeClr>
              </a:solidFill>
              <a:latin typeface="Arial"/>
              <a:cs typeface="Arial"/>
            </a:endParaRPr>
          </a:p>
        </p:txBody>
      </p:sp>
      <p:pic>
        <p:nvPicPr>
          <p:cNvPr id="40964" name="Picture 4" descr="Graphical user interface, application&#10;&#10;Description automatically generated">
            <a:extLst>
              <a:ext uri="{FF2B5EF4-FFF2-40B4-BE49-F238E27FC236}">
                <a16:creationId xmlns:a16="http://schemas.microsoft.com/office/drawing/2014/main" id="{64B251D7-1E94-5644-B61F-26508692A8E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28688" y="947738"/>
            <a:ext cx="3763962" cy="496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65" name="TextBox 4">
            <a:extLst>
              <a:ext uri="{FF2B5EF4-FFF2-40B4-BE49-F238E27FC236}">
                <a16:creationId xmlns:a16="http://schemas.microsoft.com/office/drawing/2014/main" id="{F238EC2F-95E5-41FE-2758-8752CF7B344F}"/>
              </a:ext>
            </a:extLst>
          </p:cNvPr>
          <p:cNvSpPr txBox="1">
            <a:spLocks noChangeArrowheads="1"/>
          </p:cNvSpPr>
          <p:nvPr/>
        </p:nvSpPr>
        <p:spPr bwMode="auto">
          <a:xfrm>
            <a:off x="1252538" y="6418263"/>
            <a:ext cx="180975" cy="36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US" altLang="en-US">
              <a:latin typeface="Bembo" panose="02020502050201020203" pitchFamily="18" charset="0"/>
            </a:endParaRPr>
          </a:p>
        </p:txBody>
      </p:sp>
      <p:sp>
        <p:nvSpPr>
          <p:cNvPr id="40966" name="TextBox 5">
            <a:extLst>
              <a:ext uri="{FF2B5EF4-FFF2-40B4-BE49-F238E27FC236}">
                <a16:creationId xmlns:a16="http://schemas.microsoft.com/office/drawing/2014/main" id="{FC66FBF0-933B-D3C1-F373-34686069FEB6}"/>
              </a:ext>
            </a:extLst>
          </p:cNvPr>
          <p:cNvSpPr txBox="1">
            <a:spLocks noChangeArrowheads="1"/>
          </p:cNvSpPr>
          <p:nvPr/>
        </p:nvSpPr>
        <p:spPr bwMode="auto">
          <a:xfrm>
            <a:off x="1117600" y="6434138"/>
            <a:ext cx="180975" cy="36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US" altLang="en-US">
              <a:latin typeface="Bembo" panose="02020502050201020203" pitchFamily="18" charset="0"/>
            </a:endParaRPr>
          </a:p>
        </p:txBody>
      </p:sp>
      <p:sp>
        <p:nvSpPr>
          <p:cNvPr id="40967" name="TextBox 6">
            <a:extLst>
              <a:ext uri="{FF2B5EF4-FFF2-40B4-BE49-F238E27FC236}">
                <a16:creationId xmlns:a16="http://schemas.microsoft.com/office/drawing/2014/main" id="{13E2DDF9-F4E7-2FAD-E9D0-BB5533B8BCD0}"/>
              </a:ext>
            </a:extLst>
          </p:cNvPr>
          <p:cNvSpPr txBox="1">
            <a:spLocks noChangeArrowheads="1"/>
          </p:cNvSpPr>
          <p:nvPr/>
        </p:nvSpPr>
        <p:spPr bwMode="auto">
          <a:xfrm>
            <a:off x="933450" y="6067425"/>
            <a:ext cx="28416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en-US">
                <a:latin typeface="Bembo" panose="02020502050201020203" pitchFamily="18" charset="0"/>
              </a:rPr>
              <a:t>(Newsroom,2018)</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9B641-2ABB-0A87-F85D-6781F75326A5}"/>
              </a:ext>
            </a:extLst>
          </p:cNvPr>
          <p:cNvSpPr>
            <a:spLocks noGrp="1"/>
          </p:cNvSpPr>
          <p:nvPr>
            <p:ph type="title"/>
          </p:nvPr>
        </p:nvSpPr>
        <p:spPr/>
        <p:txBody>
          <a:bodyPr/>
          <a:lstStyle/>
          <a:p>
            <a:pPr eaLnBrk="1" fontAlgn="auto" hangingPunct="1">
              <a:spcAft>
                <a:spcPts val="0"/>
              </a:spcAft>
              <a:defRPr/>
            </a:pPr>
            <a:r>
              <a:rPr lang="en-GB">
                <a:solidFill>
                  <a:schemeClr val="tx1">
                    <a:lumMod val="85000"/>
                    <a:lumOff val="15000"/>
                  </a:schemeClr>
                </a:solidFill>
                <a:ea typeface="Batang"/>
                <a:cs typeface="+mj-cs"/>
              </a:rPr>
              <a:t>Diagnostic:</a:t>
            </a:r>
            <a:endParaRPr lang="en-US" err="1">
              <a:solidFill>
                <a:schemeClr val="tx1">
                  <a:lumMod val="85000"/>
                  <a:lumOff val="15000"/>
                </a:schemeClr>
              </a:solidFill>
              <a:cs typeface="+mj-cs"/>
            </a:endParaRPr>
          </a:p>
        </p:txBody>
      </p:sp>
      <p:sp>
        <p:nvSpPr>
          <p:cNvPr id="5" name="Content Placeholder 4">
            <a:extLst>
              <a:ext uri="{FF2B5EF4-FFF2-40B4-BE49-F238E27FC236}">
                <a16:creationId xmlns:a16="http://schemas.microsoft.com/office/drawing/2014/main" id="{CD0CAFD5-91CD-1ABC-54BD-3A7F587B50A9}"/>
              </a:ext>
            </a:extLst>
          </p:cNvPr>
          <p:cNvSpPr>
            <a:spLocks noGrp="1"/>
          </p:cNvSpPr>
          <p:nvPr>
            <p:ph idx="1"/>
          </p:nvPr>
        </p:nvSpPr>
        <p:spPr>
          <a:xfrm>
            <a:off x="1050925" y="2295525"/>
            <a:ext cx="4787900" cy="3846513"/>
          </a:xfrm>
        </p:spPr>
        <p:txBody>
          <a:bodyPr anchor="t"/>
          <a:lstStyle/>
          <a:p>
            <a:pPr eaLnBrk="1" fontAlgn="auto" hangingPunct="1">
              <a:spcAft>
                <a:spcPts val="0"/>
              </a:spcAft>
              <a:defRPr/>
            </a:pPr>
            <a:r>
              <a:rPr lang="en-GB">
                <a:solidFill>
                  <a:schemeClr val="tx1">
                    <a:lumMod val="85000"/>
                    <a:lumOff val="15000"/>
                  </a:schemeClr>
                </a:solidFill>
                <a:latin typeface="Arial"/>
                <a:ea typeface="Batang"/>
                <a:cs typeface="Arial"/>
              </a:rPr>
              <a:t>Magnetic resonance imaging(MRI)</a:t>
            </a:r>
          </a:p>
          <a:p>
            <a:pPr eaLnBrk="1" fontAlgn="auto" hangingPunct="1">
              <a:spcAft>
                <a:spcPts val="0"/>
              </a:spcAft>
              <a:defRPr/>
            </a:pPr>
            <a:r>
              <a:rPr lang="en-GB">
                <a:solidFill>
                  <a:schemeClr val="tx1">
                    <a:lumMod val="85000"/>
                    <a:lumOff val="15000"/>
                  </a:schemeClr>
                </a:solidFill>
                <a:latin typeface="Arial"/>
                <a:ea typeface="Batang"/>
                <a:cs typeface="Arial"/>
              </a:rPr>
              <a:t>Computer axial tomography</a:t>
            </a:r>
          </a:p>
          <a:p>
            <a:pPr eaLnBrk="1" fontAlgn="auto" hangingPunct="1">
              <a:spcAft>
                <a:spcPts val="0"/>
              </a:spcAft>
              <a:defRPr/>
            </a:pPr>
            <a:r>
              <a:rPr lang="en-GB">
                <a:solidFill>
                  <a:schemeClr val="tx1">
                    <a:lumMod val="85000"/>
                    <a:lumOff val="15000"/>
                  </a:schemeClr>
                </a:solidFill>
                <a:latin typeface="Arial"/>
                <a:ea typeface="Batang"/>
                <a:cs typeface="Arial"/>
              </a:rPr>
              <a:t>Robot Laura in Brazil was used to identify the system of coronavirus during the pandemic</a:t>
            </a:r>
          </a:p>
          <a:p>
            <a:pPr eaLnBrk="1" fontAlgn="auto" hangingPunct="1">
              <a:spcAft>
                <a:spcPts val="0"/>
              </a:spcAft>
              <a:defRPr/>
            </a:pPr>
            <a:r>
              <a:rPr lang="en-GB">
                <a:solidFill>
                  <a:schemeClr val="tx1">
                    <a:lumMod val="85000"/>
                    <a:lumOff val="15000"/>
                  </a:schemeClr>
                </a:solidFill>
                <a:latin typeface="Arial"/>
                <a:ea typeface="Batang"/>
                <a:cs typeface="Arial"/>
              </a:rPr>
              <a:t>Ultrasound</a:t>
            </a:r>
          </a:p>
          <a:p>
            <a:pPr eaLnBrk="1" fontAlgn="auto" hangingPunct="1">
              <a:spcAft>
                <a:spcPts val="0"/>
              </a:spcAft>
              <a:defRPr/>
            </a:pPr>
            <a:endParaRPr lang="en-GB">
              <a:solidFill>
                <a:schemeClr val="tx1">
                  <a:lumMod val="85000"/>
                  <a:lumOff val="15000"/>
                </a:schemeClr>
              </a:solidFill>
              <a:cs typeface="+mn-cs"/>
            </a:endParaRPr>
          </a:p>
        </p:txBody>
      </p:sp>
      <p:pic>
        <p:nvPicPr>
          <p:cNvPr id="41988" name="Picture 3">
            <a:extLst>
              <a:ext uri="{FF2B5EF4-FFF2-40B4-BE49-F238E27FC236}">
                <a16:creationId xmlns:a16="http://schemas.microsoft.com/office/drawing/2014/main" id="{FDE102CF-2E5D-BCAF-21B8-DF60929F3D0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450013" y="2459038"/>
            <a:ext cx="4789487" cy="2884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89" name="TextBox 3">
            <a:extLst>
              <a:ext uri="{FF2B5EF4-FFF2-40B4-BE49-F238E27FC236}">
                <a16:creationId xmlns:a16="http://schemas.microsoft.com/office/drawing/2014/main" id="{67AA0F0D-414B-A95C-20E7-C54A8F8217A8}"/>
              </a:ext>
            </a:extLst>
          </p:cNvPr>
          <p:cNvSpPr txBox="1">
            <a:spLocks noChangeArrowheads="1"/>
          </p:cNvSpPr>
          <p:nvPr/>
        </p:nvSpPr>
        <p:spPr bwMode="auto">
          <a:xfrm>
            <a:off x="6777038" y="5545138"/>
            <a:ext cx="18494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en-US">
                <a:latin typeface="Bembo" panose="02020502050201020203" pitchFamily="18" charset="0"/>
              </a:rPr>
              <a:t>(Shimadzu, 2016)</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124EE-3C85-0192-4826-74EB6E0E6586}"/>
              </a:ext>
            </a:extLst>
          </p:cNvPr>
          <p:cNvSpPr>
            <a:spLocks noGrp="1"/>
          </p:cNvSpPr>
          <p:nvPr>
            <p:ph type="title"/>
          </p:nvPr>
        </p:nvSpPr>
        <p:spPr>
          <a:xfrm>
            <a:off x="552450" y="752475"/>
            <a:ext cx="5281613" cy="1576388"/>
          </a:xfrm>
        </p:spPr>
        <p:txBody>
          <a:bodyPr anchor="b"/>
          <a:lstStyle/>
          <a:p>
            <a:pPr algn="ctr" eaLnBrk="1" fontAlgn="auto" hangingPunct="1">
              <a:spcAft>
                <a:spcPts val="0"/>
              </a:spcAft>
              <a:defRPr/>
            </a:pPr>
            <a:r>
              <a:rPr lang="en-GB">
                <a:solidFill>
                  <a:schemeClr val="tx1">
                    <a:lumMod val="85000"/>
                    <a:lumOff val="15000"/>
                  </a:schemeClr>
                </a:solidFill>
                <a:ea typeface="Batang"/>
                <a:cs typeface="+mj-cs"/>
              </a:rPr>
              <a:t>Administrative</a:t>
            </a:r>
            <a:endParaRPr lang="en-GB">
              <a:solidFill>
                <a:schemeClr val="tx1">
                  <a:lumMod val="85000"/>
                  <a:lumOff val="15000"/>
                </a:schemeClr>
              </a:solidFill>
              <a:cs typeface="+mj-cs"/>
            </a:endParaRPr>
          </a:p>
        </p:txBody>
      </p:sp>
      <p:sp>
        <p:nvSpPr>
          <p:cNvPr id="3" name="Content Placeholder 2">
            <a:extLst>
              <a:ext uri="{FF2B5EF4-FFF2-40B4-BE49-F238E27FC236}">
                <a16:creationId xmlns:a16="http://schemas.microsoft.com/office/drawing/2014/main" id="{2B25816D-B22B-7D09-7611-DA56F481FB8F}"/>
              </a:ext>
            </a:extLst>
          </p:cNvPr>
          <p:cNvSpPr>
            <a:spLocks noGrp="1"/>
          </p:cNvSpPr>
          <p:nvPr>
            <p:ph idx="1"/>
          </p:nvPr>
        </p:nvSpPr>
        <p:spPr>
          <a:xfrm>
            <a:off x="6586538" y="841375"/>
            <a:ext cx="4602162" cy="5429250"/>
          </a:xfrm>
        </p:spPr>
        <p:txBody>
          <a:bodyPr anchor="ctr"/>
          <a:lstStyle/>
          <a:p>
            <a:pPr eaLnBrk="1" fontAlgn="auto" hangingPunct="1">
              <a:spcAft>
                <a:spcPts val="0"/>
              </a:spcAft>
              <a:defRPr/>
            </a:pPr>
            <a:r>
              <a:rPr lang="en-GB">
                <a:solidFill>
                  <a:schemeClr val="tx1">
                    <a:lumMod val="85000"/>
                    <a:lumOff val="15000"/>
                  </a:schemeClr>
                </a:solidFill>
                <a:latin typeface="Arial"/>
                <a:ea typeface="Batang"/>
                <a:cs typeface="Arial"/>
              </a:rPr>
              <a:t>Online appointment</a:t>
            </a:r>
            <a:endParaRPr lang="en-GB">
              <a:solidFill>
                <a:schemeClr val="tx1">
                  <a:lumMod val="85000"/>
                  <a:lumOff val="15000"/>
                </a:schemeClr>
              </a:solidFill>
              <a:latin typeface="Arial"/>
              <a:cs typeface="Arial"/>
            </a:endParaRPr>
          </a:p>
          <a:p>
            <a:pPr eaLnBrk="1" fontAlgn="auto" hangingPunct="1">
              <a:spcAft>
                <a:spcPts val="0"/>
              </a:spcAft>
              <a:defRPr/>
            </a:pPr>
            <a:r>
              <a:rPr lang="en-GB">
                <a:solidFill>
                  <a:schemeClr val="tx1">
                    <a:lumMod val="85000"/>
                    <a:lumOff val="15000"/>
                  </a:schemeClr>
                </a:solidFill>
                <a:latin typeface="Arial"/>
                <a:ea typeface="Batang"/>
                <a:cs typeface="Arial"/>
              </a:rPr>
              <a:t>Recruiting ,training and supervision</a:t>
            </a:r>
            <a:endParaRPr lang="en-GB">
              <a:solidFill>
                <a:schemeClr val="tx1">
                  <a:lumMod val="85000"/>
                  <a:lumOff val="15000"/>
                </a:schemeClr>
              </a:solidFill>
              <a:latin typeface="Arial"/>
              <a:cs typeface="Arial"/>
            </a:endParaRPr>
          </a:p>
          <a:p>
            <a:pPr eaLnBrk="1" fontAlgn="auto" hangingPunct="1">
              <a:spcAft>
                <a:spcPts val="0"/>
              </a:spcAft>
              <a:defRPr/>
            </a:pPr>
            <a:r>
              <a:rPr lang="en-GB">
                <a:solidFill>
                  <a:schemeClr val="tx1">
                    <a:lumMod val="85000"/>
                    <a:lumOff val="15000"/>
                  </a:schemeClr>
                </a:solidFill>
                <a:latin typeface="Arial"/>
                <a:ea typeface="Batang"/>
                <a:cs typeface="Arial"/>
              </a:rPr>
              <a:t>Maintaining patient medical records</a:t>
            </a:r>
          </a:p>
          <a:p>
            <a:pPr eaLnBrk="1" fontAlgn="auto" hangingPunct="1">
              <a:spcAft>
                <a:spcPts val="0"/>
              </a:spcAft>
              <a:defRPr/>
            </a:pPr>
            <a:r>
              <a:rPr lang="en-GB">
                <a:solidFill>
                  <a:schemeClr val="tx1">
                    <a:lumMod val="85000"/>
                    <a:lumOff val="15000"/>
                  </a:schemeClr>
                </a:solidFill>
                <a:latin typeface="Arial"/>
                <a:ea typeface="Batang"/>
                <a:cs typeface="Arial"/>
              </a:rPr>
              <a:t>Communicate with physicians and nurses</a:t>
            </a:r>
          </a:p>
          <a:p>
            <a:pPr eaLnBrk="1" fontAlgn="auto" hangingPunct="1">
              <a:spcAft>
                <a:spcPts val="0"/>
              </a:spcAft>
              <a:defRPr/>
            </a:pPr>
            <a:r>
              <a:rPr lang="en-GB">
                <a:solidFill>
                  <a:schemeClr val="tx1">
                    <a:lumMod val="85000"/>
                    <a:lumOff val="15000"/>
                  </a:schemeClr>
                </a:solidFill>
                <a:latin typeface="Arial"/>
                <a:ea typeface="Batang"/>
                <a:cs typeface="Arial"/>
              </a:rPr>
              <a:t>Processing claims for insurance companies </a:t>
            </a:r>
          </a:p>
        </p:txBody>
      </p:sp>
      <p:pic>
        <p:nvPicPr>
          <p:cNvPr id="43012" name="Picture 4" descr="Diagram, engineering drawing&#10;&#10;Description automatically generated">
            <a:extLst>
              <a:ext uri="{FF2B5EF4-FFF2-40B4-BE49-F238E27FC236}">
                <a16:creationId xmlns:a16="http://schemas.microsoft.com/office/drawing/2014/main" id="{FACE6AAF-560B-ECDF-4EF6-6DC4A0BEF540}"/>
              </a:ext>
            </a:extLst>
          </p:cNvPr>
          <p:cNvPicPr>
            <a:picLocks noChangeAspect="1"/>
          </p:cNvPicPr>
          <p:nvPr/>
        </p:nvPicPr>
        <p:blipFill>
          <a:blip r:embed="rId2">
            <a:extLst>
              <a:ext uri="{28A0092B-C50C-407E-A947-70E740481C1C}">
                <a14:useLocalDpi xmlns:a14="http://schemas.microsoft.com/office/drawing/2010/main" val="0"/>
              </a:ext>
            </a:extLst>
          </a:blip>
          <a:srcRect l="25900" r="22794"/>
          <a:stretch>
            <a:fillRect/>
          </a:stretch>
        </p:blipFill>
        <p:spPr bwMode="auto">
          <a:xfrm>
            <a:off x="1139825" y="3025775"/>
            <a:ext cx="3946525" cy="2973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3" name="TextBox 4">
            <a:extLst>
              <a:ext uri="{FF2B5EF4-FFF2-40B4-BE49-F238E27FC236}">
                <a16:creationId xmlns:a16="http://schemas.microsoft.com/office/drawing/2014/main" id="{9FD4F8EF-4C33-212C-17B4-A5CC0F7529AD}"/>
              </a:ext>
            </a:extLst>
          </p:cNvPr>
          <p:cNvSpPr txBox="1">
            <a:spLocks noChangeArrowheads="1"/>
          </p:cNvSpPr>
          <p:nvPr/>
        </p:nvSpPr>
        <p:spPr bwMode="auto">
          <a:xfrm>
            <a:off x="1062038" y="6216650"/>
            <a:ext cx="193516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en-US">
                <a:latin typeface="Bembo" panose="02020502050201020203" pitchFamily="18" charset="0"/>
              </a:rPr>
              <a:t>(Katy Katz, 2013)</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652A5-3F62-3F03-BA11-40C6386055EE}"/>
              </a:ext>
            </a:extLst>
          </p:cNvPr>
          <p:cNvSpPr>
            <a:spLocks noGrp="1"/>
          </p:cNvSpPr>
          <p:nvPr>
            <p:ph type="title"/>
          </p:nvPr>
        </p:nvSpPr>
        <p:spPr/>
        <p:txBody>
          <a:bodyPr/>
          <a:lstStyle/>
          <a:p>
            <a:pPr eaLnBrk="1" fontAlgn="auto" hangingPunct="1">
              <a:spcAft>
                <a:spcPts val="0"/>
              </a:spcAft>
              <a:defRPr/>
            </a:pPr>
            <a:r>
              <a:rPr lang="en-GB">
                <a:solidFill>
                  <a:schemeClr val="tx1">
                    <a:lumMod val="85000"/>
                    <a:lumOff val="15000"/>
                  </a:schemeClr>
                </a:solidFill>
                <a:ea typeface="Batang"/>
                <a:cs typeface="+mj-cs"/>
              </a:rPr>
              <a:t>Care support</a:t>
            </a:r>
            <a:endParaRPr lang="en-GB">
              <a:solidFill>
                <a:schemeClr val="tx1">
                  <a:lumMod val="85000"/>
                  <a:lumOff val="15000"/>
                </a:schemeClr>
              </a:solidFill>
              <a:cs typeface="+mj-cs"/>
            </a:endParaRPr>
          </a:p>
        </p:txBody>
      </p:sp>
      <p:sp>
        <p:nvSpPr>
          <p:cNvPr id="3" name="Content Placeholder 2">
            <a:extLst>
              <a:ext uri="{FF2B5EF4-FFF2-40B4-BE49-F238E27FC236}">
                <a16:creationId xmlns:a16="http://schemas.microsoft.com/office/drawing/2014/main" id="{D718DF92-3093-D95C-0832-FC5A0B449005}"/>
              </a:ext>
            </a:extLst>
          </p:cNvPr>
          <p:cNvSpPr>
            <a:spLocks noGrp="1"/>
          </p:cNvSpPr>
          <p:nvPr>
            <p:ph idx="1"/>
          </p:nvPr>
        </p:nvSpPr>
        <p:spPr>
          <a:xfrm>
            <a:off x="1050925" y="2295525"/>
            <a:ext cx="4787900" cy="3846513"/>
          </a:xfrm>
        </p:spPr>
        <p:txBody>
          <a:bodyPr anchor="t"/>
          <a:lstStyle/>
          <a:p>
            <a:pPr eaLnBrk="1" fontAlgn="auto" hangingPunct="1">
              <a:spcAft>
                <a:spcPts val="0"/>
              </a:spcAft>
              <a:defRPr/>
            </a:pPr>
            <a:r>
              <a:rPr lang="en-GB">
                <a:solidFill>
                  <a:schemeClr val="tx1">
                    <a:lumMod val="85000"/>
                    <a:lumOff val="15000"/>
                  </a:schemeClr>
                </a:solidFill>
                <a:latin typeface="Arial"/>
                <a:ea typeface="Batang"/>
                <a:cs typeface="Arial"/>
              </a:rPr>
              <a:t>Care support provides supported patients with the use of technology</a:t>
            </a:r>
          </a:p>
          <a:p>
            <a:pPr eaLnBrk="1" fontAlgn="auto" hangingPunct="1">
              <a:spcAft>
                <a:spcPts val="0"/>
              </a:spcAft>
              <a:defRPr/>
            </a:pPr>
            <a:r>
              <a:rPr lang="en-GB">
                <a:solidFill>
                  <a:schemeClr val="tx1">
                    <a:lumMod val="85000"/>
                    <a:lumOff val="15000"/>
                  </a:schemeClr>
                </a:solidFill>
                <a:latin typeface="Arial"/>
                <a:ea typeface="Batang"/>
                <a:cs typeface="Arial"/>
              </a:rPr>
              <a:t>Training</a:t>
            </a:r>
            <a:endParaRPr lang="en-GB">
              <a:solidFill>
                <a:schemeClr val="tx1">
                  <a:lumMod val="85000"/>
                  <a:lumOff val="15000"/>
                </a:schemeClr>
              </a:solidFill>
              <a:latin typeface="Arial"/>
              <a:cs typeface="Arial"/>
            </a:endParaRPr>
          </a:p>
        </p:txBody>
      </p:sp>
      <p:pic>
        <p:nvPicPr>
          <p:cNvPr id="44036" name="Picture 4">
            <a:extLst>
              <a:ext uri="{FF2B5EF4-FFF2-40B4-BE49-F238E27FC236}">
                <a16:creationId xmlns:a16="http://schemas.microsoft.com/office/drawing/2014/main" id="{34293BDC-A562-98FF-2C31-17D0301B755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450013" y="2295525"/>
            <a:ext cx="4789487" cy="3340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37" name="TextBox 4">
            <a:extLst>
              <a:ext uri="{FF2B5EF4-FFF2-40B4-BE49-F238E27FC236}">
                <a16:creationId xmlns:a16="http://schemas.microsoft.com/office/drawing/2014/main" id="{8211EF26-548B-FEDA-70F9-54080A0EBD64}"/>
              </a:ext>
            </a:extLst>
          </p:cNvPr>
          <p:cNvSpPr txBox="1">
            <a:spLocks noChangeArrowheads="1"/>
          </p:cNvSpPr>
          <p:nvPr/>
        </p:nvSpPr>
        <p:spPr bwMode="auto">
          <a:xfrm>
            <a:off x="6672263" y="5837238"/>
            <a:ext cx="26527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en-US">
                <a:latin typeface="Bembo" panose="02020502050201020203" pitchFamily="18" charset="0"/>
              </a:rPr>
              <a:t>(Health Europa. 2020)</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63DAB-CF5E-1817-22C7-8E0538C5E1DF}"/>
              </a:ext>
            </a:extLst>
          </p:cNvPr>
          <p:cNvSpPr>
            <a:spLocks noGrp="1"/>
          </p:cNvSpPr>
          <p:nvPr>
            <p:ph type="title"/>
          </p:nvPr>
        </p:nvSpPr>
        <p:spPr/>
        <p:txBody>
          <a:bodyPr>
            <a:normAutofit fontScale="90000"/>
          </a:bodyPr>
          <a:lstStyle/>
          <a:p>
            <a:pPr algn="ctr" eaLnBrk="1" fontAlgn="auto" hangingPunct="1">
              <a:spcAft>
                <a:spcPts val="0"/>
              </a:spcAft>
              <a:defRPr/>
            </a:pPr>
            <a:r>
              <a:rPr lang="en-GB" dirty="0">
                <a:solidFill>
                  <a:schemeClr val="bg1"/>
                </a:solidFill>
                <a:latin typeface="Arial"/>
                <a:cs typeface="Arial"/>
              </a:rPr>
              <a:t>The use of digital communication, collaboration, and participation. The use</a:t>
            </a:r>
            <a:r>
              <a:rPr lang="en-US" altLang="en-US" sz="2700" i="1" dirty="0">
                <a:solidFill>
                  <a:schemeClr val="tx1">
                    <a:lumMod val="85000"/>
                    <a:lumOff val="15000"/>
                  </a:schemeClr>
                </a:solidFill>
                <a:latin typeface="Bodoni MT" panose="02070603080606020203" pitchFamily="18" charset="0"/>
                <a:cs typeface="Arial" panose="020B0604020202020204" pitchFamily="34" charset="0"/>
              </a:rPr>
              <a:t>The use of Technology during COVID-19 Pandemic</a:t>
            </a:r>
            <a:r>
              <a:rPr lang="en-GB" sz="2700" i="1" dirty="0">
                <a:solidFill>
                  <a:schemeClr val="bg1"/>
                </a:solidFill>
                <a:latin typeface="Arial"/>
                <a:cs typeface="Arial"/>
              </a:rPr>
              <a:t>of digital </a:t>
            </a:r>
            <a:r>
              <a:rPr lang="en-GB" dirty="0">
                <a:solidFill>
                  <a:schemeClr val="bg1"/>
                </a:solidFill>
                <a:latin typeface="Arial"/>
                <a:cs typeface="Arial"/>
              </a:rPr>
              <a:t>communication, collaboration, and participation.</a:t>
            </a:r>
            <a:endParaRPr lang="en-GB" dirty="0">
              <a:solidFill>
                <a:schemeClr val="tx1">
                  <a:lumMod val="85000"/>
                  <a:lumOff val="15000"/>
                </a:schemeClr>
              </a:solidFill>
              <a:cs typeface="+mj-cs"/>
            </a:endParaRPr>
          </a:p>
        </p:txBody>
      </p:sp>
      <p:sp>
        <p:nvSpPr>
          <p:cNvPr id="4" name="Content Placeholder 3">
            <a:extLst>
              <a:ext uri="{FF2B5EF4-FFF2-40B4-BE49-F238E27FC236}">
                <a16:creationId xmlns:a16="http://schemas.microsoft.com/office/drawing/2014/main" id="{BF1B934C-6B3D-BE2E-4AA9-AC039091D821}"/>
              </a:ext>
            </a:extLst>
          </p:cNvPr>
          <p:cNvSpPr>
            <a:spLocks noGrp="1" noChangeArrowheads="1"/>
          </p:cNvSpPr>
          <p:nvPr>
            <p:ph idx="1"/>
          </p:nvPr>
        </p:nvSpPr>
        <p:spPr bwMode="auto">
          <a:xfrm>
            <a:off x="1050925" y="1825625"/>
            <a:ext cx="5835650" cy="452437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0000"/>
              </a:lnSpc>
              <a:spcBef>
                <a:spcPts val="1000"/>
              </a:spcBef>
              <a:buSzPct val="125000"/>
              <a:buFont typeface="Arial" panose="020B0604020202020204" pitchFamily="34" charset="0"/>
              <a:buChar char="•"/>
              <a:defRPr sz="2400">
                <a:solidFill>
                  <a:schemeClr val="tx1"/>
                </a:solidFill>
                <a:latin typeface="Tw Cen MT" panose="020B0602020104020603" pitchFamily="34" charset="0"/>
              </a:defRPr>
            </a:lvl1pPr>
            <a:lvl2pPr marL="742950" indent="-285750">
              <a:lnSpc>
                <a:spcPct val="120000"/>
              </a:lnSpc>
              <a:spcBef>
                <a:spcPts val="500"/>
              </a:spcBef>
              <a:buSzPct val="125000"/>
              <a:buFont typeface="Arial" panose="020B0604020202020204" pitchFamily="34" charset="0"/>
              <a:buChar char="•"/>
              <a:defRPr sz="2000">
                <a:solidFill>
                  <a:schemeClr val="tx1"/>
                </a:solidFill>
                <a:latin typeface="Tw Cen MT" panose="020B0602020104020603" pitchFamily="34" charset="0"/>
              </a:defRPr>
            </a:lvl2pPr>
            <a:lvl3pPr marL="1143000" indent="-228600">
              <a:lnSpc>
                <a:spcPct val="120000"/>
              </a:lnSpc>
              <a:spcBef>
                <a:spcPts val="500"/>
              </a:spcBef>
              <a:buSzPct val="125000"/>
              <a:buFont typeface="Arial" panose="020B0604020202020204" pitchFamily="34" charset="0"/>
              <a:buChar char="•"/>
              <a:defRPr>
                <a:solidFill>
                  <a:schemeClr val="tx1"/>
                </a:solidFill>
                <a:latin typeface="Tw Cen MT" panose="020B0602020104020603" pitchFamily="34" charset="0"/>
              </a:defRPr>
            </a:lvl3pPr>
            <a:lvl4pPr marL="1600200" indent="-228600">
              <a:lnSpc>
                <a:spcPct val="120000"/>
              </a:lnSpc>
              <a:spcBef>
                <a:spcPts val="500"/>
              </a:spcBef>
              <a:buSzPct val="125000"/>
              <a:buFont typeface="Arial" panose="020B0604020202020204" pitchFamily="34" charset="0"/>
              <a:buChar char="•"/>
              <a:defRPr sz="1600">
                <a:solidFill>
                  <a:schemeClr val="tx1"/>
                </a:solidFill>
                <a:latin typeface="Tw Cen MT" panose="020B0602020104020603" pitchFamily="34" charset="0"/>
              </a:defRPr>
            </a:lvl4pPr>
            <a:lvl5pPr marL="2057400" indent="-228600">
              <a:lnSpc>
                <a:spcPct val="120000"/>
              </a:lnSpc>
              <a:spcBef>
                <a:spcPts val="500"/>
              </a:spcBef>
              <a:buSzPct val="125000"/>
              <a:buFont typeface="Arial" panose="020B0604020202020204" pitchFamily="34" charset="0"/>
              <a:buChar char="•"/>
              <a:defRPr sz="1600">
                <a:solidFill>
                  <a:schemeClr val="tx1"/>
                </a:solidFill>
                <a:latin typeface="Tw Cen MT" panose="020B0602020104020603" pitchFamily="34" charset="0"/>
              </a:defRPr>
            </a:lvl5pPr>
            <a:lvl6pPr marL="2514600" indent="-228600" defTabSz="457200" fontAlgn="base">
              <a:lnSpc>
                <a:spcPct val="120000"/>
              </a:lnSpc>
              <a:spcBef>
                <a:spcPts val="500"/>
              </a:spcBef>
              <a:spcAft>
                <a:spcPct val="0"/>
              </a:spcAft>
              <a:buSzPct val="125000"/>
              <a:buFont typeface="Arial" panose="020B0604020202020204" pitchFamily="34" charset="0"/>
              <a:buChar char="•"/>
              <a:defRPr sz="1600">
                <a:solidFill>
                  <a:schemeClr val="tx1"/>
                </a:solidFill>
                <a:latin typeface="Tw Cen MT" panose="020B0602020104020603" pitchFamily="34" charset="0"/>
              </a:defRPr>
            </a:lvl6pPr>
            <a:lvl7pPr marL="2971800" indent="-228600" defTabSz="457200" fontAlgn="base">
              <a:lnSpc>
                <a:spcPct val="120000"/>
              </a:lnSpc>
              <a:spcBef>
                <a:spcPts val="500"/>
              </a:spcBef>
              <a:spcAft>
                <a:spcPct val="0"/>
              </a:spcAft>
              <a:buSzPct val="125000"/>
              <a:buFont typeface="Arial" panose="020B0604020202020204" pitchFamily="34" charset="0"/>
              <a:buChar char="•"/>
              <a:defRPr sz="1600">
                <a:solidFill>
                  <a:schemeClr val="tx1"/>
                </a:solidFill>
                <a:latin typeface="Tw Cen MT" panose="020B0602020104020603" pitchFamily="34" charset="0"/>
              </a:defRPr>
            </a:lvl7pPr>
            <a:lvl8pPr marL="3429000" indent="-228600" defTabSz="457200" fontAlgn="base">
              <a:lnSpc>
                <a:spcPct val="120000"/>
              </a:lnSpc>
              <a:spcBef>
                <a:spcPts val="500"/>
              </a:spcBef>
              <a:spcAft>
                <a:spcPct val="0"/>
              </a:spcAft>
              <a:buSzPct val="125000"/>
              <a:buFont typeface="Arial" panose="020B0604020202020204" pitchFamily="34" charset="0"/>
              <a:buChar char="•"/>
              <a:defRPr sz="1600">
                <a:solidFill>
                  <a:schemeClr val="tx1"/>
                </a:solidFill>
                <a:latin typeface="Tw Cen MT" panose="020B0602020104020603" pitchFamily="34" charset="0"/>
              </a:defRPr>
            </a:lvl8pPr>
            <a:lvl9pPr marL="3886200" indent="-228600" defTabSz="457200" fontAlgn="base">
              <a:lnSpc>
                <a:spcPct val="120000"/>
              </a:lnSpc>
              <a:spcBef>
                <a:spcPts val="500"/>
              </a:spcBef>
              <a:spcAft>
                <a:spcPct val="0"/>
              </a:spcAft>
              <a:buSzPct val="125000"/>
              <a:buFont typeface="Arial" panose="020B0604020202020204" pitchFamily="34" charset="0"/>
              <a:buChar char="•"/>
              <a:defRPr sz="1600">
                <a:solidFill>
                  <a:schemeClr val="tx1"/>
                </a:solidFill>
                <a:latin typeface="Tw Cen MT" panose="020B0602020104020603" pitchFamily="34" charset="0"/>
              </a:defRPr>
            </a:lvl9pPr>
          </a:lstStyle>
          <a:p>
            <a:pPr eaLnBrk="1" fontAlgn="auto" hangingPunct="1">
              <a:lnSpc>
                <a:spcPct val="100000"/>
              </a:lnSpc>
              <a:spcBef>
                <a:spcPct val="0"/>
              </a:spcBef>
              <a:spcAft>
                <a:spcPts val="0"/>
              </a:spcAft>
              <a:buSzTx/>
              <a:buFontTx/>
              <a:buNone/>
              <a:defRPr/>
            </a:pPr>
            <a:r>
              <a:rPr lang="en-GB" altLang="en-US" dirty="0">
                <a:latin typeface="Sanskrit Text" panose="02020503050405020304" pitchFamily="18" charset="0"/>
                <a:cs typeface="Sanskrit Text" panose="02020503050405020304" pitchFamily="18" charset="0"/>
              </a:rPr>
              <a:t> </a:t>
            </a:r>
            <a:r>
              <a:rPr lang="en-GB" altLang="en-US" b="1" dirty="0">
                <a:latin typeface="Sanskrit Text" panose="02020503050405020304" pitchFamily="18" charset="0"/>
                <a:cs typeface="Sanskrit Text" panose="02020503050405020304" pitchFamily="18" charset="0"/>
              </a:rPr>
              <a:t>Definitions</a:t>
            </a:r>
          </a:p>
          <a:p>
            <a:pPr eaLnBrk="1" fontAlgn="auto" hangingPunct="1">
              <a:lnSpc>
                <a:spcPct val="100000"/>
              </a:lnSpc>
              <a:spcBef>
                <a:spcPct val="0"/>
              </a:spcBef>
              <a:spcAft>
                <a:spcPts val="0"/>
              </a:spcAft>
              <a:buSzTx/>
              <a:buFontTx/>
              <a:buNone/>
              <a:defRPr/>
            </a:pPr>
            <a:endParaRPr lang="en-GB" altLang="en-US" b="1" dirty="0">
              <a:latin typeface="Sanskrit Text" panose="02020503050405020304" pitchFamily="18" charset="0"/>
              <a:cs typeface="Sanskrit Text" panose="02020503050405020304" pitchFamily="18" charset="0"/>
            </a:endParaRPr>
          </a:p>
          <a:p>
            <a:pPr eaLnBrk="1" fontAlgn="auto" hangingPunct="1">
              <a:lnSpc>
                <a:spcPct val="100000"/>
              </a:lnSpc>
              <a:spcBef>
                <a:spcPct val="0"/>
              </a:spcBef>
              <a:spcAft>
                <a:spcPts val="0"/>
              </a:spcAft>
              <a:buSzTx/>
              <a:buFontTx/>
              <a:buNone/>
              <a:defRPr/>
            </a:pPr>
            <a:r>
              <a:rPr lang="en-GB" altLang="en-US" b="1" dirty="0">
                <a:latin typeface="Sanskrit Text" panose="02020503050405020304" pitchFamily="18" charset="0"/>
                <a:cs typeface="Sanskrit Text" panose="02020503050405020304" pitchFamily="18" charset="0"/>
              </a:rPr>
              <a:t>Pandemic</a:t>
            </a:r>
            <a:r>
              <a:rPr lang="en-GB" altLang="en-US" dirty="0">
                <a:latin typeface="Sanskrit Text" panose="02020503050405020304" pitchFamily="18" charset="0"/>
                <a:cs typeface="Sanskrit Text" panose="02020503050405020304" pitchFamily="18" charset="0"/>
              </a:rPr>
              <a:t> is an epidemic of an infectious disease with the potential to spread like a wild fire across the world. To curb it, there was a complete lockdown by the Government.</a:t>
            </a:r>
          </a:p>
          <a:p>
            <a:pPr eaLnBrk="1" fontAlgn="auto" hangingPunct="1">
              <a:lnSpc>
                <a:spcPct val="100000"/>
              </a:lnSpc>
              <a:spcBef>
                <a:spcPct val="0"/>
              </a:spcBef>
              <a:spcAft>
                <a:spcPts val="0"/>
              </a:spcAft>
              <a:buSzTx/>
              <a:buFontTx/>
              <a:buNone/>
              <a:defRPr/>
            </a:pPr>
            <a:endParaRPr lang="en-GB" altLang="en-US" dirty="0">
              <a:latin typeface="Sanskrit Text" panose="02020503050405020304" pitchFamily="18" charset="0"/>
              <a:cs typeface="Sanskrit Text" panose="02020503050405020304" pitchFamily="18" charset="0"/>
            </a:endParaRPr>
          </a:p>
          <a:p>
            <a:pPr eaLnBrk="1" fontAlgn="auto" hangingPunct="1">
              <a:lnSpc>
                <a:spcPct val="100000"/>
              </a:lnSpc>
              <a:spcBef>
                <a:spcPct val="0"/>
              </a:spcBef>
              <a:spcAft>
                <a:spcPts val="0"/>
              </a:spcAft>
              <a:buSzTx/>
              <a:buFont typeface="Arial" panose="020B0604020202020204" pitchFamily="34" charset="0"/>
              <a:buNone/>
              <a:defRPr/>
            </a:pPr>
            <a:r>
              <a:rPr lang="en-GB" altLang="en-US" b="1" dirty="0">
                <a:latin typeface="Sanskrit Text"/>
                <a:ea typeface="Sanskrit Text"/>
                <a:cs typeface="Sanskrit Text"/>
              </a:rPr>
              <a:t>Technology</a:t>
            </a:r>
            <a:r>
              <a:rPr lang="en-GB" altLang="en-US" dirty="0">
                <a:latin typeface="Sanskrit Text"/>
                <a:ea typeface="Sanskrit Text"/>
                <a:cs typeface="Sanskrit Text"/>
              </a:rPr>
              <a:t> is the application of knowledge to reach practical goals. Mechanical, Medical, Digital, etc..</a:t>
            </a:r>
          </a:p>
          <a:p>
            <a:pPr eaLnBrk="1" fontAlgn="auto" hangingPunct="1">
              <a:lnSpc>
                <a:spcPct val="100000"/>
              </a:lnSpc>
              <a:spcBef>
                <a:spcPct val="0"/>
              </a:spcBef>
              <a:spcAft>
                <a:spcPts val="0"/>
              </a:spcAft>
              <a:buSzTx/>
              <a:buFontTx/>
              <a:buNone/>
              <a:defRPr/>
            </a:pPr>
            <a:endParaRPr lang="en-GB" altLang="en-US" dirty="0">
              <a:latin typeface="Sanskrit Text" panose="02020503050405020304" pitchFamily="18" charset="0"/>
              <a:cs typeface="Sanskrit Text" panose="02020503050405020304" pitchFamily="18" charset="0"/>
            </a:endParaRPr>
          </a:p>
        </p:txBody>
      </p:sp>
      <p:pic>
        <p:nvPicPr>
          <p:cNvPr id="45060" name="Picture 13" descr="Diagram">
            <a:extLst>
              <a:ext uri="{FF2B5EF4-FFF2-40B4-BE49-F238E27FC236}">
                <a16:creationId xmlns:a16="http://schemas.microsoft.com/office/drawing/2014/main" id="{7A24A3E7-D760-5B84-0453-4E4A3C69F9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6575" y="2055813"/>
            <a:ext cx="4211638" cy="394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Effect transition="in" filter="fade">
                                      <p:cBhvr>
                                        <p:cTn id="14" dur="1000"/>
                                        <p:tgtEl>
                                          <p:spTgt spid="4">
                                            <p:txEl>
                                              <p:pRg st="2" end="2"/>
                                            </p:txEl>
                                          </p:spTgt>
                                        </p:tgtEl>
                                      </p:cBhvr>
                                    </p:animEffect>
                                    <p:anim calcmode="lin" valueType="num">
                                      <p:cBhvr>
                                        <p:cTn id="1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fade">
                                      <p:cBhvr>
                                        <p:cTn id="21" dur="1000"/>
                                        <p:tgtEl>
                                          <p:spTgt spid="4">
                                            <p:txEl>
                                              <p:pRg st="4" end="4"/>
                                            </p:txEl>
                                          </p:spTgt>
                                        </p:tgtEl>
                                      </p:cBhvr>
                                    </p:animEffect>
                                    <p:anim calcmode="lin" valueType="num">
                                      <p:cBhvr>
                                        <p:cTn id="22"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7A592-4972-7DAE-9D87-6760A4C5D0C0}"/>
              </a:ext>
            </a:extLst>
          </p:cNvPr>
          <p:cNvSpPr>
            <a:spLocks noGrp="1"/>
          </p:cNvSpPr>
          <p:nvPr>
            <p:ph type="ctrTitle"/>
          </p:nvPr>
        </p:nvSpPr>
        <p:spPr>
          <a:xfrm>
            <a:off x="1866900" y="787400"/>
            <a:ext cx="8637588" cy="641350"/>
          </a:xfrm>
        </p:spPr>
        <p:txBody>
          <a:bodyPr>
            <a:noAutofit/>
          </a:bodyPr>
          <a:lstStyle/>
          <a:p>
            <a:pPr eaLnBrk="1" fontAlgn="auto" hangingPunct="1">
              <a:spcAft>
                <a:spcPts val="0"/>
              </a:spcAft>
              <a:defRPr/>
            </a:pPr>
            <a:r>
              <a:rPr lang="en-GB" sz="4000" b="1" dirty="0">
                <a:solidFill>
                  <a:schemeClr val="accent6">
                    <a:lumMod val="75000"/>
                  </a:schemeClr>
                </a:solidFill>
                <a:latin typeface="Sanskrit Text" panose="02020503050405020304" pitchFamily="18" charset="0"/>
                <a:cs typeface="Sanskrit Text" panose="02020503050405020304" pitchFamily="18" charset="0"/>
              </a:rPr>
              <a:t>GP SURGERIES</a:t>
            </a:r>
          </a:p>
        </p:txBody>
      </p:sp>
      <p:sp>
        <p:nvSpPr>
          <p:cNvPr id="10243" name="Subtitle 2">
            <a:extLst>
              <a:ext uri="{FF2B5EF4-FFF2-40B4-BE49-F238E27FC236}">
                <a16:creationId xmlns:a16="http://schemas.microsoft.com/office/drawing/2014/main" id="{A3AED32A-A66C-A773-828E-35E8E115007A}"/>
              </a:ext>
            </a:extLst>
          </p:cNvPr>
          <p:cNvSpPr>
            <a:spLocks noGrp="1" noChangeArrowheads="1"/>
          </p:cNvSpPr>
          <p:nvPr>
            <p:ph type="subTitle" idx="1"/>
          </p:nvPr>
        </p:nvSpPr>
        <p:spPr>
          <a:xfrm>
            <a:off x="1346200" y="2117725"/>
            <a:ext cx="8637588" cy="1830388"/>
          </a:xfrm>
        </p:spPr>
        <p:txBody>
          <a:bodyPr>
            <a:noAutofit/>
          </a:bodyPr>
          <a:lstStyle/>
          <a:p>
            <a:pPr marL="342900" indent="-342900" algn="l" eaLnBrk="1" fontAlgn="auto" hangingPunct="1">
              <a:spcAft>
                <a:spcPts val="0"/>
              </a:spcAft>
              <a:buFont typeface="Arial" panose="020B0604020202020204" pitchFamily="34" charset="0"/>
              <a:buChar char="•"/>
              <a:defRPr/>
            </a:pPr>
            <a:r>
              <a:rPr lang="en-GB" altLang="en-US" sz="2400" b="1" dirty="0">
                <a:solidFill>
                  <a:schemeClr val="accent6">
                    <a:lumMod val="75000"/>
                  </a:schemeClr>
                </a:solidFill>
                <a:latin typeface="Sanskrit Text" panose="02020503050405020304" pitchFamily="18" charset="0"/>
                <a:cs typeface="Sanskrit Text" panose="02020503050405020304" pitchFamily="18" charset="0"/>
              </a:rPr>
              <a:t>E-consult</a:t>
            </a:r>
            <a:r>
              <a:rPr lang="en-GB" altLang="en-US" sz="2400" b="1" dirty="0">
                <a:solidFill>
                  <a:schemeClr val="tx1"/>
                </a:solidFill>
                <a:latin typeface="Sanskrit Text" panose="02020503050405020304" pitchFamily="18" charset="0"/>
                <a:cs typeface="Sanskrit Text" panose="02020503050405020304" pitchFamily="18" charset="0"/>
              </a:rPr>
              <a:t> </a:t>
            </a:r>
            <a:r>
              <a:rPr lang="en-GB" altLang="en-US" sz="2400" dirty="0">
                <a:solidFill>
                  <a:schemeClr val="tx1"/>
                </a:solidFill>
                <a:latin typeface="Sanskrit Text" panose="02020503050405020304" pitchFamily="18" charset="0"/>
                <a:cs typeface="Sanskrit Text" panose="02020503050405020304" pitchFamily="18" charset="0"/>
              </a:rPr>
              <a:t>(telephone and video appointments) is a way for someone to contact their NHS GP Surgery through the access of internet anywhere. (Porter, 2020)¹</a:t>
            </a:r>
          </a:p>
          <a:p>
            <a:pPr marL="342900" indent="-342900" algn="l" eaLnBrk="1" fontAlgn="auto" hangingPunct="1">
              <a:spcAft>
                <a:spcPts val="0"/>
              </a:spcAft>
              <a:buFont typeface="Arial" panose="020B0604020202020204" pitchFamily="34" charset="0"/>
              <a:buChar char="•"/>
              <a:defRPr/>
            </a:pPr>
            <a:r>
              <a:rPr lang="en-GB" altLang="en-US" sz="2400" b="1" dirty="0">
                <a:solidFill>
                  <a:schemeClr val="accent6">
                    <a:lumMod val="75000"/>
                  </a:schemeClr>
                </a:solidFill>
                <a:latin typeface="Sanskrit Text" panose="02020503050405020304" pitchFamily="18" charset="0"/>
                <a:cs typeface="Sanskrit Text" panose="02020503050405020304" pitchFamily="18" charset="0"/>
              </a:rPr>
              <a:t>E-prescriptions</a:t>
            </a:r>
            <a:r>
              <a:rPr lang="en-GB" altLang="en-US" sz="2400" dirty="0">
                <a:solidFill>
                  <a:schemeClr val="tx1"/>
                </a:solidFill>
                <a:latin typeface="Sanskrit Text" panose="02020503050405020304" pitchFamily="18" charset="0"/>
                <a:cs typeface="Sanskrit Text" panose="02020503050405020304" pitchFamily="18" charset="0"/>
              </a:rPr>
              <a:t> (electronic prescriptions) (NHS Digital)²</a:t>
            </a:r>
          </a:p>
        </p:txBody>
      </p:sp>
      <p:pic>
        <p:nvPicPr>
          <p:cNvPr id="46084" name="Picture 4">
            <a:extLst>
              <a:ext uri="{FF2B5EF4-FFF2-40B4-BE49-F238E27FC236}">
                <a16:creationId xmlns:a16="http://schemas.microsoft.com/office/drawing/2014/main" id="{C337FFE3-8345-9663-27D2-55DF8034B30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83788" y="2117725"/>
            <a:ext cx="1806575" cy="1111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Effect transition="in" filter="fade">
                                      <p:cBhvr>
                                        <p:cTn id="7" dur="1000"/>
                                        <p:tgtEl>
                                          <p:spTgt spid="10243">
                                            <p:txEl>
                                              <p:pRg st="0" end="0"/>
                                            </p:txEl>
                                          </p:spTgt>
                                        </p:tgtEl>
                                      </p:cBhvr>
                                    </p:animEffect>
                                    <p:anim calcmode="lin" valueType="num">
                                      <p:cBhvr>
                                        <p:cTn id="8" dur="1000" fill="hold"/>
                                        <p:tgtEl>
                                          <p:spTgt spid="1024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024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10243">
                                            <p:txEl>
                                              <p:pRg st="1" end="1"/>
                                            </p:txEl>
                                          </p:spTgt>
                                        </p:tgtEl>
                                        <p:attrNameLst>
                                          <p:attrName>style.visibility</p:attrName>
                                        </p:attrNameLst>
                                      </p:cBhvr>
                                      <p:to>
                                        <p:strVal val="visible"/>
                                      </p:to>
                                    </p:set>
                                    <p:animEffect transition="in" filter="fade">
                                      <p:cBhvr>
                                        <p:cTn id="14" dur="1000"/>
                                        <p:tgtEl>
                                          <p:spTgt spid="10243">
                                            <p:txEl>
                                              <p:pRg st="1" end="1"/>
                                            </p:txEl>
                                          </p:spTgt>
                                        </p:tgtEl>
                                      </p:cBhvr>
                                    </p:animEffect>
                                    <p:anim calcmode="lin" valueType="num">
                                      <p:cBhvr>
                                        <p:cTn id="15" dur="1000" fill="hold"/>
                                        <p:tgtEl>
                                          <p:spTgt spid="1024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024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8D167-9B0E-B7A3-BC33-AC61721D987F}"/>
              </a:ext>
            </a:extLst>
          </p:cNvPr>
          <p:cNvSpPr>
            <a:spLocks noGrp="1"/>
          </p:cNvSpPr>
          <p:nvPr>
            <p:ph type="ctrTitle"/>
          </p:nvPr>
        </p:nvSpPr>
        <p:spPr>
          <a:xfrm>
            <a:off x="2417763" y="781050"/>
            <a:ext cx="8637587" cy="977900"/>
          </a:xfrm>
        </p:spPr>
        <p:txBody>
          <a:bodyPr/>
          <a:lstStyle/>
          <a:p>
            <a:pPr eaLnBrk="1" fontAlgn="auto" hangingPunct="1">
              <a:spcAft>
                <a:spcPts val="0"/>
              </a:spcAft>
              <a:defRPr/>
            </a:pPr>
            <a:r>
              <a:rPr lang="en-GB" sz="4000" b="1" dirty="0">
                <a:solidFill>
                  <a:srgbClr val="0070C0"/>
                </a:solidFill>
                <a:latin typeface="Sanskrit Text" panose="02020503050405020304" pitchFamily="18" charset="0"/>
                <a:cs typeface="Sanskrit Text" panose="02020503050405020304" pitchFamily="18" charset="0"/>
              </a:rPr>
              <a:t>The NHS</a:t>
            </a:r>
          </a:p>
        </p:txBody>
      </p:sp>
      <p:sp>
        <p:nvSpPr>
          <p:cNvPr id="3" name="Subtitle 2">
            <a:extLst>
              <a:ext uri="{FF2B5EF4-FFF2-40B4-BE49-F238E27FC236}">
                <a16:creationId xmlns:a16="http://schemas.microsoft.com/office/drawing/2014/main" id="{F15978FA-A77A-13C8-B44A-D045D9D953F0}"/>
              </a:ext>
            </a:extLst>
          </p:cNvPr>
          <p:cNvSpPr>
            <a:spLocks noGrp="1"/>
          </p:cNvSpPr>
          <p:nvPr>
            <p:ph type="subTitle" idx="1"/>
          </p:nvPr>
        </p:nvSpPr>
        <p:spPr>
          <a:xfrm>
            <a:off x="960438" y="1762125"/>
            <a:ext cx="5186362" cy="3417888"/>
          </a:xfrm>
        </p:spPr>
        <p:txBody>
          <a:bodyPr>
            <a:noAutofit/>
          </a:bodyPr>
          <a:lstStyle/>
          <a:p>
            <a:pPr algn="l" eaLnBrk="1" fontAlgn="auto" hangingPunct="1">
              <a:lnSpc>
                <a:spcPct val="107000"/>
              </a:lnSpc>
              <a:spcAft>
                <a:spcPts val="800"/>
              </a:spcAft>
              <a:buClr>
                <a:schemeClr val="accent1">
                  <a:lumMod val="75000"/>
                </a:schemeClr>
              </a:buClr>
              <a:defRPr/>
            </a:pPr>
            <a:r>
              <a:rPr lang="en-GB" sz="1100" dirty="0">
                <a:solidFill>
                  <a:schemeClr val="tx1"/>
                </a:solidFill>
                <a:latin typeface="Sanskrit Text" panose="02020503050405020304" pitchFamily="18" charset="0"/>
                <a:ea typeface="Calibri" panose="020F0502020204030204" pitchFamily="34" charset="0"/>
                <a:cs typeface="Sanskrit Text" panose="02020503050405020304" pitchFamily="18" charset="0"/>
              </a:rPr>
              <a:t> </a:t>
            </a:r>
            <a:r>
              <a:rPr lang="en-GB" sz="2400" dirty="0">
                <a:solidFill>
                  <a:schemeClr val="tx1"/>
                </a:solidFill>
                <a:latin typeface="Sanskrit Text" panose="02020503050405020304" pitchFamily="18" charset="0"/>
                <a:cs typeface="Sanskrit Text" panose="02020503050405020304" pitchFamily="18" charset="0"/>
              </a:rPr>
              <a:t>WORK FROM HOME</a:t>
            </a:r>
          </a:p>
          <a:p>
            <a:pPr algn="l" eaLnBrk="1" fontAlgn="auto" hangingPunct="1">
              <a:lnSpc>
                <a:spcPct val="107000"/>
              </a:lnSpc>
              <a:spcAft>
                <a:spcPts val="800"/>
              </a:spcAft>
              <a:buClr>
                <a:schemeClr val="accent1">
                  <a:lumMod val="75000"/>
                </a:schemeClr>
              </a:buClr>
              <a:defRPr/>
            </a:pPr>
            <a:r>
              <a:rPr lang="en-GB" sz="2400" dirty="0">
                <a:solidFill>
                  <a:schemeClr val="tx1"/>
                </a:solidFill>
                <a:latin typeface="Sanskrit Text" panose="02020503050405020304" pitchFamily="18" charset="0"/>
                <a:cs typeface="Sanskrit Text" panose="02020503050405020304" pitchFamily="18" charset="0"/>
              </a:rPr>
              <a:t>VIRTUAL MEETINGS³</a:t>
            </a:r>
          </a:p>
          <a:p>
            <a:pPr algn="l" eaLnBrk="1" fontAlgn="auto" hangingPunct="1">
              <a:lnSpc>
                <a:spcPct val="107000"/>
              </a:lnSpc>
              <a:spcAft>
                <a:spcPts val="800"/>
              </a:spcAft>
              <a:buClr>
                <a:schemeClr val="accent1">
                  <a:lumMod val="75000"/>
                </a:schemeClr>
              </a:buClr>
              <a:defRPr/>
            </a:pPr>
            <a:r>
              <a:rPr lang="en-GB" sz="2400" dirty="0">
                <a:solidFill>
                  <a:schemeClr val="tx1"/>
                </a:solidFill>
                <a:latin typeface="Sanskrit Text" panose="02020503050405020304" pitchFamily="18" charset="0"/>
                <a:cs typeface="Sanskrit Text" panose="02020503050405020304" pitchFamily="18" charset="0"/>
              </a:rPr>
              <a:t>EXAMPLE:CHAPLAINCY</a:t>
            </a:r>
          </a:p>
          <a:p>
            <a:pPr algn="l" eaLnBrk="1" fontAlgn="auto" hangingPunct="1">
              <a:lnSpc>
                <a:spcPct val="107000"/>
              </a:lnSpc>
              <a:spcAft>
                <a:spcPts val="800"/>
              </a:spcAft>
              <a:buClr>
                <a:schemeClr val="accent1">
                  <a:lumMod val="75000"/>
                </a:schemeClr>
              </a:buClr>
              <a:defRPr/>
            </a:pPr>
            <a:r>
              <a:rPr lang="en-GB" sz="2400" dirty="0">
                <a:solidFill>
                  <a:schemeClr val="tx1"/>
                </a:solidFill>
                <a:latin typeface="Sanskrit Text" panose="02020503050405020304" pitchFamily="18" charset="0"/>
                <a:cs typeface="Sanskrit Text" panose="02020503050405020304" pitchFamily="18" charset="0"/>
              </a:rPr>
              <a:t>TRAINING AND COURSE</a:t>
            </a:r>
          </a:p>
          <a:p>
            <a:pPr algn="l" eaLnBrk="1" fontAlgn="auto" hangingPunct="1">
              <a:lnSpc>
                <a:spcPct val="107000"/>
              </a:lnSpc>
              <a:spcAft>
                <a:spcPts val="800"/>
              </a:spcAft>
              <a:buClr>
                <a:schemeClr val="accent1">
                  <a:lumMod val="75000"/>
                </a:schemeClr>
              </a:buClr>
              <a:defRPr/>
            </a:pPr>
            <a:r>
              <a:rPr lang="en-GB" sz="2400" dirty="0">
                <a:solidFill>
                  <a:schemeClr val="tx1"/>
                </a:solidFill>
                <a:latin typeface="Sanskrit Text" panose="02020503050405020304" pitchFamily="18" charset="0"/>
                <a:cs typeface="Sanskrit Text" panose="02020503050405020304" pitchFamily="18" charset="0"/>
              </a:rPr>
              <a:t>OUTPATIENT APPOINTMENTS</a:t>
            </a:r>
          </a:p>
          <a:p>
            <a:pPr algn="l" eaLnBrk="1" fontAlgn="auto" hangingPunct="1">
              <a:lnSpc>
                <a:spcPct val="107000"/>
              </a:lnSpc>
              <a:spcAft>
                <a:spcPts val="800"/>
              </a:spcAft>
              <a:buClr>
                <a:schemeClr val="accent1">
                  <a:lumMod val="75000"/>
                </a:schemeClr>
              </a:buClr>
              <a:defRPr/>
            </a:pPr>
            <a:endParaRPr lang="en-GB" sz="2400" dirty="0">
              <a:solidFill>
                <a:schemeClr val="tx1"/>
              </a:solidFill>
              <a:latin typeface="Sanskrit Text" panose="02020503050405020304" pitchFamily="18" charset="0"/>
              <a:cs typeface="Sanskrit Text" panose="02020503050405020304" pitchFamily="18" charset="0"/>
            </a:endParaRPr>
          </a:p>
          <a:p>
            <a:pPr algn="l" eaLnBrk="1" fontAlgn="auto" hangingPunct="1">
              <a:lnSpc>
                <a:spcPct val="107000"/>
              </a:lnSpc>
              <a:spcAft>
                <a:spcPts val="800"/>
              </a:spcAft>
              <a:buClr>
                <a:schemeClr val="accent1">
                  <a:lumMod val="75000"/>
                </a:schemeClr>
              </a:buClr>
              <a:defRPr/>
            </a:pPr>
            <a:endParaRPr lang="en-GB" sz="2400" dirty="0">
              <a:solidFill>
                <a:schemeClr val="tx1"/>
              </a:solidFill>
              <a:latin typeface="Sanskrit Text" panose="02020503050405020304" pitchFamily="18" charset="0"/>
              <a:cs typeface="Sanskrit Text" panose="02020503050405020304" pitchFamily="18" charset="0"/>
            </a:endParaRPr>
          </a:p>
          <a:p>
            <a:pPr algn="l" eaLnBrk="1" fontAlgn="auto" hangingPunct="1">
              <a:lnSpc>
                <a:spcPct val="107000"/>
              </a:lnSpc>
              <a:spcAft>
                <a:spcPts val="800"/>
              </a:spcAft>
              <a:buClr>
                <a:schemeClr val="accent1">
                  <a:lumMod val="75000"/>
                </a:schemeClr>
              </a:buClr>
              <a:defRPr/>
            </a:pPr>
            <a:endParaRPr lang="en-GB" sz="2400" dirty="0">
              <a:solidFill>
                <a:schemeClr val="tx1"/>
              </a:solidFill>
              <a:latin typeface="Sanskrit Text" panose="02020503050405020304" pitchFamily="18" charset="0"/>
              <a:cs typeface="Sanskrit Text" panose="02020503050405020304" pitchFamily="18" charset="0"/>
            </a:endParaRPr>
          </a:p>
          <a:p>
            <a:pPr algn="l" eaLnBrk="1" fontAlgn="auto" hangingPunct="1">
              <a:lnSpc>
                <a:spcPct val="107000"/>
              </a:lnSpc>
              <a:spcAft>
                <a:spcPts val="800"/>
              </a:spcAft>
              <a:buClr>
                <a:schemeClr val="accent1">
                  <a:lumMod val="75000"/>
                </a:schemeClr>
              </a:buClr>
              <a:defRPr/>
            </a:pPr>
            <a:endParaRPr lang="en-GB" sz="2400" dirty="0">
              <a:solidFill>
                <a:schemeClr val="tx1"/>
              </a:solidFill>
              <a:latin typeface="Sanskrit Text" panose="02020503050405020304" pitchFamily="18" charset="0"/>
              <a:cs typeface="Sanskrit Text" panose="02020503050405020304" pitchFamily="18" charset="0"/>
            </a:endParaRPr>
          </a:p>
          <a:p>
            <a:pPr algn="l" eaLnBrk="1" fontAlgn="auto" hangingPunct="1">
              <a:lnSpc>
                <a:spcPct val="107000"/>
              </a:lnSpc>
              <a:spcAft>
                <a:spcPts val="800"/>
              </a:spcAft>
              <a:buClr>
                <a:schemeClr val="accent1">
                  <a:lumMod val="75000"/>
                </a:schemeClr>
              </a:buClr>
              <a:defRPr/>
            </a:pPr>
            <a:endParaRPr lang="en-GB" sz="2400" dirty="0">
              <a:solidFill>
                <a:schemeClr val="tx1"/>
              </a:solidFill>
              <a:latin typeface="Sanskrit Text" panose="02020503050405020304" pitchFamily="18" charset="0"/>
              <a:cs typeface="Sanskrit Text" panose="02020503050405020304" pitchFamily="18" charset="0"/>
            </a:endParaRPr>
          </a:p>
          <a:p>
            <a:pPr eaLnBrk="1" fontAlgn="auto" hangingPunct="1">
              <a:lnSpc>
                <a:spcPct val="107000"/>
              </a:lnSpc>
              <a:spcAft>
                <a:spcPts val="800"/>
              </a:spcAft>
              <a:buClr>
                <a:schemeClr val="accent1">
                  <a:lumMod val="75000"/>
                </a:schemeClr>
              </a:buClr>
              <a:defRPr/>
            </a:pPr>
            <a:endParaRPr lang="en-GB" sz="2400" dirty="0">
              <a:solidFill>
                <a:schemeClr val="tx1"/>
              </a:solidFill>
              <a:latin typeface="Sanskrit Text" panose="02020503050405020304" pitchFamily="18" charset="0"/>
              <a:cs typeface="Sanskrit Text" panose="02020503050405020304" pitchFamily="18" charset="0"/>
            </a:endParaRPr>
          </a:p>
        </p:txBody>
      </p:sp>
      <p:pic>
        <p:nvPicPr>
          <p:cNvPr id="47108" name="Picture 8">
            <a:extLst>
              <a:ext uri="{FF2B5EF4-FFF2-40B4-BE49-F238E27FC236}">
                <a16:creationId xmlns:a16="http://schemas.microsoft.com/office/drawing/2014/main" id="{9B3D2D92-E31E-1D1C-D0E2-BF5DF86FD7D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483350" y="1733550"/>
            <a:ext cx="4572000" cy="257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D53C2132-FD10-D046-D09C-3BD7C4C58404}"/>
              </a:ext>
            </a:extLst>
          </p:cNvPr>
          <p:cNvSpPr>
            <a:spLocks noGrp="1"/>
          </p:cNvSpPr>
          <p:nvPr>
            <p:ph type="title"/>
          </p:nvPr>
        </p:nvSpPr>
        <p:spPr>
          <a:xfrm>
            <a:off x="477838" y="1122363"/>
            <a:ext cx="4687887" cy="3203575"/>
          </a:xfrm>
        </p:spPr>
        <p:txBody>
          <a:bodyPr anchor="b"/>
          <a:lstStyle/>
          <a:p>
            <a:pPr eaLnBrk="1" hangingPunct="1">
              <a:defRPr/>
            </a:pPr>
            <a:r>
              <a:rPr lang="en-US" dirty="0"/>
              <a:t>Digital Communication</a:t>
            </a:r>
          </a:p>
        </p:txBody>
      </p:sp>
      <p:sp>
        <p:nvSpPr>
          <p:cNvPr id="33795" name="Content Placeholder 2">
            <a:extLst>
              <a:ext uri="{FF2B5EF4-FFF2-40B4-BE49-F238E27FC236}">
                <a16:creationId xmlns:a16="http://schemas.microsoft.com/office/drawing/2014/main" id="{D7AA2D68-7AF3-9DD3-921E-B781BDC1BA73}"/>
              </a:ext>
            </a:extLst>
          </p:cNvPr>
          <p:cNvSpPr>
            <a:spLocks noGrp="1"/>
          </p:cNvSpPr>
          <p:nvPr>
            <p:ph idx="1"/>
          </p:nvPr>
        </p:nvSpPr>
        <p:spPr>
          <a:xfrm>
            <a:off x="477838" y="4873625"/>
            <a:ext cx="3933825" cy="1208088"/>
          </a:xfrm>
        </p:spPr>
        <p:txBody>
          <a:bodyPr/>
          <a:lstStyle/>
          <a:p>
            <a:pPr marL="0" indent="0" eaLnBrk="1" hangingPunct="1">
              <a:buFont typeface="Arial" panose="020B0604020202020204" pitchFamily="34" charset="0"/>
              <a:buNone/>
              <a:defRPr/>
            </a:pPr>
            <a:r>
              <a:rPr lang="en-US" dirty="0"/>
              <a:t> </a:t>
            </a:r>
          </a:p>
        </p:txBody>
      </p:sp>
      <p:pic>
        <p:nvPicPr>
          <p:cNvPr id="48132" name="Picture 4" descr="Diagram, text&#10;&#10;Description automatically generated">
            <a:extLst>
              <a:ext uri="{FF2B5EF4-FFF2-40B4-BE49-F238E27FC236}">
                <a16:creationId xmlns:a16="http://schemas.microsoft.com/office/drawing/2014/main" id="{946E0996-1373-9C3B-D9CA-902802325DD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348288" y="1117600"/>
            <a:ext cx="6408737" cy="5335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B7328B3C-DB24-65CA-ED50-97275B44C870}"/>
              </a:ext>
            </a:extLst>
          </p:cNvPr>
          <p:cNvSpPr>
            <a:spLocks noGrp="1"/>
          </p:cNvSpPr>
          <p:nvPr>
            <p:ph type="title"/>
          </p:nvPr>
        </p:nvSpPr>
        <p:spPr>
          <a:xfrm>
            <a:off x="131763" y="1816100"/>
            <a:ext cx="5392737" cy="3035300"/>
          </a:xfrm>
        </p:spPr>
        <p:txBody>
          <a:bodyPr anchor="b"/>
          <a:lstStyle/>
          <a:p>
            <a:pPr eaLnBrk="1" hangingPunct="1">
              <a:defRPr/>
            </a:pPr>
            <a:r>
              <a:rPr lang="en-US" sz="3200" dirty="0">
                <a:solidFill>
                  <a:schemeClr val="tx1"/>
                </a:solidFill>
              </a:rPr>
              <a:t>DIGITAL COLLABORATION</a:t>
            </a:r>
          </a:p>
        </p:txBody>
      </p:sp>
      <p:sp>
        <p:nvSpPr>
          <p:cNvPr id="35843" name="Content Placeholder 2">
            <a:extLst>
              <a:ext uri="{FF2B5EF4-FFF2-40B4-BE49-F238E27FC236}">
                <a16:creationId xmlns:a16="http://schemas.microsoft.com/office/drawing/2014/main" id="{2EEDB0E3-4CD0-E313-3129-55D045B50009}"/>
              </a:ext>
            </a:extLst>
          </p:cNvPr>
          <p:cNvSpPr>
            <a:spLocks noGrp="1"/>
          </p:cNvSpPr>
          <p:nvPr>
            <p:ph idx="1"/>
          </p:nvPr>
        </p:nvSpPr>
        <p:spPr>
          <a:xfrm>
            <a:off x="638175" y="4013200"/>
            <a:ext cx="4205288" cy="2205038"/>
          </a:xfrm>
        </p:spPr>
        <p:txBody>
          <a:bodyPr/>
          <a:lstStyle/>
          <a:p>
            <a:pPr marL="0" indent="0" algn="r" eaLnBrk="1" hangingPunct="1">
              <a:buFont typeface="Arial" panose="020B0604020202020204" pitchFamily="34" charset="0"/>
              <a:buNone/>
              <a:defRPr/>
            </a:pPr>
            <a:r>
              <a:rPr lang="en-US" sz="1800">
                <a:solidFill>
                  <a:srgbClr val="FFFFFF"/>
                </a:solidFill>
              </a:rPr>
              <a:t>Collaboration</a:t>
            </a:r>
          </a:p>
        </p:txBody>
      </p:sp>
      <p:pic>
        <p:nvPicPr>
          <p:cNvPr id="50180" name="Picture 4" descr="Diagram&#10;&#10;Description automatically generated">
            <a:extLst>
              <a:ext uri="{FF2B5EF4-FFF2-40B4-BE49-F238E27FC236}">
                <a16:creationId xmlns:a16="http://schemas.microsoft.com/office/drawing/2014/main" id="{D222DC21-F45C-F15D-24A5-D5584F8BBDD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464175" y="889000"/>
            <a:ext cx="6335713" cy="559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0181" name="TextBox 4">
            <a:extLst>
              <a:ext uri="{FF2B5EF4-FFF2-40B4-BE49-F238E27FC236}">
                <a16:creationId xmlns:a16="http://schemas.microsoft.com/office/drawing/2014/main" id="{43866D63-C55B-49A8-3713-9C41067331F4}"/>
              </a:ext>
            </a:extLst>
          </p:cNvPr>
          <p:cNvSpPr txBox="1">
            <a:spLocks noChangeArrowheads="1"/>
          </p:cNvSpPr>
          <p:nvPr/>
        </p:nvSpPr>
        <p:spPr bwMode="auto">
          <a:xfrm>
            <a:off x="14636750" y="1616075"/>
            <a:ext cx="2454275" cy="20002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r" eaLnBrk="1" hangingPunct="1">
              <a:spcAft>
                <a:spcPts val="600"/>
              </a:spcAft>
            </a:pPr>
            <a:r>
              <a:rPr lang="en-US" altLang="en-US" sz="700">
                <a:solidFill>
                  <a:srgbClr val="FFFFFF"/>
                </a:solidFill>
                <a:hlinkClick r:id="rId4"/>
              </a:rPr>
              <a:t>This Photo</a:t>
            </a:r>
            <a:r>
              <a:rPr lang="en-US" altLang="en-US" sz="700">
                <a:solidFill>
                  <a:srgbClr val="FFFFFF"/>
                </a:solidFill>
              </a:rPr>
              <a:t> by Unknown author is licensed under </a:t>
            </a:r>
            <a:r>
              <a:rPr lang="en-US" altLang="en-US" sz="700">
                <a:solidFill>
                  <a:srgbClr val="FFFFFF"/>
                </a:solidFill>
                <a:hlinkClick r:id="rId5"/>
              </a:rPr>
              <a:t>CC BY-SA-NC</a:t>
            </a:r>
            <a:r>
              <a:rPr lang="en-US" altLang="en-US" sz="700">
                <a:solidFill>
                  <a:srgbClr val="FFFFFF"/>
                </a:solidFill>
              </a:rPr>
              <a: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313C728F-BC58-D701-441D-E21969B5FA5D}"/>
              </a:ext>
            </a:extLst>
          </p:cNvPr>
          <p:cNvSpPr>
            <a:spLocks noGrp="1"/>
          </p:cNvSpPr>
          <p:nvPr>
            <p:ph type="title"/>
          </p:nvPr>
        </p:nvSpPr>
        <p:spPr>
          <a:xfrm>
            <a:off x="-74613" y="2392363"/>
            <a:ext cx="4630738" cy="2100262"/>
          </a:xfrm>
        </p:spPr>
        <p:txBody>
          <a:bodyPr/>
          <a:lstStyle/>
          <a:p>
            <a:pPr algn="ctr" eaLnBrk="1" hangingPunct="1">
              <a:defRPr/>
            </a:pPr>
            <a:r>
              <a:rPr lang="en-US" sz="3600" dirty="0">
                <a:solidFill>
                  <a:schemeClr val="tx1"/>
                </a:solidFill>
              </a:rPr>
              <a:t> </a:t>
            </a:r>
            <a:r>
              <a:rPr lang="en-US" sz="3200" dirty="0">
                <a:solidFill>
                  <a:schemeClr val="tx1"/>
                </a:solidFill>
              </a:rPr>
              <a:t>Digital Participation</a:t>
            </a:r>
            <a:br>
              <a:rPr lang="en-US" sz="3600" dirty="0">
                <a:solidFill>
                  <a:schemeClr val="tx1"/>
                </a:solidFill>
              </a:rPr>
            </a:br>
            <a:endParaRPr lang="en-US" sz="3600" dirty="0">
              <a:solidFill>
                <a:schemeClr val="tx1"/>
              </a:solidFill>
              <a:cs typeface="Calibri Light" panose="020F0302020204030204" pitchFamily="34" charset="0"/>
            </a:endParaRPr>
          </a:p>
        </p:txBody>
      </p:sp>
      <p:pic>
        <p:nvPicPr>
          <p:cNvPr id="52227" name="Picture 5" descr="A picture containing graphical user interface&#10;&#10;Description automatically generated">
            <a:extLst>
              <a:ext uri="{FF2B5EF4-FFF2-40B4-BE49-F238E27FC236}">
                <a16:creationId xmlns:a16="http://schemas.microsoft.com/office/drawing/2014/main" id="{83094685-7175-FA3D-A77E-D4620AA3CFBC}"/>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208463" y="-66675"/>
            <a:ext cx="7513637" cy="6589713"/>
          </a:xfrm>
        </p:spPr>
      </p:pic>
      <p:sp>
        <p:nvSpPr>
          <p:cNvPr id="52228" name="TextBox 3">
            <a:extLst>
              <a:ext uri="{FF2B5EF4-FFF2-40B4-BE49-F238E27FC236}">
                <a16:creationId xmlns:a16="http://schemas.microsoft.com/office/drawing/2014/main" id="{4F1593EE-B02B-D1CA-D716-B1FF55BC743E}"/>
              </a:ext>
            </a:extLst>
          </p:cNvPr>
          <p:cNvSpPr txBox="1">
            <a:spLocks noChangeArrowheads="1"/>
          </p:cNvSpPr>
          <p:nvPr/>
        </p:nvSpPr>
        <p:spPr bwMode="auto">
          <a:xfrm>
            <a:off x="1176338" y="2003425"/>
            <a:ext cx="180975" cy="36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US" altLang="en-US"/>
          </a:p>
        </p:txBody>
      </p:sp>
      <p:sp>
        <p:nvSpPr>
          <p:cNvPr id="52229" name="TextBox 2">
            <a:extLst>
              <a:ext uri="{FF2B5EF4-FFF2-40B4-BE49-F238E27FC236}">
                <a16:creationId xmlns:a16="http://schemas.microsoft.com/office/drawing/2014/main" id="{F0F7CA89-FFC2-4226-1AC0-75896630790F}"/>
              </a:ext>
            </a:extLst>
          </p:cNvPr>
          <p:cNvSpPr txBox="1">
            <a:spLocks noChangeArrowheads="1"/>
          </p:cNvSpPr>
          <p:nvPr/>
        </p:nvSpPr>
        <p:spPr bwMode="auto">
          <a:xfrm rot="21180000" flipV="1">
            <a:off x="481013" y="6962775"/>
            <a:ext cx="1747837" cy="1004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US"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Timeline">
            <a:extLst>
              <a:ext uri="{FF2B5EF4-FFF2-40B4-BE49-F238E27FC236}">
                <a16:creationId xmlns:a16="http://schemas.microsoft.com/office/drawing/2014/main" id="{42FA3EF0-665F-4981-126C-188F9D0C5F53}"/>
              </a:ext>
            </a:extLst>
          </p:cNvPr>
          <p:cNvPicPr>
            <a:picLocks noGrp="1" noChangeAspect="1"/>
          </p:cNvPicPr>
          <p:nvPr>
            <p:ph type="pic" sz="quarter" idx="10"/>
          </p:nvPr>
        </p:nvPicPr>
        <p:blipFill>
          <a:blip r:embed="rId2"/>
          <a:srcRect t="6785" b="6785"/>
          <a:stretch>
            <a:fillRect/>
          </a:stretch>
        </p:blipFill>
        <p:spPr>
          <a:xfrm>
            <a:off x="1" y="1"/>
            <a:ext cx="12191999" cy="4711958"/>
          </a:xfrm>
        </p:spPr>
      </p:pic>
      <p:sp>
        <p:nvSpPr>
          <p:cNvPr id="39938" name="Title 1">
            <a:extLst>
              <a:ext uri="{FF2B5EF4-FFF2-40B4-BE49-F238E27FC236}">
                <a16:creationId xmlns:a16="http://schemas.microsoft.com/office/drawing/2014/main" id="{9520B98A-F110-7D5C-E926-39CDBD8F198A}"/>
              </a:ext>
            </a:extLst>
          </p:cNvPr>
          <p:cNvSpPr>
            <a:spLocks noGrp="1"/>
          </p:cNvSpPr>
          <p:nvPr>
            <p:ph type="ctrTitle"/>
          </p:nvPr>
        </p:nvSpPr>
        <p:spPr>
          <a:xfrm>
            <a:off x="723900" y="3881438"/>
            <a:ext cx="10750550" cy="2165350"/>
          </a:xfrm>
        </p:spPr>
        <p:txBody>
          <a:bodyPr/>
          <a:lstStyle/>
          <a:p>
            <a:pPr eaLnBrk="1" hangingPunct="1">
              <a:defRPr/>
            </a:pPr>
            <a:r>
              <a:rPr lang="en-US" sz="2000" b="1">
                <a:latin typeface="Century Gothic" panose="020B0502020202020204" pitchFamily="34" charset="0"/>
              </a:rPr>
              <a:t>THE USE OF DIGITAL LITERACY FOR EMPLOYEE WELL BEING AND THEIR PROFESSIONAL CAREER DEVELOPMENT</a:t>
            </a:r>
          </a:p>
        </p:txBody>
      </p:sp>
      <p:sp>
        <p:nvSpPr>
          <p:cNvPr id="3" name="Subtitle 2">
            <a:extLst>
              <a:ext uri="{FF2B5EF4-FFF2-40B4-BE49-F238E27FC236}">
                <a16:creationId xmlns:a16="http://schemas.microsoft.com/office/drawing/2014/main" id="{013776FE-1855-F013-46BB-69327F37DDFB}"/>
              </a:ext>
            </a:extLst>
          </p:cNvPr>
          <p:cNvSpPr>
            <a:spLocks noGrp="1"/>
          </p:cNvSpPr>
          <p:nvPr>
            <p:ph type="subTitle" idx="1"/>
          </p:nvPr>
        </p:nvSpPr>
        <p:spPr>
          <a:xfrm>
            <a:off x="1697038" y="5673725"/>
            <a:ext cx="8804275" cy="1303338"/>
          </a:xfrm>
        </p:spPr>
        <p:txBody>
          <a:bodyPr/>
          <a:lstStyle/>
          <a:p>
            <a:pPr eaLnBrk="1" fontAlgn="auto" hangingPunct="1">
              <a:spcAft>
                <a:spcPts val="0"/>
              </a:spcAft>
              <a:defRPr/>
            </a:pPr>
            <a:r>
              <a:rPr lang="en-GB" dirty="0">
                <a:solidFill>
                  <a:schemeClr val="tx1">
                    <a:lumMod val="95000"/>
                    <a:lumOff val="5000"/>
                  </a:schemeClr>
                </a:solidFill>
                <a:latin typeface="Century Gothic" panose="020B0502020202020204" pitchFamily="34" charset="0"/>
              </a:rPr>
              <a:t>Lecturer Name: Mr Koushik </a:t>
            </a:r>
            <a:r>
              <a:rPr lang="en-GB" dirty="0" err="1">
                <a:solidFill>
                  <a:schemeClr val="tx1">
                    <a:lumMod val="95000"/>
                    <a:lumOff val="5000"/>
                  </a:schemeClr>
                </a:solidFill>
                <a:latin typeface="Century Gothic" panose="020B0502020202020204" pitchFamily="34" charset="0"/>
              </a:rPr>
              <a:t>Modak</a:t>
            </a:r>
            <a:br>
              <a:rPr lang="en-GB" dirty="0">
                <a:solidFill>
                  <a:schemeClr val="tx1">
                    <a:lumMod val="95000"/>
                    <a:lumOff val="5000"/>
                  </a:schemeClr>
                </a:solidFill>
                <a:latin typeface="Century Gothic" panose="020B0502020202020204" pitchFamily="34" charset="0"/>
              </a:rPr>
            </a:br>
            <a:r>
              <a:rPr lang="en-GB" dirty="0">
                <a:solidFill>
                  <a:schemeClr val="tx1">
                    <a:lumMod val="95000"/>
                    <a:lumOff val="5000"/>
                  </a:schemeClr>
                </a:solidFill>
                <a:latin typeface="Century Gothic" panose="020B0502020202020204" pitchFamily="34" charset="0"/>
              </a:rPr>
              <a:t>Student Name: Faizal Ahamed </a:t>
            </a:r>
            <a:br>
              <a:rPr lang="en-GB" dirty="0">
                <a:solidFill>
                  <a:schemeClr val="tx1">
                    <a:lumMod val="95000"/>
                    <a:lumOff val="5000"/>
                  </a:schemeClr>
                </a:solidFill>
                <a:latin typeface="Century Gothic" panose="020B0502020202020204" pitchFamily="34" charset="0"/>
              </a:rPr>
            </a:br>
            <a:r>
              <a:rPr lang="en-GB" dirty="0">
                <a:solidFill>
                  <a:schemeClr val="tx1">
                    <a:lumMod val="95000"/>
                    <a:lumOff val="5000"/>
                  </a:schemeClr>
                </a:solidFill>
                <a:latin typeface="Century Gothic" panose="020B0502020202020204" pitchFamily="34" charset="0"/>
              </a:rPr>
              <a:t>Student ID: 2213946</a:t>
            </a:r>
            <a:endParaRPr lang="en-US" dirty="0">
              <a:solidFill>
                <a:schemeClr val="tx1">
                  <a:lumMod val="95000"/>
                  <a:lumOff val="5000"/>
                </a:schemeClr>
              </a:solidFill>
              <a:latin typeface="Century Gothic" panose="020B0502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4" name="Title 7">
            <a:extLst>
              <a:ext uri="{FF2B5EF4-FFF2-40B4-BE49-F238E27FC236}">
                <a16:creationId xmlns:a16="http://schemas.microsoft.com/office/drawing/2014/main" id="{529CC656-F7E8-013F-3B44-A0FE6C7B20A6}"/>
              </a:ext>
            </a:extLst>
          </p:cNvPr>
          <p:cNvSpPr>
            <a:spLocks noGrp="1"/>
          </p:cNvSpPr>
          <p:nvPr>
            <p:ph type="title"/>
          </p:nvPr>
        </p:nvSpPr>
        <p:spPr>
          <a:xfrm>
            <a:off x="-96838" y="130175"/>
            <a:ext cx="6886576" cy="971550"/>
          </a:xfrm>
        </p:spPr>
        <p:txBody>
          <a:bodyPr/>
          <a:lstStyle/>
          <a:p>
            <a:pPr eaLnBrk="1" hangingPunct="1">
              <a:defRPr/>
            </a:pPr>
            <a:r>
              <a:rPr lang="en-US" sz="2000" dirty="0">
                <a:latin typeface="Century Gothic" panose="020B0502020202020204" pitchFamily="34" charset="0"/>
              </a:rPr>
              <a:t>What is digital literacy? </a:t>
            </a:r>
          </a:p>
        </p:txBody>
      </p:sp>
      <p:sp>
        <p:nvSpPr>
          <p:cNvPr id="40962" name="Content Placeholder 8">
            <a:extLst>
              <a:ext uri="{FF2B5EF4-FFF2-40B4-BE49-F238E27FC236}">
                <a16:creationId xmlns:a16="http://schemas.microsoft.com/office/drawing/2014/main" id="{E1BA73A1-2C2B-7DC3-32FF-3FE2FCC3C4AF}"/>
              </a:ext>
            </a:extLst>
          </p:cNvPr>
          <p:cNvSpPr>
            <a:spLocks noGrp="1"/>
          </p:cNvSpPr>
          <p:nvPr>
            <p:ph idx="1"/>
          </p:nvPr>
        </p:nvSpPr>
        <p:spPr>
          <a:xfrm>
            <a:off x="261938" y="914400"/>
            <a:ext cx="5224462" cy="5856288"/>
          </a:xfrm>
        </p:spPr>
        <p:txBody>
          <a:bodyPr/>
          <a:lstStyle/>
          <a:p>
            <a:pPr eaLnBrk="1" hangingPunct="1">
              <a:lnSpc>
                <a:spcPct val="200000"/>
              </a:lnSpc>
              <a:defRPr/>
            </a:pPr>
            <a:r>
              <a:rPr lang="en-US" dirty="0">
                <a:latin typeface="Century Gothic" panose="020B0502020202020204" pitchFamily="34" charset="0"/>
              </a:rPr>
              <a:t>The ability and skills to use information technology and internet </a:t>
            </a:r>
          </a:p>
          <a:p>
            <a:pPr eaLnBrk="1" hangingPunct="1">
              <a:lnSpc>
                <a:spcPct val="200000"/>
              </a:lnSpc>
              <a:defRPr/>
            </a:pPr>
            <a:r>
              <a:rPr lang="en-US" dirty="0">
                <a:latin typeface="Century Gothic" panose="020B0502020202020204" pitchFamily="34" charset="0"/>
              </a:rPr>
              <a:t>Digital Literacy may be about a person's ability to read and write online or using technology such as computers, smartphones and Kindles, but it's also a lot more than that</a:t>
            </a:r>
          </a:p>
          <a:p>
            <a:pPr marL="0" indent="0" eaLnBrk="1" hangingPunct="1">
              <a:lnSpc>
                <a:spcPct val="200000"/>
              </a:lnSpc>
              <a:buFont typeface="Arial" panose="020B0604020202020204" pitchFamily="34" charset="0"/>
              <a:buNone/>
              <a:defRPr/>
            </a:pPr>
            <a:r>
              <a:rPr lang="en-US" sz="1400" spc="160" dirty="0">
                <a:latin typeface="Times New Roman" panose="02020603050405020304" pitchFamily="18" charset="0"/>
                <a:cs typeface="Times New Roman" panose="02020603050405020304" pitchFamily="18" charset="0"/>
              </a:rPr>
              <a:t>                      </a:t>
            </a:r>
            <a:r>
              <a:rPr lang="en-US" sz="1400" i="1" spc="160" dirty="0">
                <a:latin typeface="Times New Roman" panose="02020603050405020304" pitchFamily="18" charset="0"/>
                <a:cs typeface="Times New Roman" panose="02020603050405020304" pitchFamily="18" charset="0"/>
              </a:rPr>
              <a:t>Adelayanti, N. A. (2020, September 9)</a:t>
            </a:r>
            <a:endParaRPr lang="en-US" i="1" dirty="0">
              <a:latin typeface="Century Gothic" panose="020B0502020202020204" pitchFamily="34" charset="0"/>
            </a:endParaRPr>
          </a:p>
          <a:p>
            <a:pPr eaLnBrk="1" hangingPunct="1">
              <a:lnSpc>
                <a:spcPct val="200000"/>
              </a:lnSpc>
              <a:defRPr/>
            </a:pPr>
            <a:endParaRPr lang="en-US" dirty="0">
              <a:latin typeface="Century Gothic" panose="020B0502020202020204" pitchFamily="34" charset="0"/>
            </a:endParaRPr>
          </a:p>
        </p:txBody>
      </p:sp>
      <p:pic>
        <p:nvPicPr>
          <p:cNvPr id="55300" name="Picture 10" descr="Diagram&#10;&#10;Description automatically generated">
            <a:extLst>
              <a:ext uri="{FF2B5EF4-FFF2-40B4-BE49-F238E27FC236}">
                <a16:creationId xmlns:a16="http://schemas.microsoft.com/office/drawing/2014/main" id="{92ECA833-F6DB-C1B7-BF1D-3F39CB04FC2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486400" y="0"/>
            <a:ext cx="673417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4A22A43-8A2D-8719-5902-95262CB20CBD}"/>
              </a:ext>
            </a:extLst>
          </p:cNvPr>
          <p:cNvSpPr>
            <a:spLocks noGrp="1"/>
          </p:cNvSpPr>
          <p:nvPr>
            <p:ph type="title"/>
          </p:nvPr>
        </p:nvSpPr>
        <p:spPr>
          <a:xfrm>
            <a:off x="339725" y="244475"/>
            <a:ext cx="11852275" cy="1087438"/>
          </a:xfrm>
        </p:spPr>
        <p:txBody>
          <a:bodyPr/>
          <a:lstStyle/>
          <a:p>
            <a:pPr eaLnBrk="1" fontAlgn="auto" hangingPunct="1">
              <a:spcAft>
                <a:spcPts val="0"/>
              </a:spcAft>
              <a:defRPr/>
            </a:pPr>
            <a:r>
              <a:rPr lang="en-US" sz="2000" dirty="0">
                <a:solidFill>
                  <a:schemeClr val="tx1">
                    <a:lumMod val="85000"/>
                    <a:lumOff val="15000"/>
                  </a:schemeClr>
                </a:solidFill>
                <a:latin typeface="Century Gothic" panose="020B0502020202020204" pitchFamily="34" charset="0"/>
                <a:cs typeface="+mj-cs"/>
              </a:rPr>
              <a:t>NHS DIGITAL AND TECHNOLOGY EMPOWER THE HEATH CARE WORKER</a:t>
            </a:r>
          </a:p>
        </p:txBody>
      </p:sp>
      <p:sp>
        <p:nvSpPr>
          <p:cNvPr id="12" name="Content Placeholder 11">
            <a:extLst>
              <a:ext uri="{FF2B5EF4-FFF2-40B4-BE49-F238E27FC236}">
                <a16:creationId xmlns:a16="http://schemas.microsoft.com/office/drawing/2014/main" id="{5632F2AA-067E-B4BB-217D-F9B2BBD03661}"/>
              </a:ext>
            </a:extLst>
          </p:cNvPr>
          <p:cNvSpPr>
            <a:spLocks noGrp="1"/>
          </p:cNvSpPr>
          <p:nvPr>
            <p:ph idx="1"/>
          </p:nvPr>
        </p:nvSpPr>
        <p:spPr>
          <a:xfrm>
            <a:off x="339725" y="1082675"/>
            <a:ext cx="6243638" cy="5522913"/>
          </a:xfrm>
        </p:spPr>
        <p:txBody>
          <a:bodyPr>
            <a:normAutofit fontScale="92500" lnSpcReduction="10000"/>
          </a:bodyPr>
          <a:lstStyle/>
          <a:p>
            <a:pPr eaLnBrk="1" fontAlgn="auto" hangingPunct="1">
              <a:lnSpc>
                <a:spcPct val="250000"/>
              </a:lnSpc>
              <a:spcAft>
                <a:spcPts val="0"/>
              </a:spcAft>
              <a:defRPr/>
            </a:pPr>
            <a:r>
              <a:rPr lang="en-US" sz="1900" dirty="0">
                <a:solidFill>
                  <a:schemeClr val="tx1">
                    <a:lumMod val="85000"/>
                    <a:lumOff val="15000"/>
                  </a:schemeClr>
                </a:solidFill>
                <a:latin typeface="Century Gothic" panose="020B0502020202020204" pitchFamily="34" charset="0"/>
                <a:cs typeface="+mn-cs"/>
              </a:rPr>
              <a:t>1. The Matron’s role in technology enabled care: </a:t>
            </a:r>
          </a:p>
          <a:p>
            <a:pPr eaLnBrk="1" fontAlgn="auto" hangingPunct="1">
              <a:lnSpc>
                <a:spcPct val="250000"/>
              </a:lnSpc>
              <a:spcAft>
                <a:spcPts val="0"/>
              </a:spcAft>
              <a:defRPr/>
            </a:pPr>
            <a:r>
              <a:rPr lang="en-US" sz="1900" dirty="0">
                <a:solidFill>
                  <a:schemeClr val="tx1">
                    <a:lumMod val="85000"/>
                    <a:lumOff val="15000"/>
                  </a:schemeClr>
                </a:solidFill>
                <a:latin typeface="Century Gothic" panose="020B0502020202020204" pitchFamily="34" charset="0"/>
                <a:cs typeface="+mn-cs"/>
              </a:rPr>
              <a:t>Matron’s should ensure that new and existing staff are digitally literate. </a:t>
            </a:r>
          </a:p>
          <a:p>
            <a:pPr eaLnBrk="1" fontAlgn="auto" hangingPunct="1">
              <a:lnSpc>
                <a:spcPct val="250000"/>
              </a:lnSpc>
              <a:spcAft>
                <a:spcPts val="0"/>
              </a:spcAft>
              <a:defRPr/>
            </a:pPr>
            <a:endParaRPr lang="en-US" sz="1900" dirty="0">
              <a:solidFill>
                <a:schemeClr val="tx1">
                  <a:lumMod val="85000"/>
                  <a:lumOff val="15000"/>
                </a:schemeClr>
              </a:solidFill>
              <a:latin typeface="Century Gothic" panose="020B0502020202020204" pitchFamily="34" charset="0"/>
              <a:cs typeface="+mn-cs"/>
            </a:endParaRPr>
          </a:p>
          <a:p>
            <a:pPr eaLnBrk="1" fontAlgn="auto" hangingPunct="1">
              <a:lnSpc>
                <a:spcPct val="250000"/>
              </a:lnSpc>
              <a:spcAft>
                <a:spcPts val="0"/>
              </a:spcAft>
              <a:defRPr/>
            </a:pPr>
            <a:endParaRPr lang="en-US" sz="1900" dirty="0">
              <a:solidFill>
                <a:schemeClr val="tx1">
                  <a:lumMod val="85000"/>
                  <a:lumOff val="15000"/>
                </a:schemeClr>
              </a:solidFill>
              <a:latin typeface="Century Gothic" panose="020B0502020202020204" pitchFamily="34" charset="0"/>
              <a:cs typeface="+mn-cs"/>
            </a:endParaRPr>
          </a:p>
          <a:p>
            <a:pPr eaLnBrk="1" fontAlgn="auto" hangingPunct="1">
              <a:lnSpc>
                <a:spcPct val="250000"/>
              </a:lnSpc>
              <a:spcAft>
                <a:spcPts val="0"/>
              </a:spcAft>
              <a:defRPr/>
            </a:pPr>
            <a:r>
              <a:rPr lang="en-US" sz="1900" i="1" dirty="0">
                <a:solidFill>
                  <a:schemeClr val="tx1">
                    <a:lumMod val="85000"/>
                    <a:lumOff val="15000"/>
                  </a:schemeClr>
                </a:solidFill>
                <a:latin typeface="Century Gothic" panose="020B0502020202020204" pitchFamily="34" charset="0"/>
                <a:cs typeface="+mn-cs"/>
              </a:rPr>
              <a:t> </a:t>
            </a:r>
          </a:p>
          <a:p>
            <a:pPr eaLnBrk="1" fontAlgn="auto" hangingPunct="1">
              <a:lnSpc>
                <a:spcPct val="250000"/>
              </a:lnSpc>
              <a:spcAft>
                <a:spcPts val="0"/>
              </a:spcAft>
              <a:defRPr/>
            </a:pPr>
            <a:r>
              <a:rPr lang="en-US" sz="1900" i="1" dirty="0">
                <a:solidFill>
                  <a:schemeClr val="tx1">
                    <a:lumMod val="85000"/>
                    <a:lumOff val="15000"/>
                  </a:schemeClr>
                </a:solidFill>
                <a:latin typeface="Century Gothic" panose="020B0502020202020204" pitchFamily="34" charset="0"/>
                <a:cs typeface="Times New Roman" panose="02020603050405020304" pitchFamily="18" charset="0"/>
              </a:rPr>
              <a:t>                        </a:t>
            </a:r>
            <a:r>
              <a:rPr lang="en-US" sz="1500" i="1" dirty="0">
                <a:solidFill>
                  <a:schemeClr val="tx1">
                    <a:lumMod val="85000"/>
                    <a:lumOff val="15000"/>
                  </a:schemeClr>
                </a:solidFill>
                <a:latin typeface="Times New Roman" panose="02020603050405020304" pitchFamily="18" charset="0"/>
                <a:cs typeface="Times New Roman" panose="02020603050405020304" pitchFamily="18" charset="0"/>
              </a:rPr>
              <a:t>NHS. (</a:t>
            </a:r>
            <a:r>
              <a:rPr lang="en-US" sz="1500" i="1" dirty="0" err="1">
                <a:solidFill>
                  <a:schemeClr val="tx1">
                    <a:lumMod val="85000"/>
                    <a:lumOff val="15000"/>
                  </a:schemeClr>
                </a:solidFill>
                <a:latin typeface="Times New Roman" panose="02020603050405020304" pitchFamily="18" charset="0"/>
                <a:cs typeface="Times New Roman" panose="02020603050405020304" pitchFamily="18" charset="0"/>
              </a:rPr>
              <a:t>n.d.</a:t>
            </a:r>
            <a:r>
              <a:rPr lang="en-US" sz="1500" i="1" dirty="0">
                <a:solidFill>
                  <a:schemeClr val="tx1">
                    <a:lumMod val="85000"/>
                    <a:lumOff val="15000"/>
                  </a:schemeClr>
                </a:solidFill>
                <a:latin typeface="Times New Roman" panose="02020603050405020304" pitchFamily="18" charset="0"/>
                <a:cs typeface="Times New Roman" panose="02020603050405020304" pitchFamily="18" charset="0"/>
              </a:rPr>
              <a:t>). NHS choices. Retrieved December 11, 2022</a:t>
            </a:r>
            <a:endParaRPr lang="en-US" sz="1500" i="1" dirty="0">
              <a:solidFill>
                <a:schemeClr val="tx1">
                  <a:lumMod val="85000"/>
                  <a:lumOff val="15000"/>
                </a:schemeClr>
              </a:solidFill>
              <a:latin typeface="Century Gothic" panose="020B0502020202020204" pitchFamily="34" charset="0"/>
              <a:cs typeface="+mn-cs"/>
            </a:endParaRPr>
          </a:p>
          <a:p>
            <a:pPr eaLnBrk="1" fontAlgn="auto" hangingPunct="1">
              <a:spcAft>
                <a:spcPts val="0"/>
              </a:spcAft>
              <a:defRPr/>
            </a:pPr>
            <a:endParaRPr lang="en-US" dirty="0">
              <a:solidFill>
                <a:schemeClr val="tx1">
                  <a:lumMod val="85000"/>
                  <a:lumOff val="15000"/>
                </a:schemeClr>
              </a:solidFill>
              <a:latin typeface="Century Gothic" panose="020B0502020202020204" pitchFamily="34" charset="0"/>
              <a:cs typeface="+mn-cs"/>
            </a:endParaRPr>
          </a:p>
        </p:txBody>
      </p:sp>
      <p:pic>
        <p:nvPicPr>
          <p:cNvPr id="57348" name="Picture 1">
            <a:extLst>
              <a:ext uri="{FF2B5EF4-FFF2-40B4-BE49-F238E27FC236}">
                <a16:creationId xmlns:a16="http://schemas.microsoft.com/office/drawing/2014/main" id="{EA99861D-F85E-2F62-D4F0-DAB083ACD2B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897688" y="1236663"/>
            <a:ext cx="4554537" cy="4884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Content Placeholder 11">
            <a:extLst>
              <a:ext uri="{FF2B5EF4-FFF2-40B4-BE49-F238E27FC236}">
                <a16:creationId xmlns:a16="http://schemas.microsoft.com/office/drawing/2014/main" id="{DABEA694-39AA-EBD2-5890-D0C55F2954AF}"/>
              </a:ext>
            </a:extLst>
          </p:cNvPr>
          <p:cNvSpPr>
            <a:spLocks noGrp="1"/>
          </p:cNvSpPr>
          <p:nvPr>
            <p:ph idx="1"/>
          </p:nvPr>
        </p:nvSpPr>
        <p:spPr>
          <a:xfrm>
            <a:off x="339725" y="157163"/>
            <a:ext cx="11460163" cy="6556375"/>
          </a:xfrm>
        </p:spPr>
        <p:txBody>
          <a:bodyPr>
            <a:normAutofit lnSpcReduction="10000"/>
          </a:bodyPr>
          <a:lstStyle/>
          <a:p>
            <a:pPr eaLnBrk="1" hangingPunct="1">
              <a:lnSpc>
                <a:spcPct val="150000"/>
              </a:lnSpc>
              <a:spcAft>
                <a:spcPts val="0"/>
              </a:spcAft>
              <a:defRPr/>
            </a:pPr>
            <a:r>
              <a:rPr lang="en-US" sz="1900" dirty="0">
                <a:solidFill>
                  <a:schemeClr val="tx1">
                    <a:lumMod val="85000"/>
                    <a:lumOff val="15000"/>
                  </a:schemeClr>
                </a:solidFill>
                <a:latin typeface="Century Gothic" panose="020B0502020202020204" pitchFamily="34" charset="0"/>
                <a:cs typeface="+mn-cs"/>
              </a:rPr>
              <a:t>2.Digitally enabling nursing and midwifery. </a:t>
            </a:r>
          </a:p>
          <a:p>
            <a:pPr eaLnBrk="1" hangingPunct="1">
              <a:lnSpc>
                <a:spcPct val="150000"/>
              </a:lnSpc>
              <a:spcAft>
                <a:spcPts val="0"/>
              </a:spcAft>
              <a:defRPr/>
            </a:pPr>
            <a:r>
              <a:rPr lang="en-US" sz="1900" dirty="0">
                <a:solidFill>
                  <a:schemeClr val="tx1">
                    <a:lumMod val="85000"/>
                    <a:lumOff val="15000"/>
                  </a:schemeClr>
                </a:solidFill>
                <a:latin typeface="Century Gothic" panose="020B0502020202020204" pitchFamily="34" charset="0"/>
                <a:cs typeface="+mn-cs"/>
              </a:rPr>
              <a:t>The Chief Nursing Information Officer for England has defined eight principles of what good digital transformation looks like for nursing and midwifery.</a:t>
            </a:r>
          </a:p>
          <a:p>
            <a:pPr marL="342900" indent="-342900" eaLnBrk="1" hangingPunct="1">
              <a:lnSpc>
                <a:spcPct val="150000"/>
              </a:lnSpc>
              <a:spcAft>
                <a:spcPts val="0"/>
              </a:spcAft>
              <a:buFont typeface="Arial" panose="020B0604020202020204" pitchFamily="34" charset="0"/>
              <a:buChar char="•"/>
              <a:defRPr/>
            </a:pPr>
            <a:r>
              <a:rPr lang="en-US" sz="1900" dirty="0">
                <a:solidFill>
                  <a:schemeClr val="tx1">
                    <a:lumMod val="85000"/>
                    <a:lumOff val="15000"/>
                  </a:schemeClr>
                </a:solidFill>
                <a:latin typeface="Century Gothic" panose="020B0502020202020204" pitchFamily="34" charset="0"/>
                <a:cs typeface="+mn-cs"/>
              </a:rPr>
              <a:t>Use technology to support nurses and midwives’ vital role in joining up care.</a:t>
            </a:r>
          </a:p>
          <a:p>
            <a:pPr marL="342900" indent="-342900" eaLnBrk="1" hangingPunct="1">
              <a:lnSpc>
                <a:spcPct val="150000"/>
              </a:lnSpc>
              <a:spcAft>
                <a:spcPts val="0"/>
              </a:spcAft>
              <a:buFont typeface="Arial" panose="020B0604020202020204" pitchFamily="34" charset="0"/>
              <a:buChar char="•"/>
              <a:defRPr/>
            </a:pPr>
            <a:r>
              <a:rPr lang="en-US" sz="1900" dirty="0">
                <a:solidFill>
                  <a:schemeClr val="tx1">
                    <a:lumMod val="85000"/>
                    <a:lumOff val="15000"/>
                  </a:schemeClr>
                </a:solidFill>
                <a:latin typeface="Century Gothic" panose="020B0502020202020204" pitchFamily="34" charset="0"/>
                <a:cs typeface="+mn-cs"/>
              </a:rPr>
              <a:t>Empower frontline staff through adoption of the principles of the CNO’s collective leadership programme.</a:t>
            </a:r>
          </a:p>
          <a:p>
            <a:pPr marL="342900" indent="-342900" eaLnBrk="1" hangingPunct="1">
              <a:lnSpc>
                <a:spcPct val="150000"/>
              </a:lnSpc>
              <a:spcAft>
                <a:spcPts val="0"/>
              </a:spcAft>
              <a:buFont typeface="Arial" panose="020B0604020202020204" pitchFamily="34" charset="0"/>
              <a:buChar char="•"/>
              <a:defRPr/>
            </a:pPr>
            <a:r>
              <a:rPr lang="en-US" sz="1900" dirty="0">
                <a:solidFill>
                  <a:schemeClr val="tx1">
                    <a:lumMod val="85000"/>
                    <a:lumOff val="15000"/>
                  </a:schemeClr>
                </a:solidFill>
                <a:latin typeface="Century Gothic" panose="020B0502020202020204" pitchFamily="34" charset="0"/>
                <a:cs typeface="+mn-cs"/>
              </a:rPr>
              <a:t>Professionalize nursing and midwifery informatics.</a:t>
            </a:r>
          </a:p>
          <a:p>
            <a:pPr marL="342900" indent="-342900" eaLnBrk="1" hangingPunct="1">
              <a:lnSpc>
                <a:spcPct val="150000"/>
              </a:lnSpc>
              <a:spcAft>
                <a:spcPts val="0"/>
              </a:spcAft>
              <a:buFont typeface="Arial" panose="020B0604020202020204" pitchFamily="34" charset="0"/>
              <a:buChar char="•"/>
              <a:defRPr/>
            </a:pPr>
            <a:r>
              <a:rPr lang="en-US" sz="1900" dirty="0">
                <a:solidFill>
                  <a:schemeClr val="tx1">
                    <a:lumMod val="85000"/>
                    <a:lumOff val="15000"/>
                  </a:schemeClr>
                </a:solidFill>
                <a:latin typeface="Century Gothic" panose="020B0502020202020204" pitchFamily="34" charset="0"/>
                <a:cs typeface="+mn-cs"/>
              </a:rPr>
              <a:t>Reduce the documentation burden on nurses and midwives.</a:t>
            </a:r>
          </a:p>
          <a:p>
            <a:pPr marL="342900" indent="-342900" eaLnBrk="1" hangingPunct="1">
              <a:lnSpc>
                <a:spcPct val="150000"/>
              </a:lnSpc>
              <a:spcAft>
                <a:spcPts val="0"/>
              </a:spcAft>
              <a:buFont typeface="Arial" panose="020B0604020202020204" pitchFamily="34" charset="0"/>
              <a:buChar char="•"/>
              <a:defRPr/>
            </a:pPr>
            <a:r>
              <a:rPr lang="en-US" sz="1900" dirty="0">
                <a:solidFill>
                  <a:schemeClr val="tx1">
                    <a:lumMod val="85000"/>
                    <a:lumOff val="15000"/>
                  </a:schemeClr>
                </a:solidFill>
                <a:latin typeface="Century Gothic" panose="020B0502020202020204" pitchFamily="34" charset="0"/>
                <a:cs typeface="+mn-cs"/>
              </a:rPr>
              <a:t>Release time to care.</a:t>
            </a:r>
          </a:p>
          <a:p>
            <a:pPr marL="342900" indent="-342900" eaLnBrk="1" hangingPunct="1">
              <a:lnSpc>
                <a:spcPct val="150000"/>
              </a:lnSpc>
              <a:spcAft>
                <a:spcPts val="0"/>
              </a:spcAft>
              <a:buFont typeface="Arial" panose="020B0604020202020204" pitchFamily="34" charset="0"/>
              <a:buChar char="•"/>
              <a:defRPr/>
            </a:pPr>
            <a:r>
              <a:rPr lang="en-US" sz="1900" dirty="0">
                <a:solidFill>
                  <a:schemeClr val="tx1">
                    <a:lumMod val="85000"/>
                    <a:lumOff val="15000"/>
                  </a:schemeClr>
                </a:solidFill>
                <a:latin typeface="Century Gothic" panose="020B0502020202020204" pitchFamily="34" charset="0"/>
                <a:cs typeface="+mn-cs"/>
              </a:rPr>
              <a:t>Improve safety and reduce avoidable harm.</a:t>
            </a:r>
          </a:p>
          <a:p>
            <a:pPr marL="342900" indent="-342900" eaLnBrk="1" hangingPunct="1">
              <a:lnSpc>
                <a:spcPct val="150000"/>
              </a:lnSpc>
              <a:spcAft>
                <a:spcPts val="0"/>
              </a:spcAft>
              <a:buFont typeface="Arial" panose="020B0604020202020204" pitchFamily="34" charset="0"/>
              <a:buChar char="•"/>
              <a:defRPr/>
            </a:pPr>
            <a:r>
              <a:rPr lang="en-US" sz="1900" dirty="0">
                <a:solidFill>
                  <a:schemeClr val="tx1">
                    <a:lumMod val="85000"/>
                    <a:lumOff val="15000"/>
                  </a:schemeClr>
                </a:solidFill>
                <a:latin typeface="Century Gothic" panose="020B0502020202020204" pitchFamily="34" charset="0"/>
                <a:cs typeface="+mn-cs"/>
              </a:rPr>
              <a:t>Strengthen evidence base for nursing and midwifery using big data to target care and support decision making about nursing and midwifery interventions.</a:t>
            </a:r>
          </a:p>
          <a:p>
            <a:pPr marL="342900" indent="-342900" eaLnBrk="1" hangingPunct="1">
              <a:lnSpc>
                <a:spcPct val="150000"/>
              </a:lnSpc>
              <a:spcAft>
                <a:spcPts val="0"/>
              </a:spcAft>
              <a:buFont typeface="Arial" panose="020B0604020202020204" pitchFamily="34" charset="0"/>
              <a:buChar char="•"/>
              <a:defRPr/>
            </a:pPr>
            <a:r>
              <a:rPr lang="en-US" sz="1900" dirty="0">
                <a:solidFill>
                  <a:schemeClr val="tx1">
                    <a:lumMod val="85000"/>
                    <a:lumOff val="15000"/>
                  </a:schemeClr>
                </a:solidFill>
                <a:latin typeface="Century Gothic" panose="020B0502020202020204" pitchFamily="34" charset="0"/>
                <a:cs typeface="+mn-cs"/>
              </a:rPr>
              <a:t>Empower people to actively participate and contribute to their care.</a:t>
            </a:r>
          </a:p>
          <a:p>
            <a:pPr eaLnBrk="1" fontAlgn="auto" hangingPunct="1">
              <a:spcAft>
                <a:spcPts val="0"/>
              </a:spcAft>
              <a:defRPr/>
            </a:pPr>
            <a:endParaRPr lang="en-US" dirty="0">
              <a:solidFill>
                <a:schemeClr val="tx1">
                  <a:lumMod val="85000"/>
                  <a:lumOff val="15000"/>
                </a:schemeClr>
              </a:solidFill>
              <a:latin typeface="Century Gothic" panose="020B0502020202020204" pitchFamily="34" charset="0"/>
              <a:cs typeface="+mn-cs"/>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6">
            <a:extLst>
              <a:ext uri="{FF2B5EF4-FFF2-40B4-BE49-F238E27FC236}">
                <a16:creationId xmlns:a16="http://schemas.microsoft.com/office/drawing/2014/main" id="{15DC9F90-01AA-6880-8361-1E51585674BC}"/>
              </a:ext>
            </a:extLst>
          </p:cNvPr>
          <p:cNvSpPr>
            <a:spLocks noGrp="1"/>
          </p:cNvSpPr>
          <p:nvPr>
            <p:ph type="title"/>
          </p:nvPr>
        </p:nvSpPr>
        <p:spPr>
          <a:xfrm>
            <a:off x="296863" y="217488"/>
            <a:ext cx="11799887" cy="974725"/>
          </a:xfrm>
        </p:spPr>
        <p:txBody>
          <a:bodyPr/>
          <a:lstStyle/>
          <a:p>
            <a:pPr eaLnBrk="1" hangingPunct="1">
              <a:defRPr/>
            </a:pPr>
            <a:r>
              <a:rPr lang="en-US" sz="2400" u="sng" dirty="0">
                <a:latin typeface="Century Gothic" panose="020B0502020202020204" pitchFamily="34" charset="0"/>
              </a:rPr>
              <a:t>Career and professional development opportunities</a:t>
            </a:r>
          </a:p>
        </p:txBody>
      </p:sp>
      <p:sp>
        <p:nvSpPr>
          <p:cNvPr id="12" name="Content Placeholder 11">
            <a:extLst>
              <a:ext uri="{FF2B5EF4-FFF2-40B4-BE49-F238E27FC236}">
                <a16:creationId xmlns:a16="http://schemas.microsoft.com/office/drawing/2014/main" id="{8EFB09A4-1A71-AEE2-8982-FB893711F5C5}"/>
              </a:ext>
            </a:extLst>
          </p:cNvPr>
          <p:cNvSpPr>
            <a:spLocks noGrp="1"/>
          </p:cNvSpPr>
          <p:nvPr>
            <p:ph idx="1"/>
          </p:nvPr>
        </p:nvSpPr>
        <p:spPr>
          <a:xfrm>
            <a:off x="296863" y="1323975"/>
            <a:ext cx="11687175" cy="5311775"/>
          </a:xfrm>
        </p:spPr>
        <p:txBody>
          <a:bodyPr/>
          <a:lstStyle/>
          <a:p>
            <a:pPr marL="342900" indent="-342900" eaLnBrk="1" fontAlgn="auto" hangingPunct="1">
              <a:lnSpc>
                <a:spcPct val="250000"/>
              </a:lnSpc>
              <a:spcAft>
                <a:spcPts val="0"/>
              </a:spcAft>
              <a:buFont typeface="Arial" panose="020B0604020202020204" pitchFamily="34" charset="0"/>
              <a:buChar char="•"/>
              <a:defRPr/>
            </a:pPr>
            <a:r>
              <a:rPr lang="en-US" sz="2400" dirty="0">
                <a:latin typeface="Century Gothic" panose="020B0502020202020204" pitchFamily="34" charset="0"/>
              </a:rPr>
              <a:t>The NHS Digital Academy </a:t>
            </a:r>
          </a:p>
          <a:p>
            <a:pPr marL="342900" indent="-342900" eaLnBrk="1" fontAlgn="auto" hangingPunct="1">
              <a:lnSpc>
                <a:spcPct val="250000"/>
              </a:lnSpc>
              <a:spcAft>
                <a:spcPts val="0"/>
              </a:spcAft>
              <a:buFont typeface="Arial" panose="020B0604020202020204" pitchFamily="34" charset="0"/>
              <a:buChar char="•"/>
              <a:defRPr/>
            </a:pPr>
            <a:r>
              <a:rPr lang="en-US" sz="2400" dirty="0">
                <a:latin typeface="Century Gothic" panose="020B0502020202020204" pitchFamily="34" charset="0"/>
              </a:rPr>
              <a:t>The Digital Health. London Digital Pioneer Fellowship </a:t>
            </a:r>
          </a:p>
          <a:p>
            <a:pPr marL="342900" indent="-342900" eaLnBrk="1" fontAlgn="auto" hangingPunct="1">
              <a:lnSpc>
                <a:spcPct val="250000"/>
              </a:lnSpc>
              <a:spcAft>
                <a:spcPts val="0"/>
              </a:spcAft>
              <a:buFont typeface="Arial" panose="020B0604020202020204" pitchFamily="34" charset="0"/>
              <a:buChar char="•"/>
              <a:defRPr/>
            </a:pPr>
            <a:r>
              <a:rPr lang="en-US" sz="2400" dirty="0">
                <a:latin typeface="Century Gothic" panose="020B0502020202020204" pitchFamily="34" charset="0"/>
              </a:rPr>
              <a:t>Clinical entrepreneur training programme </a:t>
            </a:r>
          </a:p>
          <a:p>
            <a:pPr marL="342900" indent="-342900" eaLnBrk="1" fontAlgn="auto" hangingPunct="1">
              <a:lnSpc>
                <a:spcPct val="250000"/>
              </a:lnSpc>
              <a:spcAft>
                <a:spcPts val="0"/>
              </a:spcAft>
              <a:buFont typeface="Arial" panose="020B0604020202020204" pitchFamily="34" charset="0"/>
              <a:buChar char="•"/>
              <a:defRPr/>
            </a:pPr>
            <a:r>
              <a:rPr lang="en-US" sz="2400" dirty="0">
                <a:latin typeface="Century Gothic" panose="020B0502020202020204" pitchFamily="34" charset="0"/>
              </a:rPr>
              <a:t>The Digital Nurse Network</a:t>
            </a:r>
          </a:p>
          <a:p>
            <a:pPr marL="342900" indent="-342900" eaLnBrk="1" fontAlgn="auto" hangingPunct="1">
              <a:lnSpc>
                <a:spcPct val="250000"/>
              </a:lnSpc>
              <a:spcAft>
                <a:spcPts val="0"/>
              </a:spcAft>
              <a:buFont typeface="Arial" panose="020B0604020202020204" pitchFamily="34" charset="0"/>
              <a:buChar char="•"/>
              <a:defRPr/>
            </a:pPr>
            <a:r>
              <a:rPr lang="en-US" sz="2400" dirty="0">
                <a:latin typeface="Century Gothic" panose="020B0502020202020204" pitchFamily="34" charset="0"/>
              </a:rPr>
              <a:t>And many more                                                        </a:t>
            </a:r>
            <a:r>
              <a:rPr lang="en-US" sz="1400" i="1" spc="160" dirty="0">
                <a:latin typeface="Times New Roman" panose="02020603050405020304" pitchFamily="18" charset="0"/>
                <a:cs typeface="Times New Roman" panose="02020603050405020304" pitchFamily="18" charset="0"/>
              </a:rPr>
              <a:t>Flavin, B. (2021, September 20)</a:t>
            </a:r>
            <a:r>
              <a:rPr lang="en-US" sz="2400" i="1" dirty="0">
                <a:latin typeface="Century Gothic" panose="020B0502020202020204" pitchFamily="34" charset="0"/>
              </a:rPr>
              <a:t>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6">
            <a:extLst>
              <a:ext uri="{FF2B5EF4-FFF2-40B4-BE49-F238E27FC236}">
                <a16:creationId xmlns:a16="http://schemas.microsoft.com/office/drawing/2014/main" id="{BA4C68EB-7857-1DB7-FD81-8BF5E34DBCB9}"/>
              </a:ext>
            </a:extLst>
          </p:cNvPr>
          <p:cNvSpPr>
            <a:spLocks noGrp="1"/>
          </p:cNvSpPr>
          <p:nvPr>
            <p:ph type="title"/>
          </p:nvPr>
        </p:nvSpPr>
        <p:spPr>
          <a:xfrm>
            <a:off x="417513" y="377825"/>
            <a:ext cx="11704637" cy="928688"/>
          </a:xfrm>
        </p:spPr>
        <p:txBody>
          <a:bodyPr/>
          <a:lstStyle/>
          <a:p>
            <a:pPr eaLnBrk="1" hangingPunct="1">
              <a:defRPr/>
            </a:pPr>
            <a:r>
              <a:rPr lang="en-US" sz="2400" dirty="0">
                <a:latin typeface="Century Gothic" panose="020B0502020202020204" pitchFamily="34" charset="0"/>
              </a:rPr>
              <a:t>The Impact of Digitally enabling nursing and Midwifery</a:t>
            </a:r>
          </a:p>
        </p:txBody>
      </p:sp>
      <p:sp>
        <p:nvSpPr>
          <p:cNvPr id="47107" name="Content Placeholder 11">
            <a:extLst>
              <a:ext uri="{FF2B5EF4-FFF2-40B4-BE49-F238E27FC236}">
                <a16:creationId xmlns:a16="http://schemas.microsoft.com/office/drawing/2014/main" id="{7094A18C-4772-7DA1-E147-2AAF79D75B85}"/>
              </a:ext>
            </a:extLst>
          </p:cNvPr>
          <p:cNvSpPr>
            <a:spLocks noGrp="1"/>
          </p:cNvSpPr>
          <p:nvPr>
            <p:ph idx="1"/>
          </p:nvPr>
        </p:nvSpPr>
        <p:spPr>
          <a:xfrm>
            <a:off x="417513" y="1306513"/>
            <a:ext cx="11382375" cy="5311775"/>
          </a:xfrm>
        </p:spPr>
        <p:txBody>
          <a:bodyPr/>
          <a:lstStyle/>
          <a:p>
            <a:pPr marL="342900" indent="-342900" eaLnBrk="1" hangingPunct="1">
              <a:lnSpc>
                <a:spcPct val="250000"/>
              </a:lnSpc>
              <a:buFont typeface="Arial" panose="020B0604020202020204" pitchFamily="34" charset="0"/>
              <a:buChar char="•"/>
              <a:defRPr/>
            </a:pPr>
            <a:r>
              <a:rPr lang="en-US" sz="2400" dirty="0">
                <a:latin typeface="Century Gothic" panose="020B0502020202020204" pitchFamily="34" charset="0"/>
              </a:rPr>
              <a:t>Improve the lives and provide best care </a:t>
            </a:r>
          </a:p>
          <a:p>
            <a:pPr marL="342900" indent="-342900" eaLnBrk="1" hangingPunct="1">
              <a:lnSpc>
                <a:spcPct val="250000"/>
              </a:lnSpc>
              <a:buFont typeface="Arial" panose="020B0604020202020204" pitchFamily="34" charset="0"/>
              <a:buChar char="•"/>
              <a:defRPr/>
            </a:pPr>
            <a:r>
              <a:rPr lang="en-US" sz="2400" dirty="0">
                <a:latin typeface="Century Gothic" panose="020B0502020202020204" pitchFamily="34" charset="0"/>
              </a:rPr>
              <a:t>Emphasizing to best care now and future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CFC688B6-28E4-FFE9-DA81-D330DCF6F26A}"/>
              </a:ext>
            </a:extLst>
          </p:cNvPr>
          <p:cNvSpPr txBox="1">
            <a:spLocks noGrp="1"/>
          </p:cNvSpPr>
          <p:nvPr>
            <p:ph type="title"/>
          </p:nvPr>
        </p:nvSpPr>
        <p:spPr>
          <a:xfrm>
            <a:off x="1833563" y="1092200"/>
            <a:ext cx="3662362" cy="908050"/>
          </a:xfrm>
        </p:spPr>
        <p:txBody>
          <a:bodyPr wrap="square" lIns="0" tIns="60325" rIns="0" bIns="0">
            <a:spAutoFit/>
          </a:bodyPr>
          <a:lstStyle/>
          <a:p>
            <a:pPr algn="ctr" eaLnBrk="1" fontAlgn="auto" hangingPunct="1">
              <a:lnSpc>
                <a:spcPct val="100000"/>
              </a:lnSpc>
              <a:spcBef>
                <a:spcPts val="475"/>
              </a:spcBef>
              <a:spcAft>
                <a:spcPts val="0"/>
              </a:spcAft>
              <a:tabLst>
                <a:tab pos="1571625" algn="l"/>
              </a:tabLst>
              <a:defRPr/>
            </a:pPr>
            <a:r>
              <a:rPr sz="2750" spc="80" dirty="0">
                <a:solidFill>
                  <a:srgbClr val="252525"/>
                </a:solidFill>
              </a:rPr>
              <a:t>W</a:t>
            </a:r>
            <a:r>
              <a:rPr sz="2750" spc="-90" dirty="0">
                <a:solidFill>
                  <a:srgbClr val="252525"/>
                </a:solidFill>
              </a:rPr>
              <a:t> </a:t>
            </a:r>
            <a:r>
              <a:rPr sz="2750" dirty="0">
                <a:solidFill>
                  <a:srgbClr val="252525"/>
                </a:solidFill>
              </a:rPr>
              <a:t>H</a:t>
            </a:r>
            <a:r>
              <a:rPr sz="2750" spc="-100" dirty="0">
                <a:solidFill>
                  <a:srgbClr val="252525"/>
                </a:solidFill>
              </a:rPr>
              <a:t> </a:t>
            </a:r>
            <a:r>
              <a:rPr sz="2750" dirty="0">
                <a:solidFill>
                  <a:srgbClr val="252525"/>
                </a:solidFill>
              </a:rPr>
              <a:t>A</a:t>
            </a:r>
            <a:r>
              <a:rPr sz="2750" spc="-295" dirty="0">
                <a:solidFill>
                  <a:srgbClr val="252525"/>
                </a:solidFill>
              </a:rPr>
              <a:t> </a:t>
            </a:r>
            <a:r>
              <a:rPr sz="2750" spc="120" dirty="0">
                <a:solidFill>
                  <a:srgbClr val="252525"/>
                </a:solidFill>
              </a:rPr>
              <a:t>T</a:t>
            </a:r>
            <a:r>
              <a:rPr sz="2750" dirty="0">
                <a:solidFill>
                  <a:srgbClr val="252525"/>
                </a:solidFill>
              </a:rPr>
              <a:t>	</a:t>
            </a:r>
            <a:r>
              <a:rPr sz="2750" spc="-160" dirty="0">
                <a:solidFill>
                  <a:srgbClr val="252525"/>
                </a:solidFill>
              </a:rPr>
              <a:t>I</a:t>
            </a:r>
            <a:r>
              <a:rPr sz="2750" spc="-90" dirty="0">
                <a:solidFill>
                  <a:srgbClr val="252525"/>
                </a:solidFill>
              </a:rPr>
              <a:t> </a:t>
            </a:r>
            <a:r>
              <a:rPr sz="2750" spc="-50" dirty="0">
                <a:solidFill>
                  <a:srgbClr val="252525"/>
                </a:solidFill>
              </a:rPr>
              <a:t>S</a:t>
            </a:r>
            <a:br>
              <a:rPr sz="2750" dirty="0"/>
            </a:br>
            <a:r>
              <a:rPr sz="2750" spc="170" dirty="0">
                <a:solidFill>
                  <a:srgbClr val="252525"/>
                </a:solidFill>
              </a:rPr>
              <a:t>T</a:t>
            </a:r>
            <a:r>
              <a:rPr sz="2750" spc="-80" dirty="0">
                <a:solidFill>
                  <a:srgbClr val="252525"/>
                </a:solidFill>
              </a:rPr>
              <a:t> </a:t>
            </a:r>
            <a:r>
              <a:rPr sz="2750" spc="-170" dirty="0">
                <a:solidFill>
                  <a:srgbClr val="252525"/>
                </a:solidFill>
              </a:rPr>
              <a:t>E</a:t>
            </a:r>
            <a:r>
              <a:rPr sz="2750" spc="-70" dirty="0">
                <a:solidFill>
                  <a:srgbClr val="252525"/>
                </a:solidFill>
              </a:rPr>
              <a:t> </a:t>
            </a:r>
            <a:r>
              <a:rPr sz="2750" spc="245" dirty="0">
                <a:solidFill>
                  <a:srgbClr val="252525"/>
                </a:solidFill>
              </a:rPr>
              <a:t>C</a:t>
            </a:r>
            <a:r>
              <a:rPr sz="2750" spc="-70" dirty="0">
                <a:solidFill>
                  <a:srgbClr val="252525"/>
                </a:solidFill>
              </a:rPr>
              <a:t> </a:t>
            </a:r>
            <a:r>
              <a:rPr sz="2750" dirty="0">
                <a:solidFill>
                  <a:srgbClr val="252525"/>
                </a:solidFill>
              </a:rPr>
              <a:t>H</a:t>
            </a:r>
            <a:r>
              <a:rPr sz="2750" spc="-95" dirty="0">
                <a:solidFill>
                  <a:srgbClr val="252525"/>
                </a:solidFill>
              </a:rPr>
              <a:t> </a:t>
            </a:r>
            <a:r>
              <a:rPr sz="2750" spc="145" dirty="0">
                <a:solidFill>
                  <a:srgbClr val="252525"/>
                </a:solidFill>
              </a:rPr>
              <a:t>N</a:t>
            </a:r>
            <a:r>
              <a:rPr sz="2750" spc="-75" dirty="0">
                <a:solidFill>
                  <a:srgbClr val="252525"/>
                </a:solidFill>
              </a:rPr>
              <a:t> </a:t>
            </a:r>
            <a:r>
              <a:rPr sz="2750" spc="-160" dirty="0">
                <a:solidFill>
                  <a:srgbClr val="252525"/>
                </a:solidFill>
              </a:rPr>
              <a:t>I</a:t>
            </a:r>
            <a:r>
              <a:rPr sz="2750" spc="-95" dirty="0">
                <a:solidFill>
                  <a:srgbClr val="252525"/>
                </a:solidFill>
              </a:rPr>
              <a:t> </a:t>
            </a:r>
            <a:r>
              <a:rPr sz="2750" spc="245" dirty="0">
                <a:solidFill>
                  <a:srgbClr val="252525"/>
                </a:solidFill>
              </a:rPr>
              <a:t>C</a:t>
            </a:r>
            <a:r>
              <a:rPr sz="2750" spc="-70" dirty="0">
                <a:solidFill>
                  <a:srgbClr val="252525"/>
                </a:solidFill>
              </a:rPr>
              <a:t> </a:t>
            </a:r>
            <a:r>
              <a:rPr sz="2750" dirty="0">
                <a:solidFill>
                  <a:srgbClr val="252525"/>
                </a:solidFill>
              </a:rPr>
              <a:t>A</a:t>
            </a:r>
            <a:r>
              <a:rPr sz="2750" spc="-75" dirty="0">
                <a:solidFill>
                  <a:srgbClr val="252525"/>
                </a:solidFill>
              </a:rPr>
              <a:t> </a:t>
            </a:r>
            <a:r>
              <a:rPr sz="2750" spc="-50" dirty="0">
                <a:solidFill>
                  <a:srgbClr val="252525"/>
                </a:solidFill>
              </a:rPr>
              <a:t>L</a:t>
            </a:r>
            <a:endParaRPr sz="2750" dirty="0"/>
          </a:p>
        </p:txBody>
      </p:sp>
      <p:sp>
        <p:nvSpPr>
          <p:cNvPr id="3" name="object 3">
            <a:extLst>
              <a:ext uri="{FF2B5EF4-FFF2-40B4-BE49-F238E27FC236}">
                <a16:creationId xmlns:a16="http://schemas.microsoft.com/office/drawing/2014/main" id="{AD394159-B0BB-FE9B-C0CA-8F64B6610DC1}"/>
              </a:ext>
            </a:extLst>
          </p:cNvPr>
          <p:cNvSpPr txBox="1"/>
          <p:nvPr/>
        </p:nvSpPr>
        <p:spPr>
          <a:xfrm>
            <a:off x="1490663" y="2054225"/>
            <a:ext cx="3395662" cy="449263"/>
          </a:xfrm>
          <a:prstGeom prst="rect">
            <a:avLst/>
          </a:prstGeom>
        </p:spPr>
        <p:txBody>
          <a:bodyPr lIns="0" tIns="16510" rIns="0" bIns="0">
            <a:spAutoFit/>
          </a:bodyPr>
          <a:lstStyle/>
          <a:p>
            <a:pPr marL="12700" eaLnBrk="1" fontAlgn="auto" hangingPunct="1">
              <a:spcBef>
                <a:spcPts val="130"/>
              </a:spcBef>
              <a:spcAft>
                <a:spcPts val="0"/>
              </a:spcAft>
              <a:defRPr/>
            </a:pPr>
            <a:r>
              <a:rPr sz="2750" spc="-120" dirty="0">
                <a:solidFill>
                  <a:srgbClr val="252525"/>
                </a:solidFill>
                <a:latin typeface="Georgia"/>
                <a:cs typeface="Georgia"/>
              </a:rPr>
              <a:t>P</a:t>
            </a:r>
            <a:r>
              <a:rPr sz="2750" spc="-55" dirty="0">
                <a:solidFill>
                  <a:srgbClr val="252525"/>
                </a:solidFill>
                <a:latin typeface="Georgia"/>
                <a:cs typeface="Georgia"/>
              </a:rPr>
              <a:t> </a:t>
            </a:r>
            <a:r>
              <a:rPr sz="2750" spc="415" dirty="0">
                <a:solidFill>
                  <a:srgbClr val="252525"/>
                </a:solidFill>
                <a:latin typeface="Georgia"/>
                <a:cs typeface="Georgia"/>
              </a:rPr>
              <a:t>RO</a:t>
            </a:r>
            <a:r>
              <a:rPr sz="2750" spc="-100" dirty="0">
                <a:solidFill>
                  <a:srgbClr val="252525"/>
                </a:solidFill>
                <a:latin typeface="Georgia"/>
                <a:cs typeface="Georgia"/>
              </a:rPr>
              <a:t> </a:t>
            </a:r>
            <a:r>
              <a:rPr sz="2750" spc="-190" dirty="0">
                <a:solidFill>
                  <a:srgbClr val="252525"/>
                </a:solidFill>
                <a:latin typeface="Georgia"/>
                <a:cs typeface="Georgia"/>
              </a:rPr>
              <a:t>F</a:t>
            </a:r>
            <a:r>
              <a:rPr sz="2750" spc="-40" dirty="0">
                <a:solidFill>
                  <a:srgbClr val="252525"/>
                </a:solidFill>
                <a:latin typeface="Georgia"/>
                <a:cs typeface="Georgia"/>
              </a:rPr>
              <a:t> </a:t>
            </a:r>
            <a:r>
              <a:rPr sz="2750" spc="-160" dirty="0">
                <a:solidFill>
                  <a:srgbClr val="252525"/>
                </a:solidFill>
                <a:latin typeface="Georgia"/>
                <a:cs typeface="Georgia"/>
              </a:rPr>
              <a:t>I</a:t>
            </a:r>
            <a:r>
              <a:rPr sz="2750" spc="-90" dirty="0">
                <a:solidFill>
                  <a:srgbClr val="252525"/>
                </a:solidFill>
                <a:latin typeface="Georgia"/>
                <a:cs typeface="Georgia"/>
              </a:rPr>
              <a:t> </a:t>
            </a:r>
            <a:r>
              <a:rPr sz="2750" spc="245" dirty="0">
                <a:solidFill>
                  <a:srgbClr val="252525"/>
                </a:solidFill>
                <a:latin typeface="Georgia"/>
                <a:cs typeface="Georgia"/>
              </a:rPr>
              <a:t>C</a:t>
            </a:r>
            <a:r>
              <a:rPr sz="2750" spc="-65" dirty="0">
                <a:solidFill>
                  <a:srgbClr val="252525"/>
                </a:solidFill>
                <a:latin typeface="Georgia"/>
                <a:cs typeface="Georgia"/>
              </a:rPr>
              <a:t> </a:t>
            </a:r>
            <a:r>
              <a:rPr sz="2750" spc="-160" dirty="0">
                <a:solidFill>
                  <a:srgbClr val="252525"/>
                </a:solidFill>
                <a:latin typeface="Georgia"/>
                <a:cs typeface="Georgia"/>
              </a:rPr>
              <a:t>I</a:t>
            </a:r>
            <a:r>
              <a:rPr sz="2750" spc="-90" dirty="0">
                <a:solidFill>
                  <a:srgbClr val="252525"/>
                </a:solidFill>
                <a:latin typeface="Georgia"/>
                <a:cs typeface="Georgia"/>
              </a:rPr>
              <a:t> </a:t>
            </a:r>
            <a:r>
              <a:rPr sz="2750" spc="-170" dirty="0">
                <a:solidFill>
                  <a:srgbClr val="252525"/>
                </a:solidFill>
                <a:latin typeface="Georgia"/>
                <a:cs typeface="Georgia"/>
              </a:rPr>
              <a:t>E</a:t>
            </a:r>
            <a:r>
              <a:rPr sz="2750" spc="-65" dirty="0">
                <a:solidFill>
                  <a:srgbClr val="252525"/>
                </a:solidFill>
                <a:latin typeface="Georgia"/>
                <a:cs typeface="Georgia"/>
              </a:rPr>
              <a:t> </a:t>
            </a:r>
            <a:r>
              <a:rPr sz="2750" spc="145" dirty="0">
                <a:solidFill>
                  <a:srgbClr val="252525"/>
                </a:solidFill>
                <a:latin typeface="Georgia"/>
                <a:cs typeface="Georgia"/>
              </a:rPr>
              <a:t>N</a:t>
            </a:r>
            <a:r>
              <a:rPr sz="2750" spc="-70" dirty="0">
                <a:solidFill>
                  <a:srgbClr val="252525"/>
                </a:solidFill>
                <a:latin typeface="Georgia"/>
                <a:cs typeface="Georgia"/>
              </a:rPr>
              <a:t> </a:t>
            </a:r>
            <a:r>
              <a:rPr sz="2750" spc="245" dirty="0">
                <a:solidFill>
                  <a:srgbClr val="252525"/>
                </a:solidFill>
                <a:latin typeface="Georgia"/>
                <a:cs typeface="Georgia"/>
              </a:rPr>
              <a:t>C</a:t>
            </a:r>
            <a:r>
              <a:rPr sz="2750" spc="-65" dirty="0">
                <a:solidFill>
                  <a:srgbClr val="252525"/>
                </a:solidFill>
                <a:latin typeface="Georgia"/>
                <a:cs typeface="Georgia"/>
              </a:rPr>
              <a:t> </a:t>
            </a:r>
            <a:r>
              <a:rPr sz="2750" spc="270" dirty="0">
                <a:solidFill>
                  <a:srgbClr val="252525"/>
                </a:solidFill>
                <a:latin typeface="Georgia"/>
                <a:cs typeface="Georgia"/>
              </a:rPr>
              <a:t>Y</a:t>
            </a:r>
            <a:r>
              <a:rPr sz="2750" spc="-80" dirty="0">
                <a:solidFill>
                  <a:srgbClr val="252525"/>
                </a:solidFill>
                <a:latin typeface="Georgia"/>
                <a:cs typeface="Georgia"/>
              </a:rPr>
              <a:t> </a:t>
            </a:r>
            <a:r>
              <a:rPr sz="2750" spc="-395" dirty="0">
                <a:solidFill>
                  <a:srgbClr val="252525"/>
                </a:solidFill>
                <a:latin typeface="Georgia"/>
                <a:cs typeface="Georgia"/>
              </a:rPr>
              <a:t>?</a:t>
            </a:r>
            <a:endParaRPr sz="2750">
              <a:latin typeface="Georgia"/>
              <a:cs typeface="Georgia"/>
            </a:endParaRPr>
          </a:p>
        </p:txBody>
      </p:sp>
      <p:sp>
        <p:nvSpPr>
          <p:cNvPr id="65540" name="object 4">
            <a:extLst>
              <a:ext uri="{FF2B5EF4-FFF2-40B4-BE49-F238E27FC236}">
                <a16:creationId xmlns:a16="http://schemas.microsoft.com/office/drawing/2014/main" id="{08C250A5-D1A7-A21C-6DEF-F3C836AD1992}"/>
              </a:ext>
            </a:extLst>
          </p:cNvPr>
          <p:cNvSpPr>
            <a:spLocks/>
          </p:cNvSpPr>
          <p:nvPr/>
        </p:nvSpPr>
        <p:spPr bwMode="auto">
          <a:xfrm>
            <a:off x="5991225" y="0"/>
            <a:ext cx="6200775" cy="6858000"/>
          </a:xfrm>
          <a:custGeom>
            <a:avLst/>
            <a:gdLst>
              <a:gd name="T0" fmla="*/ 502247 w 6200775"/>
              <a:gd name="T1" fmla="*/ 51240 h 6858000"/>
              <a:gd name="T2" fmla="*/ 530840 w 6200775"/>
              <a:gd name="T3" fmla="*/ 152794 h 6858000"/>
              <a:gd name="T4" fmla="*/ 538894 w 6200775"/>
              <a:gd name="T5" fmla="*/ 252636 h 6858000"/>
              <a:gd name="T6" fmla="*/ 540654 w 6200775"/>
              <a:gd name="T7" fmla="*/ 286908 h 6858000"/>
              <a:gd name="T8" fmla="*/ 541670 w 6200775"/>
              <a:gd name="T9" fmla="*/ 371733 h 6858000"/>
              <a:gd name="T10" fmla="*/ 527073 w 6200775"/>
              <a:gd name="T11" fmla="*/ 405314 h 6858000"/>
              <a:gd name="T12" fmla="*/ 496698 w 6200775"/>
              <a:gd name="T13" fmla="*/ 491696 h 6858000"/>
              <a:gd name="T14" fmla="*/ 456707 w 6200775"/>
              <a:gd name="T15" fmla="*/ 644767 h 6858000"/>
              <a:gd name="T16" fmla="*/ 431176 w 6200775"/>
              <a:gd name="T17" fmla="*/ 853122 h 6858000"/>
              <a:gd name="T18" fmla="*/ 400303 w 6200775"/>
              <a:gd name="T19" fmla="*/ 1005586 h 6858000"/>
              <a:gd name="T20" fmla="*/ 408939 w 6200775"/>
              <a:gd name="T21" fmla="*/ 1150112 h 6858000"/>
              <a:gd name="T22" fmla="*/ 411225 w 6200775"/>
              <a:gd name="T23" fmla="*/ 1256029 h 6858000"/>
              <a:gd name="T24" fmla="*/ 415671 w 6200775"/>
              <a:gd name="T25" fmla="*/ 1331722 h 6858000"/>
              <a:gd name="T26" fmla="*/ 408304 w 6200775"/>
              <a:gd name="T27" fmla="*/ 1387602 h 6858000"/>
              <a:gd name="T28" fmla="*/ 395732 w 6200775"/>
              <a:gd name="T29" fmla="*/ 1428750 h 6858000"/>
              <a:gd name="T30" fmla="*/ 367284 w 6200775"/>
              <a:gd name="T31" fmla="*/ 1478534 h 6858000"/>
              <a:gd name="T32" fmla="*/ 386969 w 6200775"/>
              <a:gd name="T33" fmla="*/ 1566164 h 6858000"/>
              <a:gd name="T34" fmla="*/ 368935 w 6200775"/>
              <a:gd name="T35" fmla="*/ 1616202 h 6858000"/>
              <a:gd name="T36" fmla="*/ 393826 w 6200775"/>
              <a:gd name="T37" fmla="*/ 1815211 h 6858000"/>
              <a:gd name="T38" fmla="*/ 366700 w 6200775"/>
              <a:gd name="T39" fmla="*/ 1930473 h 6858000"/>
              <a:gd name="T40" fmla="*/ 321554 w 6200775"/>
              <a:gd name="T41" fmla="*/ 1985373 h 6858000"/>
              <a:gd name="T42" fmla="*/ 284140 w 6200775"/>
              <a:gd name="T43" fmla="*/ 2018345 h 6858000"/>
              <a:gd name="T44" fmla="*/ 246507 w 6200775"/>
              <a:gd name="T45" fmla="*/ 2186304 h 6858000"/>
              <a:gd name="T46" fmla="*/ 232283 w 6200775"/>
              <a:gd name="T47" fmla="*/ 2226817 h 6858000"/>
              <a:gd name="T48" fmla="*/ 233934 w 6200775"/>
              <a:gd name="T49" fmla="*/ 2386076 h 6858000"/>
              <a:gd name="T50" fmla="*/ 230377 w 6200775"/>
              <a:gd name="T51" fmla="*/ 2449195 h 6858000"/>
              <a:gd name="T52" fmla="*/ 149157 w 6200775"/>
              <a:gd name="T53" fmla="*/ 2698144 h 6858000"/>
              <a:gd name="T54" fmla="*/ 103124 w 6200775"/>
              <a:gd name="T55" fmla="*/ 2785110 h 6858000"/>
              <a:gd name="T56" fmla="*/ 94573 w 6200775"/>
              <a:gd name="T57" fmla="*/ 2826593 h 6858000"/>
              <a:gd name="T58" fmla="*/ 105118 w 6200775"/>
              <a:gd name="T59" fmla="*/ 2907111 h 6858000"/>
              <a:gd name="T60" fmla="*/ 85645 w 6200775"/>
              <a:gd name="T61" fmla="*/ 3017805 h 6858000"/>
              <a:gd name="T62" fmla="*/ 74358 w 6200775"/>
              <a:gd name="T63" fmla="*/ 3080639 h 6858000"/>
              <a:gd name="T64" fmla="*/ 73268 w 6200775"/>
              <a:gd name="T65" fmla="*/ 3163786 h 6858000"/>
              <a:gd name="T66" fmla="*/ 68623 w 6200775"/>
              <a:gd name="T67" fmla="*/ 3358571 h 6858000"/>
              <a:gd name="T68" fmla="*/ 101647 w 6200775"/>
              <a:gd name="T69" fmla="*/ 3489626 h 6858000"/>
              <a:gd name="T70" fmla="*/ 81073 w 6200775"/>
              <a:gd name="T71" fmla="*/ 3616785 h 6858000"/>
              <a:gd name="T72" fmla="*/ 61067 w 6200775"/>
              <a:gd name="T73" fmla="*/ 3816324 h 6858000"/>
              <a:gd name="T74" fmla="*/ 64265 w 6200775"/>
              <a:gd name="T75" fmla="*/ 3886120 h 6858000"/>
              <a:gd name="T76" fmla="*/ 49609 w 6200775"/>
              <a:gd name="T77" fmla="*/ 3927175 h 6858000"/>
              <a:gd name="T78" fmla="*/ 40302 w 6200775"/>
              <a:gd name="T79" fmla="*/ 4017258 h 6858000"/>
              <a:gd name="T80" fmla="*/ 39741 w 6200775"/>
              <a:gd name="T81" fmla="*/ 4174035 h 6858000"/>
              <a:gd name="T82" fmla="*/ 23875 w 6200775"/>
              <a:gd name="T83" fmla="*/ 4280662 h 6858000"/>
              <a:gd name="T84" fmla="*/ 17764 w 6200775"/>
              <a:gd name="T85" fmla="*/ 4373927 h 6858000"/>
              <a:gd name="T86" fmla="*/ 31972 w 6200775"/>
              <a:gd name="T87" fmla="*/ 4480941 h 6858000"/>
              <a:gd name="T88" fmla="*/ 21084 w 6200775"/>
              <a:gd name="T89" fmla="*/ 4649742 h 6858000"/>
              <a:gd name="T90" fmla="*/ 40200 w 6200775"/>
              <a:gd name="T91" fmla="*/ 4829063 h 6858000"/>
              <a:gd name="T92" fmla="*/ 28289 w 6200775"/>
              <a:gd name="T93" fmla="*/ 5192786 h 6858000"/>
              <a:gd name="T94" fmla="*/ 0 w 6200775"/>
              <a:gd name="T95" fmla="*/ 5369814 h 6858000"/>
              <a:gd name="T96" fmla="*/ 17907 w 6200775"/>
              <a:gd name="T97" fmla="*/ 5412994 h 6858000"/>
              <a:gd name="T98" fmla="*/ 15438 w 6200775"/>
              <a:gd name="T99" fmla="*/ 5437683 h 6858000"/>
              <a:gd name="T100" fmla="*/ 29337 w 6200775"/>
              <a:gd name="T101" fmla="*/ 5572633 h 6858000"/>
              <a:gd name="T102" fmla="*/ 102530 w 6200775"/>
              <a:gd name="T103" fmla="*/ 5702194 h 6858000"/>
              <a:gd name="T104" fmla="*/ 140626 w 6200775"/>
              <a:gd name="T105" fmla="*/ 5940376 h 6858000"/>
              <a:gd name="T106" fmla="*/ 176434 w 6200775"/>
              <a:gd name="T107" fmla="*/ 6051457 h 6858000"/>
              <a:gd name="T108" fmla="*/ 219694 w 6200775"/>
              <a:gd name="T109" fmla="*/ 6098214 h 6858000"/>
              <a:gd name="T110" fmla="*/ 247935 w 6200775"/>
              <a:gd name="T111" fmla="*/ 6211931 h 6858000"/>
              <a:gd name="T112" fmla="*/ 307363 w 6200775"/>
              <a:gd name="T113" fmla="*/ 6367901 h 6858000"/>
              <a:gd name="T114" fmla="*/ 371475 w 6200775"/>
              <a:gd name="T115" fmla="*/ 6504597 h 6858000"/>
              <a:gd name="T116" fmla="*/ 425920 w 6200775"/>
              <a:gd name="T117" fmla="*/ 6679431 h 6858000"/>
              <a:gd name="T118" fmla="*/ 438278 w 6200775"/>
              <a:gd name="T119" fmla="*/ 6760254 h 6858000"/>
              <a:gd name="T120" fmla="*/ 6200775 w 6200775"/>
              <a:gd name="T121" fmla="*/ 6857999 h 6858000"/>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6200775" h="6858000">
                <a:moveTo>
                  <a:pt x="6200775" y="0"/>
                </a:moveTo>
                <a:lnTo>
                  <a:pt x="502412" y="0"/>
                </a:lnTo>
                <a:lnTo>
                  <a:pt x="497459" y="21844"/>
                </a:lnTo>
                <a:lnTo>
                  <a:pt x="502247" y="51240"/>
                </a:lnTo>
                <a:lnTo>
                  <a:pt x="513857" y="63944"/>
                </a:lnTo>
                <a:lnTo>
                  <a:pt x="523587" y="80744"/>
                </a:lnTo>
                <a:lnTo>
                  <a:pt x="522731" y="122427"/>
                </a:lnTo>
                <a:lnTo>
                  <a:pt x="530840" y="152794"/>
                </a:lnTo>
                <a:lnTo>
                  <a:pt x="536828" y="184197"/>
                </a:lnTo>
                <a:lnTo>
                  <a:pt x="540627" y="216243"/>
                </a:lnTo>
                <a:lnTo>
                  <a:pt x="542163" y="248539"/>
                </a:lnTo>
                <a:lnTo>
                  <a:pt x="538894" y="252636"/>
                </a:lnTo>
                <a:lnTo>
                  <a:pt x="540400" y="261318"/>
                </a:lnTo>
                <a:lnTo>
                  <a:pt x="546734" y="279907"/>
                </a:lnTo>
                <a:lnTo>
                  <a:pt x="543034" y="281211"/>
                </a:lnTo>
                <a:lnTo>
                  <a:pt x="540654" y="286908"/>
                </a:lnTo>
                <a:lnTo>
                  <a:pt x="540109" y="294534"/>
                </a:lnTo>
                <a:lnTo>
                  <a:pt x="541908" y="301625"/>
                </a:lnTo>
                <a:lnTo>
                  <a:pt x="544386" y="347170"/>
                </a:lnTo>
                <a:lnTo>
                  <a:pt x="541670" y="371733"/>
                </a:lnTo>
                <a:lnTo>
                  <a:pt x="536170" y="382571"/>
                </a:lnTo>
                <a:lnTo>
                  <a:pt x="530297" y="386942"/>
                </a:lnTo>
                <a:lnTo>
                  <a:pt x="526461" y="392104"/>
                </a:lnTo>
                <a:lnTo>
                  <a:pt x="527073" y="405314"/>
                </a:lnTo>
                <a:lnTo>
                  <a:pt x="534543" y="433832"/>
                </a:lnTo>
                <a:lnTo>
                  <a:pt x="527341" y="461851"/>
                </a:lnTo>
                <a:lnTo>
                  <a:pt x="509698" y="475678"/>
                </a:lnTo>
                <a:lnTo>
                  <a:pt x="496698" y="491696"/>
                </a:lnTo>
                <a:lnTo>
                  <a:pt x="503427" y="526288"/>
                </a:lnTo>
                <a:lnTo>
                  <a:pt x="492934" y="569337"/>
                </a:lnTo>
                <a:lnTo>
                  <a:pt x="473201" y="606837"/>
                </a:lnTo>
                <a:lnTo>
                  <a:pt x="456707" y="644767"/>
                </a:lnTo>
                <a:lnTo>
                  <a:pt x="455929" y="689101"/>
                </a:lnTo>
                <a:lnTo>
                  <a:pt x="450187" y="741219"/>
                </a:lnTo>
                <a:lnTo>
                  <a:pt x="440658" y="798099"/>
                </a:lnTo>
                <a:lnTo>
                  <a:pt x="431176" y="853122"/>
                </a:lnTo>
                <a:lnTo>
                  <a:pt x="420985" y="938881"/>
                </a:lnTo>
                <a:lnTo>
                  <a:pt x="409797" y="964771"/>
                </a:lnTo>
                <a:lnTo>
                  <a:pt x="400180" y="984589"/>
                </a:lnTo>
                <a:lnTo>
                  <a:pt x="400303" y="1005586"/>
                </a:lnTo>
                <a:lnTo>
                  <a:pt x="403885" y="1043652"/>
                </a:lnTo>
                <a:lnTo>
                  <a:pt x="405241" y="1080373"/>
                </a:lnTo>
                <a:lnTo>
                  <a:pt x="406286" y="1115831"/>
                </a:lnTo>
                <a:lnTo>
                  <a:pt x="408939" y="1150112"/>
                </a:lnTo>
                <a:lnTo>
                  <a:pt x="417887" y="1178484"/>
                </a:lnTo>
                <a:lnTo>
                  <a:pt x="416798" y="1203737"/>
                </a:lnTo>
                <a:lnTo>
                  <a:pt x="412351" y="1228657"/>
                </a:lnTo>
                <a:lnTo>
                  <a:pt x="411225" y="1256029"/>
                </a:lnTo>
                <a:lnTo>
                  <a:pt x="416724" y="1275786"/>
                </a:lnTo>
                <a:lnTo>
                  <a:pt x="420639" y="1298448"/>
                </a:lnTo>
                <a:lnTo>
                  <a:pt x="420959" y="1318823"/>
                </a:lnTo>
                <a:lnTo>
                  <a:pt x="415671" y="1331722"/>
                </a:lnTo>
                <a:lnTo>
                  <a:pt x="415268" y="1341895"/>
                </a:lnTo>
                <a:lnTo>
                  <a:pt x="413877" y="1353677"/>
                </a:lnTo>
                <a:lnTo>
                  <a:pt x="409321" y="1380489"/>
                </a:lnTo>
                <a:lnTo>
                  <a:pt x="408304" y="1387602"/>
                </a:lnTo>
                <a:lnTo>
                  <a:pt x="402971" y="1392301"/>
                </a:lnTo>
                <a:lnTo>
                  <a:pt x="405511" y="1406525"/>
                </a:lnTo>
                <a:lnTo>
                  <a:pt x="404240" y="1415161"/>
                </a:lnTo>
                <a:lnTo>
                  <a:pt x="395732" y="1428750"/>
                </a:lnTo>
                <a:lnTo>
                  <a:pt x="387804" y="1438296"/>
                </a:lnTo>
                <a:lnTo>
                  <a:pt x="379650" y="1449308"/>
                </a:lnTo>
                <a:lnTo>
                  <a:pt x="372425" y="1462486"/>
                </a:lnTo>
                <a:lnTo>
                  <a:pt x="367284" y="1478534"/>
                </a:lnTo>
                <a:lnTo>
                  <a:pt x="375538" y="1498226"/>
                </a:lnTo>
                <a:lnTo>
                  <a:pt x="375030" y="1513681"/>
                </a:lnTo>
                <a:lnTo>
                  <a:pt x="375570" y="1533469"/>
                </a:lnTo>
                <a:lnTo>
                  <a:pt x="386969" y="1566164"/>
                </a:lnTo>
                <a:lnTo>
                  <a:pt x="384151" y="1577786"/>
                </a:lnTo>
                <a:lnTo>
                  <a:pt x="377666" y="1584182"/>
                </a:lnTo>
                <a:lnTo>
                  <a:pt x="371324" y="1594078"/>
                </a:lnTo>
                <a:lnTo>
                  <a:pt x="368935" y="1616202"/>
                </a:lnTo>
                <a:lnTo>
                  <a:pt x="387272" y="1674979"/>
                </a:lnTo>
                <a:lnTo>
                  <a:pt x="394001" y="1725802"/>
                </a:lnTo>
                <a:lnTo>
                  <a:pt x="394420" y="1771578"/>
                </a:lnTo>
                <a:lnTo>
                  <a:pt x="393826" y="1815211"/>
                </a:lnTo>
                <a:lnTo>
                  <a:pt x="367620" y="1852152"/>
                </a:lnTo>
                <a:lnTo>
                  <a:pt x="365228" y="1867941"/>
                </a:lnTo>
                <a:lnTo>
                  <a:pt x="375285" y="1908937"/>
                </a:lnTo>
                <a:lnTo>
                  <a:pt x="366700" y="1930473"/>
                </a:lnTo>
                <a:lnTo>
                  <a:pt x="356330" y="1951497"/>
                </a:lnTo>
                <a:lnTo>
                  <a:pt x="345245" y="1970355"/>
                </a:lnTo>
                <a:lnTo>
                  <a:pt x="334517" y="1985390"/>
                </a:lnTo>
                <a:lnTo>
                  <a:pt x="321554" y="1985373"/>
                </a:lnTo>
                <a:lnTo>
                  <a:pt x="313864" y="2000678"/>
                </a:lnTo>
                <a:lnTo>
                  <a:pt x="306246" y="2014341"/>
                </a:lnTo>
                <a:lnTo>
                  <a:pt x="293497" y="2009394"/>
                </a:lnTo>
                <a:lnTo>
                  <a:pt x="284140" y="2018345"/>
                </a:lnTo>
                <a:lnTo>
                  <a:pt x="286178" y="2031285"/>
                </a:lnTo>
                <a:lnTo>
                  <a:pt x="288764" y="2044487"/>
                </a:lnTo>
                <a:lnTo>
                  <a:pt x="281050" y="2054225"/>
                </a:lnTo>
                <a:lnTo>
                  <a:pt x="246507" y="2186304"/>
                </a:lnTo>
                <a:lnTo>
                  <a:pt x="251124" y="2202064"/>
                </a:lnTo>
                <a:lnTo>
                  <a:pt x="249443" y="2213419"/>
                </a:lnTo>
                <a:lnTo>
                  <a:pt x="242738" y="2221345"/>
                </a:lnTo>
                <a:lnTo>
                  <a:pt x="232283" y="2226817"/>
                </a:lnTo>
                <a:lnTo>
                  <a:pt x="233612" y="2261042"/>
                </a:lnTo>
                <a:lnTo>
                  <a:pt x="231584" y="2305065"/>
                </a:lnTo>
                <a:lnTo>
                  <a:pt x="230318" y="2349779"/>
                </a:lnTo>
                <a:lnTo>
                  <a:pt x="233934" y="2386076"/>
                </a:lnTo>
                <a:lnTo>
                  <a:pt x="232431" y="2404314"/>
                </a:lnTo>
                <a:lnTo>
                  <a:pt x="235727" y="2421969"/>
                </a:lnTo>
                <a:lnTo>
                  <a:pt x="237237" y="2437457"/>
                </a:lnTo>
                <a:lnTo>
                  <a:pt x="230377" y="2449195"/>
                </a:lnTo>
                <a:lnTo>
                  <a:pt x="210820" y="2508504"/>
                </a:lnTo>
                <a:lnTo>
                  <a:pt x="199262" y="2562860"/>
                </a:lnTo>
                <a:lnTo>
                  <a:pt x="165353" y="2669413"/>
                </a:lnTo>
                <a:lnTo>
                  <a:pt x="149157" y="2698144"/>
                </a:lnTo>
                <a:lnTo>
                  <a:pt x="128936" y="2728198"/>
                </a:lnTo>
                <a:lnTo>
                  <a:pt x="111525" y="2755941"/>
                </a:lnTo>
                <a:lnTo>
                  <a:pt x="103759" y="2777744"/>
                </a:lnTo>
                <a:lnTo>
                  <a:pt x="103124" y="2785110"/>
                </a:lnTo>
                <a:lnTo>
                  <a:pt x="96520" y="2789428"/>
                </a:lnTo>
                <a:lnTo>
                  <a:pt x="87044" y="2801276"/>
                </a:lnTo>
                <a:lnTo>
                  <a:pt x="88820" y="2812494"/>
                </a:lnTo>
                <a:lnTo>
                  <a:pt x="94573" y="2826593"/>
                </a:lnTo>
                <a:lnTo>
                  <a:pt x="97027" y="2847086"/>
                </a:lnTo>
                <a:lnTo>
                  <a:pt x="98327" y="2864633"/>
                </a:lnTo>
                <a:lnTo>
                  <a:pt x="101234" y="2887646"/>
                </a:lnTo>
                <a:lnTo>
                  <a:pt x="105118" y="2907111"/>
                </a:lnTo>
                <a:lnTo>
                  <a:pt x="109347" y="2914015"/>
                </a:lnTo>
                <a:lnTo>
                  <a:pt x="85216" y="2980054"/>
                </a:lnTo>
                <a:lnTo>
                  <a:pt x="91533" y="3003514"/>
                </a:lnTo>
                <a:lnTo>
                  <a:pt x="85645" y="3017805"/>
                </a:lnTo>
                <a:lnTo>
                  <a:pt x="76019" y="3031668"/>
                </a:lnTo>
                <a:lnTo>
                  <a:pt x="71120" y="3053841"/>
                </a:lnTo>
                <a:lnTo>
                  <a:pt x="74358" y="3068728"/>
                </a:lnTo>
                <a:lnTo>
                  <a:pt x="74358" y="3080639"/>
                </a:lnTo>
                <a:lnTo>
                  <a:pt x="70548" y="3090167"/>
                </a:lnTo>
                <a:lnTo>
                  <a:pt x="62357" y="3097911"/>
                </a:lnTo>
                <a:lnTo>
                  <a:pt x="73558" y="3142900"/>
                </a:lnTo>
                <a:lnTo>
                  <a:pt x="73268" y="3163786"/>
                </a:lnTo>
                <a:lnTo>
                  <a:pt x="66883" y="3174839"/>
                </a:lnTo>
                <a:lnTo>
                  <a:pt x="59796" y="3190330"/>
                </a:lnTo>
                <a:lnTo>
                  <a:pt x="63410" y="3312438"/>
                </a:lnTo>
                <a:lnTo>
                  <a:pt x="68623" y="3358571"/>
                </a:lnTo>
                <a:lnTo>
                  <a:pt x="78146" y="3406589"/>
                </a:lnTo>
                <a:lnTo>
                  <a:pt x="94107" y="3456813"/>
                </a:lnTo>
                <a:lnTo>
                  <a:pt x="100026" y="3472273"/>
                </a:lnTo>
                <a:lnTo>
                  <a:pt x="101647" y="3489626"/>
                </a:lnTo>
                <a:lnTo>
                  <a:pt x="88011" y="3527044"/>
                </a:lnTo>
                <a:lnTo>
                  <a:pt x="85471" y="3529076"/>
                </a:lnTo>
                <a:lnTo>
                  <a:pt x="84052" y="3567007"/>
                </a:lnTo>
                <a:lnTo>
                  <a:pt x="81073" y="3616785"/>
                </a:lnTo>
                <a:lnTo>
                  <a:pt x="74675" y="3715257"/>
                </a:lnTo>
                <a:lnTo>
                  <a:pt x="68266" y="3743692"/>
                </a:lnTo>
                <a:lnTo>
                  <a:pt x="62452" y="3779662"/>
                </a:lnTo>
                <a:lnTo>
                  <a:pt x="61067" y="3816324"/>
                </a:lnTo>
                <a:lnTo>
                  <a:pt x="67945" y="3846829"/>
                </a:lnTo>
                <a:lnTo>
                  <a:pt x="61146" y="3851148"/>
                </a:lnTo>
                <a:lnTo>
                  <a:pt x="62420" y="3866991"/>
                </a:lnTo>
                <a:lnTo>
                  <a:pt x="64265" y="3886120"/>
                </a:lnTo>
                <a:lnTo>
                  <a:pt x="59182" y="3900297"/>
                </a:lnTo>
                <a:lnTo>
                  <a:pt x="52625" y="3907351"/>
                </a:lnTo>
                <a:lnTo>
                  <a:pt x="50164" y="3916632"/>
                </a:lnTo>
                <a:lnTo>
                  <a:pt x="49609" y="3927175"/>
                </a:lnTo>
                <a:lnTo>
                  <a:pt x="48767" y="3938016"/>
                </a:lnTo>
                <a:lnTo>
                  <a:pt x="42294" y="3956794"/>
                </a:lnTo>
                <a:lnTo>
                  <a:pt x="39655" y="3986323"/>
                </a:lnTo>
                <a:lnTo>
                  <a:pt x="40302" y="4017258"/>
                </a:lnTo>
                <a:lnTo>
                  <a:pt x="43687" y="4040251"/>
                </a:lnTo>
                <a:lnTo>
                  <a:pt x="51786" y="4084766"/>
                </a:lnTo>
                <a:lnTo>
                  <a:pt x="46370" y="4130436"/>
                </a:lnTo>
                <a:lnTo>
                  <a:pt x="39741" y="4174035"/>
                </a:lnTo>
                <a:lnTo>
                  <a:pt x="44196" y="4212336"/>
                </a:lnTo>
                <a:lnTo>
                  <a:pt x="44755" y="4222059"/>
                </a:lnTo>
                <a:lnTo>
                  <a:pt x="32892" y="4276471"/>
                </a:lnTo>
                <a:lnTo>
                  <a:pt x="23875" y="4280662"/>
                </a:lnTo>
                <a:lnTo>
                  <a:pt x="21589" y="4299966"/>
                </a:lnTo>
                <a:lnTo>
                  <a:pt x="8000" y="4331335"/>
                </a:lnTo>
                <a:lnTo>
                  <a:pt x="22032" y="4347577"/>
                </a:lnTo>
                <a:lnTo>
                  <a:pt x="17764" y="4373927"/>
                </a:lnTo>
                <a:lnTo>
                  <a:pt x="12805" y="4396825"/>
                </a:lnTo>
                <a:lnTo>
                  <a:pt x="24764" y="4402708"/>
                </a:lnTo>
                <a:lnTo>
                  <a:pt x="25118" y="4442170"/>
                </a:lnTo>
                <a:lnTo>
                  <a:pt x="31972" y="4480941"/>
                </a:lnTo>
                <a:lnTo>
                  <a:pt x="33158" y="4518473"/>
                </a:lnTo>
                <a:lnTo>
                  <a:pt x="16510" y="4554220"/>
                </a:lnTo>
                <a:lnTo>
                  <a:pt x="20491" y="4606504"/>
                </a:lnTo>
                <a:lnTo>
                  <a:pt x="21084" y="4649742"/>
                </a:lnTo>
                <a:lnTo>
                  <a:pt x="22060" y="4689304"/>
                </a:lnTo>
                <a:lnTo>
                  <a:pt x="27194" y="4730561"/>
                </a:lnTo>
                <a:lnTo>
                  <a:pt x="40259" y="4778883"/>
                </a:lnTo>
                <a:lnTo>
                  <a:pt x="40200" y="4829063"/>
                </a:lnTo>
                <a:lnTo>
                  <a:pt x="39405" y="4883103"/>
                </a:lnTo>
                <a:lnTo>
                  <a:pt x="38082" y="4939122"/>
                </a:lnTo>
                <a:lnTo>
                  <a:pt x="31750" y="5145405"/>
                </a:lnTo>
                <a:lnTo>
                  <a:pt x="28289" y="5192786"/>
                </a:lnTo>
                <a:lnTo>
                  <a:pt x="26042" y="5238826"/>
                </a:lnTo>
                <a:lnTo>
                  <a:pt x="22349" y="5283616"/>
                </a:lnTo>
                <a:lnTo>
                  <a:pt x="14555" y="5327248"/>
                </a:lnTo>
                <a:lnTo>
                  <a:pt x="0" y="5369814"/>
                </a:lnTo>
                <a:lnTo>
                  <a:pt x="5079" y="5375656"/>
                </a:lnTo>
                <a:lnTo>
                  <a:pt x="8889" y="5382514"/>
                </a:lnTo>
                <a:lnTo>
                  <a:pt x="11937" y="5390007"/>
                </a:lnTo>
                <a:lnTo>
                  <a:pt x="17907" y="5412994"/>
                </a:lnTo>
                <a:lnTo>
                  <a:pt x="16510" y="5415788"/>
                </a:lnTo>
                <a:lnTo>
                  <a:pt x="14946" y="5424547"/>
                </a:lnTo>
                <a:lnTo>
                  <a:pt x="14668" y="5431758"/>
                </a:lnTo>
                <a:lnTo>
                  <a:pt x="15438" y="5437683"/>
                </a:lnTo>
                <a:lnTo>
                  <a:pt x="17017" y="5442585"/>
                </a:lnTo>
                <a:lnTo>
                  <a:pt x="33654" y="5563997"/>
                </a:lnTo>
                <a:lnTo>
                  <a:pt x="32130" y="5564886"/>
                </a:lnTo>
                <a:lnTo>
                  <a:pt x="29337" y="5572633"/>
                </a:lnTo>
                <a:lnTo>
                  <a:pt x="45720" y="5613730"/>
                </a:lnTo>
                <a:lnTo>
                  <a:pt x="62132" y="5642288"/>
                </a:lnTo>
                <a:lnTo>
                  <a:pt x="82915" y="5672420"/>
                </a:lnTo>
                <a:lnTo>
                  <a:pt x="102530" y="5702194"/>
                </a:lnTo>
                <a:lnTo>
                  <a:pt x="131239" y="5787455"/>
                </a:lnTo>
                <a:lnTo>
                  <a:pt x="138519" y="5842548"/>
                </a:lnTo>
                <a:lnTo>
                  <a:pt x="140557" y="5893881"/>
                </a:lnTo>
                <a:lnTo>
                  <a:pt x="140626" y="5940376"/>
                </a:lnTo>
                <a:lnTo>
                  <a:pt x="142001" y="5980955"/>
                </a:lnTo>
                <a:lnTo>
                  <a:pt x="147954" y="6014542"/>
                </a:lnTo>
                <a:lnTo>
                  <a:pt x="160730" y="6036689"/>
                </a:lnTo>
                <a:lnTo>
                  <a:pt x="176434" y="6051457"/>
                </a:lnTo>
                <a:lnTo>
                  <a:pt x="191424" y="6062573"/>
                </a:lnTo>
                <a:lnTo>
                  <a:pt x="202057" y="6073762"/>
                </a:lnTo>
                <a:lnTo>
                  <a:pt x="209821" y="6085408"/>
                </a:lnTo>
                <a:lnTo>
                  <a:pt x="219694" y="6098214"/>
                </a:lnTo>
                <a:lnTo>
                  <a:pt x="224399" y="6112104"/>
                </a:lnTo>
                <a:lnTo>
                  <a:pt x="216662" y="6127000"/>
                </a:lnTo>
                <a:lnTo>
                  <a:pt x="239799" y="6174591"/>
                </a:lnTo>
                <a:lnTo>
                  <a:pt x="247935" y="6211931"/>
                </a:lnTo>
                <a:lnTo>
                  <a:pt x="252595" y="6247576"/>
                </a:lnTo>
                <a:lnTo>
                  <a:pt x="265302" y="6290081"/>
                </a:lnTo>
                <a:lnTo>
                  <a:pt x="291944" y="6326131"/>
                </a:lnTo>
                <a:lnTo>
                  <a:pt x="307363" y="6367901"/>
                </a:lnTo>
                <a:lnTo>
                  <a:pt x="317293" y="6411012"/>
                </a:lnTo>
                <a:lnTo>
                  <a:pt x="327467" y="6451084"/>
                </a:lnTo>
                <a:lnTo>
                  <a:pt x="343616" y="6483739"/>
                </a:lnTo>
                <a:lnTo>
                  <a:pt x="371475" y="6504597"/>
                </a:lnTo>
                <a:lnTo>
                  <a:pt x="388084" y="6545066"/>
                </a:lnTo>
                <a:lnTo>
                  <a:pt x="401383" y="6582779"/>
                </a:lnTo>
                <a:lnTo>
                  <a:pt x="412301" y="6620609"/>
                </a:lnTo>
                <a:lnTo>
                  <a:pt x="425920" y="6679431"/>
                </a:lnTo>
                <a:lnTo>
                  <a:pt x="421846" y="6696611"/>
                </a:lnTo>
                <a:lnTo>
                  <a:pt x="421606" y="6712339"/>
                </a:lnTo>
                <a:lnTo>
                  <a:pt x="437261" y="6725983"/>
                </a:lnTo>
                <a:lnTo>
                  <a:pt x="438278" y="6760254"/>
                </a:lnTo>
                <a:lnTo>
                  <a:pt x="437499" y="6789106"/>
                </a:lnTo>
                <a:lnTo>
                  <a:pt x="435457" y="6813771"/>
                </a:lnTo>
                <a:lnTo>
                  <a:pt x="429640" y="6857999"/>
                </a:lnTo>
                <a:lnTo>
                  <a:pt x="6200775" y="6857999"/>
                </a:lnTo>
                <a:lnTo>
                  <a:pt x="6200775" y="0"/>
                </a:lnTo>
                <a:close/>
              </a:path>
            </a:pathLst>
          </a:custGeom>
          <a:solidFill>
            <a:srgbClr val="82766A">
              <a:alpha val="14902"/>
            </a:srgbClr>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65541" name="object 5">
            <a:extLst>
              <a:ext uri="{FF2B5EF4-FFF2-40B4-BE49-F238E27FC236}">
                <a16:creationId xmlns:a16="http://schemas.microsoft.com/office/drawing/2014/main" id="{EBEFA6E6-E9F2-B881-CE58-F9172179E06C}"/>
              </a:ext>
            </a:extLst>
          </p:cNvPr>
          <p:cNvSpPr txBox="1">
            <a:spLocks noChangeArrowheads="1"/>
          </p:cNvSpPr>
          <p:nvPr/>
        </p:nvSpPr>
        <p:spPr bwMode="auto">
          <a:xfrm>
            <a:off x="7118350" y="1336675"/>
            <a:ext cx="4102100" cy="3476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2700" rIns="0" bIns="0">
            <a:spAutoFit/>
          </a:bodyPr>
          <a:lstStyle>
            <a:lvl1pPr marL="12700" indent="133350">
              <a:tabLst>
                <a:tab pos="146050" algn="l"/>
              </a:tabLst>
              <a:defRPr>
                <a:solidFill>
                  <a:schemeClr val="tx1"/>
                </a:solidFill>
                <a:latin typeface="Calibri" panose="020F0502020204030204" pitchFamily="34" charset="0"/>
              </a:defRPr>
            </a:lvl1pPr>
            <a:lvl2pPr marL="742950" indent="-285750">
              <a:tabLst>
                <a:tab pos="146050" algn="l"/>
              </a:tabLst>
              <a:defRPr>
                <a:solidFill>
                  <a:schemeClr val="tx1"/>
                </a:solidFill>
                <a:latin typeface="Calibri" panose="020F0502020204030204" pitchFamily="34" charset="0"/>
              </a:defRPr>
            </a:lvl2pPr>
            <a:lvl3pPr marL="1143000" indent="-228600">
              <a:tabLst>
                <a:tab pos="146050" algn="l"/>
              </a:tabLst>
              <a:defRPr>
                <a:solidFill>
                  <a:schemeClr val="tx1"/>
                </a:solidFill>
                <a:latin typeface="Calibri" panose="020F0502020204030204" pitchFamily="34" charset="0"/>
              </a:defRPr>
            </a:lvl3pPr>
            <a:lvl4pPr marL="1600200" indent="-228600">
              <a:tabLst>
                <a:tab pos="146050" algn="l"/>
              </a:tabLst>
              <a:defRPr>
                <a:solidFill>
                  <a:schemeClr val="tx1"/>
                </a:solidFill>
                <a:latin typeface="Calibri" panose="020F0502020204030204" pitchFamily="34" charset="0"/>
              </a:defRPr>
            </a:lvl4pPr>
            <a:lvl5pPr marL="2057400" indent="-228600">
              <a:tabLst>
                <a:tab pos="146050" algn="l"/>
              </a:tabLst>
              <a:defRPr>
                <a:solidFill>
                  <a:schemeClr val="tx1"/>
                </a:solidFill>
                <a:latin typeface="Calibri" panose="020F0502020204030204" pitchFamily="34" charset="0"/>
              </a:defRPr>
            </a:lvl5pPr>
            <a:lvl6pPr marL="2514600" indent="-228600" eaLnBrk="0" fontAlgn="base" hangingPunct="0">
              <a:spcBef>
                <a:spcPct val="0"/>
              </a:spcBef>
              <a:spcAft>
                <a:spcPct val="0"/>
              </a:spcAft>
              <a:tabLst>
                <a:tab pos="146050" algn="l"/>
              </a:tabLst>
              <a:defRPr>
                <a:solidFill>
                  <a:schemeClr val="tx1"/>
                </a:solidFill>
                <a:latin typeface="Calibri" panose="020F0502020204030204" pitchFamily="34" charset="0"/>
              </a:defRPr>
            </a:lvl6pPr>
            <a:lvl7pPr marL="2971800" indent="-228600" eaLnBrk="0" fontAlgn="base" hangingPunct="0">
              <a:spcBef>
                <a:spcPct val="0"/>
              </a:spcBef>
              <a:spcAft>
                <a:spcPct val="0"/>
              </a:spcAft>
              <a:tabLst>
                <a:tab pos="146050" algn="l"/>
              </a:tabLst>
              <a:defRPr>
                <a:solidFill>
                  <a:schemeClr val="tx1"/>
                </a:solidFill>
                <a:latin typeface="Calibri" panose="020F0502020204030204" pitchFamily="34" charset="0"/>
              </a:defRPr>
            </a:lvl7pPr>
            <a:lvl8pPr marL="3429000" indent="-228600" eaLnBrk="0" fontAlgn="base" hangingPunct="0">
              <a:spcBef>
                <a:spcPct val="0"/>
              </a:spcBef>
              <a:spcAft>
                <a:spcPct val="0"/>
              </a:spcAft>
              <a:tabLst>
                <a:tab pos="146050" algn="l"/>
              </a:tabLst>
              <a:defRPr>
                <a:solidFill>
                  <a:schemeClr val="tx1"/>
                </a:solidFill>
                <a:latin typeface="Calibri" panose="020F0502020204030204" pitchFamily="34" charset="0"/>
              </a:defRPr>
            </a:lvl8pPr>
            <a:lvl9pPr marL="3886200" indent="-228600" eaLnBrk="0" fontAlgn="base" hangingPunct="0">
              <a:spcBef>
                <a:spcPct val="0"/>
              </a:spcBef>
              <a:spcAft>
                <a:spcPct val="0"/>
              </a:spcAft>
              <a:tabLst>
                <a:tab pos="146050" algn="l"/>
              </a:tabLst>
              <a:defRPr>
                <a:solidFill>
                  <a:schemeClr val="tx1"/>
                </a:solidFill>
                <a:latin typeface="Calibri" panose="020F0502020204030204" pitchFamily="34" charset="0"/>
              </a:defRPr>
            </a:lvl9pPr>
          </a:lstStyle>
          <a:p>
            <a:pPr eaLnBrk="1" hangingPunct="1">
              <a:spcBef>
                <a:spcPts val="100"/>
              </a:spcBef>
              <a:buFontTx/>
              <a:buChar char="-"/>
            </a:pPr>
            <a:r>
              <a:rPr lang="en-US" altLang="en-US">
                <a:solidFill>
                  <a:srgbClr val="252525"/>
                </a:solidFill>
                <a:latin typeface="Georgia" panose="02040502050405020303" pitchFamily="18" charset="0"/>
                <a:ea typeface="Georgia" panose="02040502050405020303" pitchFamily="18" charset="0"/>
                <a:cs typeface="Georgia" panose="02040502050405020303" pitchFamily="18" charset="0"/>
              </a:rPr>
              <a:t>This is the ability to apply the technical knowledge and skills required in any professional job role and responsibilities in order to achieve the expected outputs.(chen,2022)</a:t>
            </a:r>
            <a:endParaRPr lang="en-US" altLang="en-US">
              <a:latin typeface="Georgia" panose="02040502050405020303" pitchFamily="18" charset="0"/>
              <a:ea typeface="Georgia" panose="02040502050405020303" pitchFamily="18" charset="0"/>
              <a:cs typeface="Georgia" panose="02040502050405020303" pitchFamily="18" charset="0"/>
            </a:endParaRPr>
          </a:p>
          <a:p>
            <a:pPr eaLnBrk="1" hangingPunct="1">
              <a:lnSpc>
                <a:spcPct val="101000"/>
              </a:lnSpc>
              <a:spcBef>
                <a:spcPts val="600"/>
              </a:spcBef>
              <a:buFontTx/>
              <a:buChar char="-"/>
            </a:pPr>
            <a:r>
              <a:rPr lang="en-US" altLang="en-US">
                <a:solidFill>
                  <a:srgbClr val="252525"/>
                </a:solidFill>
                <a:latin typeface="Georgia" panose="02040502050405020303" pitchFamily="18" charset="0"/>
                <a:ea typeface="Georgia" panose="02040502050405020303" pitchFamily="18" charset="0"/>
                <a:cs typeface="Georgia" panose="02040502050405020303" pitchFamily="18" charset="0"/>
              </a:rPr>
              <a:t>An example of this would be data analysis and information handling</a:t>
            </a:r>
            <a:endParaRPr lang="en-US" altLang="en-US">
              <a:latin typeface="Georgia" panose="02040502050405020303" pitchFamily="18" charset="0"/>
              <a:ea typeface="Georgia" panose="02040502050405020303" pitchFamily="18" charset="0"/>
              <a:cs typeface="Georgia" panose="02040502050405020303" pitchFamily="18" charset="0"/>
            </a:endParaRPr>
          </a:p>
          <a:p>
            <a:pPr eaLnBrk="1" hangingPunct="1">
              <a:spcBef>
                <a:spcPts val="550"/>
              </a:spcBef>
              <a:buFontTx/>
              <a:buChar char="-"/>
            </a:pPr>
            <a:r>
              <a:rPr lang="en-US" altLang="en-US">
                <a:solidFill>
                  <a:srgbClr val="252525"/>
                </a:solidFill>
                <a:latin typeface="Georgia" panose="02040502050405020303" pitchFamily="18" charset="0"/>
                <a:ea typeface="Georgia" panose="02040502050405020303" pitchFamily="18" charset="0"/>
                <a:cs typeface="Georgia" panose="02040502050405020303" pitchFamily="18" charset="0"/>
              </a:rPr>
              <a:t>All healthcare workers need to be</a:t>
            </a:r>
            <a:endParaRPr lang="en-US" altLang="en-US">
              <a:latin typeface="Georgia" panose="02040502050405020303" pitchFamily="18" charset="0"/>
              <a:ea typeface="Georgia" panose="02040502050405020303" pitchFamily="18" charset="0"/>
              <a:cs typeface="Georgia" panose="02040502050405020303" pitchFamily="18" charset="0"/>
            </a:endParaRPr>
          </a:p>
          <a:p>
            <a:pPr eaLnBrk="1" hangingPunct="1">
              <a:lnSpc>
                <a:spcPct val="101000"/>
              </a:lnSpc>
            </a:pPr>
            <a:r>
              <a:rPr lang="en-US" altLang="en-US">
                <a:solidFill>
                  <a:srgbClr val="252525"/>
                </a:solidFill>
                <a:latin typeface="Georgia" panose="02040502050405020303" pitchFamily="18" charset="0"/>
                <a:ea typeface="Georgia" panose="02040502050405020303" pitchFamily="18" charset="0"/>
                <a:cs typeface="Georgia" panose="02040502050405020303" pitchFamily="18" charset="0"/>
              </a:rPr>
              <a:t>digitally literate and know how to operate some of	these equipments used nowadays in the hospitals for patients, e.g. the one used to check patients' vital signs</a:t>
            </a:r>
            <a:endParaRPr lang="en-US" altLang="en-US">
              <a:latin typeface="Georgia" panose="02040502050405020303" pitchFamily="18" charset="0"/>
              <a:ea typeface="Georgia" panose="02040502050405020303" pitchFamily="18" charset="0"/>
              <a:cs typeface="Georgia" panose="02040502050405020303" pitchFamily="18" charset="0"/>
            </a:endParaRPr>
          </a:p>
        </p:txBody>
      </p:sp>
      <p:pic>
        <p:nvPicPr>
          <p:cNvPr id="65542" name="object 6">
            <a:extLst>
              <a:ext uri="{FF2B5EF4-FFF2-40B4-BE49-F238E27FC236}">
                <a16:creationId xmlns:a16="http://schemas.microsoft.com/office/drawing/2014/main" id="{C71C2A0B-781E-4806-621C-2043A50D695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95400" y="3181350"/>
            <a:ext cx="3790950" cy="283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object 7">
            <a:extLst>
              <a:ext uri="{FF2B5EF4-FFF2-40B4-BE49-F238E27FC236}">
                <a16:creationId xmlns:a16="http://schemas.microsoft.com/office/drawing/2014/main" id="{2D340748-B4BB-9C99-CC1A-734BBAE1A67C}"/>
              </a:ext>
            </a:extLst>
          </p:cNvPr>
          <p:cNvSpPr txBox="1"/>
          <p:nvPr/>
        </p:nvSpPr>
        <p:spPr>
          <a:xfrm>
            <a:off x="6448425" y="5334000"/>
            <a:ext cx="4791075" cy="361950"/>
          </a:xfrm>
          <a:prstGeom prst="rect">
            <a:avLst/>
          </a:prstGeom>
          <a:solidFill>
            <a:srgbClr val="000000">
              <a:alpha val="50195"/>
            </a:srgbClr>
          </a:solidFill>
        </p:spPr>
        <p:txBody>
          <a:bodyPr lIns="0" tIns="60325" rIns="0" bIns="0">
            <a:spAutoFit/>
          </a:bodyPr>
          <a:lstStyle/>
          <a:p>
            <a:pPr marL="10160" algn="ctr" eaLnBrk="1" fontAlgn="auto" hangingPunct="1">
              <a:spcBef>
                <a:spcPts val="475"/>
              </a:spcBef>
              <a:spcAft>
                <a:spcPts val="0"/>
              </a:spcAft>
              <a:defRPr/>
            </a:pPr>
            <a:r>
              <a:rPr sz="1250" spc="-45" dirty="0">
                <a:solidFill>
                  <a:srgbClr val="FFFFFF"/>
                </a:solidFill>
                <a:latin typeface="Georgia"/>
                <a:cs typeface="Georgia"/>
              </a:rPr>
              <a:t>(Aideen,</a:t>
            </a:r>
            <a:r>
              <a:rPr sz="1250" spc="-15" dirty="0">
                <a:solidFill>
                  <a:srgbClr val="FFFFFF"/>
                </a:solidFill>
                <a:latin typeface="Georgia"/>
                <a:cs typeface="Georgia"/>
              </a:rPr>
              <a:t> </a:t>
            </a:r>
            <a:r>
              <a:rPr sz="1250" spc="-20" dirty="0">
                <a:solidFill>
                  <a:srgbClr val="FFFFFF"/>
                </a:solidFill>
                <a:latin typeface="Georgia"/>
                <a:cs typeface="Georgia"/>
              </a:rPr>
              <a:t>2019)</a:t>
            </a:r>
            <a:endParaRPr sz="1250" dirty="0">
              <a:latin typeface="Georgia"/>
              <a:cs typeface="Georgia"/>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object 2">
            <a:extLst>
              <a:ext uri="{FF2B5EF4-FFF2-40B4-BE49-F238E27FC236}">
                <a16:creationId xmlns:a16="http://schemas.microsoft.com/office/drawing/2014/main" id="{66EB3BA3-4ED5-8AB1-7A87-6599651D5456}"/>
              </a:ext>
            </a:extLst>
          </p:cNvPr>
          <p:cNvSpPr>
            <a:spLocks/>
          </p:cNvSpPr>
          <p:nvPr/>
        </p:nvSpPr>
        <p:spPr bwMode="auto">
          <a:xfrm>
            <a:off x="0" y="12700"/>
            <a:ext cx="6953250" cy="6235700"/>
          </a:xfrm>
          <a:custGeom>
            <a:avLst/>
            <a:gdLst>
              <a:gd name="T0" fmla="*/ 208926 w 6953250"/>
              <a:gd name="T1" fmla="*/ 6235700 h 6235700"/>
              <a:gd name="T2" fmla="*/ 347103 w 6953250"/>
              <a:gd name="T3" fmla="*/ 6184900 h 6235700"/>
              <a:gd name="T4" fmla="*/ 486824 w 6953250"/>
              <a:gd name="T5" fmla="*/ 6096000 h 6235700"/>
              <a:gd name="T6" fmla="*/ 744234 w 6953250"/>
              <a:gd name="T7" fmla="*/ 6045200 h 6235700"/>
              <a:gd name="T8" fmla="*/ 924447 w 6953250"/>
              <a:gd name="T9" fmla="*/ 5892800 h 6235700"/>
              <a:gd name="T10" fmla="*/ 1139698 w 6953250"/>
              <a:gd name="T11" fmla="*/ 5816600 h 6235700"/>
              <a:gd name="T12" fmla="*/ 1554638 w 6953250"/>
              <a:gd name="T13" fmla="*/ 5765800 h 6235700"/>
              <a:gd name="T14" fmla="*/ 1923056 w 6953250"/>
              <a:gd name="T15" fmla="*/ 5524500 h 6235700"/>
              <a:gd name="T16" fmla="*/ 2154241 w 6953250"/>
              <a:gd name="T17" fmla="*/ 5359400 h 6235700"/>
              <a:gd name="T18" fmla="*/ 2452137 w 6953250"/>
              <a:gd name="T19" fmla="*/ 5245100 h 6235700"/>
              <a:gd name="T20" fmla="*/ 3001566 w 6953250"/>
              <a:gd name="T21" fmla="*/ 5041900 h 6235700"/>
              <a:gd name="T22" fmla="*/ 3299010 w 6953250"/>
              <a:gd name="T23" fmla="*/ 4991100 h 6235700"/>
              <a:gd name="T24" fmla="*/ 3618132 w 6953250"/>
              <a:gd name="T25" fmla="*/ 4927600 h 6235700"/>
              <a:gd name="T26" fmla="*/ 4061211 w 6953250"/>
              <a:gd name="T27" fmla="*/ 4775200 h 6235700"/>
              <a:gd name="T28" fmla="*/ 4243496 w 6953250"/>
              <a:gd name="T29" fmla="*/ 4622800 h 6235700"/>
              <a:gd name="T30" fmla="*/ 4446816 w 6953250"/>
              <a:gd name="T31" fmla="*/ 4394200 h 6235700"/>
              <a:gd name="T32" fmla="*/ 4618609 w 6953250"/>
              <a:gd name="T33" fmla="*/ 4279900 h 6235700"/>
              <a:gd name="T34" fmla="*/ 4683379 w 6953250"/>
              <a:gd name="T35" fmla="*/ 4216400 h 6235700"/>
              <a:gd name="T36" fmla="*/ 4810252 w 6953250"/>
              <a:gd name="T37" fmla="*/ 4140200 h 6235700"/>
              <a:gd name="T38" fmla="*/ 4893292 w 6953250"/>
              <a:gd name="T39" fmla="*/ 4051300 h 6235700"/>
              <a:gd name="T40" fmla="*/ 5026136 w 6953250"/>
              <a:gd name="T41" fmla="*/ 3987800 h 6235700"/>
              <a:gd name="T42" fmla="*/ 5084929 w 6953250"/>
              <a:gd name="T43" fmla="*/ 3911600 h 6235700"/>
              <a:gd name="T44" fmla="*/ 5157142 w 6953250"/>
              <a:gd name="T45" fmla="*/ 3810000 h 6235700"/>
              <a:gd name="T46" fmla="*/ 5237991 w 6953250"/>
              <a:gd name="T47" fmla="*/ 3657600 h 6235700"/>
              <a:gd name="T48" fmla="*/ 5285486 w 6953250"/>
              <a:gd name="T49" fmla="*/ 3581400 h 6235700"/>
              <a:gd name="T50" fmla="*/ 5370576 w 6953250"/>
              <a:gd name="T51" fmla="*/ 3517900 h 6235700"/>
              <a:gd name="T52" fmla="*/ 5473068 w 6953250"/>
              <a:gd name="T53" fmla="*/ 3276600 h 6235700"/>
              <a:gd name="T54" fmla="*/ 5577167 w 6953250"/>
              <a:gd name="T55" fmla="*/ 3149600 h 6235700"/>
              <a:gd name="T56" fmla="*/ 5633085 w 6953250"/>
              <a:gd name="T57" fmla="*/ 2997200 h 6235700"/>
              <a:gd name="T58" fmla="*/ 5738177 w 6953250"/>
              <a:gd name="T59" fmla="*/ 2692400 h 6235700"/>
              <a:gd name="T60" fmla="*/ 5779135 w 6953250"/>
              <a:gd name="T61" fmla="*/ 2540000 h 6235700"/>
              <a:gd name="T62" fmla="*/ 5895975 w 6953250"/>
              <a:gd name="T63" fmla="*/ 2349500 h 6235700"/>
              <a:gd name="T64" fmla="*/ 5945378 w 6953250"/>
              <a:gd name="T65" fmla="*/ 2260600 h 6235700"/>
              <a:gd name="T66" fmla="*/ 5981827 w 6953250"/>
              <a:gd name="T67" fmla="*/ 2184400 h 6235700"/>
              <a:gd name="T68" fmla="*/ 6019546 w 6953250"/>
              <a:gd name="T69" fmla="*/ 2108200 h 6235700"/>
              <a:gd name="T70" fmla="*/ 6099387 w 6953250"/>
              <a:gd name="T71" fmla="*/ 1816100 h 6235700"/>
              <a:gd name="T72" fmla="*/ 6146873 w 6953250"/>
              <a:gd name="T73" fmla="*/ 1714500 h 6235700"/>
              <a:gd name="T74" fmla="*/ 6195240 w 6953250"/>
              <a:gd name="T75" fmla="*/ 1625600 h 6235700"/>
              <a:gd name="T76" fmla="*/ 6221222 w 6953250"/>
              <a:gd name="T77" fmla="*/ 1511300 h 6235700"/>
              <a:gd name="T78" fmla="*/ 6279854 w 6953250"/>
              <a:gd name="T79" fmla="*/ 1371600 h 6235700"/>
              <a:gd name="T80" fmla="*/ 6366002 w 6953250"/>
              <a:gd name="T81" fmla="*/ 1231900 h 6235700"/>
              <a:gd name="T82" fmla="*/ 6650735 w 6953250"/>
              <a:gd name="T83" fmla="*/ 762000 h 6235700"/>
              <a:gd name="T84" fmla="*/ 6731508 w 6953250"/>
              <a:gd name="T85" fmla="*/ 419100 h 6235700"/>
              <a:gd name="T86" fmla="*/ 6788419 w 6953250"/>
              <a:gd name="T87" fmla="*/ 317500 h 6235700"/>
              <a:gd name="T88" fmla="*/ 6854247 w 6953250"/>
              <a:gd name="T89" fmla="*/ 203200 h 6235700"/>
              <a:gd name="T90" fmla="*/ 6891662 w 6953250"/>
              <a:gd name="T91" fmla="*/ 152400 h 6235700"/>
              <a:gd name="T92" fmla="*/ 551111 w 6953250"/>
              <a:gd name="T93" fmla="*/ 6096000 h 6235700"/>
              <a:gd name="T94" fmla="*/ 594372 w 6953250"/>
              <a:gd name="T95" fmla="*/ 6083300 h 6235700"/>
              <a:gd name="T96" fmla="*/ 688937 w 6953250"/>
              <a:gd name="T97" fmla="*/ 6096000 h 6235700"/>
              <a:gd name="T98" fmla="*/ 796589 w 6953250"/>
              <a:gd name="T99" fmla="*/ 6019800 h 6235700"/>
              <a:gd name="T100" fmla="*/ 1006487 w 6953250"/>
              <a:gd name="T101" fmla="*/ 5842000 h 6235700"/>
              <a:gd name="T102" fmla="*/ 1022308 w 6953250"/>
              <a:gd name="T103" fmla="*/ 5842000 h 6235700"/>
              <a:gd name="T104" fmla="*/ 1068662 w 6953250"/>
              <a:gd name="T105" fmla="*/ 5854700 h 6235700"/>
              <a:gd name="T106" fmla="*/ 1197744 w 6953250"/>
              <a:gd name="T107" fmla="*/ 5803900 h 6235700"/>
              <a:gd name="T108" fmla="*/ 1316575 w 6953250"/>
              <a:gd name="T109" fmla="*/ 5791200 h 6235700"/>
              <a:gd name="T110" fmla="*/ 4683379 w 6953250"/>
              <a:gd name="T111" fmla="*/ 4216400 h 623570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0" t="0" r="r" b="b"/>
            <a:pathLst>
              <a:path w="6953250" h="6235700">
                <a:moveTo>
                  <a:pt x="6946299" y="0"/>
                </a:moveTo>
                <a:lnTo>
                  <a:pt x="0" y="0"/>
                </a:lnTo>
                <a:lnTo>
                  <a:pt x="0" y="6210300"/>
                </a:lnTo>
                <a:lnTo>
                  <a:pt x="176199" y="6223000"/>
                </a:lnTo>
                <a:lnTo>
                  <a:pt x="202170" y="6235700"/>
                </a:lnTo>
                <a:lnTo>
                  <a:pt x="208926" y="6235700"/>
                </a:lnTo>
                <a:lnTo>
                  <a:pt x="212202" y="6223000"/>
                </a:lnTo>
                <a:lnTo>
                  <a:pt x="227736" y="6223000"/>
                </a:lnTo>
                <a:lnTo>
                  <a:pt x="253388" y="6210300"/>
                </a:lnTo>
                <a:lnTo>
                  <a:pt x="284724" y="6210300"/>
                </a:lnTo>
                <a:lnTo>
                  <a:pt x="317408" y="6197600"/>
                </a:lnTo>
                <a:lnTo>
                  <a:pt x="347103" y="6184900"/>
                </a:lnTo>
                <a:lnTo>
                  <a:pt x="365009" y="6159500"/>
                </a:lnTo>
                <a:lnTo>
                  <a:pt x="423086" y="6159500"/>
                </a:lnTo>
                <a:lnTo>
                  <a:pt x="441756" y="6121400"/>
                </a:lnTo>
                <a:lnTo>
                  <a:pt x="451967" y="6121400"/>
                </a:lnTo>
                <a:lnTo>
                  <a:pt x="468580" y="6108700"/>
                </a:lnTo>
                <a:lnTo>
                  <a:pt x="486824" y="6096000"/>
                </a:lnTo>
                <a:lnTo>
                  <a:pt x="566267" y="6096000"/>
                </a:lnTo>
                <a:lnTo>
                  <a:pt x="576523" y="6083300"/>
                </a:lnTo>
                <a:lnTo>
                  <a:pt x="717486" y="6083300"/>
                </a:lnTo>
                <a:lnTo>
                  <a:pt x="722579" y="6070600"/>
                </a:lnTo>
                <a:lnTo>
                  <a:pt x="732524" y="6057900"/>
                </a:lnTo>
                <a:lnTo>
                  <a:pt x="744234" y="6045200"/>
                </a:lnTo>
                <a:lnTo>
                  <a:pt x="754621" y="6019800"/>
                </a:lnTo>
                <a:lnTo>
                  <a:pt x="796589" y="6019800"/>
                </a:lnTo>
                <a:lnTo>
                  <a:pt x="821048" y="5969000"/>
                </a:lnTo>
                <a:lnTo>
                  <a:pt x="872526" y="5918200"/>
                </a:lnTo>
                <a:lnTo>
                  <a:pt x="899477" y="5905500"/>
                </a:lnTo>
                <a:lnTo>
                  <a:pt x="924447" y="5892800"/>
                </a:lnTo>
                <a:lnTo>
                  <a:pt x="940723" y="5892800"/>
                </a:lnTo>
                <a:lnTo>
                  <a:pt x="955452" y="5880100"/>
                </a:lnTo>
                <a:lnTo>
                  <a:pt x="975779" y="5842000"/>
                </a:lnTo>
                <a:lnTo>
                  <a:pt x="1143225" y="5842000"/>
                </a:lnTo>
                <a:lnTo>
                  <a:pt x="1136093" y="5829300"/>
                </a:lnTo>
                <a:lnTo>
                  <a:pt x="1139698" y="5816600"/>
                </a:lnTo>
                <a:lnTo>
                  <a:pt x="1149922" y="5803900"/>
                </a:lnTo>
                <a:lnTo>
                  <a:pt x="1153733" y="5791200"/>
                </a:lnTo>
                <a:lnTo>
                  <a:pt x="1370308" y="5791200"/>
                </a:lnTo>
                <a:lnTo>
                  <a:pt x="1399032" y="5778500"/>
                </a:lnTo>
                <a:lnTo>
                  <a:pt x="1416190" y="5765800"/>
                </a:lnTo>
                <a:lnTo>
                  <a:pt x="1554638" y="5765800"/>
                </a:lnTo>
                <a:lnTo>
                  <a:pt x="1785620" y="5727700"/>
                </a:lnTo>
                <a:lnTo>
                  <a:pt x="1818875" y="5689600"/>
                </a:lnTo>
                <a:lnTo>
                  <a:pt x="1847165" y="5651500"/>
                </a:lnTo>
                <a:lnTo>
                  <a:pt x="1872570" y="5613400"/>
                </a:lnTo>
                <a:lnTo>
                  <a:pt x="1897173" y="5562600"/>
                </a:lnTo>
                <a:lnTo>
                  <a:pt x="1923056" y="5524500"/>
                </a:lnTo>
                <a:lnTo>
                  <a:pt x="1952301" y="5486400"/>
                </a:lnTo>
                <a:lnTo>
                  <a:pt x="1986990" y="5461000"/>
                </a:lnTo>
                <a:lnTo>
                  <a:pt x="2029206" y="5422900"/>
                </a:lnTo>
                <a:lnTo>
                  <a:pt x="2066104" y="5397500"/>
                </a:lnTo>
                <a:lnTo>
                  <a:pt x="2108158" y="5372100"/>
                </a:lnTo>
                <a:lnTo>
                  <a:pt x="2154241" y="5359400"/>
                </a:lnTo>
                <a:lnTo>
                  <a:pt x="2203223" y="5334000"/>
                </a:lnTo>
                <a:lnTo>
                  <a:pt x="2253977" y="5308600"/>
                </a:lnTo>
                <a:lnTo>
                  <a:pt x="2305374" y="5295900"/>
                </a:lnTo>
                <a:lnTo>
                  <a:pt x="2356285" y="5270500"/>
                </a:lnTo>
                <a:lnTo>
                  <a:pt x="2405582" y="5257800"/>
                </a:lnTo>
                <a:lnTo>
                  <a:pt x="2452137" y="5245100"/>
                </a:lnTo>
                <a:lnTo>
                  <a:pt x="2494821" y="5232400"/>
                </a:lnTo>
                <a:lnTo>
                  <a:pt x="2532507" y="5232400"/>
                </a:lnTo>
                <a:lnTo>
                  <a:pt x="2804541" y="5054600"/>
                </a:lnTo>
                <a:lnTo>
                  <a:pt x="2843974" y="5054600"/>
                </a:lnTo>
                <a:lnTo>
                  <a:pt x="2872942" y="5041900"/>
                </a:lnTo>
                <a:lnTo>
                  <a:pt x="3001566" y="5041900"/>
                </a:lnTo>
                <a:lnTo>
                  <a:pt x="3042016" y="5029200"/>
                </a:lnTo>
                <a:lnTo>
                  <a:pt x="3086371" y="5029200"/>
                </a:lnTo>
                <a:lnTo>
                  <a:pt x="3136493" y="5016500"/>
                </a:lnTo>
                <a:lnTo>
                  <a:pt x="3194245" y="5003800"/>
                </a:lnTo>
                <a:lnTo>
                  <a:pt x="3261487" y="4991100"/>
                </a:lnTo>
                <a:lnTo>
                  <a:pt x="3299010" y="4991100"/>
                </a:lnTo>
                <a:lnTo>
                  <a:pt x="3338867" y="4978400"/>
                </a:lnTo>
                <a:lnTo>
                  <a:pt x="3380899" y="4978400"/>
                </a:lnTo>
                <a:lnTo>
                  <a:pt x="3424947" y="4965700"/>
                </a:lnTo>
                <a:lnTo>
                  <a:pt x="3470853" y="4965700"/>
                </a:lnTo>
                <a:lnTo>
                  <a:pt x="3567604" y="4940300"/>
                </a:lnTo>
                <a:lnTo>
                  <a:pt x="3618132" y="4927600"/>
                </a:lnTo>
                <a:lnTo>
                  <a:pt x="3669884" y="4927600"/>
                </a:lnTo>
                <a:lnTo>
                  <a:pt x="3941445" y="4864100"/>
                </a:lnTo>
                <a:lnTo>
                  <a:pt x="4003878" y="4838700"/>
                </a:lnTo>
                <a:lnTo>
                  <a:pt x="4036075" y="4826000"/>
                </a:lnTo>
                <a:lnTo>
                  <a:pt x="4050898" y="4800600"/>
                </a:lnTo>
                <a:lnTo>
                  <a:pt x="4061211" y="4775200"/>
                </a:lnTo>
                <a:lnTo>
                  <a:pt x="4079875" y="4762500"/>
                </a:lnTo>
                <a:lnTo>
                  <a:pt x="4119981" y="4737100"/>
                </a:lnTo>
                <a:lnTo>
                  <a:pt x="4151360" y="4711700"/>
                </a:lnTo>
                <a:lnTo>
                  <a:pt x="4180333" y="4686300"/>
                </a:lnTo>
                <a:lnTo>
                  <a:pt x="4213225" y="4660900"/>
                </a:lnTo>
                <a:lnTo>
                  <a:pt x="4243496" y="4622800"/>
                </a:lnTo>
                <a:lnTo>
                  <a:pt x="4276206" y="4572000"/>
                </a:lnTo>
                <a:lnTo>
                  <a:pt x="4308551" y="4533900"/>
                </a:lnTo>
                <a:lnTo>
                  <a:pt x="4337725" y="4483100"/>
                </a:lnTo>
                <a:lnTo>
                  <a:pt x="4360926" y="4457700"/>
                </a:lnTo>
                <a:lnTo>
                  <a:pt x="4400972" y="4432300"/>
                </a:lnTo>
                <a:lnTo>
                  <a:pt x="4446816" y="4394200"/>
                </a:lnTo>
                <a:lnTo>
                  <a:pt x="4493312" y="4356100"/>
                </a:lnTo>
                <a:lnTo>
                  <a:pt x="4535316" y="4330700"/>
                </a:lnTo>
                <a:lnTo>
                  <a:pt x="4567682" y="4305300"/>
                </a:lnTo>
                <a:lnTo>
                  <a:pt x="4600575" y="4305300"/>
                </a:lnTo>
                <a:lnTo>
                  <a:pt x="4603436" y="4292600"/>
                </a:lnTo>
                <a:lnTo>
                  <a:pt x="4618609" y="4279900"/>
                </a:lnTo>
                <a:lnTo>
                  <a:pt x="4612503" y="4267200"/>
                </a:lnTo>
                <a:lnTo>
                  <a:pt x="4628626" y="4267200"/>
                </a:lnTo>
                <a:lnTo>
                  <a:pt x="4646058" y="4254500"/>
                </a:lnTo>
                <a:lnTo>
                  <a:pt x="4643882" y="4229100"/>
                </a:lnTo>
                <a:lnTo>
                  <a:pt x="4671314" y="4229100"/>
                </a:lnTo>
                <a:lnTo>
                  <a:pt x="4683379" y="4216400"/>
                </a:lnTo>
                <a:lnTo>
                  <a:pt x="4720669" y="4216400"/>
                </a:lnTo>
                <a:lnTo>
                  <a:pt x="4726019" y="4203700"/>
                </a:lnTo>
                <a:lnTo>
                  <a:pt x="4735957" y="4203700"/>
                </a:lnTo>
                <a:lnTo>
                  <a:pt x="4753038" y="4178300"/>
                </a:lnTo>
                <a:lnTo>
                  <a:pt x="4781550" y="4152900"/>
                </a:lnTo>
                <a:lnTo>
                  <a:pt x="4810252" y="4140200"/>
                </a:lnTo>
                <a:lnTo>
                  <a:pt x="4827905" y="4114800"/>
                </a:lnTo>
                <a:lnTo>
                  <a:pt x="4837666" y="4102100"/>
                </a:lnTo>
                <a:lnTo>
                  <a:pt x="4853797" y="4076700"/>
                </a:lnTo>
                <a:lnTo>
                  <a:pt x="4871714" y="4064000"/>
                </a:lnTo>
                <a:lnTo>
                  <a:pt x="4886833" y="4064000"/>
                </a:lnTo>
                <a:lnTo>
                  <a:pt x="4893292" y="4051300"/>
                </a:lnTo>
                <a:lnTo>
                  <a:pt x="4915027" y="4051300"/>
                </a:lnTo>
                <a:lnTo>
                  <a:pt x="4937242" y="4038600"/>
                </a:lnTo>
                <a:lnTo>
                  <a:pt x="4995626" y="4013200"/>
                </a:lnTo>
                <a:lnTo>
                  <a:pt x="5017770" y="4000500"/>
                </a:lnTo>
                <a:lnTo>
                  <a:pt x="5020244" y="3987800"/>
                </a:lnTo>
                <a:lnTo>
                  <a:pt x="5026136" y="3987800"/>
                </a:lnTo>
                <a:lnTo>
                  <a:pt x="5034861" y="3975100"/>
                </a:lnTo>
                <a:lnTo>
                  <a:pt x="5060950" y="3975100"/>
                </a:lnTo>
                <a:lnTo>
                  <a:pt x="5063998" y="3949700"/>
                </a:lnTo>
                <a:lnTo>
                  <a:pt x="5075007" y="3949700"/>
                </a:lnTo>
                <a:lnTo>
                  <a:pt x="5079682" y="3937000"/>
                </a:lnTo>
                <a:lnTo>
                  <a:pt x="5084929" y="3911600"/>
                </a:lnTo>
                <a:lnTo>
                  <a:pt x="5097653" y="3911600"/>
                </a:lnTo>
                <a:lnTo>
                  <a:pt x="5111289" y="3898900"/>
                </a:lnTo>
                <a:lnTo>
                  <a:pt x="5122640" y="3873500"/>
                </a:lnTo>
                <a:lnTo>
                  <a:pt x="5131943" y="3848100"/>
                </a:lnTo>
                <a:lnTo>
                  <a:pt x="5139436" y="3822700"/>
                </a:lnTo>
                <a:lnTo>
                  <a:pt x="5157142" y="3810000"/>
                </a:lnTo>
                <a:lnTo>
                  <a:pt x="5175551" y="3784600"/>
                </a:lnTo>
                <a:lnTo>
                  <a:pt x="5190031" y="3759200"/>
                </a:lnTo>
                <a:lnTo>
                  <a:pt x="5195951" y="3733800"/>
                </a:lnTo>
                <a:lnTo>
                  <a:pt x="5199741" y="3695700"/>
                </a:lnTo>
                <a:lnTo>
                  <a:pt x="5218461" y="3683000"/>
                </a:lnTo>
                <a:lnTo>
                  <a:pt x="5237991" y="3657600"/>
                </a:lnTo>
                <a:lnTo>
                  <a:pt x="5244211" y="3632200"/>
                </a:lnTo>
                <a:lnTo>
                  <a:pt x="5247387" y="3619500"/>
                </a:lnTo>
                <a:lnTo>
                  <a:pt x="5251338" y="3606800"/>
                </a:lnTo>
                <a:lnTo>
                  <a:pt x="5255980" y="3606800"/>
                </a:lnTo>
                <a:lnTo>
                  <a:pt x="5261229" y="3594100"/>
                </a:lnTo>
                <a:lnTo>
                  <a:pt x="5285486" y="3581400"/>
                </a:lnTo>
                <a:lnTo>
                  <a:pt x="5310505" y="3568700"/>
                </a:lnTo>
                <a:lnTo>
                  <a:pt x="5315331" y="3556000"/>
                </a:lnTo>
                <a:lnTo>
                  <a:pt x="5326909" y="3556000"/>
                </a:lnTo>
                <a:lnTo>
                  <a:pt x="5343667" y="3543300"/>
                </a:lnTo>
                <a:lnTo>
                  <a:pt x="5360068" y="3517900"/>
                </a:lnTo>
                <a:lnTo>
                  <a:pt x="5370576" y="3517900"/>
                </a:lnTo>
                <a:lnTo>
                  <a:pt x="5373538" y="3492500"/>
                </a:lnTo>
                <a:lnTo>
                  <a:pt x="5385990" y="3467100"/>
                </a:lnTo>
                <a:lnTo>
                  <a:pt x="5396418" y="3441700"/>
                </a:lnTo>
                <a:lnTo>
                  <a:pt x="5408052" y="3378200"/>
                </a:lnTo>
                <a:lnTo>
                  <a:pt x="5438108" y="3327400"/>
                </a:lnTo>
                <a:lnTo>
                  <a:pt x="5473068" y="3276600"/>
                </a:lnTo>
                <a:lnTo>
                  <a:pt x="5502529" y="3238500"/>
                </a:lnTo>
                <a:lnTo>
                  <a:pt x="5519912" y="3213100"/>
                </a:lnTo>
                <a:lnTo>
                  <a:pt x="5534956" y="3200400"/>
                </a:lnTo>
                <a:lnTo>
                  <a:pt x="5548772" y="3200400"/>
                </a:lnTo>
                <a:lnTo>
                  <a:pt x="5562473" y="3187700"/>
                </a:lnTo>
                <a:lnTo>
                  <a:pt x="5577167" y="3149600"/>
                </a:lnTo>
                <a:lnTo>
                  <a:pt x="5593969" y="3086100"/>
                </a:lnTo>
                <a:lnTo>
                  <a:pt x="5603516" y="3048000"/>
                </a:lnTo>
                <a:lnTo>
                  <a:pt x="5606339" y="3035300"/>
                </a:lnTo>
                <a:lnTo>
                  <a:pt x="5608352" y="3035300"/>
                </a:lnTo>
                <a:lnTo>
                  <a:pt x="5615811" y="3022600"/>
                </a:lnTo>
                <a:lnTo>
                  <a:pt x="5633085" y="2997200"/>
                </a:lnTo>
                <a:lnTo>
                  <a:pt x="5652158" y="2946400"/>
                </a:lnTo>
                <a:lnTo>
                  <a:pt x="5665851" y="2895600"/>
                </a:lnTo>
                <a:lnTo>
                  <a:pt x="5682876" y="2857500"/>
                </a:lnTo>
                <a:lnTo>
                  <a:pt x="5711952" y="2794000"/>
                </a:lnTo>
                <a:lnTo>
                  <a:pt x="5718778" y="2755900"/>
                </a:lnTo>
                <a:lnTo>
                  <a:pt x="5738177" y="2692400"/>
                </a:lnTo>
                <a:lnTo>
                  <a:pt x="5758243" y="2628900"/>
                </a:lnTo>
                <a:lnTo>
                  <a:pt x="5767070" y="2590800"/>
                </a:lnTo>
                <a:lnTo>
                  <a:pt x="5771634" y="2565400"/>
                </a:lnTo>
                <a:lnTo>
                  <a:pt x="5770816" y="2565400"/>
                </a:lnTo>
                <a:lnTo>
                  <a:pt x="5771141" y="2552700"/>
                </a:lnTo>
                <a:lnTo>
                  <a:pt x="5779135" y="2540000"/>
                </a:lnTo>
                <a:lnTo>
                  <a:pt x="5829427" y="2451100"/>
                </a:lnTo>
                <a:lnTo>
                  <a:pt x="5847461" y="2374900"/>
                </a:lnTo>
                <a:lnTo>
                  <a:pt x="5856827" y="2374900"/>
                </a:lnTo>
                <a:lnTo>
                  <a:pt x="5865145" y="2362200"/>
                </a:lnTo>
                <a:lnTo>
                  <a:pt x="5876750" y="2349500"/>
                </a:lnTo>
                <a:lnTo>
                  <a:pt x="5895975" y="2349500"/>
                </a:lnTo>
                <a:lnTo>
                  <a:pt x="5900527" y="2336800"/>
                </a:lnTo>
                <a:lnTo>
                  <a:pt x="5907055" y="2324100"/>
                </a:lnTo>
                <a:lnTo>
                  <a:pt x="5914012" y="2311400"/>
                </a:lnTo>
                <a:lnTo>
                  <a:pt x="5919851" y="2311400"/>
                </a:lnTo>
                <a:lnTo>
                  <a:pt x="5940933" y="2260600"/>
                </a:lnTo>
                <a:lnTo>
                  <a:pt x="5945378" y="2260600"/>
                </a:lnTo>
                <a:lnTo>
                  <a:pt x="5947156" y="2247900"/>
                </a:lnTo>
                <a:lnTo>
                  <a:pt x="5948807" y="2247900"/>
                </a:lnTo>
                <a:lnTo>
                  <a:pt x="5969381" y="2222500"/>
                </a:lnTo>
                <a:lnTo>
                  <a:pt x="5976874" y="2197100"/>
                </a:lnTo>
                <a:lnTo>
                  <a:pt x="5979541" y="2197100"/>
                </a:lnTo>
                <a:lnTo>
                  <a:pt x="5981827" y="2184400"/>
                </a:lnTo>
                <a:lnTo>
                  <a:pt x="5990082" y="2184400"/>
                </a:lnTo>
                <a:lnTo>
                  <a:pt x="5993130" y="2171700"/>
                </a:lnTo>
                <a:lnTo>
                  <a:pt x="6005419" y="2159000"/>
                </a:lnTo>
                <a:lnTo>
                  <a:pt x="6014481" y="2146300"/>
                </a:lnTo>
                <a:lnTo>
                  <a:pt x="6019472" y="2133600"/>
                </a:lnTo>
                <a:lnTo>
                  <a:pt x="6019546" y="2108200"/>
                </a:lnTo>
                <a:lnTo>
                  <a:pt x="6022752" y="2057400"/>
                </a:lnTo>
                <a:lnTo>
                  <a:pt x="6031512" y="2006600"/>
                </a:lnTo>
                <a:lnTo>
                  <a:pt x="6043850" y="1955800"/>
                </a:lnTo>
                <a:lnTo>
                  <a:pt x="6071362" y="1866900"/>
                </a:lnTo>
                <a:lnTo>
                  <a:pt x="6086584" y="1841500"/>
                </a:lnTo>
                <a:lnTo>
                  <a:pt x="6099387" y="1816100"/>
                </a:lnTo>
                <a:lnTo>
                  <a:pt x="6109849" y="1816100"/>
                </a:lnTo>
                <a:lnTo>
                  <a:pt x="6118049" y="1790700"/>
                </a:lnTo>
                <a:lnTo>
                  <a:pt x="6124067" y="1739900"/>
                </a:lnTo>
                <a:lnTo>
                  <a:pt x="6135034" y="1739900"/>
                </a:lnTo>
                <a:lnTo>
                  <a:pt x="6142370" y="1727200"/>
                </a:lnTo>
                <a:lnTo>
                  <a:pt x="6146873" y="1714500"/>
                </a:lnTo>
                <a:lnTo>
                  <a:pt x="6149340" y="1701800"/>
                </a:lnTo>
                <a:lnTo>
                  <a:pt x="6162532" y="1676400"/>
                </a:lnTo>
                <a:lnTo>
                  <a:pt x="6177248" y="1663700"/>
                </a:lnTo>
                <a:lnTo>
                  <a:pt x="6188487" y="1651000"/>
                </a:lnTo>
                <a:lnTo>
                  <a:pt x="6191250" y="1625600"/>
                </a:lnTo>
                <a:lnTo>
                  <a:pt x="6195240" y="1625600"/>
                </a:lnTo>
                <a:lnTo>
                  <a:pt x="6199743" y="1612900"/>
                </a:lnTo>
                <a:lnTo>
                  <a:pt x="6204698" y="1612900"/>
                </a:lnTo>
                <a:lnTo>
                  <a:pt x="6210046" y="1600200"/>
                </a:lnTo>
                <a:lnTo>
                  <a:pt x="6210300" y="1600200"/>
                </a:lnTo>
                <a:lnTo>
                  <a:pt x="6213729" y="1574800"/>
                </a:lnTo>
                <a:lnTo>
                  <a:pt x="6221222" y="1511300"/>
                </a:lnTo>
                <a:lnTo>
                  <a:pt x="6227704" y="1498600"/>
                </a:lnTo>
                <a:lnTo>
                  <a:pt x="6246528" y="1447800"/>
                </a:lnTo>
                <a:lnTo>
                  <a:pt x="6255512" y="1422400"/>
                </a:lnTo>
                <a:lnTo>
                  <a:pt x="6264149" y="1409700"/>
                </a:lnTo>
                <a:lnTo>
                  <a:pt x="6272609" y="1384300"/>
                </a:lnTo>
                <a:lnTo>
                  <a:pt x="6279854" y="1371600"/>
                </a:lnTo>
                <a:lnTo>
                  <a:pt x="6284849" y="1346200"/>
                </a:lnTo>
                <a:lnTo>
                  <a:pt x="6290978" y="1333500"/>
                </a:lnTo>
                <a:lnTo>
                  <a:pt x="6300549" y="1320800"/>
                </a:lnTo>
                <a:lnTo>
                  <a:pt x="6309191" y="1308100"/>
                </a:lnTo>
                <a:lnTo>
                  <a:pt x="6312535" y="1295400"/>
                </a:lnTo>
                <a:lnTo>
                  <a:pt x="6366002" y="1231900"/>
                </a:lnTo>
                <a:lnTo>
                  <a:pt x="6436995" y="1143000"/>
                </a:lnTo>
                <a:lnTo>
                  <a:pt x="6562090" y="901700"/>
                </a:lnTo>
                <a:lnTo>
                  <a:pt x="6586620" y="876300"/>
                </a:lnTo>
                <a:lnTo>
                  <a:pt x="6612699" y="838200"/>
                </a:lnTo>
                <a:lnTo>
                  <a:pt x="6635634" y="812800"/>
                </a:lnTo>
                <a:lnTo>
                  <a:pt x="6650735" y="762000"/>
                </a:lnTo>
                <a:lnTo>
                  <a:pt x="6656958" y="673100"/>
                </a:lnTo>
                <a:lnTo>
                  <a:pt x="6669278" y="596900"/>
                </a:lnTo>
                <a:lnTo>
                  <a:pt x="6686020" y="546100"/>
                </a:lnTo>
                <a:lnTo>
                  <a:pt x="6699011" y="508000"/>
                </a:lnTo>
                <a:lnTo>
                  <a:pt x="6712694" y="457200"/>
                </a:lnTo>
                <a:lnTo>
                  <a:pt x="6731508" y="419100"/>
                </a:lnTo>
                <a:lnTo>
                  <a:pt x="6741977" y="393700"/>
                </a:lnTo>
                <a:lnTo>
                  <a:pt x="6746875" y="368300"/>
                </a:lnTo>
                <a:lnTo>
                  <a:pt x="6750438" y="355600"/>
                </a:lnTo>
                <a:lnTo>
                  <a:pt x="6756908" y="342900"/>
                </a:lnTo>
                <a:lnTo>
                  <a:pt x="6770241" y="330200"/>
                </a:lnTo>
                <a:lnTo>
                  <a:pt x="6788419" y="317500"/>
                </a:lnTo>
                <a:lnTo>
                  <a:pt x="6806432" y="292100"/>
                </a:lnTo>
                <a:lnTo>
                  <a:pt x="6819265" y="279400"/>
                </a:lnTo>
                <a:lnTo>
                  <a:pt x="6835140" y="254000"/>
                </a:lnTo>
                <a:lnTo>
                  <a:pt x="6845808" y="215900"/>
                </a:lnTo>
                <a:lnTo>
                  <a:pt x="6846951" y="215900"/>
                </a:lnTo>
                <a:lnTo>
                  <a:pt x="6854247" y="203200"/>
                </a:lnTo>
                <a:lnTo>
                  <a:pt x="6863318" y="190500"/>
                </a:lnTo>
                <a:lnTo>
                  <a:pt x="6872650" y="190500"/>
                </a:lnTo>
                <a:lnTo>
                  <a:pt x="6880733" y="177800"/>
                </a:lnTo>
                <a:lnTo>
                  <a:pt x="6869358" y="165100"/>
                </a:lnTo>
                <a:lnTo>
                  <a:pt x="6880225" y="152400"/>
                </a:lnTo>
                <a:lnTo>
                  <a:pt x="6891662" y="152400"/>
                </a:lnTo>
                <a:lnTo>
                  <a:pt x="6882003" y="127000"/>
                </a:lnTo>
                <a:lnTo>
                  <a:pt x="6928611" y="101600"/>
                </a:lnTo>
                <a:lnTo>
                  <a:pt x="6938264" y="88900"/>
                </a:lnTo>
                <a:lnTo>
                  <a:pt x="6953250" y="38100"/>
                </a:lnTo>
                <a:lnTo>
                  <a:pt x="6946299" y="0"/>
                </a:lnTo>
                <a:close/>
              </a:path>
              <a:path w="6953250" h="6235700">
                <a:moveTo>
                  <a:pt x="551111" y="6096000"/>
                </a:moveTo>
                <a:lnTo>
                  <a:pt x="521678" y="6096000"/>
                </a:lnTo>
                <a:lnTo>
                  <a:pt x="530326" y="6108700"/>
                </a:lnTo>
                <a:lnTo>
                  <a:pt x="541905" y="6108700"/>
                </a:lnTo>
                <a:lnTo>
                  <a:pt x="551111" y="6096000"/>
                </a:lnTo>
                <a:close/>
              </a:path>
              <a:path w="6953250" h="6235700">
                <a:moveTo>
                  <a:pt x="642845" y="6083300"/>
                </a:moveTo>
                <a:lnTo>
                  <a:pt x="594372" y="6083300"/>
                </a:lnTo>
                <a:lnTo>
                  <a:pt x="615098" y="6096000"/>
                </a:lnTo>
                <a:lnTo>
                  <a:pt x="633984" y="6096000"/>
                </a:lnTo>
                <a:lnTo>
                  <a:pt x="642845" y="6083300"/>
                </a:lnTo>
                <a:close/>
              </a:path>
              <a:path w="6953250" h="6235700">
                <a:moveTo>
                  <a:pt x="717486" y="6083300"/>
                </a:moveTo>
                <a:lnTo>
                  <a:pt x="662609" y="6083300"/>
                </a:lnTo>
                <a:lnTo>
                  <a:pt x="688937" y="6096000"/>
                </a:lnTo>
                <a:lnTo>
                  <a:pt x="717486" y="6083300"/>
                </a:lnTo>
                <a:close/>
              </a:path>
              <a:path w="6953250" h="6235700">
                <a:moveTo>
                  <a:pt x="796589" y="6019800"/>
                </a:moveTo>
                <a:lnTo>
                  <a:pt x="757504" y="6019800"/>
                </a:lnTo>
                <a:lnTo>
                  <a:pt x="760552" y="6032500"/>
                </a:lnTo>
                <a:lnTo>
                  <a:pt x="788169" y="6032500"/>
                </a:lnTo>
                <a:lnTo>
                  <a:pt x="796589" y="6019800"/>
                </a:lnTo>
                <a:close/>
              </a:path>
              <a:path w="6953250" h="6235700">
                <a:moveTo>
                  <a:pt x="1127069" y="5854700"/>
                </a:moveTo>
                <a:lnTo>
                  <a:pt x="1099532" y="5854700"/>
                </a:lnTo>
                <a:lnTo>
                  <a:pt x="1107338" y="5867400"/>
                </a:lnTo>
                <a:lnTo>
                  <a:pt x="1120821" y="5867400"/>
                </a:lnTo>
                <a:lnTo>
                  <a:pt x="1127069" y="5854700"/>
                </a:lnTo>
                <a:close/>
              </a:path>
              <a:path w="6953250" h="6235700">
                <a:moveTo>
                  <a:pt x="1006487" y="5842000"/>
                </a:moveTo>
                <a:lnTo>
                  <a:pt x="975779" y="5842000"/>
                </a:lnTo>
                <a:lnTo>
                  <a:pt x="986038" y="5854700"/>
                </a:lnTo>
                <a:lnTo>
                  <a:pt x="1000657" y="5854700"/>
                </a:lnTo>
                <a:lnTo>
                  <a:pt x="1006487" y="5842000"/>
                </a:lnTo>
                <a:close/>
              </a:path>
              <a:path w="6953250" h="6235700">
                <a:moveTo>
                  <a:pt x="1057656" y="5842000"/>
                </a:moveTo>
                <a:lnTo>
                  <a:pt x="1022308" y="5842000"/>
                </a:lnTo>
                <a:lnTo>
                  <a:pt x="1037015" y="5854700"/>
                </a:lnTo>
                <a:lnTo>
                  <a:pt x="1049250" y="5854700"/>
                </a:lnTo>
                <a:lnTo>
                  <a:pt x="1057656" y="5842000"/>
                </a:lnTo>
                <a:close/>
              </a:path>
              <a:path w="6953250" h="6235700">
                <a:moveTo>
                  <a:pt x="1150067" y="5842000"/>
                </a:moveTo>
                <a:lnTo>
                  <a:pt x="1057656" y="5842000"/>
                </a:lnTo>
                <a:lnTo>
                  <a:pt x="1068662" y="5854700"/>
                </a:lnTo>
                <a:lnTo>
                  <a:pt x="1145590" y="5854700"/>
                </a:lnTo>
                <a:lnTo>
                  <a:pt x="1150067" y="5842000"/>
                </a:lnTo>
                <a:close/>
              </a:path>
              <a:path w="6953250" h="6235700">
                <a:moveTo>
                  <a:pt x="1270541" y="5791200"/>
                </a:moveTo>
                <a:lnTo>
                  <a:pt x="1161956" y="5791200"/>
                </a:lnTo>
                <a:lnTo>
                  <a:pt x="1185418" y="5816600"/>
                </a:lnTo>
                <a:lnTo>
                  <a:pt x="1197744" y="5803900"/>
                </a:lnTo>
                <a:lnTo>
                  <a:pt x="1262132" y="5803900"/>
                </a:lnTo>
                <a:lnTo>
                  <a:pt x="1270541" y="5791200"/>
                </a:lnTo>
                <a:close/>
              </a:path>
              <a:path w="6953250" h="6235700">
                <a:moveTo>
                  <a:pt x="1316575" y="5791200"/>
                </a:moveTo>
                <a:lnTo>
                  <a:pt x="1281153" y="5791200"/>
                </a:lnTo>
                <a:lnTo>
                  <a:pt x="1293495" y="5803900"/>
                </a:lnTo>
                <a:lnTo>
                  <a:pt x="1316575" y="5791200"/>
                </a:lnTo>
                <a:close/>
              </a:path>
              <a:path w="6953250" h="6235700">
                <a:moveTo>
                  <a:pt x="1554638" y="5765800"/>
                </a:moveTo>
                <a:lnTo>
                  <a:pt x="1455842" y="5765800"/>
                </a:lnTo>
                <a:lnTo>
                  <a:pt x="1477645" y="5778500"/>
                </a:lnTo>
                <a:lnTo>
                  <a:pt x="1554638" y="5765800"/>
                </a:lnTo>
                <a:close/>
              </a:path>
              <a:path w="6953250" h="6235700">
                <a:moveTo>
                  <a:pt x="4715129" y="4216400"/>
                </a:moveTo>
                <a:lnTo>
                  <a:pt x="4683379" y="4216400"/>
                </a:lnTo>
                <a:lnTo>
                  <a:pt x="4692650" y="4229100"/>
                </a:lnTo>
                <a:lnTo>
                  <a:pt x="4715129" y="4216400"/>
                </a:lnTo>
                <a:close/>
              </a:path>
            </a:pathLst>
          </a:custGeom>
          <a:solidFill>
            <a:srgbClr val="82766A">
              <a:alpha val="14902"/>
            </a:srgbClr>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3" name="object 3">
            <a:extLst>
              <a:ext uri="{FF2B5EF4-FFF2-40B4-BE49-F238E27FC236}">
                <a16:creationId xmlns:a16="http://schemas.microsoft.com/office/drawing/2014/main" id="{AF234EFB-BB0F-B3D0-702C-2AA30CC2604A}"/>
              </a:ext>
            </a:extLst>
          </p:cNvPr>
          <p:cNvSpPr txBox="1">
            <a:spLocks noGrp="1"/>
          </p:cNvSpPr>
          <p:nvPr>
            <p:ph type="title"/>
          </p:nvPr>
        </p:nvSpPr>
        <p:spPr>
          <a:xfrm>
            <a:off x="1343025" y="460375"/>
            <a:ext cx="4572000" cy="1231900"/>
          </a:xfrm>
        </p:spPr>
        <p:txBody>
          <a:bodyPr wrap="square" lIns="0" tIns="13335" rIns="0" bIns="0">
            <a:spAutoFit/>
          </a:bodyPr>
          <a:lstStyle/>
          <a:p>
            <a:pPr marL="12700" algn="ctr" eaLnBrk="1" hangingPunct="1">
              <a:spcBef>
                <a:spcPts val="100"/>
              </a:spcBef>
              <a:tabLst>
                <a:tab pos="1344613" algn="l"/>
                <a:tab pos="1943100" algn="l"/>
              </a:tabLst>
              <a:defRPr/>
            </a:pPr>
            <a:r>
              <a:rPr lang="en-US" sz="2400" dirty="0">
                <a:solidFill>
                  <a:srgbClr val="252525"/>
                </a:solidFill>
                <a:latin typeface="Arial" panose="020B0604020202020204" pitchFamily="34" charset="0"/>
                <a:cs typeface="Arial" panose="020B0604020202020204" pitchFamily="34" charset="0"/>
              </a:rPr>
              <a:t>WHAT IS DATA INFORMATION HANDLING?</a:t>
            </a:r>
            <a:endParaRPr lang="en-US" sz="2400" dirty="0">
              <a:latin typeface="Arial" panose="020B0604020202020204" pitchFamily="34" charset="0"/>
              <a:cs typeface="Arial" panose="020B0604020202020204" pitchFamily="34" charset="0"/>
            </a:endParaRPr>
          </a:p>
        </p:txBody>
      </p:sp>
      <p:grpSp>
        <p:nvGrpSpPr>
          <p:cNvPr id="66564" name="object 4">
            <a:extLst>
              <a:ext uri="{FF2B5EF4-FFF2-40B4-BE49-F238E27FC236}">
                <a16:creationId xmlns:a16="http://schemas.microsoft.com/office/drawing/2014/main" id="{D90B7FBF-49C7-6BEC-262E-F1DF13350DCB}"/>
              </a:ext>
            </a:extLst>
          </p:cNvPr>
          <p:cNvGrpSpPr>
            <a:grpSpLocks/>
          </p:cNvGrpSpPr>
          <p:nvPr/>
        </p:nvGrpSpPr>
        <p:grpSpPr bwMode="auto">
          <a:xfrm>
            <a:off x="49213" y="1914525"/>
            <a:ext cx="5629275" cy="4943475"/>
            <a:chOff x="314325" y="1381125"/>
            <a:chExt cx="5629275" cy="4943475"/>
          </a:xfrm>
        </p:grpSpPr>
        <p:pic>
          <p:nvPicPr>
            <p:cNvPr id="66567" name="object 5">
              <a:extLst>
                <a:ext uri="{FF2B5EF4-FFF2-40B4-BE49-F238E27FC236}">
                  <a16:creationId xmlns:a16="http://schemas.microsoft.com/office/drawing/2014/main" id="{ECFBDE5A-251C-8955-AC0E-31FA2A5C8D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4900" y="2981261"/>
              <a:ext cx="4033901" cy="30814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6568" name="object 6">
              <a:extLst>
                <a:ext uri="{FF2B5EF4-FFF2-40B4-BE49-F238E27FC236}">
                  <a16:creationId xmlns:a16="http://schemas.microsoft.com/office/drawing/2014/main" id="{81F496BF-87AA-5547-5D83-E2A5140C50B3}"/>
                </a:ext>
              </a:extLst>
            </p:cNvPr>
            <p:cNvSpPr>
              <a:spLocks/>
            </p:cNvSpPr>
            <p:nvPr/>
          </p:nvSpPr>
          <p:spPr bwMode="auto">
            <a:xfrm>
              <a:off x="1143000" y="3019425"/>
              <a:ext cx="3943350" cy="2990850"/>
            </a:xfrm>
            <a:custGeom>
              <a:avLst/>
              <a:gdLst>
                <a:gd name="T0" fmla="*/ 3943350 w 3943350"/>
                <a:gd name="T1" fmla="*/ 0 h 2990850"/>
                <a:gd name="T2" fmla="*/ 0 w 3943350"/>
                <a:gd name="T3" fmla="*/ 0 h 2990850"/>
                <a:gd name="T4" fmla="*/ 0 w 3943350"/>
                <a:gd name="T5" fmla="*/ 2990850 h 2990850"/>
                <a:gd name="T6" fmla="*/ 3943350 w 3943350"/>
                <a:gd name="T7" fmla="*/ 2990850 h 2990850"/>
                <a:gd name="T8" fmla="*/ 3943350 w 3943350"/>
                <a:gd name="T9" fmla="*/ 0 h 29908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943350" h="2990850">
                  <a:moveTo>
                    <a:pt x="3943350" y="0"/>
                  </a:moveTo>
                  <a:lnTo>
                    <a:pt x="0" y="0"/>
                  </a:lnTo>
                  <a:lnTo>
                    <a:pt x="0" y="2990850"/>
                  </a:lnTo>
                  <a:lnTo>
                    <a:pt x="3943350" y="2990850"/>
                  </a:lnTo>
                  <a:lnTo>
                    <a:pt x="394335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pic>
          <p:nvPicPr>
            <p:cNvPr id="66569" name="object 7">
              <a:extLst>
                <a:ext uri="{FF2B5EF4-FFF2-40B4-BE49-F238E27FC236}">
                  <a16:creationId xmlns:a16="http://schemas.microsoft.com/office/drawing/2014/main" id="{46BC0693-9D39-8C29-35C6-F5E3AE8199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43150" y="5829300"/>
              <a:ext cx="1376299" cy="442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6570" name="object 8">
              <a:extLst>
                <a:ext uri="{FF2B5EF4-FFF2-40B4-BE49-F238E27FC236}">
                  <a16:creationId xmlns:a16="http://schemas.microsoft.com/office/drawing/2014/main" id="{CEAD2FAE-8EDB-1B33-2E96-BD535902D7F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4325" y="1381125"/>
              <a:ext cx="5629275" cy="494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66565" name="object 9">
            <a:extLst>
              <a:ext uri="{FF2B5EF4-FFF2-40B4-BE49-F238E27FC236}">
                <a16:creationId xmlns:a16="http://schemas.microsoft.com/office/drawing/2014/main" id="{4B1FAC09-20BD-3446-5FFB-96DA53CF8F48}"/>
              </a:ext>
            </a:extLst>
          </p:cNvPr>
          <p:cNvSpPr txBox="1">
            <a:spLocks noChangeArrowheads="1"/>
          </p:cNvSpPr>
          <p:nvPr/>
        </p:nvSpPr>
        <p:spPr bwMode="auto">
          <a:xfrm>
            <a:off x="6727825" y="420688"/>
            <a:ext cx="4371975" cy="5284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1430" rIns="0" bIns="0">
            <a:spAutoFit/>
          </a:bodyPr>
          <a:lstStyle>
            <a:lvl1pPr marL="241300" indent="-228600">
              <a:tabLst>
                <a:tab pos="241300" algn="l"/>
              </a:tabLst>
              <a:defRPr>
                <a:solidFill>
                  <a:schemeClr val="tx1"/>
                </a:solidFill>
                <a:latin typeface="Calibri" panose="020F0502020204030204" pitchFamily="34" charset="0"/>
              </a:defRPr>
            </a:lvl1pPr>
            <a:lvl2pPr marL="742950" indent="-285750">
              <a:tabLst>
                <a:tab pos="241300" algn="l"/>
              </a:tabLst>
              <a:defRPr>
                <a:solidFill>
                  <a:schemeClr val="tx1"/>
                </a:solidFill>
                <a:latin typeface="Calibri" panose="020F0502020204030204" pitchFamily="34" charset="0"/>
              </a:defRPr>
            </a:lvl2pPr>
            <a:lvl3pPr marL="1143000" indent="-228600">
              <a:tabLst>
                <a:tab pos="241300" algn="l"/>
              </a:tabLst>
              <a:defRPr>
                <a:solidFill>
                  <a:schemeClr val="tx1"/>
                </a:solidFill>
                <a:latin typeface="Calibri" panose="020F0502020204030204" pitchFamily="34" charset="0"/>
              </a:defRPr>
            </a:lvl3pPr>
            <a:lvl4pPr marL="1600200" indent="-228600">
              <a:tabLst>
                <a:tab pos="241300" algn="l"/>
              </a:tabLst>
              <a:defRPr>
                <a:solidFill>
                  <a:schemeClr val="tx1"/>
                </a:solidFill>
                <a:latin typeface="Calibri" panose="020F0502020204030204" pitchFamily="34" charset="0"/>
              </a:defRPr>
            </a:lvl4pPr>
            <a:lvl5pPr marL="2057400" indent="-228600">
              <a:tabLst>
                <a:tab pos="241300" algn="l"/>
              </a:tabLst>
              <a:defRPr>
                <a:solidFill>
                  <a:schemeClr val="tx1"/>
                </a:solidFill>
                <a:latin typeface="Calibri" panose="020F0502020204030204" pitchFamily="34" charset="0"/>
              </a:defRPr>
            </a:lvl5pPr>
            <a:lvl6pPr marL="2514600" indent="-228600" eaLnBrk="0" fontAlgn="base" hangingPunct="0">
              <a:spcBef>
                <a:spcPct val="0"/>
              </a:spcBef>
              <a:spcAft>
                <a:spcPct val="0"/>
              </a:spcAft>
              <a:tabLst>
                <a:tab pos="241300" algn="l"/>
              </a:tabLst>
              <a:defRPr>
                <a:solidFill>
                  <a:schemeClr val="tx1"/>
                </a:solidFill>
                <a:latin typeface="Calibri" panose="020F0502020204030204" pitchFamily="34" charset="0"/>
              </a:defRPr>
            </a:lvl6pPr>
            <a:lvl7pPr marL="2971800" indent="-228600" eaLnBrk="0" fontAlgn="base" hangingPunct="0">
              <a:spcBef>
                <a:spcPct val="0"/>
              </a:spcBef>
              <a:spcAft>
                <a:spcPct val="0"/>
              </a:spcAft>
              <a:tabLst>
                <a:tab pos="241300" algn="l"/>
              </a:tabLst>
              <a:defRPr>
                <a:solidFill>
                  <a:schemeClr val="tx1"/>
                </a:solidFill>
                <a:latin typeface="Calibri" panose="020F0502020204030204" pitchFamily="34" charset="0"/>
              </a:defRPr>
            </a:lvl7pPr>
            <a:lvl8pPr marL="3429000" indent="-228600" eaLnBrk="0" fontAlgn="base" hangingPunct="0">
              <a:spcBef>
                <a:spcPct val="0"/>
              </a:spcBef>
              <a:spcAft>
                <a:spcPct val="0"/>
              </a:spcAft>
              <a:tabLst>
                <a:tab pos="241300" algn="l"/>
              </a:tabLst>
              <a:defRPr>
                <a:solidFill>
                  <a:schemeClr val="tx1"/>
                </a:solidFill>
                <a:latin typeface="Calibri" panose="020F0502020204030204" pitchFamily="34" charset="0"/>
              </a:defRPr>
            </a:lvl8pPr>
            <a:lvl9pPr marL="3886200" indent="-228600" eaLnBrk="0" fontAlgn="base" hangingPunct="0">
              <a:spcBef>
                <a:spcPct val="0"/>
              </a:spcBef>
              <a:spcAft>
                <a:spcPct val="0"/>
              </a:spcAft>
              <a:tabLst>
                <a:tab pos="241300" algn="l"/>
              </a:tabLst>
              <a:defRPr>
                <a:solidFill>
                  <a:schemeClr val="tx1"/>
                </a:solidFill>
                <a:latin typeface="Calibri" panose="020F0502020204030204" pitchFamily="34" charset="0"/>
              </a:defRPr>
            </a:lvl9pPr>
          </a:lstStyle>
          <a:p>
            <a:pPr eaLnBrk="1" hangingPunct="1">
              <a:spcBef>
                <a:spcPts val="88"/>
              </a:spcBef>
              <a:buSzPct val="81000"/>
              <a:buFontTx/>
              <a:buChar char="•"/>
            </a:pPr>
            <a:r>
              <a:rPr lang="en-US" altLang="en-US" sz="2400">
                <a:solidFill>
                  <a:srgbClr val="252525"/>
                </a:solidFill>
                <a:latin typeface="Arial" panose="020B0604020202020204" pitchFamily="34" charset="0"/>
                <a:cs typeface="Arial" panose="020B0604020202020204" pitchFamily="34" charset="0"/>
              </a:rPr>
              <a:t>Data and information handling is a process of ensuring that data is stored, archived, or disposed of in a safe and secure manner, during and after the completion of a work.</a:t>
            </a:r>
            <a:endParaRPr lang="en-US" altLang="en-US" sz="2400">
              <a:latin typeface="Arial" panose="020B0604020202020204" pitchFamily="34" charset="0"/>
              <a:cs typeface="Arial" panose="020B0604020202020204" pitchFamily="34" charset="0"/>
            </a:endParaRPr>
          </a:p>
          <a:p>
            <a:pPr eaLnBrk="1" hangingPunct="1">
              <a:spcBef>
                <a:spcPts val="938"/>
              </a:spcBef>
              <a:buSzPct val="81000"/>
              <a:buFontTx/>
              <a:buChar char="•"/>
            </a:pPr>
            <a:r>
              <a:rPr lang="en-US" altLang="en-US" sz="2400">
                <a:solidFill>
                  <a:srgbClr val="252525"/>
                </a:solidFill>
                <a:latin typeface="Arial" panose="020B0604020202020204" pitchFamily="34" charset="0"/>
                <a:cs typeface="Arial" panose="020B0604020202020204" pitchFamily="34" charset="0"/>
              </a:rPr>
              <a:t>The process of handling information in the healthcare sector is important due to the fact that the information of every patient has to be stored in a safe and secure way</a:t>
            </a:r>
            <a:endParaRPr lang="en-US" altLang="en-US" sz="2400">
              <a:latin typeface="Arial" panose="020B0604020202020204" pitchFamily="34" charset="0"/>
              <a:cs typeface="Arial" panose="020B0604020202020204" pitchFamily="34" charset="0"/>
            </a:endParaRPr>
          </a:p>
        </p:txBody>
      </p:sp>
      <p:sp>
        <p:nvSpPr>
          <p:cNvPr id="10" name="object 10">
            <a:extLst>
              <a:ext uri="{FF2B5EF4-FFF2-40B4-BE49-F238E27FC236}">
                <a16:creationId xmlns:a16="http://schemas.microsoft.com/office/drawing/2014/main" id="{E5EBA7E3-CC60-9CB8-82D4-336245123E77}"/>
              </a:ext>
            </a:extLst>
          </p:cNvPr>
          <p:cNvSpPr txBox="1"/>
          <p:nvPr/>
        </p:nvSpPr>
        <p:spPr>
          <a:xfrm>
            <a:off x="336550" y="6361113"/>
            <a:ext cx="2176463" cy="300037"/>
          </a:xfrm>
          <a:prstGeom prst="rect">
            <a:avLst/>
          </a:prstGeom>
        </p:spPr>
        <p:txBody>
          <a:bodyPr lIns="0" tIns="12700" rIns="0" bIns="0">
            <a:spAutoFit/>
          </a:bodyPr>
          <a:lstStyle/>
          <a:p>
            <a:pPr marL="12700" eaLnBrk="1" fontAlgn="auto" hangingPunct="1">
              <a:spcBef>
                <a:spcPts val="100"/>
              </a:spcBef>
              <a:spcAft>
                <a:spcPts val="0"/>
              </a:spcAft>
              <a:defRPr/>
            </a:pPr>
            <a:r>
              <a:rPr dirty="0">
                <a:latin typeface="Georgia"/>
                <a:cs typeface="Georgia"/>
              </a:rPr>
              <a:t>(</a:t>
            </a:r>
            <a:r>
              <a:rPr spc="-60" dirty="0">
                <a:latin typeface="Georgia"/>
                <a:cs typeface="Georgia"/>
              </a:rPr>
              <a:t> </a:t>
            </a:r>
            <a:r>
              <a:rPr spc="-65" dirty="0">
                <a:latin typeface="Georgia"/>
                <a:cs typeface="Georgia"/>
              </a:rPr>
              <a:t>Robinson</a:t>
            </a:r>
            <a:r>
              <a:rPr spc="-45" dirty="0">
                <a:latin typeface="Georgia"/>
                <a:cs typeface="Georgia"/>
              </a:rPr>
              <a:t> </a:t>
            </a:r>
            <a:r>
              <a:rPr spc="-10" dirty="0">
                <a:latin typeface="Georgia"/>
                <a:cs typeface="Georgia"/>
              </a:rPr>
              <a:t>Cole,</a:t>
            </a:r>
            <a:r>
              <a:rPr spc="-229" dirty="0">
                <a:latin typeface="Georgia"/>
                <a:cs typeface="Georgia"/>
              </a:rPr>
              <a:t> </a:t>
            </a:r>
            <a:r>
              <a:rPr spc="-65" dirty="0">
                <a:latin typeface="Georgia"/>
                <a:cs typeface="Georgia"/>
              </a:rPr>
              <a:t>2021)</a:t>
            </a:r>
            <a:endParaRPr>
              <a:latin typeface="Georgia"/>
              <a:cs typeface="Georgia"/>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object 2">
            <a:extLst>
              <a:ext uri="{FF2B5EF4-FFF2-40B4-BE49-F238E27FC236}">
                <a16:creationId xmlns:a16="http://schemas.microsoft.com/office/drawing/2014/main" id="{FDCD2164-37B1-659C-A140-5F631E5887C9}"/>
              </a:ext>
            </a:extLst>
          </p:cNvPr>
          <p:cNvSpPr>
            <a:spLocks/>
          </p:cNvSpPr>
          <p:nvPr/>
        </p:nvSpPr>
        <p:spPr bwMode="auto">
          <a:xfrm>
            <a:off x="0" y="12700"/>
            <a:ext cx="6953250" cy="6235700"/>
          </a:xfrm>
          <a:custGeom>
            <a:avLst/>
            <a:gdLst>
              <a:gd name="T0" fmla="*/ 208926 w 6953250"/>
              <a:gd name="T1" fmla="*/ 6235700 h 6235700"/>
              <a:gd name="T2" fmla="*/ 347103 w 6953250"/>
              <a:gd name="T3" fmla="*/ 6184900 h 6235700"/>
              <a:gd name="T4" fmla="*/ 486824 w 6953250"/>
              <a:gd name="T5" fmla="*/ 6096000 h 6235700"/>
              <a:gd name="T6" fmla="*/ 744234 w 6953250"/>
              <a:gd name="T7" fmla="*/ 6045200 h 6235700"/>
              <a:gd name="T8" fmla="*/ 924447 w 6953250"/>
              <a:gd name="T9" fmla="*/ 5892800 h 6235700"/>
              <a:gd name="T10" fmla="*/ 1139698 w 6953250"/>
              <a:gd name="T11" fmla="*/ 5816600 h 6235700"/>
              <a:gd name="T12" fmla="*/ 1554638 w 6953250"/>
              <a:gd name="T13" fmla="*/ 5765800 h 6235700"/>
              <a:gd name="T14" fmla="*/ 1923056 w 6953250"/>
              <a:gd name="T15" fmla="*/ 5524500 h 6235700"/>
              <a:gd name="T16" fmla="*/ 2154241 w 6953250"/>
              <a:gd name="T17" fmla="*/ 5359400 h 6235700"/>
              <a:gd name="T18" fmla="*/ 2452137 w 6953250"/>
              <a:gd name="T19" fmla="*/ 5245100 h 6235700"/>
              <a:gd name="T20" fmla="*/ 3001566 w 6953250"/>
              <a:gd name="T21" fmla="*/ 5041900 h 6235700"/>
              <a:gd name="T22" fmla="*/ 3299010 w 6953250"/>
              <a:gd name="T23" fmla="*/ 4991100 h 6235700"/>
              <a:gd name="T24" fmla="*/ 3618132 w 6953250"/>
              <a:gd name="T25" fmla="*/ 4927600 h 6235700"/>
              <a:gd name="T26" fmla="*/ 4061211 w 6953250"/>
              <a:gd name="T27" fmla="*/ 4775200 h 6235700"/>
              <a:gd name="T28" fmla="*/ 4243496 w 6953250"/>
              <a:gd name="T29" fmla="*/ 4622800 h 6235700"/>
              <a:gd name="T30" fmla="*/ 4446816 w 6953250"/>
              <a:gd name="T31" fmla="*/ 4394200 h 6235700"/>
              <a:gd name="T32" fmla="*/ 4618609 w 6953250"/>
              <a:gd name="T33" fmla="*/ 4279900 h 6235700"/>
              <a:gd name="T34" fmla="*/ 4683379 w 6953250"/>
              <a:gd name="T35" fmla="*/ 4216400 h 6235700"/>
              <a:gd name="T36" fmla="*/ 4810252 w 6953250"/>
              <a:gd name="T37" fmla="*/ 4140200 h 6235700"/>
              <a:gd name="T38" fmla="*/ 4893292 w 6953250"/>
              <a:gd name="T39" fmla="*/ 4051300 h 6235700"/>
              <a:gd name="T40" fmla="*/ 5026136 w 6953250"/>
              <a:gd name="T41" fmla="*/ 3987800 h 6235700"/>
              <a:gd name="T42" fmla="*/ 5084929 w 6953250"/>
              <a:gd name="T43" fmla="*/ 3911600 h 6235700"/>
              <a:gd name="T44" fmla="*/ 5157142 w 6953250"/>
              <a:gd name="T45" fmla="*/ 3810000 h 6235700"/>
              <a:gd name="T46" fmla="*/ 5237991 w 6953250"/>
              <a:gd name="T47" fmla="*/ 3657600 h 6235700"/>
              <a:gd name="T48" fmla="*/ 5285486 w 6953250"/>
              <a:gd name="T49" fmla="*/ 3581400 h 6235700"/>
              <a:gd name="T50" fmla="*/ 5370576 w 6953250"/>
              <a:gd name="T51" fmla="*/ 3517900 h 6235700"/>
              <a:gd name="T52" fmla="*/ 5473068 w 6953250"/>
              <a:gd name="T53" fmla="*/ 3276600 h 6235700"/>
              <a:gd name="T54" fmla="*/ 5577167 w 6953250"/>
              <a:gd name="T55" fmla="*/ 3149600 h 6235700"/>
              <a:gd name="T56" fmla="*/ 5633085 w 6953250"/>
              <a:gd name="T57" fmla="*/ 2997200 h 6235700"/>
              <a:gd name="T58" fmla="*/ 5738177 w 6953250"/>
              <a:gd name="T59" fmla="*/ 2692400 h 6235700"/>
              <a:gd name="T60" fmla="*/ 5779135 w 6953250"/>
              <a:gd name="T61" fmla="*/ 2540000 h 6235700"/>
              <a:gd name="T62" fmla="*/ 5895975 w 6953250"/>
              <a:gd name="T63" fmla="*/ 2349500 h 6235700"/>
              <a:gd name="T64" fmla="*/ 5945378 w 6953250"/>
              <a:gd name="T65" fmla="*/ 2260600 h 6235700"/>
              <a:gd name="T66" fmla="*/ 5981827 w 6953250"/>
              <a:gd name="T67" fmla="*/ 2184400 h 6235700"/>
              <a:gd name="T68" fmla="*/ 6019546 w 6953250"/>
              <a:gd name="T69" fmla="*/ 2108200 h 6235700"/>
              <a:gd name="T70" fmla="*/ 6099387 w 6953250"/>
              <a:gd name="T71" fmla="*/ 1816100 h 6235700"/>
              <a:gd name="T72" fmla="*/ 6146873 w 6953250"/>
              <a:gd name="T73" fmla="*/ 1714500 h 6235700"/>
              <a:gd name="T74" fmla="*/ 6195240 w 6953250"/>
              <a:gd name="T75" fmla="*/ 1625600 h 6235700"/>
              <a:gd name="T76" fmla="*/ 6221222 w 6953250"/>
              <a:gd name="T77" fmla="*/ 1511300 h 6235700"/>
              <a:gd name="T78" fmla="*/ 6279854 w 6953250"/>
              <a:gd name="T79" fmla="*/ 1371600 h 6235700"/>
              <a:gd name="T80" fmla="*/ 6366002 w 6953250"/>
              <a:gd name="T81" fmla="*/ 1231900 h 6235700"/>
              <a:gd name="T82" fmla="*/ 6650735 w 6953250"/>
              <a:gd name="T83" fmla="*/ 762000 h 6235700"/>
              <a:gd name="T84" fmla="*/ 6731508 w 6953250"/>
              <a:gd name="T85" fmla="*/ 419100 h 6235700"/>
              <a:gd name="T86" fmla="*/ 6788419 w 6953250"/>
              <a:gd name="T87" fmla="*/ 317500 h 6235700"/>
              <a:gd name="T88" fmla="*/ 6854247 w 6953250"/>
              <a:gd name="T89" fmla="*/ 203200 h 6235700"/>
              <a:gd name="T90" fmla="*/ 6891662 w 6953250"/>
              <a:gd name="T91" fmla="*/ 152400 h 6235700"/>
              <a:gd name="T92" fmla="*/ 551111 w 6953250"/>
              <a:gd name="T93" fmla="*/ 6096000 h 6235700"/>
              <a:gd name="T94" fmla="*/ 594372 w 6953250"/>
              <a:gd name="T95" fmla="*/ 6083300 h 6235700"/>
              <a:gd name="T96" fmla="*/ 688937 w 6953250"/>
              <a:gd name="T97" fmla="*/ 6096000 h 6235700"/>
              <a:gd name="T98" fmla="*/ 796589 w 6953250"/>
              <a:gd name="T99" fmla="*/ 6019800 h 6235700"/>
              <a:gd name="T100" fmla="*/ 1006487 w 6953250"/>
              <a:gd name="T101" fmla="*/ 5842000 h 6235700"/>
              <a:gd name="T102" fmla="*/ 1022308 w 6953250"/>
              <a:gd name="T103" fmla="*/ 5842000 h 6235700"/>
              <a:gd name="T104" fmla="*/ 1068662 w 6953250"/>
              <a:gd name="T105" fmla="*/ 5854700 h 6235700"/>
              <a:gd name="T106" fmla="*/ 1197744 w 6953250"/>
              <a:gd name="T107" fmla="*/ 5803900 h 6235700"/>
              <a:gd name="T108" fmla="*/ 1316575 w 6953250"/>
              <a:gd name="T109" fmla="*/ 5791200 h 6235700"/>
              <a:gd name="T110" fmla="*/ 4683379 w 6953250"/>
              <a:gd name="T111" fmla="*/ 4216400 h 623570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0" t="0" r="r" b="b"/>
            <a:pathLst>
              <a:path w="6953250" h="6235700">
                <a:moveTo>
                  <a:pt x="6946299" y="0"/>
                </a:moveTo>
                <a:lnTo>
                  <a:pt x="0" y="0"/>
                </a:lnTo>
                <a:lnTo>
                  <a:pt x="0" y="6210300"/>
                </a:lnTo>
                <a:lnTo>
                  <a:pt x="176199" y="6223000"/>
                </a:lnTo>
                <a:lnTo>
                  <a:pt x="202170" y="6235700"/>
                </a:lnTo>
                <a:lnTo>
                  <a:pt x="208926" y="6235700"/>
                </a:lnTo>
                <a:lnTo>
                  <a:pt x="212202" y="6223000"/>
                </a:lnTo>
                <a:lnTo>
                  <a:pt x="227736" y="6223000"/>
                </a:lnTo>
                <a:lnTo>
                  <a:pt x="253388" y="6210300"/>
                </a:lnTo>
                <a:lnTo>
                  <a:pt x="284724" y="6210300"/>
                </a:lnTo>
                <a:lnTo>
                  <a:pt x="317408" y="6197600"/>
                </a:lnTo>
                <a:lnTo>
                  <a:pt x="347103" y="6184900"/>
                </a:lnTo>
                <a:lnTo>
                  <a:pt x="365009" y="6159500"/>
                </a:lnTo>
                <a:lnTo>
                  <a:pt x="423086" y="6159500"/>
                </a:lnTo>
                <a:lnTo>
                  <a:pt x="441756" y="6121400"/>
                </a:lnTo>
                <a:lnTo>
                  <a:pt x="451967" y="6121400"/>
                </a:lnTo>
                <a:lnTo>
                  <a:pt x="468580" y="6108700"/>
                </a:lnTo>
                <a:lnTo>
                  <a:pt x="486824" y="6096000"/>
                </a:lnTo>
                <a:lnTo>
                  <a:pt x="566267" y="6096000"/>
                </a:lnTo>
                <a:lnTo>
                  <a:pt x="576523" y="6083300"/>
                </a:lnTo>
                <a:lnTo>
                  <a:pt x="717486" y="6083300"/>
                </a:lnTo>
                <a:lnTo>
                  <a:pt x="722579" y="6070600"/>
                </a:lnTo>
                <a:lnTo>
                  <a:pt x="732524" y="6057900"/>
                </a:lnTo>
                <a:lnTo>
                  <a:pt x="744234" y="6045200"/>
                </a:lnTo>
                <a:lnTo>
                  <a:pt x="754621" y="6019800"/>
                </a:lnTo>
                <a:lnTo>
                  <a:pt x="796589" y="6019800"/>
                </a:lnTo>
                <a:lnTo>
                  <a:pt x="821048" y="5969000"/>
                </a:lnTo>
                <a:lnTo>
                  <a:pt x="872526" y="5918200"/>
                </a:lnTo>
                <a:lnTo>
                  <a:pt x="899477" y="5905500"/>
                </a:lnTo>
                <a:lnTo>
                  <a:pt x="924447" y="5892800"/>
                </a:lnTo>
                <a:lnTo>
                  <a:pt x="940723" y="5892800"/>
                </a:lnTo>
                <a:lnTo>
                  <a:pt x="955452" y="5880100"/>
                </a:lnTo>
                <a:lnTo>
                  <a:pt x="975779" y="5842000"/>
                </a:lnTo>
                <a:lnTo>
                  <a:pt x="1143225" y="5842000"/>
                </a:lnTo>
                <a:lnTo>
                  <a:pt x="1136093" y="5829300"/>
                </a:lnTo>
                <a:lnTo>
                  <a:pt x="1139698" y="5816600"/>
                </a:lnTo>
                <a:lnTo>
                  <a:pt x="1149922" y="5803900"/>
                </a:lnTo>
                <a:lnTo>
                  <a:pt x="1153733" y="5791200"/>
                </a:lnTo>
                <a:lnTo>
                  <a:pt x="1370308" y="5791200"/>
                </a:lnTo>
                <a:lnTo>
                  <a:pt x="1399032" y="5778500"/>
                </a:lnTo>
                <a:lnTo>
                  <a:pt x="1416190" y="5765800"/>
                </a:lnTo>
                <a:lnTo>
                  <a:pt x="1554638" y="5765800"/>
                </a:lnTo>
                <a:lnTo>
                  <a:pt x="1785620" y="5727700"/>
                </a:lnTo>
                <a:lnTo>
                  <a:pt x="1818875" y="5689600"/>
                </a:lnTo>
                <a:lnTo>
                  <a:pt x="1847165" y="5651500"/>
                </a:lnTo>
                <a:lnTo>
                  <a:pt x="1872570" y="5613400"/>
                </a:lnTo>
                <a:lnTo>
                  <a:pt x="1897173" y="5562600"/>
                </a:lnTo>
                <a:lnTo>
                  <a:pt x="1923056" y="5524500"/>
                </a:lnTo>
                <a:lnTo>
                  <a:pt x="1952301" y="5486400"/>
                </a:lnTo>
                <a:lnTo>
                  <a:pt x="1986990" y="5461000"/>
                </a:lnTo>
                <a:lnTo>
                  <a:pt x="2029206" y="5422900"/>
                </a:lnTo>
                <a:lnTo>
                  <a:pt x="2066104" y="5397500"/>
                </a:lnTo>
                <a:lnTo>
                  <a:pt x="2108158" y="5372100"/>
                </a:lnTo>
                <a:lnTo>
                  <a:pt x="2154241" y="5359400"/>
                </a:lnTo>
                <a:lnTo>
                  <a:pt x="2203223" y="5334000"/>
                </a:lnTo>
                <a:lnTo>
                  <a:pt x="2253977" y="5308600"/>
                </a:lnTo>
                <a:lnTo>
                  <a:pt x="2305374" y="5295900"/>
                </a:lnTo>
                <a:lnTo>
                  <a:pt x="2356285" y="5270500"/>
                </a:lnTo>
                <a:lnTo>
                  <a:pt x="2405582" y="5257800"/>
                </a:lnTo>
                <a:lnTo>
                  <a:pt x="2452137" y="5245100"/>
                </a:lnTo>
                <a:lnTo>
                  <a:pt x="2494821" y="5232400"/>
                </a:lnTo>
                <a:lnTo>
                  <a:pt x="2532507" y="5232400"/>
                </a:lnTo>
                <a:lnTo>
                  <a:pt x="2804541" y="5054600"/>
                </a:lnTo>
                <a:lnTo>
                  <a:pt x="2843974" y="5054600"/>
                </a:lnTo>
                <a:lnTo>
                  <a:pt x="2872942" y="5041900"/>
                </a:lnTo>
                <a:lnTo>
                  <a:pt x="3001566" y="5041900"/>
                </a:lnTo>
                <a:lnTo>
                  <a:pt x="3042016" y="5029200"/>
                </a:lnTo>
                <a:lnTo>
                  <a:pt x="3086371" y="5029200"/>
                </a:lnTo>
                <a:lnTo>
                  <a:pt x="3136493" y="5016500"/>
                </a:lnTo>
                <a:lnTo>
                  <a:pt x="3194245" y="5003800"/>
                </a:lnTo>
                <a:lnTo>
                  <a:pt x="3261487" y="4991100"/>
                </a:lnTo>
                <a:lnTo>
                  <a:pt x="3299010" y="4991100"/>
                </a:lnTo>
                <a:lnTo>
                  <a:pt x="3338867" y="4978400"/>
                </a:lnTo>
                <a:lnTo>
                  <a:pt x="3380899" y="4978400"/>
                </a:lnTo>
                <a:lnTo>
                  <a:pt x="3424947" y="4965700"/>
                </a:lnTo>
                <a:lnTo>
                  <a:pt x="3470853" y="4965700"/>
                </a:lnTo>
                <a:lnTo>
                  <a:pt x="3567604" y="4940300"/>
                </a:lnTo>
                <a:lnTo>
                  <a:pt x="3618132" y="4927600"/>
                </a:lnTo>
                <a:lnTo>
                  <a:pt x="3669884" y="4927600"/>
                </a:lnTo>
                <a:lnTo>
                  <a:pt x="3941445" y="4864100"/>
                </a:lnTo>
                <a:lnTo>
                  <a:pt x="4003878" y="4838700"/>
                </a:lnTo>
                <a:lnTo>
                  <a:pt x="4036075" y="4826000"/>
                </a:lnTo>
                <a:lnTo>
                  <a:pt x="4050898" y="4800600"/>
                </a:lnTo>
                <a:lnTo>
                  <a:pt x="4061211" y="4775200"/>
                </a:lnTo>
                <a:lnTo>
                  <a:pt x="4079875" y="4762500"/>
                </a:lnTo>
                <a:lnTo>
                  <a:pt x="4119981" y="4737100"/>
                </a:lnTo>
                <a:lnTo>
                  <a:pt x="4151360" y="4711700"/>
                </a:lnTo>
                <a:lnTo>
                  <a:pt x="4180333" y="4686300"/>
                </a:lnTo>
                <a:lnTo>
                  <a:pt x="4213225" y="4660900"/>
                </a:lnTo>
                <a:lnTo>
                  <a:pt x="4243496" y="4622800"/>
                </a:lnTo>
                <a:lnTo>
                  <a:pt x="4276206" y="4572000"/>
                </a:lnTo>
                <a:lnTo>
                  <a:pt x="4308551" y="4533900"/>
                </a:lnTo>
                <a:lnTo>
                  <a:pt x="4337725" y="4483100"/>
                </a:lnTo>
                <a:lnTo>
                  <a:pt x="4360926" y="4457700"/>
                </a:lnTo>
                <a:lnTo>
                  <a:pt x="4400972" y="4432300"/>
                </a:lnTo>
                <a:lnTo>
                  <a:pt x="4446816" y="4394200"/>
                </a:lnTo>
                <a:lnTo>
                  <a:pt x="4493312" y="4356100"/>
                </a:lnTo>
                <a:lnTo>
                  <a:pt x="4535316" y="4330700"/>
                </a:lnTo>
                <a:lnTo>
                  <a:pt x="4567682" y="4305300"/>
                </a:lnTo>
                <a:lnTo>
                  <a:pt x="4600575" y="4305300"/>
                </a:lnTo>
                <a:lnTo>
                  <a:pt x="4603436" y="4292600"/>
                </a:lnTo>
                <a:lnTo>
                  <a:pt x="4618609" y="4279900"/>
                </a:lnTo>
                <a:lnTo>
                  <a:pt x="4612503" y="4267200"/>
                </a:lnTo>
                <a:lnTo>
                  <a:pt x="4628626" y="4267200"/>
                </a:lnTo>
                <a:lnTo>
                  <a:pt x="4646058" y="4254500"/>
                </a:lnTo>
                <a:lnTo>
                  <a:pt x="4643882" y="4229100"/>
                </a:lnTo>
                <a:lnTo>
                  <a:pt x="4671314" y="4229100"/>
                </a:lnTo>
                <a:lnTo>
                  <a:pt x="4683379" y="4216400"/>
                </a:lnTo>
                <a:lnTo>
                  <a:pt x="4720669" y="4216400"/>
                </a:lnTo>
                <a:lnTo>
                  <a:pt x="4726019" y="4203700"/>
                </a:lnTo>
                <a:lnTo>
                  <a:pt x="4735957" y="4203700"/>
                </a:lnTo>
                <a:lnTo>
                  <a:pt x="4753038" y="4178300"/>
                </a:lnTo>
                <a:lnTo>
                  <a:pt x="4781550" y="4152900"/>
                </a:lnTo>
                <a:lnTo>
                  <a:pt x="4810252" y="4140200"/>
                </a:lnTo>
                <a:lnTo>
                  <a:pt x="4827905" y="4114800"/>
                </a:lnTo>
                <a:lnTo>
                  <a:pt x="4837666" y="4102100"/>
                </a:lnTo>
                <a:lnTo>
                  <a:pt x="4853797" y="4076700"/>
                </a:lnTo>
                <a:lnTo>
                  <a:pt x="4871714" y="4064000"/>
                </a:lnTo>
                <a:lnTo>
                  <a:pt x="4886833" y="4064000"/>
                </a:lnTo>
                <a:lnTo>
                  <a:pt x="4893292" y="4051300"/>
                </a:lnTo>
                <a:lnTo>
                  <a:pt x="4915027" y="4051300"/>
                </a:lnTo>
                <a:lnTo>
                  <a:pt x="4937242" y="4038600"/>
                </a:lnTo>
                <a:lnTo>
                  <a:pt x="4995626" y="4013200"/>
                </a:lnTo>
                <a:lnTo>
                  <a:pt x="5017770" y="4000500"/>
                </a:lnTo>
                <a:lnTo>
                  <a:pt x="5020244" y="3987800"/>
                </a:lnTo>
                <a:lnTo>
                  <a:pt x="5026136" y="3987800"/>
                </a:lnTo>
                <a:lnTo>
                  <a:pt x="5034861" y="3975100"/>
                </a:lnTo>
                <a:lnTo>
                  <a:pt x="5060950" y="3975100"/>
                </a:lnTo>
                <a:lnTo>
                  <a:pt x="5063998" y="3949700"/>
                </a:lnTo>
                <a:lnTo>
                  <a:pt x="5075007" y="3949700"/>
                </a:lnTo>
                <a:lnTo>
                  <a:pt x="5079682" y="3937000"/>
                </a:lnTo>
                <a:lnTo>
                  <a:pt x="5084929" y="3911600"/>
                </a:lnTo>
                <a:lnTo>
                  <a:pt x="5097653" y="3911600"/>
                </a:lnTo>
                <a:lnTo>
                  <a:pt x="5111289" y="3898900"/>
                </a:lnTo>
                <a:lnTo>
                  <a:pt x="5122640" y="3873500"/>
                </a:lnTo>
                <a:lnTo>
                  <a:pt x="5131943" y="3848100"/>
                </a:lnTo>
                <a:lnTo>
                  <a:pt x="5139436" y="3822700"/>
                </a:lnTo>
                <a:lnTo>
                  <a:pt x="5157142" y="3810000"/>
                </a:lnTo>
                <a:lnTo>
                  <a:pt x="5175551" y="3784600"/>
                </a:lnTo>
                <a:lnTo>
                  <a:pt x="5190031" y="3759200"/>
                </a:lnTo>
                <a:lnTo>
                  <a:pt x="5195951" y="3733800"/>
                </a:lnTo>
                <a:lnTo>
                  <a:pt x="5199741" y="3695700"/>
                </a:lnTo>
                <a:lnTo>
                  <a:pt x="5218461" y="3683000"/>
                </a:lnTo>
                <a:lnTo>
                  <a:pt x="5237991" y="3657600"/>
                </a:lnTo>
                <a:lnTo>
                  <a:pt x="5244211" y="3632200"/>
                </a:lnTo>
                <a:lnTo>
                  <a:pt x="5247387" y="3619500"/>
                </a:lnTo>
                <a:lnTo>
                  <a:pt x="5251338" y="3606800"/>
                </a:lnTo>
                <a:lnTo>
                  <a:pt x="5255980" y="3606800"/>
                </a:lnTo>
                <a:lnTo>
                  <a:pt x="5261229" y="3594100"/>
                </a:lnTo>
                <a:lnTo>
                  <a:pt x="5285486" y="3581400"/>
                </a:lnTo>
                <a:lnTo>
                  <a:pt x="5310505" y="3568700"/>
                </a:lnTo>
                <a:lnTo>
                  <a:pt x="5315331" y="3556000"/>
                </a:lnTo>
                <a:lnTo>
                  <a:pt x="5326909" y="3556000"/>
                </a:lnTo>
                <a:lnTo>
                  <a:pt x="5343667" y="3543300"/>
                </a:lnTo>
                <a:lnTo>
                  <a:pt x="5360068" y="3517900"/>
                </a:lnTo>
                <a:lnTo>
                  <a:pt x="5370576" y="3517900"/>
                </a:lnTo>
                <a:lnTo>
                  <a:pt x="5373538" y="3492500"/>
                </a:lnTo>
                <a:lnTo>
                  <a:pt x="5385990" y="3467100"/>
                </a:lnTo>
                <a:lnTo>
                  <a:pt x="5396418" y="3441700"/>
                </a:lnTo>
                <a:lnTo>
                  <a:pt x="5408052" y="3378200"/>
                </a:lnTo>
                <a:lnTo>
                  <a:pt x="5438108" y="3327400"/>
                </a:lnTo>
                <a:lnTo>
                  <a:pt x="5473068" y="3276600"/>
                </a:lnTo>
                <a:lnTo>
                  <a:pt x="5502529" y="3238500"/>
                </a:lnTo>
                <a:lnTo>
                  <a:pt x="5519912" y="3213100"/>
                </a:lnTo>
                <a:lnTo>
                  <a:pt x="5534956" y="3200400"/>
                </a:lnTo>
                <a:lnTo>
                  <a:pt x="5548772" y="3200400"/>
                </a:lnTo>
                <a:lnTo>
                  <a:pt x="5562473" y="3187700"/>
                </a:lnTo>
                <a:lnTo>
                  <a:pt x="5577167" y="3149600"/>
                </a:lnTo>
                <a:lnTo>
                  <a:pt x="5593969" y="3086100"/>
                </a:lnTo>
                <a:lnTo>
                  <a:pt x="5603516" y="3048000"/>
                </a:lnTo>
                <a:lnTo>
                  <a:pt x="5606339" y="3035300"/>
                </a:lnTo>
                <a:lnTo>
                  <a:pt x="5608352" y="3035300"/>
                </a:lnTo>
                <a:lnTo>
                  <a:pt x="5615811" y="3022600"/>
                </a:lnTo>
                <a:lnTo>
                  <a:pt x="5633085" y="2997200"/>
                </a:lnTo>
                <a:lnTo>
                  <a:pt x="5652158" y="2946400"/>
                </a:lnTo>
                <a:lnTo>
                  <a:pt x="5665851" y="2895600"/>
                </a:lnTo>
                <a:lnTo>
                  <a:pt x="5682876" y="2857500"/>
                </a:lnTo>
                <a:lnTo>
                  <a:pt x="5711952" y="2794000"/>
                </a:lnTo>
                <a:lnTo>
                  <a:pt x="5718778" y="2755900"/>
                </a:lnTo>
                <a:lnTo>
                  <a:pt x="5738177" y="2692400"/>
                </a:lnTo>
                <a:lnTo>
                  <a:pt x="5758243" y="2628900"/>
                </a:lnTo>
                <a:lnTo>
                  <a:pt x="5767070" y="2590800"/>
                </a:lnTo>
                <a:lnTo>
                  <a:pt x="5771634" y="2565400"/>
                </a:lnTo>
                <a:lnTo>
                  <a:pt x="5770816" y="2565400"/>
                </a:lnTo>
                <a:lnTo>
                  <a:pt x="5771141" y="2552700"/>
                </a:lnTo>
                <a:lnTo>
                  <a:pt x="5779135" y="2540000"/>
                </a:lnTo>
                <a:lnTo>
                  <a:pt x="5829427" y="2451100"/>
                </a:lnTo>
                <a:lnTo>
                  <a:pt x="5847461" y="2374900"/>
                </a:lnTo>
                <a:lnTo>
                  <a:pt x="5856827" y="2374900"/>
                </a:lnTo>
                <a:lnTo>
                  <a:pt x="5865145" y="2362200"/>
                </a:lnTo>
                <a:lnTo>
                  <a:pt x="5876750" y="2349500"/>
                </a:lnTo>
                <a:lnTo>
                  <a:pt x="5895975" y="2349500"/>
                </a:lnTo>
                <a:lnTo>
                  <a:pt x="5900527" y="2336800"/>
                </a:lnTo>
                <a:lnTo>
                  <a:pt x="5907055" y="2324100"/>
                </a:lnTo>
                <a:lnTo>
                  <a:pt x="5914012" y="2311400"/>
                </a:lnTo>
                <a:lnTo>
                  <a:pt x="5919851" y="2311400"/>
                </a:lnTo>
                <a:lnTo>
                  <a:pt x="5940933" y="2260600"/>
                </a:lnTo>
                <a:lnTo>
                  <a:pt x="5945378" y="2260600"/>
                </a:lnTo>
                <a:lnTo>
                  <a:pt x="5947156" y="2247900"/>
                </a:lnTo>
                <a:lnTo>
                  <a:pt x="5948807" y="2247900"/>
                </a:lnTo>
                <a:lnTo>
                  <a:pt x="5969381" y="2222500"/>
                </a:lnTo>
                <a:lnTo>
                  <a:pt x="5976874" y="2197100"/>
                </a:lnTo>
                <a:lnTo>
                  <a:pt x="5979541" y="2197100"/>
                </a:lnTo>
                <a:lnTo>
                  <a:pt x="5981827" y="2184400"/>
                </a:lnTo>
                <a:lnTo>
                  <a:pt x="5990082" y="2184400"/>
                </a:lnTo>
                <a:lnTo>
                  <a:pt x="5993130" y="2171700"/>
                </a:lnTo>
                <a:lnTo>
                  <a:pt x="6005419" y="2159000"/>
                </a:lnTo>
                <a:lnTo>
                  <a:pt x="6014481" y="2146300"/>
                </a:lnTo>
                <a:lnTo>
                  <a:pt x="6019472" y="2133600"/>
                </a:lnTo>
                <a:lnTo>
                  <a:pt x="6019546" y="2108200"/>
                </a:lnTo>
                <a:lnTo>
                  <a:pt x="6022752" y="2057400"/>
                </a:lnTo>
                <a:lnTo>
                  <a:pt x="6031512" y="2006600"/>
                </a:lnTo>
                <a:lnTo>
                  <a:pt x="6043850" y="1955800"/>
                </a:lnTo>
                <a:lnTo>
                  <a:pt x="6071362" y="1866900"/>
                </a:lnTo>
                <a:lnTo>
                  <a:pt x="6086584" y="1841500"/>
                </a:lnTo>
                <a:lnTo>
                  <a:pt x="6099387" y="1816100"/>
                </a:lnTo>
                <a:lnTo>
                  <a:pt x="6109849" y="1816100"/>
                </a:lnTo>
                <a:lnTo>
                  <a:pt x="6118049" y="1790700"/>
                </a:lnTo>
                <a:lnTo>
                  <a:pt x="6124067" y="1739900"/>
                </a:lnTo>
                <a:lnTo>
                  <a:pt x="6135034" y="1739900"/>
                </a:lnTo>
                <a:lnTo>
                  <a:pt x="6142370" y="1727200"/>
                </a:lnTo>
                <a:lnTo>
                  <a:pt x="6146873" y="1714500"/>
                </a:lnTo>
                <a:lnTo>
                  <a:pt x="6149340" y="1701800"/>
                </a:lnTo>
                <a:lnTo>
                  <a:pt x="6162532" y="1676400"/>
                </a:lnTo>
                <a:lnTo>
                  <a:pt x="6177248" y="1663700"/>
                </a:lnTo>
                <a:lnTo>
                  <a:pt x="6188487" y="1651000"/>
                </a:lnTo>
                <a:lnTo>
                  <a:pt x="6191250" y="1625600"/>
                </a:lnTo>
                <a:lnTo>
                  <a:pt x="6195240" y="1625600"/>
                </a:lnTo>
                <a:lnTo>
                  <a:pt x="6199743" y="1612900"/>
                </a:lnTo>
                <a:lnTo>
                  <a:pt x="6204698" y="1612900"/>
                </a:lnTo>
                <a:lnTo>
                  <a:pt x="6210046" y="1600200"/>
                </a:lnTo>
                <a:lnTo>
                  <a:pt x="6210300" y="1600200"/>
                </a:lnTo>
                <a:lnTo>
                  <a:pt x="6213729" y="1574800"/>
                </a:lnTo>
                <a:lnTo>
                  <a:pt x="6221222" y="1511300"/>
                </a:lnTo>
                <a:lnTo>
                  <a:pt x="6227704" y="1498600"/>
                </a:lnTo>
                <a:lnTo>
                  <a:pt x="6246528" y="1447800"/>
                </a:lnTo>
                <a:lnTo>
                  <a:pt x="6255512" y="1422400"/>
                </a:lnTo>
                <a:lnTo>
                  <a:pt x="6264149" y="1409700"/>
                </a:lnTo>
                <a:lnTo>
                  <a:pt x="6272609" y="1384300"/>
                </a:lnTo>
                <a:lnTo>
                  <a:pt x="6279854" y="1371600"/>
                </a:lnTo>
                <a:lnTo>
                  <a:pt x="6284849" y="1346200"/>
                </a:lnTo>
                <a:lnTo>
                  <a:pt x="6290978" y="1333500"/>
                </a:lnTo>
                <a:lnTo>
                  <a:pt x="6300549" y="1320800"/>
                </a:lnTo>
                <a:lnTo>
                  <a:pt x="6309191" y="1308100"/>
                </a:lnTo>
                <a:lnTo>
                  <a:pt x="6312535" y="1295400"/>
                </a:lnTo>
                <a:lnTo>
                  <a:pt x="6366002" y="1231900"/>
                </a:lnTo>
                <a:lnTo>
                  <a:pt x="6436995" y="1143000"/>
                </a:lnTo>
                <a:lnTo>
                  <a:pt x="6562090" y="901700"/>
                </a:lnTo>
                <a:lnTo>
                  <a:pt x="6586620" y="876300"/>
                </a:lnTo>
                <a:lnTo>
                  <a:pt x="6612699" y="838200"/>
                </a:lnTo>
                <a:lnTo>
                  <a:pt x="6635634" y="812800"/>
                </a:lnTo>
                <a:lnTo>
                  <a:pt x="6650735" y="762000"/>
                </a:lnTo>
                <a:lnTo>
                  <a:pt x="6656958" y="673100"/>
                </a:lnTo>
                <a:lnTo>
                  <a:pt x="6669278" y="596900"/>
                </a:lnTo>
                <a:lnTo>
                  <a:pt x="6686020" y="546100"/>
                </a:lnTo>
                <a:lnTo>
                  <a:pt x="6699011" y="508000"/>
                </a:lnTo>
                <a:lnTo>
                  <a:pt x="6712694" y="457200"/>
                </a:lnTo>
                <a:lnTo>
                  <a:pt x="6731508" y="419100"/>
                </a:lnTo>
                <a:lnTo>
                  <a:pt x="6741977" y="393700"/>
                </a:lnTo>
                <a:lnTo>
                  <a:pt x="6746875" y="368300"/>
                </a:lnTo>
                <a:lnTo>
                  <a:pt x="6750438" y="355600"/>
                </a:lnTo>
                <a:lnTo>
                  <a:pt x="6756908" y="342900"/>
                </a:lnTo>
                <a:lnTo>
                  <a:pt x="6770241" y="330200"/>
                </a:lnTo>
                <a:lnTo>
                  <a:pt x="6788419" y="317500"/>
                </a:lnTo>
                <a:lnTo>
                  <a:pt x="6806432" y="292100"/>
                </a:lnTo>
                <a:lnTo>
                  <a:pt x="6819265" y="279400"/>
                </a:lnTo>
                <a:lnTo>
                  <a:pt x="6835140" y="254000"/>
                </a:lnTo>
                <a:lnTo>
                  <a:pt x="6845808" y="215900"/>
                </a:lnTo>
                <a:lnTo>
                  <a:pt x="6846951" y="215900"/>
                </a:lnTo>
                <a:lnTo>
                  <a:pt x="6854247" y="203200"/>
                </a:lnTo>
                <a:lnTo>
                  <a:pt x="6863318" y="190500"/>
                </a:lnTo>
                <a:lnTo>
                  <a:pt x="6872650" y="190500"/>
                </a:lnTo>
                <a:lnTo>
                  <a:pt x="6880733" y="177800"/>
                </a:lnTo>
                <a:lnTo>
                  <a:pt x="6869358" y="165100"/>
                </a:lnTo>
                <a:lnTo>
                  <a:pt x="6880225" y="152400"/>
                </a:lnTo>
                <a:lnTo>
                  <a:pt x="6891662" y="152400"/>
                </a:lnTo>
                <a:lnTo>
                  <a:pt x="6882003" y="127000"/>
                </a:lnTo>
                <a:lnTo>
                  <a:pt x="6928611" y="101600"/>
                </a:lnTo>
                <a:lnTo>
                  <a:pt x="6938264" y="88900"/>
                </a:lnTo>
                <a:lnTo>
                  <a:pt x="6953250" y="38100"/>
                </a:lnTo>
                <a:lnTo>
                  <a:pt x="6946299" y="0"/>
                </a:lnTo>
                <a:close/>
              </a:path>
              <a:path w="6953250" h="6235700">
                <a:moveTo>
                  <a:pt x="551111" y="6096000"/>
                </a:moveTo>
                <a:lnTo>
                  <a:pt x="521678" y="6096000"/>
                </a:lnTo>
                <a:lnTo>
                  <a:pt x="530326" y="6108700"/>
                </a:lnTo>
                <a:lnTo>
                  <a:pt x="541905" y="6108700"/>
                </a:lnTo>
                <a:lnTo>
                  <a:pt x="551111" y="6096000"/>
                </a:lnTo>
                <a:close/>
              </a:path>
              <a:path w="6953250" h="6235700">
                <a:moveTo>
                  <a:pt x="642845" y="6083300"/>
                </a:moveTo>
                <a:lnTo>
                  <a:pt x="594372" y="6083300"/>
                </a:lnTo>
                <a:lnTo>
                  <a:pt x="615098" y="6096000"/>
                </a:lnTo>
                <a:lnTo>
                  <a:pt x="633984" y="6096000"/>
                </a:lnTo>
                <a:lnTo>
                  <a:pt x="642845" y="6083300"/>
                </a:lnTo>
                <a:close/>
              </a:path>
              <a:path w="6953250" h="6235700">
                <a:moveTo>
                  <a:pt x="717486" y="6083300"/>
                </a:moveTo>
                <a:lnTo>
                  <a:pt x="662609" y="6083300"/>
                </a:lnTo>
                <a:lnTo>
                  <a:pt x="688937" y="6096000"/>
                </a:lnTo>
                <a:lnTo>
                  <a:pt x="717486" y="6083300"/>
                </a:lnTo>
                <a:close/>
              </a:path>
              <a:path w="6953250" h="6235700">
                <a:moveTo>
                  <a:pt x="796589" y="6019800"/>
                </a:moveTo>
                <a:lnTo>
                  <a:pt x="757504" y="6019800"/>
                </a:lnTo>
                <a:lnTo>
                  <a:pt x="760552" y="6032500"/>
                </a:lnTo>
                <a:lnTo>
                  <a:pt x="788169" y="6032500"/>
                </a:lnTo>
                <a:lnTo>
                  <a:pt x="796589" y="6019800"/>
                </a:lnTo>
                <a:close/>
              </a:path>
              <a:path w="6953250" h="6235700">
                <a:moveTo>
                  <a:pt x="1127069" y="5854700"/>
                </a:moveTo>
                <a:lnTo>
                  <a:pt x="1099532" y="5854700"/>
                </a:lnTo>
                <a:lnTo>
                  <a:pt x="1107338" y="5867400"/>
                </a:lnTo>
                <a:lnTo>
                  <a:pt x="1120821" y="5867400"/>
                </a:lnTo>
                <a:lnTo>
                  <a:pt x="1127069" y="5854700"/>
                </a:lnTo>
                <a:close/>
              </a:path>
              <a:path w="6953250" h="6235700">
                <a:moveTo>
                  <a:pt x="1006487" y="5842000"/>
                </a:moveTo>
                <a:lnTo>
                  <a:pt x="975779" y="5842000"/>
                </a:lnTo>
                <a:lnTo>
                  <a:pt x="986038" y="5854700"/>
                </a:lnTo>
                <a:lnTo>
                  <a:pt x="1000657" y="5854700"/>
                </a:lnTo>
                <a:lnTo>
                  <a:pt x="1006487" y="5842000"/>
                </a:lnTo>
                <a:close/>
              </a:path>
              <a:path w="6953250" h="6235700">
                <a:moveTo>
                  <a:pt x="1057656" y="5842000"/>
                </a:moveTo>
                <a:lnTo>
                  <a:pt x="1022308" y="5842000"/>
                </a:lnTo>
                <a:lnTo>
                  <a:pt x="1037015" y="5854700"/>
                </a:lnTo>
                <a:lnTo>
                  <a:pt x="1049250" y="5854700"/>
                </a:lnTo>
                <a:lnTo>
                  <a:pt x="1057656" y="5842000"/>
                </a:lnTo>
                <a:close/>
              </a:path>
              <a:path w="6953250" h="6235700">
                <a:moveTo>
                  <a:pt x="1150067" y="5842000"/>
                </a:moveTo>
                <a:lnTo>
                  <a:pt x="1057656" y="5842000"/>
                </a:lnTo>
                <a:lnTo>
                  <a:pt x="1068662" y="5854700"/>
                </a:lnTo>
                <a:lnTo>
                  <a:pt x="1145590" y="5854700"/>
                </a:lnTo>
                <a:lnTo>
                  <a:pt x="1150067" y="5842000"/>
                </a:lnTo>
                <a:close/>
              </a:path>
              <a:path w="6953250" h="6235700">
                <a:moveTo>
                  <a:pt x="1270541" y="5791200"/>
                </a:moveTo>
                <a:lnTo>
                  <a:pt x="1161956" y="5791200"/>
                </a:lnTo>
                <a:lnTo>
                  <a:pt x="1185418" y="5816600"/>
                </a:lnTo>
                <a:lnTo>
                  <a:pt x="1197744" y="5803900"/>
                </a:lnTo>
                <a:lnTo>
                  <a:pt x="1262132" y="5803900"/>
                </a:lnTo>
                <a:lnTo>
                  <a:pt x="1270541" y="5791200"/>
                </a:lnTo>
                <a:close/>
              </a:path>
              <a:path w="6953250" h="6235700">
                <a:moveTo>
                  <a:pt x="1316575" y="5791200"/>
                </a:moveTo>
                <a:lnTo>
                  <a:pt x="1281153" y="5791200"/>
                </a:lnTo>
                <a:lnTo>
                  <a:pt x="1293495" y="5803900"/>
                </a:lnTo>
                <a:lnTo>
                  <a:pt x="1316575" y="5791200"/>
                </a:lnTo>
                <a:close/>
              </a:path>
              <a:path w="6953250" h="6235700">
                <a:moveTo>
                  <a:pt x="1554638" y="5765800"/>
                </a:moveTo>
                <a:lnTo>
                  <a:pt x="1455842" y="5765800"/>
                </a:lnTo>
                <a:lnTo>
                  <a:pt x="1477645" y="5778500"/>
                </a:lnTo>
                <a:lnTo>
                  <a:pt x="1554638" y="5765800"/>
                </a:lnTo>
                <a:close/>
              </a:path>
              <a:path w="6953250" h="6235700">
                <a:moveTo>
                  <a:pt x="4715129" y="4216400"/>
                </a:moveTo>
                <a:lnTo>
                  <a:pt x="4683379" y="4216400"/>
                </a:lnTo>
                <a:lnTo>
                  <a:pt x="4692650" y="4229100"/>
                </a:lnTo>
                <a:lnTo>
                  <a:pt x="4715129" y="4216400"/>
                </a:lnTo>
                <a:close/>
              </a:path>
            </a:pathLst>
          </a:custGeom>
          <a:solidFill>
            <a:srgbClr val="82766A">
              <a:alpha val="14902"/>
            </a:srgbClr>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3" name="object 3">
            <a:extLst>
              <a:ext uri="{FF2B5EF4-FFF2-40B4-BE49-F238E27FC236}">
                <a16:creationId xmlns:a16="http://schemas.microsoft.com/office/drawing/2014/main" id="{515FE866-2162-1294-2FC1-CC9957F9D440}"/>
              </a:ext>
            </a:extLst>
          </p:cNvPr>
          <p:cNvSpPr txBox="1">
            <a:spLocks noGrp="1"/>
          </p:cNvSpPr>
          <p:nvPr>
            <p:ph type="title"/>
          </p:nvPr>
        </p:nvSpPr>
        <p:spPr>
          <a:xfrm>
            <a:off x="3771900" y="1630363"/>
            <a:ext cx="4572000" cy="388937"/>
          </a:xfrm>
        </p:spPr>
        <p:txBody>
          <a:bodyPr wrap="square" lIns="0" tIns="13335" rIns="0" bIns="0">
            <a:spAutoFit/>
          </a:bodyPr>
          <a:lstStyle/>
          <a:p>
            <a:pPr marL="12700" algn="ctr" eaLnBrk="1" hangingPunct="1">
              <a:spcBef>
                <a:spcPts val="100"/>
              </a:spcBef>
              <a:tabLst>
                <a:tab pos="1344613" algn="l"/>
                <a:tab pos="1943100" algn="l"/>
              </a:tabLst>
              <a:defRPr/>
            </a:pPr>
            <a:r>
              <a:rPr lang="en-US" sz="2400" dirty="0">
                <a:solidFill>
                  <a:srgbClr val="252525"/>
                </a:solidFill>
                <a:latin typeface="Arial" panose="020B0604020202020204" pitchFamily="34" charset="0"/>
                <a:cs typeface="Arial" panose="020B0604020202020204" pitchFamily="34" charset="0"/>
              </a:rPr>
              <a:t>Conclusion </a:t>
            </a:r>
            <a:endParaRPr lang="en-US" sz="2400" dirty="0">
              <a:latin typeface="Arial" panose="020B0604020202020204" pitchFamily="34" charset="0"/>
              <a:cs typeface="Arial" panose="020B0604020202020204" pitchFamily="34" charset="0"/>
            </a:endParaRPr>
          </a:p>
        </p:txBody>
      </p:sp>
      <p:sp>
        <p:nvSpPr>
          <p:cNvPr id="67589" name="object 9">
            <a:extLst>
              <a:ext uri="{FF2B5EF4-FFF2-40B4-BE49-F238E27FC236}">
                <a16:creationId xmlns:a16="http://schemas.microsoft.com/office/drawing/2014/main" id="{F6E24EBA-39B5-563D-B665-7C545339498A}"/>
              </a:ext>
            </a:extLst>
          </p:cNvPr>
          <p:cNvSpPr txBox="1">
            <a:spLocks noChangeArrowheads="1"/>
          </p:cNvSpPr>
          <p:nvPr/>
        </p:nvSpPr>
        <p:spPr bwMode="auto">
          <a:xfrm>
            <a:off x="1546225" y="2951163"/>
            <a:ext cx="8410575" cy="2252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1430" rIns="0" bIns="0">
            <a:spAutoFit/>
          </a:bodyPr>
          <a:lstStyle>
            <a:lvl1pPr marL="241300" indent="-228600">
              <a:tabLst>
                <a:tab pos="241300" algn="l"/>
              </a:tabLst>
              <a:defRPr>
                <a:solidFill>
                  <a:schemeClr val="tx1"/>
                </a:solidFill>
                <a:latin typeface="Calibri" panose="020F0502020204030204" pitchFamily="34" charset="0"/>
              </a:defRPr>
            </a:lvl1pPr>
            <a:lvl2pPr marL="742950" indent="-285750">
              <a:tabLst>
                <a:tab pos="241300" algn="l"/>
              </a:tabLst>
              <a:defRPr>
                <a:solidFill>
                  <a:schemeClr val="tx1"/>
                </a:solidFill>
                <a:latin typeface="Calibri" panose="020F0502020204030204" pitchFamily="34" charset="0"/>
              </a:defRPr>
            </a:lvl2pPr>
            <a:lvl3pPr marL="1143000" indent="-228600">
              <a:tabLst>
                <a:tab pos="241300" algn="l"/>
              </a:tabLst>
              <a:defRPr>
                <a:solidFill>
                  <a:schemeClr val="tx1"/>
                </a:solidFill>
                <a:latin typeface="Calibri" panose="020F0502020204030204" pitchFamily="34" charset="0"/>
              </a:defRPr>
            </a:lvl3pPr>
            <a:lvl4pPr marL="1600200" indent="-228600">
              <a:tabLst>
                <a:tab pos="241300" algn="l"/>
              </a:tabLst>
              <a:defRPr>
                <a:solidFill>
                  <a:schemeClr val="tx1"/>
                </a:solidFill>
                <a:latin typeface="Calibri" panose="020F0502020204030204" pitchFamily="34" charset="0"/>
              </a:defRPr>
            </a:lvl4pPr>
            <a:lvl5pPr marL="2057400" indent="-228600">
              <a:tabLst>
                <a:tab pos="241300" algn="l"/>
              </a:tabLst>
              <a:defRPr>
                <a:solidFill>
                  <a:schemeClr val="tx1"/>
                </a:solidFill>
                <a:latin typeface="Calibri" panose="020F0502020204030204" pitchFamily="34" charset="0"/>
              </a:defRPr>
            </a:lvl5pPr>
            <a:lvl6pPr marL="2514600" indent="-228600" eaLnBrk="0" fontAlgn="base" hangingPunct="0">
              <a:spcBef>
                <a:spcPct val="0"/>
              </a:spcBef>
              <a:spcAft>
                <a:spcPct val="0"/>
              </a:spcAft>
              <a:tabLst>
                <a:tab pos="241300" algn="l"/>
              </a:tabLst>
              <a:defRPr>
                <a:solidFill>
                  <a:schemeClr val="tx1"/>
                </a:solidFill>
                <a:latin typeface="Calibri" panose="020F0502020204030204" pitchFamily="34" charset="0"/>
              </a:defRPr>
            </a:lvl6pPr>
            <a:lvl7pPr marL="2971800" indent="-228600" eaLnBrk="0" fontAlgn="base" hangingPunct="0">
              <a:spcBef>
                <a:spcPct val="0"/>
              </a:spcBef>
              <a:spcAft>
                <a:spcPct val="0"/>
              </a:spcAft>
              <a:tabLst>
                <a:tab pos="241300" algn="l"/>
              </a:tabLst>
              <a:defRPr>
                <a:solidFill>
                  <a:schemeClr val="tx1"/>
                </a:solidFill>
                <a:latin typeface="Calibri" panose="020F0502020204030204" pitchFamily="34" charset="0"/>
              </a:defRPr>
            </a:lvl7pPr>
            <a:lvl8pPr marL="3429000" indent="-228600" eaLnBrk="0" fontAlgn="base" hangingPunct="0">
              <a:spcBef>
                <a:spcPct val="0"/>
              </a:spcBef>
              <a:spcAft>
                <a:spcPct val="0"/>
              </a:spcAft>
              <a:tabLst>
                <a:tab pos="241300" algn="l"/>
              </a:tabLst>
              <a:defRPr>
                <a:solidFill>
                  <a:schemeClr val="tx1"/>
                </a:solidFill>
                <a:latin typeface="Calibri" panose="020F0502020204030204" pitchFamily="34" charset="0"/>
              </a:defRPr>
            </a:lvl8pPr>
            <a:lvl9pPr marL="3886200" indent="-228600" eaLnBrk="0" fontAlgn="base" hangingPunct="0">
              <a:spcBef>
                <a:spcPct val="0"/>
              </a:spcBef>
              <a:spcAft>
                <a:spcPct val="0"/>
              </a:spcAft>
              <a:tabLst>
                <a:tab pos="241300" algn="l"/>
              </a:tabLst>
              <a:defRPr>
                <a:solidFill>
                  <a:schemeClr val="tx1"/>
                </a:solidFill>
                <a:latin typeface="Calibri" panose="020F0502020204030204" pitchFamily="34" charset="0"/>
              </a:defRPr>
            </a:lvl9pPr>
          </a:lstStyle>
          <a:p>
            <a:pPr marL="12700" indent="0" algn="just" eaLnBrk="1" hangingPunct="1">
              <a:spcBef>
                <a:spcPts val="88"/>
              </a:spcBef>
              <a:buSzPct val="81000"/>
              <a:defRPr/>
            </a:pPr>
            <a:r>
              <a:rPr lang="en-US" sz="2400" dirty="0">
                <a:solidFill>
                  <a:srgbClr val="252525"/>
                </a:solidFill>
                <a:latin typeface="Arial" panose="020B0604020202020204" pitchFamily="34" charset="0"/>
                <a:cs typeface="Arial" panose="020B0604020202020204" pitchFamily="34" charset="0"/>
              </a:rPr>
              <a:t>The digital technology and digital tools are improving life and leading to best care in the future. So, it is important for employees in the health care sector and patient to be digitally literate.</a:t>
            </a:r>
          </a:p>
          <a:p>
            <a:pPr marL="12700" indent="0" algn="just" eaLnBrk="1" hangingPunct="1">
              <a:spcBef>
                <a:spcPts val="88"/>
              </a:spcBef>
              <a:buSzPct val="81000"/>
              <a:defRPr/>
            </a:pPr>
            <a:endParaRPr lang="en-US" sz="2400" dirty="0">
              <a:solidFill>
                <a:srgbClr val="252525"/>
              </a:solidFill>
              <a:latin typeface="Arial" panose="020B0604020202020204" pitchFamily="34" charset="0"/>
              <a:cs typeface="Arial" panose="020B0604020202020204" pitchFamily="34" charset="0"/>
            </a:endParaRPr>
          </a:p>
          <a:p>
            <a:pPr algn="just" eaLnBrk="1" hangingPunct="1">
              <a:spcBef>
                <a:spcPts val="88"/>
              </a:spcBef>
              <a:buSzPct val="81000"/>
              <a:buFontTx/>
              <a:buChar char="•"/>
              <a:defRPr/>
            </a:pP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9F229-D814-7A08-52EF-159001574330}"/>
              </a:ext>
            </a:extLst>
          </p:cNvPr>
          <p:cNvSpPr>
            <a:spLocks noGrp="1"/>
          </p:cNvSpPr>
          <p:nvPr>
            <p:ph type="ctrTitle"/>
          </p:nvPr>
        </p:nvSpPr>
        <p:spPr>
          <a:xfrm>
            <a:off x="1319213" y="33338"/>
            <a:ext cx="8637587" cy="579437"/>
          </a:xfrm>
        </p:spPr>
        <p:txBody>
          <a:bodyPr/>
          <a:lstStyle/>
          <a:p>
            <a:pPr eaLnBrk="1" fontAlgn="auto" hangingPunct="1">
              <a:spcAft>
                <a:spcPts val="0"/>
              </a:spcAft>
              <a:defRPr/>
            </a:pPr>
            <a:r>
              <a:rPr lang="en-GB" b="1" dirty="0">
                <a:solidFill>
                  <a:srgbClr val="002060"/>
                </a:solidFill>
                <a:latin typeface="Sanskrit Text" panose="020B0502040204020203" pitchFamily="18" charset="0"/>
                <a:cs typeface="Sanskrit Text" panose="020B0502040204020203" pitchFamily="18" charset="0"/>
              </a:rPr>
              <a:t>References</a:t>
            </a:r>
          </a:p>
        </p:txBody>
      </p:sp>
      <p:sp>
        <p:nvSpPr>
          <p:cNvPr id="3" name="Subtitle 2">
            <a:extLst>
              <a:ext uri="{FF2B5EF4-FFF2-40B4-BE49-F238E27FC236}">
                <a16:creationId xmlns:a16="http://schemas.microsoft.com/office/drawing/2014/main" id="{16D8D82A-31E7-EA6E-72C8-230253D7FBEB}"/>
              </a:ext>
            </a:extLst>
          </p:cNvPr>
          <p:cNvSpPr>
            <a:spLocks noGrp="1"/>
          </p:cNvSpPr>
          <p:nvPr>
            <p:ph type="subTitle" idx="1"/>
          </p:nvPr>
        </p:nvSpPr>
        <p:spPr>
          <a:xfrm>
            <a:off x="233363" y="401638"/>
            <a:ext cx="11818937" cy="6438900"/>
          </a:xfrm>
        </p:spPr>
        <p:txBody>
          <a:bodyPr>
            <a:noAutofit/>
          </a:bodyPr>
          <a:lstStyle/>
          <a:p>
            <a:pPr marL="342900" indent="-342900" algn="l" eaLnBrk="1" fontAlgn="auto" hangingPunct="1">
              <a:lnSpc>
                <a:spcPct val="150000"/>
              </a:lnSpc>
              <a:spcAft>
                <a:spcPts val="0"/>
              </a:spcAft>
              <a:buClr>
                <a:srgbClr val="002060"/>
              </a:buClr>
              <a:buFont typeface="+mj-lt"/>
              <a:buAutoNum type="arabicPeriod"/>
              <a:defRPr/>
            </a:pPr>
            <a:r>
              <a:rPr lang="en-US" sz="1400" spc="0" dirty="0">
                <a:solidFill>
                  <a:srgbClr val="252525"/>
                </a:solidFill>
                <a:latin typeface="Times New Roman" panose="02020603050405020304" pitchFamily="18" charset="0"/>
                <a:ea typeface="Georgia" panose="02040502050405020303" pitchFamily="18" charset="0"/>
                <a:cs typeface="Times New Roman" panose="02020603050405020304" pitchFamily="18" charset="0"/>
              </a:rPr>
              <a:t>Aideen (2019) '' developing digital literacy skills'‘</a:t>
            </a:r>
          </a:p>
          <a:p>
            <a:pPr marL="342900" indent="-342900" algn="l" eaLnBrk="1" fontAlgn="auto" hangingPunct="1">
              <a:lnSpc>
                <a:spcPct val="150000"/>
              </a:lnSpc>
              <a:spcAft>
                <a:spcPts val="0"/>
              </a:spcAft>
              <a:buClr>
                <a:srgbClr val="002060"/>
              </a:buClr>
              <a:buFont typeface="+mj-lt"/>
              <a:buAutoNum type="arabicPeriod"/>
              <a:defRPr/>
            </a:pPr>
            <a:r>
              <a:rPr lang="en-US" sz="1400" dirty="0">
                <a:latin typeface="Times New Roman" panose="02020603050405020304" pitchFamily="18" charset="0"/>
                <a:cs typeface="Times New Roman" panose="02020603050405020304" pitchFamily="18" charset="0"/>
              </a:rPr>
              <a:t>Adelayanti, N. A. (2020, September 9). Digital Literacy Competency of Indonesian Society's Begins to Develop. Retrieved from NHS. (</a:t>
            </a:r>
            <a:r>
              <a:rPr lang="en-US" sz="1400" dirty="0" err="1">
                <a:latin typeface="Times New Roman" panose="02020603050405020304" pitchFamily="18" charset="0"/>
                <a:cs typeface="Times New Roman" panose="02020603050405020304" pitchFamily="18" charset="0"/>
              </a:rPr>
              <a:t>n.d.</a:t>
            </a:r>
            <a:r>
              <a:rPr lang="en-US" sz="1400" dirty="0">
                <a:latin typeface="Times New Roman" panose="02020603050405020304" pitchFamily="18" charset="0"/>
                <a:cs typeface="Times New Roman" panose="02020603050405020304" pitchFamily="18" charset="0"/>
              </a:rPr>
              <a:t>). NHS choices. Retrieved December 11, 2022, from </a:t>
            </a:r>
            <a:r>
              <a:rPr lang="en-US" sz="1400" dirty="0">
                <a:latin typeface="Times New Roman" panose="02020603050405020304" pitchFamily="18" charset="0"/>
                <a:cs typeface="Times New Roman" panose="02020603050405020304" pitchFamily="18" charset="0"/>
                <a:hlinkClick r:id="rId2"/>
              </a:rPr>
              <a:t>https://www.england.nhs.uk/mat-transformation/matrons-handbook/digital-and-technology/</a:t>
            </a:r>
            <a:endParaRPr lang="en-US" sz="1400" dirty="0">
              <a:latin typeface="Times New Roman" panose="02020603050405020304" pitchFamily="18" charset="0"/>
              <a:cs typeface="Times New Roman" panose="02020603050405020304" pitchFamily="18" charset="0"/>
            </a:endParaRPr>
          </a:p>
          <a:p>
            <a:pPr marL="342900" indent="-342900" algn="l" eaLnBrk="1" fontAlgn="auto" hangingPunct="1">
              <a:lnSpc>
                <a:spcPct val="150000"/>
              </a:lnSpc>
              <a:spcAft>
                <a:spcPts val="0"/>
              </a:spcAft>
              <a:buClr>
                <a:srgbClr val="002060"/>
              </a:buClr>
              <a:buFont typeface="+mj-lt"/>
              <a:buAutoNum type="arabicPeriod"/>
              <a:defRPr/>
            </a:pPr>
            <a:r>
              <a:rPr lang="en-US" sz="1400" dirty="0">
                <a:latin typeface="Times New Roman" panose="02020603050405020304" pitchFamily="18" charset="0"/>
                <a:cs typeface="Times New Roman" panose="02020603050405020304" pitchFamily="18" charset="0"/>
              </a:rPr>
              <a:t>Arnaud Robert., ed.(2022).'' Trends and innovations in healthcare'' , </a:t>
            </a:r>
            <a:r>
              <a:rPr lang="en-US" sz="1400" dirty="0" err="1">
                <a:latin typeface="Times New Roman" panose="02020603050405020304" pitchFamily="18" charset="0"/>
                <a:cs typeface="Times New Roman" panose="02020603050405020304" pitchFamily="18" charset="0"/>
              </a:rPr>
              <a:t>euronews.next</a:t>
            </a:r>
            <a:endParaRPr lang="en-US" sz="1400" dirty="0">
              <a:latin typeface="Times New Roman" panose="02020603050405020304" pitchFamily="18" charset="0"/>
              <a:cs typeface="Times New Roman" panose="02020603050405020304" pitchFamily="18" charset="0"/>
            </a:endParaRPr>
          </a:p>
          <a:p>
            <a:pPr marL="342900" indent="-342900" algn="l" eaLnBrk="1" fontAlgn="auto" hangingPunct="1">
              <a:lnSpc>
                <a:spcPct val="150000"/>
              </a:lnSpc>
              <a:spcAft>
                <a:spcPts val="0"/>
              </a:spcAft>
              <a:buClr>
                <a:srgbClr val="002060"/>
              </a:buClr>
              <a:buFont typeface="+mj-lt"/>
              <a:buAutoNum type="arabicPeriod"/>
              <a:defRPr/>
            </a:pPr>
            <a:r>
              <a:rPr lang="en-US" sz="1400" dirty="0">
                <a:latin typeface="Times New Roman" panose="02020603050405020304" pitchFamily="18" charset="0"/>
                <a:cs typeface="Times New Roman" panose="02020603050405020304" pitchFamily="18" charset="0"/>
              </a:rPr>
              <a:t>Ed.(2018).''Technologies are transforming healthcare'' , Newsroom</a:t>
            </a:r>
          </a:p>
          <a:p>
            <a:pPr marL="342900" indent="-342900" algn="l" eaLnBrk="1" fontAlgn="auto" hangingPunct="1">
              <a:lnSpc>
                <a:spcPct val="150000"/>
              </a:lnSpc>
              <a:spcAft>
                <a:spcPts val="0"/>
              </a:spcAft>
              <a:buClr>
                <a:srgbClr val="002060"/>
              </a:buClr>
              <a:buFont typeface="+mj-lt"/>
              <a:buAutoNum type="arabicPeriod"/>
              <a:defRPr/>
            </a:pPr>
            <a:r>
              <a:rPr lang="en-US" sz="1400" dirty="0">
                <a:latin typeface="Times New Roman" panose="02020603050405020304" pitchFamily="18" charset="0"/>
                <a:cs typeface="Times New Roman" panose="02020603050405020304" pitchFamily="18" charset="0"/>
              </a:rPr>
              <a:t>Ed.(2020).''Improving care for the elderly with digital; healthcare technology'' , Health Europa</a:t>
            </a:r>
          </a:p>
          <a:p>
            <a:pPr marL="342900" indent="-342900" algn="l" eaLnBrk="1" fontAlgn="auto" hangingPunct="1">
              <a:lnSpc>
                <a:spcPct val="150000"/>
              </a:lnSpc>
              <a:spcAft>
                <a:spcPts val="0"/>
              </a:spcAft>
              <a:buClr>
                <a:srgbClr val="002060"/>
              </a:buClr>
              <a:buFont typeface="+mj-lt"/>
              <a:buAutoNum type="arabicPeriod"/>
              <a:defRPr/>
            </a:pPr>
            <a:r>
              <a:rPr lang="en-US" sz="1400" dirty="0">
                <a:latin typeface="Times New Roman" panose="02020603050405020304" pitchFamily="18" charset="0"/>
                <a:cs typeface="Times New Roman" panose="02020603050405020304" pitchFamily="18" charset="0"/>
              </a:rPr>
              <a:t>Flavin, B. (2021, September 20). What is Digital Literacy? 5 skills that will serve you well. Rasmussen University. Retrieved December 11, 2022, from </a:t>
            </a:r>
            <a:r>
              <a:rPr lang="en-US" sz="1400" dirty="0">
                <a:latin typeface="Times New Roman" panose="02020603050405020304" pitchFamily="18" charset="0"/>
                <a:cs typeface="Times New Roman" panose="02020603050405020304" pitchFamily="18" charset="0"/>
                <a:hlinkClick r:id="rId3"/>
              </a:rPr>
              <a:t>https://www.rasmussen.edu/student-experience/college-life/what-is-digital-literacy/</a:t>
            </a:r>
            <a:endParaRPr lang="en-US" sz="1400" dirty="0">
              <a:latin typeface="Times New Roman" panose="02020603050405020304" pitchFamily="18" charset="0"/>
              <a:cs typeface="Times New Roman" panose="02020603050405020304" pitchFamily="18" charset="0"/>
            </a:endParaRPr>
          </a:p>
          <a:p>
            <a:pPr marL="342900" indent="-342900" algn="l" eaLnBrk="1" fontAlgn="auto" hangingPunct="1">
              <a:lnSpc>
                <a:spcPct val="150000"/>
              </a:lnSpc>
              <a:spcAft>
                <a:spcPts val="0"/>
              </a:spcAft>
              <a:buClr>
                <a:srgbClr val="002060"/>
              </a:buClr>
              <a:buFont typeface="+mj-lt"/>
              <a:buAutoNum type="arabicPeriod"/>
              <a:defRPr/>
            </a:pPr>
            <a:r>
              <a:rPr lang="en-US" sz="1400" dirty="0">
                <a:latin typeface="Times New Roman" panose="02020603050405020304" pitchFamily="18" charset="0"/>
                <a:cs typeface="Times New Roman" panose="02020603050405020304" pitchFamily="18" charset="0"/>
              </a:rPr>
              <a:t>Gonzalez-Roma, V and </a:t>
            </a:r>
            <a:r>
              <a:rPr lang="en-US" sz="1400" dirty="0" err="1">
                <a:latin typeface="Times New Roman" panose="02020603050405020304" pitchFamily="18" charset="0"/>
                <a:cs typeface="Times New Roman" panose="02020603050405020304" pitchFamily="18" charset="0"/>
              </a:rPr>
              <a:t>Hernadez</a:t>
            </a:r>
            <a:r>
              <a:rPr lang="en-US" sz="1400" dirty="0">
                <a:latin typeface="Times New Roman" panose="02020603050405020304" pitchFamily="18" charset="0"/>
                <a:cs typeface="Times New Roman" panose="02020603050405020304" pitchFamily="18" charset="0"/>
              </a:rPr>
              <a:t>, A (2014). Climate uniformity, it's influences on team communication quality, task conflict and team performance. Journal of applied psychology 99(6),1042</a:t>
            </a:r>
          </a:p>
          <a:p>
            <a:pPr marL="342900" indent="-342900" algn="l" eaLnBrk="1" fontAlgn="auto" hangingPunct="1">
              <a:lnSpc>
                <a:spcPct val="150000"/>
              </a:lnSpc>
              <a:spcAft>
                <a:spcPts val="0"/>
              </a:spcAft>
              <a:buClr>
                <a:srgbClr val="002060"/>
              </a:buClr>
              <a:buFont typeface="+mj-lt"/>
              <a:buAutoNum type="arabicPeriod"/>
              <a:defRPr/>
            </a:pPr>
            <a:r>
              <a:rPr lang="en-US" sz="1400" dirty="0">
                <a:solidFill>
                  <a:schemeClr val="bg2">
                    <a:lumMod val="25000"/>
                  </a:schemeClr>
                </a:solidFill>
                <a:latin typeface="Times New Roman" panose="02020603050405020304" pitchFamily="18" charset="0"/>
                <a:cs typeface="Times New Roman" panose="02020603050405020304" pitchFamily="18" charset="0"/>
              </a:rPr>
              <a:t>Hutchings, R. (2020). Key points The impact of Covid-19 on the use of digital technology in the NHS. [online] Available at: </a:t>
            </a:r>
            <a:r>
              <a:rPr lang="en-US" sz="1400" dirty="0">
                <a:solidFill>
                  <a:schemeClr val="tx1"/>
                </a:solidFill>
                <a:latin typeface="Times New Roman" panose="02020603050405020304" pitchFamily="18" charset="0"/>
                <a:cs typeface="Times New Roman" panose="02020603050405020304" pitchFamily="18" charset="0"/>
                <a:hlinkClick r:id="rId4"/>
              </a:rPr>
              <a:t>https://www.nuffieldtrust.org.uk/files/2020-08/the-impact-of-covid-19-on-the-use-of-digital-technology-in-the-nhs-web-2.pdf</a:t>
            </a:r>
            <a:r>
              <a:rPr lang="en-US" sz="1400" dirty="0">
                <a:solidFill>
                  <a:schemeClr val="tx1"/>
                </a:solidFill>
                <a:latin typeface="Times New Roman" panose="02020603050405020304" pitchFamily="18" charset="0"/>
                <a:cs typeface="Times New Roman" panose="02020603050405020304" pitchFamily="18" charset="0"/>
              </a:rPr>
              <a:t>  </a:t>
            </a:r>
            <a:r>
              <a:rPr lang="en-US" sz="1400" dirty="0">
                <a:solidFill>
                  <a:schemeClr val="bg2">
                    <a:lumMod val="25000"/>
                  </a:schemeClr>
                </a:solidFill>
                <a:latin typeface="Times New Roman" panose="02020603050405020304" pitchFamily="18" charset="0"/>
                <a:cs typeface="Times New Roman" panose="02020603050405020304" pitchFamily="18" charset="0"/>
              </a:rPr>
              <a:t>[Accessed 15 Nov. 2022]</a:t>
            </a:r>
          </a:p>
          <a:p>
            <a:pPr marL="342900" indent="-342900" algn="l" eaLnBrk="1" fontAlgn="auto" hangingPunct="1">
              <a:lnSpc>
                <a:spcPct val="150000"/>
              </a:lnSpc>
              <a:spcAft>
                <a:spcPts val="0"/>
              </a:spcAft>
              <a:buClr>
                <a:srgbClr val="002060"/>
              </a:buClr>
              <a:buFont typeface="+mj-lt"/>
              <a:buAutoNum type="arabicPeriod"/>
              <a:defRPr/>
            </a:pPr>
            <a:r>
              <a:rPr lang="en-US" sz="1400" spc="0" dirty="0">
                <a:solidFill>
                  <a:srgbClr val="252525"/>
                </a:solidFill>
                <a:latin typeface="Times New Roman" panose="02020603050405020304" pitchFamily="18" charset="0"/>
                <a:ea typeface="Georgia" panose="02040502050405020303" pitchFamily="18" charset="0"/>
                <a:cs typeface="Times New Roman" panose="02020603050405020304" pitchFamily="18" charset="0"/>
              </a:rPr>
              <a:t>James Chen (Jan 17, 2022). Technical skills</a:t>
            </a:r>
          </a:p>
          <a:p>
            <a:pPr marL="342900" indent="-342900" algn="l" eaLnBrk="1" fontAlgn="auto" hangingPunct="1">
              <a:lnSpc>
                <a:spcPct val="150000"/>
              </a:lnSpc>
              <a:spcAft>
                <a:spcPts val="0"/>
              </a:spcAft>
              <a:buClr>
                <a:srgbClr val="002060"/>
              </a:buClr>
              <a:buFont typeface="+mj-lt"/>
              <a:buAutoNum type="arabicPeriod"/>
              <a:defRPr/>
            </a:pPr>
            <a:endParaRPr lang="en-US" sz="1400" dirty="0">
              <a:latin typeface="Times New Roman" panose="02020603050405020304" pitchFamily="18" charset="0"/>
              <a:cs typeface="Times New Roman" panose="02020603050405020304" pitchFamily="18" charset="0"/>
            </a:endParaRPr>
          </a:p>
          <a:p>
            <a:pPr marL="342900" indent="-342900" algn="l" eaLnBrk="1" fontAlgn="auto" hangingPunct="1">
              <a:lnSpc>
                <a:spcPct val="150000"/>
              </a:lnSpc>
              <a:spcAft>
                <a:spcPts val="0"/>
              </a:spcAft>
              <a:buClr>
                <a:srgbClr val="002060"/>
              </a:buClr>
              <a:buFont typeface="+mj-lt"/>
              <a:buAutoNum type="arabicPeriod"/>
              <a:defRPr/>
            </a:pPr>
            <a:endParaRPr lang="en-US" sz="1400" dirty="0">
              <a:solidFill>
                <a:schemeClr val="bg2">
                  <a:lumMod val="25000"/>
                </a:schemeClr>
              </a:solidFill>
              <a:latin typeface="Times New Roman" panose="02020603050405020304" pitchFamily="18" charset="0"/>
              <a:cs typeface="Times New Roman" panose="02020603050405020304" pitchFamily="18" charset="0"/>
            </a:endParaRPr>
          </a:p>
          <a:p>
            <a:pPr marL="342900" indent="-342900" algn="l" eaLnBrk="1" fontAlgn="auto" hangingPunct="1">
              <a:lnSpc>
                <a:spcPct val="150000"/>
              </a:lnSpc>
              <a:spcAft>
                <a:spcPts val="0"/>
              </a:spcAft>
              <a:buClr>
                <a:srgbClr val="002060"/>
              </a:buClr>
              <a:buFont typeface="+mj-lt"/>
              <a:buAutoNum type="arabicPeriod"/>
              <a:defRPr/>
            </a:pPr>
            <a:endParaRPr lang="en-US" sz="1400" dirty="0"/>
          </a:p>
          <a:p>
            <a:pPr marL="342900" indent="-342900" algn="l" eaLnBrk="1" fontAlgn="auto" hangingPunct="1">
              <a:lnSpc>
                <a:spcPct val="150000"/>
              </a:lnSpc>
              <a:spcAft>
                <a:spcPts val="0"/>
              </a:spcAft>
              <a:buClr>
                <a:srgbClr val="002060"/>
              </a:buClr>
              <a:buFont typeface="+mj-lt"/>
              <a:buAutoNum type="arabicPeriod"/>
              <a:defRPr/>
            </a:pPr>
            <a:endParaRPr lang="en-US" sz="1400" dirty="0">
              <a:latin typeface="Century Gothic" panose="020B0502020202020204" pitchFamily="34" charset="0"/>
            </a:endParaRPr>
          </a:p>
          <a:p>
            <a:pPr marL="342900" indent="-342900" algn="l" eaLnBrk="1" fontAlgn="auto" hangingPunct="1">
              <a:lnSpc>
                <a:spcPct val="150000"/>
              </a:lnSpc>
              <a:spcAft>
                <a:spcPts val="0"/>
              </a:spcAft>
              <a:buClr>
                <a:srgbClr val="002060"/>
              </a:buClr>
              <a:buFont typeface="+mj-lt"/>
              <a:buAutoNum type="arabicPeriod"/>
              <a:defRPr/>
            </a:pPr>
            <a:endParaRPr lang="en-US" sz="1400" dirty="0">
              <a:latin typeface="Century Gothic" panose="020B0502020202020204" pitchFamily="34" charset="0"/>
            </a:endParaRPr>
          </a:p>
          <a:p>
            <a:pPr marL="342900" indent="-342900" algn="l" eaLnBrk="1" fontAlgn="auto" hangingPunct="1">
              <a:lnSpc>
                <a:spcPct val="150000"/>
              </a:lnSpc>
              <a:spcAft>
                <a:spcPts val="0"/>
              </a:spcAft>
              <a:buClr>
                <a:srgbClr val="002060"/>
              </a:buClr>
              <a:buFont typeface="+mj-lt"/>
              <a:buAutoNum type="arabicPeriod"/>
              <a:defRPr/>
            </a:pPr>
            <a:endParaRPr lang="en-US" sz="1400" dirty="0">
              <a:solidFill>
                <a:schemeClr val="tx1"/>
              </a:solidFill>
              <a:latin typeface="Times New Roman" panose="02020603050405020304" pitchFamily="18" charset="0"/>
              <a:cs typeface="+mn-cs"/>
            </a:endParaRPr>
          </a:p>
          <a:p>
            <a:pPr marL="342900" indent="-342900" algn="l" eaLnBrk="1" fontAlgn="auto" hangingPunct="1">
              <a:spcAft>
                <a:spcPts val="0"/>
              </a:spcAft>
              <a:buClr>
                <a:schemeClr val="accent1">
                  <a:lumMod val="75000"/>
                </a:schemeClr>
              </a:buClr>
              <a:buFont typeface="+mj-lt"/>
              <a:buAutoNum type="arabicPeriod"/>
              <a:defRPr/>
            </a:pPr>
            <a:endParaRPr lang="en-US" sz="1400" dirty="0">
              <a:solidFill>
                <a:schemeClr val="tx1"/>
              </a:solidFill>
              <a:latin typeface="Times New Roman" panose="02020603050405020304" pitchFamily="18" charset="0"/>
              <a:cs typeface="+mn-cs"/>
            </a:endParaRPr>
          </a:p>
          <a:p>
            <a:pPr marL="457200" indent="-457200" algn="l" eaLnBrk="1" fontAlgn="auto" hangingPunct="1">
              <a:spcAft>
                <a:spcPts val="0"/>
              </a:spcAft>
              <a:buClr>
                <a:schemeClr val="accent1">
                  <a:lumMod val="75000"/>
                </a:schemeClr>
              </a:buClr>
              <a:buFont typeface="Wingdings" panose="05000000000000000000" pitchFamily="2" charset="2"/>
              <a:buAutoNum type="arabicPeriod"/>
              <a:defRPr/>
            </a:pPr>
            <a:endParaRPr lang="en-US" sz="1400" dirty="0">
              <a:solidFill>
                <a:schemeClr val="tx1"/>
              </a:solidFill>
              <a:cs typeface="+mn-cs"/>
            </a:endParaRPr>
          </a:p>
          <a:p>
            <a:pPr marL="457200" indent="-457200" algn="l" eaLnBrk="1" fontAlgn="auto" hangingPunct="1">
              <a:spcAft>
                <a:spcPts val="0"/>
              </a:spcAft>
              <a:buClr>
                <a:schemeClr val="accent1">
                  <a:lumMod val="75000"/>
                </a:schemeClr>
              </a:buClr>
              <a:buFont typeface="Wingdings" panose="05000000000000000000" pitchFamily="2" charset="2"/>
              <a:buAutoNum type="arabicPeriod"/>
              <a:defRPr/>
            </a:pPr>
            <a:endParaRPr lang="en-US" sz="1400" dirty="0">
              <a:solidFill>
                <a:schemeClr val="tx1"/>
              </a:solidFill>
              <a:cs typeface="+mn-cs"/>
            </a:endParaRPr>
          </a:p>
          <a:p>
            <a:pPr marL="457200" indent="-457200" algn="l" eaLnBrk="1" fontAlgn="auto" hangingPunct="1">
              <a:spcAft>
                <a:spcPts val="0"/>
              </a:spcAft>
              <a:buClr>
                <a:schemeClr val="accent1">
                  <a:lumMod val="75000"/>
                </a:schemeClr>
              </a:buClr>
              <a:buFont typeface="Wingdings" panose="05000000000000000000" pitchFamily="2" charset="2"/>
              <a:buAutoNum type="arabicPeriod"/>
              <a:defRPr/>
            </a:pPr>
            <a:endParaRPr lang="en-GB" sz="1400" dirty="0">
              <a:solidFill>
                <a:schemeClr val="tx1"/>
              </a:solidFill>
              <a:cs typeface="+mn-cs"/>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796CA1C-D84F-1FF6-C8D8-2971C12F2ADF}"/>
              </a:ext>
            </a:extLst>
          </p:cNvPr>
          <p:cNvSpPr>
            <a:spLocks noGrp="1"/>
          </p:cNvSpPr>
          <p:nvPr>
            <p:ph type="subTitle" idx="1"/>
          </p:nvPr>
        </p:nvSpPr>
        <p:spPr>
          <a:xfrm>
            <a:off x="233363" y="242888"/>
            <a:ext cx="11818937" cy="6275387"/>
          </a:xfrm>
        </p:spPr>
        <p:txBody>
          <a:bodyPr>
            <a:noAutofit/>
          </a:bodyPr>
          <a:lstStyle/>
          <a:p>
            <a:pPr marL="342900" indent="-342900" algn="l" eaLnBrk="1" fontAlgn="auto" hangingPunct="1">
              <a:lnSpc>
                <a:spcPct val="150000"/>
              </a:lnSpc>
              <a:spcAft>
                <a:spcPts val="0"/>
              </a:spcAft>
              <a:buClr>
                <a:srgbClr val="002060"/>
              </a:buClr>
              <a:buFont typeface="+mj-lt"/>
              <a:buAutoNum type="arabicPeriod"/>
              <a:defRPr/>
            </a:pPr>
            <a:endParaRPr lang="en-US" sz="1400" spc="0" dirty="0">
              <a:solidFill>
                <a:srgbClr val="000000"/>
              </a:solidFill>
              <a:latin typeface="Times New Roman" panose="02020603050405020304" pitchFamily="18" charset="0"/>
              <a:ea typeface="Georgia" panose="02040502050405020303" pitchFamily="18" charset="0"/>
              <a:cs typeface="Times New Roman" panose="02020603050405020304" pitchFamily="18" charset="0"/>
            </a:endParaRPr>
          </a:p>
          <a:p>
            <a:pPr algn="l" eaLnBrk="1" hangingPunct="1">
              <a:spcBef>
                <a:spcPct val="0"/>
              </a:spcBef>
              <a:buSzTx/>
              <a:defRPr/>
            </a:pPr>
            <a:endParaRPr lang="en-US" sz="1400" spc="0" dirty="0">
              <a:solidFill>
                <a:srgbClr val="000000"/>
              </a:solidFill>
              <a:latin typeface="Times New Roman" panose="02020603050405020304" pitchFamily="18" charset="0"/>
              <a:ea typeface="Georgia" panose="02040502050405020303" pitchFamily="18" charset="0"/>
              <a:cs typeface="Times New Roman" panose="02020603050405020304" pitchFamily="18" charset="0"/>
            </a:endParaRPr>
          </a:p>
          <a:p>
            <a:pPr marL="342900" indent="-342900" algn="l" eaLnBrk="1" fontAlgn="auto" hangingPunct="1">
              <a:spcAft>
                <a:spcPts val="0"/>
              </a:spcAft>
              <a:buClr>
                <a:srgbClr val="194B6F"/>
              </a:buClr>
              <a:buFont typeface="+mj-lt"/>
              <a:buAutoNum type="arabicPeriod"/>
              <a:defRPr/>
            </a:pPr>
            <a:endParaRPr lang="en-US" sz="1400" dirty="0">
              <a:solidFill>
                <a:schemeClr val="tx1"/>
              </a:solidFill>
              <a:latin typeface="Times New Roman" panose="02020603050405020304" pitchFamily="18" charset="0"/>
              <a:cs typeface="+mn-cs"/>
            </a:endParaRPr>
          </a:p>
          <a:p>
            <a:pPr marL="342900" indent="-342900" algn="l" eaLnBrk="1" fontAlgn="auto" hangingPunct="1">
              <a:spcAft>
                <a:spcPts val="0"/>
              </a:spcAft>
              <a:buClr>
                <a:schemeClr val="accent1">
                  <a:lumMod val="75000"/>
                </a:schemeClr>
              </a:buClr>
              <a:buFont typeface="+mj-lt"/>
              <a:buAutoNum type="arabicPeriod"/>
              <a:defRPr/>
            </a:pPr>
            <a:endParaRPr lang="en-US" sz="1400" dirty="0">
              <a:solidFill>
                <a:schemeClr val="tx1"/>
              </a:solidFill>
              <a:latin typeface="Times New Roman" panose="02020603050405020304" pitchFamily="18" charset="0"/>
              <a:cs typeface="+mn-cs"/>
            </a:endParaRPr>
          </a:p>
          <a:p>
            <a:pPr marL="457200" indent="-457200" algn="l" eaLnBrk="1" fontAlgn="auto" hangingPunct="1">
              <a:spcAft>
                <a:spcPts val="0"/>
              </a:spcAft>
              <a:buClr>
                <a:schemeClr val="accent1">
                  <a:lumMod val="75000"/>
                </a:schemeClr>
              </a:buClr>
              <a:buFont typeface="Wingdings" panose="05000000000000000000" pitchFamily="2" charset="2"/>
              <a:buAutoNum type="arabicPeriod"/>
              <a:defRPr/>
            </a:pPr>
            <a:endParaRPr lang="en-US" sz="1400" dirty="0">
              <a:solidFill>
                <a:schemeClr val="tx1"/>
              </a:solidFill>
              <a:cs typeface="+mn-cs"/>
            </a:endParaRPr>
          </a:p>
          <a:p>
            <a:pPr marL="457200" indent="-457200" algn="l" eaLnBrk="1" fontAlgn="auto" hangingPunct="1">
              <a:spcAft>
                <a:spcPts val="0"/>
              </a:spcAft>
              <a:buClr>
                <a:schemeClr val="accent1">
                  <a:lumMod val="75000"/>
                </a:schemeClr>
              </a:buClr>
              <a:buFont typeface="Wingdings" panose="05000000000000000000" pitchFamily="2" charset="2"/>
              <a:buAutoNum type="arabicPeriod"/>
              <a:defRPr/>
            </a:pPr>
            <a:endParaRPr lang="en-US" sz="1400" dirty="0">
              <a:solidFill>
                <a:schemeClr val="tx1"/>
              </a:solidFill>
              <a:cs typeface="+mn-cs"/>
            </a:endParaRPr>
          </a:p>
          <a:p>
            <a:pPr marL="457200" indent="-457200" algn="l" eaLnBrk="1" fontAlgn="auto" hangingPunct="1">
              <a:spcAft>
                <a:spcPts val="0"/>
              </a:spcAft>
              <a:buClr>
                <a:schemeClr val="accent1">
                  <a:lumMod val="75000"/>
                </a:schemeClr>
              </a:buClr>
              <a:buFont typeface="Wingdings" panose="05000000000000000000" pitchFamily="2" charset="2"/>
              <a:buAutoNum type="arabicPeriod"/>
              <a:defRPr/>
            </a:pPr>
            <a:endParaRPr lang="en-GB" sz="1400" dirty="0">
              <a:solidFill>
                <a:schemeClr val="tx1"/>
              </a:solidFill>
              <a:cs typeface="+mn-cs"/>
            </a:endParaRPr>
          </a:p>
        </p:txBody>
      </p:sp>
      <p:sp>
        <p:nvSpPr>
          <p:cNvPr id="5" name="Rectangle 4">
            <a:extLst>
              <a:ext uri="{FF2B5EF4-FFF2-40B4-BE49-F238E27FC236}">
                <a16:creationId xmlns:a16="http://schemas.microsoft.com/office/drawing/2014/main" id="{9AB5311C-3BFA-770D-EEF1-F01EC5DC3D01}"/>
              </a:ext>
            </a:extLst>
          </p:cNvPr>
          <p:cNvSpPr/>
          <p:nvPr/>
        </p:nvSpPr>
        <p:spPr>
          <a:xfrm>
            <a:off x="233363" y="268288"/>
            <a:ext cx="11566525" cy="6094412"/>
          </a:xfrm>
          <a:prstGeom prst="rect">
            <a:avLst/>
          </a:prstGeom>
        </p:spPr>
        <p:txBody>
          <a:bodyPr>
            <a:spAutoFit/>
          </a:bodyPr>
          <a:lstStyle/>
          <a:p>
            <a:pPr fontAlgn="auto">
              <a:lnSpc>
                <a:spcPct val="150000"/>
              </a:lnSpc>
              <a:spcAft>
                <a:spcPts val="0"/>
              </a:spcAft>
              <a:buClr>
                <a:srgbClr val="194B6F"/>
              </a:buClr>
              <a:defRPr/>
            </a:pPr>
            <a:r>
              <a:rPr lang="en-US" sz="1400" dirty="0">
                <a:solidFill>
                  <a:schemeClr val="bg2">
                    <a:lumMod val="25000"/>
                  </a:schemeClr>
                </a:solidFill>
                <a:latin typeface="Times New Roman" panose="02020603050405020304" pitchFamily="18" charset="0"/>
                <a:cs typeface="Times New Roman" panose="02020603050405020304" pitchFamily="18" charset="0"/>
              </a:rPr>
              <a:t>10. Katy Katz., ed.(2013).''Health administration vs Health information technology'' , ramussen.edu</a:t>
            </a:r>
          </a:p>
          <a:p>
            <a:pPr fontAlgn="auto">
              <a:lnSpc>
                <a:spcPct val="150000"/>
              </a:lnSpc>
              <a:spcAft>
                <a:spcPts val="0"/>
              </a:spcAft>
              <a:buClr>
                <a:srgbClr val="194B6F"/>
              </a:buClr>
              <a:defRPr/>
            </a:pPr>
            <a:r>
              <a:rPr lang="en-US" sz="1400" dirty="0">
                <a:solidFill>
                  <a:schemeClr val="bg2">
                    <a:lumMod val="25000"/>
                  </a:schemeClr>
                </a:solidFill>
                <a:latin typeface="Times New Roman" panose="02020603050405020304" pitchFamily="18" charset="0"/>
                <a:cs typeface="Times New Roman" panose="02020603050405020304" pitchFamily="18" charset="0"/>
              </a:rPr>
              <a:t>11. </a:t>
            </a:r>
            <a:r>
              <a:rPr lang="en-US" sz="1400" dirty="0" err="1">
                <a:solidFill>
                  <a:schemeClr val="bg2">
                    <a:lumMod val="25000"/>
                  </a:schemeClr>
                </a:solidFill>
                <a:latin typeface="Times New Roman" panose="02020603050405020304" pitchFamily="18" charset="0"/>
                <a:cs typeface="Times New Roman" panose="02020603050405020304" pitchFamily="18" charset="0"/>
              </a:rPr>
              <a:t>Kunsman</a:t>
            </a:r>
            <a:r>
              <a:rPr lang="en-US" sz="1400" dirty="0">
                <a:solidFill>
                  <a:schemeClr val="bg2">
                    <a:lumMod val="25000"/>
                  </a:schemeClr>
                </a:solidFill>
                <a:latin typeface="Times New Roman" panose="02020603050405020304" pitchFamily="18" charset="0"/>
                <a:cs typeface="Times New Roman" panose="02020603050405020304" pitchFamily="18" charset="0"/>
              </a:rPr>
              <a:t>, T. (2021). The Power of Digital Literacy: Increase Your Organization’s Knowledge. Retrieved from https://everyonesocial.com/blog/the-power-of-digital-literacy/</a:t>
            </a:r>
          </a:p>
          <a:p>
            <a:pPr fontAlgn="auto">
              <a:lnSpc>
                <a:spcPct val="150000"/>
              </a:lnSpc>
              <a:spcAft>
                <a:spcPts val="0"/>
              </a:spcAft>
              <a:buClr>
                <a:srgbClr val="194B6F"/>
              </a:buClr>
              <a:defRPr/>
            </a:pPr>
            <a:r>
              <a:rPr lang="en-US" sz="1400" dirty="0">
                <a:solidFill>
                  <a:schemeClr val="bg2">
                    <a:lumMod val="25000"/>
                  </a:schemeClr>
                </a:solidFill>
                <a:latin typeface="Times New Roman" panose="02020603050405020304" pitchFamily="18" charset="0"/>
                <a:cs typeface="Times New Roman" panose="02020603050405020304" pitchFamily="18" charset="0"/>
              </a:rPr>
              <a:t>12. Marlow S.L, </a:t>
            </a:r>
            <a:r>
              <a:rPr lang="en-US" sz="1400" dirty="0" err="1">
                <a:solidFill>
                  <a:schemeClr val="bg2">
                    <a:lumMod val="25000"/>
                  </a:schemeClr>
                </a:solidFill>
                <a:latin typeface="Times New Roman" panose="02020603050405020304" pitchFamily="18" charset="0"/>
                <a:cs typeface="Times New Roman" panose="02020603050405020304" pitchFamily="18" charset="0"/>
              </a:rPr>
              <a:t>Paoleti</a:t>
            </a:r>
            <a:r>
              <a:rPr lang="en-US" sz="1400" dirty="0">
                <a:solidFill>
                  <a:schemeClr val="bg2">
                    <a:lumMod val="25000"/>
                  </a:schemeClr>
                </a:solidFill>
                <a:latin typeface="Times New Roman" panose="02020603050405020304" pitchFamily="18" charset="0"/>
                <a:cs typeface="Times New Roman" panose="02020603050405020304" pitchFamily="18" charset="0"/>
              </a:rPr>
              <a:t> C.N, Burke C.S and Salas, E (2018). A meta analysis of team communication and performance. Organizational Behavior Human Decision Process, 144, 145-170</a:t>
            </a:r>
          </a:p>
          <a:p>
            <a:pPr fontAlgn="auto">
              <a:lnSpc>
                <a:spcPct val="150000"/>
              </a:lnSpc>
              <a:spcAft>
                <a:spcPts val="0"/>
              </a:spcAft>
              <a:buClr>
                <a:srgbClr val="194B6F"/>
              </a:buClr>
              <a:defRPr/>
            </a:pPr>
            <a:r>
              <a:rPr lang="en-US" sz="1400" dirty="0">
                <a:solidFill>
                  <a:schemeClr val="bg2">
                    <a:lumMod val="25000"/>
                  </a:schemeClr>
                </a:solidFill>
                <a:latin typeface="Times New Roman" panose="02020603050405020304" pitchFamily="18" charset="0"/>
                <a:cs typeface="Times New Roman" panose="02020603050405020304" pitchFamily="18" charset="0"/>
              </a:rPr>
              <a:t>13. NHS DIGITAL (2020). Increase in use of electronic prescriptions during coronavirus. [online] NHS Digital. Available at</a:t>
            </a:r>
            <a:r>
              <a:rPr lang="en-US" sz="1400" dirty="0">
                <a:solidFill>
                  <a:srgbClr val="002060"/>
                </a:solidFill>
                <a:latin typeface="Times New Roman" panose="02020603050405020304" pitchFamily="18" charset="0"/>
                <a:cs typeface="Times New Roman" panose="02020603050405020304" pitchFamily="18" charset="0"/>
              </a:rPr>
              <a:t>: </a:t>
            </a:r>
            <a:r>
              <a:rPr lang="en-US" sz="1400" dirty="0">
                <a:latin typeface="Times New Roman" panose="02020603050405020304" pitchFamily="18" charset="0"/>
                <a:cs typeface="Times New Roman" panose="02020603050405020304" pitchFamily="18" charset="0"/>
                <a:hlinkClick r:id="rId2"/>
              </a:rPr>
              <a:t>https://digital.nhs.uk/news/2020/increase-in-use-of-electronic-prescriptions-during-coronavirus</a:t>
            </a:r>
            <a:r>
              <a:rPr lang="en-US" sz="1400" dirty="0">
                <a:latin typeface="Times New Roman" panose="02020603050405020304" pitchFamily="18" charset="0"/>
                <a:cs typeface="Times New Roman" panose="02020603050405020304" pitchFamily="18" charset="0"/>
              </a:rPr>
              <a:t>  </a:t>
            </a:r>
            <a:r>
              <a:rPr lang="en-US" sz="1400" dirty="0">
                <a:solidFill>
                  <a:schemeClr val="bg2">
                    <a:lumMod val="25000"/>
                  </a:schemeClr>
                </a:solidFill>
                <a:latin typeface="Times New Roman" panose="02020603050405020304" pitchFamily="18" charset="0"/>
                <a:cs typeface="Times New Roman" panose="02020603050405020304" pitchFamily="18" charset="0"/>
              </a:rPr>
              <a:t>[Accessed 20 Nov. 2022]</a:t>
            </a:r>
          </a:p>
          <a:p>
            <a:pPr fontAlgn="auto">
              <a:lnSpc>
                <a:spcPct val="150000"/>
              </a:lnSpc>
              <a:spcAft>
                <a:spcPts val="0"/>
              </a:spcAft>
              <a:buClr>
                <a:srgbClr val="194B6F"/>
              </a:buClr>
              <a:defRPr/>
            </a:pPr>
            <a:r>
              <a:rPr lang="en-US" sz="1400" dirty="0">
                <a:solidFill>
                  <a:schemeClr val="bg2">
                    <a:lumMod val="25000"/>
                  </a:schemeClr>
                </a:solidFill>
                <a:latin typeface="Times New Roman" panose="02020603050405020304" pitchFamily="18" charset="0"/>
                <a:cs typeface="Times New Roman" panose="02020603050405020304" pitchFamily="18" charset="0"/>
              </a:rPr>
              <a:t>14. NHS Digital (2020). Almost half a million MS Teams messages a day sent in the NHS during COVID-19 lockdown. [online] NHS Digital. Available at: </a:t>
            </a:r>
            <a:r>
              <a:rPr lang="en-US" sz="1400" dirty="0">
                <a:latin typeface="Times New Roman" panose="02020603050405020304" pitchFamily="18" charset="0"/>
                <a:cs typeface="Times New Roman" panose="02020603050405020304" pitchFamily="18" charset="0"/>
                <a:hlinkClick r:id="rId3"/>
              </a:rPr>
              <a:t>https://digital.nhs.uk/news/2020/almost-half-a-million-ms-teams-messages-a-day-sent-in-the-nhs-during-lockdown</a:t>
            </a:r>
            <a:r>
              <a:rPr lang="en-US" sz="1400" dirty="0">
                <a:latin typeface="Times New Roman" panose="02020603050405020304" pitchFamily="18" charset="0"/>
                <a:cs typeface="Times New Roman" panose="02020603050405020304" pitchFamily="18" charset="0"/>
              </a:rPr>
              <a:t>  </a:t>
            </a:r>
            <a:r>
              <a:rPr lang="en-US" sz="1400" dirty="0">
                <a:solidFill>
                  <a:schemeClr val="bg2">
                    <a:lumMod val="25000"/>
                  </a:schemeClr>
                </a:solidFill>
                <a:latin typeface="Times New Roman" panose="02020603050405020304" pitchFamily="18" charset="0"/>
                <a:cs typeface="Times New Roman" panose="02020603050405020304" pitchFamily="18" charset="0"/>
              </a:rPr>
              <a:t>[Accessed 21 Nov. 2022]</a:t>
            </a:r>
          </a:p>
          <a:p>
            <a:pPr fontAlgn="auto">
              <a:lnSpc>
                <a:spcPct val="150000"/>
              </a:lnSpc>
              <a:spcAft>
                <a:spcPts val="0"/>
              </a:spcAft>
              <a:buClr>
                <a:srgbClr val="194B6F"/>
              </a:buClr>
              <a:defRPr/>
            </a:pPr>
            <a:r>
              <a:rPr lang="en-US" sz="1400" dirty="0">
                <a:solidFill>
                  <a:schemeClr val="bg2">
                    <a:lumMod val="25000"/>
                  </a:schemeClr>
                </a:solidFill>
                <a:latin typeface="Times New Roman" panose="02020603050405020304" pitchFamily="18" charset="0"/>
                <a:cs typeface="Times New Roman" panose="02020603050405020304" pitchFamily="18" charset="0"/>
              </a:rPr>
              <a:t>15. </a:t>
            </a:r>
            <a:r>
              <a:rPr lang="en-US" sz="1400" dirty="0">
                <a:latin typeface="Times New Roman" panose="02020603050405020304" pitchFamily="18" charset="0"/>
                <a:cs typeface="Times New Roman" panose="02020603050405020304" pitchFamily="18" charset="0"/>
              </a:rPr>
              <a:t>NHS. (</a:t>
            </a:r>
            <a:r>
              <a:rPr lang="en-US" sz="1400" dirty="0" err="1">
                <a:latin typeface="Times New Roman" panose="02020603050405020304" pitchFamily="18" charset="0"/>
                <a:cs typeface="Times New Roman" panose="02020603050405020304" pitchFamily="18" charset="0"/>
              </a:rPr>
              <a:t>n.d.</a:t>
            </a:r>
            <a:r>
              <a:rPr lang="en-US" sz="1400" dirty="0">
                <a:latin typeface="Times New Roman" panose="02020603050405020304" pitchFamily="18" charset="0"/>
                <a:cs typeface="Times New Roman" panose="02020603050405020304" pitchFamily="18" charset="0"/>
              </a:rPr>
              <a:t>). NHS choices. Retrieved December 11, 2022, from </a:t>
            </a:r>
            <a:r>
              <a:rPr lang="en-US" sz="1400" dirty="0">
                <a:latin typeface="Times New Roman" panose="02020603050405020304" pitchFamily="18" charset="0"/>
                <a:cs typeface="Times New Roman" panose="02020603050405020304" pitchFamily="18" charset="0"/>
                <a:hlinkClick r:id="rId4"/>
              </a:rPr>
              <a:t>https://www.england.nhs.uk/mat-transformation/matrons-handbook/digital-and-technology/</a:t>
            </a:r>
            <a:endParaRPr lang="en-US" sz="1400" dirty="0">
              <a:latin typeface="Times New Roman" panose="02020603050405020304" pitchFamily="18" charset="0"/>
              <a:cs typeface="Times New Roman" panose="02020603050405020304" pitchFamily="18" charset="0"/>
            </a:endParaRPr>
          </a:p>
          <a:p>
            <a:pPr fontAlgn="auto">
              <a:lnSpc>
                <a:spcPct val="150000"/>
              </a:lnSpc>
              <a:spcAft>
                <a:spcPts val="0"/>
              </a:spcAft>
              <a:buClr>
                <a:srgbClr val="002060"/>
              </a:buClr>
              <a:defRPr/>
            </a:pPr>
            <a:r>
              <a:rPr lang="en-US" sz="1400" dirty="0">
                <a:solidFill>
                  <a:schemeClr val="bg2">
                    <a:lumMod val="25000"/>
                  </a:schemeClr>
                </a:solidFill>
                <a:latin typeface="Times New Roman" panose="02020603050405020304" pitchFamily="18" charset="0"/>
                <a:cs typeface="Times New Roman" panose="02020603050405020304" pitchFamily="18" charset="0"/>
              </a:rPr>
              <a:t>16. Porter, S. (2020). </a:t>
            </a:r>
            <a:r>
              <a:rPr lang="en-US" sz="1400" dirty="0" err="1">
                <a:solidFill>
                  <a:schemeClr val="bg2">
                    <a:lumMod val="25000"/>
                  </a:schemeClr>
                </a:solidFill>
                <a:latin typeface="Times New Roman" panose="02020603050405020304" pitchFamily="18" charset="0"/>
                <a:cs typeface="Times New Roman" panose="02020603050405020304" pitchFamily="18" charset="0"/>
              </a:rPr>
              <a:t>eConsult</a:t>
            </a:r>
            <a:r>
              <a:rPr lang="en-US" sz="1400" dirty="0">
                <a:solidFill>
                  <a:schemeClr val="bg2">
                    <a:lumMod val="25000"/>
                  </a:schemeClr>
                </a:solidFill>
                <a:latin typeface="Times New Roman" panose="02020603050405020304" pitchFamily="18" charset="0"/>
                <a:cs typeface="Times New Roman" panose="02020603050405020304" pitchFamily="18" charset="0"/>
              </a:rPr>
              <a:t> selected as official Ministry of </a:t>
            </a:r>
            <a:r>
              <a:rPr lang="en-US" sz="1400" dirty="0" err="1">
                <a:solidFill>
                  <a:schemeClr val="bg2">
                    <a:lumMod val="25000"/>
                  </a:schemeClr>
                </a:solidFill>
                <a:latin typeface="Times New Roman" panose="02020603050405020304" pitchFamily="18" charset="0"/>
                <a:cs typeface="Times New Roman" panose="02020603050405020304" pitchFamily="18" charset="0"/>
              </a:rPr>
              <a:t>Defence</a:t>
            </a:r>
            <a:r>
              <a:rPr lang="en-US" sz="1400" dirty="0">
                <a:solidFill>
                  <a:schemeClr val="bg2">
                    <a:lumMod val="25000"/>
                  </a:schemeClr>
                </a:solidFill>
                <a:latin typeface="Times New Roman" panose="02020603050405020304" pitchFamily="18" charset="0"/>
                <a:cs typeface="Times New Roman" panose="02020603050405020304" pitchFamily="18" charset="0"/>
              </a:rPr>
              <a:t> online consultation tool. [online] </a:t>
            </a:r>
            <a:r>
              <a:rPr lang="en-US" sz="1400" dirty="0" err="1">
                <a:solidFill>
                  <a:schemeClr val="bg2">
                    <a:lumMod val="25000"/>
                  </a:schemeClr>
                </a:solidFill>
                <a:latin typeface="Times New Roman" panose="02020603050405020304" pitchFamily="18" charset="0"/>
                <a:cs typeface="Times New Roman" panose="02020603050405020304" pitchFamily="18" charset="0"/>
              </a:rPr>
              <a:t>MobiHealthNews</a:t>
            </a:r>
            <a:r>
              <a:rPr lang="en-US" sz="1400" dirty="0">
                <a:solidFill>
                  <a:schemeClr val="bg2">
                    <a:lumMod val="25000"/>
                  </a:schemeClr>
                </a:solidFill>
                <a:latin typeface="Times New Roman" panose="02020603050405020304" pitchFamily="18" charset="0"/>
                <a:cs typeface="Times New Roman" panose="02020603050405020304" pitchFamily="18" charset="0"/>
              </a:rPr>
              <a:t>. Available at: </a:t>
            </a:r>
            <a:r>
              <a:rPr lang="en-US" sz="1400" dirty="0">
                <a:latin typeface="Times New Roman" panose="02020603050405020304" pitchFamily="18" charset="0"/>
                <a:cs typeface="Times New Roman" panose="02020603050405020304" pitchFamily="18" charset="0"/>
                <a:hlinkClick r:id="rId5"/>
              </a:rPr>
              <a:t>https://www.mobihealthnews.com/news/emea/econsult-selected-official-ministry-defence-online-consultation-tool</a:t>
            </a:r>
            <a:r>
              <a:rPr lang="en-US" sz="1400" dirty="0">
                <a:latin typeface="Times New Roman" panose="02020603050405020304" pitchFamily="18" charset="0"/>
                <a:cs typeface="Times New Roman" panose="02020603050405020304" pitchFamily="18" charset="0"/>
              </a:rPr>
              <a:t>  </a:t>
            </a:r>
            <a:r>
              <a:rPr lang="en-US" sz="1400" dirty="0">
                <a:solidFill>
                  <a:schemeClr val="bg2">
                    <a:lumMod val="25000"/>
                  </a:schemeClr>
                </a:solidFill>
                <a:latin typeface="Times New Roman" panose="02020603050405020304" pitchFamily="18" charset="0"/>
                <a:cs typeface="Times New Roman" panose="02020603050405020304" pitchFamily="18" charset="0"/>
              </a:rPr>
              <a:t>[Accessed 20 Nov. 2022].</a:t>
            </a:r>
          </a:p>
          <a:p>
            <a:pPr fontAlgn="auto">
              <a:lnSpc>
                <a:spcPct val="150000"/>
              </a:lnSpc>
              <a:spcAft>
                <a:spcPts val="0"/>
              </a:spcAft>
              <a:buClr>
                <a:srgbClr val="194B6F"/>
              </a:buClr>
              <a:defRPr/>
            </a:pPr>
            <a:r>
              <a:rPr lang="en-US" sz="1400" dirty="0">
                <a:solidFill>
                  <a:srgbClr val="252525"/>
                </a:solidFill>
                <a:latin typeface="Times New Roman" panose="02020603050405020304" pitchFamily="18" charset="0"/>
                <a:ea typeface="Georgia" panose="02040502050405020303" pitchFamily="18" charset="0"/>
                <a:cs typeface="Times New Roman" panose="02020603050405020304" pitchFamily="18" charset="0"/>
              </a:rPr>
              <a:t>17. Robinson, Cole (2021) '' information governance'‘</a:t>
            </a:r>
          </a:p>
          <a:p>
            <a:pPr fontAlgn="auto">
              <a:lnSpc>
                <a:spcPct val="150000"/>
              </a:lnSpc>
              <a:spcAft>
                <a:spcPts val="0"/>
              </a:spcAft>
              <a:buClr>
                <a:srgbClr val="194B6F"/>
              </a:buClr>
              <a:defRPr/>
            </a:pPr>
            <a:r>
              <a:rPr lang="en-US" sz="1400" dirty="0">
                <a:solidFill>
                  <a:srgbClr val="252525"/>
                </a:solidFill>
                <a:latin typeface="Times New Roman" panose="02020603050405020304" pitchFamily="18" charset="0"/>
                <a:ea typeface="Georgia" panose="02040502050405020303" pitchFamily="18" charset="0"/>
                <a:cs typeface="Times New Roman" panose="02020603050405020304" pitchFamily="18" charset="0"/>
              </a:rPr>
              <a:t>18. Shimadzu., ed.(2016).''World class technologies for diagnostics'' , healthcare-in-europe.com</a:t>
            </a:r>
          </a:p>
          <a:p>
            <a:pPr fontAlgn="auto">
              <a:lnSpc>
                <a:spcPct val="150000"/>
              </a:lnSpc>
              <a:spcAft>
                <a:spcPts val="0"/>
              </a:spcAft>
              <a:buClr>
                <a:srgbClr val="194B6F"/>
              </a:buClr>
              <a:defRPr/>
            </a:pPr>
            <a:r>
              <a:rPr lang="en-US" sz="1400" dirty="0">
                <a:solidFill>
                  <a:srgbClr val="252525"/>
                </a:solidFill>
                <a:latin typeface="Times New Roman" panose="02020603050405020304" pitchFamily="18" charset="0"/>
                <a:cs typeface="Times New Roman" panose="02020603050405020304" pitchFamily="18" charset="0"/>
              </a:rPr>
              <a:t>19. </a:t>
            </a:r>
            <a:r>
              <a:rPr lang="en-US" sz="1400" dirty="0">
                <a:latin typeface="Times New Roman" panose="02020603050405020304" pitchFamily="18" charset="0"/>
                <a:cs typeface="Times New Roman" panose="02020603050405020304" pitchFamily="18" charset="0"/>
              </a:rPr>
              <a:t>21ST CENTURY EDUCATION. (2021, August 8). Importance of Digital Literacy in 21st Century Education. Retrieved from </a:t>
            </a:r>
            <a:r>
              <a:rPr lang="en-US" sz="1400" dirty="0">
                <a:latin typeface="Times New Roman" panose="02020603050405020304" pitchFamily="18" charset="0"/>
                <a:cs typeface="Times New Roman" panose="02020603050405020304" pitchFamily="18" charset="0"/>
                <a:hlinkClick r:id="rId6"/>
              </a:rPr>
              <a:t>https://21stcenturyeducation.edu.pk/blog/2021/08/08/digital-literacy/</a:t>
            </a:r>
            <a:endParaRPr lang="en-US" sz="1400" dirty="0">
              <a:latin typeface="Times New Roman" panose="02020603050405020304" pitchFamily="18" charset="0"/>
              <a:cs typeface="Times New Roman" panose="02020603050405020304" pitchFamily="18" charset="0"/>
            </a:endParaRPr>
          </a:p>
          <a:p>
            <a:pPr marL="342900" indent="-342900" fontAlgn="auto">
              <a:spcAft>
                <a:spcPts val="0"/>
              </a:spcAft>
              <a:buClr>
                <a:srgbClr val="194B6F"/>
              </a:buClr>
              <a:buFont typeface="+mj-lt"/>
              <a:buAutoNum type="arabicPeriod"/>
              <a:defRPr/>
            </a:pPr>
            <a:endParaRPr lang="en-US" dirty="0">
              <a:latin typeface="Century Gothic" panose="020B0502020202020204" pitchFamily="34" charset="0"/>
            </a:endParaRPr>
          </a:p>
          <a:p>
            <a:pPr marL="342900" indent="-342900" fontAlgn="auto">
              <a:spcAft>
                <a:spcPts val="0"/>
              </a:spcAft>
              <a:buClr>
                <a:srgbClr val="194B6F"/>
              </a:buClr>
              <a:buFont typeface="+mj-lt"/>
              <a:buAutoNum type="arabicPeriod"/>
              <a:defRPr/>
            </a:pPr>
            <a:endParaRPr lang="en-US" dirty="0">
              <a:solidFill>
                <a:schemeClr val="bg2">
                  <a:lumMod val="25000"/>
                </a:schemeClr>
              </a:solidFill>
              <a:latin typeface="Times New Roman" panose="02020603050405020304" pitchFamily="18" charset="0"/>
              <a:cs typeface="Times New Roman" panose="02020603050405020304" pitchFamily="18" charset="0"/>
            </a:endParaRPr>
          </a:p>
          <a:p>
            <a:pPr marL="342900" indent="-342900" fontAlgn="auto">
              <a:spcAft>
                <a:spcPts val="0"/>
              </a:spcAft>
              <a:buClr>
                <a:srgbClr val="194B6F"/>
              </a:buClr>
              <a:buFont typeface="+mj-lt"/>
              <a:buAutoNum type="arabicPeriod"/>
              <a:defRPr/>
            </a:pPr>
            <a:endParaRPr lang="en-US" dirty="0">
              <a:solidFill>
                <a:schemeClr val="bg2">
                  <a:lumMod val="25000"/>
                </a:schemeClr>
              </a:solidFill>
              <a:latin typeface="Times New Roman" panose="02020603050405020304" pitchFamily="18"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ArchiveVTI">
  <a:themeElements>
    <a:clrScheme name="AnalogousFromRegularSeedRightStep">
      <a:dk1>
        <a:srgbClr val="000000"/>
      </a:dk1>
      <a:lt1>
        <a:srgbClr val="FFFFFF"/>
      </a:lt1>
      <a:dk2>
        <a:srgbClr val="3E3423"/>
      </a:dk2>
      <a:lt2>
        <a:srgbClr val="E2E8E8"/>
      </a:lt2>
      <a:accent1>
        <a:srgbClr val="E73329"/>
      </a:accent1>
      <a:accent2>
        <a:srgbClr val="D57017"/>
      </a:accent2>
      <a:accent3>
        <a:srgbClr val="B5A320"/>
      </a:accent3>
      <a:accent4>
        <a:srgbClr val="81B013"/>
      </a:accent4>
      <a:accent5>
        <a:srgbClr val="4BB821"/>
      </a:accent5>
      <a:accent6>
        <a:srgbClr val="15BD2B"/>
      </a:accent6>
      <a:hlink>
        <a:srgbClr val="319095"/>
      </a:hlink>
      <a:folHlink>
        <a:srgbClr val="7F7F7F"/>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veVTI" id="{514BDC9F-20AC-40CA-9FE7-B30987BCD2D4}" vid="{D8FA1533-D953-46ED-B2C7-B32AF1BED7A8}"/>
    </a:ext>
  </a:extLst>
</a:theme>
</file>

<file path=ppt/theme/theme2.xml><?xml version="1.0" encoding="utf-8"?>
<a:theme xmlns:a="http://schemas.openxmlformats.org/drawingml/2006/main" name="1_ArchiveVTI">
  <a:themeElements>
    <a:clrScheme name="Archive">
      <a:dk1>
        <a:sysClr val="windowText" lastClr="000000"/>
      </a:dk1>
      <a:lt1>
        <a:sysClr val="window" lastClr="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ve_Win32_JC_SL_v2.potx" id="{9F04EDCC-8BB4-4447-9833-D0A642D24A2D}" vid="{934CEBB1-0C13-47EE-9983-A99F86967AE6}"/>
    </a:ext>
  </a:extLst>
</a:theme>
</file>

<file path=ppt/theme/theme3.xml><?xml version="1.0" encoding="utf-8"?>
<a:theme xmlns:a="http://schemas.openxmlformats.org/drawingml/2006/main" name="2_ArchiveVTI">
  <a:themeElements>
    <a:clrScheme name="Archive">
      <a:dk1>
        <a:sysClr val="windowText" lastClr="000000"/>
      </a:dk1>
      <a:lt1>
        <a:sysClr val="window" lastClr="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ve_Win32_JC_SL_v2.potx" id="{9F04EDCC-8BB4-4447-9833-D0A642D24A2D}" vid="{934CEBB1-0C13-47EE-9983-A99F86967AE6}"/>
    </a:ext>
  </a:extLst>
</a:theme>
</file>

<file path=ppt/theme/theme4.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184</TotalTime>
  <Words>1528</Words>
  <Application>Microsoft Office PowerPoint</Application>
  <PresentationFormat>Widescreen</PresentationFormat>
  <Paragraphs>154</Paragraphs>
  <Slides>23</Slides>
  <Notes>8</Notes>
  <HiddenSlides>0</HiddenSlides>
  <MMClips>0</MMClips>
  <ScaleCrop>false</ScaleCrop>
  <HeadingPairs>
    <vt:vector size="4" baseType="variant">
      <vt:variant>
        <vt:lpstr>Theme</vt:lpstr>
      </vt:variant>
      <vt:variant>
        <vt:i4>3</vt:i4>
      </vt:variant>
      <vt:variant>
        <vt:lpstr>Slide Titles</vt:lpstr>
      </vt:variant>
      <vt:variant>
        <vt:i4>23</vt:i4>
      </vt:variant>
    </vt:vector>
  </HeadingPairs>
  <TitlesOfParts>
    <vt:vector size="26" baseType="lpstr">
      <vt:lpstr>ArchiveVTI</vt:lpstr>
      <vt:lpstr>1_ArchiveVTI</vt:lpstr>
      <vt:lpstr>2_ArchiveVTI</vt:lpstr>
      <vt:lpstr>DIGITAL SKILLS AND RESEARCH METHODS                 (LCHS4002_LON)   THE USE OF TECHNOLOGY AND DIGITAL TOOLS  IN THE HEALTH CARE SECTOR  </vt:lpstr>
      <vt:lpstr>Introduction </vt:lpstr>
      <vt:lpstr>The use of contemporary technology in healthcare</vt:lpstr>
      <vt:lpstr>Diagnostic:</vt:lpstr>
      <vt:lpstr>Administrative</vt:lpstr>
      <vt:lpstr>Care support</vt:lpstr>
      <vt:lpstr>The use of digital communication, collaboration, and participation. The useThe use of Technology during COVID-19 Pandemicof digital communication, collaboration, and participation.</vt:lpstr>
      <vt:lpstr>GP SURGERIES</vt:lpstr>
      <vt:lpstr>The NHS</vt:lpstr>
      <vt:lpstr>Digital Communication</vt:lpstr>
      <vt:lpstr>DIGITAL COLLABORATION</vt:lpstr>
      <vt:lpstr> Digital Participation </vt:lpstr>
      <vt:lpstr>THE USE OF DIGITAL LITERACY FOR EMPLOYEE WELL BEING AND THEIR PROFESSIONAL CAREER DEVELOPMENT</vt:lpstr>
      <vt:lpstr>What is digital literacy? </vt:lpstr>
      <vt:lpstr>NHS DIGITAL AND TECHNOLOGY EMPOWER THE HEATH CARE WORKER</vt:lpstr>
      <vt:lpstr>PowerPoint Presentation</vt:lpstr>
      <vt:lpstr>Career and professional development opportunities</vt:lpstr>
      <vt:lpstr>The Impact of Digitally enabling nursing and Midwifery</vt:lpstr>
      <vt:lpstr>W H A T I S T E C H N I C A L</vt:lpstr>
      <vt:lpstr>WHAT IS DATA INFORMATION HANDLING?</vt:lpstr>
      <vt:lpstr>Conclusion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Preethi Rajendran</dc:creator>
  <cp:lastModifiedBy>Onana Ayissi</cp:lastModifiedBy>
  <cp:revision>23</cp:revision>
  <dcterms:created xsi:type="dcterms:W3CDTF">2022-11-14T11:50:16Z</dcterms:created>
  <dcterms:modified xsi:type="dcterms:W3CDTF">2022-12-15T20:28:12Z</dcterms:modified>
</cp:coreProperties>
</file>