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56" r:id="rId2"/>
    <p:sldId id="257" r:id="rId3"/>
    <p:sldId id="258" r:id="rId4"/>
    <p:sldId id="308" r:id="rId5"/>
    <p:sldId id="309" r:id="rId6"/>
    <p:sldId id="328" r:id="rId7"/>
    <p:sldId id="329" r:id="rId8"/>
    <p:sldId id="321" r:id="rId9"/>
    <p:sldId id="324" r:id="rId10"/>
    <p:sldId id="325" r:id="rId11"/>
    <p:sldId id="326" r:id="rId12"/>
    <p:sldId id="327" r:id="rId13"/>
    <p:sldId id="322" r:id="rId14"/>
    <p:sldId id="323" r:id="rId15"/>
    <p:sldId id="336" r:id="rId16"/>
    <p:sldId id="337" r:id="rId17"/>
    <p:sldId id="338" r:id="rId18"/>
    <p:sldId id="339" r:id="rId19"/>
    <p:sldId id="340" r:id="rId20"/>
    <p:sldId id="341" r:id="rId21"/>
    <p:sldId id="342" r:id="rId22"/>
    <p:sldId id="275" r:id="rId23"/>
    <p:sldId id="27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1488F2-576F-47BF-BAED-CF79C05E79D6}" v="6" dt="2026-08-20T09:00:31.7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373" autoAdjust="0"/>
    <p:restoredTop sz="93372" autoAdjust="0"/>
  </p:normalViewPr>
  <p:slideViewPr>
    <p:cSldViewPr>
      <p:cViewPr varScale="1">
        <p:scale>
          <a:sx n="104" d="100"/>
          <a:sy n="104" d="100"/>
        </p:scale>
        <p:origin x="207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d Usman" userId="2be69f11-f7c0-4ef2-b3f5-4496cccf096e" providerId="ADAL" clId="{2E749639-5689-4430-B845-7496F5001837}"/>
    <pc:docChg chg="modSld">
      <pc:chgData name="Said Usman" userId="2be69f11-f7c0-4ef2-b3f5-4496cccf096e" providerId="ADAL" clId="{2E749639-5689-4430-B845-7496F5001837}" dt="2026-08-20T09:00:31.711" v="5" actId="20577"/>
      <pc:docMkLst>
        <pc:docMk/>
      </pc:docMkLst>
      <pc:sldChg chg="modSp">
        <pc:chgData name="Said Usman" userId="2be69f11-f7c0-4ef2-b3f5-4496cccf096e" providerId="ADAL" clId="{2E749639-5689-4430-B845-7496F5001837}" dt="2026-08-20T09:00:31.711" v="5" actId="20577"/>
        <pc:sldMkLst>
          <pc:docMk/>
          <pc:sldMk cId="0" sldId="256"/>
        </pc:sldMkLst>
        <pc:spChg chg="mod">
          <ac:chgData name="Said Usman" userId="2be69f11-f7c0-4ef2-b3f5-4496cccf096e" providerId="ADAL" clId="{2E749639-5689-4430-B845-7496F5001837}" dt="2026-08-20T09:00:31.711" v="5" actId="20577"/>
          <ac:spMkLst>
            <pc:docMk/>
            <pc:sldMk cId="0" sldId="256"/>
            <ac:spMk id="4915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4D0A8B-75A4-4ADF-927E-570E8F742786}" type="doc">
      <dgm:prSet loTypeId="urn:microsoft.com/office/officeart/2005/8/layout/hierarchy6" loCatId="hierarchy" qsTypeId="urn:microsoft.com/office/officeart/2005/8/quickstyle/simple1" qsCatId="simple" csTypeId="urn:microsoft.com/office/officeart/2005/8/colors/accent1_2" csCatId="accent1" phldr="1"/>
      <dgm:spPr/>
      <dgm:t>
        <a:bodyPr/>
        <a:lstStyle/>
        <a:p>
          <a:endParaRPr lang="en-GB"/>
        </a:p>
      </dgm:t>
    </dgm:pt>
    <dgm:pt modelId="{63B14423-C0E7-40E1-B72A-D69BB57A4EFA}">
      <dgm:prSet phldrT="[Text]"/>
      <dgm:spPr>
        <a:ln>
          <a:noFill/>
        </a:ln>
      </dgm:spPr>
      <dgm:t>
        <a:bodyPr/>
        <a:lstStyle/>
        <a:p>
          <a:r>
            <a:rPr lang="en-GB" dirty="0"/>
            <a:t>Level 1 –Project Title</a:t>
          </a:r>
        </a:p>
      </dgm:t>
    </dgm:pt>
    <dgm:pt modelId="{EB3B7687-6CDB-4AC3-BAB8-D591A9985F56}" type="parTrans" cxnId="{DAC408A7-081C-434B-89CD-9A8AEA7156AB}">
      <dgm:prSet/>
      <dgm:spPr/>
      <dgm:t>
        <a:bodyPr/>
        <a:lstStyle/>
        <a:p>
          <a:endParaRPr lang="en-GB"/>
        </a:p>
      </dgm:t>
    </dgm:pt>
    <dgm:pt modelId="{8EB7AE84-BD4E-4905-9F92-24737AF65E7A}" type="sibTrans" cxnId="{DAC408A7-081C-434B-89CD-9A8AEA7156AB}">
      <dgm:prSet/>
      <dgm:spPr/>
      <dgm:t>
        <a:bodyPr/>
        <a:lstStyle/>
        <a:p>
          <a:endParaRPr lang="en-GB"/>
        </a:p>
      </dgm:t>
    </dgm:pt>
    <dgm:pt modelId="{66B14F11-7DCB-4640-853D-92282A3D35A1}">
      <dgm:prSet phldrT="[Text]"/>
      <dgm:spPr>
        <a:ln>
          <a:noFill/>
        </a:ln>
      </dgm:spPr>
      <dgm:t>
        <a:bodyPr/>
        <a:lstStyle/>
        <a:p>
          <a:r>
            <a:rPr lang="en-GB" dirty="0"/>
            <a:t>Deliverable 1.1</a:t>
          </a:r>
        </a:p>
      </dgm:t>
    </dgm:pt>
    <dgm:pt modelId="{303BFADF-8D1C-49F1-A531-42B40FCF9429}" type="parTrans" cxnId="{76297C86-79C4-42E2-B760-2715C0690E19}">
      <dgm:prSet/>
      <dgm:spPr>
        <a:ln>
          <a:noFill/>
        </a:ln>
      </dgm:spPr>
      <dgm:t>
        <a:bodyPr/>
        <a:lstStyle/>
        <a:p>
          <a:endParaRPr lang="en-GB"/>
        </a:p>
      </dgm:t>
    </dgm:pt>
    <dgm:pt modelId="{6261D1A5-5039-4CC3-BDD2-02D275A1380A}" type="sibTrans" cxnId="{76297C86-79C4-42E2-B760-2715C0690E19}">
      <dgm:prSet/>
      <dgm:spPr/>
      <dgm:t>
        <a:bodyPr/>
        <a:lstStyle/>
        <a:p>
          <a:endParaRPr lang="en-GB"/>
        </a:p>
      </dgm:t>
    </dgm:pt>
    <dgm:pt modelId="{F51277AD-BCBA-4817-B367-705F2AAF44DB}">
      <dgm:prSet phldrT="[Text]"/>
      <dgm:spPr>
        <a:ln>
          <a:noFill/>
        </a:ln>
      </dgm:spPr>
      <dgm:t>
        <a:bodyPr/>
        <a:lstStyle/>
        <a:p>
          <a:r>
            <a:rPr lang="en-GB" dirty="0"/>
            <a:t>Activity 1.1</a:t>
          </a:r>
        </a:p>
      </dgm:t>
    </dgm:pt>
    <dgm:pt modelId="{211ACCB6-03E7-4CC4-9472-8A9510139C63}" type="parTrans" cxnId="{D34E8BFF-527D-484B-B9F2-3D7F6A4826DE}">
      <dgm:prSet/>
      <dgm:spPr>
        <a:ln>
          <a:noFill/>
        </a:ln>
      </dgm:spPr>
      <dgm:t>
        <a:bodyPr/>
        <a:lstStyle/>
        <a:p>
          <a:endParaRPr lang="en-GB"/>
        </a:p>
      </dgm:t>
    </dgm:pt>
    <dgm:pt modelId="{2326DBD0-53E3-4310-BD79-AFC7B963F76B}" type="sibTrans" cxnId="{D34E8BFF-527D-484B-B9F2-3D7F6A4826DE}">
      <dgm:prSet/>
      <dgm:spPr/>
      <dgm:t>
        <a:bodyPr/>
        <a:lstStyle/>
        <a:p>
          <a:endParaRPr lang="en-GB"/>
        </a:p>
      </dgm:t>
    </dgm:pt>
    <dgm:pt modelId="{5140A9BE-46F9-4B77-939E-C1D055E142BF}">
      <dgm:prSet phldrT="[Text]"/>
      <dgm:spPr>
        <a:ln>
          <a:noFill/>
        </a:ln>
      </dgm:spPr>
      <dgm:t>
        <a:bodyPr/>
        <a:lstStyle/>
        <a:p>
          <a:r>
            <a:rPr lang="en-GB" dirty="0"/>
            <a:t>Deliverable 2.1</a:t>
          </a:r>
        </a:p>
      </dgm:t>
    </dgm:pt>
    <dgm:pt modelId="{8C6C7D8F-908F-444C-97C5-D45B9400CAF8}" type="parTrans" cxnId="{344CC5E5-5E28-427C-AFD2-CB0D26C65A67}">
      <dgm:prSet/>
      <dgm:spPr>
        <a:ln>
          <a:noFill/>
        </a:ln>
      </dgm:spPr>
      <dgm:t>
        <a:bodyPr/>
        <a:lstStyle/>
        <a:p>
          <a:endParaRPr lang="en-GB"/>
        </a:p>
      </dgm:t>
    </dgm:pt>
    <dgm:pt modelId="{C700038B-1A04-419C-BA22-BEA5D62CD2FF}" type="sibTrans" cxnId="{344CC5E5-5E28-427C-AFD2-CB0D26C65A67}">
      <dgm:prSet/>
      <dgm:spPr/>
      <dgm:t>
        <a:bodyPr/>
        <a:lstStyle/>
        <a:p>
          <a:endParaRPr lang="en-GB"/>
        </a:p>
      </dgm:t>
    </dgm:pt>
    <dgm:pt modelId="{4BBE5571-726E-43BE-BC70-67A3D4AB3E0F}">
      <dgm:prSet phldrT="[Text]"/>
      <dgm:spPr>
        <a:ln>
          <a:noFill/>
        </a:ln>
      </dgm:spPr>
      <dgm:t>
        <a:bodyPr/>
        <a:lstStyle/>
        <a:p>
          <a:r>
            <a:rPr lang="en-GB" dirty="0"/>
            <a:t>Work package 2.1 etc</a:t>
          </a:r>
        </a:p>
      </dgm:t>
    </dgm:pt>
    <dgm:pt modelId="{8F9FD4A2-ED84-4288-9538-A0A2DC0BAA39}" type="parTrans" cxnId="{FA300719-0C7D-4010-9739-96859823A2DA}">
      <dgm:prSet/>
      <dgm:spPr>
        <a:ln>
          <a:noFill/>
        </a:ln>
      </dgm:spPr>
      <dgm:t>
        <a:bodyPr/>
        <a:lstStyle/>
        <a:p>
          <a:endParaRPr lang="en-GB"/>
        </a:p>
      </dgm:t>
    </dgm:pt>
    <dgm:pt modelId="{ED2A4733-03FE-42F2-8A23-5198D10C3FD9}" type="sibTrans" cxnId="{FA300719-0C7D-4010-9739-96859823A2DA}">
      <dgm:prSet/>
      <dgm:spPr/>
      <dgm:t>
        <a:bodyPr/>
        <a:lstStyle/>
        <a:p>
          <a:endParaRPr lang="en-GB"/>
        </a:p>
      </dgm:t>
    </dgm:pt>
    <dgm:pt modelId="{7FE650B6-7E63-4C1C-B16F-8358B5E64C07}">
      <dgm:prSet phldrT="[Text]"/>
      <dgm:spPr>
        <a:ln>
          <a:noFill/>
        </a:ln>
      </dgm:spPr>
      <dgm:t>
        <a:bodyPr/>
        <a:lstStyle/>
        <a:p>
          <a:r>
            <a:rPr lang="en-GB" dirty="0"/>
            <a:t>Level 1</a:t>
          </a:r>
        </a:p>
      </dgm:t>
    </dgm:pt>
    <dgm:pt modelId="{E711A809-B1D3-436F-80F4-1D3C3A027B9E}" type="parTrans" cxnId="{29F92A64-E762-445C-91E3-9D985ACE85B9}">
      <dgm:prSet/>
      <dgm:spPr/>
      <dgm:t>
        <a:bodyPr/>
        <a:lstStyle/>
        <a:p>
          <a:endParaRPr lang="en-GB"/>
        </a:p>
      </dgm:t>
    </dgm:pt>
    <dgm:pt modelId="{F960AD45-1FFF-4426-92C1-CBF2446FF32B}" type="sibTrans" cxnId="{29F92A64-E762-445C-91E3-9D985ACE85B9}">
      <dgm:prSet/>
      <dgm:spPr/>
      <dgm:t>
        <a:bodyPr/>
        <a:lstStyle/>
        <a:p>
          <a:endParaRPr lang="en-GB"/>
        </a:p>
      </dgm:t>
    </dgm:pt>
    <dgm:pt modelId="{C70B3D5D-84A6-422C-8CB4-5083D7AA73C8}">
      <dgm:prSet phldrT="[Text]"/>
      <dgm:spPr>
        <a:ln>
          <a:noFill/>
        </a:ln>
      </dgm:spPr>
      <dgm:t>
        <a:bodyPr/>
        <a:lstStyle/>
        <a:p>
          <a:r>
            <a:rPr lang="en-GB" dirty="0"/>
            <a:t>Level 2</a:t>
          </a:r>
        </a:p>
      </dgm:t>
    </dgm:pt>
    <dgm:pt modelId="{5734B2C1-3CE2-4FF5-B466-A1451C96070F}" type="parTrans" cxnId="{995AAA50-C101-482B-A624-97666DC5EBCF}">
      <dgm:prSet/>
      <dgm:spPr/>
      <dgm:t>
        <a:bodyPr/>
        <a:lstStyle/>
        <a:p>
          <a:endParaRPr lang="en-GB"/>
        </a:p>
      </dgm:t>
    </dgm:pt>
    <dgm:pt modelId="{55B790CA-EA42-4132-8C95-80FD80125063}" type="sibTrans" cxnId="{995AAA50-C101-482B-A624-97666DC5EBCF}">
      <dgm:prSet/>
      <dgm:spPr/>
      <dgm:t>
        <a:bodyPr/>
        <a:lstStyle/>
        <a:p>
          <a:endParaRPr lang="en-GB"/>
        </a:p>
      </dgm:t>
    </dgm:pt>
    <dgm:pt modelId="{649D426F-D446-4341-A10E-830B1015AC59}">
      <dgm:prSet phldrT="[Text]"/>
      <dgm:spPr>
        <a:ln>
          <a:noFill/>
        </a:ln>
      </dgm:spPr>
      <dgm:t>
        <a:bodyPr/>
        <a:lstStyle/>
        <a:p>
          <a:r>
            <a:rPr lang="en-GB" dirty="0"/>
            <a:t>Level 3</a:t>
          </a:r>
        </a:p>
      </dgm:t>
    </dgm:pt>
    <dgm:pt modelId="{15F8D2A8-00E2-4CC5-94BB-95B75AD15107}" type="parTrans" cxnId="{E3855F85-AC55-43F9-95DE-C29E6CE6D9AB}">
      <dgm:prSet/>
      <dgm:spPr/>
      <dgm:t>
        <a:bodyPr/>
        <a:lstStyle/>
        <a:p>
          <a:endParaRPr lang="en-GB"/>
        </a:p>
      </dgm:t>
    </dgm:pt>
    <dgm:pt modelId="{C2AA0F51-D61D-460F-8C9F-1188E0D3E5B8}" type="sibTrans" cxnId="{E3855F85-AC55-43F9-95DE-C29E6CE6D9AB}">
      <dgm:prSet/>
      <dgm:spPr/>
      <dgm:t>
        <a:bodyPr/>
        <a:lstStyle/>
        <a:p>
          <a:endParaRPr lang="en-GB"/>
        </a:p>
      </dgm:t>
    </dgm:pt>
    <dgm:pt modelId="{71CC559B-803A-40C7-92C0-BE00FAFB99B2}">
      <dgm:prSet/>
      <dgm:spPr>
        <a:ln>
          <a:noFill/>
        </a:ln>
      </dgm:spPr>
      <dgm:t>
        <a:bodyPr/>
        <a:lstStyle/>
        <a:p>
          <a:r>
            <a:rPr lang="en-GB" dirty="0"/>
            <a:t>Work package 1.1 etc </a:t>
          </a:r>
        </a:p>
      </dgm:t>
    </dgm:pt>
    <dgm:pt modelId="{A6BC212C-82A5-4E7A-9BEF-548ED38266AC}" type="parTrans" cxnId="{4CD029C6-D4EA-4D7B-9FA3-6AC6D3DC1D5B}">
      <dgm:prSet/>
      <dgm:spPr>
        <a:ln>
          <a:noFill/>
        </a:ln>
      </dgm:spPr>
      <dgm:t>
        <a:bodyPr/>
        <a:lstStyle/>
        <a:p>
          <a:endParaRPr lang="en-GB"/>
        </a:p>
      </dgm:t>
    </dgm:pt>
    <dgm:pt modelId="{5D2FDC54-351F-46DA-B274-12E94B4A4722}" type="sibTrans" cxnId="{4CD029C6-D4EA-4D7B-9FA3-6AC6D3DC1D5B}">
      <dgm:prSet/>
      <dgm:spPr/>
      <dgm:t>
        <a:bodyPr/>
        <a:lstStyle/>
        <a:p>
          <a:endParaRPr lang="en-GB"/>
        </a:p>
      </dgm:t>
    </dgm:pt>
    <dgm:pt modelId="{359EB8C9-5455-4C8F-AA8B-731309F44F16}">
      <dgm:prSet/>
      <dgm:spPr>
        <a:ln>
          <a:noFill/>
        </a:ln>
      </dgm:spPr>
      <dgm:t>
        <a:bodyPr/>
        <a:lstStyle/>
        <a:p>
          <a:r>
            <a:rPr lang="en-GB" dirty="0"/>
            <a:t>Activity 1.2</a:t>
          </a:r>
        </a:p>
      </dgm:t>
    </dgm:pt>
    <dgm:pt modelId="{00B5435F-6328-4C55-981C-21BE01930375}" type="parTrans" cxnId="{49E16DD9-000A-42BF-BA74-8F33D9C55CA9}">
      <dgm:prSet/>
      <dgm:spPr>
        <a:ln>
          <a:noFill/>
        </a:ln>
      </dgm:spPr>
      <dgm:t>
        <a:bodyPr/>
        <a:lstStyle/>
        <a:p>
          <a:endParaRPr lang="en-GB"/>
        </a:p>
      </dgm:t>
    </dgm:pt>
    <dgm:pt modelId="{736B088C-7264-43D4-A72A-42E1FDF052E3}" type="sibTrans" cxnId="{49E16DD9-000A-42BF-BA74-8F33D9C55CA9}">
      <dgm:prSet/>
      <dgm:spPr/>
      <dgm:t>
        <a:bodyPr/>
        <a:lstStyle/>
        <a:p>
          <a:endParaRPr lang="en-GB"/>
        </a:p>
      </dgm:t>
    </dgm:pt>
    <dgm:pt modelId="{194463BA-DD81-4761-8376-8D8E0A033F80}">
      <dgm:prSet/>
      <dgm:spPr>
        <a:ln>
          <a:noFill/>
        </a:ln>
      </dgm:spPr>
      <dgm:t>
        <a:bodyPr/>
        <a:lstStyle/>
        <a:p>
          <a:r>
            <a:rPr lang="en-GB" dirty="0"/>
            <a:t>Activity 2.1</a:t>
          </a:r>
        </a:p>
      </dgm:t>
    </dgm:pt>
    <dgm:pt modelId="{15F05A3F-9201-4821-B56C-31B8E9E43145}" type="parTrans" cxnId="{DD34D70D-750E-4117-9DD6-304DFA589CD3}">
      <dgm:prSet/>
      <dgm:spPr>
        <a:ln>
          <a:noFill/>
        </a:ln>
      </dgm:spPr>
      <dgm:t>
        <a:bodyPr/>
        <a:lstStyle/>
        <a:p>
          <a:endParaRPr lang="en-GB"/>
        </a:p>
      </dgm:t>
    </dgm:pt>
    <dgm:pt modelId="{28DEDA68-2EC9-4B5B-BDA6-B2ACA2E77AAE}" type="sibTrans" cxnId="{DD34D70D-750E-4117-9DD6-304DFA589CD3}">
      <dgm:prSet/>
      <dgm:spPr/>
      <dgm:t>
        <a:bodyPr/>
        <a:lstStyle/>
        <a:p>
          <a:endParaRPr lang="en-GB"/>
        </a:p>
      </dgm:t>
    </dgm:pt>
    <dgm:pt modelId="{FA7F9A37-CF91-409E-8D7D-8D076CED4C6F}">
      <dgm:prSet/>
      <dgm:spPr>
        <a:ln>
          <a:noFill/>
        </a:ln>
      </dgm:spPr>
      <dgm:t>
        <a:bodyPr/>
        <a:lstStyle/>
        <a:p>
          <a:r>
            <a:rPr lang="en-GB" dirty="0"/>
            <a:t>Activity 2</a:t>
          </a:r>
        </a:p>
      </dgm:t>
    </dgm:pt>
    <dgm:pt modelId="{6DB5C171-53DD-4521-9DAC-B49013AB9320}" type="parTrans" cxnId="{A21EC18F-B31A-4CE0-9A06-6BE3614EE9D6}">
      <dgm:prSet/>
      <dgm:spPr>
        <a:ln>
          <a:noFill/>
        </a:ln>
      </dgm:spPr>
      <dgm:t>
        <a:bodyPr/>
        <a:lstStyle/>
        <a:p>
          <a:endParaRPr lang="en-GB"/>
        </a:p>
      </dgm:t>
    </dgm:pt>
    <dgm:pt modelId="{3FB58740-F2F6-4700-B75D-66AB0C61A8F5}" type="sibTrans" cxnId="{A21EC18F-B31A-4CE0-9A06-6BE3614EE9D6}">
      <dgm:prSet/>
      <dgm:spPr/>
      <dgm:t>
        <a:bodyPr/>
        <a:lstStyle/>
        <a:p>
          <a:endParaRPr lang="en-GB"/>
        </a:p>
      </dgm:t>
    </dgm:pt>
    <dgm:pt modelId="{E92FD448-85AF-479C-88E4-B837F422C6EC}">
      <dgm:prSet/>
      <dgm:spPr>
        <a:ln>
          <a:noFill/>
        </a:ln>
      </dgm:spPr>
      <dgm:t>
        <a:bodyPr/>
        <a:lstStyle/>
        <a:p>
          <a:r>
            <a:rPr lang="en-GB" dirty="0"/>
            <a:t>Deliverable 3.1</a:t>
          </a:r>
        </a:p>
      </dgm:t>
    </dgm:pt>
    <dgm:pt modelId="{7C043ACC-AB9B-4113-AEF3-BBF1F7A2137F}" type="parTrans" cxnId="{CCD0558C-E398-4DE5-8263-F4B43ECDD7DB}">
      <dgm:prSet/>
      <dgm:spPr>
        <a:ln>
          <a:noFill/>
        </a:ln>
      </dgm:spPr>
      <dgm:t>
        <a:bodyPr/>
        <a:lstStyle/>
        <a:p>
          <a:endParaRPr lang="en-GB"/>
        </a:p>
      </dgm:t>
    </dgm:pt>
    <dgm:pt modelId="{1C68CB39-5B32-485E-826C-E865D477E54B}" type="sibTrans" cxnId="{CCD0558C-E398-4DE5-8263-F4B43ECDD7DB}">
      <dgm:prSet/>
      <dgm:spPr/>
      <dgm:t>
        <a:bodyPr/>
        <a:lstStyle/>
        <a:p>
          <a:endParaRPr lang="en-GB"/>
        </a:p>
      </dgm:t>
    </dgm:pt>
    <dgm:pt modelId="{4386DAE7-6EC7-4604-80AB-1F6F6D5F86E4}">
      <dgm:prSet/>
      <dgm:spPr>
        <a:ln>
          <a:noFill/>
        </a:ln>
      </dgm:spPr>
      <dgm:t>
        <a:bodyPr/>
        <a:lstStyle/>
        <a:p>
          <a:r>
            <a:rPr lang="en-GB" dirty="0"/>
            <a:t>Work package 3.1 etc</a:t>
          </a:r>
        </a:p>
      </dgm:t>
    </dgm:pt>
    <dgm:pt modelId="{BDE40D0A-1408-450A-B653-06C4FBD3B037}" type="parTrans" cxnId="{E49476E5-CB34-474E-8C56-E8E5CF34E2D9}">
      <dgm:prSet/>
      <dgm:spPr>
        <a:ln>
          <a:noFill/>
        </a:ln>
      </dgm:spPr>
      <dgm:t>
        <a:bodyPr/>
        <a:lstStyle/>
        <a:p>
          <a:endParaRPr lang="en-GB"/>
        </a:p>
      </dgm:t>
    </dgm:pt>
    <dgm:pt modelId="{F41092EA-4683-4324-8F0D-13F80AB01877}" type="sibTrans" cxnId="{E49476E5-CB34-474E-8C56-E8E5CF34E2D9}">
      <dgm:prSet/>
      <dgm:spPr/>
      <dgm:t>
        <a:bodyPr/>
        <a:lstStyle/>
        <a:p>
          <a:endParaRPr lang="en-GB"/>
        </a:p>
      </dgm:t>
    </dgm:pt>
    <dgm:pt modelId="{C56C3882-F75A-4CF7-BFD2-535AA0796593}">
      <dgm:prSet/>
      <dgm:spPr>
        <a:ln>
          <a:noFill/>
        </a:ln>
      </dgm:spPr>
      <dgm:t>
        <a:bodyPr/>
        <a:lstStyle/>
        <a:p>
          <a:r>
            <a:rPr lang="en-GB" dirty="0"/>
            <a:t>Activity 3.1</a:t>
          </a:r>
        </a:p>
      </dgm:t>
    </dgm:pt>
    <dgm:pt modelId="{9168B5A4-45AD-4FF9-A783-64BFCD6270B9}" type="parTrans" cxnId="{55FD37C3-386A-4D87-8B63-9BB05DC4B42D}">
      <dgm:prSet/>
      <dgm:spPr>
        <a:ln>
          <a:noFill/>
        </a:ln>
      </dgm:spPr>
      <dgm:t>
        <a:bodyPr/>
        <a:lstStyle/>
        <a:p>
          <a:endParaRPr lang="en-GB"/>
        </a:p>
      </dgm:t>
    </dgm:pt>
    <dgm:pt modelId="{0EC21C3F-FD97-4A4C-883D-97303893807D}" type="sibTrans" cxnId="{55FD37C3-386A-4D87-8B63-9BB05DC4B42D}">
      <dgm:prSet/>
      <dgm:spPr/>
      <dgm:t>
        <a:bodyPr/>
        <a:lstStyle/>
        <a:p>
          <a:endParaRPr lang="en-GB"/>
        </a:p>
      </dgm:t>
    </dgm:pt>
    <dgm:pt modelId="{4C24AF93-CB7C-4119-8517-12DF8CC5CC63}">
      <dgm:prSet/>
      <dgm:spPr>
        <a:ln>
          <a:noFill/>
        </a:ln>
      </dgm:spPr>
      <dgm:t>
        <a:bodyPr/>
        <a:lstStyle/>
        <a:p>
          <a:r>
            <a:rPr lang="en-GB" dirty="0"/>
            <a:t>Activity 3.2</a:t>
          </a:r>
        </a:p>
      </dgm:t>
    </dgm:pt>
    <dgm:pt modelId="{A765C686-CC6C-4014-BD4A-2BBBC8147D6F}" type="parTrans" cxnId="{F5C9B8FA-4490-4FFE-9D94-DFB92D6F9A7D}">
      <dgm:prSet/>
      <dgm:spPr>
        <a:ln>
          <a:noFill/>
        </a:ln>
      </dgm:spPr>
      <dgm:t>
        <a:bodyPr/>
        <a:lstStyle/>
        <a:p>
          <a:endParaRPr lang="en-GB"/>
        </a:p>
      </dgm:t>
    </dgm:pt>
    <dgm:pt modelId="{5E242390-65C1-492D-B90B-84951B875ABD}" type="sibTrans" cxnId="{F5C9B8FA-4490-4FFE-9D94-DFB92D6F9A7D}">
      <dgm:prSet/>
      <dgm:spPr/>
      <dgm:t>
        <a:bodyPr/>
        <a:lstStyle/>
        <a:p>
          <a:endParaRPr lang="en-GB"/>
        </a:p>
      </dgm:t>
    </dgm:pt>
    <dgm:pt modelId="{80268DEF-6D3E-4A80-8FE9-A1FFE33B26B5}" type="pres">
      <dgm:prSet presAssocID="{A74D0A8B-75A4-4ADF-927E-570E8F742786}" presName="mainComposite" presStyleCnt="0">
        <dgm:presLayoutVars>
          <dgm:chPref val="1"/>
          <dgm:dir/>
          <dgm:animOne val="branch"/>
          <dgm:animLvl val="lvl"/>
          <dgm:resizeHandles val="exact"/>
        </dgm:presLayoutVars>
      </dgm:prSet>
      <dgm:spPr/>
    </dgm:pt>
    <dgm:pt modelId="{525219EC-E462-44FA-9602-8739A1E26818}" type="pres">
      <dgm:prSet presAssocID="{A74D0A8B-75A4-4ADF-927E-570E8F742786}" presName="hierFlow" presStyleCnt="0"/>
      <dgm:spPr/>
    </dgm:pt>
    <dgm:pt modelId="{6EDA543F-A1F9-4385-B107-A614184FEF4D}" type="pres">
      <dgm:prSet presAssocID="{A74D0A8B-75A4-4ADF-927E-570E8F742786}" presName="firstBuf" presStyleCnt="0"/>
      <dgm:spPr/>
    </dgm:pt>
    <dgm:pt modelId="{116D7FDE-253D-4C89-A0B0-BEADA6385A4D}" type="pres">
      <dgm:prSet presAssocID="{A74D0A8B-75A4-4ADF-927E-570E8F742786}" presName="hierChild1" presStyleCnt="0">
        <dgm:presLayoutVars>
          <dgm:chPref val="1"/>
          <dgm:animOne val="branch"/>
          <dgm:animLvl val="lvl"/>
        </dgm:presLayoutVars>
      </dgm:prSet>
      <dgm:spPr/>
    </dgm:pt>
    <dgm:pt modelId="{135D500C-9537-4693-8636-2F47258748B4}" type="pres">
      <dgm:prSet presAssocID="{63B14423-C0E7-40E1-B72A-D69BB57A4EFA}" presName="Name14" presStyleCnt="0"/>
      <dgm:spPr/>
    </dgm:pt>
    <dgm:pt modelId="{1A7563D4-493D-497C-BC48-E03A2AE1D4FC}" type="pres">
      <dgm:prSet presAssocID="{63B14423-C0E7-40E1-B72A-D69BB57A4EFA}" presName="level1Shape" presStyleLbl="node0" presStyleIdx="0" presStyleCnt="1" custScaleX="250547">
        <dgm:presLayoutVars>
          <dgm:chPref val="3"/>
        </dgm:presLayoutVars>
      </dgm:prSet>
      <dgm:spPr/>
    </dgm:pt>
    <dgm:pt modelId="{892AD90E-B2F4-4DB8-B7D1-B374E05FA3DE}" type="pres">
      <dgm:prSet presAssocID="{63B14423-C0E7-40E1-B72A-D69BB57A4EFA}" presName="hierChild2" presStyleCnt="0"/>
      <dgm:spPr/>
    </dgm:pt>
    <dgm:pt modelId="{E7767DFF-A98E-4E08-8B77-D41D7004F915}" type="pres">
      <dgm:prSet presAssocID="{303BFADF-8D1C-49F1-A531-42B40FCF9429}" presName="Name19" presStyleLbl="parChTrans1D2" presStyleIdx="0" presStyleCnt="3"/>
      <dgm:spPr/>
    </dgm:pt>
    <dgm:pt modelId="{1B6EF937-D182-4C50-8442-6F8C79322E81}" type="pres">
      <dgm:prSet presAssocID="{66B14F11-7DCB-4640-853D-92282A3D35A1}" presName="Name21" presStyleCnt="0"/>
      <dgm:spPr/>
    </dgm:pt>
    <dgm:pt modelId="{BDCF7AD3-DB73-4CCC-BCBA-106FE81493A8}" type="pres">
      <dgm:prSet presAssocID="{66B14F11-7DCB-4640-853D-92282A3D35A1}" presName="level2Shape" presStyleLbl="node2" presStyleIdx="0" presStyleCnt="3" custScaleX="182458"/>
      <dgm:spPr/>
    </dgm:pt>
    <dgm:pt modelId="{C4F57B15-73C4-42A5-96A6-88E8455FEEC6}" type="pres">
      <dgm:prSet presAssocID="{66B14F11-7DCB-4640-853D-92282A3D35A1}" presName="hierChild3" presStyleCnt="0"/>
      <dgm:spPr/>
    </dgm:pt>
    <dgm:pt modelId="{750BC254-9EC3-4402-BF2A-CBFB99D7DF34}" type="pres">
      <dgm:prSet presAssocID="{A6BC212C-82A5-4E7A-9BEF-548ED38266AC}" presName="Name19" presStyleLbl="parChTrans1D3" presStyleIdx="0" presStyleCnt="3"/>
      <dgm:spPr/>
    </dgm:pt>
    <dgm:pt modelId="{14626E32-7402-4E0C-B7D1-E04D7386F146}" type="pres">
      <dgm:prSet presAssocID="{71CC559B-803A-40C7-92C0-BE00FAFB99B2}" presName="Name21" presStyleCnt="0"/>
      <dgm:spPr/>
    </dgm:pt>
    <dgm:pt modelId="{6A70E2B4-FED8-45D5-8F6B-26F4FE051378}" type="pres">
      <dgm:prSet presAssocID="{71CC559B-803A-40C7-92C0-BE00FAFB99B2}" presName="level2Shape" presStyleLbl="node3" presStyleIdx="0" presStyleCnt="3" custScaleX="216936"/>
      <dgm:spPr/>
    </dgm:pt>
    <dgm:pt modelId="{FFD7A482-0A8E-4D17-8740-304C80ECC9C6}" type="pres">
      <dgm:prSet presAssocID="{71CC559B-803A-40C7-92C0-BE00FAFB99B2}" presName="hierChild3" presStyleCnt="0"/>
      <dgm:spPr/>
    </dgm:pt>
    <dgm:pt modelId="{598E0FE4-DC56-448E-9577-040EF404E436}" type="pres">
      <dgm:prSet presAssocID="{211ACCB6-03E7-4CC4-9472-8A9510139C63}" presName="Name19" presStyleLbl="parChTrans1D4" presStyleIdx="0" presStyleCnt="6"/>
      <dgm:spPr/>
    </dgm:pt>
    <dgm:pt modelId="{F808F151-3898-4742-8A5F-A38FFFEF5E75}" type="pres">
      <dgm:prSet presAssocID="{F51277AD-BCBA-4817-B367-705F2AAF44DB}" presName="Name21" presStyleCnt="0"/>
      <dgm:spPr/>
    </dgm:pt>
    <dgm:pt modelId="{278E5422-5C00-4030-B2C4-D31BD54B9647}" type="pres">
      <dgm:prSet presAssocID="{F51277AD-BCBA-4817-B367-705F2AAF44DB}" presName="level2Shape" presStyleLbl="node4" presStyleIdx="0" presStyleCnt="6" custScaleX="122183"/>
      <dgm:spPr/>
    </dgm:pt>
    <dgm:pt modelId="{166E2631-45CA-40B2-B091-7057EB7E2086}" type="pres">
      <dgm:prSet presAssocID="{F51277AD-BCBA-4817-B367-705F2AAF44DB}" presName="hierChild3" presStyleCnt="0"/>
      <dgm:spPr/>
    </dgm:pt>
    <dgm:pt modelId="{2C90CEA9-7EC0-4691-B372-2D82118E40BA}" type="pres">
      <dgm:prSet presAssocID="{00B5435F-6328-4C55-981C-21BE01930375}" presName="Name19" presStyleLbl="parChTrans1D4" presStyleIdx="1" presStyleCnt="6"/>
      <dgm:spPr/>
    </dgm:pt>
    <dgm:pt modelId="{2CE20195-4D27-4C6F-81F3-767809D22067}" type="pres">
      <dgm:prSet presAssocID="{359EB8C9-5455-4C8F-AA8B-731309F44F16}" presName="Name21" presStyleCnt="0"/>
      <dgm:spPr/>
    </dgm:pt>
    <dgm:pt modelId="{A4151718-201F-46AC-BDBF-64CCD3DB6C66}" type="pres">
      <dgm:prSet presAssocID="{359EB8C9-5455-4C8F-AA8B-731309F44F16}" presName="level2Shape" presStyleLbl="node4" presStyleIdx="1" presStyleCnt="6" custScaleX="136156"/>
      <dgm:spPr/>
    </dgm:pt>
    <dgm:pt modelId="{B501EB39-FAD0-4FB4-878A-DABC7E61CE6F}" type="pres">
      <dgm:prSet presAssocID="{359EB8C9-5455-4C8F-AA8B-731309F44F16}" presName="hierChild3" presStyleCnt="0"/>
      <dgm:spPr/>
    </dgm:pt>
    <dgm:pt modelId="{F7C9D53A-1452-44A5-BCC4-B69179BA60FD}" type="pres">
      <dgm:prSet presAssocID="{8C6C7D8F-908F-444C-97C5-D45B9400CAF8}" presName="Name19" presStyleLbl="parChTrans1D2" presStyleIdx="1" presStyleCnt="3"/>
      <dgm:spPr/>
    </dgm:pt>
    <dgm:pt modelId="{E2CC7CC9-14D6-4E94-A4C7-6153585C336C}" type="pres">
      <dgm:prSet presAssocID="{5140A9BE-46F9-4B77-939E-C1D055E142BF}" presName="Name21" presStyleCnt="0"/>
      <dgm:spPr/>
    </dgm:pt>
    <dgm:pt modelId="{9A444DD0-1AA4-48BD-9F87-95F39E0BFB83}" type="pres">
      <dgm:prSet presAssocID="{5140A9BE-46F9-4B77-939E-C1D055E142BF}" presName="level2Shape" presStyleLbl="node2" presStyleIdx="1" presStyleCnt="3" custScaleX="176796"/>
      <dgm:spPr/>
    </dgm:pt>
    <dgm:pt modelId="{14FE62AA-FC4E-483E-B93F-8519A296977A}" type="pres">
      <dgm:prSet presAssocID="{5140A9BE-46F9-4B77-939E-C1D055E142BF}" presName="hierChild3" presStyleCnt="0"/>
      <dgm:spPr/>
    </dgm:pt>
    <dgm:pt modelId="{0D10A259-F653-4C2D-881D-39E389D4C7EC}" type="pres">
      <dgm:prSet presAssocID="{8F9FD4A2-ED84-4288-9538-A0A2DC0BAA39}" presName="Name19" presStyleLbl="parChTrans1D3" presStyleIdx="1" presStyleCnt="3"/>
      <dgm:spPr/>
    </dgm:pt>
    <dgm:pt modelId="{015BE707-0D97-4562-BE37-B0F5BD22BC82}" type="pres">
      <dgm:prSet presAssocID="{4BBE5571-726E-43BE-BC70-67A3D4AB3E0F}" presName="Name21" presStyleCnt="0"/>
      <dgm:spPr/>
    </dgm:pt>
    <dgm:pt modelId="{13326D77-097A-4C38-A740-E031D32E4E77}" type="pres">
      <dgm:prSet presAssocID="{4BBE5571-726E-43BE-BC70-67A3D4AB3E0F}" presName="level2Shape" presStyleLbl="node3" presStyleIdx="1" presStyleCnt="3" custScaleX="219489"/>
      <dgm:spPr/>
    </dgm:pt>
    <dgm:pt modelId="{7212DA91-D0FB-47D7-A617-B2802122F8DE}" type="pres">
      <dgm:prSet presAssocID="{4BBE5571-726E-43BE-BC70-67A3D4AB3E0F}" presName="hierChild3" presStyleCnt="0"/>
      <dgm:spPr/>
    </dgm:pt>
    <dgm:pt modelId="{219E091F-770D-4682-B6BF-EE9A985BA63F}" type="pres">
      <dgm:prSet presAssocID="{15F05A3F-9201-4821-B56C-31B8E9E43145}" presName="Name19" presStyleLbl="parChTrans1D4" presStyleIdx="2" presStyleCnt="6"/>
      <dgm:spPr/>
    </dgm:pt>
    <dgm:pt modelId="{388F002B-2399-4ED6-8CBC-D66BE3AED613}" type="pres">
      <dgm:prSet presAssocID="{194463BA-DD81-4761-8376-8D8E0A033F80}" presName="Name21" presStyleCnt="0"/>
      <dgm:spPr/>
    </dgm:pt>
    <dgm:pt modelId="{4A2E053D-68FB-493E-8D7D-B5FA2E0945BB}" type="pres">
      <dgm:prSet presAssocID="{194463BA-DD81-4761-8376-8D8E0A033F80}" presName="level2Shape" presStyleLbl="node4" presStyleIdx="2" presStyleCnt="6" custScaleX="155011"/>
      <dgm:spPr/>
    </dgm:pt>
    <dgm:pt modelId="{108D0290-176E-44E5-80E0-7B866285BF1B}" type="pres">
      <dgm:prSet presAssocID="{194463BA-DD81-4761-8376-8D8E0A033F80}" presName="hierChild3" presStyleCnt="0"/>
      <dgm:spPr/>
    </dgm:pt>
    <dgm:pt modelId="{2B7CBC95-5D8F-4BB9-8D99-4AE2A25E6D75}" type="pres">
      <dgm:prSet presAssocID="{6DB5C171-53DD-4521-9DAC-B49013AB9320}" presName="Name19" presStyleLbl="parChTrans1D4" presStyleIdx="3" presStyleCnt="6"/>
      <dgm:spPr/>
    </dgm:pt>
    <dgm:pt modelId="{5B4A36A3-7441-48FA-BF6A-31C08B46381E}" type="pres">
      <dgm:prSet presAssocID="{FA7F9A37-CF91-409E-8D7D-8D076CED4C6F}" presName="Name21" presStyleCnt="0"/>
      <dgm:spPr/>
    </dgm:pt>
    <dgm:pt modelId="{2A5883FF-2DC3-4C94-84FF-E3B5B0D5EACB}" type="pres">
      <dgm:prSet presAssocID="{FA7F9A37-CF91-409E-8D7D-8D076CED4C6F}" presName="level2Shape" presStyleLbl="node4" presStyleIdx="3" presStyleCnt="6" custScaleX="163563"/>
      <dgm:spPr/>
    </dgm:pt>
    <dgm:pt modelId="{9FFE582D-D546-4346-8703-823A22165302}" type="pres">
      <dgm:prSet presAssocID="{FA7F9A37-CF91-409E-8D7D-8D076CED4C6F}" presName="hierChild3" presStyleCnt="0"/>
      <dgm:spPr/>
    </dgm:pt>
    <dgm:pt modelId="{369C93D5-66D3-4757-9203-1079CAD91257}" type="pres">
      <dgm:prSet presAssocID="{7C043ACC-AB9B-4113-AEF3-BBF1F7A2137F}" presName="Name19" presStyleLbl="parChTrans1D2" presStyleIdx="2" presStyleCnt="3"/>
      <dgm:spPr/>
    </dgm:pt>
    <dgm:pt modelId="{86A18137-95C0-46D8-871A-80121BAA1058}" type="pres">
      <dgm:prSet presAssocID="{E92FD448-85AF-479C-88E4-B837F422C6EC}" presName="Name21" presStyleCnt="0"/>
      <dgm:spPr/>
    </dgm:pt>
    <dgm:pt modelId="{9648B580-7920-44B8-BB07-22E9313EB4CD}" type="pres">
      <dgm:prSet presAssocID="{E92FD448-85AF-479C-88E4-B837F422C6EC}" presName="level2Shape" presStyleLbl="node2" presStyleIdx="2" presStyleCnt="3" custScaleX="182012"/>
      <dgm:spPr/>
    </dgm:pt>
    <dgm:pt modelId="{64242FC6-DE7E-4DA1-81D7-71CEF2881D3C}" type="pres">
      <dgm:prSet presAssocID="{E92FD448-85AF-479C-88E4-B837F422C6EC}" presName="hierChild3" presStyleCnt="0"/>
      <dgm:spPr/>
    </dgm:pt>
    <dgm:pt modelId="{9F52B54E-41D2-43E7-B3B0-D4EA7509969F}" type="pres">
      <dgm:prSet presAssocID="{BDE40D0A-1408-450A-B653-06C4FBD3B037}" presName="Name19" presStyleLbl="parChTrans1D3" presStyleIdx="2" presStyleCnt="3"/>
      <dgm:spPr/>
    </dgm:pt>
    <dgm:pt modelId="{DCDEFA73-D613-465E-9567-DF8247E66A73}" type="pres">
      <dgm:prSet presAssocID="{4386DAE7-6EC7-4604-80AB-1F6F6D5F86E4}" presName="Name21" presStyleCnt="0"/>
      <dgm:spPr/>
    </dgm:pt>
    <dgm:pt modelId="{CAF8517B-7D12-489C-B8C9-6949CD383863}" type="pres">
      <dgm:prSet presAssocID="{4386DAE7-6EC7-4604-80AB-1F6F6D5F86E4}" presName="level2Shape" presStyleLbl="node3" presStyleIdx="2" presStyleCnt="3" custScaleX="225020"/>
      <dgm:spPr/>
    </dgm:pt>
    <dgm:pt modelId="{FFF3E492-8696-4A98-A3C4-81D8AF75AE8B}" type="pres">
      <dgm:prSet presAssocID="{4386DAE7-6EC7-4604-80AB-1F6F6D5F86E4}" presName="hierChild3" presStyleCnt="0"/>
      <dgm:spPr/>
    </dgm:pt>
    <dgm:pt modelId="{0A38E003-9C3E-4A45-8152-67999AED4138}" type="pres">
      <dgm:prSet presAssocID="{9168B5A4-45AD-4FF9-A783-64BFCD6270B9}" presName="Name19" presStyleLbl="parChTrans1D4" presStyleIdx="4" presStyleCnt="6"/>
      <dgm:spPr/>
    </dgm:pt>
    <dgm:pt modelId="{FA35F62A-06B1-42C2-BE68-215932ABDB5E}" type="pres">
      <dgm:prSet presAssocID="{C56C3882-F75A-4CF7-BFD2-535AA0796593}" presName="Name21" presStyleCnt="0"/>
      <dgm:spPr/>
    </dgm:pt>
    <dgm:pt modelId="{71F8A495-4AE7-48D9-92B9-67508D30A459}" type="pres">
      <dgm:prSet presAssocID="{C56C3882-F75A-4CF7-BFD2-535AA0796593}" presName="level2Shape" presStyleLbl="node4" presStyleIdx="4" presStyleCnt="6" custScaleX="140336"/>
      <dgm:spPr/>
    </dgm:pt>
    <dgm:pt modelId="{75269953-CDE5-403D-8598-0E5DF49CACE3}" type="pres">
      <dgm:prSet presAssocID="{C56C3882-F75A-4CF7-BFD2-535AA0796593}" presName="hierChild3" presStyleCnt="0"/>
      <dgm:spPr/>
    </dgm:pt>
    <dgm:pt modelId="{7C9F1B75-E358-4C29-AC87-1E9981C5E733}" type="pres">
      <dgm:prSet presAssocID="{A765C686-CC6C-4014-BD4A-2BBBC8147D6F}" presName="Name19" presStyleLbl="parChTrans1D4" presStyleIdx="5" presStyleCnt="6"/>
      <dgm:spPr/>
    </dgm:pt>
    <dgm:pt modelId="{50E6D3C1-5F6B-4BFB-B9E1-56C7E2D45EC8}" type="pres">
      <dgm:prSet presAssocID="{4C24AF93-CB7C-4119-8517-12DF8CC5CC63}" presName="Name21" presStyleCnt="0"/>
      <dgm:spPr/>
    </dgm:pt>
    <dgm:pt modelId="{8A119DDF-EA13-4EEF-85C9-B0F8F6E78E95}" type="pres">
      <dgm:prSet presAssocID="{4C24AF93-CB7C-4119-8517-12DF8CC5CC63}" presName="level2Shape" presStyleLbl="node4" presStyleIdx="5" presStyleCnt="6" custScaleX="157840"/>
      <dgm:spPr/>
    </dgm:pt>
    <dgm:pt modelId="{B987EC4A-AF6B-4122-B7F9-2F024CC9A780}" type="pres">
      <dgm:prSet presAssocID="{4C24AF93-CB7C-4119-8517-12DF8CC5CC63}" presName="hierChild3" presStyleCnt="0"/>
      <dgm:spPr/>
    </dgm:pt>
    <dgm:pt modelId="{B062985B-07F6-43BC-B42B-22A8A31ACA0B}" type="pres">
      <dgm:prSet presAssocID="{A74D0A8B-75A4-4ADF-927E-570E8F742786}" presName="bgShapesFlow" presStyleCnt="0"/>
      <dgm:spPr/>
    </dgm:pt>
    <dgm:pt modelId="{DA30FA95-B1B3-4258-ADB8-4EC73D7D571D}" type="pres">
      <dgm:prSet presAssocID="{7FE650B6-7E63-4C1C-B16F-8358B5E64C07}" presName="rectComp" presStyleCnt="0"/>
      <dgm:spPr/>
    </dgm:pt>
    <dgm:pt modelId="{345DF501-EE09-4DFC-8796-910C50E882EA}" type="pres">
      <dgm:prSet presAssocID="{7FE650B6-7E63-4C1C-B16F-8358B5E64C07}" presName="bgRect" presStyleLbl="bgShp" presStyleIdx="0" presStyleCnt="3"/>
      <dgm:spPr/>
    </dgm:pt>
    <dgm:pt modelId="{CDEB108F-B4F9-4B78-85EE-6334C51D1527}" type="pres">
      <dgm:prSet presAssocID="{7FE650B6-7E63-4C1C-B16F-8358B5E64C07}" presName="bgRectTx" presStyleLbl="bgShp" presStyleIdx="0" presStyleCnt="3">
        <dgm:presLayoutVars>
          <dgm:bulletEnabled val="1"/>
        </dgm:presLayoutVars>
      </dgm:prSet>
      <dgm:spPr/>
    </dgm:pt>
    <dgm:pt modelId="{5CD42F13-22B1-4872-A6D8-F487DD62A02A}" type="pres">
      <dgm:prSet presAssocID="{7FE650B6-7E63-4C1C-B16F-8358B5E64C07}" presName="spComp" presStyleCnt="0"/>
      <dgm:spPr/>
    </dgm:pt>
    <dgm:pt modelId="{537B4F2F-B1E7-4983-B4A1-4F75C611182F}" type="pres">
      <dgm:prSet presAssocID="{7FE650B6-7E63-4C1C-B16F-8358B5E64C07}" presName="vSp" presStyleCnt="0"/>
      <dgm:spPr/>
    </dgm:pt>
    <dgm:pt modelId="{5791A9AE-C339-41DF-8651-D4647FDA2CF6}" type="pres">
      <dgm:prSet presAssocID="{C70B3D5D-84A6-422C-8CB4-5083D7AA73C8}" presName="rectComp" presStyleCnt="0"/>
      <dgm:spPr/>
    </dgm:pt>
    <dgm:pt modelId="{6250DC2E-C73A-490E-9D5C-0411AAB91DB3}" type="pres">
      <dgm:prSet presAssocID="{C70B3D5D-84A6-422C-8CB4-5083D7AA73C8}" presName="bgRect" presStyleLbl="bgShp" presStyleIdx="1" presStyleCnt="3"/>
      <dgm:spPr/>
    </dgm:pt>
    <dgm:pt modelId="{146E3F3D-363B-4584-A896-3375240CE501}" type="pres">
      <dgm:prSet presAssocID="{C70B3D5D-84A6-422C-8CB4-5083D7AA73C8}" presName="bgRectTx" presStyleLbl="bgShp" presStyleIdx="1" presStyleCnt="3">
        <dgm:presLayoutVars>
          <dgm:bulletEnabled val="1"/>
        </dgm:presLayoutVars>
      </dgm:prSet>
      <dgm:spPr/>
    </dgm:pt>
    <dgm:pt modelId="{4463794B-0A65-425B-974A-C8FA73551793}" type="pres">
      <dgm:prSet presAssocID="{C70B3D5D-84A6-422C-8CB4-5083D7AA73C8}" presName="spComp" presStyleCnt="0"/>
      <dgm:spPr/>
    </dgm:pt>
    <dgm:pt modelId="{247AEAD6-37A4-4E8E-A5FF-516F2DE5ADB7}" type="pres">
      <dgm:prSet presAssocID="{C70B3D5D-84A6-422C-8CB4-5083D7AA73C8}" presName="vSp" presStyleCnt="0"/>
      <dgm:spPr/>
    </dgm:pt>
    <dgm:pt modelId="{472B2BD0-D2A4-4668-9507-7543883BCDE3}" type="pres">
      <dgm:prSet presAssocID="{649D426F-D446-4341-A10E-830B1015AC59}" presName="rectComp" presStyleCnt="0"/>
      <dgm:spPr/>
    </dgm:pt>
    <dgm:pt modelId="{73F6C6A6-7A51-4F66-AABC-63FC59C995B2}" type="pres">
      <dgm:prSet presAssocID="{649D426F-D446-4341-A10E-830B1015AC59}" presName="bgRect" presStyleLbl="bgShp" presStyleIdx="2" presStyleCnt="3"/>
      <dgm:spPr/>
    </dgm:pt>
    <dgm:pt modelId="{E7222AEE-76B3-49F5-915D-69710B38D9F8}" type="pres">
      <dgm:prSet presAssocID="{649D426F-D446-4341-A10E-830B1015AC59}" presName="bgRectTx" presStyleLbl="bgShp" presStyleIdx="2" presStyleCnt="3">
        <dgm:presLayoutVars>
          <dgm:bulletEnabled val="1"/>
        </dgm:presLayoutVars>
      </dgm:prSet>
      <dgm:spPr/>
    </dgm:pt>
  </dgm:ptLst>
  <dgm:cxnLst>
    <dgm:cxn modelId="{1ABAD803-F463-4550-9F67-304E23506F11}" type="presOf" srcId="{15F05A3F-9201-4821-B56C-31B8E9E43145}" destId="{219E091F-770D-4682-B6BF-EE9A985BA63F}" srcOrd="0" destOrd="0" presId="urn:microsoft.com/office/officeart/2005/8/layout/hierarchy6"/>
    <dgm:cxn modelId="{C3AE620C-1312-4823-A0A1-7712933AE438}" type="presOf" srcId="{71CC559B-803A-40C7-92C0-BE00FAFB99B2}" destId="{6A70E2B4-FED8-45D5-8F6B-26F4FE051378}" srcOrd="0" destOrd="0" presId="urn:microsoft.com/office/officeart/2005/8/layout/hierarchy6"/>
    <dgm:cxn modelId="{DD34D70D-750E-4117-9DD6-304DFA589CD3}" srcId="{4BBE5571-726E-43BE-BC70-67A3D4AB3E0F}" destId="{194463BA-DD81-4761-8376-8D8E0A033F80}" srcOrd="0" destOrd="0" parTransId="{15F05A3F-9201-4821-B56C-31B8E9E43145}" sibTransId="{28DEDA68-2EC9-4B5B-BDA6-B2ACA2E77AAE}"/>
    <dgm:cxn modelId="{30FCF712-1558-465E-B221-B01B1B7BE438}" type="presOf" srcId="{A74D0A8B-75A4-4ADF-927E-570E8F742786}" destId="{80268DEF-6D3E-4A80-8FE9-A1FFE33B26B5}" srcOrd="0" destOrd="0" presId="urn:microsoft.com/office/officeart/2005/8/layout/hierarchy6"/>
    <dgm:cxn modelId="{3E420717-9AC0-4600-8792-03F0EC884EC8}" type="presOf" srcId="{8F9FD4A2-ED84-4288-9538-A0A2DC0BAA39}" destId="{0D10A259-F653-4C2D-881D-39E389D4C7EC}" srcOrd="0" destOrd="0" presId="urn:microsoft.com/office/officeart/2005/8/layout/hierarchy6"/>
    <dgm:cxn modelId="{FA300719-0C7D-4010-9739-96859823A2DA}" srcId="{5140A9BE-46F9-4B77-939E-C1D055E142BF}" destId="{4BBE5571-726E-43BE-BC70-67A3D4AB3E0F}" srcOrd="0" destOrd="0" parTransId="{8F9FD4A2-ED84-4288-9538-A0A2DC0BAA39}" sibTransId="{ED2A4733-03FE-42F2-8A23-5198D10C3FD9}"/>
    <dgm:cxn modelId="{81B00E23-8466-4216-A699-5F60FC8D4F4A}" type="presOf" srcId="{7C043ACC-AB9B-4113-AEF3-BBF1F7A2137F}" destId="{369C93D5-66D3-4757-9203-1079CAD91257}" srcOrd="0" destOrd="0" presId="urn:microsoft.com/office/officeart/2005/8/layout/hierarchy6"/>
    <dgm:cxn modelId="{88DBA224-FAF0-4BF6-87D4-96F39A9AB068}" type="presOf" srcId="{A6BC212C-82A5-4E7A-9BEF-548ED38266AC}" destId="{750BC254-9EC3-4402-BF2A-CBFB99D7DF34}" srcOrd="0" destOrd="0" presId="urn:microsoft.com/office/officeart/2005/8/layout/hierarchy6"/>
    <dgm:cxn modelId="{4B248027-4505-4ECA-8AB4-1C8E0D1AE68D}" type="presOf" srcId="{7FE650B6-7E63-4C1C-B16F-8358B5E64C07}" destId="{CDEB108F-B4F9-4B78-85EE-6334C51D1527}" srcOrd="1" destOrd="0" presId="urn:microsoft.com/office/officeart/2005/8/layout/hierarchy6"/>
    <dgm:cxn modelId="{27EF002C-73DA-4B6B-B2A7-30B61426502C}" type="presOf" srcId="{9168B5A4-45AD-4FF9-A783-64BFCD6270B9}" destId="{0A38E003-9C3E-4A45-8152-67999AED4138}" srcOrd="0" destOrd="0" presId="urn:microsoft.com/office/officeart/2005/8/layout/hierarchy6"/>
    <dgm:cxn modelId="{5D16422E-1716-4899-92BC-7CEA56731E00}" type="presOf" srcId="{FA7F9A37-CF91-409E-8D7D-8D076CED4C6F}" destId="{2A5883FF-2DC3-4C94-84FF-E3B5B0D5EACB}" srcOrd="0" destOrd="0" presId="urn:microsoft.com/office/officeart/2005/8/layout/hierarchy6"/>
    <dgm:cxn modelId="{9DB8143E-0131-4435-8CE6-BB5E4231170F}" type="presOf" srcId="{00B5435F-6328-4C55-981C-21BE01930375}" destId="{2C90CEA9-7EC0-4691-B372-2D82118E40BA}" srcOrd="0" destOrd="0" presId="urn:microsoft.com/office/officeart/2005/8/layout/hierarchy6"/>
    <dgm:cxn modelId="{5D74573F-794C-4894-B3E3-562A1DFCCBD6}" type="presOf" srcId="{4386DAE7-6EC7-4604-80AB-1F6F6D5F86E4}" destId="{CAF8517B-7D12-489C-B8C9-6949CD383863}" srcOrd="0" destOrd="0" presId="urn:microsoft.com/office/officeart/2005/8/layout/hierarchy6"/>
    <dgm:cxn modelId="{90DC8F63-BB52-49AA-ABBC-218EF691F367}" type="presOf" srcId="{4C24AF93-CB7C-4119-8517-12DF8CC5CC63}" destId="{8A119DDF-EA13-4EEF-85C9-B0F8F6E78E95}" srcOrd="0" destOrd="0" presId="urn:microsoft.com/office/officeart/2005/8/layout/hierarchy6"/>
    <dgm:cxn modelId="{29F92A64-E762-445C-91E3-9D985ACE85B9}" srcId="{A74D0A8B-75A4-4ADF-927E-570E8F742786}" destId="{7FE650B6-7E63-4C1C-B16F-8358B5E64C07}" srcOrd="1" destOrd="0" parTransId="{E711A809-B1D3-436F-80F4-1D3C3A027B9E}" sibTransId="{F960AD45-1FFF-4426-92C1-CBF2446FF32B}"/>
    <dgm:cxn modelId="{22DA8046-7CD1-41C0-A78F-4038E1BAE56F}" type="presOf" srcId="{6DB5C171-53DD-4521-9DAC-B49013AB9320}" destId="{2B7CBC95-5D8F-4BB9-8D99-4AE2A25E6D75}" srcOrd="0" destOrd="0" presId="urn:microsoft.com/office/officeart/2005/8/layout/hierarchy6"/>
    <dgm:cxn modelId="{2952366D-7D6C-4B48-8748-8B6CC28A37AD}" type="presOf" srcId="{4BBE5571-726E-43BE-BC70-67A3D4AB3E0F}" destId="{13326D77-097A-4C38-A740-E031D32E4E77}" srcOrd="0" destOrd="0" presId="urn:microsoft.com/office/officeart/2005/8/layout/hierarchy6"/>
    <dgm:cxn modelId="{D8C7666D-A9B5-4A8E-9E43-56726753E4AB}" type="presOf" srcId="{194463BA-DD81-4761-8376-8D8E0A033F80}" destId="{4A2E053D-68FB-493E-8D7D-B5FA2E0945BB}" srcOrd="0" destOrd="0" presId="urn:microsoft.com/office/officeart/2005/8/layout/hierarchy6"/>
    <dgm:cxn modelId="{6997024E-E172-4F72-A2C2-AB0E2CF51203}" type="presOf" srcId="{C70B3D5D-84A6-422C-8CB4-5083D7AA73C8}" destId="{6250DC2E-C73A-490E-9D5C-0411AAB91DB3}" srcOrd="0" destOrd="0" presId="urn:microsoft.com/office/officeart/2005/8/layout/hierarchy6"/>
    <dgm:cxn modelId="{F6A56970-7F76-43D5-A1E7-10D8D6C3113C}" type="presOf" srcId="{5140A9BE-46F9-4B77-939E-C1D055E142BF}" destId="{9A444DD0-1AA4-48BD-9F87-95F39E0BFB83}" srcOrd="0" destOrd="0" presId="urn:microsoft.com/office/officeart/2005/8/layout/hierarchy6"/>
    <dgm:cxn modelId="{995AAA50-C101-482B-A624-97666DC5EBCF}" srcId="{A74D0A8B-75A4-4ADF-927E-570E8F742786}" destId="{C70B3D5D-84A6-422C-8CB4-5083D7AA73C8}" srcOrd="2" destOrd="0" parTransId="{5734B2C1-3CE2-4FF5-B466-A1451C96070F}" sibTransId="{55B790CA-EA42-4132-8C95-80FD80125063}"/>
    <dgm:cxn modelId="{05C04053-DB31-481D-8680-123448FB9EED}" type="presOf" srcId="{649D426F-D446-4341-A10E-830B1015AC59}" destId="{73F6C6A6-7A51-4F66-AABC-63FC59C995B2}" srcOrd="0" destOrd="0" presId="urn:microsoft.com/office/officeart/2005/8/layout/hierarchy6"/>
    <dgm:cxn modelId="{660A5F7C-499A-499B-8F8D-2E420499A12B}" type="presOf" srcId="{211ACCB6-03E7-4CC4-9472-8A9510139C63}" destId="{598E0FE4-DC56-448E-9577-040EF404E436}" srcOrd="0" destOrd="0" presId="urn:microsoft.com/office/officeart/2005/8/layout/hierarchy6"/>
    <dgm:cxn modelId="{B8C12682-1D7D-441B-926F-E7747182DA3C}" type="presOf" srcId="{C70B3D5D-84A6-422C-8CB4-5083D7AA73C8}" destId="{146E3F3D-363B-4584-A896-3375240CE501}" srcOrd="1" destOrd="0" presId="urn:microsoft.com/office/officeart/2005/8/layout/hierarchy6"/>
    <dgm:cxn modelId="{E3855F85-AC55-43F9-95DE-C29E6CE6D9AB}" srcId="{A74D0A8B-75A4-4ADF-927E-570E8F742786}" destId="{649D426F-D446-4341-A10E-830B1015AC59}" srcOrd="3" destOrd="0" parTransId="{15F8D2A8-00E2-4CC5-94BB-95B75AD15107}" sibTransId="{C2AA0F51-D61D-460F-8C9F-1188E0D3E5B8}"/>
    <dgm:cxn modelId="{76297C86-79C4-42E2-B760-2715C0690E19}" srcId="{63B14423-C0E7-40E1-B72A-D69BB57A4EFA}" destId="{66B14F11-7DCB-4640-853D-92282A3D35A1}" srcOrd="0" destOrd="0" parTransId="{303BFADF-8D1C-49F1-A531-42B40FCF9429}" sibTransId="{6261D1A5-5039-4CC3-BDD2-02D275A1380A}"/>
    <dgm:cxn modelId="{CCD0558C-E398-4DE5-8263-F4B43ECDD7DB}" srcId="{63B14423-C0E7-40E1-B72A-D69BB57A4EFA}" destId="{E92FD448-85AF-479C-88E4-B837F422C6EC}" srcOrd="2" destOrd="0" parTransId="{7C043ACC-AB9B-4113-AEF3-BBF1F7A2137F}" sibTransId="{1C68CB39-5B32-485E-826C-E865D477E54B}"/>
    <dgm:cxn modelId="{A21EC18F-B31A-4CE0-9A06-6BE3614EE9D6}" srcId="{194463BA-DD81-4761-8376-8D8E0A033F80}" destId="{FA7F9A37-CF91-409E-8D7D-8D076CED4C6F}" srcOrd="0" destOrd="0" parTransId="{6DB5C171-53DD-4521-9DAC-B49013AB9320}" sibTransId="{3FB58740-F2F6-4700-B75D-66AB0C61A8F5}"/>
    <dgm:cxn modelId="{CA17269A-D4FC-450B-B334-800D805A5457}" type="presOf" srcId="{8C6C7D8F-908F-444C-97C5-D45B9400CAF8}" destId="{F7C9D53A-1452-44A5-BCC4-B69179BA60FD}" srcOrd="0" destOrd="0" presId="urn:microsoft.com/office/officeart/2005/8/layout/hierarchy6"/>
    <dgm:cxn modelId="{67E0C49F-307A-4E9B-9D14-BC9A74176EE2}" type="presOf" srcId="{C56C3882-F75A-4CF7-BFD2-535AA0796593}" destId="{71F8A495-4AE7-48D9-92B9-67508D30A459}" srcOrd="0" destOrd="0" presId="urn:microsoft.com/office/officeart/2005/8/layout/hierarchy6"/>
    <dgm:cxn modelId="{DAC408A7-081C-434B-89CD-9A8AEA7156AB}" srcId="{A74D0A8B-75A4-4ADF-927E-570E8F742786}" destId="{63B14423-C0E7-40E1-B72A-D69BB57A4EFA}" srcOrd="0" destOrd="0" parTransId="{EB3B7687-6CDB-4AC3-BAB8-D591A9985F56}" sibTransId="{8EB7AE84-BD4E-4905-9F92-24737AF65E7A}"/>
    <dgm:cxn modelId="{9BFFE9A9-BDF0-411B-93C3-C376AD3C9FC8}" type="presOf" srcId="{303BFADF-8D1C-49F1-A531-42B40FCF9429}" destId="{E7767DFF-A98E-4E08-8B77-D41D7004F915}" srcOrd="0" destOrd="0" presId="urn:microsoft.com/office/officeart/2005/8/layout/hierarchy6"/>
    <dgm:cxn modelId="{6D0144AB-862C-4477-9AA5-D9706B4265C0}" type="presOf" srcId="{A765C686-CC6C-4014-BD4A-2BBBC8147D6F}" destId="{7C9F1B75-E358-4C29-AC87-1E9981C5E733}" srcOrd="0" destOrd="0" presId="urn:microsoft.com/office/officeart/2005/8/layout/hierarchy6"/>
    <dgm:cxn modelId="{03492EAD-E5BC-4BF5-BD77-F25CC47EA73B}" type="presOf" srcId="{E92FD448-85AF-479C-88E4-B837F422C6EC}" destId="{9648B580-7920-44B8-BB07-22E9313EB4CD}" srcOrd="0" destOrd="0" presId="urn:microsoft.com/office/officeart/2005/8/layout/hierarchy6"/>
    <dgm:cxn modelId="{229455AE-FDC7-40ED-95AC-908853A3F57E}" type="presOf" srcId="{359EB8C9-5455-4C8F-AA8B-731309F44F16}" destId="{A4151718-201F-46AC-BDBF-64CCD3DB6C66}" srcOrd="0" destOrd="0" presId="urn:microsoft.com/office/officeart/2005/8/layout/hierarchy6"/>
    <dgm:cxn modelId="{6BA191C1-5773-4943-92F4-41CB493FF08A}" type="presOf" srcId="{66B14F11-7DCB-4640-853D-92282A3D35A1}" destId="{BDCF7AD3-DB73-4CCC-BCBA-106FE81493A8}" srcOrd="0" destOrd="0" presId="urn:microsoft.com/office/officeart/2005/8/layout/hierarchy6"/>
    <dgm:cxn modelId="{55FD37C3-386A-4D87-8B63-9BB05DC4B42D}" srcId="{4386DAE7-6EC7-4604-80AB-1F6F6D5F86E4}" destId="{C56C3882-F75A-4CF7-BFD2-535AA0796593}" srcOrd="0" destOrd="0" parTransId="{9168B5A4-45AD-4FF9-A783-64BFCD6270B9}" sibTransId="{0EC21C3F-FD97-4A4C-883D-97303893807D}"/>
    <dgm:cxn modelId="{4CD029C6-D4EA-4D7B-9FA3-6AC6D3DC1D5B}" srcId="{66B14F11-7DCB-4640-853D-92282A3D35A1}" destId="{71CC559B-803A-40C7-92C0-BE00FAFB99B2}" srcOrd="0" destOrd="0" parTransId="{A6BC212C-82A5-4E7A-9BEF-548ED38266AC}" sibTransId="{5D2FDC54-351F-46DA-B274-12E94B4A4722}"/>
    <dgm:cxn modelId="{3C38FAC6-2DCD-405E-B907-994028D95B9B}" type="presOf" srcId="{BDE40D0A-1408-450A-B653-06C4FBD3B037}" destId="{9F52B54E-41D2-43E7-B3B0-D4EA7509969F}" srcOrd="0" destOrd="0" presId="urn:microsoft.com/office/officeart/2005/8/layout/hierarchy6"/>
    <dgm:cxn modelId="{1C4D8CD5-A383-446B-8826-21729D717F6E}" type="presOf" srcId="{7FE650B6-7E63-4C1C-B16F-8358B5E64C07}" destId="{345DF501-EE09-4DFC-8796-910C50E882EA}" srcOrd="0" destOrd="0" presId="urn:microsoft.com/office/officeart/2005/8/layout/hierarchy6"/>
    <dgm:cxn modelId="{49E16DD9-000A-42BF-BA74-8F33D9C55CA9}" srcId="{F51277AD-BCBA-4817-B367-705F2AAF44DB}" destId="{359EB8C9-5455-4C8F-AA8B-731309F44F16}" srcOrd="0" destOrd="0" parTransId="{00B5435F-6328-4C55-981C-21BE01930375}" sibTransId="{736B088C-7264-43D4-A72A-42E1FDF052E3}"/>
    <dgm:cxn modelId="{E49476E5-CB34-474E-8C56-E8E5CF34E2D9}" srcId="{E92FD448-85AF-479C-88E4-B837F422C6EC}" destId="{4386DAE7-6EC7-4604-80AB-1F6F6D5F86E4}" srcOrd="0" destOrd="0" parTransId="{BDE40D0A-1408-450A-B653-06C4FBD3B037}" sibTransId="{F41092EA-4683-4324-8F0D-13F80AB01877}"/>
    <dgm:cxn modelId="{344CC5E5-5E28-427C-AFD2-CB0D26C65A67}" srcId="{63B14423-C0E7-40E1-B72A-D69BB57A4EFA}" destId="{5140A9BE-46F9-4B77-939E-C1D055E142BF}" srcOrd="1" destOrd="0" parTransId="{8C6C7D8F-908F-444C-97C5-D45B9400CAF8}" sibTransId="{C700038B-1A04-419C-BA22-BEA5D62CD2FF}"/>
    <dgm:cxn modelId="{9FBBB9EF-AE0C-42BB-9EE6-E8D0760678B0}" type="presOf" srcId="{F51277AD-BCBA-4817-B367-705F2AAF44DB}" destId="{278E5422-5C00-4030-B2C4-D31BD54B9647}" srcOrd="0" destOrd="0" presId="urn:microsoft.com/office/officeart/2005/8/layout/hierarchy6"/>
    <dgm:cxn modelId="{7F6DC7F0-E50E-487B-A759-DBF5D36D6853}" type="presOf" srcId="{649D426F-D446-4341-A10E-830B1015AC59}" destId="{E7222AEE-76B3-49F5-915D-69710B38D9F8}" srcOrd="1" destOrd="0" presId="urn:microsoft.com/office/officeart/2005/8/layout/hierarchy6"/>
    <dgm:cxn modelId="{F5C9B8FA-4490-4FFE-9D94-DFB92D6F9A7D}" srcId="{C56C3882-F75A-4CF7-BFD2-535AA0796593}" destId="{4C24AF93-CB7C-4119-8517-12DF8CC5CC63}" srcOrd="0" destOrd="0" parTransId="{A765C686-CC6C-4014-BD4A-2BBBC8147D6F}" sibTransId="{5E242390-65C1-492D-B90B-84951B875ABD}"/>
    <dgm:cxn modelId="{DBD37EFF-FB82-4AB6-B61A-BF9A4EAAFF87}" type="presOf" srcId="{63B14423-C0E7-40E1-B72A-D69BB57A4EFA}" destId="{1A7563D4-493D-497C-BC48-E03A2AE1D4FC}" srcOrd="0" destOrd="0" presId="urn:microsoft.com/office/officeart/2005/8/layout/hierarchy6"/>
    <dgm:cxn modelId="{D34E8BFF-527D-484B-B9F2-3D7F6A4826DE}" srcId="{71CC559B-803A-40C7-92C0-BE00FAFB99B2}" destId="{F51277AD-BCBA-4817-B367-705F2AAF44DB}" srcOrd="0" destOrd="0" parTransId="{211ACCB6-03E7-4CC4-9472-8A9510139C63}" sibTransId="{2326DBD0-53E3-4310-BD79-AFC7B963F76B}"/>
    <dgm:cxn modelId="{CBD919AD-11D7-4880-89F3-2DF3AE6B99B9}" type="presParOf" srcId="{80268DEF-6D3E-4A80-8FE9-A1FFE33B26B5}" destId="{525219EC-E462-44FA-9602-8739A1E26818}" srcOrd="0" destOrd="0" presId="urn:microsoft.com/office/officeart/2005/8/layout/hierarchy6"/>
    <dgm:cxn modelId="{0C834DFA-D14F-4290-BF02-906723178317}" type="presParOf" srcId="{525219EC-E462-44FA-9602-8739A1E26818}" destId="{6EDA543F-A1F9-4385-B107-A614184FEF4D}" srcOrd="0" destOrd="0" presId="urn:microsoft.com/office/officeart/2005/8/layout/hierarchy6"/>
    <dgm:cxn modelId="{A2829C4D-72DB-43E5-80DA-A3820E646F88}" type="presParOf" srcId="{525219EC-E462-44FA-9602-8739A1E26818}" destId="{116D7FDE-253D-4C89-A0B0-BEADA6385A4D}" srcOrd="1" destOrd="0" presId="urn:microsoft.com/office/officeart/2005/8/layout/hierarchy6"/>
    <dgm:cxn modelId="{DBA8B58B-476A-487A-AB71-7E48A7CA0071}" type="presParOf" srcId="{116D7FDE-253D-4C89-A0B0-BEADA6385A4D}" destId="{135D500C-9537-4693-8636-2F47258748B4}" srcOrd="0" destOrd="0" presId="urn:microsoft.com/office/officeart/2005/8/layout/hierarchy6"/>
    <dgm:cxn modelId="{E210DE29-4F4A-4090-AF4E-14CA23F42BEE}" type="presParOf" srcId="{135D500C-9537-4693-8636-2F47258748B4}" destId="{1A7563D4-493D-497C-BC48-E03A2AE1D4FC}" srcOrd="0" destOrd="0" presId="urn:microsoft.com/office/officeart/2005/8/layout/hierarchy6"/>
    <dgm:cxn modelId="{1FC1838B-B66E-4488-8FA9-DD4E6D89E0E7}" type="presParOf" srcId="{135D500C-9537-4693-8636-2F47258748B4}" destId="{892AD90E-B2F4-4DB8-B7D1-B374E05FA3DE}" srcOrd="1" destOrd="0" presId="urn:microsoft.com/office/officeart/2005/8/layout/hierarchy6"/>
    <dgm:cxn modelId="{FCFCDA2C-471A-41CC-BD9B-6253EEC55FB9}" type="presParOf" srcId="{892AD90E-B2F4-4DB8-B7D1-B374E05FA3DE}" destId="{E7767DFF-A98E-4E08-8B77-D41D7004F915}" srcOrd="0" destOrd="0" presId="urn:microsoft.com/office/officeart/2005/8/layout/hierarchy6"/>
    <dgm:cxn modelId="{C7D64C90-6E6D-428D-A8DA-2E88BE4F595B}" type="presParOf" srcId="{892AD90E-B2F4-4DB8-B7D1-B374E05FA3DE}" destId="{1B6EF937-D182-4C50-8442-6F8C79322E81}" srcOrd="1" destOrd="0" presId="urn:microsoft.com/office/officeart/2005/8/layout/hierarchy6"/>
    <dgm:cxn modelId="{7E2179E5-A34F-4315-9FC3-77FFF68393C8}" type="presParOf" srcId="{1B6EF937-D182-4C50-8442-6F8C79322E81}" destId="{BDCF7AD3-DB73-4CCC-BCBA-106FE81493A8}" srcOrd="0" destOrd="0" presId="urn:microsoft.com/office/officeart/2005/8/layout/hierarchy6"/>
    <dgm:cxn modelId="{CBE62BED-5D11-40A0-9254-BAE8EF24CEED}" type="presParOf" srcId="{1B6EF937-D182-4C50-8442-6F8C79322E81}" destId="{C4F57B15-73C4-42A5-96A6-88E8455FEEC6}" srcOrd="1" destOrd="0" presId="urn:microsoft.com/office/officeart/2005/8/layout/hierarchy6"/>
    <dgm:cxn modelId="{E8776EB3-4855-4438-BBB0-AB0821C613C2}" type="presParOf" srcId="{C4F57B15-73C4-42A5-96A6-88E8455FEEC6}" destId="{750BC254-9EC3-4402-BF2A-CBFB99D7DF34}" srcOrd="0" destOrd="0" presId="urn:microsoft.com/office/officeart/2005/8/layout/hierarchy6"/>
    <dgm:cxn modelId="{7D370474-7E71-42BB-B402-993BAC103874}" type="presParOf" srcId="{C4F57B15-73C4-42A5-96A6-88E8455FEEC6}" destId="{14626E32-7402-4E0C-B7D1-E04D7386F146}" srcOrd="1" destOrd="0" presId="urn:microsoft.com/office/officeart/2005/8/layout/hierarchy6"/>
    <dgm:cxn modelId="{B336647F-E8A9-494A-83FF-836B8599E29E}" type="presParOf" srcId="{14626E32-7402-4E0C-B7D1-E04D7386F146}" destId="{6A70E2B4-FED8-45D5-8F6B-26F4FE051378}" srcOrd="0" destOrd="0" presId="urn:microsoft.com/office/officeart/2005/8/layout/hierarchy6"/>
    <dgm:cxn modelId="{D0AC4B28-ECB1-4630-9B36-F8F7FB478620}" type="presParOf" srcId="{14626E32-7402-4E0C-B7D1-E04D7386F146}" destId="{FFD7A482-0A8E-4D17-8740-304C80ECC9C6}" srcOrd="1" destOrd="0" presId="urn:microsoft.com/office/officeart/2005/8/layout/hierarchy6"/>
    <dgm:cxn modelId="{1C0179D3-9615-45F4-B1C0-A0B8EB717977}" type="presParOf" srcId="{FFD7A482-0A8E-4D17-8740-304C80ECC9C6}" destId="{598E0FE4-DC56-448E-9577-040EF404E436}" srcOrd="0" destOrd="0" presId="urn:microsoft.com/office/officeart/2005/8/layout/hierarchy6"/>
    <dgm:cxn modelId="{066E4775-6252-4073-B931-57D8B3C9E8BC}" type="presParOf" srcId="{FFD7A482-0A8E-4D17-8740-304C80ECC9C6}" destId="{F808F151-3898-4742-8A5F-A38FFFEF5E75}" srcOrd="1" destOrd="0" presId="urn:microsoft.com/office/officeart/2005/8/layout/hierarchy6"/>
    <dgm:cxn modelId="{7F54A185-9EF2-4308-A6C5-4E2637D414E2}" type="presParOf" srcId="{F808F151-3898-4742-8A5F-A38FFFEF5E75}" destId="{278E5422-5C00-4030-B2C4-D31BD54B9647}" srcOrd="0" destOrd="0" presId="urn:microsoft.com/office/officeart/2005/8/layout/hierarchy6"/>
    <dgm:cxn modelId="{98FE6C43-3586-47FE-AA52-CAB48FF6AA7E}" type="presParOf" srcId="{F808F151-3898-4742-8A5F-A38FFFEF5E75}" destId="{166E2631-45CA-40B2-B091-7057EB7E2086}" srcOrd="1" destOrd="0" presId="urn:microsoft.com/office/officeart/2005/8/layout/hierarchy6"/>
    <dgm:cxn modelId="{174E2C9C-EB67-4866-86C0-AA8C3F2DC59C}" type="presParOf" srcId="{166E2631-45CA-40B2-B091-7057EB7E2086}" destId="{2C90CEA9-7EC0-4691-B372-2D82118E40BA}" srcOrd="0" destOrd="0" presId="urn:microsoft.com/office/officeart/2005/8/layout/hierarchy6"/>
    <dgm:cxn modelId="{D0BE47EE-EF58-4946-854E-29C3850C8C39}" type="presParOf" srcId="{166E2631-45CA-40B2-B091-7057EB7E2086}" destId="{2CE20195-4D27-4C6F-81F3-767809D22067}" srcOrd="1" destOrd="0" presId="urn:microsoft.com/office/officeart/2005/8/layout/hierarchy6"/>
    <dgm:cxn modelId="{3FA03146-5A1D-4EB6-9D74-78F518F4DF2E}" type="presParOf" srcId="{2CE20195-4D27-4C6F-81F3-767809D22067}" destId="{A4151718-201F-46AC-BDBF-64CCD3DB6C66}" srcOrd="0" destOrd="0" presId="urn:microsoft.com/office/officeart/2005/8/layout/hierarchy6"/>
    <dgm:cxn modelId="{8588EB90-088F-42C6-A4B4-0557814576F7}" type="presParOf" srcId="{2CE20195-4D27-4C6F-81F3-767809D22067}" destId="{B501EB39-FAD0-4FB4-878A-DABC7E61CE6F}" srcOrd="1" destOrd="0" presId="urn:microsoft.com/office/officeart/2005/8/layout/hierarchy6"/>
    <dgm:cxn modelId="{F04589EB-DCC8-4098-8954-74703B7004A2}" type="presParOf" srcId="{892AD90E-B2F4-4DB8-B7D1-B374E05FA3DE}" destId="{F7C9D53A-1452-44A5-BCC4-B69179BA60FD}" srcOrd="2" destOrd="0" presId="urn:microsoft.com/office/officeart/2005/8/layout/hierarchy6"/>
    <dgm:cxn modelId="{86599903-4DCA-4EC5-BA07-8B68DFB2E657}" type="presParOf" srcId="{892AD90E-B2F4-4DB8-B7D1-B374E05FA3DE}" destId="{E2CC7CC9-14D6-4E94-A4C7-6153585C336C}" srcOrd="3" destOrd="0" presId="urn:microsoft.com/office/officeart/2005/8/layout/hierarchy6"/>
    <dgm:cxn modelId="{1F2867FE-0B08-4120-A7C4-25496B434098}" type="presParOf" srcId="{E2CC7CC9-14D6-4E94-A4C7-6153585C336C}" destId="{9A444DD0-1AA4-48BD-9F87-95F39E0BFB83}" srcOrd="0" destOrd="0" presId="urn:microsoft.com/office/officeart/2005/8/layout/hierarchy6"/>
    <dgm:cxn modelId="{FEA5D1BE-ECCC-496C-B4B4-F9B730591ED5}" type="presParOf" srcId="{E2CC7CC9-14D6-4E94-A4C7-6153585C336C}" destId="{14FE62AA-FC4E-483E-B93F-8519A296977A}" srcOrd="1" destOrd="0" presId="urn:microsoft.com/office/officeart/2005/8/layout/hierarchy6"/>
    <dgm:cxn modelId="{FCF0E36C-6C07-4FA9-8A32-8FAC469E7031}" type="presParOf" srcId="{14FE62AA-FC4E-483E-B93F-8519A296977A}" destId="{0D10A259-F653-4C2D-881D-39E389D4C7EC}" srcOrd="0" destOrd="0" presId="urn:microsoft.com/office/officeart/2005/8/layout/hierarchy6"/>
    <dgm:cxn modelId="{66E168B9-38D3-4C3A-A9FD-81472AFD60DC}" type="presParOf" srcId="{14FE62AA-FC4E-483E-B93F-8519A296977A}" destId="{015BE707-0D97-4562-BE37-B0F5BD22BC82}" srcOrd="1" destOrd="0" presId="urn:microsoft.com/office/officeart/2005/8/layout/hierarchy6"/>
    <dgm:cxn modelId="{195318AD-4095-4873-8FC5-3C424A65A736}" type="presParOf" srcId="{015BE707-0D97-4562-BE37-B0F5BD22BC82}" destId="{13326D77-097A-4C38-A740-E031D32E4E77}" srcOrd="0" destOrd="0" presId="urn:microsoft.com/office/officeart/2005/8/layout/hierarchy6"/>
    <dgm:cxn modelId="{8EB24CA2-5EB3-47C8-9FEB-EE39A8293803}" type="presParOf" srcId="{015BE707-0D97-4562-BE37-B0F5BD22BC82}" destId="{7212DA91-D0FB-47D7-A617-B2802122F8DE}" srcOrd="1" destOrd="0" presId="urn:microsoft.com/office/officeart/2005/8/layout/hierarchy6"/>
    <dgm:cxn modelId="{3B40FD0F-9B26-4603-91FA-517AB26B563E}" type="presParOf" srcId="{7212DA91-D0FB-47D7-A617-B2802122F8DE}" destId="{219E091F-770D-4682-B6BF-EE9A985BA63F}" srcOrd="0" destOrd="0" presId="urn:microsoft.com/office/officeart/2005/8/layout/hierarchy6"/>
    <dgm:cxn modelId="{6E6520BC-E27F-40D9-8539-7A5F27B7B665}" type="presParOf" srcId="{7212DA91-D0FB-47D7-A617-B2802122F8DE}" destId="{388F002B-2399-4ED6-8CBC-D66BE3AED613}" srcOrd="1" destOrd="0" presId="urn:microsoft.com/office/officeart/2005/8/layout/hierarchy6"/>
    <dgm:cxn modelId="{B440A6F7-66EA-49FF-B8CE-827B99B09BD3}" type="presParOf" srcId="{388F002B-2399-4ED6-8CBC-D66BE3AED613}" destId="{4A2E053D-68FB-493E-8D7D-B5FA2E0945BB}" srcOrd="0" destOrd="0" presId="urn:microsoft.com/office/officeart/2005/8/layout/hierarchy6"/>
    <dgm:cxn modelId="{0C0DA9A3-05B0-4D52-BC91-2AF62D3D4C17}" type="presParOf" srcId="{388F002B-2399-4ED6-8CBC-D66BE3AED613}" destId="{108D0290-176E-44E5-80E0-7B866285BF1B}" srcOrd="1" destOrd="0" presId="urn:microsoft.com/office/officeart/2005/8/layout/hierarchy6"/>
    <dgm:cxn modelId="{0B77F6D5-E834-48D3-B290-0453C8525425}" type="presParOf" srcId="{108D0290-176E-44E5-80E0-7B866285BF1B}" destId="{2B7CBC95-5D8F-4BB9-8D99-4AE2A25E6D75}" srcOrd="0" destOrd="0" presId="urn:microsoft.com/office/officeart/2005/8/layout/hierarchy6"/>
    <dgm:cxn modelId="{EF7E4F56-A050-43B0-8359-863DB691092A}" type="presParOf" srcId="{108D0290-176E-44E5-80E0-7B866285BF1B}" destId="{5B4A36A3-7441-48FA-BF6A-31C08B46381E}" srcOrd="1" destOrd="0" presId="urn:microsoft.com/office/officeart/2005/8/layout/hierarchy6"/>
    <dgm:cxn modelId="{11FDB153-9449-4180-BA53-40AC441BB6ED}" type="presParOf" srcId="{5B4A36A3-7441-48FA-BF6A-31C08B46381E}" destId="{2A5883FF-2DC3-4C94-84FF-E3B5B0D5EACB}" srcOrd="0" destOrd="0" presId="urn:microsoft.com/office/officeart/2005/8/layout/hierarchy6"/>
    <dgm:cxn modelId="{6AE6B76A-877D-4F67-9892-1CA61517E4CA}" type="presParOf" srcId="{5B4A36A3-7441-48FA-BF6A-31C08B46381E}" destId="{9FFE582D-D546-4346-8703-823A22165302}" srcOrd="1" destOrd="0" presId="urn:microsoft.com/office/officeart/2005/8/layout/hierarchy6"/>
    <dgm:cxn modelId="{40B02A10-9948-48D2-8378-679D999EDE50}" type="presParOf" srcId="{892AD90E-B2F4-4DB8-B7D1-B374E05FA3DE}" destId="{369C93D5-66D3-4757-9203-1079CAD91257}" srcOrd="4" destOrd="0" presId="urn:microsoft.com/office/officeart/2005/8/layout/hierarchy6"/>
    <dgm:cxn modelId="{DE790EFA-7D89-4090-8BBB-4B3BCB4E41C8}" type="presParOf" srcId="{892AD90E-B2F4-4DB8-B7D1-B374E05FA3DE}" destId="{86A18137-95C0-46D8-871A-80121BAA1058}" srcOrd="5" destOrd="0" presId="urn:microsoft.com/office/officeart/2005/8/layout/hierarchy6"/>
    <dgm:cxn modelId="{4325C388-9B23-46FF-ABAB-6B04502803B7}" type="presParOf" srcId="{86A18137-95C0-46D8-871A-80121BAA1058}" destId="{9648B580-7920-44B8-BB07-22E9313EB4CD}" srcOrd="0" destOrd="0" presId="urn:microsoft.com/office/officeart/2005/8/layout/hierarchy6"/>
    <dgm:cxn modelId="{81F2DCD2-F4DB-47F6-BA83-B5EAC117AA1C}" type="presParOf" srcId="{86A18137-95C0-46D8-871A-80121BAA1058}" destId="{64242FC6-DE7E-4DA1-81D7-71CEF2881D3C}" srcOrd="1" destOrd="0" presId="urn:microsoft.com/office/officeart/2005/8/layout/hierarchy6"/>
    <dgm:cxn modelId="{67D3614E-0289-474C-9A68-D8E713222A34}" type="presParOf" srcId="{64242FC6-DE7E-4DA1-81D7-71CEF2881D3C}" destId="{9F52B54E-41D2-43E7-B3B0-D4EA7509969F}" srcOrd="0" destOrd="0" presId="urn:microsoft.com/office/officeart/2005/8/layout/hierarchy6"/>
    <dgm:cxn modelId="{FFBE4C1B-9EF0-4F38-8DB4-D2E0D3772B4E}" type="presParOf" srcId="{64242FC6-DE7E-4DA1-81D7-71CEF2881D3C}" destId="{DCDEFA73-D613-465E-9567-DF8247E66A73}" srcOrd="1" destOrd="0" presId="urn:microsoft.com/office/officeart/2005/8/layout/hierarchy6"/>
    <dgm:cxn modelId="{63EB596C-852E-4136-A6C8-09ECBC7FD0D3}" type="presParOf" srcId="{DCDEFA73-D613-465E-9567-DF8247E66A73}" destId="{CAF8517B-7D12-489C-B8C9-6949CD383863}" srcOrd="0" destOrd="0" presId="urn:microsoft.com/office/officeart/2005/8/layout/hierarchy6"/>
    <dgm:cxn modelId="{0BDB7FBD-67BA-4C43-A032-A6ACCBD07246}" type="presParOf" srcId="{DCDEFA73-D613-465E-9567-DF8247E66A73}" destId="{FFF3E492-8696-4A98-A3C4-81D8AF75AE8B}" srcOrd="1" destOrd="0" presId="urn:microsoft.com/office/officeart/2005/8/layout/hierarchy6"/>
    <dgm:cxn modelId="{A3DA2F06-6053-4FEF-9EC9-13896B3FD54C}" type="presParOf" srcId="{FFF3E492-8696-4A98-A3C4-81D8AF75AE8B}" destId="{0A38E003-9C3E-4A45-8152-67999AED4138}" srcOrd="0" destOrd="0" presId="urn:microsoft.com/office/officeart/2005/8/layout/hierarchy6"/>
    <dgm:cxn modelId="{4435683B-0F3E-467F-A68E-EAF96CFE7AD9}" type="presParOf" srcId="{FFF3E492-8696-4A98-A3C4-81D8AF75AE8B}" destId="{FA35F62A-06B1-42C2-BE68-215932ABDB5E}" srcOrd="1" destOrd="0" presId="urn:microsoft.com/office/officeart/2005/8/layout/hierarchy6"/>
    <dgm:cxn modelId="{A51E2CE8-9AA4-4A02-AE91-2EBEBDA7EE9A}" type="presParOf" srcId="{FA35F62A-06B1-42C2-BE68-215932ABDB5E}" destId="{71F8A495-4AE7-48D9-92B9-67508D30A459}" srcOrd="0" destOrd="0" presId="urn:microsoft.com/office/officeart/2005/8/layout/hierarchy6"/>
    <dgm:cxn modelId="{1234431D-89FE-4AE6-A2BD-1CD79C41E5A5}" type="presParOf" srcId="{FA35F62A-06B1-42C2-BE68-215932ABDB5E}" destId="{75269953-CDE5-403D-8598-0E5DF49CACE3}" srcOrd="1" destOrd="0" presId="urn:microsoft.com/office/officeart/2005/8/layout/hierarchy6"/>
    <dgm:cxn modelId="{1034CF59-D666-4D40-92D2-5EB0A21BF048}" type="presParOf" srcId="{75269953-CDE5-403D-8598-0E5DF49CACE3}" destId="{7C9F1B75-E358-4C29-AC87-1E9981C5E733}" srcOrd="0" destOrd="0" presId="urn:microsoft.com/office/officeart/2005/8/layout/hierarchy6"/>
    <dgm:cxn modelId="{059D4231-4849-4BE9-BBF8-A621D7B9AE2D}" type="presParOf" srcId="{75269953-CDE5-403D-8598-0E5DF49CACE3}" destId="{50E6D3C1-5F6B-4BFB-B9E1-56C7E2D45EC8}" srcOrd="1" destOrd="0" presId="urn:microsoft.com/office/officeart/2005/8/layout/hierarchy6"/>
    <dgm:cxn modelId="{AB886789-5A76-497A-9C58-FD4F9CA0AF65}" type="presParOf" srcId="{50E6D3C1-5F6B-4BFB-B9E1-56C7E2D45EC8}" destId="{8A119DDF-EA13-4EEF-85C9-B0F8F6E78E95}" srcOrd="0" destOrd="0" presId="urn:microsoft.com/office/officeart/2005/8/layout/hierarchy6"/>
    <dgm:cxn modelId="{0BBCD65E-0308-42C0-A23B-B233540FBE7B}" type="presParOf" srcId="{50E6D3C1-5F6B-4BFB-B9E1-56C7E2D45EC8}" destId="{B987EC4A-AF6B-4122-B7F9-2F024CC9A780}" srcOrd="1" destOrd="0" presId="urn:microsoft.com/office/officeart/2005/8/layout/hierarchy6"/>
    <dgm:cxn modelId="{564B5A19-72C1-4A8E-BE1A-A69BD274ECB1}" type="presParOf" srcId="{80268DEF-6D3E-4A80-8FE9-A1FFE33B26B5}" destId="{B062985B-07F6-43BC-B42B-22A8A31ACA0B}" srcOrd="1" destOrd="0" presId="urn:microsoft.com/office/officeart/2005/8/layout/hierarchy6"/>
    <dgm:cxn modelId="{525676B2-EAA1-419A-8A3A-F4F21FA98559}" type="presParOf" srcId="{B062985B-07F6-43BC-B42B-22A8A31ACA0B}" destId="{DA30FA95-B1B3-4258-ADB8-4EC73D7D571D}" srcOrd="0" destOrd="0" presId="urn:microsoft.com/office/officeart/2005/8/layout/hierarchy6"/>
    <dgm:cxn modelId="{CBAAF702-9194-4EB9-89B9-599964C39589}" type="presParOf" srcId="{DA30FA95-B1B3-4258-ADB8-4EC73D7D571D}" destId="{345DF501-EE09-4DFC-8796-910C50E882EA}" srcOrd="0" destOrd="0" presId="urn:microsoft.com/office/officeart/2005/8/layout/hierarchy6"/>
    <dgm:cxn modelId="{5B1E91ED-B9D0-42AA-B6BD-9E0DD7F68547}" type="presParOf" srcId="{DA30FA95-B1B3-4258-ADB8-4EC73D7D571D}" destId="{CDEB108F-B4F9-4B78-85EE-6334C51D1527}" srcOrd="1" destOrd="0" presId="urn:microsoft.com/office/officeart/2005/8/layout/hierarchy6"/>
    <dgm:cxn modelId="{0AADAAC5-9594-4F27-971A-1ABDE30B8AFD}" type="presParOf" srcId="{B062985B-07F6-43BC-B42B-22A8A31ACA0B}" destId="{5CD42F13-22B1-4872-A6D8-F487DD62A02A}" srcOrd="1" destOrd="0" presId="urn:microsoft.com/office/officeart/2005/8/layout/hierarchy6"/>
    <dgm:cxn modelId="{680BAA91-716D-4BC4-AA6E-E315BF1149AB}" type="presParOf" srcId="{5CD42F13-22B1-4872-A6D8-F487DD62A02A}" destId="{537B4F2F-B1E7-4983-B4A1-4F75C611182F}" srcOrd="0" destOrd="0" presId="urn:microsoft.com/office/officeart/2005/8/layout/hierarchy6"/>
    <dgm:cxn modelId="{2C14E0D5-E0D9-49A8-A05F-494559C8FAB9}" type="presParOf" srcId="{B062985B-07F6-43BC-B42B-22A8A31ACA0B}" destId="{5791A9AE-C339-41DF-8651-D4647FDA2CF6}" srcOrd="2" destOrd="0" presId="urn:microsoft.com/office/officeart/2005/8/layout/hierarchy6"/>
    <dgm:cxn modelId="{75542089-40F0-4DBE-96CD-72CED2C2C7EB}" type="presParOf" srcId="{5791A9AE-C339-41DF-8651-D4647FDA2CF6}" destId="{6250DC2E-C73A-490E-9D5C-0411AAB91DB3}" srcOrd="0" destOrd="0" presId="urn:microsoft.com/office/officeart/2005/8/layout/hierarchy6"/>
    <dgm:cxn modelId="{64247F7F-5052-4F6C-BCEE-0B419936D7FA}" type="presParOf" srcId="{5791A9AE-C339-41DF-8651-D4647FDA2CF6}" destId="{146E3F3D-363B-4584-A896-3375240CE501}" srcOrd="1" destOrd="0" presId="urn:microsoft.com/office/officeart/2005/8/layout/hierarchy6"/>
    <dgm:cxn modelId="{CC00275E-BCB5-47DB-93BC-F2ABEEDC1022}" type="presParOf" srcId="{B062985B-07F6-43BC-B42B-22A8A31ACA0B}" destId="{4463794B-0A65-425B-974A-C8FA73551793}" srcOrd="3" destOrd="0" presId="urn:microsoft.com/office/officeart/2005/8/layout/hierarchy6"/>
    <dgm:cxn modelId="{6FB53D89-94EC-4029-9A56-740CA0E80FA6}" type="presParOf" srcId="{4463794B-0A65-425B-974A-C8FA73551793}" destId="{247AEAD6-37A4-4E8E-A5FF-516F2DE5ADB7}" srcOrd="0" destOrd="0" presId="urn:microsoft.com/office/officeart/2005/8/layout/hierarchy6"/>
    <dgm:cxn modelId="{BFB78A6D-6762-4800-A788-38F53D3D300E}" type="presParOf" srcId="{B062985B-07F6-43BC-B42B-22A8A31ACA0B}" destId="{472B2BD0-D2A4-4668-9507-7543883BCDE3}" srcOrd="4" destOrd="0" presId="urn:microsoft.com/office/officeart/2005/8/layout/hierarchy6"/>
    <dgm:cxn modelId="{2A990700-48AA-41EE-B20C-2991D872E2F6}" type="presParOf" srcId="{472B2BD0-D2A4-4668-9507-7543883BCDE3}" destId="{73F6C6A6-7A51-4F66-AABC-63FC59C995B2}" srcOrd="0" destOrd="0" presId="urn:microsoft.com/office/officeart/2005/8/layout/hierarchy6"/>
    <dgm:cxn modelId="{5AA3B1B2-02DE-4D8B-BA8A-A0257DFCDADA}" type="presParOf" srcId="{472B2BD0-D2A4-4668-9507-7543883BCDE3}" destId="{E7222AEE-76B3-49F5-915D-69710B38D9F8}" srcOrd="1" destOrd="0" presId="urn:microsoft.com/office/officeart/2005/8/layout/hierarchy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F6C6A6-7A51-4F66-AABC-63FC59C995B2}">
      <dsp:nvSpPr>
        <dsp:cNvPr id="0" name=""/>
        <dsp:cNvSpPr/>
      </dsp:nvSpPr>
      <dsp:spPr>
        <a:xfrm>
          <a:off x="0" y="1658017"/>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3</a:t>
          </a:r>
        </a:p>
      </dsp:txBody>
      <dsp:txXfrm>
        <a:off x="0" y="1658017"/>
        <a:ext cx="2606040" cy="654903"/>
      </dsp:txXfrm>
    </dsp:sp>
    <dsp:sp modelId="{6250DC2E-C73A-490E-9D5C-0411AAB91DB3}">
      <dsp:nvSpPr>
        <dsp:cNvPr id="0" name=""/>
        <dsp:cNvSpPr/>
      </dsp:nvSpPr>
      <dsp:spPr>
        <a:xfrm>
          <a:off x="0" y="893963"/>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2</a:t>
          </a:r>
        </a:p>
      </dsp:txBody>
      <dsp:txXfrm>
        <a:off x="0" y="893963"/>
        <a:ext cx="2606040" cy="654903"/>
      </dsp:txXfrm>
    </dsp:sp>
    <dsp:sp modelId="{345DF501-EE09-4DFC-8796-910C50E882EA}">
      <dsp:nvSpPr>
        <dsp:cNvPr id="0" name=""/>
        <dsp:cNvSpPr/>
      </dsp:nvSpPr>
      <dsp:spPr>
        <a:xfrm>
          <a:off x="0" y="129909"/>
          <a:ext cx="8686800" cy="6549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dirty="0"/>
            <a:t>Level 1</a:t>
          </a:r>
        </a:p>
      </dsp:txBody>
      <dsp:txXfrm>
        <a:off x="0" y="129909"/>
        <a:ext cx="2606040" cy="654903"/>
      </dsp:txXfrm>
    </dsp:sp>
    <dsp:sp modelId="{1A7563D4-493D-497C-BC48-E03A2AE1D4FC}">
      <dsp:nvSpPr>
        <dsp:cNvPr id="0" name=""/>
        <dsp:cNvSpPr/>
      </dsp:nvSpPr>
      <dsp:spPr>
        <a:xfrm>
          <a:off x="4516569" y="184485"/>
          <a:ext cx="2051050"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Level 1 –Project Title</a:t>
          </a:r>
        </a:p>
      </dsp:txBody>
      <dsp:txXfrm>
        <a:off x="4532554" y="200470"/>
        <a:ext cx="2019080" cy="513782"/>
      </dsp:txXfrm>
    </dsp:sp>
    <dsp:sp modelId="{E7767DFF-A98E-4E08-8B77-D41D7004F915}">
      <dsp:nvSpPr>
        <dsp:cNvPr id="0" name=""/>
        <dsp:cNvSpPr/>
      </dsp:nvSpPr>
      <dsp:spPr>
        <a:xfrm>
          <a:off x="3494523" y="730237"/>
          <a:ext cx="2047571" cy="218301"/>
        </a:xfrm>
        <a:custGeom>
          <a:avLst/>
          <a:gdLst/>
          <a:ahLst/>
          <a:cxnLst/>
          <a:rect l="0" t="0" r="0" b="0"/>
          <a:pathLst>
            <a:path>
              <a:moveTo>
                <a:pt x="2047571" y="0"/>
              </a:moveTo>
              <a:lnTo>
                <a:pt x="2047571" y="109150"/>
              </a:lnTo>
              <a:lnTo>
                <a:pt x="0" y="109150"/>
              </a:lnTo>
              <a:lnTo>
                <a:pt x="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DCF7AD3-DB73-4CCC-BCBA-106FE81493A8}">
      <dsp:nvSpPr>
        <dsp:cNvPr id="0" name=""/>
        <dsp:cNvSpPr/>
      </dsp:nvSpPr>
      <dsp:spPr>
        <a:xfrm>
          <a:off x="2747696" y="948538"/>
          <a:ext cx="149365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1.1</a:t>
          </a:r>
        </a:p>
      </dsp:txBody>
      <dsp:txXfrm>
        <a:off x="2763681" y="964523"/>
        <a:ext cx="1461684" cy="513782"/>
      </dsp:txXfrm>
    </dsp:sp>
    <dsp:sp modelId="{750BC254-9EC3-4402-BF2A-CBFB99D7DF34}">
      <dsp:nvSpPr>
        <dsp:cNvPr id="0" name=""/>
        <dsp:cNvSpPr/>
      </dsp:nvSpPr>
      <dsp:spPr>
        <a:xfrm>
          <a:off x="3448803"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6A70E2B4-FED8-45D5-8F6B-26F4FE051378}">
      <dsp:nvSpPr>
        <dsp:cNvPr id="0" name=""/>
        <dsp:cNvSpPr/>
      </dsp:nvSpPr>
      <dsp:spPr>
        <a:xfrm>
          <a:off x="2606572" y="1712592"/>
          <a:ext cx="1775901"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1.1 etc </a:t>
          </a:r>
        </a:p>
      </dsp:txBody>
      <dsp:txXfrm>
        <a:off x="2622557" y="1728577"/>
        <a:ext cx="1743931" cy="513782"/>
      </dsp:txXfrm>
    </dsp:sp>
    <dsp:sp modelId="{598E0FE4-DC56-448E-9577-040EF404E436}">
      <dsp:nvSpPr>
        <dsp:cNvPr id="0" name=""/>
        <dsp:cNvSpPr/>
      </dsp:nvSpPr>
      <dsp:spPr>
        <a:xfrm>
          <a:off x="3448803"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278E5422-5C00-4030-B2C4-D31BD54B9647}">
      <dsp:nvSpPr>
        <dsp:cNvPr id="0" name=""/>
        <dsp:cNvSpPr/>
      </dsp:nvSpPr>
      <dsp:spPr>
        <a:xfrm>
          <a:off x="2994410" y="2476646"/>
          <a:ext cx="1000225"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1.1</a:t>
          </a:r>
        </a:p>
      </dsp:txBody>
      <dsp:txXfrm>
        <a:off x="3010395" y="2492631"/>
        <a:ext cx="968255" cy="513782"/>
      </dsp:txXfrm>
    </dsp:sp>
    <dsp:sp modelId="{2C90CEA9-7EC0-4691-B372-2D82118E40BA}">
      <dsp:nvSpPr>
        <dsp:cNvPr id="0" name=""/>
        <dsp:cNvSpPr/>
      </dsp:nvSpPr>
      <dsp:spPr>
        <a:xfrm>
          <a:off x="3448803"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A4151718-201F-46AC-BDBF-64CCD3DB6C66}">
      <dsp:nvSpPr>
        <dsp:cNvPr id="0" name=""/>
        <dsp:cNvSpPr/>
      </dsp:nvSpPr>
      <dsp:spPr>
        <a:xfrm>
          <a:off x="2937216" y="3240700"/>
          <a:ext cx="1114612"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1.2</a:t>
          </a:r>
        </a:p>
      </dsp:txBody>
      <dsp:txXfrm>
        <a:off x="2953201" y="3256685"/>
        <a:ext cx="1082642" cy="513782"/>
      </dsp:txXfrm>
    </dsp:sp>
    <dsp:sp modelId="{F7C9D53A-1452-44A5-BCC4-B69179BA60FD}">
      <dsp:nvSpPr>
        <dsp:cNvPr id="0" name=""/>
        <dsp:cNvSpPr/>
      </dsp:nvSpPr>
      <dsp:spPr>
        <a:xfrm>
          <a:off x="5480743" y="730237"/>
          <a:ext cx="91440" cy="218301"/>
        </a:xfrm>
        <a:custGeom>
          <a:avLst/>
          <a:gdLst/>
          <a:ahLst/>
          <a:cxnLst/>
          <a:rect l="0" t="0" r="0" b="0"/>
          <a:pathLst>
            <a:path>
              <a:moveTo>
                <a:pt x="61351" y="0"/>
              </a:moveTo>
              <a:lnTo>
                <a:pt x="61351" y="109150"/>
              </a:lnTo>
              <a:lnTo>
                <a:pt x="45720" y="109150"/>
              </a:ln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9A444DD0-1AA4-48BD-9F87-95F39E0BFB83}">
      <dsp:nvSpPr>
        <dsp:cNvPr id="0" name=""/>
        <dsp:cNvSpPr/>
      </dsp:nvSpPr>
      <dsp:spPr>
        <a:xfrm>
          <a:off x="4802811" y="948538"/>
          <a:ext cx="1447303"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2.1</a:t>
          </a:r>
        </a:p>
      </dsp:txBody>
      <dsp:txXfrm>
        <a:off x="4818796" y="964523"/>
        <a:ext cx="1415333" cy="513782"/>
      </dsp:txXfrm>
    </dsp:sp>
    <dsp:sp modelId="{0D10A259-F653-4C2D-881D-39E389D4C7EC}">
      <dsp:nvSpPr>
        <dsp:cNvPr id="0" name=""/>
        <dsp:cNvSpPr/>
      </dsp:nvSpPr>
      <dsp:spPr>
        <a:xfrm>
          <a:off x="5480743"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13326D77-097A-4C38-A740-E031D32E4E77}">
      <dsp:nvSpPr>
        <dsp:cNvPr id="0" name=""/>
        <dsp:cNvSpPr/>
      </dsp:nvSpPr>
      <dsp:spPr>
        <a:xfrm>
          <a:off x="4628062" y="1712592"/>
          <a:ext cx="1796800"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2.1 etc</a:t>
          </a:r>
        </a:p>
      </dsp:txBody>
      <dsp:txXfrm>
        <a:off x="4644047" y="1728577"/>
        <a:ext cx="1764830" cy="513782"/>
      </dsp:txXfrm>
    </dsp:sp>
    <dsp:sp modelId="{219E091F-770D-4682-B6BF-EE9A985BA63F}">
      <dsp:nvSpPr>
        <dsp:cNvPr id="0" name=""/>
        <dsp:cNvSpPr/>
      </dsp:nvSpPr>
      <dsp:spPr>
        <a:xfrm>
          <a:off x="5480743"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4A2E053D-68FB-493E-8D7D-B5FA2E0945BB}">
      <dsp:nvSpPr>
        <dsp:cNvPr id="0" name=""/>
        <dsp:cNvSpPr/>
      </dsp:nvSpPr>
      <dsp:spPr>
        <a:xfrm>
          <a:off x="4891980" y="2476646"/>
          <a:ext cx="1268965"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2.1</a:t>
          </a:r>
        </a:p>
      </dsp:txBody>
      <dsp:txXfrm>
        <a:off x="4907965" y="2492631"/>
        <a:ext cx="1236995" cy="513782"/>
      </dsp:txXfrm>
    </dsp:sp>
    <dsp:sp modelId="{2B7CBC95-5D8F-4BB9-8D99-4AE2A25E6D75}">
      <dsp:nvSpPr>
        <dsp:cNvPr id="0" name=""/>
        <dsp:cNvSpPr/>
      </dsp:nvSpPr>
      <dsp:spPr>
        <a:xfrm>
          <a:off x="5480743"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2A5883FF-2DC3-4C94-84FF-E3B5B0D5EACB}">
      <dsp:nvSpPr>
        <dsp:cNvPr id="0" name=""/>
        <dsp:cNvSpPr/>
      </dsp:nvSpPr>
      <dsp:spPr>
        <a:xfrm>
          <a:off x="4856975" y="3240700"/>
          <a:ext cx="133897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2</a:t>
          </a:r>
        </a:p>
      </dsp:txBody>
      <dsp:txXfrm>
        <a:off x="4872960" y="3256685"/>
        <a:ext cx="1307004" cy="513782"/>
      </dsp:txXfrm>
    </dsp:sp>
    <dsp:sp modelId="{369C93D5-66D3-4757-9203-1079CAD91257}">
      <dsp:nvSpPr>
        <dsp:cNvPr id="0" name=""/>
        <dsp:cNvSpPr/>
      </dsp:nvSpPr>
      <dsp:spPr>
        <a:xfrm>
          <a:off x="5542094" y="730237"/>
          <a:ext cx="2049397" cy="218301"/>
        </a:xfrm>
        <a:custGeom>
          <a:avLst/>
          <a:gdLst/>
          <a:ahLst/>
          <a:cxnLst/>
          <a:rect l="0" t="0" r="0" b="0"/>
          <a:pathLst>
            <a:path>
              <a:moveTo>
                <a:pt x="0" y="0"/>
              </a:moveTo>
              <a:lnTo>
                <a:pt x="0" y="109150"/>
              </a:lnTo>
              <a:lnTo>
                <a:pt x="2049397" y="109150"/>
              </a:lnTo>
              <a:lnTo>
                <a:pt x="2049397"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9648B580-7920-44B8-BB07-22E9313EB4CD}">
      <dsp:nvSpPr>
        <dsp:cNvPr id="0" name=""/>
        <dsp:cNvSpPr/>
      </dsp:nvSpPr>
      <dsp:spPr>
        <a:xfrm>
          <a:off x="6846490" y="948538"/>
          <a:ext cx="1490003"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Deliverable 3.1</a:t>
          </a:r>
        </a:p>
      </dsp:txBody>
      <dsp:txXfrm>
        <a:off x="6862475" y="964523"/>
        <a:ext cx="1458033" cy="513782"/>
      </dsp:txXfrm>
    </dsp:sp>
    <dsp:sp modelId="{9F52B54E-41D2-43E7-B3B0-D4EA7509969F}">
      <dsp:nvSpPr>
        <dsp:cNvPr id="0" name=""/>
        <dsp:cNvSpPr/>
      </dsp:nvSpPr>
      <dsp:spPr>
        <a:xfrm>
          <a:off x="7545771" y="1494291"/>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CAF8517B-7D12-489C-B8C9-6949CD383863}">
      <dsp:nvSpPr>
        <dsp:cNvPr id="0" name=""/>
        <dsp:cNvSpPr/>
      </dsp:nvSpPr>
      <dsp:spPr>
        <a:xfrm>
          <a:off x="6670452" y="1712592"/>
          <a:ext cx="1842079"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Work package 3.1 etc</a:t>
          </a:r>
        </a:p>
      </dsp:txBody>
      <dsp:txXfrm>
        <a:off x="6686437" y="1728577"/>
        <a:ext cx="1810109" cy="513782"/>
      </dsp:txXfrm>
    </dsp:sp>
    <dsp:sp modelId="{0A38E003-9C3E-4A45-8152-67999AED4138}">
      <dsp:nvSpPr>
        <dsp:cNvPr id="0" name=""/>
        <dsp:cNvSpPr/>
      </dsp:nvSpPr>
      <dsp:spPr>
        <a:xfrm>
          <a:off x="7545771" y="2258345"/>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71F8A495-4AE7-48D9-92B9-67508D30A459}">
      <dsp:nvSpPr>
        <dsp:cNvPr id="0" name=""/>
        <dsp:cNvSpPr/>
      </dsp:nvSpPr>
      <dsp:spPr>
        <a:xfrm>
          <a:off x="7017076" y="2476646"/>
          <a:ext cx="1148831"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3.1</a:t>
          </a:r>
        </a:p>
      </dsp:txBody>
      <dsp:txXfrm>
        <a:off x="7033061" y="2492631"/>
        <a:ext cx="1116861" cy="513782"/>
      </dsp:txXfrm>
    </dsp:sp>
    <dsp:sp modelId="{7C9F1B75-E358-4C29-AC87-1E9981C5E733}">
      <dsp:nvSpPr>
        <dsp:cNvPr id="0" name=""/>
        <dsp:cNvSpPr/>
      </dsp:nvSpPr>
      <dsp:spPr>
        <a:xfrm>
          <a:off x="7545771" y="3022399"/>
          <a:ext cx="91440" cy="218301"/>
        </a:xfrm>
        <a:custGeom>
          <a:avLst/>
          <a:gdLst/>
          <a:ahLst/>
          <a:cxnLst/>
          <a:rect l="0" t="0" r="0" b="0"/>
          <a:pathLst>
            <a:path>
              <a:moveTo>
                <a:pt x="45720" y="0"/>
              </a:moveTo>
              <a:lnTo>
                <a:pt x="45720" y="218301"/>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8A119DDF-EA13-4EEF-85C9-B0F8F6E78E95}">
      <dsp:nvSpPr>
        <dsp:cNvPr id="0" name=""/>
        <dsp:cNvSpPr/>
      </dsp:nvSpPr>
      <dsp:spPr>
        <a:xfrm>
          <a:off x="6945429" y="3240700"/>
          <a:ext cx="1292124" cy="545752"/>
        </a:xfrm>
        <a:prstGeom prst="roundRect">
          <a:avLst>
            <a:gd name="adj" fmla="val 10000"/>
          </a:avLst>
        </a:prstGeom>
        <a:solidFill>
          <a:schemeClr val="accent1">
            <a:hueOff val="0"/>
            <a:satOff val="0"/>
            <a:lumOff val="0"/>
            <a:alphaOff val="0"/>
          </a:schemeClr>
        </a:solid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Activity 3.2</a:t>
          </a:r>
        </a:p>
      </dsp:txBody>
      <dsp:txXfrm>
        <a:off x="6961414" y="3256685"/>
        <a:ext cx="1260154" cy="5137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252023" cy="2808312"/>
          </a:xfrm>
        </p:spPr>
        <p:txBody>
          <a:bodyPr/>
          <a:lstStyle/>
          <a:p>
            <a:pPr eaLnBrk="1" fontAlgn="auto" hangingPunct="1">
              <a:spcAft>
                <a:spcPts val="0"/>
              </a:spcAft>
              <a:defRPr/>
            </a:pPr>
            <a:r>
              <a:rPr lang="en-US" sz="3200" dirty="0"/>
              <a:t>Project Management LCBB6006</a:t>
            </a:r>
            <a:br>
              <a:rPr lang="en-US" sz="3200" dirty="0"/>
            </a:br>
            <a:r>
              <a:rPr lang="en-US" sz="3200" dirty="0"/>
              <a:t>Project Management Tools and Techniques</a:t>
            </a:r>
            <a:br>
              <a:rPr lang="en-US" sz="3200" dirty="0"/>
            </a:br>
            <a:r>
              <a:rPr lang="en-US" sz="3200" dirty="0"/>
              <a:t>Week 4</a:t>
            </a:r>
            <a:br>
              <a:rPr lang="en-US" sz="3200" dirty="0"/>
            </a:br>
            <a:r>
              <a:rPr lang="en-US" sz="3200" dirty="0"/>
              <a:t>Session 1</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354360" y="1835122"/>
            <a:ext cx="8435280" cy="1143001"/>
          </a:xfrm>
        </p:spPr>
        <p:txBody>
          <a:bodyPr/>
          <a:lstStyle/>
          <a:p>
            <a:pPr marL="0" indent="0">
              <a:buNone/>
            </a:pPr>
            <a:r>
              <a:rPr lang="en-GB" sz="2400" dirty="0"/>
              <a:t>Last week we looked at the project Management Knowledge Areas and their relevance within the project phases.</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a:xfrm>
            <a:off x="457200" y="274638"/>
            <a:ext cx="8229600" cy="922114"/>
          </a:xfrm>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30380" y="1563250"/>
            <a:ext cx="8641655" cy="2927250"/>
          </a:xfrm>
        </p:spPr>
        <p:txBody>
          <a:bodyPr/>
          <a:lstStyle/>
          <a:p>
            <a:pPr marL="0" indent="0">
              <a:buNone/>
            </a:pPr>
            <a:r>
              <a:rPr lang="en-GB" sz="2400" dirty="0"/>
              <a:t>Project Management tools and techniques are used to effectively and efficiently deliver projects. </a:t>
            </a:r>
          </a:p>
          <a:p>
            <a:pPr marL="0" indent="0">
              <a:buNone/>
            </a:pPr>
            <a:r>
              <a:rPr lang="en-GB" sz="2400" dirty="0"/>
              <a:t>The tools are tailored for different projects, depending on the nature and size of the project.</a:t>
            </a:r>
          </a:p>
          <a:p>
            <a:pPr marL="0" indent="0">
              <a:buNone/>
            </a:pPr>
            <a:r>
              <a:rPr lang="en-GB" sz="2400" dirty="0"/>
              <a:t>They are utilised in strategic planning, organising, executing, monitoring, controlling and reporting project details.</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AB5AA-7E34-4853-8ADF-FEA83B1429A9}"/>
              </a:ext>
            </a:extLst>
          </p:cNvPr>
          <p:cNvSpPr>
            <a:spLocks noGrp="1"/>
          </p:cNvSpPr>
          <p:nvPr>
            <p:ph type="title"/>
          </p:nvPr>
        </p:nvSpPr>
        <p:spPr>
          <a:xfrm>
            <a:off x="457200" y="102517"/>
            <a:ext cx="8507288" cy="950219"/>
          </a:xfrm>
        </p:spPr>
        <p:txBody>
          <a:bodyPr/>
          <a:lstStyle/>
          <a:p>
            <a:r>
              <a:rPr lang="en-GB" sz="3200" b="1" dirty="0"/>
              <a:t>Project Management Tools and Techniques</a:t>
            </a:r>
          </a:p>
        </p:txBody>
      </p:sp>
      <p:sp>
        <p:nvSpPr>
          <p:cNvPr id="3" name="Content Placeholder 2">
            <a:extLst>
              <a:ext uri="{FF2B5EF4-FFF2-40B4-BE49-F238E27FC236}">
                <a16:creationId xmlns:a16="http://schemas.microsoft.com/office/drawing/2014/main" id="{25276E7C-E163-47A5-98A4-E176C2ABE0E8}"/>
              </a:ext>
            </a:extLst>
          </p:cNvPr>
          <p:cNvSpPr>
            <a:spLocks noGrp="1"/>
          </p:cNvSpPr>
          <p:nvPr>
            <p:ph idx="1"/>
          </p:nvPr>
        </p:nvSpPr>
        <p:spPr>
          <a:xfrm>
            <a:off x="250825" y="1212243"/>
            <a:ext cx="8713663" cy="4104456"/>
          </a:xfrm>
        </p:spPr>
        <p:txBody>
          <a:bodyPr/>
          <a:lstStyle/>
          <a:p>
            <a:pPr marL="0" indent="0" algn="just">
              <a:buNone/>
            </a:pPr>
            <a:r>
              <a:rPr lang="en-GB" sz="2200" dirty="0"/>
              <a:t>Tools are mechanical implement; used to in occupation. While, techniques are mechanical skills; it determines how the tools are used.</a:t>
            </a:r>
          </a:p>
          <a:p>
            <a:pPr marL="0" indent="0" algn="just">
              <a:buNone/>
            </a:pPr>
            <a:r>
              <a:rPr lang="en-GB" sz="2200" dirty="0"/>
              <a:t>They are important drivers of project success and cannot be underestimated.</a:t>
            </a:r>
          </a:p>
          <a:p>
            <a:pPr marL="0" indent="0" algn="just">
              <a:buNone/>
            </a:pPr>
            <a:r>
              <a:rPr lang="en-GB" sz="2200" dirty="0"/>
              <a:t>They are embedded in skills, templates and methodologies.</a:t>
            </a:r>
          </a:p>
          <a:p>
            <a:pPr marL="0" indent="0" algn="just">
              <a:buNone/>
            </a:pPr>
            <a:r>
              <a:rPr lang="en-GB" sz="2200" dirty="0"/>
              <a:t>It is of utmost importance to have unified filling system in place.</a:t>
            </a:r>
          </a:p>
          <a:p>
            <a:pPr marL="0" indent="0" algn="just">
              <a:buNone/>
            </a:pPr>
            <a:r>
              <a:rPr lang="en-GB" sz="2200" dirty="0"/>
              <a:t>It is also imperative to have a SMART project calendar to coordinate  the project activities and adopt a robust communication structure.</a:t>
            </a:r>
          </a:p>
          <a:p>
            <a:pPr marL="0" indent="0" algn="just">
              <a:buNone/>
            </a:pPr>
            <a:r>
              <a:rPr lang="en-GB" sz="2200" dirty="0"/>
              <a:t>Gannt Chart should be practical and the milestones well defined.</a:t>
            </a:r>
          </a:p>
          <a:p>
            <a:pPr marL="0" indent="0">
              <a:buNone/>
            </a:pPr>
            <a:endParaRPr lang="en-GB" sz="2800" dirty="0"/>
          </a:p>
        </p:txBody>
      </p:sp>
      <p:sp>
        <p:nvSpPr>
          <p:cNvPr id="4" name="Date Placeholder 3">
            <a:extLst>
              <a:ext uri="{FF2B5EF4-FFF2-40B4-BE49-F238E27FC236}">
                <a16:creationId xmlns:a16="http://schemas.microsoft.com/office/drawing/2014/main" id="{B28492B9-2D76-474C-B14E-5ECBF07B1E8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068EEFE1-7113-48BD-9CC2-5FCF419B8C6B}"/>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665140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7F4E-4D48-4487-B732-A7518FBDF3FD}"/>
              </a:ext>
            </a:extLst>
          </p:cNvPr>
          <p:cNvSpPr>
            <a:spLocks noGrp="1"/>
          </p:cNvSpPr>
          <p:nvPr>
            <p:ph type="title"/>
          </p:nvPr>
        </p:nvSpPr>
        <p:spPr>
          <a:xfrm>
            <a:off x="438200" y="-4025"/>
            <a:ext cx="8229600" cy="1128769"/>
          </a:xfrm>
        </p:spPr>
        <p:txBody>
          <a:bodyPr/>
          <a:lstStyle/>
          <a:p>
            <a:r>
              <a:rPr lang="en-GB" sz="3200" b="1" dirty="0"/>
              <a:t>Strategic Planning Tools</a:t>
            </a:r>
          </a:p>
        </p:txBody>
      </p:sp>
      <p:sp>
        <p:nvSpPr>
          <p:cNvPr id="3" name="Content Placeholder 2">
            <a:extLst>
              <a:ext uri="{FF2B5EF4-FFF2-40B4-BE49-F238E27FC236}">
                <a16:creationId xmlns:a16="http://schemas.microsoft.com/office/drawing/2014/main" id="{020BB8E4-4F9B-44B3-9A9F-5F85D10D58AE}"/>
              </a:ext>
            </a:extLst>
          </p:cNvPr>
          <p:cNvSpPr>
            <a:spLocks noGrp="1"/>
          </p:cNvSpPr>
          <p:nvPr>
            <p:ph idx="1"/>
          </p:nvPr>
        </p:nvSpPr>
        <p:spPr>
          <a:xfrm>
            <a:off x="109698" y="1124744"/>
            <a:ext cx="8924603" cy="4320480"/>
          </a:xfrm>
        </p:spPr>
        <p:txBody>
          <a:bodyPr/>
          <a:lstStyle/>
          <a:p>
            <a:pPr marL="0" indent="0">
              <a:buNone/>
            </a:pPr>
            <a:r>
              <a:rPr lang="en-GB" sz="2400" dirty="0"/>
              <a:t>Several analysis are conducted to determine the worthiness of the project; Tools like SWOT Analysis are deployed to decide areas to pay attention to.</a:t>
            </a:r>
          </a:p>
          <a:p>
            <a:pPr marL="0" indent="0">
              <a:buNone/>
            </a:pPr>
            <a:r>
              <a:rPr lang="en-GB" sz="2400" dirty="0"/>
              <a:t>Brainstorming enables effective gathering of information.</a:t>
            </a:r>
          </a:p>
          <a:p>
            <a:pPr marL="0" indent="0">
              <a:buNone/>
            </a:pPr>
            <a:r>
              <a:rPr lang="en-GB" sz="2400" dirty="0"/>
              <a:t>Feasibility study is also conducted to understand the technical, social and financial elements required to effectively deliver the project.</a:t>
            </a:r>
          </a:p>
          <a:p>
            <a:pPr marL="0" indent="0">
              <a:buNone/>
            </a:pPr>
            <a:r>
              <a:rPr lang="en-GB" sz="2400" dirty="0"/>
              <a:t>Other tools and techniques are utilise to enable management and  decision making in other specialties.  </a:t>
            </a:r>
          </a:p>
        </p:txBody>
      </p:sp>
      <p:sp>
        <p:nvSpPr>
          <p:cNvPr id="4" name="Date Placeholder 3">
            <a:extLst>
              <a:ext uri="{FF2B5EF4-FFF2-40B4-BE49-F238E27FC236}">
                <a16:creationId xmlns:a16="http://schemas.microsoft.com/office/drawing/2014/main" id="{A3BA4231-177A-4271-B27A-978A69727240}"/>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B4AC52A5-3528-47CF-91E5-3588C176DD1A}"/>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9190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5373F-C5C2-481E-9E4C-45918360EAEE}"/>
              </a:ext>
            </a:extLst>
          </p:cNvPr>
          <p:cNvSpPr>
            <a:spLocks noGrp="1"/>
          </p:cNvSpPr>
          <p:nvPr>
            <p:ph type="title"/>
          </p:nvPr>
        </p:nvSpPr>
        <p:spPr/>
        <p:txBody>
          <a:bodyPr/>
          <a:lstStyle/>
          <a:p>
            <a:r>
              <a:rPr lang="en-GB" sz="3200" b="1" dirty="0"/>
              <a:t>Tools and Techniques to be covered</a:t>
            </a:r>
          </a:p>
        </p:txBody>
      </p:sp>
      <p:sp>
        <p:nvSpPr>
          <p:cNvPr id="3" name="Content Placeholder 2">
            <a:extLst>
              <a:ext uri="{FF2B5EF4-FFF2-40B4-BE49-F238E27FC236}">
                <a16:creationId xmlns:a16="http://schemas.microsoft.com/office/drawing/2014/main" id="{978E3A7A-C5A0-4889-BFC3-8B735BDA5616}"/>
              </a:ext>
            </a:extLst>
          </p:cNvPr>
          <p:cNvSpPr>
            <a:spLocks noGrp="1"/>
          </p:cNvSpPr>
          <p:nvPr>
            <p:ph idx="1"/>
          </p:nvPr>
        </p:nvSpPr>
        <p:spPr>
          <a:xfrm>
            <a:off x="457200" y="1628800"/>
            <a:ext cx="8229600" cy="3240360"/>
          </a:xfrm>
        </p:spPr>
        <p:txBody>
          <a:bodyPr/>
          <a:lstStyle/>
          <a:p>
            <a:r>
              <a:rPr lang="en-GB" sz="2400" dirty="0"/>
              <a:t>Project Initiation Document - PID</a:t>
            </a:r>
          </a:p>
          <a:p>
            <a:r>
              <a:rPr lang="en-GB" sz="2400" dirty="0"/>
              <a:t>Work Breakdown Structure - WBS</a:t>
            </a:r>
          </a:p>
          <a:p>
            <a:r>
              <a:rPr lang="en-GB" sz="2400" dirty="0"/>
              <a:t>Cost Breakdown Structure - CBS</a:t>
            </a:r>
          </a:p>
          <a:p>
            <a:r>
              <a:rPr lang="en-GB" sz="2400" dirty="0"/>
              <a:t>Resource Breakdown Structure - RBS</a:t>
            </a:r>
          </a:p>
          <a:p>
            <a:r>
              <a:rPr lang="en-GB" sz="2400" dirty="0"/>
              <a:t>Risks Management Tool -  Register, Risk Log</a:t>
            </a:r>
          </a:p>
          <a:p>
            <a:r>
              <a:rPr lang="en-GB" sz="2400" dirty="0"/>
              <a:t>Stakeholders Management - Stakeholders Matrix</a:t>
            </a:r>
          </a:p>
          <a:p>
            <a:r>
              <a:rPr lang="en-GB" sz="2400" dirty="0"/>
              <a:t>Schedule Management Tool - Gantt Chart</a:t>
            </a:r>
          </a:p>
          <a:p>
            <a:endParaRPr lang="en-GB" dirty="0"/>
          </a:p>
        </p:txBody>
      </p:sp>
      <p:sp>
        <p:nvSpPr>
          <p:cNvPr id="4" name="Date Placeholder 3">
            <a:extLst>
              <a:ext uri="{FF2B5EF4-FFF2-40B4-BE49-F238E27FC236}">
                <a16:creationId xmlns:a16="http://schemas.microsoft.com/office/drawing/2014/main" id="{87003453-C7AC-4CB0-8C99-0139BDA62B8E}"/>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18B3D512-212F-4B4B-AF06-C67A9FD68139}"/>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637936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3BBE6-A212-4DA0-A00E-264C6A5CD197}"/>
              </a:ext>
            </a:extLst>
          </p:cNvPr>
          <p:cNvSpPr>
            <a:spLocks noGrp="1"/>
          </p:cNvSpPr>
          <p:nvPr>
            <p:ph type="title"/>
          </p:nvPr>
        </p:nvSpPr>
        <p:spPr>
          <a:xfrm>
            <a:off x="457200" y="136541"/>
            <a:ext cx="8229600" cy="844187"/>
          </a:xfrm>
        </p:spPr>
        <p:txBody>
          <a:bodyPr/>
          <a:lstStyle/>
          <a:p>
            <a:r>
              <a:rPr lang="en-GB" sz="3200" b="1" dirty="0"/>
              <a:t>Project Initiation Document - PID</a:t>
            </a:r>
          </a:p>
        </p:txBody>
      </p:sp>
      <p:sp>
        <p:nvSpPr>
          <p:cNvPr id="3" name="Content Placeholder 2">
            <a:extLst>
              <a:ext uri="{FF2B5EF4-FFF2-40B4-BE49-F238E27FC236}">
                <a16:creationId xmlns:a16="http://schemas.microsoft.com/office/drawing/2014/main" id="{6087506B-16B0-48F1-95B5-26FE0065107E}"/>
              </a:ext>
            </a:extLst>
          </p:cNvPr>
          <p:cNvSpPr>
            <a:spLocks noGrp="1"/>
          </p:cNvSpPr>
          <p:nvPr>
            <p:ph idx="1"/>
          </p:nvPr>
        </p:nvSpPr>
        <p:spPr>
          <a:xfrm>
            <a:off x="459899" y="1124744"/>
            <a:ext cx="8229600" cy="3672407"/>
          </a:xfrm>
        </p:spPr>
        <p:txBody>
          <a:bodyPr/>
          <a:lstStyle/>
          <a:p>
            <a:pPr lvl="1" indent="-342900">
              <a:buFont typeface="Arial" panose="020B0604020202020204" pitchFamily="34" charset="0"/>
              <a:buChar char="•"/>
            </a:pPr>
            <a:r>
              <a:rPr lang="en-GB" sz="2400" dirty="0"/>
              <a:t>Project Scope</a:t>
            </a:r>
          </a:p>
          <a:p>
            <a:pPr lvl="1" indent="-342900">
              <a:buFont typeface="Arial" panose="020B0604020202020204" pitchFamily="34" charset="0"/>
              <a:buChar char="•"/>
            </a:pPr>
            <a:r>
              <a:rPr lang="en-GB" sz="2400" dirty="0"/>
              <a:t>Assumption </a:t>
            </a:r>
          </a:p>
          <a:p>
            <a:pPr lvl="1" indent="-342900">
              <a:buFont typeface="Arial" panose="020B0604020202020204" pitchFamily="34" charset="0"/>
              <a:buChar char="•"/>
            </a:pPr>
            <a:r>
              <a:rPr lang="en-GB" sz="2400" dirty="0"/>
              <a:t>Constraints </a:t>
            </a:r>
          </a:p>
          <a:p>
            <a:pPr lvl="1" indent="-342900">
              <a:buFont typeface="Arial" panose="020B0604020202020204" pitchFamily="34" charset="0"/>
              <a:buChar char="•"/>
            </a:pPr>
            <a:r>
              <a:rPr lang="en-GB" sz="2400" dirty="0"/>
              <a:t>Risks</a:t>
            </a:r>
          </a:p>
          <a:p>
            <a:pPr lvl="1" indent="-342900">
              <a:buFont typeface="Arial" panose="020B0604020202020204" pitchFamily="34" charset="0"/>
              <a:buChar char="•"/>
            </a:pPr>
            <a:r>
              <a:rPr lang="en-GB" sz="2400" dirty="0"/>
              <a:t>Stakeholders</a:t>
            </a:r>
          </a:p>
          <a:p>
            <a:pPr lvl="1" indent="-342900">
              <a:buFont typeface="Arial" panose="020B0604020202020204" pitchFamily="34" charset="0"/>
              <a:buChar char="•"/>
            </a:pPr>
            <a:r>
              <a:rPr lang="en-GB" sz="2400" dirty="0"/>
              <a:t>Organisation Structure</a:t>
            </a:r>
          </a:p>
          <a:p>
            <a:pPr lvl="1" indent="-342900">
              <a:buFont typeface="Arial" panose="020B0604020202020204" pitchFamily="34" charset="0"/>
              <a:buChar char="•"/>
            </a:pPr>
            <a:r>
              <a:rPr lang="en-GB" sz="2400" dirty="0"/>
              <a:t>Project Control Mechanism </a:t>
            </a:r>
          </a:p>
          <a:p>
            <a:pPr lvl="1" indent="-342900">
              <a:buFont typeface="Arial" panose="020B0604020202020204" pitchFamily="34" charset="0"/>
              <a:buChar char="•"/>
            </a:pPr>
            <a:r>
              <a:rPr lang="en-GB" sz="2400" dirty="0"/>
              <a:t>Reporting Structure </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6B5C0A8F-2A93-4ADB-9E8D-B1E745414DBB}"/>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3B2216D4-2239-46FF-94E6-76A6E12166F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823471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F92B7-488F-4311-BFC6-1F22C08C906E}"/>
              </a:ext>
            </a:extLst>
          </p:cNvPr>
          <p:cNvSpPr>
            <a:spLocks noGrp="1"/>
          </p:cNvSpPr>
          <p:nvPr>
            <p:ph type="title"/>
          </p:nvPr>
        </p:nvSpPr>
        <p:spPr>
          <a:xfrm>
            <a:off x="437034" y="136525"/>
            <a:ext cx="8229600" cy="850106"/>
          </a:xfrm>
        </p:spPr>
        <p:txBody>
          <a:bodyPr/>
          <a:lstStyle/>
          <a:p>
            <a:r>
              <a:rPr lang="en-GB" sz="3200" b="1" dirty="0"/>
              <a:t>Work Breakdown Structure</a:t>
            </a:r>
          </a:p>
        </p:txBody>
      </p:sp>
      <p:sp>
        <p:nvSpPr>
          <p:cNvPr id="3" name="Content Placeholder 2">
            <a:extLst>
              <a:ext uri="{FF2B5EF4-FFF2-40B4-BE49-F238E27FC236}">
                <a16:creationId xmlns:a16="http://schemas.microsoft.com/office/drawing/2014/main" id="{CBDEA7CE-B392-46D7-9A4F-E2F2D924C64F}"/>
              </a:ext>
            </a:extLst>
          </p:cNvPr>
          <p:cNvSpPr>
            <a:spLocks noGrp="1"/>
          </p:cNvSpPr>
          <p:nvPr>
            <p:ph idx="1"/>
          </p:nvPr>
        </p:nvSpPr>
        <p:spPr>
          <a:xfrm>
            <a:off x="250825" y="1260475"/>
            <a:ext cx="8641655" cy="3680693"/>
          </a:xfrm>
        </p:spPr>
        <p:txBody>
          <a:bodyPr/>
          <a:lstStyle/>
          <a:p>
            <a:pPr marL="0" indent="0">
              <a:buNone/>
            </a:pPr>
            <a:r>
              <a:rPr lang="en-GB" sz="2400" dirty="0"/>
              <a:t>According to Wysocki (2003), “the Work Breakdown Structure (WBS) is a hierarchical description of the work that must be done to come the project.”</a:t>
            </a:r>
          </a:p>
          <a:p>
            <a:pPr marL="0" indent="0">
              <a:buNone/>
            </a:pPr>
            <a:endParaRPr lang="en-GB" sz="2400" dirty="0"/>
          </a:p>
          <a:p>
            <a:pPr marL="0" indent="0">
              <a:buNone/>
            </a:pPr>
            <a:r>
              <a:rPr lang="en-GB" sz="2400" dirty="0"/>
              <a:t>“The WBS often appears as an outline with the level 1 task on the left and successive levels appropriately indented. The WBS may also picture a project subdivided into hierarchical units of tasks, subtasks, work packages etc” (Meredith and Mantel, 2009, p. 261).</a:t>
            </a:r>
          </a:p>
        </p:txBody>
      </p:sp>
      <p:sp>
        <p:nvSpPr>
          <p:cNvPr id="4" name="Date Placeholder 3">
            <a:extLst>
              <a:ext uri="{FF2B5EF4-FFF2-40B4-BE49-F238E27FC236}">
                <a16:creationId xmlns:a16="http://schemas.microsoft.com/office/drawing/2014/main" id="{DF680ACB-5317-4798-8421-5CBFDE5554B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FF34EF54-F2A1-462F-8535-68E2E1B456BB}"/>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982803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53AF6-C37C-4600-90B0-00974B174F17}"/>
              </a:ext>
            </a:extLst>
          </p:cNvPr>
          <p:cNvSpPr>
            <a:spLocks noGrp="1"/>
          </p:cNvSpPr>
          <p:nvPr>
            <p:ph type="title"/>
          </p:nvPr>
        </p:nvSpPr>
        <p:spPr>
          <a:xfrm>
            <a:off x="457200" y="274638"/>
            <a:ext cx="8229600" cy="778098"/>
          </a:xfrm>
        </p:spPr>
        <p:txBody>
          <a:bodyPr/>
          <a:lstStyle/>
          <a:p>
            <a:r>
              <a:rPr lang="en-GB" sz="3200" b="1" dirty="0"/>
              <a:t>The PM Perspective of WBS</a:t>
            </a:r>
          </a:p>
        </p:txBody>
      </p:sp>
      <p:sp>
        <p:nvSpPr>
          <p:cNvPr id="3" name="Content Placeholder 2">
            <a:extLst>
              <a:ext uri="{FF2B5EF4-FFF2-40B4-BE49-F238E27FC236}">
                <a16:creationId xmlns:a16="http://schemas.microsoft.com/office/drawing/2014/main" id="{17CF775C-BECA-4A6B-962F-2F565FE5BCE8}"/>
              </a:ext>
            </a:extLst>
          </p:cNvPr>
          <p:cNvSpPr>
            <a:spLocks noGrp="1"/>
          </p:cNvSpPr>
          <p:nvPr>
            <p:ph idx="1"/>
          </p:nvPr>
        </p:nvSpPr>
        <p:spPr>
          <a:xfrm>
            <a:off x="250850" y="1260476"/>
            <a:ext cx="8229600" cy="3104628"/>
          </a:xfrm>
        </p:spPr>
        <p:txBody>
          <a:bodyPr/>
          <a:lstStyle/>
          <a:p>
            <a:r>
              <a:rPr lang="en-GB" sz="2400" dirty="0"/>
              <a:t>The WBS identifies how the PM views the project and how it will be managed.</a:t>
            </a:r>
          </a:p>
          <a:p>
            <a:r>
              <a:rPr lang="en-GB" sz="2400" dirty="0"/>
              <a:t>A high level profile </a:t>
            </a:r>
            <a:r>
              <a:rPr lang="en-GB" sz="2400"/>
              <a:t>is analysed </a:t>
            </a:r>
            <a:r>
              <a:rPr lang="en-GB" sz="2400" dirty="0"/>
              <a:t>to </a:t>
            </a:r>
            <a:r>
              <a:rPr lang="en-GB" sz="2400"/>
              <a:t>have a holistic </a:t>
            </a:r>
            <a:r>
              <a:rPr lang="en-GB" sz="2400" dirty="0"/>
              <a:t>view of what should be done and how to delegate roles and responsibilities.</a:t>
            </a:r>
          </a:p>
          <a:p>
            <a:r>
              <a:rPr lang="en-GB" sz="2400" dirty="0"/>
              <a:t>The WBS is a powerful tools, it is also used to decide the cost and Resource Breakdown Structure (CBS and RBS).</a:t>
            </a:r>
          </a:p>
        </p:txBody>
      </p:sp>
      <p:sp>
        <p:nvSpPr>
          <p:cNvPr id="4" name="Date Placeholder 3">
            <a:extLst>
              <a:ext uri="{FF2B5EF4-FFF2-40B4-BE49-F238E27FC236}">
                <a16:creationId xmlns:a16="http://schemas.microsoft.com/office/drawing/2014/main" id="{24774061-7BD8-4E6C-B54C-856D1761D24B}"/>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52CB780B-5974-454B-A762-1B7B5D83969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58464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D0CF-659A-45D1-BEDC-5337F98D1E3B}"/>
              </a:ext>
            </a:extLst>
          </p:cNvPr>
          <p:cNvSpPr>
            <a:spLocks noGrp="1"/>
          </p:cNvSpPr>
          <p:nvPr>
            <p:ph type="title"/>
          </p:nvPr>
        </p:nvSpPr>
        <p:spPr>
          <a:xfrm>
            <a:off x="457200" y="136525"/>
            <a:ext cx="8229600" cy="922114"/>
          </a:xfrm>
        </p:spPr>
        <p:txBody>
          <a:bodyPr/>
          <a:lstStyle/>
          <a:p>
            <a:r>
              <a:rPr lang="en-GB" sz="3200" b="1" dirty="0"/>
              <a:t>Benefits of WBS</a:t>
            </a:r>
          </a:p>
        </p:txBody>
      </p:sp>
      <p:sp>
        <p:nvSpPr>
          <p:cNvPr id="3" name="Content Placeholder 2">
            <a:extLst>
              <a:ext uri="{FF2B5EF4-FFF2-40B4-BE49-F238E27FC236}">
                <a16:creationId xmlns:a16="http://schemas.microsoft.com/office/drawing/2014/main" id="{2DBD02B0-0F77-4F01-8475-7E190973ED82}"/>
              </a:ext>
            </a:extLst>
          </p:cNvPr>
          <p:cNvSpPr>
            <a:spLocks noGrp="1"/>
          </p:cNvSpPr>
          <p:nvPr>
            <p:ph idx="1"/>
          </p:nvPr>
        </p:nvSpPr>
        <p:spPr>
          <a:xfrm>
            <a:off x="272554" y="1148680"/>
            <a:ext cx="8229600" cy="3216424"/>
          </a:xfrm>
        </p:spPr>
        <p:txBody>
          <a:bodyPr/>
          <a:lstStyle/>
          <a:p>
            <a:pPr marL="0" indent="0">
              <a:buNone/>
            </a:pPr>
            <a:r>
              <a:rPr lang="en-GB" sz="2400" dirty="0"/>
              <a:t>All project activities are linked to a higher-level deliverable.</a:t>
            </a:r>
          </a:p>
          <a:p>
            <a:pPr lvl="1">
              <a:buFont typeface="Arial" panose="020B0604020202020204" pitchFamily="34" charset="0"/>
              <a:buChar char="•"/>
            </a:pPr>
            <a:r>
              <a:rPr lang="en-GB" sz="2400" dirty="0"/>
              <a:t>It is defined, precise and intuitive</a:t>
            </a:r>
          </a:p>
          <a:p>
            <a:pPr lvl="1">
              <a:buFont typeface="Arial" panose="020B0604020202020204" pitchFamily="34" charset="0"/>
              <a:buChar char="•"/>
            </a:pPr>
            <a:r>
              <a:rPr lang="en-GB" sz="2400" dirty="0"/>
              <a:t>Adaptive to process and methodologies in accordance to the life cycle</a:t>
            </a:r>
          </a:p>
          <a:p>
            <a:pPr lvl="1">
              <a:buFont typeface="Arial" panose="020B0604020202020204" pitchFamily="34" charset="0"/>
              <a:buChar char="•"/>
            </a:pPr>
            <a:r>
              <a:rPr lang="en-GB" sz="2400" dirty="0"/>
              <a:t>Naturally introduces milestones </a:t>
            </a:r>
          </a:p>
          <a:p>
            <a:pPr lvl="1">
              <a:buFont typeface="Arial" panose="020B0604020202020204" pitchFamily="34" charset="0"/>
              <a:buChar char="•"/>
            </a:pPr>
            <a:r>
              <a:rPr lang="en-GB" sz="2400" dirty="0"/>
              <a:t>Facilitates 100% activity coverage to project scope: Goals, Objectives and Deliverables.</a:t>
            </a:r>
          </a:p>
        </p:txBody>
      </p:sp>
      <p:sp>
        <p:nvSpPr>
          <p:cNvPr id="4" name="Date Placeholder 3">
            <a:extLst>
              <a:ext uri="{FF2B5EF4-FFF2-40B4-BE49-F238E27FC236}">
                <a16:creationId xmlns:a16="http://schemas.microsoft.com/office/drawing/2014/main" id="{A9573203-332E-4105-87F7-BE8DB54E0817}"/>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F9CF9AFC-71D8-44BB-B773-BEE38334513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85885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11B8E-ABB7-4058-8ADE-C285FC64E7A7}"/>
              </a:ext>
            </a:extLst>
          </p:cNvPr>
          <p:cNvSpPr>
            <a:spLocks noGrp="1"/>
          </p:cNvSpPr>
          <p:nvPr>
            <p:ph type="title"/>
          </p:nvPr>
        </p:nvSpPr>
        <p:spPr>
          <a:xfrm>
            <a:off x="425772" y="17910"/>
            <a:ext cx="8229600" cy="778098"/>
          </a:xfrm>
        </p:spPr>
        <p:txBody>
          <a:bodyPr/>
          <a:lstStyle/>
          <a:p>
            <a:r>
              <a:rPr lang="en-GB" sz="3200" b="1" dirty="0"/>
              <a:t>Manageable Activities</a:t>
            </a:r>
          </a:p>
        </p:txBody>
      </p:sp>
      <p:sp>
        <p:nvSpPr>
          <p:cNvPr id="3" name="Content Placeholder 2">
            <a:extLst>
              <a:ext uri="{FF2B5EF4-FFF2-40B4-BE49-F238E27FC236}">
                <a16:creationId xmlns:a16="http://schemas.microsoft.com/office/drawing/2014/main" id="{9B900B93-85E1-42E8-8B20-4C92AB0A2BB0}"/>
              </a:ext>
            </a:extLst>
          </p:cNvPr>
          <p:cNvSpPr>
            <a:spLocks noGrp="1"/>
          </p:cNvSpPr>
          <p:nvPr>
            <p:ph idx="1"/>
          </p:nvPr>
        </p:nvSpPr>
        <p:spPr>
          <a:xfrm>
            <a:off x="457200" y="1052736"/>
            <a:ext cx="8229600" cy="4464497"/>
          </a:xfrm>
        </p:spPr>
        <p:txBody>
          <a:bodyPr/>
          <a:lstStyle/>
          <a:p>
            <a:pPr marL="0" indent="0">
              <a:buNone/>
            </a:pPr>
            <a:r>
              <a:rPr lang="en-GB" sz="2400" dirty="0"/>
              <a:t>The WBS decomposition stops when an activity is deemed to be manageable, which must meet key criteria:</a:t>
            </a:r>
          </a:p>
          <a:p>
            <a:pPr lvl="1">
              <a:buFont typeface="Arial" panose="020B0604020202020204" pitchFamily="34" charset="0"/>
              <a:buChar char="•"/>
            </a:pPr>
            <a:r>
              <a:rPr lang="en-GB" sz="2400" dirty="0"/>
              <a:t>Start and End boundaries are clearly defined </a:t>
            </a:r>
          </a:p>
          <a:p>
            <a:pPr lvl="1">
              <a:buFont typeface="Arial" panose="020B0604020202020204" pitchFamily="34" charset="0"/>
              <a:buChar char="•"/>
            </a:pPr>
            <a:r>
              <a:rPr lang="en-GB" sz="2400" dirty="0"/>
              <a:t>An identified output is produced </a:t>
            </a:r>
          </a:p>
          <a:p>
            <a:pPr lvl="1">
              <a:buFont typeface="Arial" panose="020B0604020202020204" pitchFamily="34" charset="0"/>
              <a:buChar char="•"/>
            </a:pPr>
            <a:r>
              <a:rPr lang="en-GB" sz="2400" dirty="0"/>
              <a:t>Cost and time can be estimated </a:t>
            </a:r>
          </a:p>
          <a:p>
            <a:pPr lvl="1">
              <a:buFont typeface="Arial" panose="020B0604020202020204" pitchFamily="34" charset="0"/>
              <a:buChar char="•"/>
            </a:pPr>
            <a:r>
              <a:rPr lang="en-GB" sz="2400" dirty="0"/>
              <a:t>Duration are within acceptable limits </a:t>
            </a:r>
          </a:p>
          <a:p>
            <a:pPr lvl="1">
              <a:buFont typeface="Arial" panose="020B0604020202020204" pitchFamily="34" charset="0"/>
              <a:buChar char="•"/>
            </a:pPr>
            <a:r>
              <a:rPr lang="en-GB" sz="2400" dirty="0"/>
              <a:t>Once started, the activity is independent of further input</a:t>
            </a:r>
          </a:p>
          <a:p>
            <a:pPr lvl="1">
              <a:buFont typeface="Arial" panose="020B0604020202020204" pitchFamily="34" charset="0"/>
              <a:buChar char="•"/>
            </a:pPr>
            <a:r>
              <a:rPr lang="en-GB" sz="2400" dirty="0"/>
              <a:t>The activity status can be measured</a:t>
            </a:r>
          </a:p>
          <a:p>
            <a:pPr lvl="1">
              <a:buFont typeface="Arial" panose="020B0604020202020204" pitchFamily="34" charset="0"/>
              <a:buChar char="•"/>
            </a:pPr>
            <a:r>
              <a:rPr lang="en-GB" sz="2400" dirty="0"/>
              <a:t>Authority and responsibility can be defined.</a:t>
            </a:r>
          </a:p>
        </p:txBody>
      </p:sp>
      <p:sp>
        <p:nvSpPr>
          <p:cNvPr id="4" name="Date Placeholder 3">
            <a:extLst>
              <a:ext uri="{FF2B5EF4-FFF2-40B4-BE49-F238E27FC236}">
                <a16:creationId xmlns:a16="http://schemas.microsoft.com/office/drawing/2014/main" id="{95427630-A418-4C3B-9886-2FEB65D482E5}"/>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066FB615-761C-44C4-9B35-07DFB2770F2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749857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359-DDF3-455A-94B3-F94C2BE37A78}"/>
              </a:ext>
            </a:extLst>
          </p:cNvPr>
          <p:cNvSpPr>
            <a:spLocks noGrp="1"/>
          </p:cNvSpPr>
          <p:nvPr>
            <p:ph type="title"/>
          </p:nvPr>
        </p:nvSpPr>
        <p:spPr>
          <a:xfrm>
            <a:off x="457200" y="114300"/>
            <a:ext cx="8229600" cy="850106"/>
          </a:xfrm>
        </p:spPr>
        <p:txBody>
          <a:bodyPr/>
          <a:lstStyle/>
          <a:p>
            <a:r>
              <a:rPr lang="en-GB" sz="3200" b="1" dirty="0"/>
              <a:t>Steps to Develop WBS</a:t>
            </a:r>
          </a:p>
        </p:txBody>
      </p:sp>
      <p:sp>
        <p:nvSpPr>
          <p:cNvPr id="3" name="Content Placeholder 2">
            <a:extLst>
              <a:ext uri="{FF2B5EF4-FFF2-40B4-BE49-F238E27FC236}">
                <a16:creationId xmlns:a16="http://schemas.microsoft.com/office/drawing/2014/main" id="{A732577F-A090-46F3-8113-8DF3E0084DD4}"/>
              </a:ext>
            </a:extLst>
          </p:cNvPr>
          <p:cNvSpPr>
            <a:spLocks noGrp="1"/>
          </p:cNvSpPr>
          <p:nvPr>
            <p:ph idx="1"/>
          </p:nvPr>
        </p:nvSpPr>
        <p:spPr>
          <a:xfrm>
            <a:off x="459507" y="1196752"/>
            <a:ext cx="8229600" cy="2808312"/>
          </a:xfrm>
        </p:spPr>
        <p:txBody>
          <a:bodyPr/>
          <a:lstStyle/>
          <a:p>
            <a:r>
              <a:rPr lang="en-GB" sz="2400" dirty="0"/>
              <a:t>Create activity list with Name and ID</a:t>
            </a:r>
          </a:p>
          <a:p>
            <a:r>
              <a:rPr lang="en-GB" sz="2400" dirty="0"/>
              <a:t>Categorise them according to their:</a:t>
            </a:r>
          </a:p>
          <a:p>
            <a:pPr marL="400050" lvl="1" indent="0">
              <a:buNone/>
            </a:pPr>
            <a:r>
              <a:rPr lang="en-GB" sz="2400" dirty="0"/>
              <a:t>Sequence</a:t>
            </a:r>
          </a:p>
          <a:p>
            <a:pPr marL="400050" lvl="1" indent="0">
              <a:buNone/>
            </a:pPr>
            <a:r>
              <a:rPr lang="en-GB" sz="2400" dirty="0"/>
              <a:t>Duration</a:t>
            </a:r>
          </a:p>
          <a:p>
            <a:pPr marL="400050" lvl="1" indent="0">
              <a:buNone/>
            </a:pPr>
            <a:r>
              <a:rPr lang="en-GB" sz="2400" dirty="0"/>
              <a:t>Resource person</a:t>
            </a:r>
          </a:p>
          <a:p>
            <a:pPr marL="400050" lvl="1" indent="0">
              <a:buNone/>
            </a:pPr>
            <a:r>
              <a:rPr lang="en-GB" sz="2400" dirty="0"/>
              <a:t>Assigned cost </a:t>
            </a:r>
          </a:p>
          <a:p>
            <a:pPr marL="0" indent="0">
              <a:buNone/>
            </a:pPr>
            <a:endParaRPr lang="en-GB" dirty="0"/>
          </a:p>
        </p:txBody>
      </p:sp>
      <p:sp>
        <p:nvSpPr>
          <p:cNvPr id="4" name="Date Placeholder 3">
            <a:extLst>
              <a:ext uri="{FF2B5EF4-FFF2-40B4-BE49-F238E27FC236}">
                <a16:creationId xmlns:a16="http://schemas.microsoft.com/office/drawing/2014/main" id="{429CE918-7387-4379-8545-B1AB5B0F19CF}"/>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42854663-204E-4FD4-9989-3098074FF5E9}"/>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98737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F6EC0-D117-4A1A-81B9-85FD86F52FCD}"/>
              </a:ext>
            </a:extLst>
          </p:cNvPr>
          <p:cNvSpPr>
            <a:spLocks noGrp="1"/>
          </p:cNvSpPr>
          <p:nvPr>
            <p:ph type="title"/>
          </p:nvPr>
        </p:nvSpPr>
        <p:spPr>
          <a:xfrm>
            <a:off x="457200" y="274638"/>
            <a:ext cx="8229600" cy="706090"/>
          </a:xfrm>
        </p:spPr>
        <p:txBody>
          <a:bodyPr/>
          <a:lstStyle/>
          <a:p>
            <a:r>
              <a:rPr lang="en-GB" sz="3200" b="1" dirty="0"/>
              <a:t>WBS-Hierarchy </a:t>
            </a:r>
          </a:p>
        </p:txBody>
      </p:sp>
      <p:graphicFrame>
        <p:nvGraphicFramePr>
          <p:cNvPr id="6" name="Content Placeholder 5">
            <a:extLst>
              <a:ext uri="{FF2B5EF4-FFF2-40B4-BE49-F238E27FC236}">
                <a16:creationId xmlns:a16="http://schemas.microsoft.com/office/drawing/2014/main" id="{FD4DC131-79F3-4BDD-85F4-072ABEF59AE4}"/>
              </a:ext>
            </a:extLst>
          </p:cNvPr>
          <p:cNvGraphicFramePr>
            <a:graphicFrameLocks noGrp="1"/>
          </p:cNvGraphicFramePr>
          <p:nvPr>
            <p:ph idx="1"/>
            <p:extLst>
              <p:ext uri="{D42A27DB-BD31-4B8C-83A1-F6EECF244321}">
                <p14:modId xmlns:p14="http://schemas.microsoft.com/office/powerpoint/2010/main" val="1391026274"/>
              </p:ext>
            </p:extLst>
          </p:nvPr>
        </p:nvGraphicFramePr>
        <p:xfrm>
          <a:off x="107504" y="1409725"/>
          <a:ext cx="8686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00DB956B-0460-4FBB-8AEA-EAEFEA2A1BA9}"/>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63F20CBA-330A-4E5D-AE67-1EA6DD6AB3E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831267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4FFC7-4D13-46AA-A1BC-AF50629EFEAE}"/>
              </a:ext>
            </a:extLst>
          </p:cNvPr>
          <p:cNvSpPr>
            <a:spLocks noGrp="1"/>
          </p:cNvSpPr>
          <p:nvPr>
            <p:ph type="title"/>
          </p:nvPr>
        </p:nvSpPr>
        <p:spPr>
          <a:xfrm>
            <a:off x="457200" y="103344"/>
            <a:ext cx="8229600" cy="634082"/>
          </a:xfrm>
        </p:spPr>
        <p:txBody>
          <a:bodyPr/>
          <a:lstStyle/>
          <a:p>
            <a:r>
              <a:rPr lang="en-GB" sz="3200" b="1" dirty="0"/>
              <a:t>WBS-Outline or indent</a:t>
            </a:r>
          </a:p>
        </p:txBody>
      </p:sp>
      <p:sp>
        <p:nvSpPr>
          <p:cNvPr id="3" name="Content Placeholder 2">
            <a:extLst>
              <a:ext uri="{FF2B5EF4-FFF2-40B4-BE49-F238E27FC236}">
                <a16:creationId xmlns:a16="http://schemas.microsoft.com/office/drawing/2014/main" id="{E922B9D4-3508-4274-BAB6-1D8324F62725}"/>
              </a:ext>
            </a:extLst>
          </p:cNvPr>
          <p:cNvSpPr>
            <a:spLocks noGrp="1"/>
          </p:cNvSpPr>
          <p:nvPr>
            <p:ph idx="1"/>
          </p:nvPr>
        </p:nvSpPr>
        <p:spPr/>
        <p:txBody>
          <a:bodyPr/>
          <a:lstStyle/>
          <a:p>
            <a:r>
              <a:rPr lang="en-GB" b="1" dirty="0"/>
              <a:t>Level 1- Project Title </a:t>
            </a:r>
          </a:p>
          <a:p>
            <a:pPr lvl="2"/>
            <a:r>
              <a:rPr lang="en-GB" dirty="0"/>
              <a:t>Level 1.2- Deliverables</a:t>
            </a:r>
          </a:p>
          <a:p>
            <a:pPr lvl="3">
              <a:buFont typeface="Arial" panose="020B0604020202020204" pitchFamily="34" charset="0"/>
              <a:buChar char="•"/>
            </a:pPr>
            <a:r>
              <a:rPr lang="en-GB" dirty="0"/>
              <a:t>Level 1.2.1 -Work package</a:t>
            </a:r>
          </a:p>
          <a:p>
            <a:pPr lvl="4">
              <a:buFont typeface="Arial" panose="020B0604020202020204" pitchFamily="34" charset="0"/>
              <a:buChar char="•"/>
            </a:pPr>
            <a:r>
              <a:rPr lang="en-GB" sz="1800" dirty="0"/>
              <a:t>1.2.1.1 Other activities </a:t>
            </a:r>
          </a:p>
          <a:p>
            <a:pPr lvl="4">
              <a:buFont typeface="Arial" panose="020B0604020202020204" pitchFamily="34" charset="0"/>
              <a:buChar char="•"/>
            </a:pPr>
            <a:r>
              <a:rPr lang="en-GB" sz="1800" dirty="0"/>
              <a:t>1.2.1.2 Other activities </a:t>
            </a:r>
          </a:p>
          <a:p>
            <a:endParaRPr lang="en-GB" dirty="0"/>
          </a:p>
        </p:txBody>
      </p:sp>
      <p:sp>
        <p:nvSpPr>
          <p:cNvPr id="4" name="Date Placeholder 3">
            <a:extLst>
              <a:ext uri="{FF2B5EF4-FFF2-40B4-BE49-F238E27FC236}">
                <a16:creationId xmlns:a16="http://schemas.microsoft.com/office/drawing/2014/main" id="{BDE14320-FE64-4BF0-8002-13D5C50C378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C66175E5-23BB-4EE1-A042-3DAD8B0D021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7996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1A367-97EA-A1C4-7368-723B6BF9FEFA}"/>
              </a:ext>
            </a:extLst>
          </p:cNvPr>
          <p:cNvSpPr>
            <a:spLocks noGrp="1"/>
          </p:cNvSpPr>
          <p:nvPr>
            <p:ph type="title"/>
          </p:nvPr>
        </p:nvSpPr>
        <p:spPr/>
        <p:txBody>
          <a:bodyPr/>
          <a:lstStyle/>
          <a:p>
            <a:r>
              <a:rPr lang="en-GB" dirty="0"/>
              <a:t>What is a Cost Breakdown Structure (CBS)?</a:t>
            </a:r>
          </a:p>
        </p:txBody>
      </p:sp>
      <p:sp>
        <p:nvSpPr>
          <p:cNvPr id="3" name="Content Placeholder 2">
            <a:extLst>
              <a:ext uri="{FF2B5EF4-FFF2-40B4-BE49-F238E27FC236}">
                <a16:creationId xmlns:a16="http://schemas.microsoft.com/office/drawing/2014/main" id="{44A1E89F-53E3-E975-40DE-258B71DF97F2}"/>
              </a:ext>
            </a:extLst>
          </p:cNvPr>
          <p:cNvSpPr>
            <a:spLocks noGrp="1"/>
          </p:cNvSpPr>
          <p:nvPr>
            <p:ph idx="1"/>
          </p:nvPr>
        </p:nvSpPr>
        <p:spPr>
          <a:xfrm>
            <a:off x="457200" y="1600200"/>
            <a:ext cx="8507288" cy="4061047"/>
          </a:xfrm>
        </p:spPr>
        <p:txBody>
          <a:bodyPr/>
          <a:lstStyle/>
          <a:p>
            <a:r>
              <a:rPr lang="en-GB" sz="2400" dirty="0"/>
              <a:t>A Cost Breakdown Structure (CBS) is a terminology within project management. It is closely linked to what is called a Work Breakdown Structure (WBS).</a:t>
            </a:r>
          </a:p>
          <a:p>
            <a:r>
              <a:rPr lang="en-GB" sz="2400" dirty="0"/>
              <a:t>While the WBS represent all the tasks that needs to be done within a project, the CBS represent all the cost that will incur in the project.</a:t>
            </a:r>
          </a:p>
          <a:p>
            <a:r>
              <a:rPr lang="en-GB" sz="2400" dirty="0"/>
              <a:t>A good cost breakdown structure provides insight on overspend, or underspend, against your plan. Having a good structure makes it easy to understand deviations.</a:t>
            </a:r>
          </a:p>
        </p:txBody>
      </p:sp>
      <p:sp>
        <p:nvSpPr>
          <p:cNvPr id="4" name="Date Placeholder 3">
            <a:extLst>
              <a:ext uri="{FF2B5EF4-FFF2-40B4-BE49-F238E27FC236}">
                <a16:creationId xmlns:a16="http://schemas.microsoft.com/office/drawing/2014/main" id="{E1AFACB9-3624-6B1F-73ED-253E7F848791}"/>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B47B117B-0E54-B866-8996-73DA4372292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89897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BA991-2E2E-DE2B-EE12-2C9FAB6A8B39}"/>
              </a:ext>
            </a:extLst>
          </p:cNvPr>
          <p:cNvSpPr>
            <a:spLocks noGrp="1"/>
          </p:cNvSpPr>
          <p:nvPr>
            <p:ph type="title"/>
          </p:nvPr>
        </p:nvSpPr>
        <p:spPr>
          <a:xfrm>
            <a:off x="107504" y="114300"/>
            <a:ext cx="9036496" cy="866428"/>
          </a:xfrm>
        </p:spPr>
        <p:txBody>
          <a:bodyPr/>
          <a:lstStyle/>
          <a:p>
            <a:br>
              <a:rPr lang="en-GB" sz="3200" b="1" i="0" dirty="0">
                <a:solidFill>
                  <a:srgbClr val="1E1444"/>
                </a:solidFill>
                <a:effectLst/>
                <a:highlight>
                  <a:srgbClr val="FFFFFF"/>
                </a:highlight>
                <a:latin typeface="Palanquin" panose="020B0004020203020204" pitchFamily="34" charset="0"/>
              </a:rPr>
            </a:br>
            <a:br>
              <a:rPr lang="en-GB" sz="3200" b="1" i="0" dirty="0">
                <a:solidFill>
                  <a:srgbClr val="1E1444"/>
                </a:solidFill>
                <a:effectLst/>
                <a:highlight>
                  <a:srgbClr val="FFFFFF"/>
                </a:highlight>
                <a:latin typeface="Palanquin" panose="020B0004020203020204" pitchFamily="34" charset="0"/>
              </a:rPr>
            </a:br>
            <a:r>
              <a:rPr lang="en-GB" sz="3200" b="1" i="0" dirty="0">
                <a:solidFill>
                  <a:srgbClr val="1E1444"/>
                </a:solidFill>
                <a:effectLst/>
                <a:highlight>
                  <a:srgbClr val="FFFFFF"/>
                </a:highlight>
                <a:latin typeface="Palanquin" panose="020B0004020203020204" pitchFamily="34" charset="0"/>
              </a:rPr>
              <a:t>Cost Breakdown Structure Template</a:t>
            </a:r>
            <a:br>
              <a:rPr lang="en-GB" b="0" i="0" dirty="0">
                <a:solidFill>
                  <a:srgbClr val="1E1444"/>
                </a:solidFill>
                <a:effectLst/>
                <a:highlight>
                  <a:srgbClr val="FFFFFF"/>
                </a:highlight>
                <a:latin typeface="Palanquin" panose="020B0004020203020204" pitchFamily="34" charset="0"/>
              </a:rPr>
            </a:br>
            <a:endParaRPr lang="en-GB" dirty="0"/>
          </a:p>
        </p:txBody>
      </p:sp>
      <p:sp>
        <p:nvSpPr>
          <p:cNvPr id="4" name="Date Placeholder 3">
            <a:extLst>
              <a:ext uri="{FF2B5EF4-FFF2-40B4-BE49-F238E27FC236}">
                <a16:creationId xmlns:a16="http://schemas.microsoft.com/office/drawing/2014/main" id="{E501D9E5-B938-5636-2C19-FB00CC710316}"/>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2DE5F79F-6EFD-1FCC-7827-34DFECAE10B5}"/>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1026" name="Picture 2" descr="Gantt chart with cost breakdowns">
            <a:extLst>
              <a:ext uri="{FF2B5EF4-FFF2-40B4-BE49-F238E27FC236}">
                <a16:creationId xmlns:a16="http://schemas.microsoft.com/office/drawing/2014/main" id="{4FA58BC5-2964-A93B-2EC7-86A8DD0B3F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504" y="1196752"/>
            <a:ext cx="8784976" cy="4319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187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E765-F558-0D04-9DEE-6EF66D9ED8C7}"/>
              </a:ext>
            </a:extLst>
          </p:cNvPr>
          <p:cNvSpPr>
            <a:spLocks noGrp="1"/>
          </p:cNvSpPr>
          <p:nvPr>
            <p:ph type="title"/>
          </p:nvPr>
        </p:nvSpPr>
        <p:spPr/>
        <p:txBody>
          <a:bodyPr/>
          <a:lstStyle/>
          <a:p>
            <a:br>
              <a:rPr lang="en-GB" dirty="0"/>
            </a:br>
            <a:r>
              <a:rPr lang="en-GB" sz="3600" dirty="0"/>
              <a:t>Cost Breakdown Structure Example</a:t>
            </a:r>
            <a:br>
              <a:rPr lang="en-GB" dirty="0"/>
            </a:br>
            <a:endParaRPr lang="en-GB" dirty="0"/>
          </a:p>
        </p:txBody>
      </p:sp>
      <p:sp>
        <p:nvSpPr>
          <p:cNvPr id="3" name="Content Placeholder 2">
            <a:extLst>
              <a:ext uri="{FF2B5EF4-FFF2-40B4-BE49-F238E27FC236}">
                <a16:creationId xmlns:a16="http://schemas.microsoft.com/office/drawing/2014/main" id="{B53BA280-C826-8CB2-DCAA-A7A657AC8726}"/>
              </a:ext>
            </a:extLst>
          </p:cNvPr>
          <p:cNvSpPr>
            <a:spLocks noGrp="1"/>
          </p:cNvSpPr>
          <p:nvPr>
            <p:ph idx="1"/>
          </p:nvPr>
        </p:nvSpPr>
        <p:spPr>
          <a:xfrm>
            <a:off x="107504" y="1600200"/>
            <a:ext cx="8928992" cy="4061047"/>
          </a:xfrm>
        </p:spPr>
        <p:txBody>
          <a:bodyPr/>
          <a:lstStyle/>
          <a:p>
            <a:r>
              <a:rPr lang="en-GB" sz="2000" dirty="0"/>
              <a:t>Let’s look at a more concrete cost breakdown structure by applying it to an example. Suppose we’re making a dog house for a friend who said they would pay us for the work. The first thing we’d have to do is create a work breakdown structure with the finished dog house on top and the assembling of lumber, use of nails, hammers, glue and other materials.</a:t>
            </a:r>
          </a:p>
          <a:p>
            <a:endParaRPr lang="en-GB" sz="2000" dirty="0"/>
          </a:p>
          <a:p>
            <a:r>
              <a:rPr lang="en-GB" sz="2000" dirty="0"/>
              <a:t>Once we have those items listed, we can start to estimate costs. We figure the wood costs $20, the nails and glue another $5, and the equipment we have, so that’ll get folded into our </a:t>
            </a:r>
            <a:r>
              <a:rPr lang="en-GB" sz="2000" dirty="0" err="1"/>
              <a:t>labor</a:t>
            </a:r>
            <a:r>
              <a:rPr lang="en-GB" sz="2000" dirty="0"/>
              <a:t>. It should take us two hours from getting the materials to finish the project. Our </a:t>
            </a:r>
            <a:r>
              <a:rPr lang="en-GB" sz="2000" dirty="0" err="1"/>
              <a:t>labor</a:t>
            </a:r>
            <a:r>
              <a:rPr lang="en-GB" sz="2000" dirty="0"/>
              <a:t> is $25 an hour. We’ll add an extra $5 for our contingency margin. That gives us a total of $80, plus a $20 profit for a grand total of $100.</a:t>
            </a:r>
          </a:p>
        </p:txBody>
      </p:sp>
      <p:sp>
        <p:nvSpPr>
          <p:cNvPr id="4" name="Date Placeholder 3">
            <a:extLst>
              <a:ext uri="{FF2B5EF4-FFF2-40B4-BE49-F238E27FC236}">
                <a16:creationId xmlns:a16="http://schemas.microsoft.com/office/drawing/2014/main" id="{B9AA8808-9328-21CD-CFA8-B8AF7405321D}"/>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320FB829-7244-9BA2-5F41-02DFA465BE0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14207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0AA9-95DF-3424-E931-4EC9CFA9CA69}"/>
              </a:ext>
            </a:extLst>
          </p:cNvPr>
          <p:cNvSpPr>
            <a:spLocks noGrp="1"/>
          </p:cNvSpPr>
          <p:nvPr>
            <p:ph type="title"/>
          </p:nvPr>
        </p:nvSpPr>
        <p:spPr/>
        <p:txBody>
          <a:bodyPr/>
          <a:lstStyle/>
          <a:p>
            <a:r>
              <a:rPr lang="en-GB" dirty="0"/>
              <a:t>What is a resource breakdown structure?</a:t>
            </a:r>
          </a:p>
        </p:txBody>
      </p:sp>
      <p:sp>
        <p:nvSpPr>
          <p:cNvPr id="3" name="Content Placeholder 2">
            <a:extLst>
              <a:ext uri="{FF2B5EF4-FFF2-40B4-BE49-F238E27FC236}">
                <a16:creationId xmlns:a16="http://schemas.microsoft.com/office/drawing/2014/main" id="{9EBE9A56-51D6-BD7E-D8D0-A969CD419E2B}"/>
              </a:ext>
            </a:extLst>
          </p:cNvPr>
          <p:cNvSpPr>
            <a:spLocks noGrp="1"/>
          </p:cNvSpPr>
          <p:nvPr>
            <p:ph idx="1"/>
          </p:nvPr>
        </p:nvSpPr>
        <p:spPr/>
        <p:txBody>
          <a:bodyPr/>
          <a:lstStyle/>
          <a:p>
            <a:r>
              <a:rPr lang="en-GB" sz="2800" dirty="0"/>
              <a:t>A resource breakdown structure (RBS) is a tool that lays out the resources needed to complete each task in a project plan or work breakdown structure (WBS). It includes all resource types, including people, time, intangible assets, and tangible assets. Before a project starts, the RBS helps with planning, organizing, and managing resources; when work is underway, it helps you track resource utilization</a:t>
            </a:r>
          </a:p>
        </p:txBody>
      </p:sp>
      <p:sp>
        <p:nvSpPr>
          <p:cNvPr id="4" name="Date Placeholder 3">
            <a:extLst>
              <a:ext uri="{FF2B5EF4-FFF2-40B4-BE49-F238E27FC236}">
                <a16:creationId xmlns:a16="http://schemas.microsoft.com/office/drawing/2014/main" id="{87FE0534-E63E-A88B-4239-D86A288CC869}"/>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9EC12452-2EC3-A06B-7830-721110A1B0A5}"/>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173107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3A770-87E4-C3A5-F5EE-DAEA787B3697}"/>
              </a:ext>
            </a:extLst>
          </p:cNvPr>
          <p:cNvSpPr>
            <a:spLocks noGrp="1"/>
          </p:cNvSpPr>
          <p:nvPr>
            <p:ph type="title"/>
          </p:nvPr>
        </p:nvSpPr>
        <p:spPr>
          <a:xfrm>
            <a:off x="107504" y="114300"/>
            <a:ext cx="8579296" cy="1154460"/>
          </a:xfrm>
        </p:spPr>
        <p:txBody>
          <a:bodyPr/>
          <a:lstStyle/>
          <a:p>
            <a:br>
              <a:rPr lang="en-GB" sz="3200" b="1" i="0" u="none" strike="noStrike" dirty="0">
                <a:solidFill>
                  <a:srgbClr val="000000"/>
                </a:solidFill>
                <a:effectLst/>
                <a:highlight>
                  <a:srgbClr val="FFFFFF"/>
                </a:highlight>
                <a:latin typeface="Poppins" panose="00000500000000000000" pitchFamily="2" charset="0"/>
              </a:rPr>
            </a:br>
            <a:r>
              <a:rPr lang="en-GB" sz="3200" b="1" i="0" u="none" strike="noStrike" dirty="0">
                <a:solidFill>
                  <a:srgbClr val="000000"/>
                </a:solidFill>
                <a:effectLst/>
                <a:highlight>
                  <a:srgbClr val="FFFFFF"/>
                </a:highlight>
                <a:latin typeface="Poppins" panose="00000500000000000000" pitchFamily="2" charset="0"/>
              </a:rPr>
              <a:t>How to create a resource breakdown structure?</a:t>
            </a:r>
            <a:br>
              <a:rPr lang="en-GB" sz="2800" b="1" i="0" u="none" strike="noStrike" dirty="0">
                <a:solidFill>
                  <a:srgbClr val="000000"/>
                </a:solidFill>
                <a:effectLst/>
                <a:highlight>
                  <a:srgbClr val="FFFFFF"/>
                </a:highlight>
                <a:latin typeface="Poppins" panose="00000500000000000000" pitchFamily="2" charset="0"/>
              </a:rPr>
            </a:br>
            <a:endParaRPr lang="en-GB" sz="2800" dirty="0"/>
          </a:p>
        </p:txBody>
      </p:sp>
      <p:sp>
        <p:nvSpPr>
          <p:cNvPr id="3" name="Content Placeholder 2">
            <a:extLst>
              <a:ext uri="{FF2B5EF4-FFF2-40B4-BE49-F238E27FC236}">
                <a16:creationId xmlns:a16="http://schemas.microsoft.com/office/drawing/2014/main" id="{DF2B6FC5-B748-1896-DFBD-73DC37DEC501}"/>
              </a:ext>
            </a:extLst>
          </p:cNvPr>
          <p:cNvSpPr>
            <a:spLocks noGrp="1"/>
          </p:cNvSpPr>
          <p:nvPr>
            <p:ph idx="1"/>
          </p:nvPr>
        </p:nvSpPr>
        <p:spPr/>
        <p:txBody>
          <a:bodyPr/>
          <a:lstStyle/>
          <a:p>
            <a:pPr algn="l"/>
            <a:r>
              <a:rPr lang="en-GB" b="0" i="0" dirty="0">
                <a:solidFill>
                  <a:srgbClr val="000000"/>
                </a:solidFill>
                <a:effectLst/>
                <a:highlight>
                  <a:srgbClr val="FFFFFF"/>
                </a:highlight>
                <a:latin typeface="Poppins" panose="00000500000000000000" pitchFamily="2" charset="0"/>
              </a:rPr>
              <a:t>To create a resource breakdown structure, follow these steps:</a:t>
            </a:r>
          </a:p>
          <a:p>
            <a:pPr algn="l"/>
            <a:r>
              <a:rPr lang="en-GB" b="0" i="0" dirty="0">
                <a:solidFill>
                  <a:srgbClr val="000000"/>
                </a:solidFill>
                <a:effectLst/>
                <a:highlight>
                  <a:srgbClr val="FFFFFF"/>
                </a:highlight>
                <a:latin typeface="Poppins" panose="00000500000000000000" pitchFamily="2" charset="0"/>
              </a:rPr>
              <a:t>Break the project into small tasks</a:t>
            </a:r>
          </a:p>
          <a:p>
            <a:pPr algn="l"/>
            <a:r>
              <a:rPr lang="en-GB" b="0" i="0" dirty="0">
                <a:solidFill>
                  <a:srgbClr val="000000"/>
                </a:solidFill>
                <a:effectLst/>
                <a:highlight>
                  <a:srgbClr val="FFFFFF"/>
                </a:highlight>
                <a:latin typeface="Poppins" panose="00000500000000000000" pitchFamily="2" charset="0"/>
              </a:rPr>
              <a:t>List the resources you need to finish each task on time</a:t>
            </a:r>
          </a:p>
          <a:p>
            <a:pPr algn="l"/>
            <a:r>
              <a:rPr lang="en-GB" b="0" i="0" dirty="0">
                <a:solidFill>
                  <a:srgbClr val="000000"/>
                </a:solidFill>
                <a:effectLst/>
                <a:highlight>
                  <a:srgbClr val="FFFFFF"/>
                </a:highlight>
                <a:latin typeface="Poppins" panose="00000500000000000000" pitchFamily="2" charset="0"/>
              </a:rPr>
              <a:t>Indicate how long you'll need each resource, if applicable</a:t>
            </a:r>
          </a:p>
          <a:p>
            <a:endParaRPr lang="en-GB" dirty="0"/>
          </a:p>
        </p:txBody>
      </p:sp>
      <p:sp>
        <p:nvSpPr>
          <p:cNvPr id="4" name="Date Placeholder 3">
            <a:extLst>
              <a:ext uri="{FF2B5EF4-FFF2-40B4-BE49-F238E27FC236}">
                <a16:creationId xmlns:a16="http://schemas.microsoft.com/office/drawing/2014/main" id="{D2CE6154-0FDB-EFD3-42C5-8337F4DB0732}"/>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76F41D83-5C50-B227-DD3B-E404CD0C1912}"/>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7545389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C72A1-5E69-F09B-9E9B-A729A48A6E83}"/>
              </a:ext>
            </a:extLst>
          </p:cNvPr>
          <p:cNvSpPr>
            <a:spLocks noGrp="1"/>
          </p:cNvSpPr>
          <p:nvPr>
            <p:ph type="title"/>
          </p:nvPr>
        </p:nvSpPr>
        <p:spPr>
          <a:xfrm>
            <a:off x="0" y="0"/>
            <a:ext cx="8686800" cy="1417638"/>
          </a:xfrm>
        </p:spPr>
        <p:txBody>
          <a:bodyPr/>
          <a:lstStyle/>
          <a:p>
            <a:r>
              <a:rPr lang="en-GB" dirty="0"/>
              <a:t>What is a resource breakdown structure used for?</a:t>
            </a:r>
          </a:p>
        </p:txBody>
      </p:sp>
      <p:sp>
        <p:nvSpPr>
          <p:cNvPr id="3" name="Content Placeholder 2">
            <a:extLst>
              <a:ext uri="{FF2B5EF4-FFF2-40B4-BE49-F238E27FC236}">
                <a16:creationId xmlns:a16="http://schemas.microsoft.com/office/drawing/2014/main" id="{5CB3BC0A-C207-DC6F-4795-6A540A6E0930}"/>
              </a:ext>
            </a:extLst>
          </p:cNvPr>
          <p:cNvSpPr>
            <a:spLocks noGrp="1"/>
          </p:cNvSpPr>
          <p:nvPr>
            <p:ph idx="1"/>
          </p:nvPr>
        </p:nvSpPr>
        <p:spPr>
          <a:xfrm>
            <a:off x="179512" y="1417638"/>
            <a:ext cx="8507288" cy="4315617"/>
          </a:xfrm>
        </p:spPr>
        <p:txBody>
          <a:bodyPr/>
          <a:lstStyle/>
          <a:p>
            <a:r>
              <a:rPr lang="en-GB" sz="2800" b="0" i="0" dirty="0">
                <a:solidFill>
                  <a:srgbClr val="000000"/>
                </a:solidFill>
                <a:effectLst/>
                <a:highlight>
                  <a:srgbClr val="FFFFFF"/>
                </a:highlight>
                <a:latin typeface="Poppins" panose="00000500000000000000" pitchFamily="2" charset="0"/>
              </a:rPr>
              <a:t>Project managers use resource breakdown structures (RBS) for budgeting, resource planning, and scheduling. During the project, the RBS can help stakeholders keep tabs on resource utilization across the company and make adjustments in response to changes to the workflow. After work ends, the document is a helpful reference for future resource planning needs.</a:t>
            </a:r>
            <a:endParaRPr lang="en-GB" sz="2800" dirty="0"/>
          </a:p>
        </p:txBody>
      </p:sp>
      <p:sp>
        <p:nvSpPr>
          <p:cNvPr id="4" name="Date Placeholder 3">
            <a:extLst>
              <a:ext uri="{FF2B5EF4-FFF2-40B4-BE49-F238E27FC236}">
                <a16:creationId xmlns:a16="http://schemas.microsoft.com/office/drawing/2014/main" id="{C51732F6-60B0-1760-C06F-E8A978407490}"/>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13C6561F-9D95-725D-E998-E896CD193EE9}"/>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163992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838A3-ADAB-FCA7-723D-A7F186EC0761}"/>
              </a:ext>
            </a:extLst>
          </p:cNvPr>
          <p:cNvSpPr>
            <a:spLocks noGrp="1"/>
          </p:cNvSpPr>
          <p:nvPr>
            <p:ph type="title"/>
          </p:nvPr>
        </p:nvSpPr>
        <p:spPr>
          <a:xfrm>
            <a:off x="457200" y="0"/>
            <a:ext cx="8229600" cy="908720"/>
          </a:xfrm>
        </p:spPr>
        <p:txBody>
          <a:bodyPr/>
          <a:lstStyle/>
          <a:p>
            <a:r>
              <a:rPr lang="en-GB" sz="3600" dirty="0"/>
              <a:t>Resource breakdown structure Example</a:t>
            </a:r>
          </a:p>
        </p:txBody>
      </p:sp>
      <p:sp>
        <p:nvSpPr>
          <p:cNvPr id="4" name="Date Placeholder 3">
            <a:extLst>
              <a:ext uri="{FF2B5EF4-FFF2-40B4-BE49-F238E27FC236}">
                <a16:creationId xmlns:a16="http://schemas.microsoft.com/office/drawing/2014/main" id="{DB18916A-11B1-3AE8-98F5-FB97D47FF48C}"/>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3E24F61E-B17C-43BA-3809-EF9598BE49EF}"/>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8" name="Content Placeholder 7">
            <a:extLst>
              <a:ext uri="{FF2B5EF4-FFF2-40B4-BE49-F238E27FC236}">
                <a16:creationId xmlns:a16="http://schemas.microsoft.com/office/drawing/2014/main" id="{0208E107-6237-7B99-783B-C780EB0D1535}"/>
              </a:ext>
            </a:extLst>
          </p:cNvPr>
          <p:cNvPicPr>
            <a:picLocks noGrp="1" noChangeAspect="1"/>
          </p:cNvPicPr>
          <p:nvPr>
            <p:ph idx="1"/>
          </p:nvPr>
        </p:nvPicPr>
        <p:blipFill>
          <a:blip r:embed="rId2"/>
          <a:stretch>
            <a:fillRect/>
          </a:stretch>
        </p:blipFill>
        <p:spPr>
          <a:xfrm>
            <a:off x="250825" y="908720"/>
            <a:ext cx="8569647" cy="4607843"/>
          </a:xfrm>
          <a:prstGeom prst="rect">
            <a:avLst/>
          </a:prstGeom>
        </p:spPr>
      </p:pic>
    </p:spTree>
    <p:extLst>
      <p:ext uri="{BB962C8B-B14F-4D97-AF65-F5344CB8AC3E}">
        <p14:creationId xmlns:p14="http://schemas.microsoft.com/office/powerpoint/2010/main" val="512384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a:xfrm>
            <a:off x="457200" y="274638"/>
            <a:ext cx="8229600" cy="706090"/>
          </a:xfrm>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457200" y="1600201"/>
            <a:ext cx="8229600" cy="1684783"/>
          </a:xfrm>
        </p:spPr>
        <p:txBody>
          <a:bodyPr/>
          <a:lstStyle/>
          <a:p>
            <a:pPr marL="0" indent="0">
              <a:buNone/>
            </a:pPr>
            <a:r>
              <a:rPr lang="en-GB" sz="2800" dirty="0"/>
              <a:t>Effective application of the tools and techniques fosters success and ensures that the project meets it’s objective.</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40419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GB" sz="2400" dirty="0"/>
              <a:t>Meredith, J. and Mantel, S. (2009) </a:t>
            </a:r>
            <a:r>
              <a:rPr lang="en-GB" sz="2400" i="1" dirty="0"/>
              <a:t>Project Management: A Managerial Approach</a:t>
            </a:r>
            <a:r>
              <a:rPr lang="en-GB" sz="2400" dirty="0"/>
              <a:t>, Asia: John Wiley and Sons.</a:t>
            </a:r>
          </a:p>
          <a:p>
            <a:pPr marL="0" indent="0">
              <a:buNone/>
            </a:pPr>
            <a:r>
              <a:rPr lang="en-GB" altLang="en-US" sz="2400" dirty="0"/>
              <a:t>Wysocki, R.K (2003) </a:t>
            </a:r>
            <a:r>
              <a:rPr lang="en-GB" altLang="en-US" sz="2400" i="1" dirty="0"/>
              <a:t>Effective Project Management, Traditional, Extreme, Indianapolis</a:t>
            </a:r>
            <a:r>
              <a:rPr lang="en-GB" altLang="en-US" sz="2400" dirty="0"/>
              <a:t>: Wiley Publishing Inc.</a:t>
            </a:r>
            <a:endParaRPr lang="en-US" altLang="en-US" sz="2400" dirty="0"/>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20/08/2026</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1300</Words>
  <Application>Microsoft Office PowerPoint</Application>
  <PresentationFormat>On-screen Show (4:3)</PresentationFormat>
  <Paragraphs>160</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Myriad Pro</vt:lpstr>
      <vt:lpstr>Arial</vt:lpstr>
      <vt:lpstr>Palanquin</vt:lpstr>
      <vt:lpstr>Poppins</vt:lpstr>
      <vt:lpstr>Verdana</vt:lpstr>
      <vt:lpstr>20140311PresentationUWTSDTemplate</vt:lpstr>
      <vt:lpstr>Project Management LCBB6006 Project Management Tools and Techniques Week 4 Session 1 </vt:lpstr>
      <vt:lpstr>Recap </vt:lpstr>
      <vt:lpstr>Introduction</vt:lpstr>
      <vt:lpstr>Project Management Tools and Techniques</vt:lpstr>
      <vt:lpstr>Strategic Planning Tools</vt:lpstr>
      <vt:lpstr>Tools and Techniques to be covered</vt:lpstr>
      <vt:lpstr>Project Initiation Document - PID</vt:lpstr>
      <vt:lpstr>Work Breakdown Structure</vt:lpstr>
      <vt:lpstr>The PM Perspective of WBS</vt:lpstr>
      <vt:lpstr>Benefits of WBS</vt:lpstr>
      <vt:lpstr>Manageable Activities</vt:lpstr>
      <vt:lpstr>Steps to Develop WBS</vt:lpstr>
      <vt:lpstr>WBS-Hierarchy </vt:lpstr>
      <vt:lpstr>WBS-Outline or indent</vt:lpstr>
      <vt:lpstr>What is a Cost Breakdown Structure (CBS)?</vt:lpstr>
      <vt:lpstr>  Cost Breakdown Structure Template </vt:lpstr>
      <vt:lpstr> Cost Breakdown Structure Example </vt:lpstr>
      <vt:lpstr>What is a resource breakdown structure?</vt:lpstr>
      <vt:lpstr> How to create a resource breakdown structure? </vt:lpstr>
      <vt:lpstr>What is a resource breakdown structure used for?</vt:lpstr>
      <vt:lpstr>Resource breakdown structure Example</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Said Usman</cp:lastModifiedBy>
  <cp:revision>283</cp:revision>
  <cp:lastPrinted>2018-07-09T15:27:01Z</cp:lastPrinted>
  <dcterms:created xsi:type="dcterms:W3CDTF">2002-10-07T19:43:58Z</dcterms:created>
  <dcterms:modified xsi:type="dcterms:W3CDTF">2026-08-20T09:00:37Z</dcterms:modified>
</cp:coreProperties>
</file>