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56" r:id="rId5"/>
    <p:sldId id="257" r:id="rId6"/>
    <p:sldId id="258" r:id="rId7"/>
    <p:sldId id="276" r:id="rId8"/>
    <p:sldId id="275" r:id="rId9"/>
    <p:sldId id="277" r:id="rId10"/>
    <p:sldId id="278"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B3A24-5CDD-4450-AE95-D953F4F1D6BA}" v="25" dt="2026-03-15T19:43:23.4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9" autoAdjust="0"/>
    <p:restoredTop sz="94718"/>
  </p:normalViewPr>
  <p:slideViewPr>
    <p:cSldViewPr snapToGrid="0">
      <p:cViewPr varScale="1">
        <p:scale>
          <a:sx n="144" d="100"/>
          <a:sy n="144" d="100"/>
        </p:scale>
        <p:origin x="872" y="312"/>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 Tim" userId="7a4bd33b15f6aacb" providerId="LiveId" clId="{14DEDCEE-77EF-4EA4-858D-0C5F208909E8}"/>
    <pc:docChg chg="undo custSel addSld delSld modSld">
      <pc:chgData name="Gabriel Tim" userId="7a4bd33b15f6aacb" providerId="LiveId" clId="{14DEDCEE-77EF-4EA4-858D-0C5F208909E8}" dt="2026-03-15T19:46:29.652" v="4704" actId="20577"/>
      <pc:docMkLst>
        <pc:docMk/>
      </pc:docMkLst>
      <pc:sldChg chg="modSp mod">
        <pc:chgData name="Gabriel Tim" userId="7a4bd33b15f6aacb" providerId="LiveId" clId="{14DEDCEE-77EF-4EA4-858D-0C5F208909E8}" dt="2026-03-15T19:46:29.652" v="4704" actId="20577"/>
        <pc:sldMkLst>
          <pc:docMk/>
          <pc:sldMk cId="2259308896" sldId="256"/>
        </pc:sldMkLst>
        <pc:spChg chg="mod">
          <ac:chgData name="Gabriel Tim" userId="7a4bd33b15f6aacb" providerId="LiveId" clId="{14DEDCEE-77EF-4EA4-858D-0C5F208909E8}" dt="2026-03-15T19:46:29.652" v="4704" actId="20577"/>
          <ac:spMkLst>
            <pc:docMk/>
            <pc:sldMk cId="2259308896" sldId="256"/>
            <ac:spMk id="2" creationId="{51DF3D98-3C30-4CFC-8643-C81E829C8C25}"/>
          </ac:spMkLst>
        </pc:spChg>
      </pc:sldChg>
      <pc:sldChg chg="addSp delSp modSp mod">
        <pc:chgData name="Gabriel Tim" userId="7a4bd33b15f6aacb" providerId="LiveId" clId="{14DEDCEE-77EF-4EA4-858D-0C5F208909E8}" dt="2026-03-15T19:46:17.570" v="4700" actId="20577"/>
        <pc:sldMkLst>
          <pc:docMk/>
          <pc:sldMk cId="1325608595" sldId="257"/>
        </pc:sldMkLst>
        <pc:spChg chg="mod">
          <ac:chgData name="Gabriel Tim" userId="7a4bd33b15f6aacb" providerId="LiveId" clId="{14DEDCEE-77EF-4EA4-858D-0C5F208909E8}" dt="2026-03-15T17:50:54.786" v="758" actId="2711"/>
          <ac:spMkLst>
            <pc:docMk/>
            <pc:sldMk cId="1325608595" sldId="257"/>
            <ac:spMk id="2" creationId="{912DF434-28DB-4621-A497-D62C41CE0419}"/>
          </ac:spMkLst>
        </pc:spChg>
        <pc:spChg chg="mod">
          <ac:chgData name="Gabriel Tim" userId="7a4bd33b15f6aacb" providerId="LiveId" clId="{14DEDCEE-77EF-4EA4-858D-0C5F208909E8}" dt="2026-03-15T19:46:17.570" v="4700" actId="20577"/>
          <ac:spMkLst>
            <pc:docMk/>
            <pc:sldMk cId="1325608595" sldId="257"/>
            <ac:spMk id="3" creationId="{22788C46-D0BC-4307-AE55-7601A139E7CB}"/>
          </ac:spMkLst>
        </pc:spChg>
        <pc:spChg chg="del">
          <ac:chgData name="Gabriel Tim" userId="7a4bd33b15f6aacb" providerId="LiveId" clId="{14DEDCEE-77EF-4EA4-858D-0C5F208909E8}" dt="2026-03-15T18:09:41.499" v="1671" actId="478"/>
          <ac:spMkLst>
            <pc:docMk/>
            <pc:sldMk cId="1325608595" sldId="257"/>
            <ac:spMk id="4" creationId="{5739303D-13C0-6A41-947A-F998CC47B32E}"/>
          </ac:spMkLst>
        </pc:spChg>
        <pc:spChg chg="del">
          <ac:chgData name="Gabriel Tim" userId="7a4bd33b15f6aacb" providerId="LiveId" clId="{14DEDCEE-77EF-4EA4-858D-0C5F208909E8}" dt="2026-03-14T22:47:26.948" v="0" actId="478"/>
          <ac:spMkLst>
            <pc:docMk/>
            <pc:sldMk cId="1325608595" sldId="257"/>
            <ac:spMk id="5" creationId="{6209FEB4-4C5C-EB43-9696-7B42453DB79B}"/>
          </ac:spMkLst>
        </pc:spChg>
        <pc:spChg chg="add mod">
          <ac:chgData name="Gabriel Tim" userId="7a4bd33b15f6aacb" providerId="LiveId" clId="{14DEDCEE-77EF-4EA4-858D-0C5F208909E8}" dt="2026-03-15T19:13:17.335" v="4048"/>
          <ac:spMkLst>
            <pc:docMk/>
            <pc:sldMk cId="1325608595" sldId="257"/>
            <ac:spMk id="7" creationId="{CA17E00A-CC1B-E591-867E-21929F17ED2C}"/>
          </ac:spMkLst>
        </pc:spChg>
        <pc:spChg chg="add mod">
          <ac:chgData name="Gabriel Tim" userId="7a4bd33b15f6aacb" providerId="LiveId" clId="{14DEDCEE-77EF-4EA4-858D-0C5F208909E8}" dt="2026-03-15T19:13:29.975" v="4050"/>
          <ac:spMkLst>
            <pc:docMk/>
            <pc:sldMk cId="1325608595" sldId="257"/>
            <ac:spMk id="8" creationId="{606240F8-E9F6-6873-4219-026ACD13D327}"/>
          </ac:spMkLst>
        </pc:spChg>
        <pc:spChg chg="add mod">
          <ac:chgData name="Gabriel Tim" userId="7a4bd33b15f6aacb" providerId="LiveId" clId="{14DEDCEE-77EF-4EA4-858D-0C5F208909E8}" dt="2026-03-15T19:14:31.180" v="4061" actId="14100"/>
          <ac:spMkLst>
            <pc:docMk/>
            <pc:sldMk cId="1325608595" sldId="257"/>
            <ac:spMk id="9" creationId="{A9B69C09-5727-6979-FB4E-6BD2A37C5F82}"/>
          </ac:spMkLst>
        </pc:spChg>
        <pc:spChg chg="add mod">
          <ac:chgData name="Gabriel Tim" userId="7a4bd33b15f6aacb" providerId="LiveId" clId="{14DEDCEE-77EF-4EA4-858D-0C5F208909E8}" dt="2026-03-15T19:23:29.737" v="4067" actId="14100"/>
          <ac:spMkLst>
            <pc:docMk/>
            <pc:sldMk cId="1325608595" sldId="257"/>
            <ac:spMk id="10" creationId="{673EA5DE-4A09-FECB-631C-AF7F5D6449FC}"/>
          </ac:spMkLst>
        </pc:spChg>
        <pc:picChg chg="add mod">
          <ac:chgData name="Gabriel Tim" userId="7a4bd33b15f6aacb" providerId="LiveId" clId="{14DEDCEE-77EF-4EA4-858D-0C5F208909E8}" dt="2026-03-15T19:41:01.853" v="4647" actId="1076"/>
          <ac:picMkLst>
            <pc:docMk/>
            <pc:sldMk cId="1325608595" sldId="257"/>
            <ac:picMk id="11" creationId="{4547C12C-56A0-E9B0-A624-431DC51991B3}"/>
          </ac:picMkLst>
        </pc:picChg>
        <pc:picChg chg="add mod">
          <ac:chgData name="Gabriel Tim" userId="7a4bd33b15f6aacb" providerId="LiveId" clId="{14DEDCEE-77EF-4EA4-858D-0C5F208909E8}" dt="2026-03-15T19:43:59.289" v="4673" actId="1076"/>
          <ac:picMkLst>
            <pc:docMk/>
            <pc:sldMk cId="1325608595" sldId="257"/>
            <ac:picMk id="12" creationId="{1AA7D590-0302-2245-8E2A-EB1E1608F8E3}"/>
          </ac:picMkLst>
        </pc:picChg>
      </pc:sldChg>
      <pc:sldChg chg="delSp modSp mod">
        <pc:chgData name="Gabriel Tim" userId="7a4bd33b15f6aacb" providerId="LiveId" clId="{14DEDCEE-77EF-4EA4-858D-0C5F208909E8}" dt="2026-03-15T19:45:53.111" v="4680" actId="20577"/>
        <pc:sldMkLst>
          <pc:docMk/>
          <pc:sldMk cId="1639799154" sldId="258"/>
        </pc:sldMkLst>
        <pc:spChg chg="mod">
          <ac:chgData name="Gabriel Tim" userId="7a4bd33b15f6aacb" providerId="LiveId" clId="{14DEDCEE-77EF-4EA4-858D-0C5F208909E8}" dt="2026-03-15T18:03:29.922" v="836" actId="14100"/>
          <ac:spMkLst>
            <pc:docMk/>
            <pc:sldMk cId="1639799154" sldId="258"/>
            <ac:spMk id="2" creationId="{8C543F67-9C70-4748-8C0C-3A7863422F99}"/>
          </ac:spMkLst>
        </pc:spChg>
        <pc:spChg chg="mod">
          <ac:chgData name="Gabriel Tim" userId="7a4bd33b15f6aacb" providerId="LiveId" clId="{14DEDCEE-77EF-4EA4-858D-0C5F208909E8}" dt="2026-03-15T19:45:53.111" v="4680" actId="20577"/>
          <ac:spMkLst>
            <pc:docMk/>
            <pc:sldMk cId="1639799154" sldId="258"/>
            <ac:spMk id="3" creationId="{95B371F2-DBA5-415A-82C8-651F587B857A}"/>
          </ac:spMkLst>
        </pc:spChg>
        <pc:spChg chg="del">
          <ac:chgData name="Gabriel Tim" userId="7a4bd33b15f6aacb" providerId="LiveId" clId="{14DEDCEE-77EF-4EA4-858D-0C5F208909E8}" dt="2026-03-15T18:09:37.787" v="1670" actId="478"/>
          <ac:spMkLst>
            <pc:docMk/>
            <pc:sldMk cId="1639799154" sldId="258"/>
            <ac:spMk id="4" creationId="{DB056174-CBC5-7B48-9681-7DDAC423337E}"/>
          </ac:spMkLst>
        </pc:spChg>
        <pc:spChg chg="del mod">
          <ac:chgData name="Gabriel Tim" userId="7a4bd33b15f6aacb" providerId="LiveId" clId="{14DEDCEE-77EF-4EA4-858D-0C5F208909E8}" dt="2026-03-15T18:09:34.998" v="1669" actId="478"/>
          <ac:spMkLst>
            <pc:docMk/>
            <pc:sldMk cId="1639799154" sldId="258"/>
            <ac:spMk id="5" creationId="{D593FA18-50D6-0344-B477-1D7C91CF4029}"/>
          </ac:spMkLst>
        </pc:spChg>
      </pc:sldChg>
      <pc:sldChg chg="modSp del mod">
        <pc:chgData name="Gabriel Tim" userId="7a4bd33b15f6aacb" providerId="LiveId" clId="{14DEDCEE-77EF-4EA4-858D-0C5F208909E8}" dt="2026-03-15T18:15:50.356" v="1765" actId="47"/>
        <pc:sldMkLst>
          <pc:docMk/>
          <pc:sldMk cId="3446797337" sldId="259"/>
        </pc:sldMkLst>
        <pc:spChg chg="mod">
          <ac:chgData name="Gabriel Tim" userId="7a4bd33b15f6aacb" providerId="LiveId" clId="{14DEDCEE-77EF-4EA4-858D-0C5F208909E8}" dt="2026-03-15T18:15:12.691" v="1732" actId="20577"/>
          <ac:spMkLst>
            <pc:docMk/>
            <pc:sldMk cId="3446797337" sldId="259"/>
            <ac:spMk id="2" creationId="{8460295B-54B9-4937-90E3-BAB9CE69E30B}"/>
          </ac:spMkLst>
        </pc:spChg>
        <pc:spChg chg="mod">
          <ac:chgData name="Gabriel Tim" userId="7a4bd33b15f6aacb" providerId="LiveId" clId="{14DEDCEE-77EF-4EA4-858D-0C5F208909E8}" dt="2026-03-15T18:15:43.643" v="1764" actId="20577"/>
          <ac:spMkLst>
            <pc:docMk/>
            <pc:sldMk cId="3446797337" sldId="259"/>
            <ac:spMk id="4" creationId="{D51A6D85-3837-435F-A342-5A3F98172B12}"/>
          </ac:spMkLst>
        </pc:spChg>
      </pc:sldChg>
      <pc:sldChg chg="del">
        <pc:chgData name="Gabriel Tim" userId="7a4bd33b15f6aacb" providerId="LiveId" clId="{14DEDCEE-77EF-4EA4-858D-0C5F208909E8}" dt="2026-03-15T17:57:47.792" v="788" actId="47"/>
        <pc:sldMkLst>
          <pc:docMk/>
          <pc:sldMk cId="4212917468" sldId="260"/>
        </pc:sldMkLst>
      </pc:sldChg>
      <pc:sldChg chg="del">
        <pc:chgData name="Gabriel Tim" userId="7a4bd33b15f6aacb" providerId="LiveId" clId="{14DEDCEE-77EF-4EA4-858D-0C5F208909E8}" dt="2026-03-15T17:57:49.010" v="789" actId="47"/>
        <pc:sldMkLst>
          <pc:docMk/>
          <pc:sldMk cId="1527386939" sldId="261"/>
        </pc:sldMkLst>
      </pc:sldChg>
      <pc:sldChg chg="del">
        <pc:chgData name="Gabriel Tim" userId="7a4bd33b15f6aacb" providerId="LiveId" clId="{14DEDCEE-77EF-4EA4-858D-0C5F208909E8}" dt="2026-03-15T17:57:44.084" v="784" actId="47"/>
        <pc:sldMkLst>
          <pc:docMk/>
          <pc:sldMk cId="700209266" sldId="264"/>
        </pc:sldMkLst>
      </pc:sldChg>
      <pc:sldChg chg="del">
        <pc:chgData name="Gabriel Tim" userId="7a4bd33b15f6aacb" providerId="LiveId" clId="{14DEDCEE-77EF-4EA4-858D-0C5F208909E8}" dt="2026-03-15T17:57:40.809" v="783" actId="47"/>
        <pc:sldMkLst>
          <pc:docMk/>
          <pc:sldMk cId="2563119616" sldId="265"/>
        </pc:sldMkLst>
      </pc:sldChg>
      <pc:sldChg chg="del">
        <pc:chgData name="Gabriel Tim" userId="7a4bd33b15f6aacb" providerId="LiveId" clId="{14DEDCEE-77EF-4EA4-858D-0C5F208909E8}" dt="2026-03-15T17:57:39.005" v="782" actId="47"/>
        <pc:sldMkLst>
          <pc:docMk/>
          <pc:sldMk cId="2721508595" sldId="266"/>
        </pc:sldMkLst>
      </pc:sldChg>
      <pc:sldChg chg="del">
        <pc:chgData name="Gabriel Tim" userId="7a4bd33b15f6aacb" providerId="LiveId" clId="{14DEDCEE-77EF-4EA4-858D-0C5F208909E8}" dt="2026-03-15T17:57:36.368" v="781" actId="2696"/>
        <pc:sldMkLst>
          <pc:docMk/>
          <pc:sldMk cId="445070695" sldId="267"/>
        </pc:sldMkLst>
      </pc:sldChg>
      <pc:sldChg chg="del">
        <pc:chgData name="Gabriel Tim" userId="7a4bd33b15f6aacb" providerId="LiveId" clId="{14DEDCEE-77EF-4EA4-858D-0C5F208909E8}" dt="2026-03-15T17:57:45.024" v="785" actId="47"/>
        <pc:sldMkLst>
          <pc:docMk/>
          <pc:sldMk cId="3396266754" sldId="269"/>
        </pc:sldMkLst>
      </pc:sldChg>
      <pc:sldChg chg="del">
        <pc:chgData name="Gabriel Tim" userId="7a4bd33b15f6aacb" providerId="LiveId" clId="{14DEDCEE-77EF-4EA4-858D-0C5F208909E8}" dt="2026-03-15T17:57:51.348" v="790" actId="47"/>
        <pc:sldMkLst>
          <pc:docMk/>
          <pc:sldMk cId="932498405" sldId="270"/>
        </pc:sldMkLst>
      </pc:sldChg>
      <pc:sldChg chg="del">
        <pc:chgData name="Gabriel Tim" userId="7a4bd33b15f6aacb" providerId="LiveId" clId="{14DEDCEE-77EF-4EA4-858D-0C5F208909E8}" dt="2026-03-15T17:57:45.901" v="786" actId="47"/>
        <pc:sldMkLst>
          <pc:docMk/>
          <pc:sldMk cId="3335690284" sldId="271"/>
        </pc:sldMkLst>
      </pc:sldChg>
      <pc:sldChg chg="del">
        <pc:chgData name="Gabriel Tim" userId="7a4bd33b15f6aacb" providerId="LiveId" clId="{14DEDCEE-77EF-4EA4-858D-0C5F208909E8}" dt="2026-03-15T17:57:46.800" v="787" actId="47"/>
        <pc:sldMkLst>
          <pc:docMk/>
          <pc:sldMk cId="2639983765" sldId="273"/>
        </pc:sldMkLst>
      </pc:sldChg>
      <pc:sldChg chg="addSp delSp modSp mod">
        <pc:chgData name="Gabriel Tim" userId="7a4bd33b15f6aacb" providerId="LiveId" clId="{14DEDCEE-77EF-4EA4-858D-0C5F208909E8}" dt="2026-03-15T19:43:37.306" v="4672" actId="14100"/>
        <pc:sldMkLst>
          <pc:docMk/>
          <pc:sldMk cId="926184573" sldId="275"/>
        </pc:sldMkLst>
        <pc:spChg chg="mod">
          <ac:chgData name="Gabriel Tim" userId="7a4bd33b15f6aacb" providerId="LiveId" clId="{14DEDCEE-77EF-4EA4-858D-0C5F208909E8}" dt="2026-03-15T18:30:58.463" v="3048" actId="14100"/>
          <ac:spMkLst>
            <pc:docMk/>
            <pc:sldMk cId="926184573" sldId="275"/>
            <ac:spMk id="2" creationId="{69FAE308-3076-43DB-B834-DA0B0AE19AF9}"/>
          </ac:spMkLst>
        </pc:spChg>
        <pc:spChg chg="mod">
          <ac:chgData name="Gabriel Tim" userId="7a4bd33b15f6aacb" providerId="LiveId" clId="{14DEDCEE-77EF-4EA4-858D-0C5F208909E8}" dt="2026-03-15T18:38:08.981" v="3303" actId="14100"/>
          <ac:spMkLst>
            <pc:docMk/>
            <pc:sldMk cId="926184573" sldId="275"/>
            <ac:spMk id="3" creationId="{BABC2CE0-8806-4B2A-A10A-32984D317434}"/>
          </ac:spMkLst>
        </pc:spChg>
        <pc:picChg chg="add del mod">
          <ac:chgData name="Gabriel Tim" userId="7a4bd33b15f6aacb" providerId="LiveId" clId="{14DEDCEE-77EF-4EA4-858D-0C5F208909E8}" dt="2026-03-15T19:41:53.640" v="4654" actId="478"/>
          <ac:picMkLst>
            <pc:docMk/>
            <pc:sldMk cId="926184573" sldId="275"/>
            <ac:picMk id="4" creationId="{81E5FD6D-C570-2111-1B5C-7449217CEFEB}"/>
          </ac:picMkLst>
        </pc:picChg>
        <pc:picChg chg="add mod">
          <ac:chgData name="Gabriel Tim" userId="7a4bd33b15f6aacb" providerId="LiveId" clId="{14DEDCEE-77EF-4EA4-858D-0C5F208909E8}" dt="2026-03-15T19:42:58.111" v="4667" actId="14100"/>
          <ac:picMkLst>
            <pc:docMk/>
            <pc:sldMk cId="926184573" sldId="275"/>
            <ac:picMk id="5" creationId="{57D79FA8-170D-93AE-ACE5-5C3B41AB28B2}"/>
          </ac:picMkLst>
        </pc:picChg>
        <pc:picChg chg="add mod">
          <ac:chgData name="Gabriel Tim" userId="7a4bd33b15f6aacb" providerId="LiveId" clId="{14DEDCEE-77EF-4EA4-858D-0C5F208909E8}" dt="2026-03-15T19:43:37.306" v="4672" actId="14100"/>
          <ac:picMkLst>
            <pc:docMk/>
            <pc:sldMk cId="926184573" sldId="275"/>
            <ac:picMk id="6" creationId="{B6ADFACB-8CDF-8C71-DD40-7D810CB1E56E}"/>
          </ac:picMkLst>
        </pc:picChg>
      </pc:sldChg>
      <pc:sldChg chg="addSp delSp modSp new mod">
        <pc:chgData name="Gabriel Tim" userId="7a4bd33b15f6aacb" providerId="LiveId" clId="{14DEDCEE-77EF-4EA4-858D-0C5F208909E8}" dt="2026-03-15T19:41:27.862" v="4653" actId="14100"/>
        <pc:sldMkLst>
          <pc:docMk/>
          <pc:sldMk cId="198172698" sldId="276"/>
        </pc:sldMkLst>
        <pc:spChg chg="mod">
          <ac:chgData name="Gabriel Tim" userId="7a4bd33b15f6aacb" providerId="LiveId" clId="{14DEDCEE-77EF-4EA4-858D-0C5F208909E8}" dt="2026-03-15T18:21:25.734" v="2395" actId="2711"/>
          <ac:spMkLst>
            <pc:docMk/>
            <pc:sldMk cId="198172698" sldId="276"/>
            <ac:spMk id="2" creationId="{79476C67-C284-D84C-FD61-81E4DACCA7F6}"/>
          </ac:spMkLst>
        </pc:spChg>
        <pc:spChg chg="mod">
          <ac:chgData name="Gabriel Tim" userId="7a4bd33b15f6aacb" providerId="LiveId" clId="{14DEDCEE-77EF-4EA4-858D-0C5F208909E8}" dt="2026-03-15T19:41:27.862" v="4653" actId="14100"/>
          <ac:spMkLst>
            <pc:docMk/>
            <pc:sldMk cId="198172698" sldId="276"/>
            <ac:spMk id="3" creationId="{8FCF5664-FAFD-F8BA-BF7A-C9B0557BF405}"/>
          </ac:spMkLst>
        </pc:spChg>
        <pc:spChg chg="del">
          <ac:chgData name="Gabriel Tim" userId="7a4bd33b15f6aacb" providerId="LiveId" clId="{14DEDCEE-77EF-4EA4-858D-0C5F208909E8}" dt="2026-03-15T18:23:13.151" v="2712" actId="478"/>
          <ac:spMkLst>
            <pc:docMk/>
            <pc:sldMk cId="198172698" sldId="276"/>
            <ac:spMk id="4" creationId="{96B42A73-C14A-9F57-95A8-E77AE2328777}"/>
          </ac:spMkLst>
        </pc:spChg>
        <pc:spChg chg="del">
          <ac:chgData name="Gabriel Tim" userId="7a4bd33b15f6aacb" providerId="LiveId" clId="{14DEDCEE-77EF-4EA4-858D-0C5F208909E8}" dt="2026-03-15T18:23:10.586" v="2711" actId="478"/>
          <ac:spMkLst>
            <pc:docMk/>
            <pc:sldMk cId="198172698" sldId="276"/>
            <ac:spMk id="5" creationId="{90C4FE5F-97C4-C1CB-DE91-B48E9A9EF5A9}"/>
          </ac:spMkLst>
        </pc:spChg>
        <pc:picChg chg="add del mod">
          <ac:chgData name="Gabriel Tim" userId="7a4bd33b15f6aacb" providerId="LiveId" clId="{14DEDCEE-77EF-4EA4-858D-0C5F208909E8}" dt="2026-03-15T19:41:19.846" v="4650" actId="478"/>
          <ac:picMkLst>
            <pc:docMk/>
            <pc:sldMk cId="198172698" sldId="276"/>
            <ac:picMk id="7" creationId="{B27A039E-B538-65B9-E396-E03A514AC437}"/>
          </ac:picMkLst>
        </pc:picChg>
      </pc:sldChg>
      <pc:sldChg chg="modSp new mod">
        <pc:chgData name="Gabriel Tim" userId="7a4bd33b15f6aacb" providerId="LiveId" clId="{14DEDCEE-77EF-4EA4-858D-0C5F208909E8}" dt="2026-03-15T19:10:40.132" v="3984" actId="20577"/>
        <pc:sldMkLst>
          <pc:docMk/>
          <pc:sldMk cId="3120568704" sldId="277"/>
        </pc:sldMkLst>
        <pc:spChg chg="mod">
          <ac:chgData name="Gabriel Tim" userId="7a4bd33b15f6aacb" providerId="LiveId" clId="{14DEDCEE-77EF-4EA4-858D-0C5F208909E8}" dt="2026-03-15T19:04:59.648" v="3350" actId="2711"/>
          <ac:spMkLst>
            <pc:docMk/>
            <pc:sldMk cId="3120568704" sldId="277"/>
            <ac:spMk id="2" creationId="{5ECF045F-94F5-43CD-6F14-BC5635A19DB3}"/>
          </ac:spMkLst>
        </pc:spChg>
        <pc:spChg chg="mod">
          <ac:chgData name="Gabriel Tim" userId="7a4bd33b15f6aacb" providerId="LiveId" clId="{14DEDCEE-77EF-4EA4-858D-0C5F208909E8}" dt="2026-03-15T19:10:40.132" v="3984" actId="20577"/>
          <ac:spMkLst>
            <pc:docMk/>
            <pc:sldMk cId="3120568704" sldId="277"/>
            <ac:spMk id="3" creationId="{B42CC3AD-0862-3877-7833-9A255023541E}"/>
          </ac:spMkLst>
        </pc:spChg>
      </pc:sldChg>
      <pc:sldChg chg="addSp delSp modSp new mod">
        <pc:chgData name="Gabriel Tim" userId="7a4bd33b15f6aacb" providerId="LiveId" clId="{14DEDCEE-77EF-4EA4-858D-0C5F208909E8}" dt="2026-03-15T19:42:26.745" v="4662" actId="1076"/>
        <pc:sldMkLst>
          <pc:docMk/>
          <pc:sldMk cId="1728266045" sldId="278"/>
        </pc:sldMkLst>
        <pc:spChg chg="mod">
          <ac:chgData name="Gabriel Tim" userId="7a4bd33b15f6aacb" providerId="LiveId" clId="{14DEDCEE-77EF-4EA4-858D-0C5F208909E8}" dt="2026-03-15T19:12:09.638" v="4044" actId="20577"/>
          <ac:spMkLst>
            <pc:docMk/>
            <pc:sldMk cId="1728266045" sldId="278"/>
            <ac:spMk id="2" creationId="{52922634-5B1F-236D-0CE8-64A1339E9007}"/>
          </ac:spMkLst>
        </pc:spChg>
        <pc:spChg chg="del mod">
          <ac:chgData name="Gabriel Tim" userId="7a4bd33b15f6aacb" providerId="LiveId" clId="{14DEDCEE-77EF-4EA4-858D-0C5F208909E8}" dt="2026-03-15T19:11:45.698" v="4019" actId="478"/>
          <ac:spMkLst>
            <pc:docMk/>
            <pc:sldMk cId="1728266045" sldId="278"/>
            <ac:spMk id="3" creationId="{FE0D9D63-147B-E28C-62DF-962B53C8DB79}"/>
          </ac:spMkLst>
        </pc:spChg>
        <pc:picChg chg="add mod">
          <ac:chgData name="Gabriel Tim" userId="7a4bd33b15f6aacb" providerId="LiveId" clId="{14DEDCEE-77EF-4EA4-858D-0C5F208909E8}" dt="2026-03-15T19:42:06.818" v="4659" actId="14100"/>
          <ac:picMkLst>
            <pc:docMk/>
            <pc:sldMk cId="1728266045" sldId="278"/>
            <ac:picMk id="4" creationId="{D19604CD-E44A-5B2D-7C08-43DF150B3DB9}"/>
          </ac:picMkLst>
        </pc:picChg>
        <pc:picChg chg="add mod">
          <ac:chgData name="Gabriel Tim" userId="7a4bd33b15f6aacb" providerId="LiveId" clId="{14DEDCEE-77EF-4EA4-858D-0C5F208909E8}" dt="2026-03-15T19:42:26.745" v="4662" actId="1076"/>
          <ac:picMkLst>
            <pc:docMk/>
            <pc:sldMk cId="1728266045" sldId="278"/>
            <ac:picMk id="5" creationId="{4783AE7D-4F9F-692F-2416-55F186E8CCCD}"/>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15/03/2026</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15/03/2026</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
            <a:ext cx="8503557" cy="6665843"/>
          </a:xfrm>
        </p:spPr>
        <p:txBody>
          <a:bodyPr rtlCol="0"/>
          <a:lstStyle/>
          <a:p>
            <a:pPr rtl="0"/>
            <a:br>
              <a:rPr lang="en-GB" sz="4400" dirty="0">
                <a:latin typeface="Arial" panose="020B0604020202020204" pitchFamily="34" charset="0"/>
                <a:cs typeface="Arial" panose="020B0604020202020204" pitchFamily="34" charset="0"/>
              </a:rPr>
            </a:b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Business Plan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LCLM4006</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Enterprise &amp; Entrepreneurship</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2439009</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Chung Lai Johnny Wan</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Benjamin Plesca</a:t>
            </a:r>
            <a:br>
              <a:rPr lang="en-GB" sz="4400" dirty="0">
                <a:latin typeface="Arial" panose="020B0604020202020204" pitchFamily="34" charset="0"/>
                <a:cs typeface="Arial" panose="020B0604020202020204" pitchFamily="34" charset="0"/>
              </a:rPr>
            </a:br>
            <a:br>
              <a:rPr lang="en-GB" sz="4800" dirty="0"/>
            </a:br>
            <a:br>
              <a:rPr lang="en-GB" sz="4800" dirty="0"/>
            </a:br>
            <a:br>
              <a:rPr lang="en-GB" sz="4800" dirty="0"/>
            </a:br>
            <a:endParaRPr lang="en-GB" sz="4800"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rtl="0"/>
            <a:r>
              <a:rPr lang="en-GB" dirty="0">
                <a:latin typeface="Arial" panose="020B0604020202020204" pitchFamily="34" charset="0"/>
                <a:cs typeface="Arial" panose="020B0604020202020204" pitchFamily="34" charset="0"/>
              </a:rPr>
              <a:t>Overview of the Business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1952487"/>
            <a:ext cx="6897007" cy="4121426"/>
          </a:xfrm>
        </p:spPr>
        <p:txBody>
          <a:bodyPr vert="horz" lIns="91440" tIns="45720" rIns="91440" bIns="45720" rtlCol="0" anchor="t">
            <a:normAutofit/>
          </a:bodyPr>
          <a:lstStyle/>
          <a:p>
            <a:pPr rtl="0"/>
            <a:r>
              <a:rPr lang="en-GB" sz="2000" dirty="0">
                <a:latin typeface="Arial" panose="020B0604020202020204" pitchFamily="34" charset="0"/>
                <a:cs typeface="Arial" panose="020B0604020202020204" pitchFamily="34" charset="0"/>
              </a:rPr>
              <a:t>This startup will be a small property improvement business based in the West Midlands specialising in resin- based epoxy flooring for homes and small commercial spaces. The service will mainly focus on garages, workshops, small business units and homes where concrete floors are often dusty, stained or damaged. Instead of removing the concrete, the surface will be prepared properly, and a multi-layer epoxy coating will be applied to create a smooth, sealed and easy-to-clean floor. </a:t>
            </a:r>
          </a:p>
          <a:p>
            <a:pPr rtl="0"/>
            <a:r>
              <a:rPr lang="en-GB" sz="2000" dirty="0">
                <a:latin typeface="Arial" panose="020B0604020202020204" pitchFamily="34" charset="0"/>
                <a:cs typeface="Arial" panose="020B0604020202020204" pitchFamily="34" charset="0"/>
              </a:rPr>
              <a:t>The unique selling point is offering a professional but affordable service created for homeowners and small businesses as a better alternative to temporary DIY floor paints.  </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
        <p:nvSpPr>
          <p:cNvPr id="9" name="AutoShape 6" descr="Epoxy vs. Concrete Staining">
            <a:extLst>
              <a:ext uri="{FF2B5EF4-FFF2-40B4-BE49-F238E27FC236}">
                <a16:creationId xmlns:a16="http://schemas.microsoft.com/office/drawing/2014/main" id="{A9B69C09-5727-6979-FB4E-6BD2A37C5F8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8" descr="Epoxy vs. Concrete Staining">
            <a:extLst>
              <a:ext uri="{FF2B5EF4-FFF2-40B4-BE49-F238E27FC236}">
                <a16:creationId xmlns:a16="http://schemas.microsoft.com/office/drawing/2014/main" id="{673EA5DE-4A09-FECB-631C-AF7F5D6449FC}"/>
              </a:ext>
            </a:extLst>
          </p:cNvPr>
          <p:cNvSpPr>
            <a:spLocks noChangeAspect="1" noChangeArrowheads="1"/>
          </p:cNvSpPr>
          <p:nvPr/>
        </p:nvSpPr>
        <p:spPr bwMode="auto">
          <a:xfrm rot="16935455">
            <a:off x="5895210" y="2767697"/>
            <a:ext cx="585140" cy="188794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a:extLst>
              <a:ext uri="{FF2B5EF4-FFF2-40B4-BE49-F238E27FC236}">
                <a16:creationId xmlns:a16="http://schemas.microsoft.com/office/drawing/2014/main" id="{4547C12C-56A0-E9B0-A624-431DC51991B3}"/>
              </a:ext>
            </a:extLst>
          </p:cNvPr>
          <p:cNvPicPr>
            <a:picLocks noChangeAspect="1"/>
          </p:cNvPicPr>
          <p:nvPr/>
        </p:nvPicPr>
        <p:blipFill>
          <a:blip r:embed="rId3"/>
          <a:stretch>
            <a:fillRect/>
          </a:stretch>
        </p:blipFill>
        <p:spPr>
          <a:xfrm>
            <a:off x="8872844" y="266700"/>
            <a:ext cx="3006111" cy="2139950"/>
          </a:xfrm>
          <a:prstGeom prst="rect">
            <a:avLst/>
          </a:prstGeom>
        </p:spPr>
      </p:pic>
      <p:pic>
        <p:nvPicPr>
          <p:cNvPr id="12" name="Picture 11">
            <a:extLst>
              <a:ext uri="{FF2B5EF4-FFF2-40B4-BE49-F238E27FC236}">
                <a16:creationId xmlns:a16="http://schemas.microsoft.com/office/drawing/2014/main" id="{1AA7D590-0302-2245-8E2A-EB1E1608F8E3}"/>
              </a:ext>
            </a:extLst>
          </p:cNvPr>
          <p:cNvPicPr>
            <a:picLocks noChangeAspect="1"/>
          </p:cNvPicPr>
          <p:nvPr/>
        </p:nvPicPr>
        <p:blipFill>
          <a:blip r:embed="rId4"/>
          <a:stretch>
            <a:fillRect/>
          </a:stretch>
        </p:blipFill>
        <p:spPr>
          <a:xfrm>
            <a:off x="8318126" y="2790031"/>
            <a:ext cx="3263900" cy="2446337"/>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649358" y="381000"/>
            <a:ext cx="10584068" cy="1063487"/>
          </a:xfrm>
        </p:spPr>
        <p:txBody>
          <a:bodyPr rtlCol="0"/>
          <a:lstStyle/>
          <a:p>
            <a:pPr rtl="0"/>
            <a:r>
              <a:rPr lang="en-GB" sz="4400" dirty="0">
                <a:latin typeface="Arial" panose="020B0604020202020204" pitchFamily="34" charset="0"/>
                <a:cs typeface="Arial" panose="020B0604020202020204" pitchFamily="34" charset="0"/>
              </a:rPr>
              <a:t>Management Structure &amp; Legal Format</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217531"/>
            <a:ext cx="9779183" cy="3872120"/>
          </a:xfrm>
        </p:spPr>
        <p:txBody>
          <a:bodyPr vert="horz" lIns="91440" tIns="45720" rIns="91440" bIns="45720" rtlCol="0" anchor="t">
            <a:noAutofit/>
          </a:bodyPr>
          <a:lstStyle/>
          <a:p>
            <a:pPr rtl="0"/>
            <a:r>
              <a:rPr lang="en-GB" sz="1800" dirty="0">
                <a:latin typeface="Arial" panose="020B0604020202020204" pitchFamily="34" charset="0"/>
                <a:cs typeface="Arial" panose="020B0604020202020204" pitchFamily="34" charset="0"/>
              </a:rPr>
              <a:t>The Business will operate as a sole trader, owned and managed by one person. This structure is simple to set up, has low costs and requires less administration. The owner will manage bookings, pricing and customers, while two workers assist with installations. This team allows good quality control and quick decision-making.</a:t>
            </a:r>
          </a:p>
          <a:p>
            <a:pPr rtl="0"/>
            <a:r>
              <a:rPr lang="en-GB" sz="1800" dirty="0">
                <a:latin typeface="Arial" panose="020B0604020202020204" pitchFamily="34" charset="0"/>
                <a:cs typeface="Arial" panose="020B0604020202020204" pitchFamily="34" charset="0"/>
              </a:rPr>
              <a:t>In the UK, it only requires registration with HMRC and tax through Self- Assessment. </a:t>
            </a:r>
          </a:p>
          <a:p>
            <a:pPr rtl="0"/>
            <a:r>
              <a:rPr lang="en-GB" sz="1800" dirty="0">
                <a:latin typeface="Arial" panose="020B0604020202020204" pitchFamily="34" charset="0"/>
                <a:cs typeface="Arial" panose="020B0604020202020204" pitchFamily="34" charset="0"/>
              </a:rPr>
              <a:t>The Business will also have public liability insurance to protect against potential risks.</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a:t>3</a:t>
            </a:fld>
            <a:endParaRPr lang="en-GB"/>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6C67-C284-D84C-FD61-81E4DACCA7F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External Factors (PESTEL Analysis)</a:t>
            </a:r>
          </a:p>
        </p:txBody>
      </p:sp>
      <p:sp>
        <p:nvSpPr>
          <p:cNvPr id="3" name="Text Placeholder 2">
            <a:extLst>
              <a:ext uri="{FF2B5EF4-FFF2-40B4-BE49-F238E27FC236}">
                <a16:creationId xmlns:a16="http://schemas.microsoft.com/office/drawing/2014/main" id="{8FCF5664-FAFD-F8BA-BF7A-C9B0557BF405}"/>
              </a:ext>
            </a:extLst>
          </p:cNvPr>
          <p:cNvSpPr>
            <a:spLocks noGrp="1"/>
          </p:cNvSpPr>
          <p:nvPr>
            <p:ph type="body" idx="1"/>
          </p:nvPr>
        </p:nvSpPr>
        <p:spPr>
          <a:xfrm>
            <a:off x="1167492" y="2273300"/>
            <a:ext cx="7855857" cy="4140200"/>
          </a:xfrm>
        </p:spPr>
        <p:txBody>
          <a:bodyPr/>
          <a:lstStyle/>
          <a:p>
            <a:pPr>
              <a:lnSpc>
                <a:spcPct val="100000"/>
              </a:lnSpc>
            </a:pPr>
            <a:r>
              <a:rPr lang="en-GB" b="1" dirty="0">
                <a:solidFill>
                  <a:schemeClr val="tx1"/>
                </a:solidFill>
                <a:latin typeface="Arial" panose="020B0604020202020204" pitchFamily="34" charset="0"/>
                <a:cs typeface="Arial" panose="020B0604020202020204" pitchFamily="34" charset="0"/>
              </a:rPr>
              <a:t>Economic                                                                                                      </a:t>
            </a:r>
            <a:r>
              <a:rPr lang="en-GB" sz="2000" dirty="0">
                <a:solidFill>
                  <a:schemeClr val="tx1"/>
                </a:solidFill>
                <a:latin typeface="Arial" panose="020B0604020202020204" pitchFamily="34" charset="0"/>
                <a:cs typeface="Arial" panose="020B0604020202020204" pitchFamily="34" charset="0"/>
              </a:rPr>
              <a:t>The Business depends on customers disposable income. Epoxy flooring is a home improvement upgrade, so when the economy is strong more people are willing to spend on it.</a:t>
            </a:r>
          </a:p>
          <a:p>
            <a:pPr>
              <a:lnSpc>
                <a:spcPct val="100000"/>
              </a:lnSpc>
            </a:pPr>
            <a:r>
              <a:rPr lang="en-GB" sz="2000" b="1" dirty="0">
                <a:solidFill>
                  <a:schemeClr val="tx1"/>
                </a:solidFill>
                <a:latin typeface="Arial" panose="020B0604020202020204" pitchFamily="34" charset="0"/>
                <a:cs typeface="Arial" panose="020B0604020202020204" pitchFamily="34" charset="0"/>
              </a:rPr>
              <a:t>Social </a:t>
            </a:r>
            <a:r>
              <a:rPr lang="en-GB" sz="2000" dirty="0">
                <a:solidFill>
                  <a:schemeClr val="tx1"/>
                </a:solidFill>
                <a:latin typeface="Arial" panose="020B0604020202020204" pitchFamily="34" charset="0"/>
                <a:cs typeface="Arial" panose="020B0604020202020204" pitchFamily="34" charset="0"/>
              </a:rPr>
              <a:t>                                                                                                                              Many homeowners now want modern, clean garages, home gyms and houses. Social media also increases interest in attractive and professional-looking floors.</a:t>
            </a:r>
          </a:p>
          <a:p>
            <a:pPr>
              <a:lnSpc>
                <a:spcPct val="100000"/>
              </a:lnSpc>
            </a:pPr>
            <a:r>
              <a:rPr lang="en-GB" sz="2000" b="1" dirty="0">
                <a:solidFill>
                  <a:schemeClr val="tx1"/>
                </a:solidFill>
                <a:latin typeface="Arial" panose="020B0604020202020204" pitchFamily="34" charset="0"/>
                <a:cs typeface="Arial" panose="020B0604020202020204" pitchFamily="34" charset="0"/>
              </a:rPr>
              <a:t>Legal</a:t>
            </a:r>
            <a:r>
              <a:rPr lang="en-GB" sz="2000" dirty="0">
                <a:solidFill>
                  <a:schemeClr val="tx1"/>
                </a:solidFill>
                <a:latin typeface="Arial" panose="020B0604020202020204" pitchFamily="34" charset="0"/>
                <a:cs typeface="Arial" panose="020B0604020202020204" pitchFamily="34" charset="0"/>
              </a:rPr>
              <a:t>                                                                                                                           The business must follow safety rule, use proper equipment and have public liability insurance to operate professionally and avoid legal issues. </a:t>
            </a:r>
          </a:p>
        </p:txBody>
      </p:sp>
      <p:sp>
        <p:nvSpPr>
          <p:cNvPr id="6" name="Slide Number Placeholder 5">
            <a:extLst>
              <a:ext uri="{FF2B5EF4-FFF2-40B4-BE49-F238E27FC236}">
                <a16:creationId xmlns:a16="http://schemas.microsoft.com/office/drawing/2014/main" id="{68A718A8-19D7-41E5-15CC-06B5EF1D58E3}"/>
              </a:ext>
            </a:extLst>
          </p:cNvPr>
          <p:cNvSpPr>
            <a:spLocks noGrp="1"/>
          </p:cNvSpPr>
          <p:nvPr>
            <p:ph type="sldNum" sz="quarter" idx="12"/>
          </p:nvPr>
        </p:nvSpPr>
        <p:spPr/>
        <p:txBody>
          <a:bodyPr/>
          <a:lstStyle/>
          <a:p>
            <a:pPr rtl="0"/>
            <a:fld id="{294A09A9-5501-47C1-A89A-A340965A2BE2}" type="slidenum">
              <a:rPr lang="en-GB" noProof="0" smtClean="0"/>
              <a:pPr rtl="0"/>
              <a:t>4</a:t>
            </a:fld>
            <a:endParaRPr lang="en-GB" noProof="0"/>
          </a:p>
        </p:txBody>
      </p:sp>
    </p:spTree>
    <p:extLst>
      <p:ext uri="{BB962C8B-B14F-4D97-AF65-F5344CB8AC3E}">
        <p14:creationId xmlns:p14="http://schemas.microsoft.com/office/powerpoint/2010/main" val="198172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3" y="415235"/>
            <a:ext cx="7101863" cy="1210365"/>
          </a:xfrm>
        </p:spPr>
        <p:txBody>
          <a:bodyPr rtlCol="0"/>
          <a:lstStyle/>
          <a:p>
            <a:pPr rtl="0"/>
            <a:r>
              <a:rPr lang="en-GB" sz="4400" dirty="0">
                <a:latin typeface="Arial" panose="020B0604020202020204" pitchFamily="34" charset="0"/>
                <a:cs typeface="Arial" panose="020B0604020202020204" pitchFamily="34" charset="0"/>
              </a:rPr>
              <a:t>Marketing Strategies</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2168939"/>
            <a:ext cx="6964924" cy="4019825"/>
          </a:xfrm>
        </p:spPr>
        <p:txBody>
          <a:bodyPr rtlCol="0">
            <a:normAutofit/>
          </a:bodyPr>
          <a:lstStyle/>
          <a:p>
            <a:pPr marL="514350" indent="-514350" rtl="0">
              <a:buFont typeface="+mj-lt"/>
              <a:buAutoNum type="arabicPeriod"/>
            </a:pPr>
            <a:r>
              <a:rPr lang="en-GB" sz="2000" dirty="0">
                <a:latin typeface="Arial" panose="020B0604020202020204" pitchFamily="34" charset="0"/>
                <a:cs typeface="Arial" panose="020B0604020202020204" pitchFamily="34" charset="0"/>
              </a:rPr>
              <a:t>Website &amp; Google Search</a:t>
            </a:r>
          </a:p>
          <a:p>
            <a:pPr marL="514350" indent="-514350" rtl="0">
              <a:buFont typeface="Arial" panose="020B0604020202020204" pitchFamily="34" charset="0"/>
              <a:buChar char="•"/>
            </a:pPr>
            <a:r>
              <a:rPr lang="en-GB" sz="2000" dirty="0">
                <a:latin typeface="Arial" panose="020B0604020202020204" pitchFamily="34" charset="0"/>
                <a:cs typeface="Arial" panose="020B0604020202020204" pitchFamily="34" charset="0"/>
              </a:rPr>
              <a:t>Photos of completed floors</a:t>
            </a:r>
          </a:p>
          <a:p>
            <a:pPr marL="514350" indent="-514350" rtl="0">
              <a:buFont typeface="Arial" panose="020B0604020202020204" pitchFamily="34" charset="0"/>
              <a:buChar char="•"/>
            </a:pPr>
            <a:r>
              <a:rPr lang="en-GB" sz="2000" dirty="0">
                <a:latin typeface="Arial" panose="020B0604020202020204" pitchFamily="34" charset="0"/>
                <a:cs typeface="Arial" panose="020B0604020202020204" pitchFamily="34" charset="0"/>
              </a:rPr>
              <a:t>Customer reviews</a:t>
            </a:r>
          </a:p>
          <a:p>
            <a:pPr marL="514350" indent="-514350" rtl="0">
              <a:buFont typeface="Arial" panose="020B0604020202020204" pitchFamily="34" charset="0"/>
              <a:buChar char="•"/>
            </a:pPr>
            <a:r>
              <a:rPr lang="en-GB" sz="2000" dirty="0">
                <a:latin typeface="Arial" panose="020B0604020202020204" pitchFamily="34" charset="0"/>
                <a:cs typeface="Arial" panose="020B0604020202020204" pitchFamily="34" charset="0"/>
              </a:rPr>
              <a:t>Request of a quote</a:t>
            </a:r>
          </a:p>
          <a:p>
            <a:pPr rtl="0"/>
            <a:endParaRPr lang="en-GB" sz="2000" dirty="0">
              <a:latin typeface="Arial" panose="020B0604020202020204" pitchFamily="34" charset="0"/>
              <a:cs typeface="Arial" panose="020B0604020202020204" pitchFamily="34" charset="0"/>
            </a:endParaRPr>
          </a:p>
          <a:p>
            <a:pPr marL="457200" indent="-457200" rtl="0">
              <a:buAutoNum type="arabicPeriod" startAt="2"/>
            </a:pPr>
            <a:r>
              <a:rPr lang="en-GB" sz="2000" dirty="0">
                <a:latin typeface="Arial" panose="020B0604020202020204" pitchFamily="34" charset="0"/>
                <a:cs typeface="Arial" panose="020B0604020202020204" pitchFamily="34" charset="0"/>
              </a:rPr>
              <a:t>Social Media Marketing</a:t>
            </a:r>
          </a:p>
          <a:p>
            <a:pPr marL="457200" indent="-457200" rtl="0">
              <a:buFont typeface="Arial" panose="020B0604020202020204" pitchFamily="34" charset="0"/>
              <a:buChar char="•"/>
            </a:pPr>
            <a:r>
              <a:rPr lang="en-GB" sz="2000" dirty="0">
                <a:latin typeface="Arial" panose="020B0604020202020204" pitchFamily="34" charset="0"/>
                <a:cs typeface="Arial" panose="020B0604020202020204" pitchFamily="34" charset="0"/>
              </a:rPr>
              <a:t>Facebook, Instagram and TikTok</a:t>
            </a:r>
          </a:p>
          <a:p>
            <a:pPr marL="457200" indent="-457200" rtl="0">
              <a:buFont typeface="Arial" panose="020B0604020202020204" pitchFamily="34" charset="0"/>
              <a:buChar char="•"/>
            </a:pPr>
            <a:r>
              <a:rPr lang="en-GB" sz="2000" dirty="0">
                <a:latin typeface="Arial" panose="020B0604020202020204" pitchFamily="34" charset="0"/>
                <a:cs typeface="Arial" panose="020B0604020202020204" pitchFamily="34" charset="0"/>
              </a:rPr>
              <a:t>Before-and-after photos </a:t>
            </a:r>
          </a:p>
          <a:p>
            <a:pPr marL="457200" indent="-457200" rtl="0">
              <a:buFont typeface="Arial" panose="020B0604020202020204" pitchFamily="34" charset="0"/>
              <a:buChar char="•"/>
            </a:pPr>
            <a:r>
              <a:rPr lang="en-GB" sz="2000" dirty="0">
                <a:latin typeface="Arial" panose="020B0604020202020204" pitchFamily="34" charset="0"/>
                <a:cs typeface="Arial" panose="020B0604020202020204" pitchFamily="34" charset="0"/>
              </a:rPr>
              <a:t>Short videos of projects </a:t>
            </a:r>
          </a:p>
          <a:p>
            <a:pPr marL="457200" indent="-457200" rtl="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7D79FA8-170D-93AE-ACE5-5C3B41AB28B2}"/>
              </a:ext>
            </a:extLst>
          </p:cNvPr>
          <p:cNvPicPr>
            <a:picLocks noChangeAspect="1"/>
          </p:cNvPicPr>
          <p:nvPr/>
        </p:nvPicPr>
        <p:blipFill>
          <a:blip r:embed="rId3"/>
          <a:stretch>
            <a:fillRect/>
          </a:stretch>
        </p:blipFill>
        <p:spPr>
          <a:xfrm>
            <a:off x="7296149" y="293687"/>
            <a:ext cx="4219575" cy="3217863"/>
          </a:xfrm>
          <a:prstGeom prst="rect">
            <a:avLst/>
          </a:prstGeom>
        </p:spPr>
      </p:pic>
      <p:pic>
        <p:nvPicPr>
          <p:cNvPr id="6" name="Picture 5">
            <a:extLst>
              <a:ext uri="{FF2B5EF4-FFF2-40B4-BE49-F238E27FC236}">
                <a16:creationId xmlns:a16="http://schemas.microsoft.com/office/drawing/2014/main" id="{B6ADFACB-8CDF-8C71-DD40-7D810CB1E56E}"/>
              </a:ext>
            </a:extLst>
          </p:cNvPr>
          <p:cNvPicPr>
            <a:picLocks noChangeAspect="1"/>
          </p:cNvPicPr>
          <p:nvPr/>
        </p:nvPicPr>
        <p:blipFill>
          <a:blip r:embed="rId4"/>
          <a:stretch>
            <a:fillRect/>
          </a:stretch>
        </p:blipFill>
        <p:spPr>
          <a:xfrm>
            <a:off x="5759450" y="3576637"/>
            <a:ext cx="5568950" cy="3065463"/>
          </a:xfrm>
          <a:prstGeom prst="rect">
            <a:avLst/>
          </a:prstGeom>
        </p:spPr>
      </p:pic>
    </p:spTree>
    <p:extLst>
      <p:ext uri="{BB962C8B-B14F-4D97-AF65-F5344CB8AC3E}">
        <p14:creationId xmlns:p14="http://schemas.microsoft.com/office/powerpoint/2010/main" val="92618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F045F-94F5-43CD-6F14-BC5635A19DB3}"/>
              </a:ext>
            </a:extLst>
          </p:cNvPr>
          <p:cNvSpPr>
            <a:spLocks noGrp="1"/>
          </p:cNvSpPr>
          <p:nvPr>
            <p:ph type="ctrTitle"/>
          </p:nvPr>
        </p:nvSpPr>
        <p:spPr>
          <a:xfrm>
            <a:off x="711200" y="1008743"/>
            <a:ext cx="8128000" cy="1305970"/>
          </a:xfrm>
        </p:spPr>
        <p:txBody>
          <a:bodyPr/>
          <a:lstStyle/>
          <a:p>
            <a:r>
              <a:rPr lang="en-GB" sz="4000" dirty="0">
                <a:latin typeface="Arial" panose="020B0604020202020204" pitchFamily="34" charset="0"/>
                <a:cs typeface="Arial" panose="020B0604020202020204" pitchFamily="34" charset="0"/>
              </a:rPr>
              <a:t>Funding Requirements &amp; Allocation  </a:t>
            </a:r>
          </a:p>
        </p:txBody>
      </p:sp>
      <p:sp>
        <p:nvSpPr>
          <p:cNvPr id="3" name="Subtitle 2">
            <a:extLst>
              <a:ext uri="{FF2B5EF4-FFF2-40B4-BE49-F238E27FC236}">
                <a16:creationId xmlns:a16="http://schemas.microsoft.com/office/drawing/2014/main" id="{B42CC3AD-0862-3877-7833-9A255023541E}"/>
              </a:ext>
            </a:extLst>
          </p:cNvPr>
          <p:cNvSpPr>
            <a:spLocks noGrp="1"/>
          </p:cNvSpPr>
          <p:nvPr>
            <p:ph type="subTitle" idx="1"/>
          </p:nvPr>
        </p:nvSpPr>
        <p:spPr>
          <a:xfrm>
            <a:off x="826053" y="2588592"/>
            <a:ext cx="7452138" cy="3463234"/>
          </a:xfrm>
        </p:spPr>
        <p:txBody>
          <a:bodyPr/>
          <a:lstStyle/>
          <a:p>
            <a:r>
              <a:rPr lang="en-GB" sz="2000" dirty="0">
                <a:latin typeface="Arial" panose="020B0604020202020204" pitchFamily="34" charset="0"/>
                <a:cs typeface="Arial" panose="020B0604020202020204" pitchFamily="34" charset="0"/>
              </a:rPr>
              <a:t>The business will need approximately £8000 of startup funding. The money will be used to buy essential equipment like, floor grinders, mixing tools, rollers, protective equipment and initial materials. The main source will be personal saving and a small bank loan if needed only.</a:t>
            </a:r>
          </a:p>
          <a:p>
            <a:r>
              <a:rPr lang="en-GB" sz="2000" dirty="0">
                <a:latin typeface="Arial" panose="020B0604020202020204" pitchFamily="34" charset="0"/>
                <a:cs typeface="Arial" panose="020B0604020202020204" pitchFamily="34" charset="0"/>
              </a:rPr>
              <a:t>During the first month, the expenses will be materials, insurance, fuel, marketing, website setup costs and business registration fees. Keeping costs low initially will help business become profitable quicker</a:t>
            </a:r>
          </a:p>
        </p:txBody>
      </p:sp>
    </p:spTree>
    <p:extLst>
      <p:ext uri="{BB962C8B-B14F-4D97-AF65-F5344CB8AC3E}">
        <p14:creationId xmlns:p14="http://schemas.microsoft.com/office/powerpoint/2010/main" val="3120568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22634-5B1F-236D-0CE8-64A1339E9007}"/>
              </a:ext>
            </a:extLst>
          </p:cNvPr>
          <p:cNvSpPr>
            <a:spLocks noGrp="1"/>
          </p:cNvSpPr>
          <p:nvPr>
            <p:ph type="ctrTitle"/>
          </p:nvPr>
        </p:nvSpPr>
        <p:spPr>
          <a:xfrm>
            <a:off x="1167494" y="1122363"/>
            <a:ext cx="6220278" cy="4010646"/>
          </a:xfrm>
        </p:spPr>
        <p:txBody>
          <a:bodyPr/>
          <a:lstStyle/>
          <a:p>
            <a:r>
              <a:rPr lang="en-GB" dirty="0"/>
              <a:t>Thank You</a:t>
            </a:r>
            <a:br>
              <a:rPr lang="en-GB" dirty="0"/>
            </a:br>
            <a:br>
              <a:rPr lang="en-GB" dirty="0"/>
            </a:br>
            <a:br>
              <a:rPr lang="en-GB" dirty="0"/>
            </a:br>
            <a:r>
              <a:rPr lang="en-GB" dirty="0"/>
              <a:t>Any Questions</a:t>
            </a:r>
          </a:p>
        </p:txBody>
      </p:sp>
      <p:pic>
        <p:nvPicPr>
          <p:cNvPr id="4" name="Picture 3">
            <a:extLst>
              <a:ext uri="{FF2B5EF4-FFF2-40B4-BE49-F238E27FC236}">
                <a16:creationId xmlns:a16="http://schemas.microsoft.com/office/drawing/2014/main" id="{D19604CD-E44A-5B2D-7C08-43DF150B3DB9}"/>
              </a:ext>
            </a:extLst>
          </p:cNvPr>
          <p:cNvPicPr>
            <a:picLocks noChangeAspect="1"/>
          </p:cNvPicPr>
          <p:nvPr/>
        </p:nvPicPr>
        <p:blipFill>
          <a:blip r:embed="rId2"/>
          <a:stretch>
            <a:fillRect/>
          </a:stretch>
        </p:blipFill>
        <p:spPr>
          <a:xfrm>
            <a:off x="6381751" y="502666"/>
            <a:ext cx="4806950" cy="3173984"/>
          </a:xfrm>
          <a:prstGeom prst="rect">
            <a:avLst/>
          </a:prstGeom>
        </p:spPr>
      </p:pic>
      <p:pic>
        <p:nvPicPr>
          <p:cNvPr id="5" name="Picture 4">
            <a:extLst>
              <a:ext uri="{FF2B5EF4-FFF2-40B4-BE49-F238E27FC236}">
                <a16:creationId xmlns:a16="http://schemas.microsoft.com/office/drawing/2014/main" id="{4783AE7D-4F9F-692F-2416-55F186E8CCCD}"/>
              </a:ext>
            </a:extLst>
          </p:cNvPr>
          <p:cNvPicPr>
            <a:picLocks noChangeAspect="1"/>
          </p:cNvPicPr>
          <p:nvPr/>
        </p:nvPicPr>
        <p:blipFill>
          <a:blip r:embed="rId3"/>
          <a:stretch>
            <a:fillRect/>
          </a:stretch>
        </p:blipFill>
        <p:spPr>
          <a:xfrm>
            <a:off x="6210300" y="3873500"/>
            <a:ext cx="5715000" cy="2609850"/>
          </a:xfrm>
          <a:prstGeom prst="rect">
            <a:avLst/>
          </a:prstGeom>
        </p:spPr>
      </p:pic>
    </p:spTree>
    <p:extLst>
      <p:ext uri="{BB962C8B-B14F-4D97-AF65-F5344CB8AC3E}">
        <p14:creationId xmlns:p14="http://schemas.microsoft.com/office/powerpoint/2010/main" val="1728266045"/>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{EFBBAF2F-D7F3-4C91-8EAD-D0036C7CB275}tf45331398_win32</Template>
  <TotalTime>1359</TotalTime>
  <Words>456</Words>
  <Application>Microsoft Office PowerPoint</Application>
  <PresentationFormat>Widescreen</PresentationFormat>
  <Paragraphs>33</Paragraphs>
  <Slides>7</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Tenorite</vt:lpstr>
      <vt:lpstr>Office Theme</vt:lpstr>
      <vt:lpstr>  Business Plan LCLM4006 Enterprise &amp; Entrepreneurship 2439009 Chung Lai Johnny Wan Benjamin Plesca    </vt:lpstr>
      <vt:lpstr>Overview of the Business</vt:lpstr>
      <vt:lpstr>Management Structure &amp; Legal Format</vt:lpstr>
      <vt:lpstr>External Factors (PESTEL Analysis)</vt:lpstr>
      <vt:lpstr>Marketing Strategies</vt:lpstr>
      <vt:lpstr>Funding Requirements &amp; Allocation  </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 Tim</dc:creator>
  <cp:lastModifiedBy>Gabriel Tim</cp:lastModifiedBy>
  <cp:revision>1</cp:revision>
  <dcterms:created xsi:type="dcterms:W3CDTF">2026-03-12T14:48:37Z</dcterms:created>
  <dcterms:modified xsi:type="dcterms:W3CDTF">2026-03-15T19:46:38Z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