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sldIdLst>
    <p:sldId id="256" r:id="rId2"/>
    <p:sldId id="269" r:id="rId3"/>
    <p:sldId id="259" r:id="rId4"/>
    <p:sldId id="257" r:id="rId5"/>
    <p:sldId id="260" r:id="rId6"/>
    <p:sldId id="261" r:id="rId7"/>
    <p:sldId id="272" r:id="rId8"/>
    <p:sldId id="262" r:id="rId9"/>
    <p:sldId id="273" r:id="rId10"/>
    <p:sldId id="271" r:id="rId11"/>
    <p:sldId id="263" r:id="rId12"/>
    <p:sldId id="265" r:id="rId13"/>
    <p:sldId id="264" r:id="rId14"/>
    <p:sldId id="270" r:id="rId15"/>
    <p:sldId id="266" r:id="rId16"/>
    <p:sldId id="274" r:id="rId17"/>
    <p:sldId id="268" r:id="rId18"/>
    <p:sldId id="267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11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son Bright (2115653)" userId="4c4374f3-85da-4d80-a1ca-95a3dde37c9b" providerId="ADAL" clId="{A6961C86-A5AD-4140-BC36-C6BCAEAAB487}"/>
    <pc:docChg chg="undo custSel addSld delSld modSld sldOrd">
      <pc:chgData name="Harrison Bright (2115653)" userId="4c4374f3-85da-4d80-a1ca-95a3dde37c9b" providerId="ADAL" clId="{A6961C86-A5AD-4140-BC36-C6BCAEAAB487}" dt="2025-04-30T20:48:25.150" v="5376" actId="313"/>
      <pc:docMkLst>
        <pc:docMk/>
      </pc:docMkLst>
      <pc:sldChg chg="addSp modSp mod">
        <pc:chgData name="Harrison Bright (2115653)" userId="4c4374f3-85da-4d80-a1ca-95a3dde37c9b" providerId="ADAL" clId="{A6961C86-A5AD-4140-BC36-C6BCAEAAB487}" dt="2025-04-30T20:47:53.809" v="5373" actId="313"/>
        <pc:sldMkLst>
          <pc:docMk/>
          <pc:sldMk cId="3833427674" sldId="257"/>
        </pc:sldMkLst>
        <pc:spChg chg="mod">
          <ac:chgData name="Harrison Bright (2115653)" userId="4c4374f3-85da-4d80-a1ca-95a3dde37c9b" providerId="ADAL" clId="{A6961C86-A5AD-4140-BC36-C6BCAEAAB487}" dt="2025-04-30T20:32:34.730" v="5337" actId="20577"/>
          <ac:spMkLst>
            <pc:docMk/>
            <pc:sldMk cId="3833427674" sldId="257"/>
            <ac:spMk id="2" creationId="{581DE5B1-6EA0-C6FB-A3BB-C12A8B1BBEAA}"/>
          </ac:spMkLst>
        </pc:spChg>
        <pc:spChg chg="mod">
          <ac:chgData name="Harrison Bright (2115653)" userId="4c4374f3-85da-4d80-a1ca-95a3dde37c9b" providerId="ADAL" clId="{A6961C86-A5AD-4140-BC36-C6BCAEAAB487}" dt="2025-04-30T17:33:58.673" v="5164" actId="5793"/>
          <ac:spMkLst>
            <pc:docMk/>
            <pc:sldMk cId="3833427674" sldId="257"/>
            <ac:spMk id="3" creationId="{41D9E476-A741-00F3-3277-CCFC101B7B74}"/>
          </ac:spMkLst>
        </pc:spChg>
        <pc:spChg chg="add mod">
          <ac:chgData name="Harrison Bright (2115653)" userId="4c4374f3-85da-4d80-a1ca-95a3dde37c9b" providerId="ADAL" clId="{A6961C86-A5AD-4140-BC36-C6BCAEAAB487}" dt="2025-04-30T20:47:53.809" v="5373" actId="313"/>
          <ac:spMkLst>
            <pc:docMk/>
            <pc:sldMk cId="3833427674" sldId="257"/>
            <ac:spMk id="4" creationId="{0CD4B336-AE1A-5FAA-AF90-0AE38F915C34}"/>
          </ac:spMkLst>
        </pc:spChg>
      </pc:sldChg>
      <pc:sldChg chg="del ord">
        <pc:chgData name="Harrison Bright (2115653)" userId="4c4374f3-85da-4d80-a1ca-95a3dde37c9b" providerId="ADAL" clId="{A6961C86-A5AD-4140-BC36-C6BCAEAAB487}" dt="2025-04-29T19:26:42.288" v="1206" actId="47"/>
        <pc:sldMkLst>
          <pc:docMk/>
          <pc:sldMk cId="2713331616" sldId="258"/>
        </pc:sldMkLst>
      </pc:sldChg>
      <pc:sldChg chg="modSp mod">
        <pc:chgData name="Harrison Bright (2115653)" userId="4c4374f3-85da-4d80-a1ca-95a3dde37c9b" providerId="ADAL" clId="{A6961C86-A5AD-4140-BC36-C6BCAEAAB487}" dt="2025-04-30T19:51:01.294" v="5335" actId="5793"/>
        <pc:sldMkLst>
          <pc:docMk/>
          <pc:sldMk cId="1598915141" sldId="259"/>
        </pc:sldMkLst>
        <pc:spChg chg="mod">
          <ac:chgData name="Harrison Bright (2115653)" userId="4c4374f3-85da-4d80-a1ca-95a3dde37c9b" providerId="ADAL" clId="{A6961C86-A5AD-4140-BC36-C6BCAEAAB487}" dt="2025-04-30T19:51:01.294" v="5335" actId="5793"/>
          <ac:spMkLst>
            <pc:docMk/>
            <pc:sldMk cId="1598915141" sldId="259"/>
            <ac:spMk id="3" creationId="{41D9E476-A741-00F3-3277-CCFC101B7B74}"/>
          </ac:spMkLst>
        </pc:spChg>
      </pc:sldChg>
      <pc:sldChg chg="modSp mod ord">
        <pc:chgData name="Harrison Bright (2115653)" userId="4c4374f3-85da-4d80-a1ca-95a3dde37c9b" providerId="ADAL" clId="{A6961C86-A5AD-4140-BC36-C6BCAEAAB487}" dt="2025-04-30T20:48:25.150" v="5376" actId="313"/>
        <pc:sldMkLst>
          <pc:docMk/>
          <pc:sldMk cId="4071882458" sldId="260"/>
        </pc:sldMkLst>
        <pc:spChg chg="mod">
          <ac:chgData name="Harrison Bright (2115653)" userId="4c4374f3-85da-4d80-a1ca-95a3dde37c9b" providerId="ADAL" clId="{A6961C86-A5AD-4140-BC36-C6BCAEAAB487}" dt="2025-04-29T21:15:35.725" v="2990" actId="20577"/>
          <ac:spMkLst>
            <pc:docMk/>
            <pc:sldMk cId="4071882458" sldId="260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A6961C86-A5AD-4140-BC36-C6BCAEAAB487}" dt="2025-04-30T20:48:25.150" v="5376" actId="313"/>
          <ac:spMkLst>
            <pc:docMk/>
            <pc:sldMk cId="4071882458" sldId="260"/>
            <ac:spMk id="3" creationId="{EFA1CB30-7E09-EEB6-E7A4-7AA22799F5E6}"/>
          </ac:spMkLst>
        </pc:spChg>
      </pc:sldChg>
      <pc:sldChg chg="modSp mod">
        <pc:chgData name="Harrison Bright (2115653)" userId="4c4374f3-85da-4d80-a1ca-95a3dde37c9b" providerId="ADAL" clId="{A6961C86-A5AD-4140-BC36-C6BCAEAAB487}" dt="2025-04-30T19:49:09.594" v="5333" actId="20577"/>
        <pc:sldMkLst>
          <pc:docMk/>
          <pc:sldMk cId="2298810808" sldId="261"/>
        </pc:sldMkLst>
        <pc:spChg chg="mod">
          <ac:chgData name="Harrison Bright (2115653)" userId="4c4374f3-85da-4d80-a1ca-95a3dde37c9b" providerId="ADAL" clId="{A6961C86-A5AD-4140-BC36-C6BCAEAAB487}" dt="2025-04-30T19:48:57.582" v="5332" actId="20577"/>
          <ac:spMkLst>
            <pc:docMk/>
            <pc:sldMk cId="2298810808" sldId="261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A6961C86-A5AD-4140-BC36-C6BCAEAAB487}" dt="2025-04-30T19:49:09.594" v="5333" actId="20577"/>
          <ac:spMkLst>
            <pc:docMk/>
            <pc:sldMk cId="2298810808" sldId="261"/>
            <ac:spMk id="3" creationId="{EFA1CB30-7E09-EEB6-E7A4-7AA22799F5E6}"/>
          </ac:spMkLst>
        </pc:spChg>
      </pc:sldChg>
      <pc:sldChg chg="addSp delSp modSp mod">
        <pc:chgData name="Harrison Bright (2115653)" userId="4c4374f3-85da-4d80-a1ca-95a3dde37c9b" providerId="ADAL" clId="{A6961C86-A5AD-4140-BC36-C6BCAEAAB487}" dt="2025-04-30T20:33:05.903" v="5339" actId="20577"/>
        <pc:sldMkLst>
          <pc:docMk/>
          <pc:sldMk cId="2076071196" sldId="262"/>
        </pc:sldMkLst>
        <pc:spChg chg="del">
          <ac:chgData name="Harrison Bright (2115653)" userId="4c4374f3-85da-4d80-a1ca-95a3dde37c9b" providerId="ADAL" clId="{A6961C86-A5AD-4140-BC36-C6BCAEAAB487}" dt="2025-04-29T13:11:21.826" v="225"/>
          <ac:spMkLst>
            <pc:docMk/>
            <pc:sldMk cId="2076071196" sldId="262"/>
            <ac:spMk id="3" creationId="{EFA1CB30-7E09-EEB6-E7A4-7AA22799F5E6}"/>
          </ac:spMkLst>
        </pc:spChg>
        <pc:spChg chg="add mod">
          <ac:chgData name="Harrison Bright (2115653)" userId="4c4374f3-85da-4d80-a1ca-95a3dde37c9b" providerId="ADAL" clId="{A6961C86-A5AD-4140-BC36-C6BCAEAAB487}" dt="2025-04-30T13:56:23.769" v="3849" actId="20577"/>
          <ac:spMkLst>
            <pc:docMk/>
            <pc:sldMk cId="2076071196" sldId="262"/>
            <ac:spMk id="5" creationId="{E1CDD5AB-F332-760B-18D6-168D69BFAA65}"/>
          </ac:spMkLst>
        </pc:spChg>
        <pc:spChg chg="add mod">
          <ac:chgData name="Harrison Bright (2115653)" userId="4c4374f3-85da-4d80-a1ca-95a3dde37c9b" providerId="ADAL" clId="{A6961C86-A5AD-4140-BC36-C6BCAEAAB487}" dt="2025-04-30T20:33:05.903" v="5339" actId="20577"/>
          <ac:spMkLst>
            <pc:docMk/>
            <pc:sldMk cId="2076071196" sldId="262"/>
            <ac:spMk id="6" creationId="{BA7C0847-08DD-21A0-394B-E663683E2C98}"/>
          </ac:spMkLst>
        </pc:spChg>
        <pc:picChg chg="add mod">
          <ac:chgData name="Harrison Bright (2115653)" userId="4c4374f3-85da-4d80-a1ca-95a3dde37c9b" providerId="ADAL" clId="{A6961C86-A5AD-4140-BC36-C6BCAEAAB487}" dt="2025-04-29T13:18:13.860" v="244" actId="1076"/>
          <ac:picMkLst>
            <pc:docMk/>
            <pc:sldMk cId="2076071196" sldId="262"/>
            <ac:picMk id="4" creationId="{CFEA7E4F-EB46-21AE-59E0-2CD260EDFE1E}"/>
          </ac:picMkLst>
        </pc:picChg>
      </pc:sldChg>
      <pc:sldChg chg="modSp mod">
        <pc:chgData name="Harrison Bright (2115653)" userId="4c4374f3-85da-4d80-a1ca-95a3dde37c9b" providerId="ADAL" clId="{A6961C86-A5AD-4140-BC36-C6BCAEAAB487}" dt="2025-04-30T19:51:30.918" v="5336" actId="5793"/>
        <pc:sldMkLst>
          <pc:docMk/>
          <pc:sldMk cId="3278853670" sldId="263"/>
        </pc:sldMkLst>
        <pc:spChg chg="mod">
          <ac:chgData name="Harrison Bright (2115653)" userId="4c4374f3-85da-4d80-a1ca-95a3dde37c9b" providerId="ADAL" clId="{A6961C86-A5AD-4140-BC36-C6BCAEAAB487}" dt="2025-04-30T19:51:30.918" v="5336" actId="5793"/>
          <ac:spMkLst>
            <pc:docMk/>
            <pc:sldMk cId="3278853670" sldId="263"/>
            <ac:spMk id="3" creationId="{EFA1CB30-7E09-EEB6-E7A4-7AA22799F5E6}"/>
          </ac:spMkLst>
        </pc:spChg>
      </pc:sldChg>
      <pc:sldChg chg="modSp mod ord">
        <pc:chgData name="Harrison Bright (2115653)" userId="4c4374f3-85da-4d80-a1ca-95a3dde37c9b" providerId="ADAL" clId="{A6961C86-A5AD-4140-BC36-C6BCAEAAB487}" dt="2025-04-30T15:51:00.337" v="4726" actId="20577"/>
        <pc:sldMkLst>
          <pc:docMk/>
          <pc:sldMk cId="2726084215" sldId="264"/>
        </pc:sldMkLst>
        <pc:spChg chg="mod">
          <ac:chgData name="Harrison Bright (2115653)" userId="4c4374f3-85da-4d80-a1ca-95a3dde37c9b" providerId="ADAL" clId="{A6961C86-A5AD-4140-BC36-C6BCAEAAB487}" dt="2025-04-29T19:32:12.824" v="1222" actId="5793"/>
          <ac:spMkLst>
            <pc:docMk/>
            <pc:sldMk cId="2726084215" sldId="264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A6961C86-A5AD-4140-BC36-C6BCAEAAB487}" dt="2025-04-30T15:51:00.337" v="4726" actId="20577"/>
          <ac:spMkLst>
            <pc:docMk/>
            <pc:sldMk cId="2726084215" sldId="264"/>
            <ac:spMk id="3" creationId="{EFA1CB30-7E09-EEB6-E7A4-7AA22799F5E6}"/>
          </ac:spMkLst>
        </pc:spChg>
      </pc:sldChg>
      <pc:sldChg chg="addSp modSp mod">
        <pc:chgData name="Harrison Bright (2115653)" userId="4c4374f3-85da-4d80-a1ca-95a3dde37c9b" providerId="ADAL" clId="{A6961C86-A5AD-4140-BC36-C6BCAEAAB487}" dt="2025-04-30T16:00:36.791" v="4881" actId="27636"/>
        <pc:sldMkLst>
          <pc:docMk/>
          <pc:sldMk cId="1214573234" sldId="265"/>
        </pc:sldMkLst>
        <pc:spChg chg="mod">
          <ac:chgData name="Harrison Bright (2115653)" userId="4c4374f3-85da-4d80-a1ca-95a3dde37c9b" providerId="ADAL" clId="{A6961C86-A5AD-4140-BC36-C6BCAEAAB487}" dt="2025-04-29T18:42:10.288" v="647" actId="20577"/>
          <ac:spMkLst>
            <pc:docMk/>
            <pc:sldMk cId="1214573234" sldId="265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A6961C86-A5AD-4140-BC36-C6BCAEAAB487}" dt="2025-04-30T16:00:36.791" v="4881" actId="27636"/>
          <ac:spMkLst>
            <pc:docMk/>
            <pc:sldMk cId="1214573234" sldId="265"/>
            <ac:spMk id="3" creationId="{EFA1CB30-7E09-EEB6-E7A4-7AA22799F5E6}"/>
          </ac:spMkLst>
        </pc:spChg>
        <pc:spChg chg="add mod">
          <ac:chgData name="Harrison Bright (2115653)" userId="4c4374f3-85da-4d80-a1ca-95a3dde37c9b" providerId="ADAL" clId="{A6961C86-A5AD-4140-BC36-C6BCAEAAB487}" dt="2025-04-29T18:41:01.553" v="605" actId="20577"/>
          <ac:spMkLst>
            <pc:docMk/>
            <pc:sldMk cId="1214573234" sldId="265"/>
            <ac:spMk id="4" creationId="{57CEA972-3F13-9E51-CA2F-1620C511214E}"/>
          </ac:spMkLst>
        </pc:spChg>
        <pc:picChg chg="add mod">
          <ac:chgData name="Harrison Bright (2115653)" userId="4c4374f3-85da-4d80-a1ca-95a3dde37c9b" providerId="ADAL" clId="{A6961C86-A5AD-4140-BC36-C6BCAEAAB487}" dt="2025-04-29T18:40:35.381" v="584" actId="1076"/>
          <ac:picMkLst>
            <pc:docMk/>
            <pc:sldMk cId="1214573234" sldId="265"/>
            <ac:picMk id="1026" creationId="{FBFA8473-AAD4-356C-9FA3-903925F0FD4A}"/>
          </ac:picMkLst>
        </pc:picChg>
      </pc:sldChg>
      <pc:sldChg chg="addSp delSp modSp mod">
        <pc:chgData name="Harrison Bright (2115653)" userId="4c4374f3-85da-4d80-a1ca-95a3dde37c9b" providerId="ADAL" clId="{A6961C86-A5AD-4140-BC36-C6BCAEAAB487}" dt="2025-04-30T20:41:18.142" v="5371" actId="20577"/>
        <pc:sldMkLst>
          <pc:docMk/>
          <pc:sldMk cId="1178871497" sldId="266"/>
        </pc:sldMkLst>
        <pc:spChg chg="add del mod">
          <ac:chgData name="Harrison Bright (2115653)" userId="4c4374f3-85da-4d80-a1ca-95a3dde37c9b" providerId="ADAL" clId="{A6961C86-A5AD-4140-BC36-C6BCAEAAB487}" dt="2025-04-29T12:45:22.830" v="144" actId="21"/>
          <ac:spMkLst>
            <pc:docMk/>
            <pc:sldMk cId="1178871497" sldId="266"/>
            <ac:spMk id="2" creationId="{E83490F1-C594-33F0-4871-7BE3DE409F5E}"/>
          </ac:spMkLst>
        </pc:spChg>
        <pc:spChg chg="add mod">
          <ac:chgData name="Harrison Bright (2115653)" userId="4c4374f3-85da-4d80-a1ca-95a3dde37c9b" providerId="ADAL" clId="{A6961C86-A5AD-4140-BC36-C6BCAEAAB487}" dt="2025-04-30T12:30:53.508" v="3104" actId="1076"/>
          <ac:spMkLst>
            <pc:docMk/>
            <pc:sldMk cId="1178871497" sldId="266"/>
            <ac:spMk id="3" creationId="{9E4FD4C8-EAEB-F69C-0EDA-FB45EE196D86}"/>
          </ac:spMkLst>
        </pc:spChg>
        <pc:spChg chg="mod">
          <ac:chgData name="Harrison Bright (2115653)" userId="4c4374f3-85da-4d80-a1ca-95a3dde37c9b" providerId="ADAL" clId="{A6961C86-A5AD-4140-BC36-C6BCAEAAB487}" dt="2025-04-30T17:35:03.558" v="5180" actId="20577"/>
          <ac:spMkLst>
            <pc:docMk/>
            <pc:sldMk cId="1178871497" sldId="266"/>
            <ac:spMk id="4" creationId="{44E0BC79-A43A-C817-3E90-9AC67C7956D8}"/>
          </ac:spMkLst>
        </pc:spChg>
        <pc:spChg chg="add mod">
          <ac:chgData name="Harrison Bright (2115653)" userId="4c4374f3-85da-4d80-a1ca-95a3dde37c9b" providerId="ADAL" clId="{A6961C86-A5AD-4140-BC36-C6BCAEAAB487}" dt="2025-04-30T12:31:07.976" v="3106" actId="1076"/>
          <ac:spMkLst>
            <pc:docMk/>
            <pc:sldMk cId="1178871497" sldId="266"/>
            <ac:spMk id="5" creationId="{B74781E8-6391-5F64-1DD3-0963CF8869A2}"/>
          </ac:spMkLst>
        </pc:spChg>
        <pc:spChg chg="add mod">
          <ac:chgData name="Harrison Bright (2115653)" userId="4c4374f3-85da-4d80-a1ca-95a3dde37c9b" providerId="ADAL" clId="{A6961C86-A5AD-4140-BC36-C6BCAEAAB487}" dt="2025-04-30T17:38:04.541" v="5302" actId="1076"/>
          <ac:spMkLst>
            <pc:docMk/>
            <pc:sldMk cId="1178871497" sldId="266"/>
            <ac:spMk id="7" creationId="{FBC6BAB8-377C-8E2B-00F3-A2B7CC3ABE38}"/>
          </ac:spMkLst>
        </pc:spChg>
        <pc:spChg chg="add mod">
          <ac:chgData name="Harrison Bright (2115653)" userId="4c4374f3-85da-4d80-a1ca-95a3dde37c9b" providerId="ADAL" clId="{A6961C86-A5AD-4140-BC36-C6BCAEAAB487}" dt="2025-04-30T20:41:18.142" v="5371" actId="20577"/>
          <ac:spMkLst>
            <pc:docMk/>
            <pc:sldMk cId="1178871497" sldId="266"/>
            <ac:spMk id="8" creationId="{DE5A8D3E-89C5-66CA-48F0-E30075E27F02}"/>
          </ac:spMkLst>
        </pc:spChg>
        <pc:spChg chg="add del mod">
          <ac:chgData name="Harrison Bright (2115653)" userId="4c4374f3-85da-4d80-a1ca-95a3dde37c9b" providerId="ADAL" clId="{A6961C86-A5AD-4140-BC36-C6BCAEAAB487}" dt="2025-04-30T12:29:50.490" v="3082"/>
          <ac:spMkLst>
            <pc:docMk/>
            <pc:sldMk cId="1178871497" sldId="266"/>
            <ac:spMk id="9" creationId="{46A2AD39-F5B4-18C8-19D4-FAA0E8B76279}"/>
          </ac:spMkLst>
        </pc:spChg>
        <pc:spChg chg="add mod">
          <ac:chgData name="Harrison Bright (2115653)" userId="4c4374f3-85da-4d80-a1ca-95a3dde37c9b" providerId="ADAL" clId="{A6961C86-A5AD-4140-BC36-C6BCAEAAB487}" dt="2025-04-30T12:32:04.565" v="3113" actId="1076"/>
          <ac:spMkLst>
            <pc:docMk/>
            <pc:sldMk cId="1178871497" sldId="266"/>
            <ac:spMk id="10" creationId="{91E937EC-F5EC-9477-BE28-230E66EBE42D}"/>
          </ac:spMkLst>
        </pc:spChg>
        <pc:picChg chg="mod modCrop">
          <ac:chgData name="Harrison Bright (2115653)" userId="4c4374f3-85da-4d80-a1ca-95a3dde37c9b" providerId="ADAL" clId="{A6961C86-A5AD-4140-BC36-C6BCAEAAB487}" dt="2025-04-30T12:30:45.784" v="3103" actId="1076"/>
          <ac:picMkLst>
            <pc:docMk/>
            <pc:sldMk cId="1178871497" sldId="266"/>
            <ac:picMk id="6" creationId="{D19567D2-FEDA-9372-F7F4-22BC192E4361}"/>
          </ac:picMkLst>
        </pc:picChg>
      </pc:sldChg>
      <pc:sldChg chg="modSp mod">
        <pc:chgData name="Harrison Bright (2115653)" userId="4c4374f3-85da-4d80-a1ca-95a3dde37c9b" providerId="ADAL" clId="{A6961C86-A5AD-4140-BC36-C6BCAEAAB487}" dt="2025-04-30T17:26:53.911" v="5143" actId="14100"/>
        <pc:sldMkLst>
          <pc:docMk/>
          <pc:sldMk cId="1410873033" sldId="267"/>
        </pc:sldMkLst>
        <pc:spChg chg="mod">
          <ac:chgData name="Harrison Bright (2115653)" userId="4c4374f3-85da-4d80-a1ca-95a3dde37c9b" providerId="ADAL" clId="{A6961C86-A5AD-4140-BC36-C6BCAEAAB487}" dt="2025-04-29T13:14:20.053" v="242" actId="20577"/>
          <ac:spMkLst>
            <pc:docMk/>
            <pc:sldMk cId="1410873033" sldId="267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A6961C86-A5AD-4140-BC36-C6BCAEAAB487}" dt="2025-04-30T17:26:53.911" v="5143" actId="14100"/>
          <ac:spMkLst>
            <pc:docMk/>
            <pc:sldMk cId="1410873033" sldId="267"/>
            <ac:spMk id="3" creationId="{EFA1CB30-7E09-EEB6-E7A4-7AA22799F5E6}"/>
          </ac:spMkLst>
        </pc:spChg>
      </pc:sldChg>
      <pc:sldChg chg="modSp mod">
        <pc:chgData name="Harrison Bright (2115653)" userId="4c4374f3-85da-4d80-a1ca-95a3dde37c9b" providerId="ADAL" clId="{A6961C86-A5AD-4140-BC36-C6BCAEAAB487}" dt="2025-04-30T17:27:07.446" v="5144" actId="255"/>
        <pc:sldMkLst>
          <pc:docMk/>
          <pc:sldMk cId="201429828" sldId="268"/>
        </pc:sldMkLst>
        <pc:spChg chg="mod">
          <ac:chgData name="Harrison Bright (2115653)" userId="4c4374f3-85da-4d80-a1ca-95a3dde37c9b" providerId="ADAL" clId="{A6961C86-A5AD-4140-BC36-C6BCAEAAB487}" dt="2025-04-30T17:27:07.446" v="5144" actId="255"/>
          <ac:spMkLst>
            <pc:docMk/>
            <pc:sldMk cId="201429828" sldId="268"/>
            <ac:spMk id="3" creationId="{590E05A1-FF33-1704-491D-80BF2695CE77}"/>
          </ac:spMkLst>
        </pc:spChg>
      </pc:sldChg>
      <pc:sldChg chg="modSp new mod">
        <pc:chgData name="Harrison Bright (2115653)" userId="4c4374f3-85da-4d80-a1ca-95a3dde37c9b" providerId="ADAL" clId="{A6961C86-A5AD-4140-BC36-C6BCAEAAB487}" dt="2025-04-30T19:50:53.999" v="5334" actId="20577"/>
        <pc:sldMkLst>
          <pc:docMk/>
          <pc:sldMk cId="570739637" sldId="269"/>
        </pc:sldMkLst>
        <pc:spChg chg="mod">
          <ac:chgData name="Harrison Bright (2115653)" userId="4c4374f3-85da-4d80-a1ca-95a3dde37c9b" providerId="ADAL" clId="{A6961C86-A5AD-4140-BC36-C6BCAEAAB487}" dt="2025-04-29T12:38:40.648" v="28" actId="20577"/>
          <ac:spMkLst>
            <pc:docMk/>
            <pc:sldMk cId="570739637" sldId="269"/>
            <ac:spMk id="2" creationId="{D47E988E-8A72-55FE-F7AE-251B13FCE840}"/>
          </ac:spMkLst>
        </pc:spChg>
        <pc:spChg chg="mod">
          <ac:chgData name="Harrison Bright (2115653)" userId="4c4374f3-85da-4d80-a1ca-95a3dde37c9b" providerId="ADAL" clId="{A6961C86-A5AD-4140-BC36-C6BCAEAAB487}" dt="2025-04-30T19:50:53.999" v="5334" actId="20577"/>
          <ac:spMkLst>
            <pc:docMk/>
            <pc:sldMk cId="570739637" sldId="269"/>
            <ac:spMk id="3" creationId="{74F8AE9B-66CF-8708-02CB-0B03161E5A0C}"/>
          </ac:spMkLst>
        </pc:spChg>
      </pc:sldChg>
      <pc:sldChg chg="modSp new mod">
        <pc:chgData name="Harrison Bright (2115653)" userId="4c4374f3-85da-4d80-a1ca-95a3dde37c9b" providerId="ADAL" clId="{A6961C86-A5AD-4140-BC36-C6BCAEAAB487}" dt="2025-04-30T15:25:10.279" v="4526" actId="20577"/>
        <pc:sldMkLst>
          <pc:docMk/>
          <pc:sldMk cId="1005054763" sldId="270"/>
        </pc:sldMkLst>
        <pc:spChg chg="mod">
          <ac:chgData name="Harrison Bright (2115653)" userId="4c4374f3-85da-4d80-a1ca-95a3dde37c9b" providerId="ADAL" clId="{A6961C86-A5AD-4140-BC36-C6BCAEAAB487}" dt="2025-04-29T19:41:04.206" v="1463" actId="20577"/>
          <ac:spMkLst>
            <pc:docMk/>
            <pc:sldMk cId="1005054763" sldId="270"/>
            <ac:spMk id="2" creationId="{4B9953C6-A6DD-CC52-89E1-5F1E7E23FBE1}"/>
          </ac:spMkLst>
        </pc:spChg>
        <pc:spChg chg="mod">
          <ac:chgData name="Harrison Bright (2115653)" userId="4c4374f3-85da-4d80-a1ca-95a3dde37c9b" providerId="ADAL" clId="{A6961C86-A5AD-4140-BC36-C6BCAEAAB487}" dt="2025-04-30T15:25:10.279" v="4526" actId="20577"/>
          <ac:spMkLst>
            <pc:docMk/>
            <pc:sldMk cId="1005054763" sldId="270"/>
            <ac:spMk id="3" creationId="{8320A498-E20C-F4DF-708E-45403D6C593E}"/>
          </ac:spMkLst>
        </pc:spChg>
      </pc:sldChg>
      <pc:sldChg chg="modSp new mod">
        <pc:chgData name="Harrison Bright (2115653)" userId="4c4374f3-85da-4d80-a1ca-95a3dde37c9b" providerId="ADAL" clId="{A6961C86-A5AD-4140-BC36-C6BCAEAAB487}" dt="2025-04-30T15:53:42.480" v="4780" actId="20577"/>
        <pc:sldMkLst>
          <pc:docMk/>
          <pc:sldMk cId="3780877824" sldId="271"/>
        </pc:sldMkLst>
        <pc:spChg chg="mod">
          <ac:chgData name="Harrison Bright (2115653)" userId="4c4374f3-85da-4d80-a1ca-95a3dde37c9b" providerId="ADAL" clId="{A6961C86-A5AD-4140-BC36-C6BCAEAAB487}" dt="2025-04-29T19:45:36.048" v="1508" actId="20577"/>
          <ac:spMkLst>
            <pc:docMk/>
            <pc:sldMk cId="3780877824" sldId="271"/>
            <ac:spMk id="2" creationId="{516B38DF-33D2-F5C2-E0C7-A0B70C5CA513}"/>
          </ac:spMkLst>
        </pc:spChg>
        <pc:spChg chg="mod">
          <ac:chgData name="Harrison Bright (2115653)" userId="4c4374f3-85da-4d80-a1ca-95a3dde37c9b" providerId="ADAL" clId="{A6961C86-A5AD-4140-BC36-C6BCAEAAB487}" dt="2025-04-30T15:53:42.480" v="4780" actId="20577"/>
          <ac:spMkLst>
            <pc:docMk/>
            <pc:sldMk cId="3780877824" sldId="271"/>
            <ac:spMk id="3" creationId="{B6CB3E5C-5B98-B67A-84F3-F2872291381A}"/>
          </ac:spMkLst>
        </pc:spChg>
      </pc:sldChg>
      <pc:sldChg chg="addSp modSp new mod">
        <pc:chgData name="Harrison Bright (2115653)" userId="4c4374f3-85da-4d80-a1ca-95a3dde37c9b" providerId="ADAL" clId="{A6961C86-A5AD-4140-BC36-C6BCAEAAB487}" dt="2025-04-30T15:49:47.639" v="4719" actId="20577"/>
        <pc:sldMkLst>
          <pc:docMk/>
          <pc:sldMk cId="1140770771" sldId="272"/>
        </pc:sldMkLst>
        <pc:spChg chg="mod">
          <ac:chgData name="Harrison Bright (2115653)" userId="4c4374f3-85da-4d80-a1ca-95a3dde37c9b" providerId="ADAL" clId="{A6961C86-A5AD-4140-BC36-C6BCAEAAB487}" dt="2025-04-29T21:01:19.073" v="2324" actId="20577"/>
          <ac:spMkLst>
            <pc:docMk/>
            <pc:sldMk cId="1140770771" sldId="272"/>
            <ac:spMk id="2" creationId="{60A4F2CE-F75C-F4CD-D4DC-0160800AA74B}"/>
          </ac:spMkLst>
        </pc:spChg>
        <pc:spChg chg="mod">
          <ac:chgData name="Harrison Bright (2115653)" userId="4c4374f3-85da-4d80-a1ca-95a3dde37c9b" providerId="ADAL" clId="{A6961C86-A5AD-4140-BC36-C6BCAEAAB487}" dt="2025-04-30T15:49:47.639" v="4719" actId="20577"/>
          <ac:spMkLst>
            <pc:docMk/>
            <pc:sldMk cId="1140770771" sldId="272"/>
            <ac:spMk id="3" creationId="{61152936-9570-3959-2B31-0F002E3A3102}"/>
          </ac:spMkLst>
        </pc:spChg>
        <pc:spChg chg="add mod">
          <ac:chgData name="Harrison Bright (2115653)" userId="4c4374f3-85da-4d80-a1ca-95a3dde37c9b" providerId="ADAL" clId="{A6961C86-A5AD-4140-BC36-C6BCAEAAB487}" dt="2025-04-30T12:26:16.637" v="3066" actId="1076"/>
          <ac:spMkLst>
            <pc:docMk/>
            <pc:sldMk cId="1140770771" sldId="272"/>
            <ac:spMk id="5" creationId="{F9965F74-B704-2862-CF62-F7B4E874CE55}"/>
          </ac:spMkLst>
        </pc:spChg>
        <pc:picChg chg="add mod">
          <ac:chgData name="Harrison Bright (2115653)" userId="4c4374f3-85da-4d80-a1ca-95a3dde37c9b" providerId="ADAL" clId="{A6961C86-A5AD-4140-BC36-C6BCAEAAB487}" dt="2025-04-30T12:26:09.482" v="3065" actId="1076"/>
          <ac:picMkLst>
            <pc:docMk/>
            <pc:sldMk cId="1140770771" sldId="272"/>
            <ac:picMk id="4" creationId="{D8059C09-D4A7-48F8-3DC0-C956420DC21D}"/>
          </ac:picMkLst>
        </pc:picChg>
      </pc:sldChg>
      <pc:sldChg chg="modSp new mod">
        <pc:chgData name="Harrison Bright (2115653)" userId="4c4374f3-85da-4d80-a1ca-95a3dde37c9b" providerId="ADAL" clId="{A6961C86-A5AD-4140-BC36-C6BCAEAAB487}" dt="2025-04-30T19:48:32.261" v="5306" actId="20577"/>
        <pc:sldMkLst>
          <pc:docMk/>
          <pc:sldMk cId="4231488055" sldId="273"/>
        </pc:sldMkLst>
        <pc:spChg chg="mod">
          <ac:chgData name="Harrison Bright (2115653)" userId="4c4374f3-85da-4d80-a1ca-95a3dde37c9b" providerId="ADAL" clId="{A6961C86-A5AD-4140-BC36-C6BCAEAAB487}" dt="2025-04-30T19:48:32.261" v="5306" actId="20577"/>
          <ac:spMkLst>
            <pc:docMk/>
            <pc:sldMk cId="4231488055" sldId="273"/>
            <ac:spMk id="2" creationId="{2DA902D7-F5B4-3FA1-EDF6-B2C509723151}"/>
          </ac:spMkLst>
        </pc:spChg>
        <pc:spChg chg="mod">
          <ac:chgData name="Harrison Bright (2115653)" userId="4c4374f3-85da-4d80-a1ca-95a3dde37c9b" providerId="ADAL" clId="{A6961C86-A5AD-4140-BC36-C6BCAEAAB487}" dt="2025-04-30T17:19:59.057" v="5058" actId="20577"/>
          <ac:spMkLst>
            <pc:docMk/>
            <pc:sldMk cId="4231488055" sldId="273"/>
            <ac:spMk id="3" creationId="{0195035E-F047-2DF1-1338-178A35A3E20F}"/>
          </ac:spMkLst>
        </pc:spChg>
      </pc:sldChg>
      <pc:sldChg chg="modSp mod">
        <pc:chgData name="Harrison Bright (2115653)" userId="4c4374f3-85da-4d80-a1ca-95a3dde37c9b" providerId="ADAL" clId="{A6961C86-A5AD-4140-BC36-C6BCAEAAB487}" dt="2025-04-30T20:39:38.231" v="5341" actId="122"/>
        <pc:sldMkLst>
          <pc:docMk/>
          <pc:sldMk cId="1903852469" sldId="274"/>
        </pc:sldMkLst>
        <pc:spChg chg="mod">
          <ac:chgData name="Harrison Bright (2115653)" userId="4c4374f3-85da-4d80-a1ca-95a3dde37c9b" providerId="ADAL" clId="{A6961C86-A5AD-4140-BC36-C6BCAEAAB487}" dt="2025-04-30T20:39:38.231" v="5341" actId="122"/>
          <ac:spMkLst>
            <pc:docMk/>
            <pc:sldMk cId="1903852469" sldId="274"/>
            <ac:spMk id="2" creationId="{456A94A9-A0AA-B788-A2B1-4FF407AD8FCC}"/>
          </ac:spMkLst>
        </pc:spChg>
      </pc:sldChg>
      <pc:sldChg chg="modSp new mod">
        <pc:chgData name="Harrison Bright (2115653)" userId="4c4374f3-85da-4d80-a1ca-95a3dde37c9b" providerId="ADAL" clId="{A6961C86-A5AD-4140-BC36-C6BCAEAAB487}" dt="2025-04-30T17:26:45.501" v="5142" actId="27636"/>
        <pc:sldMkLst>
          <pc:docMk/>
          <pc:sldMk cId="4251766652" sldId="275"/>
        </pc:sldMkLst>
        <pc:spChg chg="mod">
          <ac:chgData name="Harrison Bright (2115653)" userId="4c4374f3-85da-4d80-a1ca-95a3dde37c9b" providerId="ADAL" clId="{A6961C86-A5AD-4140-BC36-C6BCAEAAB487}" dt="2025-04-30T17:24:23.404" v="5115" actId="20577"/>
          <ac:spMkLst>
            <pc:docMk/>
            <pc:sldMk cId="4251766652" sldId="275"/>
            <ac:spMk id="2" creationId="{E0735657-F8DD-1C23-1B7F-41AFDB3CE4D6}"/>
          </ac:spMkLst>
        </pc:spChg>
        <pc:spChg chg="mod">
          <ac:chgData name="Harrison Bright (2115653)" userId="4c4374f3-85da-4d80-a1ca-95a3dde37c9b" providerId="ADAL" clId="{A6961C86-A5AD-4140-BC36-C6BCAEAAB487}" dt="2025-04-30T17:26:45.501" v="5142" actId="27636"/>
          <ac:spMkLst>
            <pc:docMk/>
            <pc:sldMk cId="4251766652" sldId="275"/>
            <ac:spMk id="3" creationId="{423971B7-7DE4-22AD-4A83-8282CBE3A35D}"/>
          </ac:spMkLst>
        </pc:spChg>
      </pc:sldChg>
    </pc:docChg>
  </pc:docChgLst>
  <pc:docChgLst>
    <pc:chgData name="Harrison Bright (2115653)" userId="4c4374f3-85da-4d80-a1ca-95a3dde37c9b" providerId="ADAL" clId="{F7418B91-F60F-004E-AE83-88D0A8124503}"/>
    <pc:docChg chg="custSel addSld modSld">
      <pc:chgData name="Harrison Bright (2115653)" userId="4c4374f3-85da-4d80-a1ca-95a3dde37c9b" providerId="ADAL" clId="{F7418B91-F60F-004E-AE83-88D0A8124503}" dt="2025-04-30T16:06:54.893" v="78" actId="255"/>
      <pc:docMkLst>
        <pc:docMk/>
      </pc:docMkLst>
      <pc:sldChg chg="modSp">
        <pc:chgData name="Harrison Bright (2115653)" userId="4c4374f3-85da-4d80-a1ca-95a3dde37c9b" providerId="ADAL" clId="{F7418B91-F60F-004E-AE83-88D0A8124503}" dt="2025-04-29T10:39:40.443" v="11" actId="20577"/>
        <pc:sldMkLst>
          <pc:docMk/>
          <pc:sldMk cId="2713331616" sldId="258"/>
        </pc:sldMkLst>
        <pc:spChg chg="mod">
          <ac:chgData name="Harrison Bright (2115653)" userId="4c4374f3-85da-4d80-a1ca-95a3dde37c9b" providerId="ADAL" clId="{F7418B91-F60F-004E-AE83-88D0A8124503}" dt="2025-04-29T10:39:40.443" v="11" actId="20577"/>
          <ac:spMkLst>
            <pc:docMk/>
            <pc:sldMk cId="2713331616" sldId="258"/>
            <ac:spMk id="2" creationId="{92BD467F-73FD-456A-475A-9EBF0AD5BDBD}"/>
          </ac:spMkLst>
        </pc:spChg>
      </pc:sldChg>
      <pc:sldChg chg="modSp">
        <pc:chgData name="Harrison Bright (2115653)" userId="4c4374f3-85da-4d80-a1ca-95a3dde37c9b" providerId="ADAL" clId="{F7418B91-F60F-004E-AE83-88D0A8124503}" dt="2025-04-29T10:40:01.461" v="32" actId="20577"/>
        <pc:sldMkLst>
          <pc:docMk/>
          <pc:sldMk cId="4071882458" sldId="260"/>
        </pc:sldMkLst>
        <pc:spChg chg="mod">
          <ac:chgData name="Harrison Bright (2115653)" userId="4c4374f3-85da-4d80-a1ca-95a3dde37c9b" providerId="ADAL" clId="{F7418B91-F60F-004E-AE83-88D0A8124503}" dt="2025-04-29T10:40:01.461" v="32" actId="20577"/>
          <ac:spMkLst>
            <pc:docMk/>
            <pc:sldMk cId="4071882458" sldId="260"/>
            <ac:spMk id="2" creationId="{92BD467F-73FD-456A-475A-9EBF0AD5BDBD}"/>
          </ac:spMkLst>
        </pc:spChg>
      </pc:sldChg>
      <pc:sldChg chg="modSp">
        <pc:chgData name="Harrison Bright (2115653)" userId="4c4374f3-85da-4d80-a1ca-95a3dde37c9b" providerId="ADAL" clId="{F7418B91-F60F-004E-AE83-88D0A8124503}" dt="2025-04-29T12:24:41.402" v="37" actId="732"/>
        <pc:sldMkLst>
          <pc:docMk/>
          <pc:sldMk cId="1178871497" sldId="266"/>
        </pc:sldMkLst>
        <pc:picChg chg="mod modCrop">
          <ac:chgData name="Harrison Bright (2115653)" userId="4c4374f3-85da-4d80-a1ca-95a3dde37c9b" providerId="ADAL" clId="{F7418B91-F60F-004E-AE83-88D0A8124503}" dt="2025-04-29T12:24:41.402" v="37" actId="732"/>
          <ac:picMkLst>
            <pc:docMk/>
            <pc:sldMk cId="1178871497" sldId="266"/>
            <ac:picMk id="6" creationId="{D19567D2-FEDA-9372-F7F4-22BC192E4361}"/>
          </ac:picMkLst>
        </pc:picChg>
      </pc:sldChg>
      <pc:sldChg chg="delSp modSp new">
        <pc:chgData name="Harrison Bright (2115653)" userId="4c4374f3-85da-4d80-a1ca-95a3dde37c9b" providerId="ADAL" clId="{F7418B91-F60F-004E-AE83-88D0A8124503}" dt="2025-04-30T16:06:54.893" v="78" actId="255"/>
        <pc:sldMkLst>
          <pc:docMk/>
          <pc:sldMk cId="1903852469" sldId="274"/>
        </pc:sldMkLst>
        <pc:spChg chg="mod">
          <ac:chgData name="Harrison Bright (2115653)" userId="4c4374f3-85da-4d80-a1ca-95a3dde37c9b" providerId="ADAL" clId="{F7418B91-F60F-004E-AE83-88D0A8124503}" dt="2025-04-30T16:06:54.893" v="78" actId="255"/>
          <ac:spMkLst>
            <pc:docMk/>
            <pc:sldMk cId="1903852469" sldId="274"/>
            <ac:spMk id="2" creationId="{456A94A9-A0AA-B788-A2B1-4FF407AD8FCC}"/>
          </ac:spMkLst>
        </pc:spChg>
        <pc:spChg chg="del">
          <ac:chgData name="Harrison Bright (2115653)" userId="4c4374f3-85da-4d80-a1ca-95a3dde37c9b" providerId="ADAL" clId="{F7418B91-F60F-004E-AE83-88D0A8124503}" dt="2025-04-30T16:05:44.723" v="47" actId="21"/>
          <ac:spMkLst>
            <pc:docMk/>
            <pc:sldMk cId="1903852469" sldId="274"/>
            <ac:spMk id="3" creationId="{CFCD60C1-357F-E725-8E1D-54161F06C15A}"/>
          </ac:spMkLst>
        </pc:spChg>
      </pc:sldChg>
    </pc:docChg>
  </pc:docChgLst>
  <pc:docChgLst>
    <pc:chgData name="Harrison Bright (2115653)" userId="4c4374f3-85da-4d80-a1ca-95a3dde37c9b" providerId="ADAL" clId="{F7197EFB-DC00-AF48-9546-45AA53B441F7}"/>
    <pc:docChg chg="undo custSel addSld modSld sldOrd">
      <pc:chgData name="Harrison Bright (2115653)" userId="4c4374f3-85da-4d80-a1ca-95a3dde37c9b" providerId="ADAL" clId="{F7197EFB-DC00-AF48-9546-45AA53B441F7}" dt="2025-04-28T20:53:29.262" v="478" actId="20577"/>
      <pc:docMkLst>
        <pc:docMk/>
      </pc:docMkLst>
      <pc:sldChg chg="modSp new">
        <pc:chgData name="Harrison Bright (2115653)" userId="4c4374f3-85da-4d80-a1ca-95a3dde37c9b" providerId="ADAL" clId="{F7197EFB-DC00-AF48-9546-45AA53B441F7}" dt="2025-04-28T20:53:00.686" v="467" actId="1076"/>
        <pc:sldMkLst>
          <pc:docMk/>
          <pc:sldMk cId="3833427674" sldId="257"/>
        </pc:sldMkLst>
        <pc:spChg chg="mod">
          <ac:chgData name="Harrison Bright (2115653)" userId="4c4374f3-85da-4d80-a1ca-95a3dde37c9b" providerId="ADAL" clId="{F7197EFB-DC00-AF48-9546-45AA53B441F7}" dt="2025-04-28T20:52:54.698" v="466" actId="20577"/>
          <ac:spMkLst>
            <pc:docMk/>
            <pc:sldMk cId="3833427674" sldId="257"/>
            <ac:spMk id="2" creationId="{581DE5B1-6EA0-C6FB-A3BB-C12A8B1BBEAA}"/>
          </ac:spMkLst>
        </pc:spChg>
        <pc:spChg chg="mod">
          <ac:chgData name="Harrison Bright (2115653)" userId="4c4374f3-85da-4d80-a1ca-95a3dde37c9b" providerId="ADAL" clId="{F7197EFB-DC00-AF48-9546-45AA53B441F7}" dt="2025-04-28T20:53:00.686" v="467" actId="1076"/>
          <ac:spMkLst>
            <pc:docMk/>
            <pc:sldMk cId="3833427674" sldId="257"/>
            <ac:spMk id="3" creationId="{41D9E476-A741-00F3-3277-CCFC101B7B74}"/>
          </ac:spMkLst>
        </pc:spChg>
      </pc:sldChg>
      <pc:sldChg chg="new">
        <pc:chgData name="Harrison Bright (2115653)" userId="4c4374f3-85da-4d80-a1ca-95a3dde37c9b" providerId="ADAL" clId="{F7197EFB-DC00-AF48-9546-45AA53B441F7}" dt="2025-04-28T08:34:06.514" v="1" actId="680"/>
        <pc:sldMkLst>
          <pc:docMk/>
          <pc:sldMk cId="2713331616" sldId="258"/>
        </pc:sldMkLst>
      </pc:sldChg>
      <pc:sldChg chg="modSp add ord">
        <pc:chgData name="Harrison Bright (2115653)" userId="4c4374f3-85da-4d80-a1ca-95a3dde37c9b" providerId="ADAL" clId="{F7197EFB-DC00-AF48-9546-45AA53B441F7}" dt="2025-04-28T20:27:44.651" v="377" actId="1076"/>
        <pc:sldMkLst>
          <pc:docMk/>
          <pc:sldMk cId="1598915141" sldId="259"/>
        </pc:sldMkLst>
        <pc:spChg chg="mod">
          <ac:chgData name="Harrison Bright (2115653)" userId="4c4374f3-85da-4d80-a1ca-95a3dde37c9b" providerId="ADAL" clId="{F7197EFB-DC00-AF48-9546-45AA53B441F7}" dt="2025-04-28T19:46:31.413" v="348" actId="20577"/>
          <ac:spMkLst>
            <pc:docMk/>
            <pc:sldMk cId="1598915141" sldId="259"/>
            <ac:spMk id="2" creationId="{581DE5B1-6EA0-C6FB-A3BB-C12A8B1BBEAA}"/>
          </ac:spMkLst>
        </pc:spChg>
        <pc:spChg chg="mod">
          <ac:chgData name="Harrison Bright (2115653)" userId="4c4374f3-85da-4d80-a1ca-95a3dde37c9b" providerId="ADAL" clId="{F7197EFB-DC00-AF48-9546-45AA53B441F7}" dt="2025-04-28T19:48:03.125" v="376" actId="20577"/>
          <ac:spMkLst>
            <pc:docMk/>
            <pc:sldMk cId="1598915141" sldId="259"/>
            <ac:spMk id="3" creationId="{41D9E476-A741-00F3-3277-CCFC101B7B74}"/>
          </ac:spMkLst>
        </pc:spChg>
      </pc:sldChg>
      <pc:sldChg chg="add">
        <pc:chgData name="Harrison Bright (2115653)" userId="4c4374f3-85da-4d80-a1ca-95a3dde37c9b" providerId="ADAL" clId="{F7197EFB-DC00-AF48-9546-45AA53B441F7}" dt="2025-04-28T08:34:14.633" v="3" actId="571"/>
        <pc:sldMkLst>
          <pc:docMk/>
          <pc:sldMk cId="4071882458" sldId="260"/>
        </pc:sldMkLst>
      </pc:sldChg>
      <pc:sldChg chg="add">
        <pc:chgData name="Harrison Bright (2115653)" userId="4c4374f3-85da-4d80-a1ca-95a3dde37c9b" providerId="ADAL" clId="{F7197EFB-DC00-AF48-9546-45AA53B441F7}" dt="2025-04-28T08:34:16.095" v="4" actId="571"/>
        <pc:sldMkLst>
          <pc:docMk/>
          <pc:sldMk cId="2298810808" sldId="261"/>
        </pc:sldMkLst>
      </pc:sldChg>
      <pc:sldChg chg="modSp add">
        <pc:chgData name="Harrison Bright (2115653)" userId="4c4374f3-85da-4d80-a1ca-95a3dde37c9b" providerId="ADAL" clId="{F7197EFB-DC00-AF48-9546-45AA53B441F7}" dt="2025-04-28T20:53:29.262" v="478" actId="20577"/>
        <pc:sldMkLst>
          <pc:docMk/>
          <pc:sldMk cId="2076071196" sldId="262"/>
        </pc:sldMkLst>
        <pc:spChg chg="mod">
          <ac:chgData name="Harrison Bright (2115653)" userId="4c4374f3-85da-4d80-a1ca-95a3dde37c9b" providerId="ADAL" clId="{F7197EFB-DC00-AF48-9546-45AA53B441F7}" dt="2025-04-28T20:53:29.262" v="478" actId="20577"/>
          <ac:spMkLst>
            <pc:docMk/>
            <pc:sldMk cId="2076071196" sldId="262"/>
            <ac:spMk id="2" creationId="{92BD467F-73FD-456A-475A-9EBF0AD5BDBD}"/>
          </ac:spMkLst>
        </pc:spChg>
      </pc:sldChg>
      <pc:sldChg chg="modSp add">
        <pc:chgData name="Harrison Bright (2115653)" userId="4c4374f3-85da-4d80-a1ca-95a3dde37c9b" providerId="ADAL" clId="{F7197EFB-DC00-AF48-9546-45AA53B441F7}" dt="2025-04-28T19:12:53.912" v="333" actId="27636"/>
        <pc:sldMkLst>
          <pc:docMk/>
          <pc:sldMk cId="3278853670" sldId="263"/>
        </pc:sldMkLst>
        <pc:spChg chg="mod">
          <ac:chgData name="Harrison Bright (2115653)" userId="4c4374f3-85da-4d80-a1ca-95a3dde37c9b" providerId="ADAL" clId="{F7197EFB-DC00-AF48-9546-45AA53B441F7}" dt="2025-04-28T15:57:10.031" v="61" actId="20577"/>
          <ac:spMkLst>
            <pc:docMk/>
            <pc:sldMk cId="3278853670" sldId="263"/>
            <ac:spMk id="2" creationId="{92BD467F-73FD-456A-475A-9EBF0AD5BDBD}"/>
          </ac:spMkLst>
        </pc:spChg>
        <pc:spChg chg="mod">
          <ac:chgData name="Harrison Bright (2115653)" userId="4c4374f3-85da-4d80-a1ca-95a3dde37c9b" providerId="ADAL" clId="{F7197EFB-DC00-AF48-9546-45AA53B441F7}" dt="2025-04-28T19:12:53.912" v="333" actId="27636"/>
          <ac:spMkLst>
            <pc:docMk/>
            <pc:sldMk cId="3278853670" sldId="263"/>
            <ac:spMk id="3" creationId="{EFA1CB30-7E09-EEB6-E7A4-7AA22799F5E6}"/>
          </ac:spMkLst>
        </pc:spChg>
      </pc:sldChg>
      <pc:sldChg chg="add">
        <pc:chgData name="Harrison Bright (2115653)" userId="4c4374f3-85da-4d80-a1ca-95a3dde37c9b" providerId="ADAL" clId="{F7197EFB-DC00-AF48-9546-45AA53B441F7}" dt="2025-04-28T08:34:19.787" v="7" actId="571"/>
        <pc:sldMkLst>
          <pc:docMk/>
          <pc:sldMk cId="2726084215" sldId="264"/>
        </pc:sldMkLst>
      </pc:sldChg>
      <pc:sldChg chg="add">
        <pc:chgData name="Harrison Bright (2115653)" userId="4c4374f3-85da-4d80-a1ca-95a3dde37c9b" providerId="ADAL" clId="{F7197EFB-DC00-AF48-9546-45AA53B441F7}" dt="2025-04-28T08:34:21.259" v="8" actId="571"/>
        <pc:sldMkLst>
          <pc:docMk/>
          <pc:sldMk cId="1214573234" sldId="265"/>
        </pc:sldMkLst>
      </pc:sldChg>
      <pc:sldChg chg="addSp delSp modSp add">
        <pc:chgData name="Harrison Bright (2115653)" userId="4c4374f3-85da-4d80-a1ca-95a3dde37c9b" providerId="ADAL" clId="{F7197EFB-DC00-AF48-9546-45AA53B441F7}" dt="2025-04-28T16:28:16.160" v="104" actId="1076"/>
        <pc:sldMkLst>
          <pc:docMk/>
          <pc:sldMk cId="1178871497" sldId="266"/>
        </pc:sldMkLst>
        <pc:spChg chg="add">
          <ac:chgData name="Harrison Bright (2115653)" userId="4c4374f3-85da-4d80-a1ca-95a3dde37c9b" providerId="ADAL" clId="{F7197EFB-DC00-AF48-9546-45AA53B441F7}" dt="2025-04-28T16:28:08.574" v="102" actId="139"/>
          <ac:spMkLst>
            <pc:docMk/>
            <pc:sldMk cId="1178871497" sldId="266"/>
            <ac:spMk id="4" creationId="{44E0BC79-A43A-C817-3E90-9AC67C7956D8}"/>
          </ac:spMkLst>
        </pc:spChg>
        <pc:picChg chg="add mod">
          <ac:chgData name="Harrison Bright (2115653)" userId="4c4374f3-85da-4d80-a1ca-95a3dde37c9b" providerId="ADAL" clId="{F7197EFB-DC00-AF48-9546-45AA53B441F7}" dt="2025-04-28T16:28:16.160" v="104" actId="1076"/>
          <ac:picMkLst>
            <pc:docMk/>
            <pc:sldMk cId="1178871497" sldId="266"/>
            <ac:picMk id="6" creationId="{D19567D2-FEDA-9372-F7F4-22BC192E4361}"/>
          </ac:picMkLst>
        </pc:picChg>
      </pc:sldChg>
      <pc:sldChg chg="add">
        <pc:chgData name="Harrison Bright (2115653)" userId="4c4374f3-85da-4d80-a1ca-95a3dde37c9b" providerId="ADAL" clId="{F7197EFB-DC00-AF48-9546-45AA53B441F7}" dt="2025-04-28T08:34:25.322" v="10" actId="571"/>
        <pc:sldMkLst>
          <pc:docMk/>
          <pc:sldMk cId="1410873033" sldId="267"/>
        </pc:sldMkLst>
      </pc:sldChg>
      <pc:sldChg chg="modSp new">
        <pc:chgData name="Harrison Bright (2115653)" userId="4c4374f3-85da-4d80-a1ca-95a3dde37c9b" providerId="ADAL" clId="{F7197EFB-DC00-AF48-9546-45AA53B441F7}" dt="2025-04-28T16:28:36.672" v="116" actId="20577"/>
        <pc:sldMkLst>
          <pc:docMk/>
          <pc:sldMk cId="201429828" sldId="268"/>
        </pc:sldMkLst>
        <pc:spChg chg="mod">
          <ac:chgData name="Harrison Bright (2115653)" userId="4c4374f3-85da-4d80-a1ca-95a3dde37c9b" providerId="ADAL" clId="{F7197EFB-DC00-AF48-9546-45AA53B441F7}" dt="2025-04-28T16:28:36.672" v="116" actId="20577"/>
          <ac:spMkLst>
            <pc:docMk/>
            <pc:sldMk cId="201429828" sldId="268"/>
            <ac:spMk id="2" creationId="{5BC4C9A8-37D4-01EC-226E-DA1670108FD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32541D-C201-49F8-A3F1-70968E6224BC}" type="datetimeFigureOut">
              <a:rPr lang="en-GB" smtClean="0"/>
              <a:t>30/04/2025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E68FB4-E3F4-45F3-BB95-9979CA6B5B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21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68FB4-E3F4-45F3-BB95-9979CA6B5B0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985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E68FB4-E3F4-45F3-BB95-9979CA6B5B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548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4/29/2025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3v9y544wq6o" TargetMode="External"/><Relationship Id="rId7" Type="http://schemas.openxmlformats.org/officeDocument/2006/relationships/hyperlink" Target="https://www.essex.police.uk/news/essex/news/news/2025/april/gang-members-jailed/#:~:text=The%20six%20men%20who%20made,to%20cause%20fear%20of%20violence" TargetMode="External"/><Relationship Id="rId2" Type="http://schemas.openxmlformats.org/officeDocument/2006/relationships/hyperlink" Target="https://www.barnardos.org.uk/sites/default/files/uploads/APPG%20on%20Knife%20Crime%20-%20Young%20people%27s%20perspectives%20May%2020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ightingknifecrime.london/news-posts/operation-sceptre#:~:text=The%20operation%20brings%20together%20police,crucial%20engagement%20and%20prevention%20work" TargetMode="External"/><Relationship Id="rId5" Type="http://schemas.openxmlformats.org/officeDocument/2006/relationships/hyperlink" Target="https://dictionary.cambridge.org/dictionary/english/gang" TargetMode="External"/><Relationship Id="rId4" Type="http://schemas.openxmlformats.org/officeDocument/2006/relationships/hyperlink" Target="https://www.bbc.co.uk/news/articles/cwy7wr7534lo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.police.uk/police-forces/metropolitan-police/areas/about-us/about-the-met/gangs-violence-matrix/#:~:text=What%20is%20the%20gangs%20violence,its%20focus%20is%20on%20violence" TargetMode="External"/><Relationship Id="rId3" Type="http://schemas.openxmlformats.org/officeDocument/2006/relationships/hyperlink" Target="https://researchbriefings.files.parliament.uk/documents/SN04304/SN04304.pdf" TargetMode="External"/><Relationship Id="rId7" Type="http://schemas.openxmlformats.org/officeDocument/2006/relationships/hyperlink" Target="https://www.livesnotknives.org/programmes/engage" TargetMode="External"/><Relationship Id="rId2" Type="http://schemas.openxmlformats.org/officeDocument/2006/relationships/hyperlink" Target="https://commonslibrary.parliament.uk/research-briefings/cbp-906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stockphoto.com/illustrations/knife-crime" TargetMode="External"/><Relationship Id="rId5" Type="http://schemas.openxmlformats.org/officeDocument/2006/relationships/hyperlink" Target="https://assets.publishing.service.gov.uk/government/uploads/system/uploads/attachment_data/file/345337/AdviceParentsCarersGangs14.pdf" TargetMode="External"/><Relationship Id="rId4" Type="http://schemas.openxmlformats.org/officeDocument/2006/relationships/hyperlink" Target="https://www.gov.uk/government/collections/crime-and-policing-bill-202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what-is-child-abuse/types-of-abuse/gangs-criminal-exploitation/" TargetMode="External"/><Relationship Id="rId2" Type="http://schemas.openxmlformats.org/officeDocument/2006/relationships/hyperlink" Target="https://news.npcc.police.uk/releases/knife-crime-week-of-action-takes-more-than-13-000-knives-off-stree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nkinsella.org.uk/workshops/" TargetMode="External"/><Relationship Id="rId5" Type="http://schemas.openxmlformats.org/officeDocument/2006/relationships/hyperlink" Target="https://benkinsella.org.uk/knife-crime-stories/abdul-aziz-ansari-knife-crime-stories/" TargetMode="External"/><Relationship Id="rId4" Type="http://schemas.openxmlformats.org/officeDocument/2006/relationships/hyperlink" Target="https://www.legislation.gov.uk/ukpga/2015/9/notes/division/3/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DB09F-AB19-DA65-6A22-09859083A6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Gang Violence and Knife Crime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1347E-0505-FEF2-7A48-780D20DC78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Harrison Bright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126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E988E-8A72-55FE-F7AE-251B13FCE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a “Gang”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8AE9B-66CF-8708-02CB-0B03161E5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885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“A group of young people, especially young men, who spend time together, often fighting with other groups and behaving badly” Cambridge Dictionary (2025).</a:t>
            </a:r>
          </a:p>
          <a:p>
            <a:endParaRPr lang="en-GB" dirty="0"/>
          </a:p>
          <a:p>
            <a:r>
              <a:rPr lang="en-GB" dirty="0"/>
              <a:t>Legal definition:</a:t>
            </a:r>
          </a:p>
          <a:p>
            <a:r>
              <a:rPr lang="en-GB" dirty="0"/>
              <a:t>“Violence or a threat of violence which occurs in the course of, or is otherwise related to, the activities of a group that:</a:t>
            </a:r>
          </a:p>
          <a:p>
            <a:r>
              <a:rPr lang="en-GB" dirty="0"/>
              <a:t>(a)consists of at least 3 people;</a:t>
            </a:r>
          </a:p>
          <a:p>
            <a:endParaRPr lang="en-GB" dirty="0"/>
          </a:p>
          <a:p>
            <a:r>
              <a:rPr lang="en-GB" dirty="0"/>
              <a:t>(b)uses a name, emblem or colour or has any other characteristic that enables its members to be identified by others as a group; and</a:t>
            </a:r>
          </a:p>
          <a:p>
            <a:endParaRPr lang="en-GB" dirty="0"/>
          </a:p>
          <a:p>
            <a:r>
              <a:rPr lang="en-GB" dirty="0"/>
              <a:t>(c)is associated with a particular area.” Serious Crime Act 2015.</a:t>
            </a:r>
          </a:p>
        </p:txBody>
      </p:sp>
    </p:spTree>
    <p:extLst>
      <p:ext uri="{BB962C8B-B14F-4D97-AF65-F5344CB8AC3E}">
        <p14:creationId xmlns:p14="http://schemas.microsoft.com/office/powerpoint/2010/main" val="570739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DE5B1-6EA0-C6FB-A3BB-C12A8B1BB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gang?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9E476-A741-00F3-3277-CCFC101B7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0" u="none" strike="noStrike" dirty="0">
                <a:effectLst/>
                <a:latin typeface="Arial" panose="020B0604020202020204" pitchFamily="34" charset="0"/>
              </a:rPr>
              <a:t>“Peer group</a:t>
            </a:r>
            <a:br>
              <a:rPr lang="en-GB" b="0" i="0" u="none" strike="noStrike" dirty="0">
                <a:effectLst/>
                <a:latin typeface="Arial" panose="020B0604020202020204" pitchFamily="34" charset="0"/>
              </a:rPr>
            </a:b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A relatively small and transient social grouping which may or may not describe themselves as a gang depending on the context.</a:t>
            </a:r>
          </a:p>
          <a:p>
            <a:r>
              <a:rPr lang="en-GB" b="1" i="0" u="none" strike="noStrike" dirty="0">
                <a:effectLst/>
                <a:latin typeface="Arial" panose="020B0604020202020204" pitchFamily="34" charset="0"/>
              </a:rPr>
              <a:t>Street gang</a:t>
            </a:r>
            <a:br>
              <a:rPr lang="en-GB" b="0" i="0" u="none" strike="noStrike" dirty="0">
                <a:effectLst/>
                <a:latin typeface="Arial" panose="020B0604020202020204" pitchFamily="34" charset="0"/>
              </a:rPr>
            </a:b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Groups of young people who see themselves (and are seen by others) as a discernible group for whom crime and violence is integral to the group's identity.</a:t>
            </a:r>
          </a:p>
          <a:p>
            <a:r>
              <a:rPr lang="en-GB" b="1" i="0" u="none" strike="noStrike" dirty="0">
                <a:effectLst/>
                <a:latin typeface="Arial" panose="020B0604020202020204" pitchFamily="34" charset="0"/>
              </a:rPr>
              <a:t>Organised criminal gangs</a:t>
            </a:r>
            <a:br>
              <a:rPr lang="en-GB" b="0" i="0" u="none" strike="noStrike" dirty="0">
                <a:effectLst/>
                <a:latin typeface="Arial" panose="020B0604020202020204" pitchFamily="34" charset="0"/>
              </a:rPr>
            </a:b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A group of individuals for whom involvement in crime is for personal gain (financial or otherwise). For most crime is their 'occupation.” </a:t>
            </a:r>
          </a:p>
          <a:p>
            <a:pPr marL="0" indent="0">
              <a:buNone/>
            </a:pP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NSPCC</a:t>
            </a:r>
            <a:r>
              <a:rPr lang="en-GB" dirty="0">
                <a:latin typeface="Arial" panose="020B0604020202020204" pitchFamily="34" charset="0"/>
              </a:rPr>
              <a:t>(2025)</a:t>
            </a:r>
            <a:endParaRPr lang="en-GB" b="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8915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DE5B1-6EA0-C6FB-A3BB-C12A8B1BB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and why do people join gangs?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9E476-A741-00F3-3277-CCFC101B7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5579" y="2521498"/>
            <a:ext cx="5342022" cy="38632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600" dirty="0"/>
              <a:t>Why?</a:t>
            </a:r>
          </a:p>
          <a:p>
            <a:r>
              <a:rPr lang="en-GB" sz="2600" dirty="0"/>
              <a:t>“Respect and status</a:t>
            </a:r>
          </a:p>
          <a:p>
            <a:r>
              <a:rPr lang="en-GB" sz="2600" dirty="0"/>
              <a:t> To gain friends</a:t>
            </a:r>
          </a:p>
          <a:p>
            <a:r>
              <a:rPr lang="en-GB" sz="2600" dirty="0"/>
              <a:t> A sense of belonging</a:t>
            </a:r>
          </a:p>
          <a:p>
            <a:r>
              <a:rPr lang="en-GB" sz="2600" dirty="0"/>
              <a:t> Excitement</a:t>
            </a:r>
          </a:p>
          <a:p>
            <a:r>
              <a:rPr lang="en-GB" sz="2600" dirty="0"/>
              <a:t> To find a substitute family</a:t>
            </a:r>
          </a:p>
          <a:p>
            <a:r>
              <a:rPr lang="en-GB" sz="2600" dirty="0"/>
              <a:t> Power</a:t>
            </a:r>
          </a:p>
          <a:p>
            <a:r>
              <a:rPr lang="en-GB" sz="2600" dirty="0"/>
              <a:t> Protection</a:t>
            </a:r>
          </a:p>
          <a:p>
            <a:r>
              <a:rPr lang="en-GB" sz="2600" dirty="0"/>
              <a:t> Money</a:t>
            </a:r>
          </a:p>
          <a:p>
            <a:r>
              <a:rPr lang="en-GB" sz="2600" dirty="0"/>
              <a:t> Peer pressure”</a:t>
            </a:r>
          </a:p>
          <a:p>
            <a:pPr marL="0" indent="0">
              <a:buNone/>
            </a:pPr>
            <a:r>
              <a:rPr lang="en-GB" sz="2600" dirty="0"/>
              <a:t>Home Office (2014)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D4B336-AE1A-5FAA-AF90-0AE38F915C34}"/>
              </a:ext>
            </a:extLst>
          </p:cNvPr>
          <p:cNvSpPr txBox="1"/>
          <p:nvPr/>
        </p:nvSpPr>
        <p:spPr>
          <a:xfrm>
            <a:off x="352927" y="2454442"/>
            <a:ext cx="415490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Who?</a:t>
            </a:r>
          </a:p>
          <a:p>
            <a:endParaRPr lang="en-GB" sz="2200" dirty="0"/>
          </a:p>
          <a:p>
            <a:r>
              <a:rPr lang="en-GB" sz="2200" dirty="0"/>
              <a:t>“Organised criminal gangs groom children and young people because they’re less suspicious and are given lighter sentences than adults.”</a:t>
            </a:r>
          </a:p>
          <a:p>
            <a:r>
              <a:rPr lang="en-GB" sz="2200" dirty="0"/>
              <a:t>NSPCC (2025) </a:t>
            </a:r>
          </a:p>
        </p:txBody>
      </p:sp>
    </p:spTree>
    <p:extLst>
      <p:ext uri="{BB962C8B-B14F-4D97-AF65-F5344CB8AC3E}">
        <p14:creationId xmlns:p14="http://schemas.microsoft.com/office/powerpoint/2010/main" val="3833427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Organised crime gangs/impact on society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03184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“Six London gang members have been jailed for a total of 41-and-a-half years.</a:t>
            </a:r>
          </a:p>
          <a:p>
            <a:r>
              <a:rPr lang="en-GB" dirty="0"/>
              <a:t> The six men who made up South London WoolyO gang, were sentenced at Basildon Crown Court on Friday 28 March.</a:t>
            </a:r>
          </a:p>
          <a:p>
            <a:endParaRPr lang="en-GB" dirty="0"/>
          </a:p>
          <a:p>
            <a:r>
              <a:rPr lang="en-GB" dirty="0"/>
              <a:t>The men, aged between 18 and 28, had all been convicted of conspiracy to possess firearms with intent to endanger life or to cause fear of violence ” Essex Police (2025).</a:t>
            </a:r>
          </a:p>
          <a:p>
            <a:endParaRPr lang="en-GB" dirty="0"/>
          </a:p>
          <a:p>
            <a:r>
              <a:rPr lang="en-GB" dirty="0"/>
              <a:t>“Since March there has been a series of assaults, shootings and firebombing incidents in Glasgow and Edinburgh.</a:t>
            </a:r>
          </a:p>
          <a:p>
            <a:r>
              <a:rPr lang="en-GB" dirty="0"/>
              <a:t>A total of 20 people have now been arrested, and face charges including attempted murder, fire-raising, firearms offences and road traffic offences”. BBC NEWS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882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GVM-Police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79" y="2336873"/>
            <a:ext cx="11447510" cy="29409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“The gang's violence matrix (GVM) is an intelligence tool we use to identify and risk-assess gang members across London who are involved in gang violence. It also seeks to identify those at risk of victimisation.</a:t>
            </a:r>
          </a:p>
          <a:p>
            <a:endParaRPr lang="en-GB" dirty="0"/>
          </a:p>
          <a:p>
            <a:r>
              <a:rPr lang="en-GB" dirty="0"/>
              <a:t>The aim of the matrix is to reduce gang-related violence, safeguard those exploited by gangs and prevent young lives being lost. The matrix is not an intelligence tool for serious and organised crime, its focus is on violence.</a:t>
            </a:r>
          </a:p>
          <a:p>
            <a:r>
              <a:rPr lang="en-GB" dirty="0"/>
              <a:t>we've decided to discontinue use of the gang's violence matrix. This took effect on 13 February 2024.” The Met (2025).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810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F2CE-F75C-F4CD-D4DC-0160800AA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Knife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2936-9570-3959-2B31-0F002E3A3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4597532" cy="35993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Definition:</a:t>
            </a:r>
          </a:p>
          <a:p>
            <a:r>
              <a:rPr lang="en-GB" dirty="0"/>
              <a:t>“Knife-related crime (knife crime) is a crime involving an object with a blade or sharp instrument.” – House of Commons (2025).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059C09-D4A7-48F8-3DC0-C956420DC2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8215" y="2097995"/>
            <a:ext cx="4006777" cy="40067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965F74-B704-2862-CF62-F7B4E874CE55}"/>
              </a:ext>
            </a:extLst>
          </p:cNvPr>
          <p:cNvSpPr txBox="1"/>
          <p:nvPr/>
        </p:nvSpPr>
        <p:spPr>
          <a:xfrm>
            <a:off x="8074727" y="6183935"/>
            <a:ext cx="2710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iStock (2025)</a:t>
            </a:r>
          </a:p>
        </p:txBody>
      </p:sp>
    </p:spTree>
    <p:extLst>
      <p:ext uri="{BB962C8B-B14F-4D97-AF65-F5344CB8AC3E}">
        <p14:creationId xmlns:p14="http://schemas.microsoft.com/office/powerpoint/2010/main" val="1140770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Knife Crime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EA7E4F-EB46-21AE-59E0-2CD260EDFE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9181" y="2153068"/>
            <a:ext cx="6873647" cy="39517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DD5AB-F332-760B-18D6-168D69BFAA65}"/>
              </a:ext>
            </a:extLst>
          </p:cNvPr>
          <p:cNvSpPr txBox="1"/>
          <p:nvPr/>
        </p:nvSpPr>
        <p:spPr>
          <a:xfrm>
            <a:off x="8021053" y="6239008"/>
            <a:ext cx="31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House of Commons (2025)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7C0847-08DD-21A0-394B-E663683E2C98}"/>
              </a:ext>
            </a:extLst>
          </p:cNvPr>
          <p:cNvSpPr txBox="1"/>
          <p:nvPr/>
        </p:nvSpPr>
        <p:spPr>
          <a:xfrm>
            <a:off x="304800" y="2021305"/>
            <a:ext cx="482438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“Lockdown laws” to describe national and local coronavirus restrictions regulations and directions which placed restrictions on movement, gatherings and high-street businesses.</a:t>
            </a:r>
          </a:p>
          <a:p>
            <a:endParaRPr lang="en-GB" dirty="0"/>
          </a:p>
          <a:p>
            <a:r>
              <a:rPr lang="en-GB" dirty="0"/>
              <a:t>First national lockdown (March to June 2020)</a:t>
            </a:r>
          </a:p>
          <a:p>
            <a:endParaRPr lang="en-GB" dirty="0"/>
          </a:p>
          <a:p>
            <a:r>
              <a:rPr lang="en-GB" dirty="0"/>
              <a:t>Reintroducing a tiered system (December 2020)</a:t>
            </a:r>
          </a:p>
          <a:p>
            <a:endParaRPr lang="en-GB" dirty="0"/>
          </a:p>
          <a:p>
            <a:r>
              <a:rPr lang="en-GB" dirty="0"/>
              <a:t>Third national lockdown (January to March 2021)</a:t>
            </a:r>
          </a:p>
          <a:p>
            <a:endParaRPr lang="en-GB" dirty="0"/>
          </a:p>
          <a:p>
            <a:r>
              <a:rPr lang="en-GB" dirty="0"/>
              <a:t>Leaving lockdown (March to July 2021)”.</a:t>
            </a:r>
          </a:p>
          <a:p>
            <a:endParaRPr lang="en-GB" dirty="0"/>
          </a:p>
          <a:p>
            <a:r>
              <a:rPr lang="en-GB" dirty="0"/>
              <a:t>House of Commons (2021)</a:t>
            </a:r>
          </a:p>
        </p:txBody>
      </p:sp>
    </p:spTree>
    <p:extLst>
      <p:ext uri="{BB962C8B-B14F-4D97-AF65-F5344CB8AC3E}">
        <p14:creationId xmlns:p14="http://schemas.microsoft.com/office/powerpoint/2010/main" val="2076071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902D7-F5B4-3FA1-EDF6-B2C509723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Knife Crime – Impact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5035E-F047-2DF1-1338-178A35A3E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Knife crime has significant effect on society due to the sheer number of offences, as previously stated.</a:t>
            </a:r>
          </a:p>
          <a:p>
            <a:pPr marL="0" indent="0">
              <a:buNone/>
            </a:pPr>
            <a:r>
              <a:rPr lang="en-GB" dirty="0"/>
              <a:t>Examples:</a:t>
            </a:r>
          </a:p>
          <a:p>
            <a:r>
              <a:rPr lang="en-GB" dirty="0"/>
              <a:t>Young people bringing knives to school. A 14-year-old girl has been sentenced to 15 years for attempted murder of her teachers (BBC, 2025).</a:t>
            </a:r>
          </a:p>
          <a:p>
            <a:r>
              <a:rPr lang="en-GB" dirty="0"/>
              <a:t>More than just the victim is affected: The family of a victim have stated that the “</a:t>
            </a:r>
            <a:r>
              <a:rPr lang="en-GB" b="0" i="0" dirty="0">
                <a:effectLst/>
                <a:latin typeface="+mj-lt"/>
              </a:rPr>
              <a:t>loss has been devastating, no family can fully recover from a tragedy such as this” </a:t>
            </a:r>
            <a:r>
              <a:rPr lang="en-GB" b="0" i="0" dirty="0">
                <a:effectLst/>
                <a:latin typeface="GothicA1"/>
              </a:rPr>
              <a:t>(</a:t>
            </a:r>
            <a:r>
              <a:rPr lang="en-GB" dirty="0"/>
              <a:t>The Ben Kinsella Trust,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488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38DF-33D2-F5C2-E0C7-A0B70C5CA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gang members carry knives?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B3E5C-5B98-B67A-84F3-F28722913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079969"/>
          </a:xfrm>
        </p:spPr>
        <p:txBody>
          <a:bodyPr>
            <a:normAutofit/>
          </a:bodyPr>
          <a:lstStyle/>
          <a:p>
            <a:r>
              <a:rPr lang="en-GB" dirty="0"/>
              <a:t>“A ‘norm’ in their community.</a:t>
            </a:r>
          </a:p>
          <a:p>
            <a:r>
              <a:rPr lang="en-GB" dirty="0"/>
              <a:t>Young people frequently reported having been both a victim and a</a:t>
            </a:r>
          </a:p>
          <a:p>
            <a:pPr marL="0" indent="0">
              <a:buNone/>
            </a:pPr>
            <a:r>
              <a:rPr lang="en-GB" dirty="0"/>
              <a:t>perpetrator of knife crime in their community. </a:t>
            </a:r>
          </a:p>
          <a:p>
            <a:r>
              <a:rPr lang="en-GB" dirty="0"/>
              <a:t>Easily available form of protection.</a:t>
            </a:r>
          </a:p>
          <a:p>
            <a:r>
              <a:rPr lang="en-GB" dirty="0"/>
              <a:t>Feeling a need for protection.</a:t>
            </a:r>
          </a:p>
          <a:p>
            <a:r>
              <a:rPr lang="en-GB" dirty="0"/>
              <a:t>Many young people reported they did not feel that the police were able to provide protection and that they needed to rely on something else to ensure they were safe”.</a:t>
            </a:r>
          </a:p>
          <a:p>
            <a:pPr marL="0" indent="0">
              <a:buNone/>
            </a:pPr>
            <a:r>
              <a:rPr lang="en-GB" dirty="0"/>
              <a:t>Bernardo’s, 2025.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877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 Sceptre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069" y="2505456"/>
            <a:ext cx="9613861" cy="3599316"/>
          </a:xfrm>
        </p:spPr>
        <p:txBody>
          <a:bodyPr>
            <a:normAutofit fontScale="92500" lnSpcReduction="10000"/>
          </a:bodyPr>
          <a:lstStyle/>
          <a:p>
            <a:r>
              <a:rPr lang="en-GB" b="0" i="0" u="none" strike="noStrike" dirty="0">
                <a:effectLst/>
                <a:latin typeface="Roboto Regular Custom"/>
              </a:rPr>
              <a:t>43 forces in England and Wales </a:t>
            </a:r>
          </a:p>
          <a:p>
            <a:r>
              <a:rPr lang="en-GB" dirty="0">
                <a:latin typeface="Roboto Regular Custom"/>
              </a:rPr>
              <a:t>A week of increased engagement with knife crime</a:t>
            </a:r>
          </a:p>
          <a:p>
            <a:r>
              <a:rPr lang="en-GB" dirty="0">
                <a:latin typeface="Roboto Regular Custom"/>
              </a:rPr>
              <a:t>Reducing knife crime in prisons</a:t>
            </a:r>
          </a:p>
          <a:p>
            <a:pPr marL="0" indent="0">
              <a:buNone/>
            </a:pPr>
            <a:r>
              <a:rPr lang="en-GB" b="0" i="0" u="none" strike="noStrike" dirty="0">
                <a:effectLst/>
                <a:latin typeface="Roboto Regular Custom"/>
              </a:rPr>
              <a:t>Chief Inspector Rob Ranstead</a:t>
            </a:r>
            <a:r>
              <a:rPr lang="en-GB" dirty="0">
                <a:latin typeface="Roboto Regular Custom"/>
              </a:rPr>
              <a:t> (2024).</a:t>
            </a:r>
          </a:p>
          <a:p>
            <a:endParaRPr lang="en-GB" dirty="0">
              <a:latin typeface="Roboto Regular Custom"/>
            </a:endParaRPr>
          </a:p>
          <a:p>
            <a:r>
              <a:rPr lang="en-GB" dirty="0">
                <a:latin typeface="Roboto Regular Custom"/>
              </a:rPr>
              <a:t>A week of Operation Sceptre’s success in the community:</a:t>
            </a:r>
          </a:p>
          <a:p>
            <a:r>
              <a:rPr lang="en-GB" b="0" i="0" u="none" strike="noStrike" dirty="0">
                <a:effectLst/>
                <a:latin typeface="LatoWebBold"/>
              </a:rPr>
              <a:t>“970 knife related arrests made</a:t>
            </a:r>
          </a:p>
          <a:p>
            <a:r>
              <a:rPr lang="en-GB" b="0" i="0" u="none" strike="noStrike" dirty="0">
                <a:effectLst/>
                <a:latin typeface="LatoWebBold"/>
              </a:rPr>
              <a:t>Over 3,000 community and school engagement visits</a:t>
            </a:r>
          </a:p>
          <a:p>
            <a:r>
              <a:rPr lang="en-GB" b="0" i="0" u="none" strike="noStrike" dirty="0">
                <a:effectLst/>
                <a:latin typeface="LatoWebBold"/>
              </a:rPr>
              <a:t>12,149 knives surrendered or recovered” NPCC (2023).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853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Zombie Knife hand 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2"/>
            <a:ext cx="4950457" cy="4079969"/>
          </a:xfrm>
        </p:spPr>
        <p:txBody>
          <a:bodyPr>
            <a:normAutofit fontScale="92500"/>
          </a:bodyPr>
          <a:lstStyle/>
          <a:p>
            <a:r>
              <a:rPr lang="en-GB" dirty="0"/>
              <a:t>“People who currently possess zombie-style knives and machetes are being urged to hand them in to police ahead of a ban coming into force next month.</a:t>
            </a:r>
          </a:p>
          <a:p>
            <a:endParaRPr lang="en-GB" dirty="0"/>
          </a:p>
          <a:p>
            <a:r>
              <a:rPr lang="en-GB" dirty="0"/>
              <a:t>From 24 September, the weapons will be banned under legislation passed by the Conservatives while they were still in power.” BBC NEWS (2025).</a:t>
            </a:r>
            <a:endParaRPr lang="en-US" dirty="0"/>
          </a:p>
        </p:txBody>
      </p:sp>
      <p:pic>
        <p:nvPicPr>
          <p:cNvPr id="1026" name="Picture 2" descr="A collection of knives, including zombie knives and machetes, in a handout image from the Metropolitan Police">
            <a:extLst>
              <a:ext uri="{FF2B5EF4-FFF2-40B4-BE49-F238E27FC236}">
                <a16:creationId xmlns:a16="http://schemas.microsoft.com/office/drawing/2014/main" id="{FBFA8473-AAD4-356C-9FA3-903925F0F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425" y="2336872"/>
            <a:ext cx="5785683" cy="325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CEA972-3F13-9E51-CA2F-1620C511214E}"/>
              </a:ext>
            </a:extLst>
          </p:cNvPr>
          <p:cNvSpPr txBox="1"/>
          <p:nvPr/>
        </p:nvSpPr>
        <p:spPr>
          <a:xfrm>
            <a:off x="5906425" y="5791200"/>
            <a:ext cx="5785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BBC NEWS (2025)</a:t>
            </a:r>
          </a:p>
        </p:txBody>
      </p:sp>
    </p:spTree>
    <p:extLst>
      <p:ext uri="{BB962C8B-B14F-4D97-AF65-F5344CB8AC3E}">
        <p14:creationId xmlns:p14="http://schemas.microsoft.com/office/powerpoint/2010/main" val="1214573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Ben Kinsella Trust – Carries out workshops for young people to attend to learn the dangers of knife crime from both the perpetrators and victim’s perspectives Ben Kinsella Trust, 2025.</a:t>
            </a:r>
          </a:p>
          <a:p>
            <a:endParaRPr lang="en-US" dirty="0"/>
          </a:p>
          <a:p>
            <a:r>
              <a:rPr lang="en-US" dirty="0"/>
              <a:t>Lives Not Knives – Works with younger people outside of schools, running entertainment programs during school holidays. During these programs they offer food, advancing skills and fun experiences as per Lives Not Knives, 2025.</a:t>
            </a:r>
          </a:p>
        </p:txBody>
      </p:sp>
    </p:spTree>
    <p:extLst>
      <p:ext uri="{BB962C8B-B14F-4D97-AF65-F5344CB8AC3E}">
        <p14:creationId xmlns:p14="http://schemas.microsoft.com/office/powerpoint/2010/main" val="2726084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953C6-A6DD-CC52-89E1-5F1E7E23F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0A498-E20C-F4DF-708E-45403D6C5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“Safer Streets Mission to halve knife crime </a:t>
            </a:r>
          </a:p>
          <a:p>
            <a:r>
              <a:rPr lang="en-GB" dirty="0"/>
              <a:t>Cracking down on crime and antisocial behaviour that blights our streets by: </a:t>
            </a:r>
          </a:p>
          <a:p>
            <a:endParaRPr lang="en-GB" dirty="0"/>
          </a:p>
          <a:p>
            <a:r>
              <a:rPr lang="en-GB" dirty="0"/>
              <a:t>introducing respect orders to better enable police and others to tackle persistent antisocial behaviour</a:t>
            </a:r>
          </a:p>
          <a:p>
            <a:r>
              <a:rPr lang="en-GB" dirty="0"/>
              <a:t>introducing a specific offence of assaulting a retail worker</a:t>
            </a:r>
          </a:p>
          <a:p>
            <a:r>
              <a:rPr lang="en-GB" dirty="0"/>
              <a:t>repealing section 176 of the Anti-social Behaviour, Crime and Policing Act 2014 which downgraded the police response to so-called low value shop theft</a:t>
            </a:r>
          </a:p>
          <a:p>
            <a:r>
              <a:rPr lang="en-GB" dirty="0"/>
              <a:t>increasing the maximum penalties for offences relating to the sale of weapons whilst introducing a new offence of possessing a bladed article with intent to use unlawful violence” Home Office and MOJ (2025).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0547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19567D2-FEDA-9372-F7F4-22BC192E43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80" t="12856" r="52121" b="6445"/>
          <a:stretch/>
        </p:blipFill>
        <p:spPr>
          <a:xfrm>
            <a:off x="608778" y="1928835"/>
            <a:ext cx="1953437" cy="47083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E0BC79-A43A-C817-3E90-9AC67C7956D8}"/>
              </a:ext>
            </a:extLst>
          </p:cNvPr>
          <p:cNvSpPr txBox="1"/>
          <p:nvPr/>
        </p:nvSpPr>
        <p:spPr>
          <a:xfrm>
            <a:off x="2562215" y="1890730"/>
            <a:ext cx="58204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Background Reading: Government sites and other reliable organisations online</a:t>
            </a:r>
          </a:p>
          <a:p>
            <a:pPr algn="l"/>
            <a:r>
              <a:rPr lang="en-US" dirty="0"/>
              <a:t>Why? Accurate and reliable information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4FD4C8-EAEB-F69C-0EDA-FB45EE196D86}"/>
              </a:ext>
            </a:extLst>
          </p:cNvPr>
          <p:cNvSpPr txBox="1"/>
          <p:nvPr/>
        </p:nvSpPr>
        <p:spPr>
          <a:xfrm>
            <a:off x="2562215" y="3091059"/>
            <a:ext cx="72802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Planning: </a:t>
            </a:r>
          </a:p>
          <a:p>
            <a:r>
              <a:rPr lang="en-GB" dirty="0"/>
              <a:t>Reviewed provided literature and made sure to look for key 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4781E8-6391-5F64-1DD3-0963CF8869A2}"/>
              </a:ext>
            </a:extLst>
          </p:cNvPr>
          <p:cNvSpPr txBox="1"/>
          <p:nvPr/>
        </p:nvSpPr>
        <p:spPr>
          <a:xfrm>
            <a:off x="2562215" y="4085531"/>
            <a:ext cx="7280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Structure: Broke down each sub section into its own slide accordingly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C6BAB8-377C-8E2B-00F3-A2B7CC3ABE38}"/>
              </a:ext>
            </a:extLst>
          </p:cNvPr>
          <p:cNvSpPr txBox="1"/>
          <p:nvPr/>
        </p:nvSpPr>
        <p:spPr>
          <a:xfrm>
            <a:off x="2562215" y="5274952"/>
            <a:ext cx="779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Wider reading: Utilised charitable resources and government reports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A8D3E-89C5-66CA-48F0-E30075E27F02}"/>
              </a:ext>
            </a:extLst>
          </p:cNvPr>
          <p:cNvSpPr txBox="1"/>
          <p:nvPr/>
        </p:nvSpPr>
        <p:spPr>
          <a:xfrm>
            <a:off x="2562215" y="5848002"/>
            <a:ext cx="79087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Challenges: Had to be aware some knife crime sources may cross over with county lines and had to stay on topic. </a:t>
            </a:r>
          </a:p>
          <a:p>
            <a:r>
              <a:rPr lang="en-GB" dirty="0"/>
              <a:t>Reflection: Would have utilised more resources from the library.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E937EC-F5EC-9477-BE28-230E66EBE42D}"/>
              </a:ext>
            </a:extLst>
          </p:cNvPr>
          <p:cNvSpPr txBox="1"/>
          <p:nvPr/>
        </p:nvSpPr>
        <p:spPr>
          <a:xfrm>
            <a:off x="608778" y="896258"/>
            <a:ext cx="8358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Research Timeline</a:t>
            </a:r>
          </a:p>
        </p:txBody>
      </p:sp>
    </p:spTree>
    <p:extLst>
      <p:ext uri="{BB962C8B-B14F-4D97-AF65-F5344CB8AC3E}">
        <p14:creationId xmlns:p14="http://schemas.microsoft.com/office/powerpoint/2010/main" val="1178871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A94A9-A0AA-B788-A2B1-4FF407AD8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9496" y="2854157"/>
            <a:ext cx="6416842" cy="1951790"/>
          </a:xfrm>
        </p:spPr>
        <p:txBody>
          <a:bodyPr>
            <a:normAutofit/>
          </a:bodyPr>
          <a:lstStyle/>
          <a:p>
            <a:pPr algn="ctr"/>
            <a:r>
              <a:rPr lang="en-GB" sz="3800" dirty="0"/>
              <a:t>Thanks for listening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1903852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4C9A8-37D4-01EC-226E-DA1670108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E05A1-FF33-1704-491D-80BF2695C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79" y="2005264"/>
            <a:ext cx="11871158" cy="4636168"/>
          </a:xfrm>
        </p:spPr>
        <p:txBody>
          <a:bodyPr>
            <a:noAutofit/>
          </a:bodyPr>
          <a:lstStyle/>
          <a:p>
            <a:r>
              <a:rPr lang="en-US" sz="1400" dirty="0"/>
              <a:t>Bernardo’s, </a:t>
            </a:r>
            <a:r>
              <a:rPr lang="en-GB" sz="1400" dirty="0"/>
              <a:t>All-Party Parliamentary Group on Knife Crime, “THERE IS NO PROTECTIONON THE STREETS, NONE.”, Young people’s perspectives on knife crime, 2019:</a:t>
            </a:r>
          </a:p>
          <a:p>
            <a:r>
              <a:rPr lang="en-US" sz="1400" dirty="0">
                <a:hlinkClick r:id="rId2"/>
              </a:rPr>
              <a:t>https://www.barnardos.org.uk/sites/default/files/uploads/APPG%20on%20Knife%20Crime%20-%20Young%20people%27s%20perspectives%20May%202019.pdf</a:t>
            </a:r>
            <a:r>
              <a:rPr lang="en-US" sz="1400" dirty="0"/>
              <a:t> </a:t>
            </a:r>
          </a:p>
          <a:p>
            <a:r>
              <a:rPr lang="en-US" sz="1400" dirty="0"/>
              <a:t>BBC NEWS, Girl, 14, who stabbed teachers sentenced to 15 years, 2025:</a:t>
            </a:r>
          </a:p>
          <a:p>
            <a:r>
              <a:rPr lang="en-US" sz="1400" dirty="0">
                <a:hlinkClick r:id="rId3"/>
              </a:rPr>
              <a:t>https://www.bbc.co.uk/news/articles/c3v9y544wq6o</a:t>
            </a:r>
            <a:r>
              <a:rPr lang="en-US" sz="1400" dirty="0"/>
              <a:t> </a:t>
            </a:r>
          </a:p>
          <a:p>
            <a:r>
              <a:rPr lang="en-US" sz="1400" dirty="0"/>
              <a:t>BBC NEWS, Police makes eight more arrests linked to gangland feud, 2025:</a:t>
            </a:r>
          </a:p>
          <a:p>
            <a:r>
              <a:rPr lang="en-US" sz="1400" dirty="0">
                <a:hlinkClick r:id="rId4"/>
              </a:rPr>
              <a:t>https://www.bbc.co.uk/news/articles/cwy7wr7534lo</a:t>
            </a:r>
            <a:r>
              <a:rPr lang="en-US" sz="1400" dirty="0"/>
              <a:t> </a:t>
            </a:r>
          </a:p>
          <a:p>
            <a:r>
              <a:rPr lang="en-US" sz="1400" dirty="0"/>
              <a:t>Cambridge Dictionary, Gang, English Meaning, Cambridge University Press Assessment 2025:  </a:t>
            </a:r>
            <a:r>
              <a:rPr lang="en-US" sz="1400" dirty="0">
                <a:hlinkClick r:id="rId5"/>
              </a:rPr>
              <a:t>https://dictionary.cambridge.org/dictionary/english/gang</a:t>
            </a:r>
            <a:endParaRPr lang="en-US" sz="1400" dirty="0"/>
          </a:p>
          <a:p>
            <a:r>
              <a:rPr lang="en-GB" sz="1400" dirty="0"/>
              <a:t>Chief Inspector Rob Ranstead Metropolitan Police, Fighting Knife Crime, Operation Sceptre, 2024:</a:t>
            </a:r>
          </a:p>
          <a:p>
            <a:r>
              <a:rPr lang="en-GB" sz="1400" dirty="0">
                <a:hlinkClick r:id="rId6"/>
              </a:rPr>
              <a:t>https://www.fightingknifecrime.london/news-posts/operation-sceptre#:~:text=The%20operation%20brings%20together%20police,crucial%20engagement%20and%20prevention%20work</a:t>
            </a:r>
            <a:r>
              <a:rPr lang="en-GB" sz="1400" dirty="0"/>
              <a:t>. </a:t>
            </a:r>
          </a:p>
          <a:p>
            <a:r>
              <a:rPr lang="en-US" sz="1400" dirty="0"/>
              <a:t>Essex Police, Six gang members jailed for gun offences, 2025:</a:t>
            </a:r>
          </a:p>
          <a:p>
            <a:r>
              <a:rPr lang="en-US" sz="1400" dirty="0">
                <a:hlinkClick r:id="rId7"/>
              </a:rPr>
              <a:t>https://www.essex.police.uk/news/essex/news/news/2025/april/gang-members-jailed/#:~:text=The%20six%20men%20who%20made,to%20cause%20fear%20of%20violence</a:t>
            </a:r>
            <a:r>
              <a:rPr lang="en-US" sz="1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1429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467F-73FD-456A-475A-9EBF0AD5B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CB30-7E09-EEB6-E7A4-7AA22799F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33" y="2229852"/>
            <a:ext cx="11758862" cy="4443663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House of Commons, Coronavirus A history of English lockdown laws, 2021:</a:t>
            </a:r>
          </a:p>
          <a:p>
            <a:r>
              <a:rPr lang="en-GB" sz="5600" dirty="0">
                <a:hlinkClick r:id="rId2"/>
              </a:rPr>
              <a:t>https://commonslibrary.parliament.uk/research-briefings/cbp-9068/</a:t>
            </a:r>
            <a:r>
              <a:rPr lang="en-GB" sz="5600" dirty="0"/>
              <a:t> </a:t>
            </a:r>
          </a:p>
          <a:p>
            <a:r>
              <a:rPr lang="en-GB" sz="5600" dirty="0"/>
              <a:t>House of Commons, P4, knife crime statistics: England and Wales, 2025:</a:t>
            </a:r>
          </a:p>
          <a:p>
            <a:r>
              <a:rPr lang="en-GB" sz="5600" dirty="0">
                <a:hlinkClick r:id="rId3"/>
              </a:rPr>
              <a:t>https://researchbriefings.files.parliament.uk/documents/SN04304/SN04304.pdf</a:t>
            </a:r>
            <a:r>
              <a:rPr lang="en-GB" sz="5600" dirty="0"/>
              <a:t>  </a:t>
            </a:r>
          </a:p>
          <a:p>
            <a:r>
              <a:rPr lang="en-GB" sz="5600" dirty="0"/>
              <a:t>Home Office and Ministry of Justice, Crime and Policing Bill 2025:</a:t>
            </a:r>
          </a:p>
          <a:p>
            <a:r>
              <a:rPr lang="en-GB" sz="5600" dirty="0">
                <a:hlinkClick r:id="rId4"/>
              </a:rPr>
              <a:t>https://www.gov.uk/government/collections/crime-and-policing-bill-2025</a:t>
            </a:r>
            <a:r>
              <a:rPr lang="en-GB" sz="5600" dirty="0"/>
              <a:t> </a:t>
            </a:r>
          </a:p>
          <a:p>
            <a:r>
              <a:rPr lang="en-GB" sz="5600" dirty="0"/>
              <a:t>Home Office, p3, Advice to parents and carers on gangs, 2014:</a:t>
            </a:r>
          </a:p>
          <a:p>
            <a:r>
              <a:rPr lang="en-GB" sz="5600" dirty="0">
                <a:hlinkClick r:id="rId5"/>
              </a:rPr>
              <a:t>https://assets.publishing.service.gov.uk/government/uploads/system/uploads/attachment_data/file/345337/AdviceParentsCarersGangs14.pdf</a:t>
            </a:r>
            <a:r>
              <a:rPr lang="en-GB" sz="5600" dirty="0"/>
              <a:t> </a:t>
            </a:r>
            <a:endParaRPr lang="en-US" sz="5600" dirty="0"/>
          </a:p>
          <a:p>
            <a:r>
              <a:rPr lang="en-US" sz="5600" dirty="0"/>
              <a:t>iStock by Getty Images, Knife Crime stock illustrations, 2025:</a:t>
            </a:r>
          </a:p>
          <a:p>
            <a:r>
              <a:rPr lang="en-US" sz="5600" dirty="0">
                <a:hlinkClick r:id="rId6"/>
              </a:rPr>
              <a:t>https://www.istockphoto.com/illustrations/knife-crime</a:t>
            </a:r>
            <a:r>
              <a:rPr lang="en-US" sz="5600" dirty="0"/>
              <a:t>   </a:t>
            </a:r>
          </a:p>
          <a:p>
            <a:r>
              <a:rPr lang="en-US" sz="5600" dirty="0"/>
              <a:t>Lives Not Knives, Engage, 2025:</a:t>
            </a:r>
          </a:p>
          <a:p>
            <a:r>
              <a:rPr lang="en-US" sz="5600" dirty="0">
                <a:hlinkClick r:id="rId7"/>
              </a:rPr>
              <a:t>https://www.livesnotknives.org/programmes/engage</a:t>
            </a:r>
            <a:r>
              <a:rPr lang="en-US" sz="5600" dirty="0"/>
              <a:t>  </a:t>
            </a:r>
          </a:p>
          <a:p>
            <a:r>
              <a:rPr lang="en-US" sz="5600" dirty="0"/>
              <a:t>Metropolitan Police, Gang violence Matrix, 2025:</a:t>
            </a:r>
          </a:p>
          <a:p>
            <a:r>
              <a:rPr lang="en-US" sz="5600" dirty="0">
                <a:hlinkClick r:id="rId8"/>
              </a:rPr>
              <a:t>https://www.met.police.uk/police-forces/metropolitan-police/areas/about-us/about-the-met/gangs-violence-matrix/#:~:text=What%20is%20the%20gangs%20violence,its%20focus%20is%20on%20violence</a:t>
            </a:r>
            <a:r>
              <a:rPr lang="en-US" sz="5600" dirty="0"/>
              <a:t>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873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35657-F8DD-1C23-1B7F-41AFDB3CE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971B7-7DE4-22AD-4A83-8282CBE3A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717" y="2336872"/>
            <a:ext cx="11069052" cy="403184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NPCC, Week of action takes more than 13,000 knives off streets, 2023:</a:t>
            </a:r>
          </a:p>
          <a:p>
            <a:r>
              <a:rPr lang="en-GB" dirty="0">
                <a:hlinkClick r:id="rId2"/>
              </a:rPr>
              <a:t>https://news.npcc.police.uk/releases/knife-crime-week-of-action-takes-more-than-13-000-knives-off-streets</a:t>
            </a:r>
            <a:r>
              <a:rPr lang="en-GB" dirty="0"/>
              <a:t> </a:t>
            </a:r>
          </a:p>
          <a:p>
            <a:r>
              <a:rPr lang="en-GB" dirty="0"/>
              <a:t>NSPCC, Criminal exploitation and gangs, 2025:</a:t>
            </a:r>
          </a:p>
          <a:p>
            <a:r>
              <a:rPr lang="en-GB" dirty="0">
                <a:hlinkClick r:id="rId3"/>
              </a:rPr>
              <a:t>https://www.nspcc.org.uk/what-is-child-abuse/types-of-abuse/gangs-criminal-exploitation/</a:t>
            </a:r>
            <a:r>
              <a:rPr lang="en-GB" dirty="0"/>
              <a:t>   </a:t>
            </a:r>
          </a:p>
          <a:p>
            <a:r>
              <a:rPr lang="en-GB" dirty="0"/>
              <a:t>Serious Crime Act 2015, part 3:</a:t>
            </a:r>
          </a:p>
          <a:p>
            <a:r>
              <a:rPr lang="en-GB" dirty="0">
                <a:hlinkClick r:id="rId4"/>
              </a:rPr>
              <a:t>https://www.legislation.gov.uk/ukpga/2015/9/notes/division/3/3</a:t>
            </a:r>
            <a:r>
              <a:rPr lang="en-GB" dirty="0"/>
              <a:t>    </a:t>
            </a:r>
          </a:p>
          <a:p>
            <a:r>
              <a:rPr lang="en-GB" dirty="0"/>
              <a:t>The Ben Kinsella Trust, Knife Crime Stories: Abdul Aziz Ansari, 2025:</a:t>
            </a:r>
          </a:p>
          <a:p>
            <a:r>
              <a:rPr lang="en-GB" dirty="0">
                <a:hlinkClick r:id="rId5"/>
              </a:rPr>
              <a:t>https://benkinsella.org.uk/knife-crime-stories/abdul-aziz-ansari-knife-crime-stories/</a:t>
            </a:r>
            <a:r>
              <a:rPr lang="en-GB" dirty="0"/>
              <a:t>  </a:t>
            </a:r>
          </a:p>
          <a:p>
            <a:r>
              <a:rPr lang="en-GB" dirty="0"/>
              <a:t>The Ben Kinsella Trust, Workshops:</a:t>
            </a:r>
          </a:p>
          <a:p>
            <a:r>
              <a:rPr lang="en-GB" dirty="0">
                <a:hlinkClick r:id="rId6"/>
              </a:rPr>
              <a:t>https://benkinsella.org.uk/workshops/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5176665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1877</TotalTime>
  <Words>1841</Words>
  <Application>Microsoft Office PowerPoint</Application>
  <PresentationFormat>Widescreen</PresentationFormat>
  <Paragraphs>153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GothicA1</vt:lpstr>
      <vt:lpstr>LatoWebBold</vt:lpstr>
      <vt:lpstr>Roboto Regular Custom</vt:lpstr>
      <vt:lpstr>Trebuchet MS</vt:lpstr>
      <vt:lpstr>Berlin</vt:lpstr>
      <vt:lpstr>Gang Violence and Knife Crime</vt:lpstr>
      <vt:lpstr>Definition of a “Gang”</vt:lpstr>
      <vt:lpstr>What is a gang?</vt:lpstr>
      <vt:lpstr>Who and why do people join gangs? </vt:lpstr>
      <vt:lpstr>Organised crime gangs/impact on society</vt:lpstr>
      <vt:lpstr>GVM-Police Response</vt:lpstr>
      <vt:lpstr>Knife Crime</vt:lpstr>
      <vt:lpstr>Knife Crime</vt:lpstr>
      <vt:lpstr>Knife Crime – Impact on society</vt:lpstr>
      <vt:lpstr>Why do gang members carry knives?</vt:lpstr>
      <vt:lpstr>Operation Sceptre</vt:lpstr>
      <vt:lpstr>Zombie Knife hand in</vt:lpstr>
      <vt:lpstr>Charities </vt:lpstr>
      <vt:lpstr>Government Response</vt:lpstr>
      <vt:lpstr>PowerPoint Presentation</vt:lpstr>
      <vt:lpstr>Thanks for listening</vt:lpstr>
      <vt:lpstr>References: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Gang Violence and Knife Crime</dc:title>
  <dc:creator>Harrison Bright (2115653)</dc:creator>
  <cp:lastModifiedBy>Harri Bright</cp:lastModifiedBy>
  <cp:revision>9</cp:revision>
  <dcterms:created xsi:type="dcterms:W3CDTF">2025-04-28T08:13:22Z</dcterms:created>
  <dcterms:modified xsi:type="dcterms:W3CDTF">2025-04-30T20:48:40Z</dcterms:modified>
</cp:coreProperties>
</file>