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364" r:id="rId5"/>
    <p:sldId id="383" r:id="rId6"/>
    <p:sldId id="387" r:id="rId7"/>
    <p:sldId id="394" r:id="rId8"/>
    <p:sldId id="395" r:id="rId9"/>
    <p:sldId id="396" r:id="rId10"/>
    <p:sldId id="402" r:id="rId11"/>
    <p:sldId id="398" r:id="rId12"/>
    <p:sldId id="399" r:id="rId13"/>
    <p:sldId id="40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tion par défaut" id="{097C8ED4-277B-4502-B75C-36F6D36744FE}">
          <p14:sldIdLst>
            <p14:sldId id="364"/>
            <p14:sldId id="383"/>
            <p14:sldId id="387"/>
            <p14:sldId id="394"/>
            <p14:sldId id="395"/>
          </p14:sldIdLst>
        </p14:section>
        <p14:section name="Section sans titre" id="{72546302-FE9A-4DC1-9F41-7C898ECFA9DF}">
          <p14:sldIdLst>
            <p14:sldId id="396"/>
            <p14:sldId id="402"/>
            <p14:sldId id="398"/>
            <p14:sldId id="399"/>
            <p14:sldId id="40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64" d="100"/>
          <a:sy n="64" d="100"/>
        </p:scale>
        <p:origin x="954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‹N°›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‹N°›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‹N°›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‹N°›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‹N°›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‹N°›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‹N°›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‹N°›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‹N°›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‹N°›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‹N°›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‹N°›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blog.gvsig.org/2015/11/03/11gvsig-code-sprint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reflection.ed.ac.uk/reflectors-toolkit/reflecting-on-experience/gibbs-reflective-cycle" TargetMode="External"/><Relationship Id="rId2" Type="http://schemas.openxmlformats.org/officeDocument/2006/relationships/hyperlink" Target="https://www.hee.nhs.uk/sites/default/files/documents/Standard-6%20Communication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22/03/2026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Ahou Anna Yasmine Kramo </a:t>
            </a:r>
          </a:p>
          <a:p>
            <a:r>
              <a:rPr lang="en-GB" altLang="en-US" u="sng" dirty="0"/>
              <a:t>Student ID:</a:t>
            </a:r>
            <a:r>
              <a:rPr lang="en-GB" altLang="en-US" dirty="0"/>
              <a:t>  2437213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Christopher Mafula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Espace réservé du contenu 7">
            <a:extLst>
              <a:ext uri="{FF2B5EF4-FFF2-40B4-BE49-F238E27FC236}">
                <a16:creationId xmlns:a16="http://schemas.microsoft.com/office/drawing/2014/main" id="{131D998F-2114-AFE5-F2C1-71704C7574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49950" y="1079293"/>
            <a:ext cx="8842401" cy="456321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42A37F97-C390-D0A0-50FD-2F7BABA5909B}"/>
              </a:ext>
            </a:extLst>
          </p:cNvPr>
          <p:cNvSpPr txBox="1"/>
          <p:nvPr/>
        </p:nvSpPr>
        <p:spPr>
          <a:xfrm>
            <a:off x="4347147" y="1"/>
            <a:ext cx="39424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b="1" dirty="0"/>
              <a:t>                                                                     </a:t>
            </a:r>
            <a:r>
              <a:rPr lang="fr-FR" sz="3200" b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fr-FR" sz="28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alt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highlight the  importance of communication in health and social care including the role in professional practice, relevant models, and how this skill can support my future career .</a:t>
            </a:r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is communication ?</a:t>
            </a:r>
            <a:endParaRPr lang="en-GB" altLang="en-US" sz="32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22/03/2026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334433" y="928315"/>
            <a:ext cx="11342915" cy="4939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is the ability to interact with other people and sharing information 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it involves ?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is mean that , there are different forms of communication and people have different ways of communication that work best for them 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NHS ( 2025) ,</a:t>
            </a:r>
          </a:p>
          <a:p>
            <a:pPr lvl="1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Verbal communication ( speaking )</a:t>
            </a:r>
          </a:p>
          <a:p>
            <a:pPr lvl="1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Non verbal communication ( body language ) </a:t>
            </a:r>
          </a:p>
          <a:p>
            <a:pPr lvl="1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Written communication ( by reports, notes )</a:t>
            </a:r>
          </a:p>
          <a:p>
            <a:pPr lvl="1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Eye contact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Where can we develop this skill ?</a:t>
            </a:r>
          </a:p>
          <a:p>
            <a:pPr lvl="1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 experience </a:t>
            </a:r>
          </a:p>
          <a:p>
            <a:pPr lvl="1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Interactions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with others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i="1" dirty="0"/>
              <a:t>       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22/03/2026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-1" y="-47625"/>
            <a:ext cx="10493115" cy="1412875"/>
          </a:xfrm>
        </p:spPr>
        <p:txBody>
          <a:bodyPr/>
          <a:lstStyle/>
          <a:p>
            <a:r>
              <a:rPr lang="en-GB" sz="2800" b="1" dirty="0"/>
              <a:t>               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Communication in Health and Social Care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767443" y="1229193"/>
            <a:ext cx="10640072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Why communication is essential for people working in health and social care?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Oliveira (2024), This skill is essential because :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builds trusts with patients 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 misunderstandings and errors 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Benefits of communication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Service users / patients :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Feel understanding 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for example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translator through technological strategies 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Informed consent 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for example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helps patients to understand diagnosis and treatment 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Staff and colleagues :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- Clear instructions 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- Conflict management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Organisation (s)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- Better decision making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Model of Gibbs' Reflective Cycle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839449"/>
            <a:ext cx="11332028" cy="4985769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reflective model is helpful in health and social care and used to improve professional practice . According to (The University of Edinburgh, 2024)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It covers 6 stages 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Description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Feelings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Analysis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Action plan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 it helps 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to identify strength and weaknesses 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1200" dirty="0"/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644576"/>
            <a:ext cx="8229600" cy="329783"/>
          </a:xfrm>
        </p:spPr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Applying communication in Health And Social Care </a:t>
            </a:r>
            <a:br>
              <a:rPr lang="en-GB" sz="2800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6" y="1109272"/>
            <a:ext cx="8658328" cy="4623983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My job role: Children’s nurse 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Setting : Hospital 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might be the situation?</a:t>
            </a:r>
          </a:p>
          <a:p>
            <a:pPr marL="457200" lvl="1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I explaining treatment to a child and parent </a:t>
            </a:r>
          </a:p>
          <a:p>
            <a:pPr marL="457200" lvl="1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 communication is used: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use simple and clear language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use eye contact and body language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 courteous </a:t>
            </a:r>
          </a:p>
          <a:p>
            <a:pPr marL="457200" lvl="1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 the impact on care?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child- centred care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Better quality of care </a:t>
            </a:r>
          </a:p>
          <a:p>
            <a:pPr lvl="1"/>
            <a:endParaRPr lang="en-GB" sz="2000" i="1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22/03/2026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How communication support my future career?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143" y="1249045"/>
            <a:ext cx="11310257" cy="4359909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is important for: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My employability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: support safe and effective care , builds professional relationships .</a:t>
            </a:r>
          </a:p>
          <a:p>
            <a:pPr lvl="1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My future role in health and social care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: work effectively with colleagues, give clear instructions and information , support patient safety and care .</a:t>
            </a:r>
          </a:p>
          <a:p>
            <a:pPr lvl="1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as my strength :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am respectful and polite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build good relationships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listen to others  </a:t>
            </a:r>
          </a:p>
          <a:p>
            <a:pPr lvl="1"/>
            <a:endParaRPr lang="en-GB" sz="2400" dirty="0"/>
          </a:p>
          <a:p>
            <a:pPr marL="0" indent="0">
              <a:buNone/>
            </a:pPr>
            <a:endParaRPr lang="en-GB" sz="2400" i="1" dirty="0"/>
          </a:p>
          <a:p>
            <a:pPr marL="0" indent="0" algn="ctr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22/03/2026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743887"/>
            <a:ext cx="6172200" cy="857250"/>
          </a:xfrm>
        </p:spPr>
        <p:txBody>
          <a:bodyPr/>
          <a:lstStyle/>
          <a:p>
            <a:r>
              <a:rPr lang="en-GB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altLang="en-US" sz="32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1798820"/>
            <a:ext cx="6172200" cy="3195853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is essential in the health and social care . </a:t>
            </a:r>
          </a:p>
          <a:p>
            <a:pPr marL="0" indent="0" algn="ctr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That is why resources are being allocated to enable it to be practised more effectively and </a:t>
            </a:r>
          </a:p>
          <a:p>
            <a:pPr marL="0" indent="0" algn="ctr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important for my future career </a:t>
            </a:r>
            <a:r>
              <a:rPr lang="en-GB" alt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22/03/2026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altLang="en-US" sz="3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</a:t>
            </a:r>
            <a:endParaRPr lang="en-GB" altLang="en-US" sz="3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22/03/2026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7068BC51-EE8F-4E84-5E66-55B1B3B0877B}"/>
              </a:ext>
            </a:extLst>
          </p:cNvPr>
          <p:cNvSpPr txBox="1"/>
          <p:nvPr/>
        </p:nvSpPr>
        <p:spPr>
          <a:xfrm>
            <a:off x="1349114" y="1154243"/>
            <a:ext cx="7884827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NHS (2025). Standard What You Need to Know.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https://www.hee.nhs.uk/sites/default/files/documents/Standard-6%20Communication.pdf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(Accessed: 19 March 2026)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Oliveira, J. (2024). Effective Communication in Healthcare Settings: Building Trust and Improving Patient Outcomes (2025). ResearchGate, 2024(April). doi:https://doi.org/10.5281/zenodo.16923834. (Accessed: 19 March 2026)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University of Edinburgh (2024). Gibbs’ Reflective Cycle. The University of Edinburgh.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https://reflection.ed.ac.uk/reflectors-toolkit/reflecting-on-experience/gibbs-reflective-cycle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(Accessed: 19 March 2026)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fr-FR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f4f36f-8ef1-4cda-9937-423737be097f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68C38A01DEE349B1052B190669AC58" ma:contentTypeVersion="5" ma:contentTypeDescription="Create a new document." ma:contentTypeScope="" ma:versionID="3d992db15729bc6b66f34fd5bb9818cb">
  <xsd:schema xmlns:xsd="http://www.w3.org/2001/XMLSchema" xmlns:xs="http://www.w3.org/2001/XMLSchema" xmlns:p="http://schemas.microsoft.com/office/2006/metadata/properties" xmlns:ns3="aff4f36f-8ef1-4cda-9937-423737be097f" targetNamespace="http://schemas.microsoft.com/office/2006/metadata/properties" ma:root="true" ma:fieldsID="1c10d6706a20b67473ab48526de18483" ns3:_="">
    <xsd:import namespace="aff4f36f-8ef1-4cda-9937-423737be097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f4f36f-8ef1-4cda-9937-423737be097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95056F-6915-4630-9D39-A726B9EC5C51}">
  <ds:schemaRefs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purl.org/dc/terms/"/>
    <ds:schemaRef ds:uri="http://www.w3.org/XML/1998/namespace"/>
    <ds:schemaRef ds:uri="http://purl.org/dc/dcmitype/"/>
    <ds:schemaRef ds:uri="http://schemas.microsoft.com/office/infopath/2007/PartnerControls"/>
    <ds:schemaRef ds:uri="aff4f36f-8ef1-4cda-9937-423737be097f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BA0AA271-19B1-4C3C-A1FB-8D895A67DE6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6F8BB04-26EE-46AC-B49A-9B145F5BAB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f4f36f-8ef1-4cda-9937-423737be09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1849</TotalTime>
  <Words>650</Words>
  <Application>Microsoft Office PowerPoint</Application>
  <PresentationFormat>Grand écran</PresentationFormat>
  <Paragraphs>116</Paragraphs>
  <Slides>10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2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10</vt:i4>
      </vt:variant>
    </vt:vector>
  </HeadingPairs>
  <TitlesOfParts>
    <vt:vector size="13" baseType="lpstr">
      <vt:lpstr>Arial</vt:lpstr>
      <vt:lpstr>Myriad Pro</vt:lpstr>
      <vt:lpstr>20140311PresentationUWTSDTemplate</vt:lpstr>
      <vt:lpstr>Présentation PowerPoint</vt:lpstr>
      <vt:lpstr>Présentation PowerPoint</vt:lpstr>
      <vt:lpstr>Introduction</vt:lpstr>
      <vt:lpstr>What is communication ?</vt:lpstr>
      <vt:lpstr>                Importance of Communication in Health and Social Care </vt:lpstr>
      <vt:lpstr>Model of Gibbs' Reflective Cycle </vt:lpstr>
      <vt:lpstr>Applying communication in Health And Social Care  </vt:lpstr>
      <vt:lpstr>How communication support my future career?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Ahou Anna Yasmine Kramo (2437213)</cp:lastModifiedBy>
  <cp:revision>29</cp:revision>
  <dcterms:created xsi:type="dcterms:W3CDTF">2025-02-21T18:28:54Z</dcterms:created>
  <dcterms:modified xsi:type="dcterms:W3CDTF">2026-03-22T20:14:52Z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0x010100E368C38A01DEE349B1052B190669AC58</vt:lpwstr>
  </property>
</Properties>
</file>