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0" r:id="rId7"/>
    <p:sldId id="264" r:id="rId8"/>
    <p:sldId id="267" r:id="rId9"/>
    <p:sldId id="268" r:id="rId10"/>
    <p:sldId id="265" r:id="rId11"/>
    <p:sldId id="262" r:id="rId12"/>
    <p:sldId id="263"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672171-082F-485C-33B8-0B385F228F77}" v="64" dt="2022-02-25T15:16:28.546"/>
    <p1510:client id="{22285FF2-47A4-3DDF-3546-C594FB9272CD}" v="210" dt="2022-02-09T12:53:56.369"/>
    <p1510:client id="{2D0B8023-E593-08C7-D59B-EC9C6D3AF6B9}" v="59" dt="2022-02-09T13:05:15.338"/>
    <p1510:client id="{606DD6AC-5ADE-5E91-EF70-9A0CDA1B1998}" v="254" dt="2022-03-09T11:31:10.604"/>
    <p1510:client id="{6174D279-A4BA-1B6F-1111-F4C7E12633C3}" v="557" dt="2022-02-11T11:12:52.319"/>
    <p1510:client id="{784AFF48-07AE-DC24-B976-4F539DDDCE13}" v="91" dt="2022-02-25T14:35:58.265"/>
    <p1510:client id="{7BE3AC73-34DC-F54C-D930-5EBE14149E4A}" v="22" dt="2022-03-09T11:05:33.135"/>
    <p1510:client id="{9EB3C1BB-D699-FDD0-3F82-85A3DCABB3B6}" v="850" dt="2022-02-11T12:13:30.265"/>
    <p1510:client id="{AF422D21-A3E7-BB53-8523-49474EA8769F}" v="1401" dt="2022-03-01T14:27:08.856"/>
    <p1510:client id="{B71A0092-F679-6BFF-8D7D-553CB178AB17}" v="369" dt="2022-02-16T10:05:02.051"/>
    <p1510:client id="{C4219872-459A-FCD6-3F9F-734DA0AF75B4}" v="456" dt="2022-02-17T10:03:06.354"/>
    <p1510:client id="{D38290DE-4831-7E61-C5E4-7DCEAF98E336}" v="2119" dt="2022-03-01T13:59:25.275"/>
    <p1510:client id="{F445CFF9-03F0-A8CF-3C42-C85EC73F63D4}" v="1297" dt="2022-03-09T13:37:53.7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e-Anne Thomas (2116547)" userId="S::2116547@student.uwtsd.ac.uk::35d27ede-cd6c-4353-85e6-1666b89a99c3" providerId="AD" clId="Web-{9EB3C1BB-D699-FDD0-3F82-85A3DCABB3B6}"/>
    <pc:docChg chg="addSld modSld">
      <pc:chgData name="Carole-Anne Thomas (2116547)" userId="S::2116547@student.uwtsd.ac.uk::35d27ede-cd6c-4353-85e6-1666b89a99c3" providerId="AD" clId="Web-{9EB3C1BB-D699-FDD0-3F82-85A3DCABB3B6}" dt="2022-02-11T12:13:30.265" v="875" actId="20577"/>
      <pc:docMkLst>
        <pc:docMk/>
      </pc:docMkLst>
      <pc:sldChg chg="modSp">
        <pc:chgData name="Carole-Anne Thomas (2116547)" userId="S::2116547@student.uwtsd.ac.uk::35d27ede-cd6c-4353-85e6-1666b89a99c3" providerId="AD" clId="Web-{9EB3C1BB-D699-FDD0-3F82-85A3DCABB3B6}" dt="2022-02-11T11:54:24.324" v="529" actId="20577"/>
        <pc:sldMkLst>
          <pc:docMk/>
          <pc:sldMk cId="2628482942" sldId="258"/>
        </pc:sldMkLst>
        <pc:spChg chg="mod">
          <ac:chgData name="Carole-Anne Thomas (2116547)" userId="S::2116547@student.uwtsd.ac.uk::35d27ede-cd6c-4353-85e6-1666b89a99c3" providerId="AD" clId="Web-{9EB3C1BB-D699-FDD0-3F82-85A3DCABB3B6}" dt="2022-02-11T11:54:11.230" v="527" actId="1076"/>
          <ac:spMkLst>
            <pc:docMk/>
            <pc:sldMk cId="2628482942" sldId="258"/>
            <ac:spMk id="2" creationId="{47E20FA8-E13F-484E-AF9A-5D59F748B20E}"/>
          </ac:spMkLst>
        </pc:spChg>
        <pc:spChg chg="mod">
          <ac:chgData name="Carole-Anne Thomas (2116547)" userId="S::2116547@student.uwtsd.ac.uk::35d27ede-cd6c-4353-85e6-1666b89a99c3" providerId="AD" clId="Web-{9EB3C1BB-D699-FDD0-3F82-85A3DCABB3B6}" dt="2022-02-11T11:54:24.324" v="529" actId="20577"/>
          <ac:spMkLst>
            <pc:docMk/>
            <pc:sldMk cId="2628482942" sldId="258"/>
            <ac:spMk id="3" creationId="{C0E3C7E7-34E7-42EF-9931-0A79BF1A51A3}"/>
          </ac:spMkLst>
        </pc:spChg>
      </pc:sldChg>
      <pc:sldChg chg="modSp">
        <pc:chgData name="Carole-Anne Thomas (2116547)" userId="S::2116547@student.uwtsd.ac.uk::35d27ede-cd6c-4353-85e6-1666b89a99c3" providerId="AD" clId="Web-{9EB3C1BB-D699-FDD0-3F82-85A3DCABB3B6}" dt="2022-02-11T12:13:30.265" v="875" actId="20577"/>
        <pc:sldMkLst>
          <pc:docMk/>
          <pc:sldMk cId="3931705254" sldId="259"/>
        </pc:sldMkLst>
        <pc:spChg chg="mod">
          <ac:chgData name="Carole-Anne Thomas (2116547)" userId="S::2116547@student.uwtsd.ac.uk::35d27ede-cd6c-4353-85e6-1666b89a99c3" providerId="AD" clId="Web-{9EB3C1BB-D699-FDD0-3F82-85A3DCABB3B6}" dt="2022-02-11T11:28:17.839" v="3" actId="20577"/>
          <ac:spMkLst>
            <pc:docMk/>
            <pc:sldMk cId="3931705254" sldId="259"/>
            <ac:spMk id="2" creationId="{6B13CC97-A21C-4B6B-9908-8F505B9786F1}"/>
          </ac:spMkLst>
        </pc:spChg>
        <pc:spChg chg="mod">
          <ac:chgData name="Carole-Anne Thomas (2116547)" userId="S::2116547@student.uwtsd.ac.uk::35d27ede-cd6c-4353-85e6-1666b89a99c3" providerId="AD" clId="Web-{9EB3C1BB-D699-FDD0-3F82-85A3DCABB3B6}" dt="2022-02-11T12:13:30.265" v="875" actId="20577"/>
          <ac:spMkLst>
            <pc:docMk/>
            <pc:sldMk cId="3931705254" sldId="259"/>
            <ac:spMk id="3" creationId="{A69AA0DE-6600-46D0-AD9B-BE91D4979DBA}"/>
          </ac:spMkLst>
        </pc:spChg>
      </pc:sldChg>
      <pc:sldChg chg="modSp new">
        <pc:chgData name="Carole-Anne Thomas (2116547)" userId="S::2116547@student.uwtsd.ac.uk::35d27ede-cd6c-4353-85e6-1666b89a99c3" providerId="AD" clId="Web-{9EB3C1BB-D699-FDD0-3F82-85A3DCABB3B6}" dt="2022-02-11T11:55:29.467" v="549" actId="20577"/>
        <pc:sldMkLst>
          <pc:docMk/>
          <pc:sldMk cId="1999413644" sldId="261"/>
        </pc:sldMkLst>
        <pc:spChg chg="mod">
          <ac:chgData name="Carole-Anne Thomas (2116547)" userId="S::2116547@student.uwtsd.ac.uk::35d27ede-cd6c-4353-85e6-1666b89a99c3" providerId="AD" clId="Web-{9EB3C1BB-D699-FDD0-3F82-85A3DCABB3B6}" dt="2022-02-11T11:55:08.669" v="534" actId="20577"/>
          <ac:spMkLst>
            <pc:docMk/>
            <pc:sldMk cId="1999413644" sldId="261"/>
            <ac:spMk id="2" creationId="{86617B94-A860-417D-8B15-CDD98777F51C}"/>
          </ac:spMkLst>
        </pc:spChg>
        <pc:spChg chg="mod">
          <ac:chgData name="Carole-Anne Thomas (2116547)" userId="S::2116547@student.uwtsd.ac.uk::35d27ede-cd6c-4353-85e6-1666b89a99c3" providerId="AD" clId="Web-{9EB3C1BB-D699-FDD0-3F82-85A3DCABB3B6}" dt="2022-02-11T11:55:29.467" v="549" actId="20577"/>
          <ac:spMkLst>
            <pc:docMk/>
            <pc:sldMk cId="1999413644" sldId="261"/>
            <ac:spMk id="3" creationId="{DF385ECF-E815-42DD-83F6-8D134BD8465B}"/>
          </ac:spMkLst>
        </pc:spChg>
      </pc:sldChg>
    </pc:docChg>
  </pc:docChgLst>
  <pc:docChgLst>
    <pc:chgData name="Carole-Anne Thomas (2116547)" userId="S::2116547@student.uwtsd.ac.uk::35d27ede-cd6c-4353-85e6-1666b89a99c3" providerId="AD" clId="Web-{16672171-082F-485C-33B8-0B385F228F77}"/>
    <pc:docChg chg="modSld">
      <pc:chgData name="Carole-Anne Thomas (2116547)" userId="S::2116547@student.uwtsd.ac.uk::35d27ede-cd6c-4353-85e6-1666b89a99c3" providerId="AD" clId="Web-{16672171-082F-485C-33B8-0B385F228F77}" dt="2022-02-25T15:16:28.546" v="35" actId="20577"/>
      <pc:docMkLst>
        <pc:docMk/>
      </pc:docMkLst>
      <pc:sldChg chg="addSp modSp">
        <pc:chgData name="Carole-Anne Thomas (2116547)" userId="S::2116547@student.uwtsd.ac.uk::35d27ede-cd6c-4353-85e6-1666b89a99c3" providerId="AD" clId="Web-{16672171-082F-485C-33B8-0B385F228F77}" dt="2022-02-25T15:16:28.546" v="35" actId="20577"/>
        <pc:sldMkLst>
          <pc:docMk/>
          <pc:sldMk cId="109857222" sldId="256"/>
        </pc:sldMkLst>
        <pc:spChg chg="add mod">
          <ac:chgData name="Carole-Anne Thomas (2116547)" userId="S::2116547@student.uwtsd.ac.uk::35d27ede-cd6c-4353-85e6-1666b89a99c3" providerId="AD" clId="Web-{16672171-082F-485C-33B8-0B385F228F77}" dt="2022-02-25T15:16:06.857" v="31" actId="14100"/>
          <ac:spMkLst>
            <pc:docMk/>
            <pc:sldMk cId="109857222" sldId="256"/>
            <ac:spMk id="3" creationId="{AAFC84DB-E62C-4DB9-9549-DC9190E2BB08}"/>
          </ac:spMkLst>
        </pc:spChg>
        <pc:spChg chg="mod">
          <ac:chgData name="Carole-Anne Thomas (2116547)" userId="S::2116547@student.uwtsd.ac.uk::35d27ede-cd6c-4353-85e6-1666b89a99c3" providerId="AD" clId="Web-{16672171-082F-485C-33B8-0B385F228F77}" dt="2022-02-25T15:16:28.546" v="35" actId="20577"/>
          <ac:spMkLst>
            <pc:docMk/>
            <pc:sldMk cId="109857222" sldId="256"/>
            <ac:spMk id="6" creationId="{6E6E1E71-2729-458D-BA01-075122096CE2}"/>
          </ac:spMkLst>
        </pc:spChg>
        <pc:graphicFrameChg chg="mod">
          <ac:chgData name="Carole-Anne Thomas (2116547)" userId="S::2116547@student.uwtsd.ac.uk::35d27ede-cd6c-4353-85e6-1666b89a99c3" providerId="AD" clId="Web-{16672171-082F-485C-33B8-0B385F228F77}" dt="2022-02-25T15:16:19.655" v="32" actId="1076"/>
          <ac:graphicFrameMkLst>
            <pc:docMk/>
            <pc:sldMk cId="109857222" sldId="256"/>
            <ac:graphicFrameMk id="5" creationId="{C94F9196-7D7D-47EA-A9F3-8B7C8BD3B09D}"/>
          </ac:graphicFrameMkLst>
        </pc:graphicFrameChg>
      </pc:sldChg>
    </pc:docChg>
  </pc:docChgLst>
  <pc:docChgLst>
    <pc:chgData name="Carole-Anne Thomas (2116547)" userId="S::2116547@student.uwtsd.ac.uk::35d27ede-cd6c-4353-85e6-1666b89a99c3" providerId="AD" clId="Web-{B71A0092-F679-6BFF-8D7D-553CB178AB17}"/>
    <pc:docChg chg="modSld">
      <pc:chgData name="Carole-Anne Thomas (2116547)" userId="S::2116547@student.uwtsd.ac.uk::35d27ede-cd6c-4353-85e6-1666b89a99c3" providerId="AD" clId="Web-{B71A0092-F679-6BFF-8D7D-553CB178AB17}" dt="2022-02-16T10:05:02.051" v="371" actId="20577"/>
      <pc:docMkLst>
        <pc:docMk/>
      </pc:docMkLst>
      <pc:sldChg chg="modSp">
        <pc:chgData name="Carole-Anne Thomas (2116547)" userId="S::2116547@student.uwtsd.ac.uk::35d27ede-cd6c-4353-85e6-1666b89a99c3" providerId="AD" clId="Web-{B71A0092-F679-6BFF-8D7D-553CB178AB17}" dt="2022-02-16T09:57:07.519" v="114" actId="20577"/>
        <pc:sldMkLst>
          <pc:docMk/>
          <pc:sldMk cId="2628482942" sldId="258"/>
        </pc:sldMkLst>
        <pc:spChg chg="mod">
          <ac:chgData name="Carole-Anne Thomas (2116547)" userId="S::2116547@student.uwtsd.ac.uk::35d27ede-cd6c-4353-85e6-1666b89a99c3" providerId="AD" clId="Web-{B71A0092-F679-6BFF-8D7D-553CB178AB17}" dt="2022-02-16T09:57:07.519" v="114" actId="20577"/>
          <ac:spMkLst>
            <pc:docMk/>
            <pc:sldMk cId="2628482942" sldId="258"/>
            <ac:spMk id="3" creationId="{C0E3C7E7-34E7-42EF-9931-0A79BF1A51A3}"/>
          </ac:spMkLst>
        </pc:spChg>
      </pc:sldChg>
      <pc:sldChg chg="modSp">
        <pc:chgData name="Carole-Anne Thomas (2116547)" userId="S::2116547@student.uwtsd.ac.uk::35d27ede-cd6c-4353-85e6-1666b89a99c3" providerId="AD" clId="Web-{B71A0092-F679-6BFF-8D7D-553CB178AB17}" dt="2022-02-16T10:05:02.051" v="371" actId="20577"/>
        <pc:sldMkLst>
          <pc:docMk/>
          <pc:sldMk cId="1999413644" sldId="261"/>
        </pc:sldMkLst>
        <pc:spChg chg="mod">
          <ac:chgData name="Carole-Anne Thomas (2116547)" userId="S::2116547@student.uwtsd.ac.uk::35d27ede-cd6c-4353-85e6-1666b89a99c3" providerId="AD" clId="Web-{B71A0092-F679-6BFF-8D7D-553CB178AB17}" dt="2022-02-16T10:05:02.051" v="371" actId="20577"/>
          <ac:spMkLst>
            <pc:docMk/>
            <pc:sldMk cId="1999413644" sldId="261"/>
            <ac:spMk id="3" creationId="{DF385ECF-E815-42DD-83F6-8D134BD8465B}"/>
          </ac:spMkLst>
        </pc:spChg>
      </pc:sldChg>
    </pc:docChg>
  </pc:docChgLst>
  <pc:docChgLst>
    <pc:chgData name="Carole-Anne Thomas (2116547)" userId="S::2116547@student.uwtsd.ac.uk::35d27ede-cd6c-4353-85e6-1666b89a99c3" providerId="AD" clId="Web-{7BE3AC73-34DC-F54C-D930-5EBE14149E4A}"/>
    <pc:docChg chg="modSld">
      <pc:chgData name="Carole-Anne Thomas (2116547)" userId="S::2116547@student.uwtsd.ac.uk::35d27ede-cd6c-4353-85e6-1666b89a99c3" providerId="AD" clId="Web-{7BE3AC73-34DC-F54C-D930-5EBE14149E4A}" dt="2022-03-09T11:05:33.135" v="18" actId="14100"/>
      <pc:docMkLst>
        <pc:docMk/>
      </pc:docMkLst>
      <pc:sldChg chg="modSp">
        <pc:chgData name="Carole-Anne Thomas (2116547)" userId="S::2116547@student.uwtsd.ac.uk::35d27ede-cd6c-4353-85e6-1666b89a99c3" providerId="AD" clId="Web-{7BE3AC73-34DC-F54C-D930-5EBE14149E4A}" dt="2022-03-09T10:56:42.618" v="14" actId="1076"/>
        <pc:sldMkLst>
          <pc:docMk/>
          <pc:sldMk cId="109857222" sldId="256"/>
        </pc:sldMkLst>
        <pc:spChg chg="mod">
          <ac:chgData name="Carole-Anne Thomas (2116547)" userId="S::2116547@student.uwtsd.ac.uk::35d27ede-cd6c-4353-85e6-1666b89a99c3" providerId="AD" clId="Web-{7BE3AC73-34DC-F54C-D930-5EBE14149E4A}" dt="2022-03-09T10:56:42.618" v="14" actId="1076"/>
          <ac:spMkLst>
            <pc:docMk/>
            <pc:sldMk cId="109857222" sldId="256"/>
            <ac:spMk id="3" creationId="{AAFC84DB-E62C-4DB9-9549-DC9190E2BB08}"/>
          </ac:spMkLst>
        </pc:spChg>
        <pc:spChg chg="mod">
          <ac:chgData name="Carole-Anne Thomas (2116547)" userId="S::2116547@student.uwtsd.ac.uk::35d27ede-cd6c-4353-85e6-1666b89a99c3" providerId="AD" clId="Web-{7BE3AC73-34DC-F54C-D930-5EBE14149E4A}" dt="2022-03-09T10:55:53.334" v="5" actId="1076"/>
          <ac:spMkLst>
            <pc:docMk/>
            <pc:sldMk cId="109857222" sldId="256"/>
            <ac:spMk id="6" creationId="{6E6E1E71-2729-458D-BA01-075122096CE2}"/>
          </ac:spMkLst>
        </pc:spChg>
        <pc:graphicFrameChg chg="mod">
          <ac:chgData name="Carole-Anne Thomas (2116547)" userId="S::2116547@student.uwtsd.ac.uk::35d27ede-cd6c-4353-85e6-1666b89a99c3" providerId="AD" clId="Web-{7BE3AC73-34DC-F54C-D930-5EBE14149E4A}" dt="2022-03-09T10:56:16.851" v="8" actId="1076"/>
          <ac:graphicFrameMkLst>
            <pc:docMk/>
            <pc:sldMk cId="109857222" sldId="256"/>
            <ac:graphicFrameMk id="5" creationId="{C94F9196-7D7D-47EA-A9F3-8B7C8BD3B09D}"/>
          </ac:graphicFrameMkLst>
        </pc:graphicFrameChg>
      </pc:sldChg>
      <pc:sldChg chg="modSp">
        <pc:chgData name="Carole-Anne Thomas (2116547)" userId="S::2116547@student.uwtsd.ac.uk::35d27ede-cd6c-4353-85e6-1666b89a99c3" providerId="AD" clId="Web-{7BE3AC73-34DC-F54C-D930-5EBE14149E4A}" dt="2022-03-09T11:05:33.135" v="18" actId="14100"/>
        <pc:sldMkLst>
          <pc:docMk/>
          <pc:sldMk cId="520071228" sldId="260"/>
        </pc:sldMkLst>
        <pc:spChg chg="mod">
          <ac:chgData name="Carole-Anne Thomas (2116547)" userId="S::2116547@student.uwtsd.ac.uk::35d27ede-cd6c-4353-85e6-1666b89a99c3" providerId="AD" clId="Web-{7BE3AC73-34DC-F54C-D930-5EBE14149E4A}" dt="2022-03-09T11:05:33.135" v="18" actId="14100"/>
          <ac:spMkLst>
            <pc:docMk/>
            <pc:sldMk cId="520071228" sldId="260"/>
            <ac:spMk id="4" creationId="{FEBC8D37-F6B8-41B8-AD43-51E3E1ED3543}"/>
          </ac:spMkLst>
        </pc:spChg>
        <pc:spChg chg="mod">
          <ac:chgData name="Carole-Anne Thomas (2116547)" userId="S::2116547@student.uwtsd.ac.uk::35d27ede-cd6c-4353-85e6-1666b89a99c3" providerId="AD" clId="Web-{7BE3AC73-34DC-F54C-D930-5EBE14149E4A}" dt="2022-03-09T11:05:29.635" v="17" actId="1076"/>
          <ac:spMkLst>
            <pc:docMk/>
            <pc:sldMk cId="520071228" sldId="260"/>
            <ac:spMk id="5" creationId="{94CF8FCD-AA91-4250-84A2-FC61BA792314}"/>
          </ac:spMkLst>
        </pc:spChg>
      </pc:sldChg>
    </pc:docChg>
  </pc:docChgLst>
  <pc:docChgLst>
    <pc:chgData name="Carole-Anne Thomas (2116547)" userId="S::2116547@student.uwtsd.ac.uk::35d27ede-cd6c-4353-85e6-1666b89a99c3" providerId="AD" clId="Web-{2D0B8023-E593-08C7-D59B-EC9C6D3AF6B9}"/>
    <pc:docChg chg="modSld">
      <pc:chgData name="Carole-Anne Thomas (2116547)" userId="S::2116547@student.uwtsd.ac.uk::35d27ede-cd6c-4353-85e6-1666b89a99c3" providerId="AD" clId="Web-{2D0B8023-E593-08C7-D59B-EC9C6D3AF6B9}" dt="2022-02-09T13:05:14.791" v="57" actId="20577"/>
      <pc:docMkLst>
        <pc:docMk/>
      </pc:docMkLst>
      <pc:sldChg chg="modSp">
        <pc:chgData name="Carole-Anne Thomas (2116547)" userId="S::2116547@student.uwtsd.ac.uk::35d27ede-cd6c-4353-85e6-1666b89a99c3" providerId="AD" clId="Web-{2D0B8023-E593-08C7-D59B-EC9C6D3AF6B9}" dt="2022-02-09T13:05:14.791" v="57" actId="20577"/>
        <pc:sldMkLst>
          <pc:docMk/>
          <pc:sldMk cId="3931705254" sldId="259"/>
        </pc:sldMkLst>
        <pc:spChg chg="mod">
          <ac:chgData name="Carole-Anne Thomas (2116547)" userId="S::2116547@student.uwtsd.ac.uk::35d27ede-cd6c-4353-85e6-1666b89a99c3" providerId="AD" clId="Web-{2D0B8023-E593-08C7-D59B-EC9C6D3AF6B9}" dt="2022-02-09T13:05:14.791" v="57" actId="20577"/>
          <ac:spMkLst>
            <pc:docMk/>
            <pc:sldMk cId="3931705254" sldId="259"/>
            <ac:spMk id="3" creationId="{A69AA0DE-6600-46D0-AD9B-BE91D4979DBA}"/>
          </ac:spMkLst>
        </pc:spChg>
      </pc:sldChg>
    </pc:docChg>
  </pc:docChgLst>
  <pc:docChgLst>
    <pc:chgData name="Carole-Anne Thomas (2116547)" userId="S::2116547@student.uwtsd.ac.uk::35d27ede-cd6c-4353-85e6-1666b89a99c3" providerId="AD" clId="Web-{784AFF48-07AE-DC24-B976-4F539DDDCE13}"/>
    <pc:docChg chg="addSld modSld">
      <pc:chgData name="Carole-Anne Thomas (2116547)" userId="S::2116547@student.uwtsd.ac.uk::35d27ede-cd6c-4353-85e6-1666b89a99c3" providerId="AD" clId="Web-{784AFF48-07AE-DC24-B976-4F539DDDCE13}" dt="2022-02-25T14:35:58.265" v="88" actId="20577"/>
      <pc:docMkLst>
        <pc:docMk/>
      </pc:docMkLst>
      <pc:sldChg chg="modSp">
        <pc:chgData name="Carole-Anne Thomas (2116547)" userId="S::2116547@student.uwtsd.ac.uk::35d27ede-cd6c-4353-85e6-1666b89a99c3" providerId="AD" clId="Web-{784AFF48-07AE-DC24-B976-4F539DDDCE13}" dt="2022-02-25T14:34:46.091" v="62" actId="20577"/>
        <pc:sldMkLst>
          <pc:docMk/>
          <pc:sldMk cId="520071228" sldId="260"/>
        </pc:sldMkLst>
        <pc:spChg chg="mod">
          <ac:chgData name="Carole-Anne Thomas (2116547)" userId="S::2116547@student.uwtsd.ac.uk::35d27ede-cd6c-4353-85e6-1666b89a99c3" providerId="AD" clId="Web-{784AFF48-07AE-DC24-B976-4F539DDDCE13}" dt="2022-02-25T14:34:46.091" v="62" actId="20577"/>
          <ac:spMkLst>
            <pc:docMk/>
            <pc:sldMk cId="520071228" sldId="260"/>
            <ac:spMk id="2" creationId="{2B6C726B-2E44-4C5C-893B-7C545A1B670D}"/>
          </ac:spMkLst>
        </pc:spChg>
      </pc:sldChg>
      <pc:sldChg chg="modSp">
        <pc:chgData name="Carole-Anne Thomas (2116547)" userId="S::2116547@student.uwtsd.ac.uk::35d27ede-cd6c-4353-85e6-1666b89a99c3" providerId="AD" clId="Web-{784AFF48-07AE-DC24-B976-4F539DDDCE13}" dt="2022-02-25T14:34:33.747" v="59" actId="20577"/>
        <pc:sldMkLst>
          <pc:docMk/>
          <pc:sldMk cId="1999413644" sldId="261"/>
        </pc:sldMkLst>
        <pc:spChg chg="mod">
          <ac:chgData name="Carole-Anne Thomas (2116547)" userId="S::2116547@student.uwtsd.ac.uk::35d27ede-cd6c-4353-85e6-1666b89a99c3" providerId="AD" clId="Web-{784AFF48-07AE-DC24-B976-4F539DDDCE13}" dt="2022-02-25T14:34:33.747" v="59" actId="20577"/>
          <ac:spMkLst>
            <pc:docMk/>
            <pc:sldMk cId="1999413644" sldId="261"/>
            <ac:spMk id="2" creationId="{86617B94-A860-417D-8B15-CDD98777F51C}"/>
          </ac:spMkLst>
        </pc:spChg>
        <pc:spChg chg="mod">
          <ac:chgData name="Carole-Anne Thomas (2116547)" userId="S::2116547@student.uwtsd.ac.uk::35d27ede-cd6c-4353-85e6-1666b89a99c3" providerId="AD" clId="Web-{784AFF48-07AE-DC24-B976-4F539DDDCE13}" dt="2022-02-25T14:34:13.903" v="52" actId="20577"/>
          <ac:spMkLst>
            <pc:docMk/>
            <pc:sldMk cId="1999413644" sldId="261"/>
            <ac:spMk id="3" creationId="{DF385ECF-E815-42DD-83F6-8D134BD8465B}"/>
          </ac:spMkLst>
        </pc:spChg>
      </pc:sldChg>
      <pc:sldChg chg="modSp new">
        <pc:chgData name="Carole-Anne Thomas (2116547)" userId="S::2116547@student.uwtsd.ac.uk::35d27ede-cd6c-4353-85e6-1666b89a99c3" providerId="AD" clId="Web-{784AFF48-07AE-DC24-B976-4F539DDDCE13}" dt="2022-02-25T14:33:51.730" v="13" actId="20577"/>
        <pc:sldMkLst>
          <pc:docMk/>
          <pc:sldMk cId="2919347589" sldId="262"/>
        </pc:sldMkLst>
        <pc:spChg chg="mod">
          <ac:chgData name="Carole-Anne Thomas (2116547)" userId="S::2116547@student.uwtsd.ac.uk::35d27ede-cd6c-4353-85e6-1666b89a99c3" providerId="AD" clId="Web-{784AFF48-07AE-DC24-B976-4F539DDDCE13}" dt="2022-02-25T14:33:28.042" v="11" actId="20577"/>
          <ac:spMkLst>
            <pc:docMk/>
            <pc:sldMk cId="2919347589" sldId="262"/>
            <ac:spMk id="2" creationId="{80052E1F-01E9-4F5F-B1BD-41A79B966DD0}"/>
          </ac:spMkLst>
        </pc:spChg>
        <pc:spChg chg="mod">
          <ac:chgData name="Carole-Anne Thomas (2116547)" userId="S::2116547@student.uwtsd.ac.uk::35d27ede-cd6c-4353-85e6-1666b89a99c3" providerId="AD" clId="Web-{784AFF48-07AE-DC24-B976-4F539DDDCE13}" dt="2022-02-25T14:33:51.730" v="13" actId="20577"/>
          <ac:spMkLst>
            <pc:docMk/>
            <pc:sldMk cId="2919347589" sldId="262"/>
            <ac:spMk id="3" creationId="{00E946F9-6E5D-4B5E-8606-9B35EB644F66}"/>
          </ac:spMkLst>
        </pc:spChg>
      </pc:sldChg>
      <pc:sldChg chg="modSp new">
        <pc:chgData name="Carole-Anne Thomas (2116547)" userId="S::2116547@student.uwtsd.ac.uk::35d27ede-cd6c-4353-85e6-1666b89a99c3" providerId="AD" clId="Web-{784AFF48-07AE-DC24-B976-4F539DDDCE13}" dt="2022-02-25T14:32:42.181" v="9" actId="20577"/>
        <pc:sldMkLst>
          <pc:docMk/>
          <pc:sldMk cId="203456204" sldId="263"/>
        </pc:sldMkLst>
        <pc:spChg chg="mod">
          <ac:chgData name="Carole-Anne Thomas (2116547)" userId="S::2116547@student.uwtsd.ac.uk::35d27ede-cd6c-4353-85e6-1666b89a99c3" providerId="AD" clId="Web-{784AFF48-07AE-DC24-B976-4F539DDDCE13}" dt="2022-02-25T14:32:42.181" v="9" actId="20577"/>
          <ac:spMkLst>
            <pc:docMk/>
            <pc:sldMk cId="203456204" sldId="263"/>
            <ac:spMk id="2" creationId="{3A69E3E3-E2F8-4A60-9904-F06AC08FAC18}"/>
          </ac:spMkLst>
        </pc:spChg>
      </pc:sldChg>
      <pc:sldChg chg="modSp new">
        <pc:chgData name="Carole-Anne Thomas (2116547)" userId="S::2116547@student.uwtsd.ac.uk::35d27ede-cd6c-4353-85e6-1666b89a99c3" providerId="AD" clId="Web-{784AFF48-07AE-DC24-B976-4F539DDDCE13}" dt="2022-02-25T14:35:07.482" v="69" actId="20577"/>
        <pc:sldMkLst>
          <pc:docMk/>
          <pc:sldMk cId="111953789" sldId="264"/>
        </pc:sldMkLst>
        <pc:spChg chg="mod">
          <ac:chgData name="Carole-Anne Thomas (2116547)" userId="S::2116547@student.uwtsd.ac.uk::35d27ede-cd6c-4353-85e6-1666b89a99c3" providerId="AD" clId="Web-{784AFF48-07AE-DC24-B976-4F539DDDCE13}" dt="2022-02-25T14:35:07.482" v="69" actId="20577"/>
          <ac:spMkLst>
            <pc:docMk/>
            <pc:sldMk cId="111953789" sldId="264"/>
            <ac:spMk id="2" creationId="{47CC842D-3404-4879-BE34-15147047D6BE}"/>
          </ac:spMkLst>
        </pc:spChg>
      </pc:sldChg>
      <pc:sldChg chg="modSp new">
        <pc:chgData name="Carole-Anne Thomas (2116547)" userId="S::2116547@student.uwtsd.ac.uk::35d27ede-cd6c-4353-85e6-1666b89a99c3" providerId="AD" clId="Web-{784AFF48-07AE-DC24-B976-4F539DDDCE13}" dt="2022-02-25T14:35:28.592" v="78" actId="20577"/>
        <pc:sldMkLst>
          <pc:docMk/>
          <pc:sldMk cId="1794070469" sldId="265"/>
        </pc:sldMkLst>
        <pc:spChg chg="mod">
          <ac:chgData name="Carole-Anne Thomas (2116547)" userId="S::2116547@student.uwtsd.ac.uk::35d27ede-cd6c-4353-85e6-1666b89a99c3" providerId="AD" clId="Web-{784AFF48-07AE-DC24-B976-4F539DDDCE13}" dt="2022-02-25T14:35:28.592" v="78" actId="20577"/>
          <ac:spMkLst>
            <pc:docMk/>
            <pc:sldMk cId="1794070469" sldId="265"/>
            <ac:spMk id="2" creationId="{BB787A65-BB8E-4C4C-9C8D-63B9D4915E83}"/>
          </ac:spMkLst>
        </pc:spChg>
      </pc:sldChg>
      <pc:sldChg chg="modSp new">
        <pc:chgData name="Carole-Anne Thomas (2116547)" userId="S::2116547@student.uwtsd.ac.uk::35d27ede-cd6c-4353-85e6-1666b89a99c3" providerId="AD" clId="Web-{784AFF48-07AE-DC24-B976-4F539DDDCE13}" dt="2022-02-25T14:35:58.265" v="88" actId="20577"/>
        <pc:sldMkLst>
          <pc:docMk/>
          <pc:sldMk cId="3383461409" sldId="266"/>
        </pc:sldMkLst>
        <pc:spChg chg="mod">
          <ac:chgData name="Carole-Anne Thomas (2116547)" userId="S::2116547@student.uwtsd.ac.uk::35d27ede-cd6c-4353-85e6-1666b89a99c3" providerId="AD" clId="Web-{784AFF48-07AE-DC24-B976-4F539DDDCE13}" dt="2022-02-25T14:35:58.265" v="88" actId="20577"/>
          <ac:spMkLst>
            <pc:docMk/>
            <pc:sldMk cId="3383461409" sldId="266"/>
            <ac:spMk id="2" creationId="{28CBF406-38AD-43F9-9B3F-A771D62D0837}"/>
          </ac:spMkLst>
        </pc:spChg>
      </pc:sldChg>
    </pc:docChg>
  </pc:docChgLst>
  <pc:docChgLst>
    <pc:chgData name="Carole-Anne Thomas (2116547)" userId="S::2116547@student.uwtsd.ac.uk::35d27ede-cd6c-4353-85e6-1666b89a99c3" providerId="AD" clId="Web-{AF422D21-A3E7-BB53-8523-49474EA8769F}"/>
    <pc:docChg chg="modSld">
      <pc:chgData name="Carole-Anne Thomas (2116547)" userId="S::2116547@student.uwtsd.ac.uk::35d27ede-cd6c-4353-85e6-1666b89a99c3" providerId="AD" clId="Web-{AF422D21-A3E7-BB53-8523-49474EA8769F}" dt="2022-03-01T14:27:08.856" v="702"/>
      <pc:docMkLst>
        <pc:docMk/>
      </pc:docMkLst>
      <pc:sldChg chg="modSp">
        <pc:chgData name="Carole-Anne Thomas (2116547)" userId="S::2116547@student.uwtsd.ac.uk::35d27ede-cd6c-4353-85e6-1666b89a99c3" providerId="AD" clId="Web-{AF422D21-A3E7-BB53-8523-49474EA8769F}" dt="2022-03-01T14:06:58.593" v="6" actId="1076"/>
        <pc:sldMkLst>
          <pc:docMk/>
          <pc:sldMk cId="3931705254" sldId="259"/>
        </pc:sldMkLst>
        <pc:spChg chg="mod">
          <ac:chgData name="Carole-Anne Thomas (2116547)" userId="S::2116547@student.uwtsd.ac.uk::35d27ede-cd6c-4353-85e6-1666b89a99c3" providerId="AD" clId="Web-{AF422D21-A3E7-BB53-8523-49474EA8769F}" dt="2022-03-01T14:06:58.593" v="6" actId="1076"/>
          <ac:spMkLst>
            <pc:docMk/>
            <pc:sldMk cId="3931705254" sldId="259"/>
            <ac:spMk id="3" creationId="{A69AA0DE-6600-46D0-AD9B-BE91D4979DBA}"/>
          </ac:spMkLst>
        </pc:spChg>
      </pc:sldChg>
      <pc:sldChg chg="addSp delSp modSp">
        <pc:chgData name="Carole-Anne Thomas (2116547)" userId="S::2116547@student.uwtsd.ac.uk::35d27ede-cd6c-4353-85e6-1666b89a99c3" providerId="AD" clId="Web-{AF422D21-A3E7-BB53-8523-49474EA8769F}" dt="2022-03-01T14:27:08.856" v="702"/>
        <pc:sldMkLst>
          <pc:docMk/>
          <pc:sldMk cId="2919347589" sldId="262"/>
        </pc:sldMkLst>
        <pc:spChg chg="mod">
          <ac:chgData name="Carole-Anne Thomas (2116547)" userId="S::2116547@student.uwtsd.ac.uk::35d27ede-cd6c-4353-85e6-1666b89a99c3" providerId="AD" clId="Web-{AF422D21-A3E7-BB53-8523-49474EA8769F}" dt="2022-03-01T14:08:52.955" v="26" actId="20577"/>
          <ac:spMkLst>
            <pc:docMk/>
            <pc:sldMk cId="2919347589" sldId="262"/>
            <ac:spMk id="2" creationId="{80052E1F-01E9-4F5F-B1BD-41A79B966DD0}"/>
          </ac:spMkLst>
        </pc:spChg>
        <pc:spChg chg="mod">
          <ac:chgData name="Carole-Anne Thomas (2116547)" userId="S::2116547@student.uwtsd.ac.uk::35d27ede-cd6c-4353-85e6-1666b89a99c3" providerId="AD" clId="Web-{AF422D21-A3E7-BB53-8523-49474EA8769F}" dt="2022-03-01T14:09:00.659" v="27" actId="20577"/>
          <ac:spMkLst>
            <pc:docMk/>
            <pc:sldMk cId="2919347589" sldId="262"/>
            <ac:spMk id="3" creationId="{00E946F9-6E5D-4B5E-8606-9B35EB644F66}"/>
          </ac:spMkLst>
        </pc:spChg>
        <pc:spChg chg="add mod">
          <ac:chgData name="Carole-Anne Thomas (2116547)" userId="S::2116547@student.uwtsd.ac.uk::35d27ede-cd6c-4353-85e6-1666b89a99c3" providerId="AD" clId="Web-{AF422D21-A3E7-BB53-8523-49474EA8769F}" dt="2022-03-01T14:26:55.091" v="698" actId="20577"/>
          <ac:spMkLst>
            <pc:docMk/>
            <pc:sldMk cId="2919347589" sldId="262"/>
            <ac:spMk id="4" creationId="{689C558D-7A67-4CC6-A567-96F771DFD136}"/>
          </ac:spMkLst>
        </pc:spChg>
        <pc:spChg chg="add del mod">
          <ac:chgData name="Carole-Anne Thomas (2116547)" userId="S::2116547@student.uwtsd.ac.uk::35d27ede-cd6c-4353-85e6-1666b89a99c3" providerId="AD" clId="Web-{AF422D21-A3E7-BB53-8523-49474EA8769F}" dt="2022-03-01T14:27:08.856" v="702"/>
          <ac:spMkLst>
            <pc:docMk/>
            <pc:sldMk cId="2919347589" sldId="262"/>
            <ac:spMk id="5" creationId="{1C1E554B-D665-4414-A50D-04EAEBF60D09}"/>
          </ac:spMkLst>
        </pc:spChg>
      </pc:sldChg>
    </pc:docChg>
  </pc:docChgLst>
  <pc:docChgLst>
    <pc:chgData name="Carole-Anne Thomas (2116547)" userId="S::2116547@student.uwtsd.ac.uk::35d27ede-cd6c-4353-85e6-1666b89a99c3" providerId="AD" clId="Web-{F445CFF9-03F0-A8CF-3C42-C85EC73F63D4}"/>
    <pc:docChg chg="modSld">
      <pc:chgData name="Carole-Anne Thomas (2116547)" userId="S::2116547@student.uwtsd.ac.uk::35d27ede-cd6c-4353-85e6-1666b89a99c3" providerId="AD" clId="Web-{F445CFF9-03F0-A8CF-3C42-C85EC73F63D4}" dt="2022-03-09T13:37:53.709" v="1236" actId="20577"/>
      <pc:docMkLst>
        <pc:docMk/>
      </pc:docMkLst>
      <pc:sldChg chg="modSp">
        <pc:chgData name="Carole-Anne Thomas (2116547)" userId="S::2116547@student.uwtsd.ac.uk::35d27ede-cd6c-4353-85e6-1666b89a99c3" providerId="AD" clId="Web-{F445CFF9-03F0-A8CF-3C42-C85EC73F63D4}" dt="2022-03-09T13:19:05.687" v="761" actId="20577"/>
        <pc:sldMkLst>
          <pc:docMk/>
          <pc:sldMk cId="2919347589" sldId="262"/>
        </pc:sldMkLst>
        <pc:spChg chg="mod">
          <ac:chgData name="Carole-Anne Thomas (2116547)" userId="S::2116547@student.uwtsd.ac.uk::35d27ede-cd6c-4353-85e6-1666b89a99c3" providerId="AD" clId="Web-{F445CFF9-03F0-A8CF-3C42-C85EC73F63D4}" dt="2022-03-09T13:19:05.687" v="761" actId="20577"/>
          <ac:spMkLst>
            <pc:docMk/>
            <pc:sldMk cId="2919347589" sldId="262"/>
            <ac:spMk id="4" creationId="{689C558D-7A67-4CC6-A567-96F771DFD136}"/>
          </ac:spMkLst>
        </pc:spChg>
      </pc:sldChg>
      <pc:sldChg chg="addSp modSp">
        <pc:chgData name="Carole-Anne Thomas (2116547)" userId="S::2116547@student.uwtsd.ac.uk::35d27ede-cd6c-4353-85e6-1666b89a99c3" providerId="AD" clId="Web-{F445CFF9-03F0-A8CF-3C42-C85EC73F63D4}" dt="2022-03-09T13:16:26.700" v="712" actId="14100"/>
        <pc:sldMkLst>
          <pc:docMk/>
          <pc:sldMk cId="203456204" sldId="263"/>
        </pc:sldMkLst>
        <pc:spChg chg="mod">
          <ac:chgData name="Carole-Anne Thomas (2116547)" userId="S::2116547@student.uwtsd.ac.uk::35d27ede-cd6c-4353-85e6-1666b89a99c3" providerId="AD" clId="Web-{F445CFF9-03F0-A8CF-3C42-C85EC73F63D4}" dt="2022-03-09T13:15:01.964" v="698" actId="20577"/>
          <ac:spMkLst>
            <pc:docMk/>
            <pc:sldMk cId="203456204" sldId="263"/>
            <ac:spMk id="3" creationId="{A37AAC20-AD40-4A45-A99D-7A44C41E2184}"/>
          </ac:spMkLst>
        </pc:spChg>
        <pc:spChg chg="add mod">
          <ac:chgData name="Carole-Anne Thomas (2116547)" userId="S::2116547@student.uwtsd.ac.uk::35d27ede-cd6c-4353-85e6-1666b89a99c3" providerId="AD" clId="Web-{F445CFF9-03F0-A8CF-3C42-C85EC73F63D4}" dt="2022-03-09T13:14:48.729" v="696" actId="1076"/>
          <ac:spMkLst>
            <pc:docMk/>
            <pc:sldMk cId="203456204" sldId="263"/>
            <ac:spMk id="4" creationId="{DD99663F-0162-4CE3-96B4-FB6CAA89728D}"/>
          </ac:spMkLst>
        </pc:spChg>
        <pc:spChg chg="add mod">
          <ac:chgData name="Carole-Anne Thomas (2116547)" userId="S::2116547@student.uwtsd.ac.uk::35d27ede-cd6c-4353-85e6-1666b89a99c3" providerId="AD" clId="Web-{F445CFF9-03F0-A8CF-3C42-C85EC73F63D4}" dt="2022-03-09T13:16:26.700" v="712" actId="14100"/>
          <ac:spMkLst>
            <pc:docMk/>
            <pc:sldMk cId="203456204" sldId="263"/>
            <ac:spMk id="5" creationId="{95923D65-3620-45EE-B988-2D7DE8746C73}"/>
          </ac:spMkLst>
        </pc:spChg>
      </pc:sldChg>
      <pc:sldChg chg="addSp delSp modSp">
        <pc:chgData name="Carole-Anne Thomas (2116547)" userId="S::2116547@student.uwtsd.ac.uk::35d27ede-cd6c-4353-85e6-1666b89a99c3" providerId="AD" clId="Web-{F445CFF9-03F0-A8CF-3C42-C85EC73F63D4}" dt="2022-03-09T13:12:28.820" v="680" actId="20577"/>
        <pc:sldMkLst>
          <pc:docMk/>
          <pc:sldMk cId="111953789" sldId="264"/>
        </pc:sldMkLst>
        <pc:spChg chg="mod">
          <ac:chgData name="Carole-Anne Thomas (2116547)" userId="S::2116547@student.uwtsd.ac.uk::35d27ede-cd6c-4353-85e6-1666b89a99c3" providerId="AD" clId="Web-{F445CFF9-03F0-A8CF-3C42-C85EC73F63D4}" dt="2022-03-09T13:04:24.733" v="569" actId="1076"/>
          <ac:spMkLst>
            <pc:docMk/>
            <pc:sldMk cId="111953789" sldId="264"/>
            <ac:spMk id="2" creationId="{47CC842D-3404-4879-BE34-15147047D6BE}"/>
          </ac:spMkLst>
        </pc:spChg>
        <pc:spChg chg="add del mod">
          <ac:chgData name="Carole-Anne Thomas (2116547)" userId="S::2116547@student.uwtsd.ac.uk::35d27ede-cd6c-4353-85e6-1666b89a99c3" providerId="AD" clId="Web-{F445CFF9-03F0-A8CF-3C42-C85EC73F63D4}" dt="2022-03-09T13:12:28.820" v="680" actId="20577"/>
          <ac:spMkLst>
            <pc:docMk/>
            <pc:sldMk cId="111953789" sldId="264"/>
            <ac:spMk id="3" creationId="{9C3DFC65-B175-4F51-BB22-7A867BB2CED5}"/>
          </ac:spMkLst>
        </pc:spChg>
        <pc:spChg chg="add del mod">
          <ac:chgData name="Carole-Anne Thomas (2116547)" userId="S::2116547@student.uwtsd.ac.uk::35d27ede-cd6c-4353-85e6-1666b89a99c3" providerId="AD" clId="Web-{F445CFF9-03F0-A8CF-3C42-C85EC73F63D4}" dt="2022-03-09T13:04:04.451" v="567"/>
          <ac:spMkLst>
            <pc:docMk/>
            <pc:sldMk cId="111953789" sldId="264"/>
            <ac:spMk id="5" creationId="{11126A96-ED7A-4ACC-B282-4CE2D1DE543B}"/>
          </ac:spMkLst>
        </pc:spChg>
      </pc:sldChg>
      <pc:sldChg chg="modSp">
        <pc:chgData name="Carole-Anne Thomas (2116547)" userId="S::2116547@student.uwtsd.ac.uk::35d27ede-cd6c-4353-85e6-1666b89a99c3" providerId="AD" clId="Web-{F445CFF9-03F0-A8CF-3C42-C85EC73F63D4}" dt="2022-03-09T13:37:53.709" v="1236" actId="20577"/>
        <pc:sldMkLst>
          <pc:docMk/>
          <pc:sldMk cId="1794070469" sldId="265"/>
        </pc:sldMkLst>
        <pc:spChg chg="mod">
          <ac:chgData name="Carole-Anne Thomas (2116547)" userId="S::2116547@student.uwtsd.ac.uk::35d27ede-cd6c-4353-85e6-1666b89a99c3" providerId="AD" clId="Web-{F445CFF9-03F0-A8CF-3C42-C85EC73F63D4}" dt="2022-03-09T13:37:53.709" v="1236" actId="20577"/>
          <ac:spMkLst>
            <pc:docMk/>
            <pc:sldMk cId="1794070469" sldId="265"/>
            <ac:spMk id="3" creationId="{9A777BEC-83F6-4B6C-9248-A5EF53BA8FCD}"/>
          </ac:spMkLst>
        </pc:spChg>
      </pc:sldChg>
    </pc:docChg>
  </pc:docChgLst>
  <pc:docChgLst>
    <pc:chgData name="Carole-Anne Thomas (2116547)" userId="S::2116547@student.uwtsd.ac.uk::35d27ede-cd6c-4353-85e6-1666b89a99c3" providerId="AD" clId="Web-{606DD6AC-5ADE-5E91-EF70-9A0CDA1B1998}"/>
    <pc:docChg chg="modSld">
      <pc:chgData name="Carole-Anne Thomas (2116547)" userId="S::2116547@student.uwtsd.ac.uk::35d27ede-cd6c-4353-85e6-1666b89a99c3" providerId="AD" clId="Web-{606DD6AC-5ADE-5E91-EF70-9A0CDA1B1998}" dt="2022-03-09T11:31:10.604" v="130" actId="20577"/>
      <pc:docMkLst>
        <pc:docMk/>
      </pc:docMkLst>
      <pc:sldChg chg="delSp modSp">
        <pc:chgData name="Carole-Anne Thomas (2116547)" userId="S::2116547@student.uwtsd.ac.uk::35d27ede-cd6c-4353-85e6-1666b89a99c3" providerId="AD" clId="Web-{606DD6AC-5ADE-5E91-EF70-9A0CDA1B1998}" dt="2022-03-09T11:19:15.398" v="4" actId="1076"/>
        <pc:sldMkLst>
          <pc:docMk/>
          <pc:sldMk cId="520071228" sldId="260"/>
        </pc:sldMkLst>
        <pc:spChg chg="mod">
          <ac:chgData name="Carole-Anne Thomas (2116547)" userId="S::2116547@student.uwtsd.ac.uk::35d27ede-cd6c-4353-85e6-1666b89a99c3" providerId="AD" clId="Web-{606DD6AC-5ADE-5E91-EF70-9A0CDA1B1998}" dt="2022-03-09T11:19:15.398" v="4" actId="1076"/>
          <ac:spMkLst>
            <pc:docMk/>
            <pc:sldMk cId="520071228" sldId="260"/>
            <ac:spMk id="3" creationId="{C20B9F1B-4D65-4762-9CEC-028D905CEF72}"/>
          </ac:spMkLst>
        </pc:spChg>
        <pc:spChg chg="del">
          <ac:chgData name="Carole-Anne Thomas (2116547)" userId="S::2116547@student.uwtsd.ac.uk::35d27ede-cd6c-4353-85e6-1666b89a99c3" providerId="AD" clId="Web-{606DD6AC-5ADE-5E91-EF70-9A0CDA1B1998}" dt="2022-03-09T11:16:30.141" v="3"/>
          <ac:spMkLst>
            <pc:docMk/>
            <pc:sldMk cId="520071228" sldId="260"/>
            <ac:spMk id="4" creationId="{FEBC8D37-F6B8-41B8-AD43-51E3E1ED3543}"/>
          </ac:spMkLst>
        </pc:spChg>
        <pc:spChg chg="del mod">
          <ac:chgData name="Carole-Anne Thomas (2116547)" userId="S::2116547@student.uwtsd.ac.uk::35d27ede-cd6c-4353-85e6-1666b89a99c3" providerId="AD" clId="Web-{606DD6AC-5ADE-5E91-EF70-9A0CDA1B1998}" dt="2022-03-09T11:16:26.531" v="2"/>
          <ac:spMkLst>
            <pc:docMk/>
            <pc:sldMk cId="520071228" sldId="260"/>
            <ac:spMk id="5" creationId="{94CF8FCD-AA91-4250-84A2-FC61BA792314}"/>
          </ac:spMkLst>
        </pc:spChg>
      </pc:sldChg>
      <pc:sldChg chg="modSp">
        <pc:chgData name="Carole-Anne Thomas (2116547)" userId="S::2116547@student.uwtsd.ac.uk::35d27ede-cd6c-4353-85e6-1666b89a99c3" providerId="AD" clId="Web-{606DD6AC-5ADE-5E91-EF70-9A0CDA1B1998}" dt="2022-03-09T11:31:10.604" v="130" actId="20577"/>
        <pc:sldMkLst>
          <pc:docMk/>
          <pc:sldMk cId="2919347589" sldId="262"/>
        </pc:sldMkLst>
        <pc:spChg chg="mod">
          <ac:chgData name="Carole-Anne Thomas (2116547)" userId="S::2116547@student.uwtsd.ac.uk::35d27ede-cd6c-4353-85e6-1666b89a99c3" providerId="AD" clId="Web-{606DD6AC-5ADE-5E91-EF70-9A0CDA1B1998}" dt="2022-03-09T11:31:10.604" v="130" actId="20577"/>
          <ac:spMkLst>
            <pc:docMk/>
            <pc:sldMk cId="2919347589" sldId="262"/>
            <ac:spMk id="4" creationId="{689C558D-7A67-4CC6-A567-96F771DFD136}"/>
          </ac:spMkLst>
        </pc:spChg>
      </pc:sldChg>
    </pc:docChg>
  </pc:docChgLst>
  <pc:docChgLst>
    <pc:chgData name="Carole-Anne Thomas (2116547)" userId="S::2116547@student.uwtsd.ac.uk::35d27ede-cd6c-4353-85e6-1666b89a99c3" providerId="AD" clId="Web-{D38290DE-4831-7E61-C5E4-7DCEAF98E336}"/>
    <pc:docChg chg="addSld modSld">
      <pc:chgData name="Carole-Anne Thomas (2116547)" userId="S::2116547@student.uwtsd.ac.uk::35d27ede-cd6c-4353-85e6-1666b89a99c3" providerId="AD" clId="Web-{D38290DE-4831-7E61-C5E4-7DCEAF98E336}" dt="2022-03-01T13:59:25.275" v="2035" actId="14100"/>
      <pc:docMkLst>
        <pc:docMk/>
      </pc:docMkLst>
      <pc:sldChg chg="modSp">
        <pc:chgData name="Carole-Anne Thomas (2116547)" userId="S::2116547@student.uwtsd.ac.uk::35d27ede-cd6c-4353-85e6-1666b89a99c3" providerId="AD" clId="Web-{D38290DE-4831-7E61-C5E4-7DCEAF98E336}" dt="2022-03-01T10:14:36.953" v="8" actId="20577"/>
        <pc:sldMkLst>
          <pc:docMk/>
          <pc:sldMk cId="2628482942" sldId="258"/>
        </pc:sldMkLst>
        <pc:spChg chg="mod">
          <ac:chgData name="Carole-Anne Thomas (2116547)" userId="S::2116547@student.uwtsd.ac.uk::35d27ede-cd6c-4353-85e6-1666b89a99c3" providerId="AD" clId="Web-{D38290DE-4831-7E61-C5E4-7DCEAF98E336}" dt="2022-03-01T10:14:36.953" v="8" actId="20577"/>
          <ac:spMkLst>
            <pc:docMk/>
            <pc:sldMk cId="2628482942" sldId="258"/>
            <ac:spMk id="3" creationId="{C0E3C7E7-34E7-42EF-9931-0A79BF1A51A3}"/>
          </ac:spMkLst>
        </pc:spChg>
      </pc:sldChg>
      <pc:sldChg chg="modSp">
        <pc:chgData name="Carole-Anne Thomas (2116547)" userId="S::2116547@student.uwtsd.ac.uk::35d27ede-cd6c-4353-85e6-1666b89a99c3" providerId="AD" clId="Web-{D38290DE-4831-7E61-C5E4-7DCEAF98E336}" dt="2022-03-01T10:21:07.666" v="171" actId="20577"/>
        <pc:sldMkLst>
          <pc:docMk/>
          <pc:sldMk cId="3931705254" sldId="259"/>
        </pc:sldMkLst>
        <pc:spChg chg="mod">
          <ac:chgData name="Carole-Anne Thomas (2116547)" userId="S::2116547@student.uwtsd.ac.uk::35d27ede-cd6c-4353-85e6-1666b89a99c3" providerId="AD" clId="Web-{D38290DE-4831-7E61-C5E4-7DCEAF98E336}" dt="2022-03-01T10:21:07.666" v="171" actId="20577"/>
          <ac:spMkLst>
            <pc:docMk/>
            <pc:sldMk cId="3931705254" sldId="259"/>
            <ac:spMk id="3" creationId="{A69AA0DE-6600-46D0-AD9B-BE91D4979DBA}"/>
          </ac:spMkLst>
        </pc:spChg>
      </pc:sldChg>
      <pc:sldChg chg="addSp modSp">
        <pc:chgData name="Carole-Anne Thomas (2116547)" userId="S::2116547@student.uwtsd.ac.uk::35d27ede-cd6c-4353-85e6-1666b89a99c3" providerId="AD" clId="Web-{D38290DE-4831-7E61-C5E4-7DCEAF98E336}" dt="2022-03-01T13:59:25.275" v="2035" actId="14100"/>
        <pc:sldMkLst>
          <pc:docMk/>
          <pc:sldMk cId="520071228" sldId="260"/>
        </pc:sldMkLst>
        <pc:spChg chg="mod">
          <ac:chgData name="Carole-Anne Thomas (2116547)" userId="S::2116547@student.uwtsd.ac.uk::35d27ede-cd6c-4353-85e6-1666b89a99c3" providerId="AD" clId="Web-{D38290DE-4831-7E61-C5E4-7DCEAF98E336}" dt="2022-03-01T13:05:44.714" v="1632" actId="20577"/>
          <ac:spMkLst>
            <pc:docMk/>
            <pc:sldMk cId="520071228" sldId="260"/>
            <ac:spMk id="2" creationId="{2B6C726B-2E44-4C5C-893B-7C545A1B670D}"/>
          </ac:spMkLst>
        </pc:spChg>
        <pc:spChg chg="add mod">
          <ac:chgData name="Carole-Anne Thomas (2116547)" userId="S::2116547@student.uwtsd.ac.uk::35d27ede-cd6c-4353-85e6-1666b89a99c3" providerId="AD" clId="Web-{D38290DE-4831-7E61-C5E4-7DCEAF98E336}" dt="2022-03-01T13:43:27.372" v="2024" actId="20577"/>
          <ac:spMkLst>
            <pc:docMk/>
            <pc:sldMk cId="520071228" sldId="260"/>
            <ac:spMk id="3" creationId="{C20B9F1B-4D65-4762-9CEC-028D905CEF72}"/>
          </ac:spMkLst>
        </pc:spChg>
        <pc:spChg chg="add mod">
          <ac:chgData name="Carole-Anne Thomas (2116547)" userId="S::2116547@student.uwtsd.ac.uk::35d27ede-cd6c-4353-85e6-1666b89a99c3" providerId="AD" clId="Web-{D38290DE-4831-7E61-C5E4-7DCEAF98E336}" dt="2022-03-01T13:59:05.743" v="2032" actId="14100"/>
          <ac:spMkLst>
            <pc:docMk/>
            <pc:sldMk cId="520071228" sldId="260"/>
            <ac:spMk id="4" creationId="{FEBC8D37-F6B8-41B8-AD43-51E3E1ED3543}"/>
          </ac:spMkLst>
        </pc:spChg>
        <pc:spChg chg="add mod">
          <ac:chgData name="Carole-Anne Thomas (2116547)" userId="S::2116547@student.uwtsd.ac.uk::35d27ede-cd6c-4353-85e6-1666b89a99c3" providerId="AD" clId="Web-{D38290DE-4831-7E61-C5E4-7DCEAF98E336}" dt="2022-03-01T13:59:25.275" v="2035" actId="14100"/>
          <ac:spMkLst>
            <pc:docMk/>
            <pc:sldMk cId="520071228" sldId="260"/>
            <ac:spMk id="5" creationId="{94CF8FCD-AA91-4250-84A2-FC61BA792314}"/>
          </ac:spMkLst>
        </pc:spChg>
      </pc:sldChg>
      <pc:sldChg chg="modSp">
        <pc:chgData name="Carole-Anne Thomas (2116547)" userId="S::2116547@student.uwtsd.ac.uk::35d27ede-cd6c-4353-85e6-1666b89a99c3" providerId="AD" clId="Web-{D38290DE-4831-7E61-C5E4-7DCEAF98E336}" dt="2022-03-01T12:23:08.639" v="1084" actId="14100"/>
        <pc:sldMkLst>
          <pc:docMk/>
          <pc:sldMk cId="1999413644" sldId="261"/>
        </pc:sldMkLst>
        <pc:spChg chg="mod">
          <ac:chgData name="Carole-Anne Thomas (2116547)" userId="S::2116547@student.uwtsd.ac.uk::35d27ede-cd6c-4353-85e6-1666b89a99c3" providerId="AD" clId="Web-{D38290DE-4831-7E61-C5E4-7DCEAF98E336}" dt="2022-03-01T12:23:08.639" v="1084" actId="14100"/>
          <ac:spMkLst>
            <pc:docMk/>
            <pc:sldMk cId="1999413644" sldId="261"/>
            <ac:spMk id="3" creationId="{DF385ECF-E815-42DD-83F6-8D134BD8465B}"/>
          </ac:spMkLst>
        </pc:spChg>
      </pc:sldChg>
      <pc:sldChg chg="modSp new">
        <pc:chgData name="Carole-Anne Thomas (2116547)" userId="S::2116547@student.uwtsd.ac.uk::35d27ede-cd6c-4353-85e6-1666b89a99c3" providerId="AD" clId="Web-{D38290DE-4831-7E61-C5E4-7DCEAF98E336}" dt="2022-03-01T13:17:04.014" v="1943" actId="20577"/>
        <pc:sldMkLst>
          <pc:docMk/>
          <pc:sldMk cId="2027222269" sldId="267"/>
        </pc:sldMkLst>
        <pc:spChg chg="mod">
          <ac:chgData name="Carole-Anne Thomas (2116547)" userId="S::2116547@student.uwtsd.ac.uk::35d27ede-cd6c-4353-85e6-1666b89a99c3" providerId="AD" clId="Web-{D38290DE-4831-7E61-C5E4-7DCEAF98E336}" dt="2022-03-01T13:09:58.580" v="1711" actId="1076"/>
          <ac:spMkLst>
            <pc:docMk/>
            <pc:sldMk cId="2027222269" sldId="267"/>
            <ac:spMk id="2" creationId="{6743D11F-7076-4A0D-B5AA-E6361A24CFFD}"/>
          </ac:spMkLst>
        </pc:spChg>
        <pc:spChg chg="mod">
          <ac:chgData name="Carole-Anne Thomas (2116547)" userId="S::2116547@student.uwtsd.ac.uk::35d27ede-cd6c-4353-85e6-1666b89a99c3" providerId="AD" clId="Web-{D38290DE-4831-7E61-C5E4-7DCEAF98E336}" dt="2022-03-01T13:17:04.014" v="1943" actId="20577"/>
          <ac:spMkLst>
            <pc:docMk/>
            <pc:sldMk cId="2027222269" sldId="267"/>
            <ac:spMk id="3" creationId="{82B8E101-5AD1-4DFD-9BCE-D7DE13E183EF}"/>
          </ac:spMkLst>
        </pc:spChg>
      </pc:sldChg>
      <pc:sldChg chg="addSp modSp new">
        <pc:chgData name="Carole-Anne Thomas (2116547)" userId="S::2116547@student.uwtsd.ac.uk::35d27ede-cd6c-4353-85e6-1666b89a99c3" providerId="AD" clId="Web-{D38290DE-4831-7E61-C5E4-7DCEAF98E336}" dt="2022-03-01T13:04:25.899" v="1616" actId="1076"/>
        <pc:sldMkLst>
          <pc:docMk/>
          <pc:sldMk cId="277413768" sldId="268"/>
        </pc:sldMkLst>
        <pc:spChg chg="mod">
          <ac:chgData name="Carole-Anne Thomas (2116547)" userId="S::2116547@student.uwtsd.ac.uk::35d27ede-cd6c-4353-85e6-1666b89a99c3" providerId="AD" clId="Web-{D38290DE-4831-7E61-C5E4-7DCEAF98E336}" dt="2022-03-01T13:03:54.257" v="1609" actId="14100"/>
          <ac:spMkLst>
            <pc:docMk/>
            <pc:sldMk cId="277413768" sldId="268"/>
            <ac:spMk id="2" creationId="{F5074A01-1C9E-40B8-9E32-DB423E8FF5F3}"/>
          </ac:spMkLst>
        </pc:spChg>
        <pc:spChg chg="mod">
          <ac:chgData name="Carole-Anne Thomas (2116547)" userId="S::2116547@student.uwtsd.ac.uk::35d27ede-cd6c-4353-85e6-1666b89a99c3" providerId="AD" clId="Web-{D38290DE-4831-7E61-C5E4-7DCEAF98E336}" dt="2022-03-01T13:03:37.929" v="1606" actId="14100"/>
          <ac:spMkLst>
            <pc:docMk/>
            <pc:sldMk cId="277413768" sldId="268"/>
            <ac:spMk id="3" creationId="{478DB2CF-8AB4-40C1-B82E-B28A37C824C1}"/>
          </ac:spMkLst>
        </pc:spChg>
        <pc:picChg chg="add mod">
          <ac:chgData name="Carole-Anne Thomas (2116547)" userId="S::2116547@student.uwtsd.ac.uk::35d27ede-cd6c-4353-85e6-1666b89a99c3" providerId="AD" clId="Web-{D38290DE-4831-7E61-C5E4-7DCEAF98E336}" dt="2022-03-01T13:04:25.899" v="1616" actId="1076"/>
          <ac:picMkLst>
            <pc:docMk/>
            <pc:sldMk cId="277413768" sldId="268"/>
            <ac:picMk id="4" creationId="{0B6411B4-B164-49D5-8EA2-C3A37C51C1EC}"/>
          </ac:picMkLst>
        </pc:picChg>
      </pc:sldChg>
    </pc:docChg>
  </pc:docChgLst>
  <pc:docChgLst>
    <pc:chgData name="Carole-Anne Thomas (2116547)" userId="S::2116547@student.uwtsd.ac.uk::35d27ede-cd6c-4353-85e6-1666b89a99c3" providerId="AD" clId="Web-{C4219872-459A-FCD6-3F9F-734DA0AF75B4}"/>
    <pc:docChg chg="modSld">
      <pc:chgData name="Carole-Anne Thomas (2116547)" userId="S::2116547@student.uwtsd.ac.uk::35d27ede-cd6c-4353-85e6-1666b89a99c3" providerId="AD" clId="Web-{C4219872-459A-FCD6-3F9F-734DA0AF75B4}" dt="2022-02-17T10:03:05.886" v="459" actId="20577"/>
      <pc:docMkLst>
        <pc:docMk/>
      </pc:docMkLst>
      <pc:sldChg chg="modSp">
        <pc:chgData name="Carole-Anne Thomas (2116547)" userId="S::2116547@student.uwtsd.ac.uk::35d27ede-cd6c-4353-85e6-1666b89a99c3" providerId="AD" clId="Web-{C4219872-459A-FCD6-3F9F-734DA0AF75B4}" dt="2022-02-17T10:03:05.886" v="459" actId="20577"/>
        <pc:sldMkLst>
          <pc:docMk/>
          <pc:sldMk cId="2628482942" sldId="258"/>
        </pc:sldMkLst>
        <pc:spChg chg="mod">
          <ac:chgData name="Carole-Anne Thomas (2116547)" userId="S::2116547@student.uwtsd.ac.uk::35d27ede-cd6c-4353-85e6-1666b89a99c3" providerId="AD" clId="Web-{C4219872-459A-FCD6-3F9F-734DA0AF75B4}" dt="2022-02-17T10:03:05.886" v="459" actId="20577"/>
          <ac:spMkLst>
            <pc:docMk/>
            <pc:sldMk cId="2628482942" sldId="258"/>
            <ac:spMk id="3" creationId="{C0E3C7E7-34E7-42EF-9931-0A79BF1A51A3}"/>
          </ac:spMkLst>
        </pc:spChg>
      </pc:sldChg>
      <pc:sldChg chg="modSp">
        <pc:chgData name="Carole-Anne Thomas (2116547)" userId="S::2116547@student.uwtsd.ac.uk::35d27ede-cd6c-4353-85e6-1666b89a99c3" providerId="AD" clId="Web-{C4219872-459A-FCD6-3F9F-734DA0AF75B4}" dt="2022-02-17T09:59:51.459" v="439" actId="20577"/>
        <pc:sldMkLst>
          <pc:docMk/>
          <pc:sldMk cId="3931705254" sldId="259"/>
        </pc:sldMkLst>
        <pc:spChg chg="mod">
          <ac:chgData name="Carole-Anne Thomas (2116547)" userId="S::2116547@student.uwtsd.ac.uk::35d27ede-cd6c-4353-85e6-1666b89a99c3" providerId="AD" clId="Web-{C4219872-459A-FCD6-3F9F-734DA0AF75B4}" dt="2022-02-17T09:59:51.459" v="439" actId="20577"/>
          <ac:spMkLst>
            <pc:docMk/>
            <pc:sldMk cId="3931705254" sldId="259"/>
            <ac:spMk id="3" creationId="{A69AA0DE-6600-46D0-AD9B-BE91D4979DBA}"/>
          </ac:spMkLst>
        </pc:spChg>
      </pc:sldChg>
      <pc:sldChg chg="modSp">
        <pc:chgData name="Carole-Anne Thomas (2116547)" userId="S::2116547@student.uwtsd.ac.uk::35d27ede-cd6c-4353-85e6-1666b89a99c3" providerId="AD" clId="Web-{C4219872-459A-FCD6-3F9F-734DA0AF75B4}" dt="2022-02-17T10:01:15.461" v="450" actId="20577"/>
        <pc:sldMkLst>
          <pc:docMk/>
          <pc:sldMk cId="1999413644" sldId="261"/>
        </pc:sldMkLst>
        <pc:spChg chg="mod">
          <ac:chgData name="Carole-Anne Thomas (2116547)" userId="S::2116547@student.uwtsd.ac.uk::35d27ede-cd6c-4353-85e6-1666b89a99c3" providerId="AD" clId="Web-{C4219872-459A-FCD6-3F9F-734DA0AF75B4}" dt="2022-02-17T10:01:15.461" v="450" actId="20577"/>
          <ac:spMkLst>
            <pc:docMk/>
            <pc:sldMk cId="1999413644" sldId="261"/>
            <ac:spMk id="3" creationId="{DF385ECF-E815-42DD-83F6-8D134BD8465B}"/>
          </ac:spMkLst>
        </pc:spChg>
      </pc:sldChg>
    </pc:docChg>
  </pc:docChgLst>
  <pc:docChgLst>
    <pc:chgData name="Carole-Anne Thomas (2116547)" userId="S::2116547@student.uwtsd.ac.uk::35d27ede-cd6c-4353-85e6-1666b89a99c3" providerId="AD" clId="Web-{6174D279-A4BA-1B6F-1111-F4C7E12633C3}"/>
    <pc:docChg chg="modSld">
      <pc:chgData name="Carole-Anne Thomas (2116547)" userId="S::2116547@student.uwtsd.ac.uk::35d27ede-cd6c-4353-85e6-1666b89a99c3" providerId="AD" clId="Web-{6174D279-A4BA-1B6F-1111-F4C7E12633C3}" dt="2022-02-11T11:12:52.319" v="556" actId="20577"/>
      <pc:docMkLst>
        <pc:docMk/>
      </pc:docMkLst>
      <pc:sldChg chg="modSp">
        <pc:chgData name="Carole-Anne Thomas (2116547)" userId="S::2116547@student.uwtsd.ac.uk::35d27ede-cd6c-4353-85e6-1666b89a99c3" providerId="AD" clId="Web-{6174D279-A4BA-1B6F-1111-F4C7E12633C3}" dt="2022-02-11T11:12:52.319" v="556" actId="20577"/>
        <pc:sldMkLst>
          <pc:docMk/>
          <pc:sldMk cId="2628482942" sldId="258"/>
        </pc:sldMkLst>
        <pc:spChg chg="mod">
          <ac:chgData name="Carole-Anne Thomas (2116547)" userId="S::2116547@student.uwtsd.ac.uk::35d27ede-cd6c-4353-85e6-1666b89a99c3" providerId="AD" clId="Web-{6174D279-A4BA-1B6F-1111-F4C7E12633C3}" dt="2022-02-11T10:57:04.218" v="471" actId="20577"/>
          <ac:spMkLst>
            <pc:docMk/>
            <pc:sldMk cId="2628482942" sldId="258"/>
            <ac:spMk id="2" creationId="{47E20FA8-E13F-484E-AF9A-5D59F748B20E}"/>
          </ac:spMkLst>
        </pc:spChg>
        <pc:spChg chg="mod">
          <ac:chgData name="Carole-Anne Thomas (2116547)" userId="S::2116547@student.uwtsd.ac.uk::35d27ede-cd6c-4353-85e6-1666b89a99c3" providerId="AD" clId="Web-{6174D279-A4BA-1B6F-1111-F4C7E12633C3}" dt="2022-02-11T11:12:52.319" v="556" actId="20577"/>
          <ac:spMkLst>
            <pc:docMk/>
            <pc:sldMk cId="2628482942" sldId="258"/>
            <ac:spMk id="3" creationId="{C0E3C7E7-34E7-42EF-9931-0A79BF1A51A3}"/>
          </ac:spMkLst>
        </pc:spChg>
      </pc:sldChg>
    </pc:docChg>
  </pc:docChgLst>
  <pc:docChgLst>
    <pc:chgData name="Carole-Anne Thomas (2116547)" userId="S::2116547@student.uwtsd.ac.uk::35d27ede-cd6c-4353-85e6-1666b89a99c3" providerId="AD" clId="Web-{22285FF2-47A4-3DDF-3546-C594FB9272CD}"/>
    <pc:docChg chg="addSld modSld">
      <pc:chgData name="Carole-Anne Thomas (2116547)" userId="S::2116547@student.uwtsd.ac.uk::35d27ede-cd6c-4353-85e6-1666b89a99c3" providerId="AD" clId="Web-{22285FF2-47A4-3DDF-3546-C594FB9272CD}" dt="2022-02-09T12:53:56.369" v="188" actId="20577"/>
      <pc:docMkLst>
        <pc:docMk/>
      </pc:docMkLst>
      <pc:sldChg chg="addSp delSp modSp">
        <pc:chgData name="Carole-Anne Thomas (2116547)" userId="S::2116547@student.uwtsd.ac.uk::35d27ede-cd6c-4353-85e6-1666b89a99c3" providerId="AD" clId="Web-{22285FF2-47A4-3DDF-3546-C594FB9272CD}" dt="2022-02-09T12:46:06.776" v="138" actId="20577"/>
        <pc:sldMkLst>
          <pc:docMk/>
          <pc:sldMk cId="109857222" sldId="256"/>
        </pc:sldMkLst>
        <pc:spChg chg="mod">
          <ac:chgData name="Carole-Anne Thomas (2116547)" userId="S::2116547@student.uwtsd.ac.uk::35d27ede-cd6c-4353-85e6-1666b89a99c3" providerId="AD" clId="Web-{22285FF2-47A4-3DDF-3546-C594FB9272CD}" dt="2022-02-09T12:40:03.331" v="0" actId="20577"/>
          <ac:spMkLst>
            <pc:docMk/>
            <pc:sldMk cId="109857222" sldId="256"/>
            <ac:spMk id="2" creationId="{00000000-0000-0000-0000-000000000000}"/>
          </ac:spMkLst>
        </pc:spChg>
        <pc:spChg chg="del">
          <ac:chgData name="Carole-Anne Thomas (2116547)" userId="S::2116547@student.uwtsd.ac.uk::35d27ede-cd6c-4353-85e6-1666b89a99c3" providerId="AD" clId="Web-{22285FF2-47A4-3DDF-3546-C594FB9272CD}" dt="2022-02-09T12:40:14.551" v="1"/>
          <ac:spMkLst>
            <pc:docMk/>
            <pc:sldMk cId="109857222" sldId="256"/>
            <ac:spMk id="3" creationId="{00000000-0000-0000-0000-000000000000}"/>
          </ac:spMkLst>
        </pc:spChg>
        <pc:spChg chg="add del mod">
          <ac:chgData name="Carole-Anne Thomas (2116547)" userId="S::2116547@student.uwtsd.ac.uk::35d27ede-cd6c-4353-85e6-1666b89a99c3" providerId="AD" clId="Web-{22285FF2-47A4-3DDF-3546-C594FB9272CD}" dt="2022-02-09T12:46:06.776" v="138" actId="20577"/>
          <ac:spMkLst>
            <pc:docMk/>
            <pc:sldMk cId="109857222" sldId="256"/>
            <ac:spMk id="6" creationId="{6E6E1E71-2729-458D-BA01-075122096CE2}"/>
          </ac:spMkLst>
        </pc:spChg>
        <pc:graphicFrameChg chg="add mod modGraphic">
          <ac:chgData name="Carole-Anne Thomas (2116547)" userId="S::2116547@student.uwtsd.ac.uk::35d27ede-cd6c-4353-85e6-1666b89a99c3" providerId="AD" clId="Web-{22285FF2-47A4-3DDF-3546-C594FB9272CD}" dt="2022-02-09T12:45:46.181" v="134"/>
          <ac:graphicFrameMkLst>
            <pc:docMk/>
            <pc:sldMk cId="109857222" sldId="256"/>
            <ac:graphicFrameMk id="5" creationId="{C94F9196-7D7D-47EA-A9F3-8B7C8BD3B09D}"/>
          </ac:graphicFrameMkLst>
        </pc:graphicFrameChg>
      </pc:sldChg>
      <pc:sldChg chg="modSp new">
        <pc:chgData name="Carole-Anne Thomas (2116547)" userId="S::2116547@student.uwtsd.ac.uk::35d27ede-cd6c-4353-85e6-1666b89a99c3" providerId="AD" clId="Web-{22285FF2-47A4-3DDF-3546-C594FB9272CD}" dt="2022-02-09T12:53:56.369" v="188" actId="20577"/>
        <pc:sldMkLst>
          <pc:docMk/>
          <pc:sldMk cId="851485065" sldId="257"/>
        </pc:sldMkLst>
        <pc:spChg chg="mod">
          <ac:chgData name="Carole-Anne Thomas (2116547)" userId="S::2116547@student.uwtsd.ac.uk::35d27ede-cd6c-4353-85e6-1666b89a99c3" providerId="AD" clId="Web-{22285FF2-47A4-3DDF-3546-C594FB9272CD}" dt="2022-02-09T12:53:56.369" v="188" actId="20577"/>
          <ac:spMkLst>
            <pc:docMk/>
            <pc:sldMk cId="851485065" sldId="257"/>
            <ac:spMk id="2" creationId="{4822598C-CDFA-4231-84AF-2CFFBB635186}"/>
          </ac:spMkLst>
        </pc:spChg>
      </pc:sldChg>
      <pc:sldChg chg="modSp new">
        <pc:chgData name="Carole-Anne Thomas (2116547)" userId="S::2116547@student.uwtsd.ac.uk::35d27ede-cd6c-4353-85e6-1666b89a99c3" providerId="AD" clId="Web-{22285FF2-47A4-3DDF-3546-C594FB9272CD}" dt="2022-02-09T12:51:23.390" v="169" actId="20577"/>
        <pc:sldMkLst>
          <pc:docMk/>
          <pc:sldMk cId="2628482942" sldId="258"/>
        </pc:sldMkLst>
        <pc:spChg chg="mod">
          <ac:chgData name="Carole-Anne Thomas (2116547)" userId="S::2116547@student.uwtsd.ac.uk::35d27ede-cd6c-4353-85e6-1666b89a99c3" providerId="AD" clId="Web-{22285FF2-47A4-3DDF-3546-C594FB9272CD}" dt="2022-02-09T12:51:23.390" v="169" actId="20577"/>
          <ac:spMkLst>
            <pc:docMk/>
            <pc:sldMk cId="2628482942" sldId="258"/>
            <ac:spMk id="2" creationId="{47E20FA8-E13F-484E-AF9A-5D59F748B20E}"/>
          </ac:spMkLst>
        </pc:spChg>
      </pc:sldChg>
      <pc:sldChg chg="modSp new">
        <pc:chgData name="Carole-Anne Thomas (2116547)" userId="S::2116547@student.uwtsd.ac.uk::35d27ede-cd6c-4353-85e6-1666b89a99c3" providerId="AD" clId="Web-{22285FF2-47A4-3DDF-3546-C594FB9272CD}" dt="2022-02-09T12:50:24.168" v="160" actId="20577"/>
        <pc:sldMkLst>
          <pc:docMk/>
          <pc:sldMk cId="3931705254" sldId="259"/>
        </pc:sldMkLst>
        <pc:spChg chg="mod">
          <ac:chgData name="Carole-Anne Thomas (2116547)" userId="S::2116547@student.uwtsd.ac.uk::35d27ede-cd6c-4353-85e6-1666b89a99c3" providerId="AD" clId="Web-{22285FF2-47A4-3DDF-3546-C594FB9272CD}" dt="2022-02-09T12:50:24.168" v="160" actId="20577"/>
          <ac:spMkLst>
            <pc:docMk/>
            <pc:sldMk cId="3931705254" sldId="259"/>
            <ac:spMk id="2" creationId="{6B13CC97-A21C-4B6B-9908-8F505B9786F1}"/>
          </ac:spMkLst>
        </pc:spChg>
      </pc:sldChg>
      <pc:sldChg chg="delSp modSp new">
        <pc:chgData name="Carole-Anne Thomas (2116547)" userId="S::2116547@student.uwtsd.ac.uk::35d27ede-cd6c-4353-85e6-1666b89a99c3" providerId="AD" clId="Web-{22285FF2-47A4-3DDF-3546-C594FB9272CD}" dt="2022-02-09T12:49:51.525" v="156"/>
        <pc:sldMkLst>
          <pc:docMk/>
          <pc:sldMk cId="520071228" sldId="260"/>
        </pc:sldMkLst>
        <pc:spChg chg="mod">
          <ac:chgData name="Carole-Anne Thomas (2116547)" userId="S::2116547@student.uwtsd.ac.uk::35d27ede-cd6c-4353-85e6-1666b89a99c3" providerId="AD" clId="Web-{22285FF2-47A4-3DDF-3546-C594FB9272CD}" dt="2022-02-09T12:49:41.790" v="154" actId="20577"/>
          <ac:spMkLst>
            <pc:docMk/>
            <pc:sldMk cId="520071228" sldId="260"/>
            <ac:spMk id="2" creationId="{2B6C726B-2E44-4C5C-893B-7C545A1B670D}"/>
          </ac:spMkLst>
        </pc:spChg>
        <pc:spChg chg="del mod">
          <ac:chgData name="Carole-Anne Thomas (2116547)" userId="S::2116547@student.uwtsd.ac.uk::35d27ede-cd6c-4353-85e6-1666b89a99c3" providerId="AD" clId="Web-{22285FF2-47A4-3DDF-3546-C594FB9272CD}" dt="2022-02-09T12:49:51.525" v="156"/>
          <ac:spMkLst>
            <pc:docMk/>
            <pc:sldMk cId="520071228" sldId="260"/>
            <ac:spMk id="3" creationId="{10A0A360-B117-4156-A67C-33E5ADC2545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3/9/2022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a:p>
            <a:endParaRPr lang="en-US"/>
          </a:p>
          <a:p>
            <a:endParaRPr lang="en-US"/>
          </a:p>
          <a:p>
            <a:endParaRPr lang="en-US"/>
          </a:p>
          <a:p>
            <a:endParaRPr lang="en-US" dirty="0">
              <a:cs typeface="Calibri Light"/>
            </a:endParaRPr>
          </a:p>
        </p:txBody>
      </p:sp>
      <p:graphicFrame>
        <p:nvGraphicFramePr>
          <p:cNvPr id="5" name="Table 4">
            <a:extLst>
              <a:ext uri="{FF2B5EF4-FFF2-40B4-BE49-F238E27FC236}">
                <a16:creationId xmlns:a16="http://schemas.microsoft.com/office/drawing/2014/main" id="{C94F9196-7D7D-47EA-A9F3-8B7C8BD3B09D}"/>
              </a:ext>
            </a:extLst>
          </p:cNvPr>
          <p:cNvGraphicFramePr>
            <a:graphicFrameLocks noGrp="1"/>
          </p:cNvGraphicFramePr>
          <p:nvPr>
            <p:extLst>
              <p:ext uri="{D42A27DB-BD31-4B8C-83A1-F6EECF244321}">
                <p14:modId xmlns:p14="http://schemas.microsoft.com/office/powerpoint/2010/main" val="1047013533"/>
              </p:ext>
            </p:extLst>
          </p:nvPr>
        </p:nvGraphicFramePr>
        <p:xfrm>
          <a:off x="359434" y="1552754"/>
          <a:ext cx="11459306" cy="1652751"/>
        </p:xfrm>
        <a:graphic>
          <a:graphicData uri="http://schemas.openxmlformats.org/drawingml/2006/table">
            <a:tbl>
              <a:tblPr firstRow="1" bandRow="1">
                <a:tableStyleId>{5C22544A-7EE6-4342-B048-85BDC9FD1C3A}</a:tableStyleId>
              </a:tblPr>
              <a:tblGrid>
                <a:gridCol w="5729653">
                  <a:extLst>
                    <a:ext uri="{9D8B030D-6E8A-4147-A177-3AD203B41FA5}">
                      <a16:colId xmlns:a16="http://schemas.microsoft.com/office/drawing/2014/main" val="727578471"/>
                    </a:ext>
                  </a:extLst>
                </a:gridCol>
                <a:gridCol w="5729653">
                  <a:extLst>
                    <a:ext uri="{9D8B030D-6E8A-4147-A177-3AD203B41FA5}">
                      <a16:colId xmlns:a16="http://schemas.microsoft.com/office/drawing/2014/main" val="505626985"/>
                    </a:ext>
                  </a:extLst>
                </a:gridCol>
              </a:tblGrid>
              <a:tr h="555471">
                <a:tc>
                  <a:txBody>
                    <a:bodyPr/>
                    <a:lstStyle/>
                    <a:p>
                      <a:pPr rtl="0"/>
                      <a:r>
                        <a:rPr lang="en-US" dirty="0"/>
                        <a:t>Student Name:</a:t>
                      </a:r>
                    </a:p>
                  </a:txBody>
                  <a:tcPr anchor="ctr"/>
                </a:tc>
                <a:tc>
                  <a:txBody>
                    <a:bodyPr/>
                    <a:lstStyle/>
                    <a:p>
                      <a:pPr rtl="0"/>
                      <a:r>
                        <a:rPr lang="en-US" dirty="0"/>
                        <a:t>Carole-Anne Thomas</a:t>
                      </a:r>
                    </a:p>
                  </a:txBody>
                  <a:tcPr anchor="ctr"/>
                </a:tc>
                <a:extLst>
                  <a:ext uri="{0D108BD9-81ED-4DB2-BD59-A6C34878D82A}">
                    <a16:rowId xmlns:a16="http://schemas.microsoft.com/office/drawing/2014/main" val="2787149062"/>
                  </a:ext>
                </a:extLst>
              </a:tr>
              <a:tr h="289307">
                <a:tc>
                  <a:txBody>
                    <a:bodyPr/>
                    <a:lstStyle/>
                    <a:p>
                      <a:pPr rtl="0"/>
                      <a:r>
                        <a:rPr lang="en-US" dirty="0"/>
                        <a:t>Student Number:</a:t>
                      </a:r>
                    </a:p>
                  </a:txBody>
                  <a:tcPr anchor="ctr"/>
                </a:tc>
                <a:tc>
                  <a:txBody>
                    <a:bodyPr/>
                    <a:lstStyle/>
                    <a:p>
                      <a:pPr rtl="0"/>
                      <a:r>
                        <a:rPr lang="en-US" dirty="0"/>
                        <a:t>2116547</a:t>
                      </a:r>
                    </a:p>
                  </a:txBody>
                  <a:tcPr anchor="ctr"/>
                </a:tc>
                <a:extLst>
                  <a:ext uri="{0D108BD9-81ED-4DB2-BD59-A6C34878D82A}">
                    <a16:rowId xmlns:a16="http://schemas.microsoft.com/office/drawing/2014/main" val="1156279326"/>
                  </a:ext>
                </a:extLst>
              </a:tr>
              <a:tr h="289307">
                <a:tc>
                  <a:txBody>
                    <a:bodyPr/>
                    <a:lstStyle/>
                    <a:p>
                      <a:pPr rtl="0"/>
                      <a:r>
                        <a:rPr lang="en-US" dirty="0"/>
                        <a:t>Module No:</a:t>
                      </a:r>
                    </a:p>
                  </a:txBody>
                  <a:tcPr anchor="ctr"/>
                </a:tc>
                <a:tc>
                  <a:txBody>
                    <a:bodyPr/>
                    <a:lstStyle/>
                    <a:p>
                      <a:pPr rtl="0"/>
                      <a:r>
                        <a:rPr lang="en-US" dirty="0"/>
                        <a:t>BMSK4002</a:t>
                      </a:r>
                    </a:p>
                  </a:txBody>
                  <a:tcPr anchor="ctr"/>
                </a:tc>
                <a:extLst>
                  <a:ext uri="{0D108BD9-81ED-4DB2-BD59-A6C34878D82A}">
                    <a16:rowId xmlns:a16="http://schemas.microsoft.com/office/drawing/2014/main" val="2831062334"/>
                  </a:ext>
                </a:extLst>
              </a:tr>
              <a:tr h="300880">
                <a:tc>
                  <a:txBody>
                    <a:bodyPr/>
                    <a:lstStyle/>
                    <a:p>
                      <a:pPr rtl="0"/>
                      <a:r>
                        <a:rPr lang="en-US" dirty="0"/>
                        <a:t>Module Title:</a:t>
                      </a:r>
                    </a:p>
                  </a:txBody>
                  <a:tcPr anchor="ctr"/>
                </a:tc>
                <a:tc>
                  <a:txBody>
                    <a:bodyPr/>
                    <a:lstStyle/>
                    <a:p>
                      <a:pPr rtl="0"/>
                      <a:r>
                        <a:rPr lang="en-US" dirty="0"/>
                        <a:t>Effective team working &amp; Communication</a:t>
                      </a:r>
                    </a:p>
                  </a:txBody>
                  <a:tcPr anchor="ctr"/>
                </a:tc>
                <a:extLst>
                  <a:ext uri="{0D108BD9-81ED-4DB2-BD59-A6C34878D82A}">
                    <a16:rowId xmlns:a16="http://schemas.microsoft.com/office/drawing/2014/main" val="2598457133"/>
                  </a:ext>
                </a:extLst>
              </a:tr>
            </a:tbl>
          </a:graphicData>
        </a:graphic>
      </p:graphicFrame>
      <p:sp>
        <p:nvSpPr>
          <p:cNvPr id="6" name="TextBox 5">
            <a:extLst>
              <a:ext uri="{FF2B5EF4-FFF2-40B4-BE49-F238E27FC236}">
                <a16:creationId xmlns:a16="http://schemas.microsoft.com/office/drawing/2014/main" id="{6E6E1E71-2729-458D-BA01-075122096CE2}"/>
              </a:ext>
            </a:extLst>
          </p:cNvPr>
          <p:cNvSpPr txBox="1"/>
          <p:nvPr/>
        </p:nvSpPr>
        <p:spPr>
          <a:xfrm>
            <a:off x="224288" y="3689229"/>
            <a:ext cx="11614029"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t>Skills for the Workplace</a:t>
            </a:r>
            <a:br>
              <a:rPr lang="en-US" sz="1400" b="1" dirty="0"/>
            </a:br>
            <a:r>
              <a:rPr lang="en-US" sz="1400" b="1" dirty="0"/>
              <a:t>Module Assignment Submission </a:t>
            </a:r>
            <a:br>
              <a:rPr lang="en-US" sz="1400" b="1" dirty="0"/>
            </a:br>
            <a:br>
              <a:rPr lang="en-US" sz="1400" b="1" dirty="0"/>
            </a:br>
            <a:r>
              <a:rPr lang="en-US" sz="1400" b="1" dirty="0"/>
              <a:t>Statement of Confirmation of Authenticity</a:t>
            </a:r>
            <a:endParaRPr lang="en-US" sz="1400" b="1">
              <a:cs typeface="Calibri"/>
            </a:endParaRPr>
          </a:p>
          <a:p>
            <a:r>
              <a:rPr lang="en-US" sz="1400" b="1" dirty="0"/>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lang="en-US" sz="1400" b="1">
              <a:cs typeface="Calibri"/>
            </a:endParaRPr>
          </a:p>
          <a:p>
            <a:r>
              <a:rPr lang="en-US" sz="1400" b="1" dirty="0"/>
              <a:t>Attention is drawn to the plagiarism and unfair practice policies of both the University and of ILM.</a:t>
            </a:r>
            <a:endParaRPr lang="en-US" sz="1400" b="1">
              <a:cs typeface="Calibri"/>
            </a:endParaRPr>
          </a:p>
          <a:p>
            <a:r>
              <a:rPr lang="en-US" sz="1400" b="1" dirty="0"/>
              <a:t>Permission for ILM to use this script</a:t>
            </a:r>
            <a:br>
              <a:rPr lang="en-US" sz="1400" b="1" dirty="0"/>
            </a:br>
            <a:r>
              <a:rPr lang="en-US" sz="1400" b="1" dirty="0"/>
              <a:t>ILM uses learners’ submissions – on an anonymous basis – for assessment </a:t>
            </a:r>
            <a:r>
              <a:rPr lang="en-US" sz="1400" b="1" dirty="0" err="1"/>
              <a:t>standardisation</a:t>
            </a:r>
            <a:r>
              <a:rPr lang="en-US" sz="1400" b="1" dirty="0"/>
              <a:t>. By submitting, both the </a:t>
            </a:r>
            <a:r>
              <a:rPr lang="en-US" sz="1400" b="1" dirty="0" err="1"/>
              <a:t>centre</a:t>
            </a:r>
            <a:r>
              <a:rPr lang="en-US" sz="1400" b="1" dirty="0"/>
              <a:t> and the learner agree that ILM may use this script on condition that identifying information is removed. However, if you are unwilling to allow ILM use this script, please refuse by ticking the box: </a:t>
            </a:r>
            <a:endParaRPr lang="en-US" sz="1400" b="1">
              <a:cs typeface="Calibri"/>
            </a:endParaRPr>
          </a:p>
          <a:p>
            <a:endParaRPr lang="en-US" b="1"/>
          </a:p>
        </p:txBody>
      </p:sp>
      <p:sp>
        <p:nvSpPr>
          <p:cNvPr id="3" name="TextBox 2">
            <a:extLst>
              <a:ext uri="{FF2B5EF4-FFF2-40B4-BE49-F238E27FC236}">
                <a16:creationId xmlns:a16="http://schemas.microsoft.com/office/drawing/2014/main" id="{AAFC84DB-E62C-4DB9-9549-DC9190E2BB08}"/>
              </a:ext>
            </a:extLst>
          </p:cNvPr>
          <p:cNvSpPr txBox="1"/>
          <p:nvPr/>
        </p:nvSpPr>
        <p:spPr>
          <a:xfrm>
            <a:off x="1331345" y="411193"/>
            <a:ext cx="973059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cs typeface="Calibri"/>
              </a:rPr>
              <a:t>Effective Team-Work &amp; Communication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2598C-CDFA-4231-84AF-2CFFBB635186}"/>
              </a:ext>
            </a:extLst>
          </p:cNvPr>
          <p:cNvSpPr>
            <a:spLocks noGrp="1"/>
          </p:cNvSpPr>
          <p:nvPr>
            <p:ph type="title"/>
          </p:nvPr>
        </p:nvSpPr>
        <p:spPr/>
        <p:txBody>
          <a:bodyPr>
            <a:normAutofit/>
          </a:bodyPr>
          <a:lstStyle/>
          <a:p>
            <a:r>
              <a:rPr lang="en-US" sz="2800" b="1" dirty="0">
                <a:cs typeface="Calibri Light"/>
              </a:rPr>
              <a:t>Session Plan &amp; Description</a:t>
            </a:r>
          </a:p>
        </p:txBody>
      </p:sp>
      <p:sp>
        <p:nvSpPr>
          <p:cNvPr id="3" name="Content Placeholder 2">
            <a:extLst>
              <a:ext uri="{FF2B5EF4-FFF2-40B4-BE49-F238E27FC236}">
                <a16:creationId xmlns:a16="http://schemas.microsoft.com/office/drawing/2014/main" id="{5FE4840F-8A0C-4B2C-8CB9-39D5CFD1235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851485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20FA8-E13F-484E-AF9A-5D59F748B20E}"/>
              </a:ext>
            </a:extLst>
          </p:cNvPr>
          <p:cNvSpPr>
            <a:spLocks noGrp="1"/>
          </p:cNvSpPr>
          <p:nvPr>
            <p:ph type="title"/>
          </p:nvPr>
        </p:nvSpPr>
        <p:spPr>
          <a:xfrm>
            <a:off x="248728" y="48823"/>
            <a:ext cx="10515600" cy="1325563"/>
          </a:xfrm>
        </p:spPr>
        <p:txBody>
          <a:bodyPr>
            <a:normAutofit/>
          </a:bodyPr>
          <a:lstStyle/>
          <a:p>
            <a:r>
              <a:rPr lang="en-US" sz="3200" b="1" dirty="0">
                <a:cs typeface="Calibri Light"/>
              </a:rPr>
              <a:t>Presentation on Teams</a:t>
            </a:r>
            <a:endParaRPr lang="en-US" sz="3200" b="1">
              <a:cs typeface="Calibri Light"/>
            </a:endParaRPr>
          </a:p>
        </p:txBody>
      </p:sp>
      <p:sp>
        <p:nvSpPr>
          <p:cNvPr id="3" name="Content Placeholder 2">
            <a:extLst>
              <a:ext uri="{FF2B5EF4-FFF2-40B4-BE49-F238E27FC236}">
                <a16:creationId xmlns:a16="http://schemas.microsoft.com/office/drawing/2014/main" id="{C0E3C7E7-34E7-42EF-9931-0A79BF1A51A3}"/>
              </a:ext>
            </a:extLst>
          </p:cNvPr>
          <p:cNvSpPr>
            <a:spLocks noGrp="1"/>
          </p:cNvSpPr>
          <p:nvPr>
            <p:ph idx="1"/>
          </p:nvPr>
        </p:nvSpPr>
        <p:spPr>
          <a:xfrm>
            <a:off x="320617" y="1207400"/>
            <a:ext cx="11263221" cy="5357750"/>
          </a:xfrm>
        </p:spPr>
        <p:txBody>
          <a:bodyPr vert="horz" lIns="91440" tIns="45720" rIns="91440" bIns="45720" rtlCol="0" anchor="t">
            <a:normAutofit fontScale="70000" lnSpcReduction="20000"/>
          </a:bodyPr>
          <a:lstStyle/>
          <a:p>
            <a:pPr marL="0" indent="0">
              <a:buNone/>
            </a:pPr>
            <a:r>
              <a:rPr lang="en-US" sz="3600" dirty="0">
                <a:cs typeface="Calibri" panose="020F0502020204030204"/>
              </a:rPr>
              <a:t>For me having a team means a group of individuals with an open connection and a shared </a:t>
            </a:r>
            <a:r>
              <a:rPr lang="en-US" sz="3600" b="1" dirty="0">
                <a:cs typeface="Calibri" panose="020F0502020204030204"/>
              </a:rPr>
              <a:t>common goal</a:t>
            </a:r>
            <a:r>
              <a:rPr lang="en-US" sz="3600" dirty="0">
                <a:cs typeface="Calibri" panose="020F0502020204030204"/>
              </a:rPr>
              <a:t>. A group of co-ordinates efforts put together. Team-work increases collaboration.</a:t>
            </a:r>
          </a:p>
          <a:p>
            <a:pPr marL="0" indent="0">
              <a:buNone/>
            </a:pPr>
            <a:r>
              <a:rPr lang="en-US" sz="3600" dirty="0">
                <a:cs typeface="Calibri" panose="020F0502020204030204"/>
              </a:rPr>
              <a:t>I believe having a good team relationship means feeling a part of something and belonging. Being part of a team is getting </a:t>
            </a:r>
            <a:r>
              <a:rPr lang="en-US" sz="3600" b="1" dirty="0">
                <a:cs typeface="Calibri" panose="020F0502020204030204"/>
              </a:rPr>
              <a:t>recognition</a:t>
            </a:r>
            <a:r>
              <a:rPr lang="en-US" sz="3600" dirty="0">
                <a:cs typeface="Calibri" panose="020F0502020204030204"/>
              </a:rPr>
              <a:t>, learning to</a:t>
            </a:r>
            <a:r>
              <a:rPr lang="en-US" sz="3600" b="1" dirty="0">
                <a:cs typeface="Calibri" panose="020F0502020204030204"/>
              </a:rPr>
              <a:t> trust</a:t>
            </a:r>
            <a:r>
              <a:rPr lang="en-US" sz="3600" dirty="0">
                <a:cs typeface="Calibri" panose="020F0502020204030204"/>
              </a:rPr>
              <a:t> also being trusted. A team is real and </a:t>
            </a:r>
            <a:r>
              <a:rPr lang="en-US" sz="3600" b="1" dirty="0">
                <a:cs typeface="Calibri" panose="020F0502020204030204"/>
              </a:rPr>
              <a:t>supportive </a:t>
            </a:r>
            <a:r>
              <a:rPr lang="en-US" sz="3600" dirty="0">
                <a:cs typeface="Calibri" panose="020F0502020204030204"/>
              </a:rPr>
              <a:t>to one another. Helping one another grow and a great way to show</a:t>
            </a:r>
            <a:r>
              <a:rPr lang="en-US" sz="3600" b="1" dirty="0">
                <a:cs typeface="Calibri" panose="020F0502020204030204"/>
              </a:rPr>
              <a:t> loyalty</a:t>
            </a:r>
            <a:r>
              <a:rPr lang="en-US" sz="3600" dirty="0">
                <a:cs typeface="Calibri" panose="020F0502020204030204"/>
              </a:rPr>
              <a:t>.</a:t>
            </a:r>
          </a:p>
          <a:p>
            <a:pPr marL="0" indent="0">
              <a:buNone/>
            </a:pPr>
            <a:r>
              <a:rPr lang="en-US" sz="3600" dirty="0">
                <a:cs typeface="Calibri" panose="020F0502020204030204"/>
              </a:rPr>
              <a:t>My team will have excellent </a:t>
            </a:r>
            <a:r>
              <a:rPr lang="en-US" sz="3600" b="1" dirty="0">
                <a:cs typeface="Calibri" panose="020F0502020204030204"/>
              </a:rPr>
              <a:t>social </a:t>
            </a:r>
            <a:r>
              <a:rPr lang="en-US" sz="3600" dirty="0">
                <a:cs typeface="Calibri" panose="020F0502020204030204"/>
              </a:rPr>
              <a:t>skills, good </a:t>
            </a:r>
            <a:r>
              <a:rPr lang="en-US" sz="3600" b="1" dirty="0">
                <a:cs typeface="Calibri" panose="020F0502020204030204"/>
              </a:rPr>
              <a:t>communication,</a:t>
            </a:r>
            <a:r>
              <a:rPr lang="en-US" sz="3600" dirty="0">
                <a:cs typeface="Calibri" panose="020F0502020204030204"/>
              </a:rPr>
              <a:t> </a:t>
            </a:r>
            <a:r>
              <a:rPr lang="en-US" sz="3600" b="1" dirty="0">
                <a:cs typeface="Calibri" panose="020F0502020204030204"/>
              </a:rPr>
              <a:t>co-operation</a:t>
            </a:r>
            <a:r>
              <a:rPr lang="en-US" sz="3600" dirty="0">
                <a:cs typeface="Calibri" panose="020F0502020204030204"/>
              </a:rPr>
              <a:t>, and willing to </a:t>
            </a:r>
            <a:r>
              <a:rPr lang="en-US" sz="3600" b="1" dirty="0">
                <a:cs typeface="Calibri" panose="020F0502020204030204"/>
              </a:rPr>
              <a:t>develop </a:t>
            </a:r>
            <a:r>
              <a:rPr lang="en-US" sz="3600" dirty="0">
                <a:cs typeface="Calibri" panose="020F0502020204030204"/>
              </a:rPr>
              <a:t>together. </a:t>
            </a:r>
            <a:r>
              <a:rPr lang="en-US" sz="3600" b="1" dirty="0">
                <a:cs typeface="Calibri" panose="020F0502020204030204"/>
              </a:rPr>
              <a:t>Team-work</a:t>
            </a:r>
            <a:r>
              <a:rPr lang="en-US" sz="3600" dirty="0">
                <a:cs typeface="Calibri" panose="020F0502020204030204"/>
              </a:rPr>
              <a:t> improves brain storming. And although your part of a team it creates individual </a:t>
            </a:r>
            <a:r>
              <a:rPr lang="en-US" sz="3600" b="1" dirty="0">
                <a:cs typeface="Calibri" panose="020F0502020204030204"/>
              </a:rPr>
              <a:t>strength.</a:t>
            </a:r>
          </a:p>
          <a:p>
            <a:pPr marL="0" indent="0">
              <a:buNone/>
            </a:pPr>
            <a:r>
              <a:rPr lang="en-US" sz="3600" dirty="0">
                <a:cs typeface="Calibri" panose="020F0502020204030204"/>
              </a:rPr>
              <a:t>There are slight differences between the term teams and groups,</a:t>
            </a:r>
          </a:p>
          <a:p>
            <a:pPr marL="0" indent="0">
              <a:buNone/>
            </a:pPr>
            <a:r>
              <a:rPr lang="en-US" sz="3600" dirty="0">
                <a:cs typeface="Calibri" panose="020F0502020204030204"/>
              </a:rPr>
              <a:t> teams have strong commitment skills, they share and  express feelings as well as values, they can resolve conflict, also are task focused where groups are much weaker  in all of these as they are not as committed this is because their goals are different, a group is more individually focused compared to a team.</a:t>
            </a:r>
          </a:p>
          <a:p>
            <a:pPr marL="0" indent="0">
              <a:buNone/>
            </a:pPr>
            <a:r>
              <a:rPr lang="en-US" sz="3600" dirty="0">
                <a:cs typeface="Calibri" panose="020F0502020204030204"/>
              </a:rPr>
              <a:t>In choosing my team I need commitment, I want my team to be constructive, and have good mental stability, </a:t>
            </a:r>
          </a:p>
          <a:p>
            <a:pPr marL="0" indent="0">
              <a:buNone/>
            </a:pPr>
            <a:endParaRPr lang="en-US" sz="2000" dirty="0">
              <a:ea typeface="+mn-lt"/>
              <a:cs typeface="+mn-lt"/>
            </a:endParaRPr>
          </a:p>
          <a:p>
            <a:pPr marL="0" indent="0">
              <a:buNone/>
            </a:pPr>
            <a:endParaRPr lang="en-US" sz="2000" dirty="0">
              <a:ea typeface="+mn-lt"/>
              <a:cs typeface="+mn-lt"/>
            </a:endParaRPr>
          </a:p>
          <a:p>
            <a:pPr marL="0" indent="0">
              <a:buNone/>
            </a:pPr>
            <a:endParaRPr lang="en-US" sz="2000" dirty="0">
              <a:ea typeface="+mn-lt"/>
              <a:cs typeface="+mn-lt"/>
            </a:endParaRPr>
          </a:p>
        </p:txBody>
      </p:sp>
    </p:spTree>
    <p:extLst>
      <p:ext uri="{BB962C8B-B14F-4D97-AF65-F5344CB8AC3E}">
        <p14:creationId xmlns:p14="http://schemas.microsoft.com/office/powerpoint/2010/main" val="2628482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3CC97-A21C-4B6B-9908-8F505B9786F1}"/>
              </a:ext>
            </a:extLst>
          </p:cNvPr>
          <p:cNvSpPr>
            <a:spLocks noGrp="1"/>
          </p:cNvSpPr>
          <p:nvPr>
            <p:ph type="title"/>
          </p:nvPr>
        </p:nvSpPr>
        <p:spPr/>
        <p:txBody>
          <a:bodyPr>
            <a:normAutofit/>
          </a:bodyPr>
          <a:lstStyle/>
          <a:p>
            <a:r>
              <a:rPr lang="en-US" sz="3600" b="1" dirty="0">
                <a:cs typeface="Calibri Light"/>
              </a:rPr>
              <a:t>Team management</a:t>
            </a:r>
            <a:endParaRPr lang="en-US" sz="3600" b="1" dirty="0"/>
          </a:p>
        </p:txBody>
      </p:sp>
      <p:sp>
        <p:nvSpPr>
          <p:cNvPr id="3" name="Content Placeholder 2">
            <a:extLst>
              <a:ext uri="{FF2B5EF4-FFF2-40B4-BE49-F238E27FC236}">
                <a16:creationId xmlns:a16="http://schemas.microsoft.com/office/drawing/2014/main" id="{A69AA0DE-6600-46D0-AD9B-BE91D4979DBA}"/>
              </a:ext>
            </a:extLst>
          </p:cNvPr>
          <p:cNvSpPr>
            <a:spLocks noGrp="1"/>
          </p:cNvSpPr>
          <p:nvPr>
            <p:ph idx="1"/>
          </p:nvPr>
        </p:nvSpPr>
        <p:spPr>
          <a:xfrm>
            <a:off x="435635" y="1236154"/>
            <a:ext cx="11018807" cy="5185224"/>
          </a:xfrm>
        </p:spPr>
        <p:txBody>
          <a:bodyPr vert="horz" lIns="91440" tIns="45720" rIns="91440" bIns="45720" rtlCol="0" anchor="t">
            <a:normAutofit fontScale="70000" lnSpcReduction="20000"/>
          </a:bodyPr>
          <a:lstStyle/>
          <a:p>
            <a:endParaRPr lang="en-US" dirty="0">
              <a:cs typeface="Calibri"/>
            </a:endParaRPr>
          </a:p>
          <a:p>
            <a:pPr marL="0" indent="0">
              <a:buNone/>
            </a:pPr>
            <a:r>
              <a:rPr lang="en-US" b="1" dirty="0">
                <a:ea typeface="+mn-lt"/>
                <a:cs typeface="+mn-lt"/>
              </a:rPr>
              <a:t>Forming</a:t>
            </a:r>
            <a:r>
              <a:rPr lang="en-US" dirty="0">
                <a:ea typeface="+mn-lt"/>
                <a:cs typeface="+mn-lt"/>
              </a:rPr>
              <a:t> a team needs good management, good management makes it easier to solve problems through negotiating. Management is there to outline the team members roles and expectations clearly. And management will make final decisions while focusing on the common goal with the team. A good manager will encourage and nurture their team growth. </a:t>
            </a:r>
          </a:p>
          <a:p>
            <a:pPr marL="0" indent="0">
              <a:buNone/>
            </a:pPr>
            <a:r>
              <a:rPr lang="en-US" dirty="0">
                <a:cs typeface="Calibri"/>
              </a:rPr>
              <a:t>A good management assures all views are also exchanged within the team in order to grow. This is also known as </a:t>
            </a:r>
            <a:r>
              <a:rPr lang="en-US" b="1" dirty="0">
                <a:cs typeface="Calibri"/>
              </a:rPr>
              <a:t>storming</a:t>
            </a:r>
            <a:r>
              <a:rPr lang="en-US" dirty="0">
                <a:cs typeface="Calibri"/>
              </a:rPr>
              <a:t>.</a:t>
            </a:r>
          </a:p>
          <a:p>
            <a:pPr marL="0" indent="0">
              <a:buNone/>
            </a:pPr>
            <a:r>
              <a:rPr lang="en-US" dirty="0">
                <a:cs typeface="Calibri"/>
              </a:rPr>
              <a:t>I feel that working as a team my manager I would have to prepare team meetings and get all concerns and visions expressed and resolved together, we would brainstorm and sometimes perform, then come to conclusion, my team would come to an agreement, I would then </a:t>
            </a:r>
            <a:r>
              <a:rPr lang="en-US" dirty="0" err="1">
                <a:cs typeface="Calibri"/>
              </a:rPr>
              <a:t>finalise</a:t>
            </a:r>
            <a:r>
              <a:rPr lang="en-US" dirty="0">
                <a:cs typeface="Calibri"/>
              </a:rPr>
              <a:t> the situation. This is where we are now</a:t>
            </a:r>
            <a:r>
              <a:rPr lang="en-US" b="1" dirty="0">
                <a:cs typeface="Calibri"/>
              </a:rPr>
              <a:t> norming</a:t>
            </a:r>
            <a:r>
              <a:rPr lang="en-US" dirty="0">
                <a:cs typeface="Calibri"/>
              </a:rPr>
              <a:t>.</a:t>
            </a:r>
          </a:p>
          <a:p>
            <a:pPr marL="0" indent="0">
              <a:buNone/>
            </a:pPr>
            <a:endParaRPr lang="en-US" dirty="0">
              <a:cs typeface="Calibri"/>
            </a:endParaRPr>
          </a:p>
          <a:p>
            <a:pPr marL="0" indent="0">
              <a:buNone/>
            </a:pPr>
            <a:r>
              <a:rPr lang="en-US" dirty="0">
                <a:cs typeface="Calibri"/>
              </a:rPr>
              <a:t>As a team manager I would form a strong reliable and committed team, I think team tasks and plenty of meetings would be a good idea to connect.</a:t>
            </a:r>
          </a:p>
          <a:p>
            <a:pPr marL="0" indent="0">
              <a:buNone/>
            </a:pPr>
            <a:r>
              <a:rPr lang="en-US" dirty="0">
                <a:cs typeface="Calibri"/>
              </a:rPr>
              <a:t>In past-experience, I have had team managers that sit and point a finger and not willing to participate within the team, these managers have also sat back when matters have been raised and turned a blind eye, meaning the team fall apart. I have also had team manager that has been hands on with the rest of the team and felt this was a better approach and didn’t cause conflict or negativity, we were treated as though we were on the same level and that worked much better, loyalty and  strength between the team was stronger. Everyone was now happy and </a:t>
            </a:r>
            <a:r>
              <a:rPr lang="en-US" b="1" dirty="0">
                <a:cs typeface="Calibri"/>
              </a:rPr>
              <a:t>performing</a:t>
            </a:r>
            <a:r>
              <a:rPr lang="en-US" dirty="0">
                <a:cs typeface="Calibri"/>
              </a:rPr>
              <a:t>.</a:t>
            </a:r>
          </a:p>
        </p:txBody>
      </p:sp>
    </p:spTree>
    <p:extLst>
      <p:ext uri="{BB962C8B-B14F-4D97-AF65-F5344CB8AC3E}">
        <p14:creationId xmlns:p14="http://schemas.microsoft.com/office/powerpoint/2010/main" val="3931705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17B94-A860-417D-8B15-CDD98777F51C}"/>
              </a:ext>
            </a:extLst>
          </p:cNvPr>
          <p:cNvSpPr>
            <a:spLocks noGrp="1"/>
          </p:cNvSpPr>
          <p:nvPr>
            <p:ph type="title"/>
          </p:nvPr>
        </p:nvSpPr>
        <p:spPr/>
        <p:txBody>
          <a:bodyPr/>
          <a:lstStyle/>
          <a:p>
            <a:r>
              <a:rPr lang="en-US" b="1" dirty="0">
                <a:cs typeface="Calibri Light"/>
              </a:rPr>
              <a:t>Belbin</a:t>
            </a:r>
            <a:endParaRPr lang="en-US" b="1" dirty="0"/>
          </a:p>
        </p:txBody>
      </p:sp>
      <p:sp>
        <p:nvSpPr>
          <p:cNvPr id="3" name="Content Placeholder 2">
            <a:extLst>
              <a:ext uri="{FF2B5EF4-FFF2-40B4-BE49-F238E27FC236}">
                <a16:creationId xmlns:a16="http://schemas.microsoft.com/office/drawing/2014/main" id="{DF385ECF-E815-42DD-83F6-8D134BD8465B}"/>
              </a:ext>
            </a:extLst>
          </p:cNvPr>
          <p:cNvSpPr>
            <a:spLocks noGrp="1"/>
          </p:cNvSpPr>
          <p:nvPr>
            <p:ph idx="1"/>
          </p:nvPr>
        </p:nvSpPr>
        <p:spPr>
          <a:xfrm>
            <a:off x="291861" y="1552456"/>
            <a:ext cx="11507637" cy="5027073"/>
          </a:xfrm>
        </p:spPr>
        <p:txBody>
          <a:bodyPr vert="horz" lIns="91440" tIns="45720" rIns="91440" bIns="45720" rtlCol="0" anchor="t">
            <a:normAutofit lnSpcReduction="10000"/>
          </a:bodyPr>
          <a:lstStyle/>
          <a:p>
            <a:pPr marL="0" indent="0">
              <a:buNone/>
            </a:pPr>
            <a:r>
              <a:rPr lang="en-US" sz="2400" dirty="0">
                <a:cs typeface="Calibri"/>
              </a:rPr>
              <a:t>During my studies I have been looking at</a:t>
            </a:r>
            <a:r>
              <a:rPr lang="en-US" sz="2400" b="1" dirty="0">
                <a:cs typeface="Calibri"/>
              </a:rPr>
              <a:t> "Dr </a:t>
            </a:r>
            <a:r>
              <a:rPr lang="en-US" sz="2400" b="1" dirty="0" err="1">
                <a:cs typeface="Calibri"/>
              </a:rPr>
              <a:t>R.Meredith</a:t>
            </a:r>
            <a:r>
              <a:rPr lang="en-US" sz="2400" b="1" dirty="0">
                <a:cs typeface="Calibri"/>
              </a:rPr>
              <a:t> Belbin"</a:t>
            </a:r>
            <a:r>
              <a:rPr lang="en-US" sz="2400" dirty="0">
                <a:cs typeface="Calibri"/>
              </a:rPr>
              <a:t> team roles. I have learned that Belbin was a student at Henley Management College in 1970 for 10 years. Belbin carried out research on factors that influenced team failure and success.  He was known as father of Team Role Theory, Belbin states in re-search to team-work the roles are not equivalent to personality types but to the persons </a:t>
            </a:r>
            <a:r>
              <a:rPr lang="en-US" sz="2400" dirty="0" err="1">
                <a:cs typeface="Calibri"/>
              </a:rPr>
              <a:t>behavioural</a:t>
            </a:r>
            <a:r>
              <a:rPr lang="en-US" sz="2400" dirty="0">
                <a:cs typeface="Calibri"/>
              </a:rPr>
              <a:t> expression to multiple role played.  I read that He believes any individuals contribution to a team could be assessed based on intelligence, Dominance, Stability, and Extroversion, based on these he identified 8 distinct roles as a team</a:t>
            </a:r>
            <a:endParaRPr lang="en-US" dirty="0"/>
          </a:p>
          <a:p>
            <a:pPr marL="0" indent="0">
              <a:buNone/>
            </a:pPr>
            <a:r>
              <a:rPr lang="en-US" sz="2400" dirty="0">
                <a:cs typeface="Calibri"/>
              </a:rPr>
              <a:t>I have completed a self-perception inventory questionnaire from Belbin team-roles, in doing this I learned that I am a </a:t>
            </a:r>
            <a:r>
              <a:rPr lang="en-US" sz="2400" b="1" dirty="0">
                <a:cs typeface="Calibri"/>
              </a:rPr>
              <a:t>coordinator</a:t>
            </a:r>
            <a:r>
              <a:rPr lang="en-US" sz="2400" dirty="0">
                <a:cs typeface="Calibri"/>
              </a:rPr>
              <a:t>, I agree to the point I have always shared goals within the team or tried my best concentrating on the goal, I have always seen my-self as an equal rank to my colleagues no matter what the job specific.  I do not disagree with the answer, but I did see myself as an</a:t>
            </a:r>
            <a:r>
              <a:rPr lang="en-US" sz="2400" b="1" dirty="0">
                <a:cs typeface="Calibri"/>
              </a:rPr>
              <a:t> implementer </a:t>
            </a:r>
            <a:r>
              <a:rPr lang="en-US" sz="2400" dirty="0">
                <a:cs typeface="Calibri"/>
              </a:rPr>
              <a:t>as I like routine</a:t>
            </a:r>
            <a:r>
              <a:rPr lang="en-US" sz="2400" b="1" dirty="0">
                <a:cs typeface="Calibri"/>
              </a:rPr>
              <a:t> </a:t>
            </a:r>
            <a:r>
              <a:rPr lang="en-US" sz="2400" dirty="0">
                <a:cs typeface="Calibri"/>
              </a:rPr>
              <a:t>and a challenge</a:t>
            </a:r>
            <a:r>
              <a:rPr lang="en-US" sz="2400" b="1" dirty="0">
                <a:cs typeface="Calibri"/>
              </a:rPr>
              <a:t>, </a:t>
            </a:r>
            <a:r>
              <a:rPr lang="en-US" sz="2400" dirty="0">
                <a:cs typeface="Calibri"/>
              </a:rPr>
              <a:t> or maybe </a:t>
            </a:r>
            <a:r>
              <a:rPr lang="en-US" sz="2400" b="1" dirty="0">
                <a:cs typeface="Calibri"/>
              </a:rPr>
              <a:t>team worker </a:t>
            </a:r>
            <a:r>
              <a:rPr lang="en-US" sz="2400" dirty="0">
                <a:cs typeface="Calibri"/>
              </a:rPr>
              <a:t>as I dislike</a:t>
            </a:r>
            <a:r>
              <a:rPr lang="en-US" sz="2400" b="1" dirty="0">
                <a:cs typeface="Calibri"/>
              </a:rPr>
              <a:t> </a:t>
            </a:r>
            <a:r>
              <a:rPr lang="en-US" sz="2400" dirty="0">
                <a:cs typeface="Calibri"/>
              </a:rPr>
              <a:t>confrontation but do like to pull together</a:t>
            </a:r>
            <a:r>
              <a:rPr lang="en-US" sz="2400" b="1" dirty="0">
                <a:cs typeface="Calibri"/>
              </a:rPr>
              <a:t>, </a:t>
            </a:r>
            <a:r>
              <a:rPr lang="en-US" sz="2400" dirty="0">
                <a:cs typeface="Calibri"/>
              </a:rPr>
              <a:t>it has given me more confidence in doing this questionnaire and made me more determined to keep achieving my management goal.</a:t>
            </a:r>
            <a:endParaRPr lang="en-US"/>
          </a:p>
          <a:p>
            <a:pPr marL="0" indent="0">
              <a:buNone/>
            </a:pPr>
            <a:endParaRPr lang="en-US" sz="2400" dirty="0">
              <a:cs typeface="Calibri"/>
            </a:endParaRPr>
          </a:p>
        </p:txBody>
      </p:sp>
    </p:spTree>
    <p:extLst>
      <p:ext uri="{BB962C8B-B14F-4D97-AF65-F5344CB8AC3E}">
        <p14:creationId xmlns:p14="http://schemas.microsoft.com/office/powerpoint/2010/main" val="1999413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C726B-2E44-4C5C-893B-7C545A1B670D}"/>
              </a:ext>
            </a:extLst>
          </p:cNvPr>
          <p:cNvSpPr>
            <a:spLocks noGrp="1"/>
          </p:cNvSpPr>
          <p:nvPr>
            <p:ph type="title"/>
          </p:nvPr>
        </p:nvSpPr>
        <p:spPr/>
        <p:txBody>
          <a:bodyPr>
            <a:normAutofit/>
          </a:bodyPr>
          <a:lstStyle/>
          <a:p>
            <a:r>
              <a:rPr lang="en-US" sz="3200" b="1" dirty="0">
                <a:cs typeface="Calibri Light"/>
              </a:rPr>
              <a:t>Tuckman, Group v Teams</a:t>
            </a:r>
            <a:endParaRPr lang="en-US" sz="3200" b="1" dirty="0"/>
          </a:p>
        </p:txBody>
      </p:sp>
      <p:sp>
        <p:nvSpPr>
          <p:cNvPr id="3" name="TextBox 2">
            <a:extLst>
              <a:ext uri="{FF2B5EF4-FFF2-40B4-BE49-F238E27FC236}">
                <a16:creationId xmlns:a16="http://schemas.microsoft.com/office/drawing/2014/main" id="{C20B9F1B-4D65-4762-9CEC-028D905CEF72}"/>
              </a:ext>
            </a:extLst>
          </p:cNvPr>
          <p:cNvSpPr txBox="1"/>
          <p:nvPr/>
        </p:nvSpPr>
        <p:spPr>
          <a:xfrm>
            <a:off x="756249" y="1360099"/>
            <a:ext cx="102050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Group and team are completely different and are stronger or weaker at different values, </a:t>
            </a:r>
          </a:p>
        </p:txBody>
      </p:sp>
    </p:spTree>
    <p:extLst>
      <p:ext uri="{BB962C8B-B14F-4D97-AF65-F5344CB8AC3E}">
        <p14:creationId xmlns:p14="http://schemas.microsoft.com/office/powerpoint/2010/main" val="520071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C842D-3404-4879-BE34-15147047D6BE}"/>
              </a:ext>
            </a:extLst>
          </p:cNvPr>
          <p:cNvSpPr>
            <a:spLocks noGrp="1"/>
          </p:cNvSpPr>
          <p:nvPr>
            <p:ph type="title"/>
          </p:nvPr>
        </p:nvSpPr>
        <p:spPr>
          <a:xfrm>
            <a:off x="392502" y="178219"/>
            <a:ext cx="10515600" cy="1325563"/>
          </a:xfrm>
        </p:spPr>
        <p:txBody>
          <a:bodyPr/>
          <a:lstStyle/>
          <a:p>
            <a:r>
              <a:rPr lang="en-US" b="1" dirty="0">
                <a:cs typeface="Calibri Light"/>
              </a:rPr>
              <a:t>Dynamics</a:t>
            </a:r>
            <a:endParaRPr lang="en-US" b="1" dirty="0"/>
          </a:p>
        </p:txBody>
      </p:sp>
      <p:sp>
        <p:nvSpPr>
          <p:cNvPr id="3" name="Content Placeholder 2">
            <a:extLst>
              <a:ext uri="{FF2B5EF4-FFF2-40B4-BE49-F238E27FC236}">
                <a16:creationId xmlns:a16="http://schemas.microsoft.com/office/drawing/2014/main" id="{9C3DFC65-B175-4F51-BB22-7A867BB2CED5}"/>
              </a:ext>
            </a:extLst>
          </p:cNvPr>
          <p:cNvSpPr>
            <a:spLocks noGrp="1"/>
          </p:cNvSpPr>
          <p:nvPr>
            <p:ph idx="1"/>
          </p:nvPr>
        </p:nvSpPr>
        <p:spPr>
          <a:xfrm>
            <a:off x="277483" y="1322417"/>
            <a:ext cx="11507637" cy="5357753"/>
          </a:xfrm>
        </p:spPr>
        <p:txBody>
          <a:bodyPr vert="horz" lIns="91440" tIns="45720" rIns="91440" bIns="45720" rtlCol="0" anchor="t">
            <a:noAutofit/>
          </a:bodyPr>
          <a:lstStyle/>
          <a:p>
            <a:pPr marL="0" indent="0">
              <a:buNone/>
            </a:pPr>
            <a:r>
              <a:rPr lang="en-US" sz="2400" dirty="0">
                <a:cs typeface="Calibri" panose="020F0502020204030204"/>
              </a:rPr>
              <a:t>I have learned that readjustment and common motives are a part of group dynamics, I have never fully understood the meaning of the word until recently. </a:t>
            </a:r>
          </a:p>
          <a:p>
            <a:pPr marL="0" indent="0">
              <a:buNone/>
            </a:pPr>
            <a:r>
              <a:rPr lang="en-US" sz="2400" dirty="0">
                <a:cs typeface="Calibri" panose="020F0502020204030204"/>
              </a:rPr>
              <a:t>A good example of group dynamics for me is conflict resolution, in having a good group conflict needs to be addressed straight away, once the conflict is acknowledged within the work-place there will be a resolution process which all participants will need to attend. Reason for conflicts will be addressed and conflict will be resolved within the group. This is something I have dealt with within my work-place and I feel perception is more understood within the group once resolved.</a:t>
            </a:r>
          </a:p>
          <a:p>
            <a:pPr marL="0" indent="0">
              <a:buNone/>
            </a:pPr>
            <a:endParaRPr lang="en-US" sz="2400" dirty="0">
              <a:cs typeface="Calibri" panose="020F0502020204030204"/>
            </a:endParaRPr>
          </a:p>
          <a:p>
            <a:pPr marL="0" indent="0">
              <a:buNone/>
            </a:pPr>
            <a:r>
              <a:rPr lang="en-US" sz="2400" dirty="0">
                <a:cs typeface="Calibri" panose="020F0502020204030204"/>
              </a:rPr>
              <a:t>I read an article on</a:t>
            </a:r>
            <a:r>
              <a:rPr lang="en-US" sz="2400" b="1" dirty="0">
                <a:cs typeface="Calibri" panose="020F0502020204030204"/>
              </a:rPr>
              <a:t> ( </a:t>
            </a:r>
            <a:r>
              <a:rPr lang="en-US" sz="2400" b="1" dirty="0" err="1">
                <a:cs typeface="Calibri" panose="020F0502020204030204"/>
              </a:rPr>
              <a:t>Lewin,K</a:t>
            </a:r>
            <a:r>
              <a:rPr lang="en-US" sz="2400" b="1" dirty="0">
                <a:cs typeface="Calibri" panose="020F0502020204030204"/>
              </a:rPr>
              <a:t>. A Dynamic Theory of personality. 1935).</a:t>
            </a:r>
          </a:p>
          <a:p>
            <a:pPr marL="0" indent="0">
              <a:buNone/>
            </a:pPr>
            <a:r>
              <a:rPr lang="en-US" sz="2400" b="1" dirty="0">
                <a:cs typeface="Calibri" panose="020F0502020204030204"/>
              </a:rPr>
              <a:t>"Kurt Lewin"</a:t>
            </a:r>
            <a:r>
              <a:rPr lang="en-US" sz="2400" dirty="0">
                <a:cs typeface="Calibri" panose="020F0502020204030204"/>
              </a:rPr>
              <a:t> he is a social psychologist and change management expert, it states that weak leadership or free riding, where group members take it easy and leave their colleagues to do all the hard work on their own contributes to negative group dynamics and common problems occurring. I can relate to this from previous experience when working as a community care worker.</a:t>
            </a:r>
          </a:p>
          <a:p>
            <a:pPr marL="0" indent="0">
              <a:buNone/>
            </a:pPr>
            <a:endParaRPr lang="en-US" sz="2400" dirty="0">
              <a:cs typeface="Calibri" panose="020F0502020204030204"/>
            </a:endParaRPr>
          </a:p>
        </p:txBody>
      </p:sp>
    </p:spTree>
    <p:extLst>
      <p:ext uri="{BB962C8B-B14F-4D97-AF65-F5344CB8AC3E}">
        <p14:creationId xmlns:p14="http://schemas.microsoft.com/office/powerpoint/2010/main" val="111953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3D11F-7076-4A0D-B5AA-E6361A24CFFD}"/>
              </a:ext>
            </a:extLst>
          </p:cNvPr>
          <p:cNvSpPr>
            <a:spLocks noGrp="1"/>
          </p:cNvSpPr>
          <p:nvPr>
            <p:ph type="title"/>
          </p:nvPr>
        </p:nvSpPr>
        <p:spPr>
          <a:xfrm>
            <a:off x="320615" y="149465"/>
            <a:ext cx="10515600" cy="1325563"/>
          </a:xfrm>
        </p:spPr>
        <p:txBody>
          <a:bodyPr/>
          <a:lstStyle/>
          <a:p>
            <a:r>
              <a:rPr lang="en-US" b="1" dirty="0">
                <a:cs typeface="Calibri Light"/>
              </a:rPr>
              <a:t>Tuckman-Development plan</a:t>
            </a:r>
            <a:endParaRPr lang="en-US" b="1" dirty="0"/>
          </a:p>
        </p:txBody>
      </p:sp>
      <p:sp>
        <p:nvSpPr>
          <p:cNvPr id="3" name="Content Placeholder 2">
            <a:extLst>
              <a:ext uri="{FF2B5EF4-FFF2-40B4-BE49-F238E27FC236}">
                <a16:creationId xmlns:a16="http://schemas.microsoft.com/office/drawing/2014/main" id="{82B8E101-5AD1-4DFD-9BCE-D7DE13E183EF}"/>
              </a:ext>
            </a:extLst>
          </p:cNvPr>
          <p:cNvSpPr>
            <a:spLocks noGrp="1"/>
          </p:cNvSpPr>
          <p:nvPr>
            <p:ph idx="1"/>
          </p:nvPr>
        </p:nvSpPr>
        <p:spPr>
          <a:xfrm>
            <a:off x="104956" y="1207400"/>
            <a:ext cx="11522014" cy="5444014"/>
          </a:xfrm>
        </p:spPr>
        <p:txBody>
          <a:bodyPr vert="horz" lIns="91440" tIns="45720" rIns="91440" bIns="45720" rtlCol="0" anchor="t">
            <a:normAutofit fontScale="92500" lnSpcReduction="10000"/>
          </a:bodyPr>
          <a:lstStyle/>
          <a:p>
            <a:pPr marL="0" indent="0">
              <a:buNone/>
            </a:pPr>
            <a:r>
              <a:rPr lang="en-US" sz="2400" dirty="0">
                <a:cs typeface="Calibri"/>
              </a:rPr>
              <a:t>I have really enjoyed studying "Bruce </a:t>
            </a:r>
            <a:r>
              <a:rPr lang="en-US" sz="2400" dirty="0" err="1">
                <a:cs typeface="Calibri"/>
              </a:rPr>
              <a:t>Tuckmans</a:t>
            </a:r>
            <a:r>
              <a:rPr lang="en-US" sz="2400" dirty="0">
                <a:cs typeface="Calibri"/>
              </a:rPr>
              <a:t> Team Development Model", it has been really interesting. "Tuckman" (1938-2016), </a:t>
            </a:r>
            <a:endParaRPr lang="en-US" dirty="0"/>
          </a:p>
          <a:p>
            <a:pPr marL="0" indent="0">
              <a:buNone/>
            </a:pPr>
            <a:r>
              <a:rPr lang="en-US" sz="2400" dirty="0">
                <a:cs typeface="Calibri"/>
              </a:rPr>
              <a:t>Tuckman created a team development model in 1965, it is an awareness of growing development and team building. It is a great way of overcoming conflict, preparing a team to grow and creating interdependence.  </a:t>
            </a:r>
          </a:p>
          <a:p>
            <a:pPr marL="0" indent="0">
              <a:buNone/>
            </a:pPr>
            <a:r>
              <a:rPr lang="en-US" sz="2400" dirty="0">
                <a:cs typeface="Calibri"/>
              </a:rPr>
              <a:t>Studying </a:t>
            </a:r>
            <a:r>
              <a:rPr lang="en-US" sz="2400" dirty="0" err="1">
                <a:cs typeface="Calibri"/>
              </a:rPr>
              <a:t>Tuckmans</a:t>
            </a:r>
            <a:r>
              <a:rPr lang="en-US" sz="2400" dirty="0">
                <a:cs typeface="Calibri"/>
              </a:rPr>
              <a:t> development plan stages has taught me a different way of team- work.</a:t>
            </a:r>
          </a:p>
          <a:p>
            <a:pPr marL="0" indent="0">
              <a:buNone/>
            </a:pPr>
            <a:r>
              <a:rPr lang="en-US" sz="2400" dirty="0">
                <a:cs typeface="Calibri"/>
              </a:rPr>
              <a:t>Tuckman created 5 strategies to learning:</a:t>
            </a:r>
          </a:p>
          <a:p>
            <a:pPr marL="0" indent="0">
              <a:buNone/>
            </a:pPr>
            <a:r>
              <a:rPr lang="en-US" sz="2400" b="1" dirty="0">
                <a:cs typeface="Calibri"/>
              </a:rPr>
              <a:t>Forming</a:t>
            </a:r>
            <a:r>
              <a:rPr lang="en-US" sz="2400" dirty="0">
                <a:cs typeface="Calibri"/>
              </a:rPr>
              <a:t>- getting a team together</a:t>
            </a:r>
            <a:endParaRPr lang="en-US" dirty="0"/>
          </a:p>
          <a:p>
            <a:pPr marL="0" indent="0">
              <a:buNone/>
            </a:pPr>
            <a:r>
              <a:rPr lang="en-US" sz="2400" b="1" dirty="0">
                <a:cs typeface="Calibri"/>
              </a:rPr>
              <a:t>storming</a:t>
            </a:r>
            <a:r>
              <a:rPr lang="en-US" sz="2400" dirty="0">
                <a:cs typeface="Calibri"/>
              </a:rPr>
              <a:t> – having your disagreements to come to an agreement</a:t>
            </a:r>
          </a:p>
          <a:p>
            <a:pPr marL="0" indent="0">
              <a:buNone/>
            </a:pPr>
            <a:r>
              <a:rPr lang="en-US" sz="2400" b="1" dirty="0">
                <a:cs typeface="Calibri"/>
              </a:rPr>
              <a:t>Norming</a:t>
            </a:r>
            <a:r>
              <a:rPr lang="en-US" sz="2400" dirty="0">
                <a:cs typeface="Calibri"/>
              </a:rPr>
              <a:t>- getting familiar with each other and </a:t>
            </a:r>
            <a:r>
              <a:rPr lang="en-US" sz="2400" dirty="0" err="1">
                <a:cs typeface="Calibri"/>
              </a:rPr>
              <a:t>normalising</a:t>
            </a:r>
            <a:r>
              <a:rPr lang="en-US" sz="2400" dirty="0">
                <a:cs typeface="Calibri"/>
              </a:rPr>
              <a:t> with your role</a:t>
            </a:r>
          </a:p>
          <a:p>
            <a:pPr marL="0" indent="0">
              <a:buNone/>
            </a:pPr>
            <a:r>
              <a:rPr lang="en-US" sz="2400" b="1" dirty="0">
                <a:cs typeface="Calibri"/>
              </a:rPr>
              <a:t> Performing</a:t>
            </a:r>
            <a:r>
              <a:rPr lang="en-US" sz="2400" dirty="0">
                <a:cs typeface="Calibri"/>
              </a:rPr>
              <a:t>- working as a team working to your goal together</a:t>
            </a:r>
            <a:endParaRPr lang="en-US" dirty="0">
              <a:cs typeface="Calibri"/>
            </a:endParaRPr>
          </a:p>
          <a:p>
            <a:pPr marL="0" indent="0">
              <a:buNone/>
            </a:pPr>
            <a:r>
              <a:rPr lang="en-US" sz="2400" b="1" dirty="0">
                <a:cs typeface="Calibri"/>
              </a:rPr>
              <a:t>Adjourning</a:t>
            </a:r>
            <a:r>
              <a:rPr lang="en-US" sz="2400" dirty="0">
                <a:cs typeface="Calibri"/>
              </a:rPr>
              <a:t>- noticing how far you have come,</a:t>
            </a:r>
          </a:p>
          <a:p>
            <a:pPr marL="0" indent="0">
              <a:buNone/>
            </a:pPr>
            <a:r>
              <a:rPr lang="en-US" sz="2400" dirty="0">
                <a:cs typeface="Calibri"/>
              </a:rPr>
              <a:t>I feel all of these should be part of everyday employment and team building, </a:t>
            </a:r>
          </a:p>
          <a:p>
            <a:pPr marL="0" indent="0">
              <a:buNone/>
            </a:pPr>
            <a:r>
              <a:rPr lang="en-US" sz="2400" dirty="0">
                <a:cs typeface="Calibri"/>
              </a:rPr>
              <a:t>In the next slide I have attached a copy of "</a:t>
            </a:r>
            <a:r>
              <a:rPr lang="en-US" sz="2400" dirty="0" err="1">
                <a:cs typeface="Calibri"/>
              </a:rPr>
              <a:t>Tuckmans</a:t>
            </a:r>
            <a:r>
              <a:rPr lang="en-US" sz="2400" dirty="0">
                <a:cs typeface="Calibri"/>
              </a:rPr>
              <a:t> Team Development Model"</a:t>
            </a:r>
          </a:p>
          <a:p>
            <a:pPr marL="0" indent="0">
              <a:buNone/>
            </a:pPr>
            <a:endParaRPr lang="en-US" dirty="0">
              <a:cs typeface="Calibri"/>
            </a:endParaRPr>
          </a:p>
        </p:txBody>
      </p:sp>
    </p:spTree>
    <p:extLst>
      <p:ext uri="{BB962C8B-B14F-4D97-AF65-F5344CB8AC3E}">
        <p14:creationId xmlns:p14="http://schemas.microsoft.com/office/powerpoint/2010/main" val="2027222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74A01-1C9E-40B8-9E32-DB423E8FF5F3}"/>
              </a:ext>
            </a:extLst>
          </p:cNvPr>
          <p:cNvSpPr>
            <a:spLocks noGrp="1"/>
          </p:cNvSpPr>
          <p:nvPr>
            <p:ph type="title"/>
          </p:nvPr>
        </p:nvSpPr>
        <p:spPr>
          <a:xfrm>
            <a:off x="320615" y="278861"/>
            <a:ext cx="9178506" cy="1325563"/>
          </a:xfrm>
        </p:spPr>
        <p:txBody>
          <a:bodyPr/>
          <a:lstStyle/>
          <a:p>
            <a:r>
              <a:rPr lang="en-US" b="1" dirty="0" err="1">
                <a:cs typeface="Calibri Light"/>
              </a:rPr>
              <a:t>Tuckmans</a:t>
            </a:r>
            <a:r>
              <a:rPr lang="en-US" b="1" dirty="0">
                <a:cs typeface="Calibri Light"/>
              </a:rPr>
              <a:t> Development Plan</a:t>
            </a:r>
          </a:p>
        </p:txBody>
      </p:sp>
      <p:sp>
        <p:nvSpPr>
          <p:cNvPr id="3" name="Content Placeholder 2">
            <a:extLst>
              <a:ext uri="{FF2B5EF4-FFF2-40B4-BE49-F238E27FC236}">
                <a16:creationId xmlns:a16="http://schemas.microsoft.com/office/drawing/2014/main" id="{478DB2CF-8AB4-40C1-B82E-B28A37C824C1}"/>
              </a:ext>
            </a:extLst>
          </p:cNvPr>
          <p:cNvSpPr>
            <a:spLocks noGrp="1"/>
          </p:cNvSpPr>
          <p:nvPr>
            <p:ph idx="1"/>
          </p:nvPr>
        </p:nvSpPr>
        <p:spPr>
          <a:xfrm>
            <a:off x="363747" y="1509324"/>
            <a:ext cx="10716884" cy="5142091"/>
          </a:xfrm>
        </p:spPr>
        <p:txBody>
          <a:bodyPr vert="horz" lIns="91440" tIns="45720" rIns="91440" bIns="45720" rtlCol="0" anchor="t">
            <a:normAutofit/>
          </a:bodyPr>
          <a:lstStyle/>
          <a:p>
            <a:pPr>
              <a:buNone/>
            </a:pPr>
            <a:r>
              <a:rPr lang="en-US" dirty="0"/>
              <a:t>Bruce Tuckman’s Team Development Model</a:t>
            </a:r>
          </a:p>
          <a:p>
            <a:pPr marL="0" indent="0">
              <a:buNone/>
            </a:pPr>
            <a:endParaRPr lang="en-US" dirty="0">
              <a:cs typeface="Calibri" panose="020F0502020204030204"/>
            </a:endParaRPr>
          </a:p>
        </p:txBody>
      </p:sp>
      <p:pic>
        <p:nvPicPr>
          <p:cNvPr id="4" name="Picture 4">
            <a:extLst>
              <a:ext uri="{FF2B5EF4-FFF2-40B4-BE49-F238E27FC236}">
                <a16:creationId xmlns:a16="http://schemas.microsoft.com/office/drawing/2014/main" id="{0B6411B4-B164-49D5-8EA2-C3A37C51C1EC}"/>
              </a:ext>
            </a:extLst>
          </p:cNvPr>
          <p:cNvPicPr>
            <a:picLocks noChangeAspect="1"/>
          </p:cNvPicPr>
          <p:nvPr/>
        </p:nvPicPr>
        <p:blipFill>
          <a:blip r:embed="rId2"/>
          <a:stretch>
            <a:fillRect/>
          </a:stretch>
        </p:blipFill>
        <p:spPr>
          <a:xfrm>
            <a:off x="1992703" y="2112753"/>
            <a:ext cx="9227387" cy="4688456"/>
          </a:xfrm>
          <a:prstGeom prst="rect">
            <a:avLst/>
          </a:prstGeom>
        </p:spPr>
      </p:pic>
    </p:spTree>
    <p:extLst>
      <p:ext uri="{BB962C8B-B14F-4D97-AF65-F5344CB8AC3E}">
        <p14:creationId xmlns:p14="http://schemas.microsoft.com/office/powerpoint/2010/main" val="277413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87A65-BB8E-4C4C-9C8D-63B9D4915E83}"/>
              </a:ext>
            </a:extLst>
          </p:cNvPr>
          <p:cNvSpPr>
            <a:spLocks noGrp="1"/>
          </p:cNvSpPr>
          <p:nvPr>
            <p:ph type="title"/>
          </p:nvPr>
        </p:nvSpPr>
        <p:spPr/>
        <p:txBody>
          <a:bodyPr/>
          <a:lstStyle/>
          <a:p>
            <a:r>
              <a:rPr lang="en-US" dirty="0">
                <a:cs typeface="Calibri Light"/>
              </a:rPr>
              <a:t>High Performing</a:t>
            </a:r>
            <a:endParaRPr lang="en-US" dirty="0"/>
          </a:p>
        </p:txBody>
      </p:sp>
      <p:sp>
        <p:nvSpPr>
          <p:cNvPr id="3" name="Content Placeholder 2">
            <a:extLst>
              <a:ext uri="{FF2B5EF4-FFF2-40B4-BE49-F238E27FC236}">
                <a16:creationId xmlns:a16="http://schemas.microsoft.com/office/drawing/2014/main" id="{9A777BEC-83F6-4B6C-9248-A5EF53BA8FCD}"/>
              </a:ext>
            </a:extLst>
          </p:cNvPr>
          <p:cNvSpPr>
            <a:spLocks noGrp="1"/>
          </p:cNvSpPr>
          <p:nvPr>
            <p:ph idx="1"/>
          </p:nvPr>
        </p:nvSpPr>
        <p:spPr/>
        <p:txBody>
          <a:bodyPr vert="horz" lIns="91440" tIns="45720" rIns="91440" bIns="45720" rtlCol="0" anchor="t">
            <a:normAutofit/>
          </a:bodyPr>
          <a:lstStyle/>
          <a:p>
            <a:pPr marL="0" indent="0">
              <a:buNone/>
            </a:pPr>
            <a:r>
              <a:rPr lang="en-US" sz="2400" dirty="0">
                <a:cs typeface="Calibri"/>
              </a:rPr>
              <a:t>High performance will get you recognition. Recognition is really important especially if you are looking to expand. I want high performance in my team and this will be my aim. </a:t>
            </a:r>
          </a:p>
          <a:p>
            <a:pPr marL="0" indent="0">
              <a:buNone/>
            </a:pPr>
            <a:r>
              <a:rPr lang="en-US" sz="2400" dirty="0">
                <a:cs typeface="Calibri"/>
              </a:rPr>
              <a:t>For this I will Support my staff and </a:t>
            </a:r>
            <a:r>
              <a:rPr lang="en-US" sz="2400" dirty="0" err="1">
                <a:cs typeface="Calibri"/>
              </a:rPr>
              <a:t>organisation</a:t>
            </a:r>
            <a:r>
              <a:rPr lang="en-US" sz="2400" dirty="0">
                <a:cs typeface="Calibri"/>
              </a:rPr>
              <a:t> to the highest of professionalism. I will have a committed  team and loyalty will be shown from myself and colleagues. My team will grow together they will be trained to confront reality, have open communication, deliver results and get better together. I want my team to feel like they belong, be </a:t>
            </a:r>
            <a:r>
              <a:rPr lang="en-US" sz="2400" dirty="0" err="1">
                <a:cs typeface="Calibri"/>
              </a:rPr>
              <a:t>recognised</a:t>
            </a:r>
            <a:r>
              <a:rPr lang="en-US" sz="2400" dirty="0">
                <a:cs typeface="Calibri"/>
              </a:rPr>
              <a:t>, and eventually be wearing branded uniform and be proud we built this together. I will be transactional with all team members as this promotes two-way communication.  High performance also requires feedback to get best results and move forward, all views will be welcome and exchanged as a team. </a:t>
            </a:r>
          </a:p>
          <a:p>
            <a:pPr marL="0" indent="0">
              <a:buNone/>
            </a:pPr>
            <a:endParaRPr lang="en-US" sz="2400" dirty="0">
              <a:cs typeface="Calibri"/>
            </a:endParaRPr>
          </a:p>
        </p:txBody>
      </p:sp>
    </p:spTree>
    <p:extLst>
      <p:ext uri="{BB962C8B-B14F-4D97-AF65-F5344CB8AC3E}">
        <p14:creationId xmlns:p14="http://schemas.microsoft.com/office/powerpoint/2010/main" val="1794070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52E1F-01E9-4F5F-B1BD-41A79B966DD0}"/>
              </a:ext>
            </a:extLst>
          </p:cNvPr>
          <p:cNvSpPr>
            <a:spLocks noGrp="1"/>
          </p:cNvSpPr>
          <p:nvPr>
            <p:ph type="title"/>
          </p:nvPr>
        </p:nvSpPr>
        <p:spPr/>
        <p:txBody>
          <a:bodyPr/>
          <a:lstStyle/>
          <a:p>
            <a:r>
              <a:rPr lang="en-US" b="1" dirty="0">
                <a:ea typeface="+mj-lt"/>
                <a:cs typeface="+mj-lt"/>
              </a:rPr>
              <a:t>My experience</a:t>
            </a:r>
            <a:endParaRPr lang="en-US" b="1">
              <a:ea typeface="+mj-lt"/>
              <a:cs typeface="+mj-lt"/>
            </a:endParaRPr>
          </a:p>
          <a:p>
            <a:endParaRPr lang="en-US" dirty="0">
              <a:cs typeface="Calibri Light"/>
            </a:endParaRPr>
          </a:p>
        </p:txBody>
      </p:sp>
      <p:sp>
        <p:nvSpPr>
          <p:cNvPr id="3" name="Content Placeholder 2">
            <a:extLst>
              <a:ext uri="{FF2B5EF4-FFF2-40B4-BE49-F238E27FC236}">
                <a16:creationId xmlns:a16="http://schemas.microsoft.com/office/drawing/2014/main" id="{00E946F9-6E5D-4B5E-8606-9B35EB644F66}"/>
              </a:ext>
            </a:extLst>
          </p:cNvPr>
          <p:cNvSpPr>
            <a:spLocks noGrp="1"/>
          </p:cNvSpPr>
          <p:nvPr>
            <p:ph idx="1"/>
          </p:nvPr>
        </p:nvSpPr>
        <p:spPr>
          <a:xfrm>
            <a:off x="406880" y="1221776"/>
            <a:ext cx="10946920" cy="4955187"/>
          </a:xfrm>
        </p:spPr>
        <p:txBody>
          <a:bodyPr vert="horz" lIns="91440" tIns="45720" rIns="91440" bIns="45720" rtlCol="0" anchor="t">
            <a:normAutofit/>
          </a:bodyPr>
          <a:lstStyle/>
          <a:p>
            <a:pPr marL="0" indent="0">
              <a:buNone/>
            </a:pPr>
            <a:endParaRPr lang="en-US" dirty="0">
              <a:cs typeface="Calibri"/>
            </a:endParaRPr>
          </a:p>
          <a:p>
            <a:endParaRPr lang="en-US" dirty="0">
              <a:cs typeface="Calibri"/>
            </a:endParaRPr>
          </a:p>
        </p:txBody>
      </p:sp>
      <p:sp>
        <p:nvSpPr>
          <p:cNvPr id="4" name="TextBox 3">
            <a:extLst>
              <a:ext uri="{FF2B5EF4-FFF2-40B4-BE49-F238E27FC236}">
                <a16:creationId xmlns:a16="http://schemas.microsoft.com/office/drawing/2014/main" id="{689C558D-7A67-4CC6-A567-96F771DFD136}"/>
              </a:ext>
            </a:extLst>
          </p:cNvPr>
          <p:cNvSpPr txBox="1"/>
          <p:nvPr/>
        </p:nvSpPr>
        <p:spPr>
          <a:xfrm>
            <a:off x="411193" y="1331344"/>
            <a:ext cx="1089516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In studying Teams v Groups I feel after all these years it has been taught wrongly within the work-place, I really believe that the development plans and </a:t>
            </a:r>
            <a:r>
              <a:rPr lang="en-US" dirty="0" err="1">
                <a:cs typeface="Calibri"/>
              </a:rPr>
              <a:t>stategies</a:t>
            </a:r>
            <a:r>
              <a:rPr lang="en-US" dirty="0">
                <a:cs typeface="Calibri"/>
              </a:rPr>
              <a:t> I have used during this lesson has taught me so much. I think all companies should be made aware of these learning models as I think it will help colleagues connect better and quicker, I think more will be achieved within work placements within the teams. I have learned the meaning of common goals and shared values, listening within the team promotes task focus, and anything is achievable when we come together.  I am understanding my team mates a lot more as well as sharing values, I appreciate my team mates a lot more because I understand people a lot better and I am more aware of different personalities and abilities. I see my placement is more relaxed since studying groups vs teams.</a:t>
            </a:r>
          </a:p>
          <a:p>
            <a:endParaRPr lang="en-US" dirty="0">
              <a:cs typeface="Calibri"/>
            </a:endParaRPr>
          </a:p>
          <a:p>
            <a:r>
              <a:rPr lang="en-US" dirty="0">
                <a:cs typeface="Calibri"/>
              </a:rPr>
              <a:t>There have been times I have been part of a team but felt alone in that team, there has been no communication and I didn’t feel valued, common goals were a competition to </a:t>
            </a:r>
            <a:r>
              <a:rPr lang="en-US" dirty="0" err="1">
                <a:cs typeface="Calibri"/>
              </a:rPr>
              <a:t>inividuals</a:t>
            </a:r>
            <a:r>
              <a:rPr lang="en-US" dirty="0">
                <a:cs typeface="Calibri"/>
              </a:rPr>
              <a:t> instead of together it was more point scoring. Now I can </a:t>
            </a:r>
            <a:r>
              <a:rPr lang="en-US" dirty="0" err="1">
                <a:cs typeface="Calibri"/>
              </a:rPr>
              <a:t>recognise</a:t>
            </a:r>
            <a:r>
              <a:rPr lang="en-US" dirty="0">
                <a:cs typeface="Calibri"/>
              </a:rPr>
              <a:t> and point this out and storm it within my team we are a lot stronger. It was more needing to be heard  but we never had team meetings so I suggested a suggestion box for the team and asked for more team meetings so we could all get our views across. Now we are achieving our goals and my vision of the team is completely different I feel valued and commitment is stronger than it has ever been. Willingness and correcting mistakes are so much easier when you are valued and feel you are working together.</a:t>
            </a: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919347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9E3E3-E2F8-4A60-9904-F06AC08FAC18}"/>
              </a:ext>
            </a:extLst>
          </p:cNvPr>
          <p:cNvSpPr>
            <a:spLocks noGrp="1"/>
          </p:cNvSpPr>
          <p:nvPr>
            <p:ph type="title"/>
          </p:nvPr>
        </p:nvSpPr>
        <p:spPr/>
        <p:txBody>
          <a:bodyPr/>
          <a:lstStyle/>
          <a:p>
            <a:r>
              <a:rPr lang="en-US" b="1" dirty="0">
                <a:cs typeface="Calibri Light"/>
              </a:rPr>
              <a:t>References</a:t>
            </a:r>
            <a:endParaRPr lang="en-US" b="1" dirty="0"/>
          </a:p>
        </p:txBody>
      </p:sp>
      <p:sp>
        <p:nvSpPr>
          <p:cNvPr id="3" name="Content Placeholder 2">
            <a:extLst>
              <a:ext uri="{FF2B5EF4-FFF2-40B4-BE49-F238E27FC236}">
                <a16:creationId xmlns:a16="http://schemas.microsoft.com/office/drawing/2014/main" id="{A37AAC20-AD40-4A45-A99D-7A44C41E2184}"/>
              </a:ext>
            </a:extLst>
          </p:cNvPr>
          <p:cNvSpPr>
            <a:spLocks noGrp="1"/>
          </p:cNvSpPr>
          <p:nvPr>
            <p:ph idx="1"/>
          </p:nvPr>
        </p:nvSpPr>
        <p:spPr/>
        <p:txBody>
          <a:bodyPr vert="horz" lIns="91440" tIns="45720" rIns="91440" bIns="45720" rtlCol="0" anchor="t">
            <a:normAutofit/>
          </a:bodyPr>
          <a:lstStyle/>
          <a:p>
            <a:pPr marL="0" indent="0">
              <a:buNone/>
            </a:pPr>
            <a:r>
              <a:rPr lang="en-US" dirty="0">
                <a:ea typeface="+mn-lt"/>
                <a:cs typeface="+mn-lt"/>
              </a:rPr>
              <a:t> </a:t>
            </a:r>
            <a:r>
              <a:rPr lang="en-US" sz="2400" dirty="0" err="1">
                <a:ea typeface="+mn-lt"/>
                <a:cs typeface="+mn-lt"/>
              </a:rPr>
              <a:t>Lewin,K</a:t>
            </a:r>
            <a:r>
              <a:rPr lang="en-US" sz="2400" dirty="0">
                <a:ea typeface="+mn-lt"/>
                <a:cs typeface="+mn-lt"/>
              </a:rPr>
              <a:t>. A Dynamic Theory of personality. (1935)</a:t>
            </a:r>
            <a:endParaRPr lang="en-US" sz="2400" dirty="0">
              <a:cs typeface="Calibri" panose="020F0502020204030204"/>
            </a:endParaRPr>
          </a:p>
        </p:txBody>
      </p:sp>
      <p:sp>
        <p:nvSpPr>
          <p:cNvPr id="4" name="TextBox 3">
            <a:extLst>
              <a:ext uri="{FF2B5EF4-FFF2-40B4-BE49-F238E27FC236}">
                <a16:creationId xmlns:a16="http://schemas.microsoft.com/office/drawing/2014/main" id="{DD99663F-0162-4CE3-96B4-FB6CAA89728D}"/>
              </a:ext>
            </a:extLst>
          </p:cNvPr>
          <p:cNvSpPr txBox="1"/>
          <p:nvPr/>
        </p:nvSpPr>
        <p:spPr>
          <a:xfrm>
            <a:off x="914400" y="2366513"/>
            <a:ext cx="363459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Tuckman" (1938-2016),</a:t>
            </a:r>
          </a:p>
        </p:txBody>
      </p:sp>
      <p:sp>
        <p:nvSpPr>
          <p:cNvPr id="5" name="TextBox 4">
            <a:extLst>
              <a:ext uri="{FF2B5EF4-FFF2-40B4-BE49-F238E27FC236}">
                <a16:creationId xmlns:a16="http://schemas.microsoft.com/office/drawing/2014/main" id="{95923D65-3620-45EE-B988-2D7DE8746C73}"/>
              </a:ext>
            </a:extLst>
          </p:cNvPr>
          <p:cNvSpPr txBox="1"/>
          <p:nvPr/>
        </p:nvSpPr>
        <p:spPr>
          <a:xfrm>
            <a:off x="914400" y="2955985"/>
            <a:ext cx="4267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2400" dirty="0"/>
              <a:t>Dr </a:t>
            </a:r>
            <a:r>
              <a:rPr lang="en-US" sz="2400" dirty="0" err="1"/>
              <a:t>R.Meredith</a:t>
            </a:r>
            <a:r>
              <a:rPr lang="en-US" sz="2400" dirty="0"/>
              <a:t> Belbin"  (1970)</a:t>
            </a:r>
            <a:endParaRPr lang="en-US" sz="2400" dirty="0">
              <a:cs typeface="Calibri"/>
            </a:endParaRPr>
          </a:p>
        </p:txBody>
      </p:sp>
    </p:spTree>
    <p:extLst>
      <p:ext uri="{BB962C8B-B14F-4D97-AF65-F5344CB8AC3E}">
        <p14:creationId xmlns:p14="http://schemas.microsoft.com/office/powerpoint/2010/main" val="203456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BF406-38AD-43F9-9B3F-A771D62D0837}"/>
              </a:ext>
            </a:extLst>
          </p:cNvPr>
          <p:cNvSpPr>
            <a:spLocks noGrp="1"/>
          </p:cNvSpPr>
          <p:nvPr>
            <p:ph type="title"/>
          </p:nvPr>
        </p:nvSpPr>
        <p:spPr/>
        <p:txBody>
          <a:bodyPr/>
          <a:lstStyle/>
          <a:p>
            <a:r>
              <a:rPr lang="en-US" b="1" dirty="0">
                <a:cs typeface="Calibri Light"/>
              </a:rPr>
              <a:t>Evaluation/Feedback</a:t>
            </a:r>
            <a:endParaRPr lang="en-US" b="1" dirty="0"/>
          </a:p>
        </p:txBody>
      </p:sp>
      <p:sp>
        <p:nvSpPr>
          <p:cNvPr id="3" name="Content Placeholder 2">
            <a:extLst>
              <a:ext uri="{FF2B5EF4-FFF2-40B4-BE49-F238E27FC236}">
                <a16:creationId xmlns:a16="http://schemas.microsoft.com/office/drawing/2014/main" id="{BFF74522-87BC-4FF9-9408-8F965AE8164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3834614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vt:lpstr>
      <vt:lpstr>Session Plan &amp; Description</vt:lpstr>
      <vt:lpstr>Presentation on Teams</vt:lpstr>
      <vt:lpstr>Team management</vt:lpstr>
      <vt:lpstr>Belbin</vt:lpstr>
      <vt:lpstr>Tuckman, Group v Teams</vt:lpstr>
      <vt:lpstr>Dynamics</vt:lpstr>
      <vt:lpstr>Tuckman-Development plan</vt:lpstr>
      <vt:lpstr>Tuckmans Development Plan</vt:lpstr>
      <vt:lpstr>High Performing</vt:lpstr>
      <vt:lpstr>My experience </vt:lpstr>
      <vt:lpstr>References</vt:lpstr>
      <vt:lpstr>Evaluation/Feedback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1433</cp:revision>
  <dcterms:created xsi:type="dcterms:W3CDTF">2022-02-09T12:38:25Z</dcterms:created>
  <dcterms:modified xsi:type="dcterms:W3CDTF">2022-03-09T13:37:53Z</dcterms:modified>
</cp:coreProperties>
</file>