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59"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59C4F5-4C3B-472B-B7E2-706698D679B1}" v="1" dt="2018-08-20T16:16:59.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1476" y="-4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4347C1-C1C8-40F0-8F1E-7C46CF4000F3}" type="datetimeFigureOut">
              <a:rPr lang="en-GB" smtClean="0"/>
              <a:t>23/08/2018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814239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4347C1-C1C8-40F0-8F1E-7C46CF4000F3}" type="datetimeFigureOut">
              <a:rPr lang="en-GB" smtClean="0"/>
              <a:t>23/08/2018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722835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4347C1-C1C8-40F0-8F1E-7C46CF4000F3}" type="datetimeFigureOut">
              <a:rPr lang="en-GB" smtClean="0"/>
              <a:t>23/08/2018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113622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4347C1-C1C8-40F0-8F1E-7C46CF4000F3}" type="datetimeFigureOut">
              <a:rPr lang="en-GB" smtClean="0"/>
              <a:t>23/08/2018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3193342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4347C1-C1C8-40F0-8F1E-7C46CF4000F3}" type="datetimeFigureOut">
              <a:rPr lang="en-GB" smtClean="0"/>
              <a:t>23/08/2018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1703314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4347C1-C1C8-40F0-8F1E-7C46CF4000F3}" type="datetimeFigureOut">
              <a:rPr lang="en-GB" smtClean="0"/>
              <a:t>23/08/2018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1844234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4347C1-C1C8-40F0-8F1E-7C46CF4000F3}" type="datetimeFigureOut">
              <a:rPr lang="en-GB" smtClean="0"/>
              <a:t>23/08/2018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3643961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4347C1-C1C8-40F0-8F1E-7C46CF4000F3}" type="datetimeFigureOut">
              <a:rPr lang="en-GB" smtClean="0"/>
              <a:t>23/08/2018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1988666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4347C1-C1C8-40F0-8F1E-7C46CF4000F3}" type="datetimeFigureOut">
              <a:rPr lang="en-GB" smtClean="0"/>
              <a:t>23/08/2018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4033969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4347C1-C1C8-40F0-8F1E-7C46CF4000F3}" type="datetimeFigureOut">
              <a:rPr lang="en-GB" smtClean="0"/>
              <a:t>23/08/2018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1926736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4347C1-C1C8-40F0-8F1E-7C46CF4000F3}" type="datetimeFigureOut">
              <a:rPr lang="en-GB" smtClean="0"/>
              <a:t>23/08/2018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A2B6A-9787-47C1-8C6E-61CAF0BA870C}" type="slidenum">
              <a:rPr lang="en-GB" smtClean="0"/>
              <a:t>‹#›</a:t>
            </a:fld>
            <a:endParaRPr lang="en-GB"/>
          </a:p>
        </p:txBody>
      </p:sp>
    </p:spTree>
    <p:extLst>
      <p:ext uri="{BB962C8B-B14F-4D97-AF65-F5344CB8AC3E}">
        <p14:creationId xmlns:p14="http://schemas.microsoft.com/office/powerpoint/2010/main" val="4217355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4347C1-C1C8-40F0-8F1E-7C46CF4000F3}" type="datetimeFigureOut">
              <a:rPr lang="en-GB" smtClean="0"/>
              <a:t>23/08/2018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DA2B6A-9787-47C1-8C6E-61CAF0BA870C}" type="slidenum">
              <a:rPr lang="en-GB" smtClean="0"/>
              <a:t>‹#›</a:t>
            </a:fld>
            <a:endParaRPr lang="en-GB"/>
          </a:p>
        </p:txBody>
      </p:sp>
    </p:spTree>
    <p:extLst>
      <p:ext uri="{BB962C8B-B14F-4D97-AF65-F5344CB8AC3E}">
        <p14:creationId xmlns:p14="http://schemas.microsoft.com/office/powerpoint/2010/main" val="2874396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usinessdisabilityforum.org.uk/uploads/files/EF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800"/>
              <a:t>Student Name :Nagma S. Vahora</a:t>
            </a:r>
            <a:br>
              <a:rPr lang="en-GB" sz="2800"/>
            </a:br>
            <a:r>
              <a:rPr lang="en-GB" sz="2800"/>
              <a:t>Student Id : 1604520</a:t>
            </a:r>
            <a:br>
              <a:rPr lang="en-GB" sz="2800"/>
            </a:br>
            <a:r>
              <a:rPr lang="en-GB" sz="2800"/>
              <a:t/>
            </a:r>
            <a:br>
              <a:rPr lang="en-GB" sz="2800"/>
            </a:br>
            <a:endParaRPr lang="en-GB" sz="2800"/>
          </a:p>
        </p:txBody>
      </p:sp>
      <p:sp>
        <p:nvSpPr>
          <p:cNvPr id="3" name="Subtitle 2"/>
          <p:cNvSpPr>
            <a:spLocks noGrp="1"/>
          </p:cNvSpPr>
          <p:nvPr>
            <p:ph type="subTitle" idx="1"/>
          </p:nvPr>
        </p:nvSpPr>
        <p:spPr/>
        <p:txBody>
          <a:bodyPr/>
          <a:lstStyle/>
          <a:p>
            <a:r>
              <a:rPr lang="en-GB"/>
              <a:t>Managing People </a:t>
            </a:r>
            <a:br>
              <a:rPr lang="en-GB"/>
            </a:br>
            <a:r>
              <a:rPr lang="en-GB"/>
              <a:t>(SBUS5121_LON)</a:t>
            </a:r>
            <a:br>
              <a:rPr lang="en-GB"/>
            </a:br>
            <a:r>
              <a:rPr lang="en-GB"/>
              <a:t>Presentation</a:t>
            </a:r>
            <a:br>
              <a:rPr lang="en-GB"/>
            </a:br>
            <a:endParaRPr lang="en-GB"/>
          </a:p>
        </p:txBody>
      </p:sp>
    </p:spTree>
    <p:extLst>
      <p:ext uri="{BB962C8B-B14F-4D97-AF65-F5344CB8AC3E}">
        <p14:creationId xmlns:p14="http://schemas.microsoft.com/office/powerpoint/2010/main" val="3171774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Definition and purpose of strategic HRM</a:t>
            </a:r>
            <a:br>
              <a:rPr lang="en-GB"/>
            </a:br>
            <a:endParaRPr lang="en-GB"/>
          </a:p>
        </p:txBody>
      </p:sp>
      <p:sp>
        <p:nvSpPr>
          <p:cNvPr id="3" name="Content Placeholder 2"/>
          <p:cNvSpPr>
            <a:spLocks noGrp="1"/>
          </p:cNvSpPr>
          <p:nvPr>
            <p:ph idx="1"/>
          </p:nvPr>
        </p:nvSpPr>
        <p:spPr/>
        <p:txBody>
          <a:bodyPr/>
          <a:lstStyle/>
          <a:p>
            <a:r>
              <a:rPr lang="en-GB"/>
              <a:t>According to Storey (1995) Human Resource Management is a individual method to employee management which sift to achieve competitive advantage through the strategic deployment of a highly committed and capable workforce.</a:t>
            </a:r>
          </a:p>
          <a:p>
            <a:r>
              <a:rPr lang="en-GB"/>
              <a:t>It mainly focuses on people issues, </a:t>
            </a:r>
          </a:p>
          <a:p>
            <a:r>
              <a:rPr lang="en-GB"/>
              <a:t>Matching resources  needs to future</a:t>
            </a:r>
          </a:p>
        </p:txBody>
      </p:sp>
    </p:spTree>
    <p:extLst>
      <p:ext uri="{BB962C8B-B14F-4D97-AF65-F5344CB8AC3E}">
        <p14:creationId xmlns:p14="http://schemas.microsoft.com/office/powerpoint/2010/main" val="2364403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DDFC17-021D-4D5A-A19F-0E9F4FF844EA}"/>
              </a:ext>
            </a:extLst>
          </p:cNvPr>
          <p:cNvSpPr>
            <a:spLocks noGrp="1"/>
          </p:cNvSpPr>
          <p:nvPr>
            <p:ph type="title"/>
          </p:nvPr>
        </p:nvSpPr>
        <p:spPr/>
        <p:txBody>
          <a:bodyPr/>
          <a:lstStyle/>
          <a:p>
            <a:r>
              <a:rPr lang="en-US">
                <a:cs typeface="Calibri Light"/>
              </a:rPr>
              <a:t>Purpose of HRM</a:t>
            </a:r>
            <a:endParaRPr lang="en-US">
              <a:ea typeface="+mj-lt"/>
              <a:cs typeface="+mj-lt"/>
            </a:endParaRPr>
          </a:p>
        </p:txBody>
      </p:sp>
      <p:sp>
        <p:nvSpPr>
          <p:cNvPr id="3" name="Content Placeholder 2">
            <a:extLst>
              <a:ext uri="{FF2B5EF4-FFF2-40B4-BE49-F238E27FC236}">
                <a16:creationId xmlns:a16="http://schemas.microsoft.com/office/drawing/2014/main" xmlns="" id="{0E455ED5-057C-405C-B6D3-3A14CF6A07B4}"/>
              </a:ext>
            </a:extLst>
          </p:cNvPr>
          <p:cNvSpPr>
            <a:spLocks noGrp="1"/>
          </p:cNvSpPr>
          <p:nvPr>
            <p:ph idx="1"/>
          </p:nvPr>
        </p:nvSpPr>
        <p:spPr/>
        <p:txBody>
          <a:bodyPr vert="horz" lIns="91440" tIns="45720" rIns="91440" bIns="45720" rtlCol="0" anchor="t">
            <a:normAutofit/>
          </a:bodyPr>
          <a:lstStyle/>
          <a:p>
            <a:pPr marL="0" indent="0">
              <a:buNone/>
            </a:pPr>
            <a:endParaRPr lang="en-US">
              <a:cs typeface="Calibri"/>
            </a:endParaRPr>
          </a:p>
          <a:p>
            <a:pPr marL="0" indent="0">
              <a:buNone/>
            </a:pPr>
            <a:r>
              <a:rPr lang="en-US">
                <a:cs typeface="Calibri"/>
              </a:rPr>
              <a:t>The intention of HR strategy is to express clearly what an organization plan to do about its HRM policies and practices presently and in after coming days, always connecting in mind the important things that business and managers should work very good in present to get success in the future.</a:t>
            </a:r>
          </a:p>
          <a:p>
            <a:pPr marL="0" indent="0">
              <a:buNone/>
            </a:pPr>
            <a:r>
              <a:rPr lang="en-US" err="1">
                <a:cs typeface="Calibri"/>
              </a:rPr>
              <a:t>Fombrun</a:t>
            </a:r>
            <a:r>
              <a:rPr lang="en-US">
                <a:cs typeface="Calibri"/>
              </a:rPr>
              <a:t> (1984)  </a:t>
            </a:r>
            <a:endParaRPr lang="en-US"/>
          </a:p>
        </p:txBody>
      </p:sp>
    </p:spTree>
    <p:extLst>
      <p:ext uri="{BB962C8B-B14F-4D97-AF65-F5344CB8AC3E}">
        <p14:creationId xmlns:p14="http://schemas.microsoft.com/office/powerpoint/2010/main" val="847567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Scope of HRM Policies</a:t>
            </a:r>
            <a:br>
              <a:rPr lang="en-GB"/>
            </a:br>
            <a:endParaRPr lang="en-GB"/>
          </a:p>
        </p:txBody>
      </p:sp>
      <p:sp>
        <p:nvSpPr>
          <p:cNvPr id="3" name="Content Placeholder 2"/>
          <p:cNvSpPr>
            <a:spLocks noGrp="1"/>
          </p:cNvSpPr>
          <p:nvPr>
            <p:ph idx="1"/>
          </p:nvPr>
        </p:nvSpPr>
        <p:spPr/>
        <p:txBody>
          <a:bodyPr/>
          <a:lstStyle/>
          <a:p>
            <a:pPr marL="0" indent="0">
              <a:buNone/>
            </a:pPr>
            <a:r>
              <a:rPr lang="en-GB"/>
              <a:t>According to Torrington HRM Policies include</a:t>
            </a:r>
          </a:p>
          <a:p>
            <a:r>
              <a:rPr lang="en-GB"/>
              <a:t>Planning</a:t>
            </a:r>
          </a:p>
          <a:p>
            <a:r>
              <a:rPr lang="en-GB"/>
              <a:t>Recruitment</a:t>
            </a:r>
          </a:p>
          <a:p>
            <a:r>
              <a:rPr lang="en-GB"/>
              <a:t>Selection</a:t>
            </a:r>
          </a:p>
        </p:txBody>
      </p:sp>
    </p:spTree>
    <p:extLst>
      <p:ext uri="{BB962C8B-B14F-4D97-AF65-F5344CB8AC3E}">
        <p14:creationId xmlns:p14="http://schemas.microsoft.com/office/powerpoint/2010/main" val="3145784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Planning</a:t>
            </a:r>
            <a:br>
              <a:rPr lang="en-GB"/>
            </a:br>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a:cs typeface="Calibri"/>
              </a:rPr>
              <a:t>Planning is the formal process to be aware how many staff and what type of person get to fulfil present and future business requirements. </a:t>
            </a:r>
          </a:p>
          <a:p>
            <a:r>
              <a:rPr lang="en-GB"/>
              <a:t>Planning helps organisation meets their future skills needs and support their long term business goals.</a:t>
            </a:r>
            <a:endParaRPr lang="en-GB">
              <a:cs typeface="Calibri"/>
            </a:endParaRPr>
          </a:p>
          <a:p>
            <a:r>
              <a:rPr lang="en-GB">
                <a:cs typeface="Calibri"/>
              </a:rPr>
              <a:t>Bulla and Scott (1994)</a:t>
            </a:r>
            <a:endParaRPr lang="en-GB"/>
          </a:p>
        </p:txBody>
      </p:sp>
    </p:spTree>
    <p:extLst>
      <p:ext uri="{BB962C8B-B14F-4D97-AF65-F5344CB8AC3E}">
        <p14:creationId xmlns:p14="http://schemas.microsoft.com/office/powerpoint/2010/main" val="1531606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12EC1E-B4CA-4500-8692-D48D744A3EE7}"/>
              </a:ext>
            </a:extLst>
          </p:cNvPr>
          <p:cNvSpPr>
            <a:spLocks noGrp="1"/>
          </p:cNvSpPr>
          <p:nvPr>
            <p:ph type="title"/>
          </p:nvPr>
        </p:nvSpPr>
        <p:spPr/>
        <p:txBody>
          <a:bodyPr/>
          <a:lstStyle/>
          <a:p>
            <a:r>
              <a:rPr lang="en-US">
                <a:cs typeface="Calibri Light"/>
              </a:rPr>
              <a:t>Why people using HR planning</a:t>
            </a:r>
            <a:endParaRPr lang="en-US"/>
          </a:p>
        </p:txBody>
      </p:sp>
      <p:sp>
        <p:nvSpPr>
          <p:cNvPr id="3" name="Content Placeholder 2">
            <a:extLst>
              <a:ext uri="{FF2B5EF4-FFF2-40B4-BE49-F238E27FC236}">
                <a16:creationId xmlns:a16="http://schemas.microsoft.com/office/drawing/2014/main" xmlns="" id="{FB589385-F0EE-4C82-AACA-55BFF3DEFED3}"/>
              </a:ext>
            </a:extLst>
          </p:cNvPr>
          <p:cNvSpPr>
            <a:spLocks noGrp="1"/>
          </p:cNvSpPr>
          <p:nvPr>
            <p:ph idx="1"/>
          </p:nvPr>
        </p:nvSpPr>
        <p:spPr/>
        <p:txBody>
          <a:bodyPr vert="horz" lIns="91440" tIns="45720" rIns="91440" bIns="45720" rtlCol="0" anchor="t">
            <a:normAutofit/>
          </a:bodyPr>
          <a:lstStyle/>
          <a:p>
            <a:r>
              <a:rPr lang="en-US">
                <a:cs typeface="Calibri"/>
              </a:rPr>
              <a:t>HR planning use to inspire employers to elaborate clear and specific relation between their business and HR plans and to absorb the two more effectively. </a:t>
            </a:r>
            <a:r>
              <a:rPr lang="en-US" err="1">
                <a:cs typeface="Calibri"/>
              </a:rPr>
              <a:t>Farnham</a:t>
            </a:r>
            <a:r>
              <a:rPr lang="en-US">
                <a:cs typeface="Calibri"/>
              </a:rPr>
              <a:t> (2006)</a:t>
            </a:r>
          </a:p>
          <a:p>
            <a:endParaRPr lang="en-US">
              <a:cs typeface="Calibri"/>
            </a:endParaRPr>
          </a:p>
        </p:txBody>
      </p:sp>
    </p:spTree>
    <p:extLst>
      <p:ext uri="{BB962C8B-B14F-4D97-AF65-F5344CB8AC3E}">
        <p14:creationId xmlns:p14="http://schemas.microsoft.com/office/powerpoint/2010/main" val="1402093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EDC4C0-FBAD-4674-A253-F35EAA183C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854470F3-0DF3-44EB-A9BF-B8A407BF2CDE}"/>
              </a:ext>
            </a:extLst>
          </p:cNvPr>
          <p:cNvSpPr>
            <a:spLocks noGrp="1"/>
          </p:cNvSpPr>
          <p:nvPr>
            <p:ph idx="1"/>
          </p:nvPr>
        </p:nvSpPr>
        <p:spPr/>
        <p:txBody>
          <a:bodyPr vert="horz" lIns="91440" tIns="45720" rIns="91440" bIns="45720" rtlCol="0" anchor="t">
            <a:normAutofit/>
          </a:bodyPr>
          <a:lstStyle/>
          <a:p>
            <a:r>
              <a:rPr lang="en-US">
                <a:cs typeface="Calibri"/>
              </a:rPr>
              <a:t>For example</a:t>
            </a:r>
          </a:p>
          <a:p>
            <a:r>
              <a:rPr lang="en-US">
                <a:cs typeface="Calibri"/>
              </a:rPr>
              <a:t>In burger king manager makes the plan which employee they can put in which position so that organization can develop sufficient capacity to adapt new trends and take advantage of emerging opportunity. </a:t>
            </a:r>
          </a:p>
        </p:txBody>
      </p:sp>
    </p:spTree>
    <p:extLst>
      <p:ext uri="{BB962C8B-B14F-4D97-AF65-F5344CB8AC3E}">
        <p14:creationId xmlns:p14="http://schemas.microsoft.com/office/powerpoint/2010/main" val="2534033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35B45E-1C14-413B-8E99-749ECBD946C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A65AF482-019D-47F9-9FD3-6E7A620CF0F2}"/>
              </a:ext>
            </a:extLst>
          </p:cNvPr>
          <p:cNvSpPr>
            <a:spLocks noGrp="1"/>
          </p:cNvSpPr>
          <p:nvPr>
            <p:ph idx="1"/>
          </p:nvPr>
        </p:nvSpPr>
        <p:spPr/>
        <p:txBody>
          <a:bodyPr vert="horz" lIns="91440" tIns="45720" rIns="91440" bIns="45720" rtlCol="0" anchor="t">
            <a:normAutofit/>
          </a:bodyPr>
          <a:lstStyle/>
          <a:p>
            <a:r>
              <a:rPr lang="en-US">
                <a:cs typeface="Calibri"/>
              </a:rPr>
              <a:t>Recruitment</a:t>
            </a:r>
          </a:p>
          <a:p>
            <a:r>
              <a:rPr lang="en-US">
                <a:cs typeface="Calibri"/>
              </a:rPr>
              <a:t>Recruitment is involves attracting right standard of applicant to apply for vacancy within an </a:t>
            </a:r>
            <a:r>
              <a:rPr lang="en-US" err="1">
                <a:cs typeface="Calibri"/>
              </a:rPr>
              <a:t>organisation.CIPD</a:t>
            </a:r>
            <a:r>
              <a:rPr lang="en-US">
                <a:cs typeface="Calibri"/>
              </a:rPr>
              <a:t>(2011)</a:t>
            </a:r>
          </a:p>
        </p:txBody>
      </p:sp>
    </p:spTree>
    <p:extLst>
      <p:ext uri="{BB962C8B-B14F-4D97-AF65-F5344CB8AC3E}">
        <p14:creationId xmlns:p14="http://schemas.microsoft.com/office/powerpoint/2010/main" val="3675185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E69454-564F-4260-886D-EDFAE8A9AD7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ED2A8B4B-F68C-4F2C-83A4-4D37FAB32E1D}"/>
              </a:ext>
            </a:extLst>
          </p:cNvPr>
          <p:cNvSpPr>
            <a:spLocks noGrp="1"/>
          </p:cNvSpPr>
          <p:nvPr>
            <p:ph idx="1"/>
          </p:nvPr>
        </p:nvSpPr>
        <p:spPr/>
        <p:txBody>
          <a:bodyPr vert="horz" lIns="91440" tIns="45720" rIns="91440" bIns="45720" rtlCol="0" anchor="t">
            <a:normAutofit/>
          </a:bodyPr>
          <a:lstStyle/>
          <a:p>
            <a:r>
              <a:rPr lang="en-US">
                <a:cs typeface="Calibri"/>
              </a:rPr>
              <a:t>For Example:</a:t>
            </a:r>
          </a:p>
          <a:p>
            <a:r>
              <a:rPr lang="en-US">
                <a:cs typeface="Calibri"/>
              </a:rPr>
              <a:t>Any organization manager can deliver fun place and very good working atmosphere to attract the employee.</a:t>
            </a:r>
          </a:p>
        </p:txBody>
      </p:sp>
    </p:spTree>
    <p:extLst>
      <p:ext uri="{BB962C8B-B14F-4D97-AF65-F5344CB8AC3E}">
        <p14:creationId xmlns:p14="http://schemas.microsoft.com/office/powerpoint/2010/main" val="3616988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09EE67-0C88-4A4D-8062-53EDB273DD9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5D3F0DA0-596B-465B-B587-95A30A666C5F}"/>
              </a:ext>
            </a:extLst>
          </p:cNvPr>
          <p:cNvSpPr>
            <a:spLocks noGrp="1"/>
          </p:cNvSpPr>
          <p:nvPr>
            <p:ph idx="1"/>
          </p:nvPr>
        </p:nvSpPr>
        <p:spPr/>
        <p:txBody>
          <a:bodyPr vert="horz" lIns="91440" tIns="45720" rIns="91440" bIns="45720" rtlCol="0" anchor="t">
            <a:normAutofit/>
          </a:bodyPr>
          <a:lstStyle/>
          <a:p>
            <a:pPr marL="0" indent="0">
              <a:buNone/>
            </a:pPr>
            <a:r>
              <a:rPr lang="en-US">
                <a:cs typeface="Calibri"/>
              </a:rPr>
              <a:t>Selection:</a:t>
            </a:r>
          </a:p>
          <a:p>
            <a:pPr marL="0" indent="0">
              <a:buNone/>
            </a:pPr>
            <a:r>
              <a:rPr lang="en-US">
                <a:cs typeface="Calibri"/>
              </a:rPr>
              <a:t>According to Hackett (1991) selection is one type of process in which, assuming the right candidate for the appropriate contribution to the organization for long term.</a:t>
            </a:r>
          </a:p>
          <a:p>
            <a:pPr marL="0" indent="0">
              <a:buNone/>
            </a:pPr>
            <a:r>
              <a:rPr lang="en-US">
                <a:cs typeface="Calibri"/>
              </a:rPr>
              <a:t>Hackett(1991)</a:t>
            </a:r>
          </a:p>
        </p:txBody>
      </p:sp>
    </p:spTree>
    <p:extLst>
      <p:ext uri="{BB962C8B-B14F-4D97-AF65-F5344CB8AC3E}">
        <p14:creationId xmlns:p14="http://schemas.microsoft.com/office/powerpoint/2010/main" val="4213801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89DE16-A156-4F1A-819E-ED300F4BA24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13695859-4A3F-45C2-9B24-5A0C5AB2CCDC}"/>
              </a:ext>
            </a:extLst>
          </p:cNvPr>
          <p:cNvSpPr>
            <a:spLocks noGrp="1"/>
          </p:cNvSpPr>
          <p:nvPr>
            <p:ph idx="1"/>
          </p:nvPr>
        </p:nvSpPr>
        <p:spPr/>
        <p:txBody>
          <a:bodyPr vert="horz" lIns="91440" tIns="45720" rIns="91440" bIns="45720" rtlCol="0" anchor="t">
            <a:normAutofit/>
          </a:bodyPr>
          <a:lstStyle/>
          <a:p>
            <a:r>
              <a:rPr lang="en-US">
                <a:cs typeface="Calibri"/>
              </a:rPr>
              <a:t>For example : </a:t>
            </a:r>
          </a:p>
          <a:p>
            <a:r>
              <a:rPr lang="en-US">
                <a:cs typeface="Calibri"/>
              </a:rPr>
              <a:t>Manager can select employee via practical test. First they give the training for it.</a:t>
            </a:r>
          </a:p>
        </p:txBody>
      </p:sp>
    </p:spTree>
    <p:extLst>
      <p:ext uri="{BB962C8B-B14F-4D97-AF65-F5344CB8AC3E}">
        <p14:creationId xmlns:p14="http://schemas.microsoft.com/office/powerpoint/2010/main" val="3187609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CB046A-498E-4C7A-A692-6827F5F3C11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BDABA2C1-1E00-4F1D-8BDB-2799A83B1267}"/>
              </a:ext>
            </a:extLst>
          </p:cNvPr>
          <p:cNvSpPr>
            <a:spLocks noGrp="1"/>
          </p:cNvSpPr>
          <p:nvPr>
            <p:ph idx="1"/>
          </p:nvPr>
        </p:nvSpPr>
        <p:spPr/>
        <p:txBody>
          <a:bodyPr vert="horz" lIns="91440" tIns="45720" rIns="91440" bIns="45720" rtlCol="0" anchor="t">
            <a:normAutofit/>
          </a:bodyPr>
          <a:lstStyle/>
          <a:p>
            <a:pPr marL="0" indent="0">
              <a:buNone/>
            </a:pPr>
            <a:r>
              <a:rPr lang="en-US">
                <a:cs typeface="Calibri"/>
              </a:rPr>
              <a:t>Conclusion:</a:t>
            </a:r>
            <a:endParaRPr lang="en-US"/>
          </a:p>
          <a:p>
            <a:pPr marL="0" indent="0">
              <a:buNone/>
            </a:pPr>
            <a:r>
              <a:rPr lang="en-US">
                <a:cs typeface="Calibri"/>
              </a:rPr>
              <a:t>In every organization planning to selection is the step by step process for getting right candidate to right position.</a:t>
            </a:r>
          </a:p>
        </p:txBody>
      </p:sp>
    </p:spTree>
    <p:extLst>
      <p:ext uri="{BB962C8B-B14F-4D97-AF65-F5344CB8AC3E}">
        <p14:creationId xmlns:p14="http://schemas.microsoft.com/office/powerpoint/2010/main" val="2323856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4BE86E-7827-40CC-A35B-EA2CD3E3E47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21AAFBAE-16F1-4A22-88CF-CE292E1C49C1}"/>
              </a:ext>
            </a:extLst>
          </p:cNvPr>
          <p:cNvSpPr>
            <a:spLocks noGrp="1"/>
          </p:cNvSpPr>
          <p:nvPr>
            <p:ph idx="1"/>
          </p:nvPr>
        </p:nvSpPr>
        <p:spPr/>
        <p:txBody>
          <a:bodyPr vert="horz" lIns="91440" tIns="45720" rIns="91440" bIns="45720" rtlCol="0" anchor="t">
            <a:normAutofit fontScale="85000" lnSpcReduction="20000"/>
          </a:bodyPr>
          <a:lstStyle/>
          <a:p>
            <a:r>
              <a:rPr lang="en-US">
                <a:cs typeface="Calibri"/>
              </a:rPr>
              <a:t>References:</a:t>
            </a:r>
          </a:p>
          <a:p>
            <a:r>
              <a:rPr lang="en-US">
                <a:cs typeface="Calibri"/>
              </a:rPr>
              <a:t>CIPD (2017) 'Strategic human resource management' [online] available at :https ://www.cipd.co.uk/knowledge/strategy/hr/strategic </a:t>
            </a:r>
            <a:r>
              <a:rPr lang="en-US" err="1">
                <a:cs typeface="Calibri"/>
              </a:rPr>
              <a:t>hrm</a:t>
            </a:r>
            <a:r>
              <a:rPr lang="en-US">
                <a:cs typeface="Calibri"/>
              </a:rPr>
              <a:t>-factsheet[accessed: 14th August 2018]</a:t>
            </a:r>
          </a:p>
          <a:p>
            <a:r>
              <a:rPr lang="en-US">
                <a:cs typeface="Calibri"/>
              </a:rPr>
              <a:t>Et al, </a:t>
            </a:r>
            <a:r>
              <a:rPr lang="en-US" err="1">
                <a:cs typeface="Calibri"/>
              </a:rPr>
              <a:t>Fombrun</a:t>
            </a:r>
            <a:r>
              <a:rPr lang="en-US">
                <a:cs typeface="Calibri"/>
              </a:rPr>
              <a:t>.(1984) HRM 4th edition Great Britain &amp; the United States.</a:t>
            </a:r>
          </a:p>
          <a:p>
            <a:r>
              <a:rPr lang="en-US">
                <a:cs typeface="Calibri"/>
              </a:rPr>
              <a:t>Bulla, D.N and </a:t>
            </a:r>
            <a:r>
              <a:rPr lang="en-US" err="1">
                <a:cs typeface="Calibri"/>
              </a:rPr>
              <a:t>scott</a:t>
            </a:r>
            <a:r>
              <a:rPr lang="en-US">
                <a:cs typeface="Calibri"/>
              </a:rPr>
              <a:t> PM(1994) Manpower requirements forecasting : a case example in(eds) D ward The Human Resource Planning Society, New </a:t>
            </a:r>
            <a:r>
              <a:rPr lang="en-US" err="1">
                <a:cs typeface="Calibri"/>
              </a:rPr>
              <a:t>york</a:t>
            </a:r>
            <a:r>
              <a:rPr lang="en-US">
                <a:cs typeface="Calibri"/>
              </a:rPr>
              <a:t>.</a:t>
            </a:r>
          </a:p>
          <a:p>
            <a:r>
              <a:rPr lang="en-US" err="1">
                <a:cs typeface="Calibri"/>
              </a:rPr>
              <a:t>Farnham</a:t>
            </a:r>
            <a:r>
              <a:rPr lang="en-US">
                <a:cs typeface="Calibri"/>
              </a:rPr>
              <a:t>, D(2006) Examiner's Report (May)CIPD.co.uk</a:t>
            </a:r>
          </a:p>
          <a:p>
            <a:r>
              <a:rPr lang="en-US">
                <a:cs typeface="Calibri"/>
              </a:rPr>
              <a:t>Employers Forum on Disability (2011) '</a:t>
            </a:r>
            <a:r>
              <a:rPr lang="en-US" err="1">
                <a:cs typeface="Calibri"/>
              </a:rPr>
              <a:t>Recruitmentprotocol</a:t>
            </a:r>
            <a:r>
              <a:rPr lang="en-US">
                <a:cs typeface="Calibri"/>
              </a:rPr>
              <a:t>'[online] available at : </a:t>
            </a:r>
            <a:r>
              <a:rPr lang="en-US">
                <a:cs typeface="Calibri"/>
                <a:hlinkClick r:id="rId2"/>
              </a:rPr>
              <a:t>https://www.businessdisabilityforum.org.uk/uploads/files/EFD</a:t>
            </a:r>
            <a:r>
              <a:rPr lang="en-US">
                <a:cs typeface="Calibri"/>
              </a:rPr>
              <a:t> Requirementorotocol.pdf</a:t>
            </a:r>
          </a:p>
          <a:p>
            <a:r>
              <a:rPr lang="en-US">
                <a:cs typeface="Calibri"/>
              </a:rPr>
              <a:t>Hackett(1991) Recruitment and selection [online]. Advisory </a:t>
            </a:r>
            <a:r>
              <a:rPr lang="en-US" err="1">
                <a:cs typeface="Calibri"/>
              </a:rPr>
              <a:t>booklet.London</a:t>
            </a:r>
            <a:r>
              <a:rPr lang="en-US">
                <a:cs typeface="Calibri"/>
              </a:rPr>
              <a:t>: Hackett. Available at : http://www.Hackett.org.uk</a:t>
            </a:r>
            <a:endParaRPr lang="en-US"/>
          </a:p>
          <a:p>
            <a:endParaRPr lang="en-US">
              <a:cs typeface="Calibri"/>
            </a:endParaRPr>
          </a:p>
        </p:txBody>
      </p:sp>
    </p:spTree>
    <p:extLst>
      <p:ext uri="{BB962C8B-B14F-4D97-AF65-F5344CB8AC3E}">
        <p14:creationId xmlns:p14="http://schemas.microsoft.com/office/powerpoint/2010/main" val="32842935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356</Words>
  <Application>Microsoft Office PowerPoint</Application>
  <PresentationFormat>Custom</PresentationFormat>
  <Paragraphs>41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Student Name :Nagma S. Vahora Student Id : 1604520  </vt:lpstr>
      <vt:lpstr>Definition and purpose of strategic HRM </vt:lpstr>
      <vt:lpstr>Purpose of HRM</vt:lpstr>
      <vt:lpstr>Scope of HRM Policies </vt:lpstr>
      <vt:lpstr>HR  Planning </vt:lpstr>
      <vt:lpstr>Why people using HR planning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:Nagma S. Vahora Student Id : 1604520</dc:title>
  <dc:creator>Nagma Vahora (1604520)</dc:creator>
  <cp:lastModifiedBy>Windows User</cp:lastModifiedBy>
  <cp:revision>2</cp:revision>
  <dcterms:modified xsi:type="dcterms:W3CDTF">2018-08-23T11:41:08Z</dcterms:modified>
</cp:coreProperties>
</file>