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73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027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04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913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747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28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76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965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047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4416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93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0321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45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04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4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94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74A9C82-7B7B-7472-CB47-44C64E7F1AD6}"/>
              </a:ext>
            </a:extLst>
          </p:cNvPr>
          <p:cNvSpPr txBox="1"/>
          <p:nvPr/>
        </p:nvSpPr>
        <p:spPr>
          <a:xfrm>
            <a:off x="3196390" y="52428"/>
            <a:ext cx="4916906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0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00FF00"/>
                </a:highlight>
                <a:latin typeface="Baguet Script" panose="00000500000000000000" pitchFamily="2" charset="0"/>
              </a:rPr>
              <a:t>THE HOTEL TRINITY</a:t>
            </a:r>
          </a:p>
          <a:p>
            <a:pPr algn="ctr"/>
            <a:r>
              <a:rPr lang="en-GB" sz="30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00FF00"/>
                </a:highlight>
                <a:latin typeface="Baguet Script" panose="00000500000000000000" pitchFamily="2" charset="0"/>
              </a:rPr>
              <a:t>TAKEAWAY MENU</a:t>
            </a:r>
            <a:endParaRPr lang="en-GB" sz="30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highlight>
                <a:srgbClr val="00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3ED689-7A5E-F8B3-E0C8-603D47820E0A}"/>
              </a:ext>
            </a:extLst>
          </p:cNvPr>
          <p:cNvSpPr txBox="1"/>
          <p:nvPr/>
        </p:nvSpPr>
        <p:spPr>
          <a:xfrm>
            <a:off x="168442" y="1098884"/>
            <a:ext cx="25346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hotel Trinity</a:t>
            </a:r>
          </a:p>
          <a:p>
            <a:r>
              <a:rPr lang="en-GB" dirty="0"/>
              <a:t>1 High Street</a:t>
            </a:r>
          </a:p>
          <a:p>
            <a:r>
              <a:rPr lang="en-GB" dirty="0"/>
              <a:t>South Wales</a:t>
            </a:r>
          </a:p>
          <a:p>
            <a:r>
              <a:rPr lang="en-GB" dirty="0"/>
              <a:t>Swansea</a:t>
            </a:r>
          </a:p>
          <a:p>
            <a:r>
              <a:rPr lang="en-GB" dirty="0"/>
              <a:t>Sa1 2BI</a:t>
            </a:r>
          </a:p>
          <a:p>
            <a:r>
              <a:rPr lang="en-GB" dirty="0"/>
              <a:t>01795658475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9AA496-4DD0-FEB2-0B61-FB983768C628}"/>
              </a:ext>
            </a:extLst>
          </p:cNvPr>
          <p:cNvSpPr txBox="1"/>
          <p:nvPr/>
        </p:nvSpPr>
        <p:spPr>
          <a:xfrm>
            <a:off x="8999620" y="1419726"/>
            <a:ext cx="24464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Collection and deliveries</a:t>
            </a:r>
          </a:p>
          <a:p>
            <a:r>
              <a:rPr lang="en-GB" sz="1400" dirty="0"/>
              <a:t>Tuesday to Sunday 5pm until 12 pm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9BCE60-B164-5925-BE64-AFCB22E5AF1B}"/>
              </a:ext>
            </a:extLst>
          </p:cNvPr>
          <p:cNvSpPr txBox="1"/>
          <p:nvPr/>
        </p:nvSpPr>
        <p:spPr>
          <a:xfrm>
            <a:off x="3882191" y="1373560"/>
            <a:ext cx="34330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TO START</a:t>
            </a: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Wings with spices &amp; lime – 6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Scallops – Pan fried, celeriac, pickled strawberries, pecans, chocolate , balsamic – 9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Pig cheek – Braised, fennel, apple, crispy polenta, baby gem - 10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836C6C-59D0-512A-5D93-60E7DC986E5D}"/>
              </a:ext>
            </a:extLst>
          </p:cNvPr>
          <p:cNvSpPr txBox="1"/>
          <p:nvPr/>
        </p:nvSpPr>
        <p:spPr>
          <a:xfrm>
            <a:off x="3882191" y="3101824"/>
            <a:ext cx="3545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ROASTS AND OTHER MAINS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Chicken supreme – 15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Nut roast with mushroom gravy -17 (V)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Rosemary &amp; Thyme apple stuffed pork belly -20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Risotto- primavera, peas ,broad beans, courgette, mint, ricotta (V) -15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EF4F9C-712D-CAD9-5923-46D4BF014257}"/>
              </a:ext>
            </a:extLst>
          </p:cNvPr>
          <p:cNvSpPr txBox="1"/>
          <p:nvPr/>
        </p:nvSpPr>
        <p:spPr>
          <a:xfrm>
            <a:off x="120316" y="3567499"/>
            <a:ext cx="29677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Burgers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Chicken burger&amp; Rosemary salted chips -12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Beef burger&amp; Rosemary salted chips -13,5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Fish burger&amp; Rosemary salted chips -15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F2062-B5E9-D1FD-0FFA-6C243FD88797}"/>
              </a:ext>
            </a:extLst>
          </p:cNvPr>
          <p:cNvSpPr txBox="1"/>
          <p:nvPr/>
        </p:nvSpPr>
        <p:spPr>
          <a:xfrm>
            <a:off x="168442" y="6120063"/>
            <a:ext cx="3641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ALLERGEN INFO :</a:t>
            </a:r>
          </a:p>
          <a:p>
            <a:r>
              <a:rPr lang="en-GB" sz="1200" dirty="0"/>
              <a:t>Dishes may contain allergens. Please notify or ask your waiter of any food allergies when placing. your order.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B44BAC-C7CF-00FE-35C9-99906D9AEB48}"/>
              </a:ext>
            </a:extLst>
          </p:cNvPr>
          <p:cNvSpPr txBox="1"/>
          <p:nvPr/>
        </p:nvSpPr>
        <p:spPr>
          <a:xfrm>
            <a:off x="168442" y="4801237"/>
            <a:ext cx="27351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Extra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Seasonal greens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Crushed new potatoes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Gratin potatoes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French fries -4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327F93-0DDD-B28C-CCE5-A799E423AC26}"/>
              </a:ext>
            </a:extLst>
          </p:cNvPr>
          <p:cNvSpPr txBox="1"/>
          <p:nvPr/>
        </p:nvSpPr>
        <p:spPr>
          <a:xfrm>
            <a:off x="8791074" y="3429000"/>
            <a:ext cx="285549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DESSERTS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Key lime pie -6,95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Panna cotta – 5,45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Tiramisu -6,45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Cheesecake Monterosa – 6 (V)</a:t>
            </a:r>
          </a:p>
          <a:p>
            <a:r>
              <a:rPr lang="en-GB" sz="1600" dirty="0"/>
              <a:t>Selection of Ice Creams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Strawberry, vanilla, chocolate -5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059A73-9186-A226-F361-3AB1046BF494}"/>
              </a:ext>
            </a:extLst>
          </p:cNvPr>
          <p:cNvSpPr txBox="1"/>
          <p:nvPr/>
        </p:nvSpPr>
        <p:spPr>
          <a:xfrm>
            <a:off x="3994485" y="4527359"/>
            <a:ext cx="4114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DRINK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Coke/Diet Coke -3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Fanta -3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Guiness Original -5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Cocktails – Pink gin Martini ,Mojito, Rum Daiquiri -12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Red Wine 13,5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Rose Wine- 12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red Wine -12,5</a:t>
            </a:r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871AC2-3E59-3434-FCE0-3386D361D2A8}"/>
              </a:ext>
            </a:extLst>
          </p:cNvPr>
          <p:cNvSpPr txBox="1"/>
          <p:nvPr/>
        </p:nvSpPr>
        <p:spPr>
          <a:xfrm>
            <a:off x="192505" y="2895004"/>
            <a:ext cx="3100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highlight>
                  <a:srgbClr val="00FF00"/>
                </a:highlight>
              </a:rPr>
              <a:t>VEGAN AND GLUTEN- FREE OPTIONS AVAILABLE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3EB01F-0597-0B47-73D6-277DD12A98A2}"/>
              </a:ext>
            </a:extLst>
          </p:cNvPr>
          <p:cNvSpPr txBox="1"/>
          <p:nvPr/>
        </p:nvSpPr>
        <p:spPr>
          <a:xfrm>
            <a:off x="9352547" y="236954"/>
            <a:ext cx="25346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OPENING TIMES</a:t>
            </a:r>
          </a:p>
          <a:p>
            <a:r>
              <a:rPr lang="en-GB" sz="1200" dirty="0"/>
              <a:t>Tuesday to Sunday 5 Pm to 12.30 Pm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65D337D-B884-5B1B-4A50-11FC467FAC5D}"/>
              </a:ext>
            </a:extLst>
          </p:cNvPr>
          <p:cNvSpPr txBox="1"/>
          <p:nvPr/>
        </p:nvSpPr>
        <p:spPr>
          <a:xfrm>
            <a:off x="4082715" y="6304729"/>
            <a:ext cx="30961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Order online : </a:t>
            </a:r>
          </a:p>
          <a:p>
            <a:r>
              <a:rPr lang="en-GB" sz="1200" dirty="0"/>
              <a:t>Deliveroo/Uber eats/ JustEats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5CF450-2ACD-0163-5E0E-484D5A1F1150}"/>
              </a:ext>
            </a:extLst>
          </p:cNvPr>
          <p:cNvSpPr txBox="1"/>
          <p:nvPr/>
        </p:nvSpPr>
        <p:spPr>
          <a:xfrm>
            <a:off x="9200149" y="6436379"/>
            <a:ext cx="332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FOOD HYGIENE RATING 5*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CED877-B2AA-D24C-46A7-00E3B6DC4C44}"/>
              </a:ext>
            </a:extLst>
          </p:cNvPr>
          <p:cNvSpPr txBox="1"/>
          <p:nvPr/>
        </p:nvSpPr>
        <p:spPr>
          <a:xfrm>
            <a:off x="9094573" y="5377177"/>
            <a:ext cx="2855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PAYMENT METHODS: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GB" sz="1200" dirty="0"/>
              <a:t>Visa/Mastercard/American Express/Apple Pay/Google Pay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GB" sz="1200" dirty="0"/>
              <a:t>CASH ONLY FOR DELIVERY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DADF08-FA28-A541-13EA-9FA70A95FD5F}"/>
              </a:ext>
            </a:extLst>
          </p:cNvPr>
          <p:cNvSpPr txBox="1"/>
          <p:nvPr/>
        </p:nvSpPr>
        <p:spPr>
          <a:xfrm>
            <a:off x="6461066" y="6359435"/>
            <a:ext cx="2891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01795658475</a:t>
            </a:r>
          </a:p>
          <a:p>
            <a:r>
              <a:rPr lang="en-GB" sz="1400" b="1" dirty="0"/>
              <a:t>www.TrinitySwansea.co.uk</a:t>
            </a:r>
          </a:p>
        </p:txBody>
      </p:sp>
    </p:spTree>
    <p:extLst>
      <p:ext uri="{BB962C8B-B14F-4D97-AF65-F5344CB8AC3E}">
        <p14:creationId xmlns:p14="http://schemas.microsoft.com/office/powerpoint/2010/main" val="34930295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311</Words>
  <Application>Microsoft Office PowerPoint</Application>
  <PresentationFormat>Widescreen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Baguet Script</vt:lpstr>
      <vt:lpstr>Courier New</vt:lpstr>
      <vt:lpstr>Trebuchet MS</vt:lpstr>
      <vt:lpstr>Wingdings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Dimoiu</dc:creator>
  <cp:lastModifiedBy>Andreea Dimoiu</cp:lastModifiedBy>
  <cp:revision>3</cp:revision>
  <dcterms:created xsi:type="dcterms:W3CDTF">2022-06-13T08:22:49Z</dcterms:created>
  <dcterms:modified xsi:type="dcterms:W3CDTF">2022-06-13T10:04:58Z</dcterms:modified>
</cp:coreProperties>
</file>