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2369" dt="2026-10-18T22:56:06.003"/>
    <p1510:client id="{28105A95-1A2B-94D6-57A6-60B9C610F089}" v="59" dt="2026-10-18T11:03:20.371"/>
    <p1510:client id="{936A07FA-3F5B-2A8C-057F-37570455D3FF}" v="1349" dt="2026-10-19T03:03:48.5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ahirah Hussain (2530891)" userId="S::2530891@student.uwtsd.ac.uk::89532bd6-7098-4ad9-b8ac-9bb0bb4cf841" providerId="AD" clId="Web-{936A07FA-3F5B-2A8C-057F-37570455D3FF}"/>
    <pc:docChg chg="addSld modSld">
      <pc:chgData name="Maahirah Hussain (2530891)" userId="S::2530891@student.uwtsd.ac.uk::89532bd6-7098-4ad9-b8ac-9bb0bb4cf841" providerId="AD" clId="Web-{936A07FA-3F5B-2A8C-057F-37570455D3FF}" dt="2026-10-19T03:03:48.505" v="1350" actId="20577"/>
      <pc:docMkLst>
        <pc:docMk/>
      </pc:docMkLst>
      <pc:sldChg chg="modSp">
        <pc:chgData name="Maahirah Hussain (2530891)" userId="S::2530891@student.uwtsd.ac.uk::89532bd6-7098-4ad9-b8ac-9bb0bb4cf841" providerId="AD" clId="Web-{936A07FA-3F5B-2A8C-057F-37570455D3FF}" dt="2026-10-19T02:47:57.043" v="693" actId="20577"/>
        <pc:sldMkLst>
          <pc:docMk/>
          <pc:sldMk cId="1575774697" sldId="257"/>
        </pc:sldMkLst>
        <pc:spChg chg="mod">
          <ac:chgData name="Maahirah Hussain (2530891)" userId="S::2530891@student.uwtsd.ac.uk::89532bd6-7098-4ad9-b8ac-9bb0bb4cf841" providerId="AD" clId="Web-{936A07FA-3F5B-2A8C-057F-37570455D3FF}" dt="2026-10-19T02:47:57.043" v="693" actId="20577"/>
          <ac:spMkLst>
            <pc:docMk/>
            <pc:sldMk cId="1575774697" sldId="257"/>
            <ac:spMk id="3" creationId="{F8449D84-1B80-4469-A378-92542BBE3090}"/>
          </ac:spMkLst>
        </pc:spChg>
      </pc:sldChg>
      <pc:sldChg chg="modSp">
        <pc:chgData name="Maahirah Hussain (2530891)" userId="S::2530891@student.uwtsd.ac.uk::89532bd6-7098-4ad9-b8ac-9bb0bb4cf841" providerId="AD" clId="Web-{936A07FA-3F5B-2A8C-057F-37570455D3FF}" dt="2026-10-19T02:44:17.394" v="677" actId="20577"/>
        <pc:sldMkLst>
          <pc:docMk/>
          <pc:sldMk cId="596435282" sldId="258"/>
        </pc:sldMkLst>
        <pc:spChg chg="mod">
          <ac:chgData name="Maahirah Hussain (2530891)" userId="S::2530891@student.uwtsd.ac.uk::89532bd6-7098-4ad9-b8ac-9bb0bb4cf841" providerId="AD" clId="Web-{936A07FA-3F5B-2A8C-057F-37570455D3FF}" dt="2026-10-19T02:44:17.394" v="677" actId="20577"/>
          <ac:spMkLst>
            <pc:docMk/>
            <pc:sldMk cId="596435282" sldId="258"/>
            <ac:spMk id="3" creationId="{2858E8AE-641D-D474-4B95-E8A827DB8D2A}"/>
          </ac:spMkLst>
        </pc:spChg>
      </pc:sldChg>
      <pc:sldChg chg="modSp">
        <pc:chgData name="Maahirah Hussain (2530891)" userId="S::2530891@student.uwtsd.ac.uk::89532bd6-7098-4ad9-b8ac-9bb0bb4cf841" providerId="AD" clId="Web-{936A07FA-3F5B-2A8C-057F-37570455D3FF}" dt="2026-10-19T02:44:32.457" v="683" actId="20577"/>
        <pc:sldMkLst>
          <pc:docMk/>
          <pc:sldMk cId="3673548137" sldId="259"/>
        </pc:sldMkLst>
        <pc:spChg chg="mod">
          <ac:chgData name="Maahirah Hussain (2530891)" userId="S::2530891@student.uwtsd.ac.uk::89532bd6-7098-4ad9-b8ac-9bb0bb4cf841" providerId="AD" clId="Web-{936A07FA-3F5B-2A8C-057F-37570455D3FF}" dt="2026-10-19T02:44:32.457" v="683" actId="20577"/>
          <ac:spMkLst>
            <pc:docMk/>
            <pc:sldMk cId="3673548137" sldId="259"/>
            <ac:spMk id="3" creationId="{FA700B92-9BEB-6689-0D19-0DE913272CF1}"/>
          </ac:spMkLst>
        </pc:spChg>
      </pc:sldChg>
      <pc:sldChg chg="modSp">
        <pc:chgData name="Maahirah Hussain (2530891)" userId="S::2530891@student.uwtsd.ac.uk::89532bd6-7098-4ad9-b8ac-9bb0bb4cf841" providerId="AD" clId="Web-{936A07FA-3F5B-2A8C-057F-37570455D3FF}" dt="2026-10-19T02:45:21.974" v="685" actId="20577"/>
        <pc:sldMkLst>
          <pc:docMk/>
          <pc:sldMk cId="1435813984" sldId="261"/>
        </pc:sldMkLst>
        <pc:spChg chg="mod">
          <ac:chgData name="Maahirah Hussain (2530891)" userId="S::2530891@student.uwtsd.ac.uk::89532bd6-7098-4ad9-b8ac-9bb0bb4cf841" providerId="AD" clId="Web-{936A07FA-3F5B-2A8C-057F-37570455D3FF}" dt="2026-10-19T02:45:21.974" v="685" actId="20577"/>
          <ac:spMkLst>
            <pc:docMk/>
            <pc:sldMk cId="1435813984" sldId="261"/>
            <ac:spMk id="3" creationId="{9F0827FA-4CC5-2533-4FDF-1480DEDA40DC}"/>
          </ac:spMkLst>
        </pc:spChg>
      </pc:sldChg>
      <pc:sldChg chg="modSp new">
        <pc:chgData name="Maahirah Hussain (2530891)" userId="S::2530891@student.uwtsd.ac.uk::89532bd6-7098-4ad9-b8ac-9bb0bb4cf841" providerId="AD" clId="Web-{936A07FA-3F5B-2A8C-057F-37570455D3FF}" dt="2026-10-19T02:34:38.935" v="251" actId="20577"/>
        <pc:sldMkLst>
          <pc:docMk/>
          <pc:sldMk cId="1009080" sldId="262"/>
        </pc:sldMkLst>
        <pc:spChg chg="mod">
          <ac:chgData name="Maahirah Hussain (2530891)" userId="S::2530891@student.uwtsd.ac.uk::89532bd6-7098-4ad9-b8ac-9bb0bb4cf841" providerId="AD" clId="Web-{936A07FA-3F5B-2A8C-057F-37570455D3FF}" dt="2026-10-19T02:34:38.935" v="251" actId="20577"/>
          <ac:spMkLst>
            <pc:docMk/>
            <pc:sldMk cId="1009080" sldId="262"/>
            <ac:spMk id="2" creationId="{F2270EA8-86F7-0A98-9E5C-702283E5B494}"/>
          </ac:spMkLst>
        </pc:spChg>
        <pc:spChg chg="mod">
          <ac:chgData name="Maahirah Hussain (2530891)" userId="S::2530891@student.uwtsd.ac.uk::89532bd6-7098-4ad9-b8ac-9bb0bb4cf841" providerId="AD" clId="Web-{936A07FA-3F5B-2A8C-057F-37570455D3FF}" dt="2026-10-19T02:34:30.794" v="243" actId="20577"/>
          <ac:spMkLst>
            <pc:docMk/>
            <pc:sldMk cId="1009080" sldId="262"/>
            <ac:spMk id="3" creationId="{2E04691A-D645-34E3-9FA5-847282CE6AFB}"/>
          </ac:spMkLst>
        </pc:spChg>
      </pc:sldChg>
      <pc:sldChg chg="modSp new">
        <pc:chgData name="Maahirah Hussain (2530891)" userId="S::2530891@student.uwtsd.ac.uk::89532bd6-7098-4ad9-b8ac-9bb0bb4cf841" providerId="AD" clId="Web-{936A07FA-3F5B-2A8C-057F-37570455D3FF}" dt="2026-10-19T02:40:21.542" v="528" actId="20577"/>
        <pc:sldMkLst>
          <pc:docMk/>
          <pc:sldMk cId="2484877174" sldId="263"/>
        </pc:sldMkLst>
        <pc:spChg chg="mod">
          <ac:chgData name="Maahirah Hussain (2530891)" userId="S::2530891@student.uwtsd.ac.uk::89532bd6-7098-4ad9-b8ac-9bb0bb4cf841" providerId="AD" clId="Web-{936A07FA-3F5B-2A8C-057F-37570455D3FF}" dt="2026-10-19T02:35:11.874" v="294" actId="20577"/>
          <ac:spMkLst>
            <pc:docMk/>
            <pc:sldMk cId="2484877174" sldId="263"/>
            <ac:spMk id="2" creationId="{92C2DCB4-7157-C403-3311-444CDF68F790}"/>
          </ac:spMkLst>
        </pc:spChg>
        <pc:spChg chg="mod">
          <ac:chgData name="Maahirah Hussain (2530891)" userId="S::2530891@student.uwtsd.ac.uk::89532bd6-7098-4ad9-b8ac-9bb0bb4cf841" providerId="AD" clId="Web-{936A07FA-3F5B-2A8C-057F-37570455D3FF}" dt="2026-10-19T02:40:21.542" v="528" actId="20577"/>
          <ac:spMkLst>
            <pc:docMk/>
            <pc:sldMk cId="2484877174" sldId="263"/>
            <ac:spMk id="3" creationId="{1865615E-B502-2449-99DC-85BCE4F83F6C}"/>
          </ac:spMkLst>
        </pc:spChg>
      </pc:sldChg>
      <pc:sldChg chg="modSp new">
        <pc:chgData name="Maahirah Hussain (2530891)" userId="S::2530891@student.uwtsd.ac.uk::89532bd6-7098-4ad9-b8ac-9bb0bb4cf841" providerId="AD" clId="Web-{936A07FA-3F5B-2A8C-057F-37570455D3FF}" dt="2026-10-19T02:43:17.298" v="671" actId="20577"/>
        <pc:sldMkLst>
          <pc:docMk/>
          <pc:sldMk cId="2809318881" sldId="264"/>
        </pc:sldMkLst>
        <pc:spChg chg="mod">
          <ac:chgData name="Maahirah Hussain (2530891)" userId="S::2530891@student.uwtsd.ac.uk::89532bd6-7098-4ad9-b8ac-9bb0bb4cf841" providerId="AD" clId="Web-{936A07FA-3F5B-2A8C-057F-37570455D3FF}" dt="2026-10-19T02:40:44.543" v="546" actId="20577"/>
          <ac:spMkLst>
            <pc:docMk/>
            <pc:sldMk cId="2809318881" sldId="264"/>
            <ac:spMk id="2" creationId="{1EB873BE-046F-0A55-4148-34C3C38D129B}"/>
          </ac:spMkLst>
        </pc:spChg>
        <pc:spChg chg="mod">
          <ac:chgData name="Maahirah Hussain (2530891)" userId="S::2530891@student.uwtsd.ac.uk::89532bd6-7098-4ad9-b8ac-9bb0bb4cf841" providerId="AD" clId="Web-{936A07FA-3F5B-2A8C-057F-37570455D3FF}" dt="2026-10-19T02:43:17.298" v="671" actId="20577"/>
          <ac:spMkLst>
            <pc:docMk/>
            <pc:sldMk cId="2809318881" sldId="264"/>
            <ac:spMk id="3" creationId="{4F7DF0E0-80EC-FA5D-F515-189B1626684C}"/>
          </ac:spMkLst>
        </pc:spChg>
      </pc:sldChg>
      <pc:sldChg chg="modSp new">
        <pc:chgData name="Maahirah Hussain (2530891)" userId="S::2530891@student.uwtsd.ac.uk::89532bd6-7098-4ad9-b8ac-9bb0bb4cf841" providerId="AD" clId="Web-{936A07FA-3F5B-2A8C-057F-37570455D3FF}" dt="2026-10-19T02:52:56.715" v="971" actId="20577"/>
        <pc:sldMkLst>
          <pc:docMk/>
          <pc:sldMk cId="932673762" sldId="265"/>
        </pc:sldMkLst>
        <pc:spChg chg="mod">
          <ac:chgData name="Maahirah Hussain (2530891)" userId="S::2530891@student.uwtsd.ac.uk::89532bd6-7098-4ad9-b8ac-9bb0bb4cf841" providerId="AD" clId="Web-{936A07FA-3F5B-2A8C-057F-37570455D3FF}" dt="2026-10-19T02:46:03.242" v="691" actId="20577"/>
          <ac:spMkLst>
            <pc:docMk/>
            <pc:sldMk cId="932673762" sldId="265"/>
            <ac:spMk id="2" creationId="{FE4FB501-29F3-617C-081A-539D33E90553}"/>
          </ac:spMkLst>
        </pc:spChg>
        <pc:spChg chg="mod">
          <ac:chgData name="Maahirah Hussain (2530891)" userId="S::2530891@student.uwtsd.ac.uk::89532bd6-7098-4ad9-b8ac-9bb0bb4cf841" providerId="AD" clId="Web-{936A07FA-3F5B-2A8C-057F-37570455D3FF}" dt="2026-10-19T02:52:56.715" v="971" actId="20577"/>
          <ac:spMkLst>
            <pc:docMk/>
            <pc:sldMk cId="932673762" sldId="265"/>
            <ac:spMk id="3" creationId="{BE46B16C-8E1F-885A-61D6-A66BA49EBD3A}"/>
          </ac:spMkLst>
        </pc:spChg>
      </pc:sldChg>
      <pc:sldChg chg="modSp new">
        <pc:chgData name="Maahirah Hussain (2530891)" userId="S::2530891@student.uwtsd.ac.uk::89532bd6-7098-4ad9-b8ac-9bb0bb4cf841" providerId="AD" clId="Web-{936A07FA-3F5B-2A8C-057F-37570455D3FF}" dt="2026-10-19T03:03:48.505" v="1350" actId="20577"/>
        <pc:sldMkLst>
          <pc:docMk/>
          <pc:sldMk cId="1127486637" sldId="266"/>
        </pc:sldMkLst>
        <pc:spChg chg="mod">
          <ac:chgData name="Maahirah Hussain (2530891)" userId="S::2530891@student.uwtsd.ac.uk::89532bd6-7098-4ad9-b8ac-9bb0bb4cf841" providerId="AD" clId="Web-{936A07FA-3F5B-2A8C-057F-37570455D3FF}" dt="2026-10-19T02:53:15.685" v="979" actId="20577"/>
          <ac:spMkLst>
            <pc:docMk/>
            <pc:sldMk cId="1127486637" sldId="266"/>
            <ac:spMk id="2" creationId="{F2A197B6-84ED-F9E2-A023-4B9663C5C1CF}"/>
          </ac:spMkLst>
        </pc:spChg>
        <pc:spChg chg="mod">
          <ac:chgData name="Maahirah Hussain (2530891)" userId="S::2530891@student.uwtsd.ac.uk::89532bd6-7098-4ad9-b8ac-9bb0bb4cf841" providerId="AD" clId="Web-{936A07FA-3F5B-2A8C-057F-37570455D3FF}" dt="2026-10-19T03:03:48.505" v="1350" actId="20577"/>
          <ac:spMkLst>
            <pc:docMk/>
            <pc:sldMk cId="1127486637" sldId="266"/>
            <ac:spMk id="3" creationId="{22B341D4-4944-37B3-6108-ACDFB80999D9}"/>
          </ac:spMkLst>
        </pc:spChg>
      </pc:sldChg>
    </pc:docChg>
  </pc:docChgLst>
  <pc:docChgLst>
    <pc:chgData name="Maahirah Hussain (2530891)" userId="S::2530891@student.uwtsd.ac.uk::89532bd6-7098-4ad9-b8ac-9bb0bb4cf841" providerId="AD" clId="Web-{00000000-0000-0000-0000-000000000000}"/>
    <pc:docChg chg="addSld delSld modSld">
      <pc:chgData name="Maahirah Hussain (2530891)" userId="S::2530891@student.uwtsd.ac.uk::89532bd6-7098-4ad9-b8ac-9bb0bb4cf841" providerId="AD" clId="Web-{00000000-0000-0000-0000-000000000000}" dt="2026-10-18T22:56:06.003" v="2383" actId="20577"/>
      <pc:docMkLst>
        <pc:docMk/>
      </pc:docMkLst>
      <pc:sldChg chg="modSp">
        <pc:chgData name="Maahirah Hussain (2530891)" userId="S::2530891@student.uwtsd.ac.uk::89532bd6-7098-4ad9-b8ac-9bb0bb4cf841" providerId="AD" clId="Web-{00000000-0000-0000-0000-000000000000}" dt="2026-10-18T22:19:04.983" v="6" actId="20577"/>
        <pc:sldMkLst>
          <pc:docMk/>
          <pc:sldMk cId="109857222" sldId="256"/>
        </pc:sldMkLst>
        <pc:spChg chg="mod">
          <ac:chgData name="Maahirah Hussain (2530891)" userId="S::2530891@student.uwtsd.ac.uk::89532bd6-7098-4ad9-b8ac-9bb0bb4cf841" providerId="AD" clId="Web-{00000000-0000-0000-0000-000000000000}" dt="2026-10-18T22:19:04.983" v="6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Maahirah Hussain (2530891)" userId="S::2530891@student.uwtsd.ac.uk::89532bd6-7098-4ad9-b8ac-9bb0bb4cf841" providerId="AD" clId="Web-{00000000-0000-0000-0000-000000000000}" dt="2026-10-18T22:28:21.640" v="166" actId="20577"/>
        <pc:sldMkLst>
          <pc:docMk/>
          <pc:sldMk cId="1575774697" sldId="257"/>
        </pc:sldMkLst>
        <pc:spChg chg="mod">
          <ac:chgData name="Maahirah Hussain (2530891)" userId="S::2530891@student.uwtsd.ac.uk::89532bd6-7098-4ad9-b8ac-9bb0bb4cf841" providerId="AD" clId="Web-{00000000-0000-0000-0000-000000000000}" dt="2026-10-18T22:22:26.975" v="14" actId="20577"/>
          <ac:spMkLst>
            <pc:docMk/>
            <pc:sldMk cId="1575774697" sldId="257"/>
            <ac:spMk id="2" creationId="{49D455FC-363D-18D5-B792-99461F806756}"/>
          </ac:spMkLst>
        </pc:spChg>
        <pc:spChg chg="mod">
          <ac:chgData name="Maahirah Hussain (2530891)" userId="S::2530891@student.uwtsd.ac.uk::89532bd6-7098-4ad9-b8ac-9bb0bb4cf841" providerId="AD" clId="Web-{00000000-0000-0000-0000-000000000000}" dt="2026-10-18T22:28:21.640" v="166" actId="20577"/>
          <ac:spMkLst>
            <pc:docMk/>
            <pc:sldMk cId="1575774697" sldId="257"/>
            <ac:spMk id="3" creationId="{F8449D84-1B80-4469-A378-92542BBE3090}"/>
          </ac:spMkLst>
        </pc:spChg>
      </pc:sldChg>
      <pc:sldChg chg="modSp new">
        <pc:chgData name="Maahirah Hussain (2530891)" userId="S::2530891@student.uwtsd.ac.uk::89532bd6-7098-4ad9-b8ac-9bb0bb4cf841" providerId="AD" clId="Web-{00000000-0000-0000-0000-000000000000}" dt="2026-10-18T22:36:25.315" v="689" actId="20577"/>
        <pc:sldMkLst>
          <pc:docMk/>
          <pc:sldMk cId="596435282" sldId="258"/>
        </pc:sldMkLst>
        <pc:spChg chg="mod">
          <ac:chgData name="Maahirah Hussain (2530891)" userId="S::2530891@student.uwtsd.ac.uk::89532bd6-7098-4ad9-b8ac-9bb0bb4cf841" providerId="AD" clId="Web-{00000000-0000-0000-0000-000000000000}" dt="2026-10-18T22:30:25.119" v="177" actId="20577"/>
          <ac:spMkLst>
            <pc:docMk/>
            <pc:sldMk cId="596435282" sldId="258"/>
            <ac:spMk id="2" creationId="{41745483-C867-EC33-696A-97D9DD43AC0E}"/>
          </ac:spMkLst>
        </pc:spChg>
        <pc:spChg chg="mod">
          <ac:chgData name="Maahirah Hussain (2530891)" userId="S::2530891@student.uwtsd.ac.uk::89532bd6-7098-4ad9-b8ac-9bb0bb4cf841" providerId="AD" clId="Web-{00000000-0000-0000-0000-000000000000}" dt="2026-10-18T22:36:25.315" v="689" actId="20577"/>
          <ac:spMkLst>
            <pc:docMk/>
            <pc:sldMk cId="596435282" sldId="258"/>
            <ac:spMk id="3" creationId="{2858E8AE-641D-D474-4B95-E8A827DB8D2A}"/>
          </ac:spMkLst>
        </pc:spChg>
      </pc:sldChg>
      <pc:sldChg chg="new del">
        <pc:chgData name="Maahirah Hussain (2530891)" userId="S::2530891@student.uwtsd.ac.uk::89532bd6-7098-4ad9-b8ac-9bb0bb4cf841" providerId="AD" clId="Web-{00000000-0000-0000-0000-000000000000}" dt="2026-10-18T22:28:30.859" v="168"/>
        <pc:sldMkLst>
          <pc:docMk/>
          <pc:sldMk cId="1116287715" sldId="258"/>
        </pc:sldMkLst>
      </pc:sldChg>
      <pc:sldChg chg="modSp new">
        <pc:chgData name="Maahirah Hussain (2530891)" userId="S::2530891@student.uwtsd.ac.uk::89532bd6-7098-4ad9-b8ac-9bb0bb4cf841" providerId="AD" clId="Web-{00000000-0000-0000-0000-000000000000}" dt="2026-10-18T22:42:58.919" v="1233" actId="20577"/>
        <pc:sldMkLst>
          <pc:docMk/>
          <pc:sldMk cId="3673548137" sldId="259"/>
        </pc:sldMkLst>
        <pc:spChg chg="mod">
          <ac:chgData name="Maahirah Hussain (2530891)" userId="S::2530891@student.uwtsd.ac.uk::89532bd6-7098-4ad9-b8ac-9bb0bb4cf841" providerId="AD" clId="Web-{00000000-0000-0000-0000-000000000000}" dt="2026-10-18T22:37:00.645" v="695" actId="20577"/>
          <ac:spMkLst>
            <pc:docMk/>
            <pc:sldMk cId="3673548137" sldId="259"/>
            <ac:spMk id="2" creationId="{CBEDEE5C-6ADA-BCCE-ADC4-6F76E8C79A51}"/>
          </ac:spMkLst>
        </pc:spChg>
        <pc:spChg chg="mod">
          <ac:chgData name="Maahirah Hussain (2530891)" userId="S::2530891@student.uwtsd.ac.uk::89532bd6-7098-4ad9-b8ac-9bb0bb4cf841" providerId="AD" clId="Web-{00000000-0000-0000-0000-000000000000}" dt="2026-10-18T22:42:58.919" v="1233" actId="20577"/>
          <ac:spMkLst>
            <pc:docMk/>
            <pc:sldMk cId="3673548137" sldId="259"/>
            <ac:spMk id="3" creationId="{FA700B92-9BEB-6689-0D19-0DE913272CF1}"/>
          </ac:spMkLst>
        </pc:spChg>
      </pc:sldChg>
      <pc:sldChg chg="modSp new">
        <pc:chgData name="Maahirah Hussain (2530891)" userId="S::2530891@student.uwtsd.ac.uk::89532bd6-7098-4ad9-b8ac-9bb0bb4cf841" providerId="AD" clId="Web-{00000000-0000-0000-0000-000000000000}" dt="2026-10-18T22:48:31.426" v="1859" actId="20577"/>
        <pc:sldMkLst>
          <pc:docMk/>
          <pc:sldMk cId="553553056" sldId="260"/>
        </pc:sldMkLst>
        <pc:spChg chg="mod">
          <ac:chgData name="Maahirah Hussain (2530891)" userId="S::2530891@student.uwtsd.ac.uk::89532bd6-7098-4ad9-b8ac-9bb0bb4cf841" providerId="AD" clId="Web-{00000000-0000-0000-0000-000000000000}" dt="2026-10-18T22:37:27.553" v="706" actId="20577"/>
          <ac:spMkLst>
            <pc:docMk/>
            <pc:sldMk cId="553553056" sldId="260"/>
            <ac:spMk id="2" creationId="{46654056-4352-863D-FA65-F656D975EA33}"/>
          </ac:spMkLst>
        </pc:spChg>
        <pc:spChg chg="mod">
          <ac:chgData name="Maahirah Hussain (2530891)" userId="S::2530891@student.uwtsd.ac.uk::89532bd6-7098-4ad9-b8ac-9bb0bb4cf841" providerId="AD" clId="Web-{00000000-0000-0000-0000-000000000000}" dt="2026-10-18T22:48:31.426" v="1859" actId="20577"/>
          <ac:spMkLst>
            <pc:docMk/>
            <pc:sldMk cId="553553056" sldId="260"/>
            <ac:spMk id="3" creationId="{6C01677C-B36E-1068-9CD2-C645D6274A44}"/>
          </ac:spMkLst>
        </pc:spChg>
      </pc:sldChg>
      <pc:sldChg chg="modSp new">
        <pc:chgData name="Maahirah Hussain (2530891)" userId="S::2530891@student.uwtsd.ac.uk::89532bd6-7098-4ad9-b8ac-9bb0bb4cf841" providerId="AD" clId="Web-{00000000-0000-0000-0000-000000000000}" dt="2026-10-18T22:56:06.003" v="2383" actId="20577"/>
        <pc:sldMkLst>
          <pc:docMk/>
          <pc:sldMk cId="1435813984" sldId="261"/>
        </pc:sldMkLst>
        <pc:spChg chg="mod">
          <ac:chgData name="Maahirah Hussain (2530891)" userId="S::2530891@student.uwtsd.ac.uk::89532bd6-7098-4ad9-b8ac-9bb0bb4cf841" providerId="AD" clId="Web-{00000000-0000-0000-0000-000000000000}" dt="2026-10-18T22:37:43.492" v="712" actId="20577"/>
          <ac:spMkLst>
            <pc:docMk/>
            <pc:sldMk cId="1435813984" sldId="261"/>
            <ac:spMk id="2" creationId="{49BBF446-1400-BFCE-D6CA-539DD7ED4D6B}"/>
          </ac:spMkLst>
        </pc:spChg>
        <pc:spChg chg="mod">
          <ac:chgData name="Maahirah Hussain (2530891)" userId="S::2530891@student.uwtsd.ac.uk::89532bd6-7098-4ad9-b8ac-9bb0bb4cf841" providerId="AD" clId="Web-{00000000-0000-0000-0000-000000000000}" dt="2026-10-18T22:56:06.003" v="2383" actId="20577"/>
          <ac:spMkLst>
            <pc:docMk/>
            <pc:sldMk cId="1435813984" sldId="261"/>
            <ac:spMk id="3" creationId="{9F0827FA-4CC5-2533-4FDF-1480DEDA40DC}"/>
          </ac:spMkLst>
        </pc:spChg>
      </pc:sldChg>
    </pc:docChg>
  </pc:docChgLst>
  <pc:docChgLst>
    <pc:chgData name="Maahirah Hussain (2530891)" userId="S::2530891@student.uwtsd.ac.uk::89532bd6-7098-4ad9-b8ac-9bb0bb4cf841" providerId="AD" clId="Web-{28105A95-1A2B-94D6-57A6-60B9C610F089}"/>
    <pc:docChg chg="addSld modSld">
      <pc:chgData name="Maahirah Hussain (2530891)" userId="S::2530891@student.uwtsd.ac.uk::89532bd6-7098-4ad9-b8ac-9bb0bb4cf841" providerId="AD" clId="Web-{28105A95-1A2B-94D6-57A6-60B9C610F089}" dt="2026-10-18T11:03:20.371" v="58"/>
      <pc:docMkLst>
        <pc:docMk/>
      </pc:docMkLst>
      <pc:sldChg chg="modSp">
        <pc:chgData name="Maahirah Hussain (2530891)" userId="S::2530891@student.uwtsd.ac.uk::89532bd6-7098-4ad9-b8ac-9bb0bb4cf841" providerId="AD" clId="Web-{28105A95-1A2B-94D6-57A6-60B9C610F089}" dt="2026-10-18T11:03:04.370" v="57" actId="20577"/>
        <pc:sldMkLst>
          <pc:docMk/>
          <pc:sldMk cId="109857222" sldId="256"/>
        </pc:sldMkLst>
        <pc:spChg chg="mod">
          <ac:chgData name="Maahirah Hussain (2530891)" userId="S::2530891@student.uwtsd.ac.uk::89532bd6-7098-4ad9-b8ac-9bb0bb4cf841" providerId="AD" clId="Web-{28105A95-1A2B-94D6-57A6-60B9C610F089}" dt="2026-10-18T11:03:04.370" v="57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new">
        <pc:chgData name="Maahirah Hussain (2530891)" userId="S::2530891@student.uwtsd.ac.uk::89532bd6-7098-4ad9-b8ac-9bb0bb4cf841" providerId="AD" clId="Web-{28105A95-1A2B-94D6-57A6-60B9C610F089}" dt="2026-10-18T11:03:20.371" v="58"/>
        <pc:sldMkLst>
          <pc:docMk/>
          <pc:sldMk cId="1575774697" sldId="25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obs.nhs.uk/" TargetMode="External"/><Relationship Id="rId2" Type="http://schemas.openxmlformats.org/officeDocument/2006/relationships/hyperlink" Target="https://www.nmc.org.uk/globalassets/sitedocuments/nmc-publications/nmc-code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government/publications/nhs-workforce-pla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2000"/>
              <a:t>Maahirah Hussain</a:t>
            </a:r>
            <a:br>
              <a:rPr lang="en-GB" sz="2000"/>
            </a:br>
            <a:r>
              <a:rPr lang="en-GB" sz="2000"/>
              <a:t>2530891</a:t>
            </a:r>
            <a:br>
              <a:rPr lang="en-GB" sz="2000"/>
            </a:br>
            <a:r>
              <a:rPr lang="en-GB" sz="2000"/>
              <a:t>health and social care</a:t>
            </a:r>
            <a:br>
              <a:rPr lang="en-GB" sz="2000"/>
            </a:br>
            <a:r>
              <a:rPr lang="en-GB" sz="2000"/>
              <a:t>Rizwan Nadim</a:t>
            </a:r>
            <a:br>
              <a:rPr lang="en-GB" sz="2000"/>
            </a:br>
            <a:r>
              <a:rPr lang="en-GB" sz="2000"/>
              <a:t>LCHS4009</a:t>
            </a:r>
            <a:br>
              <a:rPr lang="en-GB" sz="2000"/>
            </a:br>
            <a:r>
              <a:rPr lang="en-GB" sz="2000"/>
              <a:t>component 1: presentation self awareness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455FC-363D-18D5-B792-99461F806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49D84-1B80-4469-A378-92542BBE30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For my future career, I have chosen to pursue the role of a registered nurse within the adult sector of the </a:t>
            </a:r>
            <a:r>
              <a:rPr lang="en-GB" dirty="0" err="1"/>
              <a:t>uk</a:t>
            </a:r>
            <a:r>
              <a:rPr lang="en-GB" dirty="0"/>
              <a:t> health and social care industry.</a:t>
            </a:r>
          </a:p>
          <a:p>
            <a:r>
              <a:rPr lang="en-GB" dirty="0"/>
              <a:t>Role primarily involves providing compassionate person centred care to adults of all ages who experiences a wide range of health conditions and illnesses.</a:t>
            </a:r>
          </a:p>
        </p:txBody>
      </p:sp>
    </p:spTree>
    <p:extLst>
      <p:ext uri="{BB962C8B-B14F-4D97-AF65-F5344CB8AC3E}">
        <p14:creationId xmlns:p14="http://schemas.microsoft.com/office/powerpoint/2010/main" val="1575774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45483-C867-EC33-696A-97D9DD43A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strengths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8E8AE-641D-D474-4B95-E8A827DB8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/>
              <a:t>Naturally empathetic and good at understanding how others feel which helps when supporting </a:t>
            </a:r>
            <a:r>
              <a:rPr lang="en-US"/>
              <a:t>patients</a:t>
            </a:r>
            <a:r>
              <a:rPr lang="en-US" dirty="0"/>
              <a:t> who are upset and anxious</a:t>
            </a:r>
          </a:p>
          <a:p>
            <a:r>
              <a:rPr lang="en-US"/>
              <a:t>Calm under pressure and able to stay focused even in busy or emergency situations</a:t>
            </a:r>
          </a:p>
          <a:p>
            <a:r>
              <a:rPr lang="en-US" dirty="0"/>
              <a:t>Good communicator so I can explain information clearly to patients families and other members of the care team </a:t>
            </a:r>
          </a:p>
          <a:p>
            <a:r>
              <a:rPr lang="en-US" dirty="0"/>
              <a:t>Reliable patient and </a:t>
            </a:r>
            <a:r>
              <a:rPr lang="en-US"/>
              <a:t>committed</a:t>
            </a:r>
            <a:r>
              <a:rPr lang="en-US" dirty="0"/>
              <a:t> to show u[p and doing my best in every situation</a:t>
            </a:r>
          </a:p>
          <a:p>
            <a:r>
              <a:rPr lang="en-US"/>
              <a:t>Eager to learn new skills and keep up to date with healthcare practices and training </a:t>
            </a:r>
          </a:p>
          <a:p>
            <a:r>
              <a:rPr lang="en-US"/>
              <a:t>Good at working part of a team and supporting colleagues to provide the best possible care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435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EE5C-6ADA-BCCE-ADC4-6F76E8C79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weaknesses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00B92-9BEB-6689-0D19-0DE913272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/>
              <a:t>Sometimes find it hard to say no which means I might take on too much and risk feeling overwhelmed</a:t>
            </a:r>
          </a:p>
          <a:p>
            <a:r>
              <a:rPr lang="en-US" dirty="0"/>
              <a:t>Can be too </a:t>
            </a:r>
            <a:r>
              <a:rPr lang="en-US"/>
              <a:t>self-critical</a:t>
            </a:r>
            <a:r>
              <a:rPr lang="en-US" dirty="0"/>
              <a:t> when I make a small mistake even if it does not affect patients care</a:t>
            </a:r>
          </a:p>
          <a:p>
            <a:r>
              <a:rPr lang="en-US"/>
              <a:t>Sometimes struggles to switch off after a shift because I care deeply about how patients are doing</a:t>
            </a:r>
          </a:p>
          <a:p>
            <a:r>
              <a:rPr lang="en-US"/>
              <a:t>Still gaining confidence when speaking up in front of large groups or senior staff</a:t>
            </a:r>
          </a:p>
          <a:p>
            <a:r>
              <a:rPr lang="en-US"/>
              <a:t>May find it difficult to remain objective when working with patients who remind me of people I know </a:t>
            </a:r>
          </a:p>
          <a:p>
            <a:r>
              <a:rPr lang="en-US" dirty="0"/>
              <a:t>Still developing my experience with certain medical </a:t>
            </a:r>
            <a:r>
              <a:rPr lang="en-US"/>
              <a:t>procedures</a:t>
            </a:r>
            <a:r>
              <a:rPr lang="en-US" dirty="0"/>
              <a:t> and complex health conditions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48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54056-4352-863D-FA65-F656D975E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Opportunities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1677C-B36E-1068-9CD2-C645D6274A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/>
              <a:t>Access to university courses apprenterships and training programmes to gain my nursing qualification and professional registration </a:t>
            </a:r>
          </a:p>
          <a:p>
            <a:r>
              <a:rPr lang="en-US"/>
              <a:t>Plenty of opportunities to speacialise later such as in mental health district nusing or emergency care </a:t>
            </a:r>
          </a:p>
          <a:p>
            <a:r>
              <a:rPr lang="en-US"/>
              <a:t>Ongoing professional development once qualified including regular training and advance learning</a:t>
            </a:r>
          </a:p>
          <a:p>
            <a:r>
              <a:rPr lang="en-US"/>
              <a:t>Volunteering and work experience placements to build my confidene and learn from experienced nurses right now </a:t>
            </a:r>
          </a:p>
          <a:p>
            <a:r>
              <a:rPr lang="en-US"/>
              <a:t>Joining student nursing networks and professional bodies to get support advice and guidance</a:t>
            </a:r>
          </a:p>
          <a:p>
            <a:r>
              <a:rPr lang="en-US"/>
              <a:t>Growing demand for nurses across NHS and social care sector meaning good job security and progression path</a:t>
            </a:r>
          </a:p>
        </p:txBody>
      </p:sp>
    </p:spTree>
    <p:extLst>
      <p:ext uri="{BB962C8B-B14F-4D97-AF65-F5344CB8AC3E}">
        <p14:creationId xmlns:p14="http://schemas.microsoft.com/office/powerpoint/2010/main" val="553553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BF446-1400-BFCE-D6CA-539DD7ED4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827FA-4CC5-2533-4FDF-1480DEDA40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/>
              <a:t>High levels of stress and burnout and common in nursing due to heavy workloads and long shifts</a:t>
            </a:r>
          </a:p>
          <a:p>
            <a:r>
              <a:rPr lang="en-US" dirty="0"/>
              <a:t>Competition for university places and nursing roles can be strong so I need to work hard to stand out</a:t>
            </a:r>
          </a:p>
          <a:p>
            <a:r>
              <a:rPr lang="en-US"/>
              <a:t>Changes to NHS funding or healthcare policies could affect training opportunities or job roles in the future </a:t>
            </a:r>
          </a:p>
          <a:p>
            <a:r>
              <a:rPr lang="en-US"/>
              <a:t>Emotional</a:t>
            </a:r>
            <a:r>
              <a:rPr lang="en-US" dirty="0"/>
              <a:t> distress from dealing with illness suffering and loss which can impact wellbeing if I do not manage it </a:t>
            </a:r>
          </a:p>
          <a:p>
            <a:r>
              <a:rPr lang="en-US"/>
              <a:t>Keeping up with constant changes in healthcare guidance technology and practice can feel challenging at times</a:t>
            </a:r>
          </a:p>
          <a:p>
            <a:r>
              <a:rPr lang="en-US" dirty="0"/>
              <a:t>physical demands of the job including being on feet all day which can affect health over time without proper self care</a:t>
            </a:r>
          </a:p>
        </p:txBody>
      </p:sp>
    </p:spTree>
    <p:extLst>
      <p:ext uri="{BB962C8B-B14F-4D97-AF65-F5344CB8AC3E}">
        <p14:creationId xmlns:p14="http://schemas.microsoft.com/office/powerpoint/2010/main" val="1435813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70EA8-86F7-0A98-9E5C-702283E5B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Differences and links : how I </a:t>
            </a:r>
            <a:r>
              <a:rPr lang="en-US"/>
              <a:t>align my role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4691A-D645-34E3-9FA5-847282CE6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My natural empathy matches the core nursing value of a person </a:t>
            </a:r>
            <a:r>
              <a:rPr lang="en-US" dirty="0" err="1"/>
              <a:t>centred</a:t>
            </a:r>
            <a:r>
              <a:rPr lang="en-US" dirty="0"/>
              <a:t> care building trust with patients and their family</a:t>
            </a:r>
          </a:p>
          <a:p>
            <a:r>
              <a:rPr lang="en-US" dirty="0"/>
              <a:t>Being a good communicator supports clear handovers with the </a:t>
            </a:r>
            <a:r>
              <a:rPr lang="en-US"/>
              <a:t>healthcare team and helps patients understand their care plan</a:t>
            </a:r>
          </a:p>
          <a:p>
            <a:r>
              <a:rPr lang="en-US" dirty="0"/>
              <a:t>Working well in a team means I can collaborate effectively with </a:t>
            </a:r>
            <a:r>
              <a:rPr lang="en-US"/>
              <a:t>doctor care</a:t>
            </a:r>
            <a:r>
              <a:rPr lang="en-US" dirty="0"/>
              <a:t> assistance and other professionals </a:t>
            </a:r>
          </a:p>
          <a:p>
            <a:r>
              <a:rPr lang="en-US"/>
              <a:t>My reliability and commitment matches the professional standards expected of NHS nurses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2DCB4-7157-C403-3311-444CDF68F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Differences and links: where I still need </a:t>
            </a:r>
            <a:r>
              <a:rPr lang="en-GB"/>
              <a:t>developments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5615E-B502-2449-99DC-85BCE4F83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 am still building confidence in speaking up in front of other but this improves with experience and practice </a:t>
            </a:r>
          </a:p>
          <a:p>
            <a:r>
              <a:rPr lang="en-GB" dirty="0"/>
              <a:t>I sometimes take on too much which differs from the </a:t>
            </a:r>
            <a:r>
              <a:rPr lang="en-GB"/>
              <a:t>professional skill of managing workload effectively to maintain safe care</a:t>
            </a:r>
          </a:p>
          <a:p>
            <a:r>
              <a:rPr lang="en-GB" dirty="0"/>
              <a:t>I have limited experience within medical procedures compared to qualified nurses but this will develop through university training and placement </a:t>
            </a:r>
          </a:p>
          <a:p>
            <a:r>
              <a:rPr lang="en-GB" dirty="0"/>
              <a:t>I can be affected emotionally by difficult situations whereas experienced nurses learn to balance compassion with professional bou</a:t>
            </a:r>
            <a:r>
              <a:rPr lang="en-GB"/>
              <a:t>ndaries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877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873BE-046F-0A55-4148-34C3C38D1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Differences and links: how they connect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DF0E0-80EC-FA5D-F515-189B162668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My strengths gives me a strong foundation to build on while my development areas show exactly what training and </a:t>
            </a:r>
            <a:r>
              <a:rPr lang="en-GB"/>
              <a:t>practice will help me grow into a confident capable adult nurse</a:t>
            </a:r>
          </a:p>
          <a:p>
            <a:r>
              <a:rPr lang="en-GB" dirty="0"/>
              <a:t>Recognising these differences now means I cab actively work on them throughout my studies ensuring I become the best professional I can </a:t>
            </a:r>
            <a:r>
              <a:rPr lang="en-GB"/>
              <a:t>possibly become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9318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FB501-29F3-617C-081A-539D33E90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6B16C-8E1F-885A-61D6-A66BA49EBD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My strengths like empathy communication and teamwork give me a strong caring foundation </a:t>
            </a:r>
            <a:r>
              <a:rPr lang="en-GB"/>
              <a:t>for this role</a:t>
            </a:r>
          </a:p>
          <a:p>
            <a:r>
              <a:rPr lang="en-GB" dirty="0"/>
              <a:t>My weakness show areas to grow su</a:t>
            </a:r>
            <a:r>
              <a:rPr lang="en-GB"/>
              <a:t>ch as managing workload building confidence and setting professional boundaries</a:t>
            </a:r>
            <a:endParaRPr lang="en-GB" dirty="0"/>
          </a:p>
          <a:p>
            <a:r>
              <a:rPr lang="en-GB" dirty="0"/>
              <a:t>Great opportunities exist </a:t>
            </a:r>
            <a:r>
              <a:rPr lang="en-GB"/>
              <a:t>through</a:t>
            </a:r>
            <a:r>
              <a:rPr lang="en-GB" dirty="0"/>
              <a:t> university training work experience </a:t>
            </a:r>
            <a:r>
              <a:rPr lang="en-GB"/>
              <a:t>and the high demand for nurses across</a:t>
            </a:r>
            <a:r>
              <a:rPr lang="en-GB" dirty="0"/>
              <a:t> the UK</a:t>
            </a:r>
          </a:p>
          <a:p>
            <a:r>
              <a:rPr lang="en-GB" dirty="0"/>
              <a:t>Challenges like </a:t>
            </a:r>
            <a:r>
              <a:rPr lang="en-GB"/>
              <a:t>workload pressure and emotional strain can be managed with a good self-care and ongoing </a:t>
            </a:r>
            <a:r>
              <a:rPr lang="en-GB" err="1"/>
              <a:t>suppo</a:t>
            </a:r>
            <a:r>
              <a:rPr lang="en-GB"/>
              <a:t>rt</a:t>
            </a:r>
          </a:p>
          <a:p>
            <a:r>
              <a:rPr lang="en-GB" dirty="0"/>
              <a:t>Overall this career matches my values and with hard work and development I am confident I can become a capable adult nurse </a:t>
            </a:r>
          </a:p>
        </p:txBody>
      </p:sp>
    </p:spTree>
    <p:extLst>
      <p:ext uri="{BB962C8B-B14F-4D97-AF65-F5344CB8AC3E}">
        <p14:creationId xmlns:p14="http://schemas.microsoft.com/office/powerpoint/2010/main" val="9326737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197B6-84ED-F9E2-A023-4B9663C5C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341D4-4944-37B3-6108-ACDFB8099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Nursing and Midwifery Council (2018) </a:t>
            </a:r>
            <a:r>
              <a:rPr lang="en-GB" i="1" dirty="0"/>
              <a:t>The Code: professional standards of practice and behaviour for nurses, midwives and nursing associates.</a:t>
            </a:r>
            <a:r>
              <a:rPr lang="en-GB" dirty="0"/>
              <a:t> Available at: </a:t>
            </a:r>
            <a:r>
              <a:rPr lang="en-GB" dirty="0">
                <a:hlinkClick r:id="rId2"/>
              </a:rPr>
              <a:t>https://www.nmc.org.uk/globalassets/sitedocuments/nmc-publications/nmc-code.pdf</a:t>
            </a:r>
            <a:r>
              <a:rPr lang="en-GB"/>
              <a:t> (Accessed: 19 October</a:t>
            </a:r>
            <a:r>
              <a:rPr lang="en-GB" dirty="0"/>
              <a:t> 2026).</a:t>
            </a:r>
          </a:p>
          <a:p>
            <a:r>
              <a:rPr lang="en-GB"/>
              <a:t>NHS Jobs (2026) </a:t>
            </a:r>
            <a:r>
              <a:rPr lang="en-GB" i="1"/>
              <a:t>Staff Nurse- Adult Wards, Birmingham. </a:t>
            </a:r>
            <a:r>
              <a:rPr lang="en-GB"/>
              <a:t>Available at: </a:t>
            </a:r>
            <a:r>
              <a:rPr lang="en-GB" dirty="0">
                <a:hlinkClick r:id="rId3"/>
              </a:rPr>
              <a:t>https://www.jobs.nhs.uk/</a:t>
            </a:r>
            <a:r>
              <a:rPr lang="en-GB"/>
              <a:t> (Accessed: 19 October 2026)</a:t>
            </a:r>
          </a:p>
          <a:p>
            <a:r>
              <a:rPr lang="en-GB" dirty="0"/>
              <a:t>Department of Health and Social Care (2023) </a:t>
            </a:r>
            <a:r>
              <a:rPr lang="en-GB" i="1" dirty="0"/>
              <a:t>The NHS Long Term Workforce Plan. </a:t>
            </a:r>
            <a:r>
              <a:rPr lang="en-GB" dirty="0"/>
              <a:t>Available at: </a:t>
            </a:r>
            <a:r>
              <a:rPr lang="en-GB" dirty="0">
                <a:hlinkClick r:id="rId4"/>
              </a:rPr>
              <a:t>https://www.gov.uk/government/publications/nhs-workforce-plan</a:t>
            </a:r>
            <a:r>
              <a:rPr lang="en-GB" dirty="0"/>
              <a:t> </a:t>
            </a:r>
            <a:r>
              <a:rPr lang="en-GB"/>
              <a:t>(Accessed: 19 October 2026)</a:t>
            </a:r>
          </a:p>
        </p:txBody>
      </p:sp>
    </p:spTree>
    <p:extLst>
      <p:ext uri="{BB962C8B-B14F-4D97-AF65-F5344CB8AC3E}">
        <p14:creationId xmlns:p14="http://schemas.microsoft.com/office/powerpoint/2010/main" val="1127486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Maahirah Hussain 2530891 health and social care Rizwan Nadim LCHS4009 component 1: presentation self awareness</vt:lpstr>
      <vt:lpstr>introduction</vt:lpstr>
      <vt:lpstr>strengths</vt:lpstr>
      <vt:lpstr>weaknesses</vt:lpstr>
      <vt:lpstr>Opportunities </vt:lpstr>
      <vt:lpstr>threats</vt:lpstr>
      <vt:lpstr>Differences and links : how I align my role</vt:lpstr>
      <vt:lpstr>Differences and links: where I still need developments</vt:lpstr>
      <vt:lpstr>Differences and links: how they connect</vt:lpstr>
      <vt:lpstr>conclusion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279</cp:revision>
  <dcterms:created xsi:type="dcterms:W3CDTF">2026-10-18T11:00:57Z</dcterms:created>
  <dcterms:modified xsi:type="dcterms:W3CDTF">2026-10-19T03:04:15Z</dcterms:modified>
</cp:coreProperties>
</file>