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6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196" autoAdjust="0"/>
  </p:normalViewPr>
  <p:slideViewPr>
    <p:cSldViewPr snapToGrid="0">
      <p:cViewPr varScale="1">
        <p:scale>
          <a:sx n="85" d="100"/>
          <a:sy n="85" d="100"/>
        </p:scale>
        <p:origin x="590" y="2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2CBFF2-8030-49BB-B3D6-8333D673F51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9B6B74CF-281C-4F2B-BC8C-BF19D2535A15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UK-China trade relationship: £93 billion in 2022</a:t>
          </a:r>
        </a:p>
      </dgm:t>
    </dgm:pt>
    <dgm:pt modelId="{C7F3E1C7-F28B-4236-8F89-269651582808}" type="parTrans" cxnId="{B19BFC54-17AD-4FAF-9EF4-D782198F9846}">
      <dgm:prSet/>
      <dgm:spPr/>
      <dgm:t>
        <a:bodyPr/>
        <a:lstStyle/>
        <a:p>
          <a:endParaRPr lang="en-IN"/>
        </a:p>
      </dgm:t>
    </dgm:pt>
    <dgm:pt modelId="{7C844A0F-D8F5-4927-BEE0-FAC78488204E}" type="sibTrans" cxnId="{B19BFC54-17AD-4FAF-9EF4-D782198F9846}">
      <dgm:prSet/>
      <dgm:spPr/>
      <dgm:t>
        <a:bodyPr/>
        <a:lstStyle/>
        <a:p>
          <a:endParaRPr lang="en-IN"/>
        </a:p>
      </dgm:t>
    </dgm:pt>
    <dgm:pt modelId="{2223FFF6-8EE5-49A0-AF09-B0A3ADED9381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- Complementary business strengths</a:t>
          </a:r>
        </a:p>
      </dgm:t>
    </dgm:pt>
    <dgm:pt modelId="{2E0D11F2-9194-40F5-A3BC-F0C4B2C4F9B4}" type="parTrans" cxnId="{D6CF0529-5DA3-442B-9CD5-8E4B92B41F13}">
      <dgm:prSet/>
      <dgm:spPr/>
      <dgm:t>
        <a:bodyPr/>
        <a:lstStyle/>
        <a:p>
          <a:endParaRPr lang="en-IN"/>
        </a:p>
      </dgm:t>
    </dgm:pt>
    <dgm:pt modelId="{BC1EFBFD-A57D-42E0-98B3-0975216DBBCE}" type="sibTrans" cxnId="{D6CF0529-5DA3-442B-9CD5-8E4B92B41F13}">
      <dgm:prSet/>
      <dgm:spPr/>
      <dgm:t>
        <a:bodyPr/>
        <a:lstStyle/>
        <a:p>
          <a:endParaRPr lang="en-IN"/>
        </a:p>
      </dgm:t>
    </dgm:pt>
    <dgm:pt modelId="{C7EE8C48-2904-434E-846E-9A83BA9D1D6C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Different approaches to business negotiations</a:t>
          </a:r>
        </a:p>
      </dgm:t>
    </dgm:pt>
    <dgm:pt modelId="{D7EF64EE-F807-4ABE-A254-467146861A57}" type="parTrans" cxnId="{1B4A3B2B-4321-4879-96F5-18EE9642891F}">
      <dgm:prSet/>
      <dgm:spPr/>
      <dgm:t>
        <a:bodyPr/>
        <a:lstStyle/>
        <a:p>
          <a:endParaRPr lang="en-IN"/>
        </a:p>
      </dgm:t>
    </dgm:pt>
    <dgm:pt modelId="{37B6100B-3B82-4513-BD10-1A6798A8AF20}" type="sibTrans" cxnId="{1B4A3B2B-4321-4879-96F5-18EE9642891F}">
      <dgm:prSet/>
      <dgm:spPr/>
      <dgm:t>
        <a:bodyPr/>
        <a:lstStyle/>
        <a:p>
          <a:endParaRPr lang="en-IN"/>
        </a:p>
      </dgm:t>
    </dgm:pt>
    <dgm:pt modelId="{EC8B1268-BBDF-46AB-9836-7514BFB079DF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Need for cultural understanding in strategic partnerships</a:t>
          </a:r>
        </a:p>
      </dgm:t>
    </dgm:pt>
    <dgm:pt modelId="{126CD848-E93D-4DC8-ADB6-545F2D47D991}" type="parTrans" cxnId="{E6BA2F86-8346-42FC-8FAA-449185167B27}">
      <dgm:prSet/>
      <dgm:spPr/>
      <dgm:t>
        <a:bodyPr/>
        <a:lstStyle/>
        <a:p>
          <a:endParaRPr lang="en-IN"/>
        </a:p>
      </dgm:t>
    </dgm:pt>
    <dgm:pt modelId="{3419D18A-482D-435D-899E-4959272D33B4}" type="sibTrans" cxnId="{E6BA2F86-8346-42FC-8FAA-449185167B27}">
      <dgm:prSet/>
      <dgm:spPr/>
      <dgm:t>
        <a:bodyPr/>
        <a:lstStyle/>
        <a:p>
          <a:endParaRPr lang="en-IN"/>
        </a:p>
      </dgm:t>
    </dgm:pt>
    <dgm:pt modelId="{BD0A631A-EE5C-49AA-A825-190A45ABE2A5}" type="pres">
      <dgm:prSet presAssocID="{9F2CBFF2-8030-49BB-B3D6-8333D673F517}" presName="Name0" presStyleCnt="0">
        <dgm:presLayoutVars>
          <dgm:dir/>
          <dgm:animLvl val="lvl"/>
          <dgm:resizeHandles val="exact"/>
        </dgm:presLayoutVars>
      </dgm:prSet>
      <dgm:spPr/>
    </dgm:pt>
    <dgm:pt modelId="{0A273078-BA6A-46F2-9C90-8E1BB3D13078}" type="pres">
      <dgm:prSet presAssocID="{9B6B74CF-281C-4F2B-BC8C-BF19D2535A15}" presName="composite" presStyleCnt="0"/>
      <dgm:spPr/>
    </dgm:pt>
    <dgm:pt modelId="{470E606E-4135-45C3-BBE9-6DD929861679}" type="pres">
      <dgm:prSet presAssocID="{9B6B74CF-281C-4F2B-BC8C-BF19D2535A15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3350E44F-A709-4F3F-A604-3271368A53E1}" type="pres">
      <dgm:prSet presAssocID="{9B6B74CF-281C-4F2B-BC8C-BF19D2535A15}" presName="desTx" presStyleLbl="alignAccFollowNode1" presStyleIdx="0" presStyleCnt="4">
        <dgm:presLayoutVars>
          <dgm:bulletEnabled val="1"/>
        </dgm:presLayoutVars>
      </dgm:prSet>
      <dgm:spPr/>
    </dgm:pt>
    <dgm:pt modelId="{E2787B5D-CD32-48AC-8A75-5F7249FF31FF}" type="pres">
      <dgm:prSet presAssocID="{7C844A0F-D8F5-4927-BEE0-FAC78488204E}" presName="space" presStyleCnt="0"/>
      <dgm:spPr/>
    </dgm:pt>
    <dgm:pt modelId="{EA0DC3C6-7319-4DBA-A1CE-C2E11F0BB8A5}" type="pres">
      <dgm:prSet presAssocID="{2223FFF6-8EE5-49A0-AF09-B0A3ADED9381}" presName="composite" presStyleCnt="0"/>
      <dgm:spPr/>
    </dgm:pt>
    <dgm:pt modelId="{5FF01D46-BE35-447A-8544-C75F51221944}" type="pres">
      <dgm:prSet presAssocID="{2223FFF6-8EE5-49A0-AF09-B0A3ADED9381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C2DA6A2D-F20A-4B98-BF7D-26DFD70EA6D8}" type="pres">
      <dgm:prSet presAssocID="{2223FFF6-8EE5-49A0-AF09-B0A3ADED9381}" presName="desTx" presStyleLbl="alignAccFollowNode1" presStyleIdx="1" presStyleCnt="4">
        <dgm:presLayoutVars>
          <dgm:bulletEnabled val="1"/>
        </dgm:presLayoutVars>
      </dgm:prSet>
      <dgm:spPr/>
    </dgm:pt>
    <dgm:pt modelId="{407A2929-2602-443B-B5C0-E620BB4084C5}" type="pres">
      <dgm:prSet presAssocID="{BC1EFBFD-A57D-42E0-98B3-0975216DBBCE}" presName="space" presStyleCnt="0"/>
      <dgm:spPr/>
    </dgm:pt>
    <dgm:pt modelId="{D295CFF7-302E-41E4-B221-6661808F6C86}" type="pres">
      <dgm:prSet presAssocID="{C7EE8C48-2904-434E-846E-9A83BA9D1D6C}" presName="composite" presStyleCnt="0"/>
      <dgm:spPr/>
    </dgm:pt>
    <dgm:pt modelId="{E667E9B5-4E5D-413F-B581-58CA45E50D70}" type="pres">
      <dgm:prSet presAssocID="{C7EE8C48-2904-434E-846E-9A83BA9D1D6C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A4F279C7-CCF9-4DF4-AAE3-61A42FCADC72}" type="pres">
      <dgm:prSet presAssocID="{C7EE8C48-2904-434E-846E-9A83BA9D1D6C}" presName="desTx" presStyleLbl="alignAccFollowNode1" presStyleIdx="2" presStyleCnt="4">
        <dgm:presLayoutVars>
          <dgm:bulletEnabled val="1"/>
        </dgm:presLayoutVars>
      </dgm:prSet>
      <dgm:spPr/>
    </dgm:pt>
    <dgm:pt modelId="{17B25109-F882-449C-98C2-C1CA98314E54}" type="pres">
      <dgm:prSet presAssocID="{37B6100B-3B82-4513-BD10-1A6798A8AF20}" presName="space" presStyleCnt="0"/>
      <dgm:spPr/>
    </dgm:pt>
    <dgm:pt modelId="{9F038F0B-C736-4A48-9B59-B573D4FE53B7}" type="pres">
      <dgm:prSet presAssocID="{EC8B1268-BBDF-46AB-9836-7514BFB079DF}" presName="composite" presStyleCnt="0"/>
      <dgm:spPr/>
    </dgm:pt>
    <dgm:pt modelId="{33659132-9ABB-4153-97DA-5753F53EEC96}" type="pres">
      <dgm:prSet presAssocID="{EC8B1268-BBDF-46AB-9836-7514BFB079DF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8348CC96-6BB4-4F29-AB9E-9B4B05A9E117}" type="pres">
      <dgm:prSet presAssocID="{EC8B1268-BBDF-46AB-9836-7514BFB079DF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D6CF0529-5DA3-442B-9CD5-8E4B92B41F13}" srcId="{9F2CBFF2-8030-49BB-B3D6-8333D673F517}" destId="{2223FFF6-8EE5-49A0-AF09-B0A3ADED9381}" srcOrd="1" destOrd="0" parTransId="{2E0D11F2-9194-40F5-A3BC-F0C4B2C4F9B4}" sibTransId="{BC1EFBFD-A57D-42E0-98B3-0975216DBBCE}"/>
    <dgm:cxn modelId="{1B4A3B2B-4321-4879-96F5-18EE9642891F}" srcId="{9F2CBFF2-8030-49BB-B3D6-8333D673F517}" destId="{C7EE8C48-2904-434E-846E-9A83BA9D1D6C}" srcOrd="2" destOrd="0" parTransId="{D7EF64EE-F807-4ABE-A254-467146861A57}" sibTransId="{37B6100B-3B82-4513-BD10-1A6798A8AF20}"/>
    <dgm:cxn modelId="{D8CD4C42-5F60-446C-AFEC-635F7ABF1FCE}" type="presOf" srcId="{9B6B74CF-281C-4F2B-BC8C-BF19D2535A15}" destId="{470E606E-4135-45C3-BBE9-6DD929861679}" srcOrd="0" destOrd="0" presId="urn:microsoft.com/office/officeart/2005/8/layout/hList1"/>
    <dgm:cxn modelId="{B19BFC54-17AD-4FAF-9EF4-D782198F9846}" srcId="{9F2CBFF2-8030-49BB-B3D6-8333D673F517}" destId="{9B6B74CF-281C-4F2B-BC8C-BF19D2535A15}" srcOrd="0" destOrd="0" parTransId="{C7F3E1C7-F28B-4236-8F89-269651582808}" sibTransId="{7C844A0F-D8F5-4927-BEE0-FAC78488204E}"/>
    <dgm:cxn modelId="{E6BA2F86-8346-42FC-8FAA-449185167B27}" srcId="{9F2CBFF2-8030-49BB-B3D6-8333D673F517}" destId="{EC8B1268-BBDF-46AB-9836-7514BFB079DF}" srcOrd="3" destOrd="0" parTransId="{126CD848-E93D-4DC8-ADB6-545F2D47D991}" sibTransId="{3419D18A-482D-435D-899E-4959272D33B4}"/>
    <dgm:cxn modelId="{22ADCDA0-824B-4CDC-8E04-2ED3721166CF}" type="presOf" srcId="{C7EE8C48-2904-434E-846E-9A83BA9D1D6C}" destId="{E667E9B5-4E5D-413F-B581-58CA45E50D70}" srcOrd="0" destOrd="0" presId="urn:microsoft.com/office/officeart/2005/8/layout/hList1"/>
    <dgm:cxn modelId="{749D44A5-36E4-4912-A096-343CE268B804}" type="presOf" srcId="{2223FFF6-8EE5-49A0-AF09-B0A3ADED9381}" destId="{5FF01D46-BE35-447A-8544-C75F51221944}" srcOrd="0" destOrd="0" presId="urn:microsoft.com/office/officeart/2005/8/layout/hList1"/>
    <dgm:cxn modelId="{4D582DC0-68E3-4528-AA80-567D8D24D756}" type="presOf" srcId="{EC8B1268-BBDF-46AB-9836-7514BFB079DF}" destId="{33659132-9ABB-4153-97DA-5753F53EEC96}" srcOrd="0" destOrd="0" presId="urn:microsoft.com/office/officeart/2005/8/layout/hList1"/>
    <dgm:cxn modelId="{0A88BEE6-B4D0-4F34-9F54-60620282FA49}" type="presOf" srcId="{9F2CBFF2-8030-49BB-B3D6-8333D673F517}" destId="{BD0A631A-EE5C-49AA-A825-190A45ABE2A5}" srcOrd="0" destOrd="0" presId="urn:microsoft.com/office/officeart/2005/8/layout/hList1"/>
    <dgm:cxn modelId="{2A6DF3F5-728D-44A1-992D-8EFE24F81425}" type="presParOf" srcId="{BD0A631A-EE5C-49AA-A825-190A45ABE2A5}" destId="{0A273078-BA6A-46F2-9C90-8E1BB3D13078}" srcOrd="0" destOrd="0" presId="urn:microsoft.com/office/officeart/2005/8/layout/hList1"/>
    <dgm:cxn modelId="{ACE52EFA-1B0D-47BA-896B-004160B57BF0}" type="presParOf" srcId="{0A273078-BA6A-46F2-9C90-8E1BB3D13078}" destId="{470E606E-4135-45C3-BBE9-6DD929861679}" srcOrd="0" destOrd="0" presId="urn:microsoft.com/office/officeart/2005/8/layout/hList1"/>
    <dgm:cxn modelId="{6A7B4CEA-6A49-4F15-8571-CDA3196681E2}" type="presParOf" srcId="{0A273078-BA6A-46F2-9C90-8E1BB3D13078}" destId="{3350E44F-A709-4F3F-A604-3271368A53E1}" srcOrd="1" destOrd="0" presId="urn:microsoft.com/office/officeart/2005/8/layout/hList1"/>
    <dgm:cxn modelId="{FCECEE87-AE3B-4233-906E-FC812CF5CBFD}" type="presParOf" srcId="{BD0A631A-EE5C-49AA-A825-190A45ABE2A5}" destId="{E2787B5D-CD32-48AC-8A75-5F7249FF31FF}" srcOrd="1" destOrd="0" presId="urn:microsoft.com/office/officeart/2005/8/layout/hList1"/>
    <dgm:cxn modelId="{CA8ACDF5-7C84-437C-8452-20963759492B}" type="presParOf" srcId="{BD0A631A-EE5C-49AA-A825-190A45ABE2A5}" destId="{EA0DC3C6-7319-4DBA-A1CE-C2E11F0BB8A5}" srcOrd="2" destOrd="0" presId="urn:microsoft.com/office/officeart/2005/8/layout/hList1"/>
    <dgm:cxn modelId="{CF20D7EC-058E-49D3-8457-848A6A8DC548}" type="presParOf" srcId="{EA0DC3C6-7319-4DBA-A1CE-C2E11F0BB8A5}" destId="{5FF01D46-BE35-447A-8544-C75F51221944}" srcOrd="0" destOrd="0" presId="urn:microsoft.com/office/officeart/2005/8/layout/hList1"/>
    <dgm:cxn modelId="{B88179A0-CA1B-47B0-97ED-058C30713C7D}" type="presParOf" srcId="{EA0DC3C6-7319-4DBA-A1CE-C2E11F0BB8A5}" destId="{C2DA6A2D-F20A-4B98-BF7D-26DFD70EA6D8}" srcOrd="1" destOrd="0" presId="urn:microsoft.com/office/officeart/2005/8/layout/hList1"/>
    <dgm:cxn modelId="{83558934-B18C-4B40-9C10-6D525ED9FDB9}" type="presParOf" srcId="{BD0A631A-EE5C-49AA-A825-190A45ABE2A5}" destId="{407A2929-2602-443B-B5C0-E620BB4084C5}" srcOrd="3" destOrd="0" presId="urn:microsoft.com/office/officeart/2005/8/layout/hList1"/>
    <dgm:cxn modelId="{742865DA-CC3B-4E2F-8461-A6EA68C827B7}" type="presParOf" srcId="{BD0A631A-EE5C-49AA-A825-190A45ABE2A5}" destId="{D295CFF7-302E-41E4-B221-6661808F6C86}" srcOrd="4" destOrd="0" presId="urn:microsoft.com/office/officeart/2005/8/layout/hList1"/>
    <dgm:cxn modelId="{466559DA-7B0C-4907-BDCE-D269E92BA8A9}" type="presParOf" srcId="{D295CFF7-302E-41E4-B221-6661808F6C86}" destId="{E667E9B5-4E5D-413F-B581-58CA45E50D70}" srcOrd="0" destOrd="0" presId="urn:microsoft.com/office/officeart/2005/8/layout/hList1"/>
    <dgm:cxn modelId="{42632017-D712-4560-9F91-0B6E8070D730}" type="presParOf" srcId="{D295CFF7-302E-41E4-B221-6661808F6C86}" destId="{A4F279C7-CCF9-4DF4-AAE3-61A42FCADC72}" srcOrd="1" destOrd="0" presId="urn:microsoft.com/office/officeart/2005/8/layout/hList1"/>
    <dgm:cxn modelId="{90D49AC9-C72B-4A80-8BDF-D6D13E46ECFD}" type="presParOf" srcId="{BD0A631A-EE5C-49AA-A825-190A45ABE2A5}" destId="{17B25109-F882-449C-98C2-C1CA98314E54}" srcOrd="5" destOrd="0" presId="urn:microsoft.com/office/officeart/2005/8/layout/hList1"/>
    <dgm:cxn modelId="{ECC01FB9-6E2D-45FD-A6C6-2E37E4163AFA}" type="presParOf" srcId="{BD0A631A-EE5C-49AA-A825-190A45ABE2A5}" destId="{9F038F0B-C736-4A48-9B59-B573D4FE53B7}" srcOrd="6" destOrd="0" presId="urn:microsoft.com/office/officeart/2005/8/layout/hList1"/>
    <dgm:cxn modelId="{3A225273-43A8-4A49-9D8B-F6E25C7E0A24}" type="presParOf" srcId="{9F038F0B-C736-4A48-9B59-B573D4FE53B7}" destId="{33659132-9ABB-4153-97DA-5753F53EEC96}" srcOrd="0" destOrd="0" presId="urn:microsoft.com/office/officeart/2005/8/layout/hList1"/>
    <dgm:cxn modelId="{8E9B65A4-B6BC-4966-AD1E-71FED0AE4ADE}" type="presParOf" srcId="{9F038F0B-C736-4A48-9B59-B573D4FE53B7}" destId="{8348CC96-6BB4-4F29-AB9E-9B4B05A9E11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D6CB8C-12B3-4EA1-B34E-7F34E5CC3CF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IN"/>
        </a:p>
      </dgm:t>
    </dgm:pt>
    <dgm:pt modelId="{55792876-5D7A-455F-B650-7B25F42A025C}">
      <dgm:prSet/>
      <dgm:spPr/>
      <dgm:t>
        <a:bodyPr/>
        <a:lstStyle/>
        <a:p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UK Communication Style:</a:t>
          </a:r>
        </a:p>
      </dgm:t>
    </dgm:pt>
    <dgm:pt modelId="{2EF7FDD4-66BA-4CC3-BB6B-77FF20A0C46F}" type="parTrans" cxnId="{4DC9F792-74BE-4271-ABE9-69330904D65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521FC0-6512-4B54-9949-0B31F4A51718}" type="sibTrans" cxnId="{4DC9F792-74BE-4271-ABE9-69330904D65D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76871F-22BA-49AF-81F9-91D5F9D8145C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Direct, explicit, straightforward</a:t>
          </a:r>
        </a:p>
      </dgm:t>
    </dgm:pt>
    <dgm:pt modelId="{C2AD704E-DD3B-44FA-A440-824ADC448F51}" type="parTrans" cxnId="{73A53A5E-813E-4EC8-BB49-E550FBD5864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C318E5-11BC-485C-883E-5786955EB105}" type="sibTrans" cxnId="{73A53A5E-813E-4EC8-BB49-E550FBD5864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1410BB-AD2B-46AB-B412-9A610D1AD687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Disagreement openly expressed</a:t>
          </a:r>
        </a:p>
      </dgm:t>
    </dgm:pt>
    <dgm:pt modelId="{8FAD32E3-5C01-4F17-8394-8F12F1DF32CA}" type="parTrans" cxnId="{7302E129-775C-43CA-AFBB-F7930D212F4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AB90BB-6D6B-4DAE-BB5E-30A88A6438F7}" type="sibTrans" cxnId="{7302E129-775C-43CA-AFBB-F7930D212F4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E90995-9396-4DFD-9E9D-B156121C13B8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Focus on clarity</a:t>
          </a:r>
        </a:p>
      </dgm:t>
    </dgm:pt>
    <dgm:pt modelId="{3A0E62EA-9E06-4F42-815D-A7570699A5BC}" type="parTrans" cxnId="{BFC66B59-47E2-40D0-A7CB-DA2BE53954F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9912D8-3684-47CA-8971-1D2C98ECF614}" type="sibTrans" cxnId="{BFC66B59-47E2-40D0-A7CB-DA2BE53954F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2DF4CB-20F7-4F13-B087-1682AB1882DE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Chinese Communication Style:</a:t>
          </a:r>
        </a:p>
      </dgm:t>
    </dgm:pt>
    <dgm:pt modelId="{BEE4DD6F-8BA9-4960-AC9F-DDE557AFA1B4}" type="parTrans" cxnId="{7422968B-A4E3-4A08-9B5E-697B9942587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15B465-C53E-4662-AD79-5F5F364C4A92}" type="sibTrans" cxnId="{7422968B-A4E3-4A08-9B5E-697B99425873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AE6A77-E21A-4AF0-8604-D5CC31680E10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Indirect, implicit</a:t>
          </a:r>
        </a:p>
      </dgm:t>
    </dgm:pt>
    <dgm:pt modelId="{C16709F2-4FE7-47C6-9941-9CAB989ACF0E}" type="parTrans" cxnId="{A8F0EAA7-DC0F-4DFA-B336-9FDC4487D13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D30EB2-26B0-4A6A-9D8A-DE0B7082BC5F}" type="sibTrans" cxnId="{A8F0EAA7-DC0F-4DFA-B336-9FDC4487D13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422E14-EE9F-440D-ABB5-46A4FEB2A500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Face-saving (</a:t>
          </a:r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面子</a:t>
          </a:r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 - Mianzi)</a:t>
          </a:r>
        </a:p>
      </dgm:t>
    </dgm:pt>
    <dgm:pt modelId="{5AA6D1BF-0A3F-4D9B-91E1-EC1C1EADAF95}" type="parTrans" cxnId="{0A1C0ACC-6580-4DC7-95CB-5479967E803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A58F0C-864A-4FF7-82F2-4D0DAEAB129A}" type="sibTrans" cxnId="{0A1C0ACC-6580-4DC7-95CB-5479967E8034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AF8CE7-40A5-45D3-A617-FA190D359980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Avoiding confrontation</a:t>
          </a:r>
        </a:p>
      </dgm:t>
    </dgm:pt>
    <dgm:pt modelId="{8CE443B6-1CE2-478B-8965-771544A23333}" type="parTrans" cxnId="{E693E564-2453-43F5-9BE2-4E2BADBB9FB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D12746-D1B8-4613-9941-2987DBBCC9C8}" type="sibTrans" cxnId="{E693E564-2453-43F5-9BE2-4E2BADBB9FBB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64601C-20AE-4992-96C9-D3F1783588D1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Contextual understanding is required</a:t>
          </a:r>
        </a:p>
      </dgm:t>
    </dgm:pt>
    <dgm:pt modelId="{3544E73F-A439-4DF0-BBAF-C412CA0091B0}" type="parTrans" cxnId="{C9E75FC4-9299-41A2-A190-E830F7E3A719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DD6F1F-A639-4D33-B9A8-36D7297BF1D8}" type="sibTrans" cxnId="{C9E75FC4-9299-41A2-A190-E830F7E3A719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BEE3B1-E0FC-4AD9-B38B-59C24960221C}" type="pres">
      <dgm:prSet presAssocID="{BED6CB8C-12B3-4EA1-B34E-7F34E5CC3C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08E46CE-6BB1-485D-9212-543934B25080}" type="pres">
      <dgm:prSet presAssocID="{55792876-5D7A-455F-B650-7B25F42A025C}" presName="hierRoot1" presStyleCnt="0">
        <dgm:presLayoutVars>
          <dgm:hierBranch val="init"/>
        </dgm:presLayoutVars>
      </dgm:prSet>
      <dgm:spPr/>
    </dgm:pt>
    <dgm:pt modelId="{0554699D-CABF-46AD-9B4A-5C5E0513FEE7}" type="pres">
      <dgm:prSet presAssocID="{55792876-5D7A-455F-B650-7B25F42A025C}" presName="rootComposite1" presStyleCnt="0"/>
      <dgm:spPr/>
    </dgm:pt>
    <dgm:pt modelId="{46D735FE-D622-48F9-8826-877F84E7DB41}" type="pres">
      <dgm:prSet presAssocID="{55792876-5D7A-455F-B650-7B25F42A025C}" presName="rootText1" presStyleLbl="node0" presStyleIdx="0" presStyleCnt="5">
        <dgm:presLayoutVars>
          <dgm:chPref val="3"/>
        </dgm:presLayoutVars>
      </dgm:prSet>
      <dgm:spPr/>
    </dgm:pt>
    <dgm:pt modelId="{9F6BE74B-5646-4E6B-8BCE-1D9514FDE5C6}" type="pres">
      <dgm:prSet presAssocID="{55792876-5D7A-455F-B650-7B25F42A025C}" presName="rootConnector1" presStyleLbl="node1" presStyleIdx="0" presStyleCnt="0"/>
      <dgm:spPr/>
    </dgm:pt>
    <dgm:pt modelId="{DC9B2545-2046-4F8B-A733-606FFD1D23C4}" type="pres">
      <dgm:prSet presAssocID="{55792876-5D7A-455F-B650-7B25F42A025C}" presName="hierChild2" presStyleCnt="0"/>
      <dgm:spPr/>
    </dgm:pt>
    <dgm:pt modelId="{062B4AEC-9A45-454D-A4F1-BB3787F3FADE}" type="pres">
      <dgm:prSet presAssocID="{55792876-5D7A-455F-B650-7B25F42A025C}" presName="hierChild3" presStyleCnt="0"/>
      <dgm:spPr/>
    </dgm:pt>
    <dgm:pt modelId="{DAE6D375-9BBC-44E6-BBAB-925CAE2D4F05}" type="pres">
      <dgm:prSet presAssocID="{F376871F-22BA-49AF-81F9-91D5F9D8145C}" presName="hierRoot1" presStyleCnt="0">
        <dgm:presLayoutVars>
          <dgm:hierBranch val="init"/>
        </dgm:presLayoutVars>
      </dgm:prSet>
      <dgm:spPr/>
    </dgm:pt>
    <dgm:pt modelId="{74679BFD-A6E2-4C65-9B81-CC45FE051E88}" type="pres">
      <dgm:prSet presAssocID="{F376871F-22BA-49AF-81F9-91D5F9D8145C}" presName="rootComposite1" presStyleCnt="0"/>
      <dgm:spPr/>
    </dgm:pt>
    <dgm:pt modelId="{335869EF-833F-4F68-8CCD-1AF5A20587E2}" type="pres">
      <dgm:prSet presAssocID="{F376871F-22BA-49AF-81F9-91D5F9D8145C}" presName="rootText1" presStyleLbl="node0" presStyleIdx="1" presStyleCnt="5">
        <dgm:presLayoutVars>
          <dgm:chPref val="3"/>
        </dgm:presLayoutVars>
      </dgm:prSet>
      <dgm:spPr/>
    </dgm:pt>
    <dgm:pt modelId="{42922262-E86E-4093-96B6-0E6C69432CA3}" type="pres">
      <dgm:prSet presAssocID="{F376871F-22BA-49AF-81F9-91D5F9D8145C}" presName="rootConnector1" presStyleLbl="node1" presStyleIdx="0" presStyleCnt="0"/>
      <dgm:spPr/>
    </dgm:pt>
    <dgm:pt modelId="{1C484B05-4DE1-49D2-9DC0-7EEFBAF04932}" type="pres">
      <dgm:prSet presAssocID="{F376871F-22BA-49AF-81F9-91D5F9D8145C}" presName="hierChild2" presStyleCnt="0"/>
      <dgm:spPr/>
    </dgm:pt>
    <dgm:pt modelId="{64018B9E-A05D-40A1-BE2A-1FC2CCF0094E}" type="pres">
      <dgm:prSet presAssocID="{F376871F-22BA-49AF-81F9-91D5F9D8145C}" presName="hierChild3" presStyleCnt="0"/>
      <dgm:spPr/>
    </dgm:pt>
    <dgm:pt modelId="{DFC6F539-84F3-40DE-B1AA-EDEA4E692FAA}" type="pres">
      <dgm:prSet presAssocID="{A61410BB-AD2B-46AB-B412-9A610D1AD687}" presName="hierRoot1" presStyleCnt="0">
        <dgm:presLayoutVars>
          <dgm:hierBranch val="init"/>
        </dgm:presLayoutVars>
      </dgm:prSet>
      <dgm:spPr/>
    </dgm:pt>
    <dgm:pt modelId="{F0E73AA3-C16E-4D19-9932-8436AFD9BD96}" type="pres">
      <dgm:prSet presAssocID="{A61410BB-AD2B-46AB-B412-9A610D1AD687}" presName="rootComposite1" presStyleCnt="0"/>
      <dgm:spPr/>
    </dgm:pt>
    <dgm:pt modelId="{25E24229-8E33-49F7-B3AD-3B45BD51668E}" type="pres">
      <dgm:prSet presAssocID="{A61410BB-AD2B-46AB-B412-9A610D1AD687}" presName="rootText1" presStyleLbl="node0" presStyleIdx="2" presStyleCnt="5">
        <dgm:presLayoutVars>
          <dgm:chPref val="3"/>
        </dgm:presLayoutVars>
      </dgm:prSet>
      <dgm:spPr/>
    </dgm:pt>
    <dgm:pt modelId="{1C96BC3C-C44C-401E-A032-3952F9D3505C}" type="pres">
      <dgm:prSet presAssocID="{A61410BB-AD2B-46AB-B412-9A610D1AD687}" presName="rootConnector1" presStyleLbl="node1" presStyleIdx="0" presStyleCnt="0"/>
      <dgm:spPr/>
    </dgm:pt>
    <dgm:pt modelId="{2A8F9D88-558C-4F43-B775-2733B17E58AE}" type="pres">
      <dgm:prSet presAssocID="{A61410BB-AD2B-46AB-B412-9A610D1AD687}" presName="hierChild2" presStyleCnt="0"/>
      <dgm:spPr/>
    </dgm:pt>
    <dgm:pt modelId="{DCA36B51-E620-471B-A74B-0B7485DFD239}" type="pres">
      <dgm:prSet presAssocID="{A61410BB-AD2B-46AB-B412-9A610D1AD687}" presName="hierChild3" presStyleCnt="0"/>
      <dgm:spPr/>
    </dgm:pt>
    <dgm:pt modelId="{D9492830-18CD-48CF-9C01-C9BE77D15A8F}" type="pres">
      <dgm:prSet presAssocID="{4EE90995-9396-4DFD-9E9D-B156121C13B8}" presName="hierRoot1" presStyleCnt="0">
        <dgm:presLayoutVars>
          <dgm:hierBranch val="init"/>
        </dgm:presLayoutVars>
      </dgm:prSet>
      <dgm:spPr/>
    </dgm:pt>
    <dgm:pt modelId="{A44F85D5-C84A-42D3-9F03-CFEF5D02D8FB}" type="pres">
      <dgm:prSet presAssocID="{4EE90995-9396-4DFD-9E9D-B156121C13B8}" presName="rootComposite1" presStyleCnt="0"/>
      <dgm:spPr/>
    </dgm:pt>
    <dgm:pt modelId="{EF5FC3FA-342A-445F-B98B-32A1E6EC21A3}" type="pres">
      <dgm:prSet presAssocID="{4EE90995-9396-4DFD-9E9D-B156121C13B8}" presName="rootText1" presStyleLbl="node0" presStyleIdx="3" presStyleCnt="5">
        <dgm:presLayoutVars>
          <dgm:chPref val="3"/>
        </dgm:presLayoutVars>
      </dgm:prSet>
      <dgm:spPr/>
    </dgm:pt>
    <dgm:pt modelId="{137D23C8-49DF-4F3A-B977-8DFF1E41660B}" type="pres">
      <dgm:prSet presAssocID="{4EE90995-9396-4DFD-9E9D-B156121C13B8}" presName="rootConnector1" presStyleLbl="node1" presStyleIdx="0" presStyleCnt="0"/>
      <dgm:spPr/>
    </dgm:pt>
    <dgm:pt modelId="{C90900BF-097E-4D0B-B2AF-B9D7D6E223B1}" type="pres">
      <dgm:prSet presAssocID="{4EE90995-9396-4DFD-9E9D-B156121C13B8}" presName="hierChild2" presStyleCnt="0"/>
      <dgm:spPr/>
    </dgm:pt>
    <dgm:pt modelId="{397C8C5A-2F34-4BA0-A573-D1414584FA31}" type="pres">
      <dgm:prSet presAssocID="{4EE90995-9396-4DFD-9E9D-B156121C13B8}" presName="hierChild3" presStyleCnt="0"/>
      <dgm:spPr/>
    </dgm:pt>
    <dgm:pt modelId="{AC4FBBC5-F20A-4A5D-B9FC-B8EB73A55618}" type="pres">
      <dgm:prSet presAssocID="{D92DF4CB-20F7-4F13-B087-1682AB1882DE}" presName="hierRoot1" presStyleCnt="0">
        <dgm:presLayoutVars>
          <dgm:hierBranch val="init"/>
        </dgm:presLayoutVars>
      </dgm:prSet>
      <dgm:spPr/>
    </dgm:pt>
    <dgm:pt modelId="{BC1964B6-477C-46D7-B89D-EF7C29C9BF45}" type="pres">
      <dgm:prSet presAssocID="{D92DF4CB-20F7-4F13-B087-1682AB1882DE}" presName="rootComposite1" presStyleCnt="0"/>
      <dgm:spPr/>
    </dgm:pt>
    <dgm:pt modelId="{7FDF6392-CBCD-49FE-9EFC-1D2E7D55E72E}" type="pres">
      <dgm:prSet presAssocID="{D92DF4CB-20F7-4F13-B087-1682AB1882DE}" presName="rootText1" presStyleLbl="node0" presStyleIdx="4" presStyleCnt="5">
        <dgm:presLayoutVars>
          <dgm:chPref val="3"/>
        </dgm:presLayoutVars>
      </dgm:prSet>
      <dgm:spPr/>
    </dgm:pt>
    <dgm:pt modelId="{10CD7076-278A-4D5A-B211-BAD6BCBB8D57}" type="pres">
      <dgm:prSet presAssocID="{D92DF4CB-20F7-4F13-B087-1682AB1882DE}" presName="rootConnector1" presStyleLbl="node1" presStyleIdx="0" presStyleCnt="0"/>
      <dgm:spPr/>
    </dgm:pt>
    <dgm:pt modelId="{79E0909A-4DED-483C-84B7-32298200C6A5}" type="pres">
      <dgm:prSet presAssocID="{D92DF4CB-20F7-4F13-B087-1682AB1882DE}" presName="hierChild2" presStyleCnt="0"/>
      <dgm:spPr/>
    </dgm:pt>
    <dgm:pt modelId="{C3F46317-3FB0-42DE-8510-316BE0B5EA03}" type="pres">
      <dgm:prSet presAssocID="{C16709F2-4FE7-47C6-9941-9CAB989ACF0E}" presName="Name37" presStyleLbl="parChTrans1D2" presStyleIdx="0" presStyleCnt="4"/>
      <dgm:spPr/>
    </dgm:pt>
    <dgm:pt modelId="{D573EAC1-23A2-41AC-A7A4-B2743E33BF30}" type="pres">
      <dgm:prSet presAssocID="{E4AE6A77-E21A-4AF0-8604-D5CC31680E10}" presName="hierRoot2" presStyleCnt="0">
        <dgm:presLayoutVars>
          <dgm:hierBranch val="init"/>
        </dgm:presLayoutVars>
      </dgm:prSet>
      <dgm:spPr/>
    </dgm:pt>
    <dgm:pt modelId="{9B32C5C2-E8B0-4059-8F53-DD7EECF2186F}" type="pres">
      <dgm:prSet presAssocID="{E4AE6A77-E21A-4AF0-8604-D5CC31680E10}" presName="rootComposite" presStyleCnt="0"/>
      <dgm:spPr/>
    </dgm:pt>
    <dgm:pt modelId="{CEAC7E8A-2D26-44F9-A44C-0644C141EF3C}" type="pres">
      <dgm:prSet presAssocID="{E4AE6A77-E21A-4AF0-8604-D5CC31680E10}" presName="rootText" presStyleLbl="node2" presStyleIdx="0" presStyleCnt="4">
        <dgm:presLayoutVars>
          <dgm:chPref val="3"/>
        </dgm:presLayoutVars>
      </dgm:prSet>
      <dgm:spPr/>
    </dgm:pt>
    <dgm:pt modelId="{2B8714A5-FCB0-49C1-88A1-23774ACCEC05}" type="pres">
      <dgm:prSet presAssocID="{E4AE6A77-E21A-4AF0-8604-D5CC31680E10}" presName="rootConnector" presStyleLbl="node2" presStyleIdx="0" presStyleCnt="4"/>
      <dgm:spPr/>
    </dgm:pt>
    <dgm:pt modelId="{29179AEA-A9DD-4B08-8499-0079910F2E72}" type="pres">
      <dgm:prSet presAssocID="{E4AE6A77-E21A-4AF0-8604-D5CC31680E10}" presName="hierChild4" presStyleCnt="0"/>
      <dgm:spPr/>
    </dgm:pt>
    <dgm:pt modelId="{C7FFE5C2-A27A-425C-900D-13117AAAAAC5}" type="pres">
      <dgm:prSet presAssocID="{E4AE6A77-E21A-4AF0-8604-D5CC31680E10}" presName="hierChild5" presStyleCnt="0"/>
      <dgm:spPr/>
    </dgm:pt>
    <dgm:pt modelId="{0DEAFB48-5961-4F96-BA47-36A50C81A4F3}" type="pres">
      <dgm:prSet presAssocID="{5AA6D1BF-0A3F-4D9B-91E1-EC1C1EADAF95}" presName="Name37" presStyleLbl="parChTrans1D2" presStyleIdx="1" presStyleCnt="4"/>
      <dgm:spPr/>
    </dgm:pt>
    <dgm:pt modelId="{7CB8D3CC-1812-420E-B928-09F3CDDB8C4B}" type="pres">
      <dgm:prSet presAssocID="{E7422E14-EE9F-440D-ABB5-46A4FEB2A500}" presName="hierRoot2" presStyleCnt="0">
        <dgm:presLayoutVars>
          <dgm:hierBranch val="init"/>
        </dgm:presLayoutVars>
      </dgm:prSet>
      <dgm:spPr/>
    </dgm:pt>
    <dgm:pt modelId="{291A5B47-AFF1-4A22-991D-2BC7D6A90835}" type="pres">
      <dgm:prSet presAssocID="{E7422E14-EE9F-440D-ABB5-46A4FEB2A500}" presName="rootComposite" presStyleCnt="0"/>
      <dgm:spPr/>
    </dgm:pt>
    <dgm:pt modelId="{9C295B20-E2AA-4FDF-B568-AE0CA95F8282}" type="pres">
      <dgm:prSet presAssocID="{E7422E14-EE9F-440D-ABB5-46A4FEB2A500}" presName="rootText" presStyleLbl="node2" presStyleIdx="1" presStyleCnt="4">
        <dgm:presLayoutVars>
          <dgm:chPref val="3"/>
        </dgm:presLayoutVars>
      </dgm:prSet>
      <dgm:spPr/>
    </dgm:pt>
    <dgm:pt modelId="{A1D466DF-00DF-4064-9349-CEFAE2A13FFD}" type="pres">
      <dgm:prSet presAssocID="{E7422E14-EE9F-440D-ABB5-46A4FEB2A500}" presName="rootConnector" presStyleLbl="node2" presStyleIdx="1" presStyleCnt="4"/>
      <dgm:spPr/>
    </dgm:pt>
    <dgm:pt modelId="{E52DED92-A1A9-4E8E-B44E-1877D727D150}" type="pres">
      <dgm:prSet presAssocID="{E7422E14-EE9F-440D-ABB5-46A4FEB2A500}" presName="hierChild4" presStyleCnt="0"/>
      <dgm:spPr/>
    </dgm:pt>
    <dgm:pt modelId="{BC637111-F2C0-4645-BD49-C048B7D81B72}" type="pres">
      <dgm:prSet presAssocID="{E7422E14-EE9F-440D-ABB5-46A4FEB2A500}" presName="hierChild5" presStyleCnt="0"/>
      <dgm:spPr/>
    </dgm:pt>
    <dgm:pt modelId="{0E1AE559-FBD4-4C2B-A5CE-D98EF0ACD9CC}" type="pres">
      <dgm:prSet presAssocID="{8CE443B6-1CE2-478B-8965-771544A23333}" presName="Name37" presStyleLbl="parChTrans1D2" presStyleIdx="2" presStyleCnt="4"/>
      <dgm:spPr/>
    </dgm:pt>
    <dgm:pt modelId="{53061F19-BEDE-46A5-B6C3-4BA7BACB3797}" type="pres">
      <dgm:prSet presAssocID="{1EAF8CE7-40A5-45D3-A617-FA190D359980}" presName="hierRoot2" presStyleCnt="0">
        <dgm:presLayoutVars>
          <dgm:hierBranch val="init"/>
        </dgm:presLayoutVars>
      </dgm:prSet>
      <dgm:spPr/>
    </dgm:pt>
    <dgm:pt modelId="{375670F2-994D-4E1B-99C8-05C155720530}" type="pres">
      <dgm:prSet presAssocID="{1EAF8CE7-40A5-45D3-A617-FA190D359980}" presName="rootComposite" presStyleCnt="0"/>
      <dgm:spPr/>
    </dgm:pt>
    <dgm:pt modelId="{63D2C623-2E46-4A49-A657-55CBF0655CF5}" type="pres">
      <dgm:prSet presAssocID="{1EAF8CE7-40A5-45D3-A617-FA190D359980}" presName="rootText" presStyleLbl="node2" presStyleIdx="2" presStyleCnt="4">
        <dgm:presLayoutVars>
          <dgm:chPref val="3"/>
        </dgm:presLayoutVars>
      </dgm:prSet>
      <dgm:spPr/>
    </dgm:pt>
    <dgm:pt modelId="{1F542C3D-B903-4C95-BB00-74A7633FE3E2}" type="pres">
      <dgm:prSet presAssocID="{1EAF8CE7-40A5-45D3-A617-FA190D359980}" presName="rootConnector" presStyleLbl="node2" presStyleIdx="2" presStyleCnt="4"/>
      <dgm:spPr/>
    </dgm:pt>
    <dgm:pt modelId="{A0A8123F-93BB-498A-880D-57B121A177CC}" type="pres">
      <dgm:prSet presAssocID="{1EAF8CE7-40A5-45D3-A617-FA190D359980}" presName="hierChild4" presStyleCnt="0"/>
      <dgm:spPr/>
    </dgm:pt>
    <dgm:pt modelId="{364D6889-D790-4C8A-BA47-4D2C345C7F3E}" type="pres">
      <dgm:prSet presAssocID="{1EAF8CE7-40A5-45D3-A617-FA190D359980}" presName="hierChild5" presStyleCnt="0"/>
      <dgm:spPr/>
    </dgm:pt>
    <dgm:pt modelId="{8F08D976-D0CE-4FB4-A5EF-B6EA3FD5ECE7}" type="pres">
      <dgm:prSet presAssocID="{3544E73F-A439-4DF0-BBAF-C412CA0091B0}" presName="Name37" presStyleLbl="parChTrans1D2" presStyleIdx="3" presStyleCnt="4"/>
      <dgm:spPr/>
    </dgm:pt>
    <dgm:pt modelId="{76328655-6DF4-44F4-A1FB-642F1DEC1219}" type="pres">
      <dgm:prSet presAssocID="{F664601C-20AE-4992-96C9-D3F1783588D1}" presName="hierRoot2" presStyleCnt="0">
        <dgm:presLayoutVars>
          <dgm:hierBranch val="init"/>
        </dgm:presLayoutVars>
      </dgm:prSet>
      <dgm:spPr/>
    </dgm:pt>
    <dgm:pt modelId="{4851DC66-908C-4331-928F-CFFC1012903E}" type="pres">
      <dgm:prSet presAssocID="{F664601C-20AE-4992-96C9-D3F1783588D1}" presName="rootComposite" presStyleCnt="0"/>
      <dgm:spPr/>
    </dgm:pt>
    <dgm:pt modelId="{F2C6976B-1E8C-45C4-8D58-2A1FCF293E73}" type="pres">
      <dgm:prSet presAssocID="{F664601C-20AE-4992-96C9-D3F1783588D1}" presName="rootText" presStyleLbl="node2" presStyleIdx="3" presStyleCnt="4">
        <dgm:presLayoutVars>
          <dgm:chPref val="3"/>
        </dgm:presLayoutVars>
      </dgm:prSet>
      <dgm:spPr/>
    </dgm:pt>
    <dgm:pt modelId="{D79BD3C4-E27C-44D0-B39D-0F36854A0AB0}" type="pres">
      <dgm:prSet presAssocID="{F664601C-20AE-4992-96C9-D3F1783588D1}" presName="rootConnector" presStyleLbl="node2" presStyleIdx="3" presStyleCnt="4"/>
      <dgm:spPr/>
    </dgm:pt>
    <dgm:pt modelId="{A4F9E094-3821-48BC-A1C4-C6B153DBA7A6}" type="pres">
      <dgm:prSet presAssocID="{F664601C-20AE-4992-96C9-D3F1783588D1}" presName="hierChild4" presStyleCnt="0"/>
      <dgm:spPr/>
    </dgm:pt>
    <dgm:pt modelId="{E2EA2C9F-669C-4BAB-89C4-2D69EF9310FA}" type="pres">
      <dgm:prSet presAssocID="{F664601C-20AE-4992-96C9-D3F1783588D1}" presName="hierChild5" presStyleCnt="0"/>
      <dgm:spPr/>
    </dgm:pt>
    <dgm:pt modelId="{C04E3300-1237-4F8A-B90E-165AFFEBC119}" type="pres">
      <dgm:prSet presAssocID="{D92DF4CB-20F7-4F13-B087-1682AB1882DE}" presName="hierChild3" presStyleCnt="0"/>
      <dgm:spPr/>
    </dgm:pt>
  </dgm:ptLst>
  <dgm:cxnLst>
    <dgm:cxn modelId="{3549140D-2A92-451E-8BCE-B0826239C8E8}" type="presOf" srcId="{3544E73F-A439-4DF0-BBAF-C412CA0091B0}" destId="{8F08D976-D0CE-4FB4-A5EF-B6EA3FD5ECE7}" srcOrd="0" destOrd="0" presId="urn:microsoft.com/office/officeart/2005/8/layout/orgChart1"/>
    <dgm:cxn modelId="{7302E129-775C-43CA-AFBB-F7930D212F45}" srcId="{BED6CB8C-12B3-4EA1-B34E-7F34E5CC3CF3}" destId="{A61410BB-AD2B-46AB-B412-9A610D1AD687}" srcOrd="2" destOrd="0" parTransId="{8FAD32E3-5C01-4F17-8394-8F12F1DF32CA}" sibTransId="{ADAB90BB-6D6B-4DAE-BB5E-30A88A6438F7}"/>
    <dgm:cxn modelId="{917E9E3C-4952-46B0-867A-88C3C774B56C}" type="presOf" srcId="{1EAF8CE7-40A5-45D3-A617-FA190D359980}" destId="{1F542C3D-B903-4C95-BB00-74A7633FE3E2}" srcOrd="1" destOrd="0" presId="urn:microsoft.com/office/officeart/2005/8/layout/orgChart1"/>
    <dgm:cxn modelId="{C1B0F63C-8A6A-42F2-BA9B-7FC3AB41D47F}" type="presOf" srcId="{F664601C-20AE-4992-96C9-D3F1783588D1}" destId="{D79BD3C4-E27C-44D0-B39D-0F36854A0AB0}" srcOrd="1" destOrd="0" presId="urn:microsoft.com/office/officeart/2005/8/layout/orgChart1"/>
    <dgm:cxn modelId="{BFC66B59-47E2-40D0-A7CB-DA2BE53954FB}" srcId="{BED6CB8C-12B3-4EA1-B34E-7F34E5CC3CF3}" destId="{4EE90995-9396-4DFD-9E9D-B156121C13B8}" srcOrd="3" destOrd="0" parTransId="{3A0E62EA-9E06-4F42-815D-A7570699A5BC}" sibTransId="{929912D8-3684-47CA-8971-1D2C98ECF614}"/>
    <dgm:cxn modelId="{73A53A5E-813E-4EC8-BB49-E550FBD5864C}" srcId="{BED6CB8C-12B3-4EA1-B34E-7F34E5CC3CF3}" destId="{F376871F-22BA-49AF-81F9-91D5F9D8145C}" srcOrd="1" destOrd="0" parTransId="{C2AD704E-DD3B-44FA-A440-824ADC448F51}" sibTransId="{5DC318E5-11BC-485C-883E-5786955EB105}"/>
    <dgm:cxn modelId="{59FEB261-F29B-446C-80DA-439EDD123A74}" type="presOf" srcId="{1EAF8CE7-40A5-45D3-A617-FA190D359980}" destId="{63D2C623-2E46-4A49-A657-55CBF0655CF5}" srcOrd="0" destOrd="0" presId="urn:microsoft.com/office/officeart/2005/8/layout/orgChart1"/>
    <dgm:cxn modelId="{E693E564-2453-43F5-9BE2-4E2BADBB9FBB}" srcId="{D92DF4CB-20F7-4F13-B087-1682AB1882DE}" destId="{1EAF8CE7-40A5-45D3-A617-FA190D359980}" srcOrd="2" destOrd="0" parTransId="{8CE443B6-1CE2-478B-8965-771544A23333}" sibTransId="{28D12746-D1B8-4613-9941-2987DBBCC9C8}"/>
    <dgm:cxn modelId="{06C34E70-1F66-4A90-9ACC-9B4D89FA2105}" type="presOf" srcId="{E4AE6A77-E21A-4AF0-8604-D5CC31680E10}" destId="{2B8714A5-FCB0-49C1-88A1-23774ACCEC05}" srcOrd="1" destOrd="0" presId="urn:microsoft.com/office/officeart/2005/8/layout/orgChart1"/>
    <dgm:cxn modelId="{B27BB476-A5E7-4D61-A2C6-663479AEF18B}" type="presOf" srcId="{4EE90995-9396-4DFD-9E9D-B156121C13B8}" destId="{EF5FC3FA-342A-445F-B98B-32A1E6EC21A3}" srcOrd="0" destOrd="0" presId="urn:microsoft.com/office/officeart/2005/8/layout/orgChart1"/>
    <dgm:cxn modelId="{B7949282-C65D-48DD-9B24-42A459681073}" type="presOf" srcId="{F376871F-22BA-49AF-81F9-91D5F9D8145C}" destId="{335869EF-833F-4F68-8CCD-1AF5A20587E2}" srcOrd="0" destOrd="0" presId="urn:microsoft.com/office/officeart/2005/8/layout/orgChart1"/>
    <dgm:cxn modelId="{E5DB9D86-2F54-4105-BB65-61C73E339604}" type="presOf" srcId="{55792876-5D7A-455F-B650-7B25F42A025C}" destId="{46D735FE-D622-48F9-8826-877F84E7DB41}" srcOrd="0" destOrd="0" presId="urn:microsoft.com/office/officeart/2005/8/layout/orgChart1"/>
    <dgm:cxn modelId="{F0DB5389-1406-4607-B66C-0C2B75C244FF}" type="presOf" srcId="{E4AE6A77-E21A-4AF0-8604-D5CC31680E10}" destId="{CEAC7E8A-2D26-44F9-A44C-0644C141EF3C}" srcOrd="0" destOrd="0" presId="urn:microsoft.com/office/officeart/2005/8/layout/orgChart1"/>
    <dgm:cxn modelId="{17BFE489-CE5D-467B-A39E-8F26294387E5}" type="presOf" srcId="{C16709F2-4FE7-47C6-9941-9CAB989ACF0E}" destId="{C3F46317-3FB0-42DE-8510-316BE0B5EA03}" srcOrd="0" destOrd="0" presId="urn:microsoft.com/office/officeart/2005/8/layout/orgChart1"/>
    <dgm:cxn modelId="{7422968B-A4E3-4A08-9B5E-697B99425873}" srcId="{BED6CB8C-12B3-4EA1-B34E-7F34E5CC3CF3}" destId="{D92DF4CB-20F7-4F13-B087-1682AB1882DE}" srcOrd="4" destOrd="0" parTransId="{BEE4DD6F-8BA9-4960-AC9F-DDE557AFA1B4}" sibTransId="{DF15B465-C53E-4662-AD79-5F5F364C4A92}"/>
    <dgm:cxn modelId="{4DC9F792-74BE-4271-ABE9-69330904D65D}" srcId="{BED6CB8C-12B3-4EA1-B34E-7F34E5CC3CF3}" destId="{55792876-5D7A-455F-B650-7B25F42A025C}" srcOrd="0" destOrd="0" parTransId="{2EF7FDD4-66BA-4CC3-BB6B-77FF20A0C46F}" sibTransId="{E5521FC0-6512-4B54-9949-0B31F4A51718}"/>
    <dgm:cxn modelId="{7C5F8798-AC22-48C0-9414-1F71931BFFB4}" type="presOf" srcId="{BED6CB8C-12B3-4EA1-B34E-7F34E5CC3CF3}" destId="{C2BEE3B1-E0FC-4AD9-B38B-59C24960221C}" srcOrd="0" destOrd="0" presId="urn:microsoft.com/office/officeart/2005/8/layout/orgChart1"/>
    <dgm:cxn modelId="{EDC2A29D-A73B-436D-B4E3-059A68701832}" type="presOf" srcId="{D92DF4CB-20F7-4F13-B087-1682AB1882DE}" destId="{7FDF6392-CBCD-49FE-9EFC-1D2E7D55E72E}" srcOrd="0" destOrd="0" presId="urn:microsoft.com/office/officeart/2005/8/layout/orgChart1"/>
    <dgm:cxn modelId="{876023A5-2316-4E9B-BF7E-54D545E64FF9}" type="presOf" srcId="{5AA6D1BF-0A3F-4D9B-91E1-EC1C1EADAF95}" destId="{0DEAFB48-5961-4F96-BA47-36A50C81A4F3}" srcOrd="0" destOrd="0" presId="urn:microsoft.com/office/officeart/2005/8/layout/orgChart1"/>
    <dgm:cxn modelId="{7398D2A5-F855-4874-A7A9-C4328375E17F}" type="presOf" srcId="{D92DF4CB-20F7-4F13-B087-1682AB1882DE}" destId="{10CD7076-278A-4D5A-B211-BAD6BCBB8D57}" srcOrd="1" destOrd="0" presId="urn:microsoft.com/office/officeart/2005/8/layout/orgChart1"/>
    <dgm:cxn modelId="{A8F0EAA7-DC0F-4DFA-B336-9FDC4487D135}" srcId="{D92DF4CB-20F7-4F13-B087-1682AB1882DE}" destId="{E4AE6A77-E21A-4AF0-8604-D5CC31680E10}" srcOrd="0" destOrd="0" parTransId="{C16709F2-4FE7-47C6-9941-9CAB989ACF0E}" sibTransId="{D1D30EB2-26B0-4A6A-9D8A-DE0B7082BC5F}"/>
    <dgm:cxn modelId="{49E79BAE-9B51-4E3E-9EA2-2BA2023F20A0}" type="presOf" srcId="{F664601C-20AE-4992-96C9-D3F1783588D1}" destId="{F2C6976B-1E8C-45C4-8D58-2A1FCF293E73}" srcOrd="0" destOrd="0" presId="urn:microsoft.com/office/officeart/2005/8/layout/orgChart1"/>
    <dgm:cxn modelId="{D35F4FB2-E0E8-4CC4-BA7A-FFC0F2724A9A}" type="presOf" srcId="{E7422E14-EE9F-440D-ABB5-46A4FEB2A500}" destId="{A1D466DF-00DF-4064-9349-CEFAE2A13FFD}" srcOrd="1" destOrd="0" presId="urn:microsoft.com/office/officeart/2005/8/layout/orgChart1"/>
    <dgm:cxn modelId="{0F2957BF-F45E-4C5F-A354-5BDAF4AF514B}" type="presOf" srcId="{4EE90995-9396-4DFD-9E9D-B156121C13B8}" destId="{137D23C8-49DF-4F3A-B977-8DFF1E41660B}" srcOrd="1" destOrd="0" presId="urn:microsoft.com/office/officeart/2005/8/layout/orgChart1"/>
    <dgm:cxn modelId="{6E6452C4-A2BE-41F9-9A3C-C6400DDBB458}" type="presOf" srcId="{8CE443B6-1CE2-478B-8965-771544A23333}" destId="{0E1AE559-FBD4-4C2B-A5CE-D98EF0ACD9CC}" srcOrd="0" destOrd="0" presId="urn:microsoft.com/office/officeart/2005/8/layout/orgChart1"/>
    <dgm:cxn modelId="{C9E75FC4-9299-41A2-A190-E830F7E3A719}" srcId="{D92DF4CB-20F7-4F13-B087-1682AB1882DE}" destId="{F664601C-20AE-4992-96C9-D3F1783588D1}" srcOrd="3" destOrd="0" parTransId="{3544E73F-A439-4DF0-BBAF-C412CA0091B0}" sibTransId="{E7DD6F1F-A639-4D33-B9A8-36D7297BF1D8}"/>
    <dgm:cxn modelId="{1B1F76C8-3C00-4D6E-9F6D-02226DF9EDE5}" type="presOf" srcId="{55792876-5D7A-455F-B650-7B25F42A025C}" destId="{9F6BE74B-5646-4E6B-8BCE-1D9514FDE5C6}" srcOrd="1" destOrd="0" presId="urn:microsoft.com/office/officeart/2005/8/layout/orgChart1"/>
    <dgm:cxn modelId="{7EC7D4CA-5D32-4843-A1D3-58B46331F46F}" type="presOf" srcId="{F376871F-22BA-49AF-81F9-91D5F9D8145C}" destId="{42922262-E86E-4093-96B6-0E6C69432CA3}" srcOrd="1" destOrd="0" presId="urn:microsoft.com/office/officeart/2005/8/layout/orgChart1"/>
    <dgm:cxn modelId="{0A1C0ACC-6580-4DC7-95CB-5479967E8034}" srcId="{D92DF4CB-20F7-4F13-B087-1682AB1882DE}" destId="{E7422E14-EE9F-440D-ABB5-46A4FEB2A500}" srcOrd="1" destOrd="0" parTransId="{5AA6D1BF-0A3F-4D9B-91E1-EC1C1EADAF95}" sibTransId="{8BA58F0C-864A-4FF7-82F2-4D0DAEAB129A}"/>
    <dgm:cxn modelId="{8A470DCE-3F6A-4000-AE81-54A7855770A9}" type="presOf" srcId="{E7422E14-EE9F-440D-ABB5-46A4FEB2A500}" destId="{9C295B20-E2AA-4FDF-B568-AE0CA95F8282}" srcOrd="0" destOrd="0" presId="urn:microsoft.com/office/officeart/2005/8/layout/orgChart1"/>
    <dgm:cxn modelId="{238435ED-0A11-4535-8559-47A41DE6D1D4}" type="presOf" srcId="{A61410BB-AD2B-46AB-B412-9A610D1AD687}" destId="{25E24229-8E33-49F7-B3AD-3B45BD51668E}" srcOrd="0" destOrd="0" presId="urn:microsoft.com/office/officeart/2005/8/layout/orgChart1"/>
    <dgm:cxn modelId="{34B6C3F3-903F-4D55-8B23-041E2084267C}" type="presOf" srcId="{A61410BB-AD2B-46AB-B412-9A610D1AD687}" destId="{1C96BC3C-C44C-401E-A032-3952F9D3505C}" srcOrd="1" destOrd="0" presId="urn:microsoft.com/office/officeart/2005/8/layout/orgChart1"/>
    <dgm:cxn modelId="{55F5442D-D92F-4937-9D31-63C63AB0387B}" type="presParOf" srcId="{C2BEE3B1-E0FC-4AD9-B38B-59C24960221C}" destId="{708E46CE-6BB1-485D-9212-543934B25080}" srcOrd="0" destOrd="0" presId="urn:microsoft.com/office/officeart/2005/8/layout/orgChart1"/>
    <dgm:cxn modelId="{FADB6FD1-A0E2-42D4-ABDF-BD9664AA5925}" type="presParOf" srcId="{708E46CE-6BB1-485D-9212-543934B25080}" destId="{0554699D-CABF-46AD-9B4A-5C5E0513FEE7}" srcOrd="0" destOrd="0" presId="urn:microsoft.com/office/officeart/2005/8/layout/orgChart1"/>
    <dgm:cxn modelId="{A2295FE9-03C3-4A1F-918F-2F00A7296AD8}" type="presParOf" srcId="{0554699D-CABF-46AD-9B4A-5C5E0513FEE7}" destId="{46D735FE-D622-48F9-8826-877F84E7DB41}" srcOrd="0" destOrd="0" presId="urn:microsoft.com/office/officeart/2005/8/layout/orgChart1"/>
    <dgm:cxn modelId="{4EFE9695-CB51-44BA-8B2B-DEBFA703A11B}" type="presParOf" srcId="{0554699D-CABF-46AD-9B4A-5C5E0513FEE7}" destId="{9F6BE74B-5646-4E6B-8BCE-1D9514FDE5C6}" srcOrd="1" destOrd="0" presId="urn:microsoft.com/office/officeart/2005/8/layout/orgChart1"/>
    <dgm:cxn modelId="{F0AF3A24-EA9C-4A81-8287-5BDCE47FC333}" type="presParOf" srcId="{708E46CE-6BB1-485D-9212-543934B25080}" destId="{DC9B2545-2046-4F8B-A733-606FFD1D23C4}" srcOrd="1" destOrd="0" presId="urn:microsoft.com/office/officeart/2005/8/layout/orgChart1"/>
    <dgm:cxn modelId="{800E7FB3-9DA0-44FF-9072-ABAAC1DE4DA5}" type="presParOf" srcId="{708E46CE-6BB1-485D-9212-543934B25080}" destId="{062B4AEC-9A45-454D-A4F1-BB3787F3FADE}" srcOrd="2" destOrd="0" presId="urn:microsoft.com/office/officeart/2005/8/layout/orgChart1"/>
    <dgm:cxn modelId="{FC5E12BF-C0A3-48EE-AB23-44CC28457CCC}" type="presParOf" srcId="{C2BEE3B1-E0FC-4AD9-B38B-59C24960221C}" destId="{DAE6D375-9BBC-44E6-BBAB-925CAE2D4F05}" srcOrd="1" destOrd="0" presId="urn:microsoft.com/office/officeart/2005/8/layout/orgChart1"/>
    <dgm:cxn modelId="{C0A2851A-BD68-4F17-B284-7CE7D6BF8468}" type="presParOf" srcId="{DAE6D375-9BBC-44E6-BBAB-925CAE2D4F05}" destId="{74679BFD-A6E2-4C65-9B81-CC45FE051E88}" srcOrd="0" destOrd="0" presId="urn:microsoft.com/office/officeart/2005/8/layout/orgChart1"/>
    <dgm:cxn modelId="{5296CA97-D01A-43C0-AB33-E9CB1911A3EF}" type="presParOf" srcId="{74679BFD-A6E2-4C65-9B81-CC45FE051E88}" destId="{335869EF-833F-4F68-8CCD-1AF5A20587E2}" srcOrd="0" destOrd="0" presId="urn:microsoft.com/office/officeart/2005/8/layout/orgChart1"/>
    <dgm:cxn modelId="{6988179B-5259-4C6B-9359-9B085824D556}" type="presParOf" srcId="{74679BFD-A6E2-4C65-9B81-CC45FE051E88}" destId="{42922262-E86E-4093-96B6-0E6C69432CA3}" srcOrd="1" destOrd="0" presId="urn:microsoft.com/office/officeart/2005/8/layout/orgChart1"/>
    <dgm:cxn modelId="{EAB33008-3F71-4A71-BB22-304CB1A9BD27}" type="presParOf" srcId="{DAE6D375-9BBC-44E6-BBAB-925CAE2D4F05}" destId="{1C484B05-4DE1-49D2-9DC0-7EEFBAF04932}" srcOrd="1" destOrd="0" presId="urn:microsoft.com/office/officeart/2005/8/layout/orgChart1"/>
    <dgm:cxn modelId="{A6364309-A620-4648-9B70-C3786884560E}" type="presParOf" srcId="{DAE6D375-9BBC-44E6-BBAB-925CAE2D4F05}" destId="{64018B9E-A05D-40A1-BE2A-1FC2CCF0094E}" srcOrd="2" destOrd="0" presId="urn:microsoft.com/office/officeart/2005/8/layout/orgChart1"/>
    <dgm:cxn modelId="{EBECD12E-6150-4DC1-89CE-21C06802191B}" type="presParOf" srcId="{C2BEE3B1-E0FC-4AD9-B38B-59C24960221C}" destId="{DFC6F539-84F3-40DE-B1AA-EDEA4E692FAA}" srcOrd="2" destOrd="0" presId="urn:microsoft.com/office/officeart/2005/8/layout/orgChart1"/>
    <dgm:cxn modelId="{C4401D30-5EA0-44D3-9DA8-C79E229FAEBE}" type="presParOf" srcId="{DFC6F539-84F3-40DE-B1AA-EDEA4E692FAA}" destId="{F0E73AA3-C16E-4D19-9932-8436AFD9BD96}" srcOrd="0" destOrd="0" presId="urn:microsoft.com/office/officeart/2005/8/layout/orgChart1"/>
    <dgm:cxn modelId="{01D3F10D-A80F-4FE0-AC0F-1694EB78444B}" type="presParOf" srcId="{F0E73AA3-C16E-4D19-9932-8436AFD9BD96}" destId="{25E24229-8E33-49F7-B3AD-3B45BD51668E}" srcOrd="0" destOrd="0" presId="urn:microsoft.com/office/officeart/2005/8/layout/orgChart1"/>
    <dgm:cxn modelId="{1EAF6E74-724F-456D-9363-63DEFC054603}" type="presParOf" srcId="{F0E73AA3-C16E-4D19-9932-8436AFD9BD96}" destId="{1C96BC3C-C44C-401E-A032-3952F9D3505C}" srcOrd="1" destOrd="0" presId="urn:microsoft.com/office/officeart/2005/8/layout/orgChart1"/>
    <dgm:cxn modelId="{632C2C6A-22B9-4436-987A-8C2C229459DD}" type="presParOf" srcId="{DFC6F539-84F3-40DE-B1AA-EDEA4E692FAA}" destId="{2A8F9D88-558C-4F43-B775-2733B17E58AE}" srcOrd="1" destOrd="0" presId="urn:microsoft.com/office/officeart/2005/8/layout/orgChart1"/>
    <dgm:cxn modelId="{A8BAB093-5FE3-4FE3-A14C-BF42433A0486}" type="presParOf" srcId="{DFC6F539-84F3-40DE-B1AA-EDEA4E692FAA}" destId="{DCA36B51-E620-471B-A74B-0B7485DFD239}" srcOrd="2" destOrd="0" presId="urn:microsoft.com/office/officeart/2005/8/layout/orgChart1"/>
    <dgm:cxn modelId="{9E6769FB-D0ED-48D4-8330-B05AAF2C6491}" type="presParOf" srcId="{C2BEE3B1-E0FC-4AD9-B38B-59C24960221C}" destId="{D9492830-18CD-48CF-9C01-C9BE77D15A8F}" srcOrd="3" destOrd="0" presId="urn:microsoft.com/office/officeart/2005/8/layout/orgChart1"/>
    <dgm:cxn modelId="{8876E2E8-EC43-401C-917B-9D160FB633E8}" type="presParOf" srcId="{D9492830-18CD-48CF-9C01-C9BE77D15A8F}" destId="{A44F85D5-C84A-42D3-9F03-CFEF5D02D8FB}" srcOrd="0" destOrd="0" presId="urn:microsoft.com/office/officeart/2005/8/layout/orgChart1"/>
    <dgm:cxn modelId="{01981344-ADA3-4398-9BA7-696529663DD3}" type="presParOf" srcId="{A44F85D5-C84A-42D3-9F03-CFEF5D02D8FB}" destId="{EF5FC3FA-342A-445F-B98B-32A1E6EC21A3}" srcOrd="0" destOrd="0" presId="urn:microsoft.com/office/officeart/2005/8/layout/orgChart1"/>
    <dgm:cxn modelId="{93B678DD-09CC-4B80-9444-C4C70557ACDE}" type="presParOf" srcId="{A44F85D5-C84A-42D3-9F03-CFEF5D02D8FB}" destId="{137D23C8-49DF-4F3A-B977-8DFF1E41660B}" srcOrd="1" destOrd="0" presId="urn:microsoft.com/office/officeart/2005/8/layout/orgChart1"/>
    <dgm:cxn modelId="{4E7D1FF5-D564-4EE9-A8A3-11DB2F14F3EE}" type="presParOf" srcId="{D9492830-18CD-48CF-9C01-C9BE77D15A8F}" destId="{C90900BF-097E-4D0B-B2AF-B9D7D6E223B1}" srcOrd="1" destOrd="0" presId="urn:microsoft.com/office/officeart/2005/8/layout/orgChart1"/>
    <dgm:cxn modelId="{3217D9D6-C6E2-44BA-AD12-5ADD98ED98D0}" type="presParOf" srcId="{D9492830-18CD-48CF-9C01-C9BE77D15A8F}" destId="{397C8C5A-2F34-4BA0-A573-D1414584FA31}" srcOrd="2" destOrd="0" presId="urn:microsoft.com/office/officeart/2005/8/layout/orgChart1"/>
    <dgm:cxn modelId="{1A6723C2-CAB6-4E2A-9C4E-6755953D351C}" type="presParOf" srcId="{C2BEE3B1-E0FC-4AD9-B38B-59C24960221C}" destId="{AC4FBBC5-F20A-4A5D-B9FC-B8EB73A55618}" srcOrd="4" destOrd="0" presId="urn:microsoft.com/office/officeart/2005/8/layout/orgChart1"/>
    <dgm:cxn modelId="{61102A52-8748-4727-B968-6216A0C7AACA}" type="presParOf" srcId="{AC4FBBC5-F20A-4A5D-B9FC-B8EB73A55618}" destId="{BC1964B6-477C-46D7-B89D-EF7C29C9BF45}" srcOrd="0" destOrd="0" presId="urn:microsoft.com/office/officeart/2005/8/layout/orgChart1"/>
    <dgm:cxn modelId="{99AB6C01-60BF-4589-8059-59EB2BB99725}" type="presParOf" srcId="{BC1964B6-477C-46D7-B89D-EF7C29C9BF45}" destId="{7FDF6392-CBCD-49FE-9EFC-1D2E7D55E72E}" srcOrd="0" destOrd="0" presId="urn:microsoft.com/office/officeart/2005/8/layout/orgChart1"/>
    <dgm:cxn modelId="{42D6F661-AAD1-49B0-BFBC-ED3CBAFDC90A}" type="presParOf" srcId="{BC1964B6-477C-46D7-B89D-EF7C29C9BF45}" destId="{10CD7076-278A-4D5A-B211-BAD6BCBB8D57}" srcOrd="1" destOrd="0" presId="urn:microsoft.com/office/officeart/2005/8/layout/orgChart1"/>
    <dgm:cxn modelId="{09AA040C-0A05-4DC7-9361-E2457C465D32}" type="presParOf" srcId="{AC4FBBC5-F20A-4A5D-B9FC-B8EB73A55618}" destId="{79E0909A-4DED-483C-84B7-32298200C6A5}" srcOrd="1" destOrd="0" presId="urn:microsoft.com/office/officeart/2005/8/layout/orgChart1"/>
    <dgm:cxn modelId="{3D993774-42ED-4A66-9BE4-213BD91738F3}" type="presParOf" srcId="{79E0909A-4DED-483C-84B7-32298200C6A5}" destId="{C3F46317-3FB0-42DE-8510-316BE0B5EA03}" srcOrd="0" destOrd="0" presId="urn:microsoft.com/office/officeart/2005/8/layout/orgChart1"/>
    <dgm:cxn modelId="{D0A053F1-7FD1-46D1-AB80-4381EE668FD2}" type="presParOf" srcId="{79E0909A-4DED-483C-84B7-32298200C6A5}" destId="{D573EAC1-23A2-41AC-A7A4-B2743E33BF30}" srcOrd="1" destOrd="0" presId="urn:microsoft.com/office/officeart/2005/8/layout/orgChart1"/>
    <dgm:cxn modelId="{D83FAA13-C0A9-4FE4-845E-F0EC5CF5F784}" type="presParOf" srcId="{D573EAC1-23A2-41AC-A7A4-B2743E33BF30}" destId="{9B32C5C2-E8B0-4059-8F53-DD7EECF2186F}" srcOrd="0" destOrd="0" presId="urn:microsoft.com/office/officeart/2005/8/layout/orgChart1"/>
    <dgm:cxn modelId="{6889F45F-C01C-4421-806A-934AB986A6BC}" type="presParOf" srcId="{9B32C5C2-E8B0-4059-8F53-DD7EECF2186F}" destId="{CEAC7E8A-2D26-44F9-A44C-0644C141EF3C}" srcOrd="0" destOrd="0" presId="urn:microsoft.com/office/officeart/2005/8/layout/orgChart1"/>
    <dgm:cxn modelId="{F1450FB4-E7E7-4A80-A370-01FF6AAA5C33}" type="presParOf" srcId="{9B32C5C2-E8B0-4059-8F53-DD7EECF2186F}" destId="{2B8714A5-FCB0-49C1-88A1-23774ACCEC05}" srcOrd="1" destOrd="0" presId="urn:microsoft.com/office/officeart/2005/8/layout/orgChart1"/>
    <dgm:cxn modelId="{9235AFEC-96D7-4762-A355-427C1125151D}" type="presParOf" srcId="{D573EAC1-23A2-41AC-A7A4-B2743E33BF30}" destId="{29179AEA-A9DD-4B08-8499-0079910F2E72}" srcOrd="1" destOrd="0" presId="urn:microsoft.com/office/officeart/2005/8/layout/orgChart1"/>
    <dgm:cxn modelId="{3F126365-85D4-4E72-B5A3-5CBED477E37D}" type="presParOf" srcId="{D573EAC1-23A2-41AC-A7A4-B2743E33BF30}" destId="{C7FFE5C2-A27A-425C-900D-13117AAAAAC5}" srcOrd="2" destOrd="0" presId="urn:microsoft.com/office/officeart/2005/8/layout/orgChart1"/>
    <dgm:cxn modelId="{31901159-8BB3-416B-BCA6-708FC7FF056A}" type="presParOf" srcId="{79E0909A-4DED-483C-84B7-32298200C6A5}" destId="{0DEAFB48-5961-4F96-BA47-36A50C81A4F3}" srcOrd="2" destOrd="0" presId="urn:microsoft.com/office/officeart/2005/8/layout/orgChart1"/>
    <dgm:cxn modelId="{CABD94A2-39C7-4CB1-BC6C-3218803594E2}" type="presParOf" srcId="{79E0909A-4DED-483C-84B7-32298200C6A5}" destId="{7CB8D3CC-1812-420E-B928-09F3CDDB8C4B}" srcOrd="3" destOrd="0" presId="urn:microsoft.com/office/officeart/2005/8/layout/orgChart1"/>
    <dgm:cxn modelId="{228686B9-F970-4DBD-8585-B1E0C61A1DF8}" type="presParOf" srcId="{7CB8D3CC-1812-420E-B928-09F3CDDB8C4B}" destId="{291A5B47-AFF1-4A22-991D-2BC7D6A90835}" srcOrd="0" destOrd="0" presId="urn:microsoft.com/office/officeart/2005/8/layout/orgChart1"/>
    <dgm:cxn modelId="{E475C451-E5E4-4129-8451-F5A05EA33246}" type="presParOf" srcId="{291A5B47-AFF1-4A22-991D-2BC7D6A90835}" destId="{9C295B20-E2AA-4FDF-B568-AE0CA95F8282}" srcOrd="0" destOrd="0" presId="urn:microsoft.com/office/officeart/2005/8/layout/orgChart1"/>
    <dgm:cxn modelId="{B00B2C0C-91CD-46BA-A834-DD1237257AD3}" type="presParOf" srcId="{291A5B47-AFF1-4A22-991D-2BC7D6A90835}" destId="{A1D466DF-00DF-4064-9349-CEFAE2A13FFD}" srcOrd="1" destOrd="0" presId="urn:microsoft.com/office/officeart/2005/8/layout/orgChart1"/>
    <dgm:cxn modelId="{BC43C259-7E0B-4B5D-938C-A35C4CF7F63E}" type="presParOf" srcId="{7CB8D3CC-1812-420E-B928-09F3CDDB8C4B}" destId="{E52DED92-A1A9-4E8E-B44E-1877D727D150}" srcOrd="1" destOrd="0" presId="urn:microsoft.com/office/officeart/2005/8/layout/orgChart1"/>
    <dgm:cxn modelId="{CC7D513C-7E7B-4F2C-B381-636E432DC912}" type="presParOf" srcId="{7CB8D3CC-1812-420E-B928-09F3CDDB8C4B}" destId="{BC637111-F2C0-4645-BD49-C048B7D81B72}" srcOrd="2" destOrd="0" presId="urn:microsoft.com/office/officeart/2005/8/layout/orgChart1"/>
    <dgm:cxn modelId="{F5415536-EDD8-4F65-B240-F49DFFFE1FEF}" type="presParOf" srcId="{79E0909A-4DED-483C-84B7-32298200C6A5}" destId="{0E1AE559-FBD4-4C2B-A5CE-D98EF0ACD9CC}" srcOrd="4" destOrd="0" presId="urn:microsoft.com/office/officeart/2005/8/layout/orgChart1"/>
    <dgm:cxn modelId="{3079A135-F9E6-4823-8943-BEBD0AF95C52}" type="presParOf" srcId="{79E0909A-4DED-483C-84B7-32298200C6A5}" destId="{53061F19-BEDE-46A5-B6C3-4BA7BACB3797}" srcOrd="5" destOrd="0" presId="urn:microsoft.com/office/officeart/2005/8/layout/orgChart1"/>
    <dgm:cxn modelId="{ED835AD2-36EC-4CE8-8D82-B26A3364FF7B}" type="presParOf" srcId="{53061F19-BEDE-46A5-B6C3-4BA7BACB3797}" destId="{375670F2-994D-4E1B-99C8-05C155720530}" srcOrd="0" destOrd="0" presId="urn:microsoft.com/office/officeart/2005/8/layout/orgChart1"/>
    <dgm:cxn modelId="{61B59813-EDC2-43AD-BA23-9E8F047C843C}" type="presParOf" srcId="{375670F2-994D-4E1B-99C8-05C155720530}" destId="{63D2C623-2E46-4A49-A657-55CBF0655CF5}" srcOrd="0" destOrd="0" presId="urn:microsoft.com/office/officeart/2005/8/layout/orgChart1"/>
    <dgm:cxn modelId="{5F40FCC3-2790-4D98-848E-41454BC1F2AF}" type="presParOf" srcId="{375670F2-994D-4E1B-99C8-05C155720530}" destId="{1F542C3D-B903-4C95-BB00-74A7633FE3E2}" srcOrd="1" destOrd="0" presId="urn:microsoft.com/office/officeart/2005/8/layout/orgChart1"/>
    <dgm:cxn modelId="{67E109A7-2136-4BD2-839F-55152EDBF207}" type="presParOf" srcId="{53061F19-BEDE-46A5-B6C3-4BA7BACB3797}" destId="{A0A8123F-93BB-498A-880D-57B121A177CC}" srcOrd="1" destOrd="0" presId="urn:microsoft.com/office/officeart/2005/8/layout/orgChart1"/>
    <dgm:cxn modelId="{DCBA20B7-4028-412F-954D-8524130559C0}" type="presParOf" srcId="{53061F19-BEDE-46A5-B6C3-4BA7BACB3797}" destId="{364D6889-D790-4C8A-BA47-4D2C345C7F3E}" srcOrd="2" destOrd="0" presId="urn:microsoft.com/office/officeart/2005/8/layout/orgChart1"/>
    <dgm:cxn modelId="{D2A19FE5-13B2-4931-A39D-FE2908C78DC6}" type="presParOf" srcId="{79E0909A-4DED-483C-84B7-32298200C6A5}" destId="{8F08D976-D0CE-4FB4-A5EF-B6EA3FD5ECE7}" srcOrd="6" destOrd="0" presId="urn:microsoft.com/office/officeart/2005/8/layout/orgChart1"/>
    <dgm:cxn modelId="{7ACDD0E6-C71B-4668-8963-061928A98DFE}" type="presParOf" srcId="{79E0909A-4DED-483C-84B7-32298200C6A5}" destId="{76328655-6DF4-44F4-A1FB-642F1DEC1219}" srcOrd="7" destOrd="0" presId="urn:microsoft.com/office/officeart/2005/8/layout/orgChart1"/>
    <dgm:cxn modelId="{2FA0187E-B142-499F-9D4E-31644A64C2F7}" type="presParOf" srcId="{76328655-6DF4-44F4-A1FB-642F1DEC1219}" destId="{4851DC66-908C-4331-928F-CFFC1012903E}" srcOrd="0" destOrd="0" presId="urn:microsoft.com/office/officeart/2005/8/layout/orgChart1"/>
    <dgm:cxn modelId="{42BDD323-5D61-4A83-9676-D2B2A6A25C0A}" type="presParOf" srcId="{4851DC66-908C-4331-928F-CFFC1012903E}" destId="{F2C6976B-1E8C-45C4-8D58-2A1FCF293E73}" srcOrd="0" destOrd="0" presId="urn:microsoft.com/office/officeart/2005/8/layout/orgChart1"/>
    <dgm:cxn modelId="{3D749ED0-E54D-49A4-B63C-376404B32424}" type="presParOf" srcId="{4851DC66-908C-4331-928F-CFFC1012903E}" destId="{D79BD3C4-E27C-44D0-B39D-0F36854A0AB0}" srcOrd="1" destOrd="0" presId="urn:microsoft.com/office/officeart/2005/8/layout/orgChart1"/>
    <dgm:cxn modelId="{92A6F742-5C2C-4299-8B38-036D17990CEE}" type="presParOf" srcId="{76328655-6DF4-44F4-A1FB-642F1DEC1219}" destId="{A4F9E094-3821-48BC-A1C4-C6B153DBA7A6}" srcOrd="1" destOrd="0" presId="urn:microsoft.com/office/officeart/2005/8/layout/orgChart1"/>
    <dgm:cxn modelId="{91B89FC5-61DC-445E-A52D-2B7927A2B1AE}" type="presParOf" srcId="{76328655-6DF4-44F4-A1FB-642F1DEC1219}" destId="{E2EA2C9F-669C-4BAB-89C4-2D69EF9310FA}" srcOrd="2" destOrd="0" presId="urn:microsoft.com/office/officeart/2005/8/layout/orgChart1"/>
    <dgm:cxn modelId="{B87B5D20-7E8A-466B-9BD7-F8117704FB2B}" type="presParOf" srcId="{AC4FBBC5-F20A-4A5D-B9FC-B8EB73A55618}" destId="{C04E3300-1237-4F8A-B90E-165AFFEBC11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37592E-6526-4E7B-B2AC-4217EEE700A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IN"/>
        </a:p>
      </dgm:t>
    </dgm:pt>
    <dgm:pt modelId="{095C3CA1-3F50-480D-9A5F-F7B2CDAE7E72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Researched Chinese business culture thoroughly</a:t>
          </a:r>
        </a:p>
      </dgm:t>
    </dgm:pt>
    <dgm:pt modelId="{58609C85-4ABF-49B1-90E8-C7A9DBD9F7C7}" type="parTrans" cxnId="{54EEB369-F6BA-4DDF-B2D4-A8B0BE05740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BA6D73-A2AD-43EE-86DE-5C9EBBEF0615}" type="sibTrans" cxnId="{54EEB369-F6BA-4DDF-B2D4-A8B0BE05740E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EE8AA6-9F98-4B49-BA89-FE6C003CA7BB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Understand your counterpart's organization:</a:t>
          </a:r>
        </a:p>
      </dgm:t>
    </dgm:pt>
    <dgm:pt modelId="{E9DA6C64-74E3-40B7-8F6E-4C97DB2D9B1C}" type="parTrans" cxnId="{DE0ADC6A-A99C-4906-AF35-2DF889A011D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1DB5AA-A322-4220-844B-E748B5114829}" type="sibTrans" cxnId="{DE0ADC6A-A99C-4906-AF35-2DF889A011DF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A18F19-28FA-41EF-BFCF-DCC602B58564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Company history and values</a:t>
          </a:r>
        </a:p>
      </dgm:t>
    </dgm:pt>
    <dgm:pt modelId="{EB6F5709-F6A4-4317-8B03-518D6DB123BE}" type="parTrans" cxnId="{1ADFEE67-A2CA-4D5E-BF1E-1C5B4CDF37E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DB2C6E-4F19-4EC1-998F-AC5A5CBCA72E}" type="sibTrans" cxnId="{1ADFEE67-A2CA-4D5E-BF1E-1C5B4CDF37EC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56936B0-4B7A-412B-B675-B2062FA5B3A1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Key decision-makers</a:t>
          </a:r>
        </a:p>
      </dgm:t>
    </dgm:pt>
    <dgm:pt modelId="{0CA7E193-BBC7-451C-81DE-62F56897238C}" type="parTrans" cxnId="{D766A400-3B4F-41BC-9FCE-A1A1DADE32BA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AF6A30-5E20-422C-B169-8E957F7BB1CD}" type="sibTrans" cxnId="{D766A400-3B4F-41BC-9FCE-A1A1DADE32BA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BF3A9F-1621-4A01-9EE7-C4489DC6A322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Current challenges and goals</a:t>
          </a:r>
        </a:p>
      </dgm:t>
    </dgm:pt>
    <dgm:pt modelId="{D6831724-091F-45D9-9E4D-A636DD53C3A9}" type="parTrans" cxnId="{8BDF50E8-B962-4FE5-8278-04B5E9B363F0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233ABD-8CB4-4074-AB4B-02D237E79977}" type="sibTrans" cxnId="{8BDF50E8-B962-4FE5-8278-04B5E9B363F0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1507F2-4ADF-449A-BC92-267E1347CDB1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Learn basic Mandarin phrases as a gesture of respect</a:t>
          </a:r>
        </a:p>
      </dgm:t>
    </dgm:pt>
    <dgm:pt modelId="{34C4D047-D67E-47DD-9455-5364A88C1FED}" type="parTrans" cxnId="{3813EFB6-6408-4898-AFF0-6C7F9B00DA0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9C7015-0F8D-4F7C-A3B5-4EDD8346FD50}" type="sibTrans" cxnId="{3813EFB6-6408-4898-AFF0-6C7F9B00DA02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30A0E2-DBEC-4A18-8020-3EEE7BB6D675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Prepare for negotiation issues in advance</a:t>
          </a:r>
        </a:p>
      </dgm:t>
    </dgm:pt>
    <dgm:pt modelId="{2054FFC7-A7D5-4FD7-B1DB-D4325AFEDCFC}" type="parTrans" cxnId="{E13B8409-A524-4DC0-A2D5-16AE035D42C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E068C5-B3DE-4DE0-8737-57CEB2B934DA}" type="sibTrans" cxnId="{E13B8409-A524-4DC0-A2D5-16AE035D42C5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6F28FA-80B1-46D9-BF48-34AC1318C719}">
      <dgm:prSet/>
      <dgm:spPr/>
      <dgm:t>
        <a:bodyPr/>
        <a:lstStyle/>
        <a:p>
          <a:r>
            <a:rPr lang="en-IN">
              <a:latin typeface="Times New Roman" panose="02020603050405020304" pitchFamily="18" charset="0"/>
              <a:cs typeface="Times New Roman" panose="02020603050405020304" pitchFamily="18" charset="0"/>
            </a:rPr>
            <a:t>Anticipate cultural differences</a:t>
          </a:r>
        </a:p>
      </dgm:t>
    </dgm:pt>
    <dgm:pt modelId="{54284261-E704-4121-9CE1-D9894C06159E}" type="parTrans" cxnId="{B2B2B613-A2C9-4032-A2D5-C628FEFA733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34DA15-C0EF-44E9-8D74-58BE2579D10A}" type="sibTrans" cxnId="{B2B2B613-A2C9-4032-A2D5-C628FEFA7337}">
      <dgm:prSet/>
      <dgm:spPr/>
      <dgm:t>
        <a:bodyPr/>
        <a:lstStyle/>
        <a:p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7DF8B4-8DB9-49C8-BC5C-109F9A6689D2}" type="pres">
      <dgm:prSet presAssocID="{D337592E-6526-4E7B-B2AC-4217EEE700A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78441C4-D697-480B-9CF6-16F2475073AF}" type="pres">
      <dgm:prSet presAssocID="{095C3CA1-3F50-480D-9A5F-F7B2CDAE7E72}" presName="hierRoot1" presStyleCnt="0">
        <dgm:presLayoutVars>
          <dgm:hierBranch val="init"/>
        </dgm:presLayoutVars>
      </dgm:prSet>
      <dgm:spPr/>
    </dgm:pt>
    <dgm:pt modelId="{64871635-6342-47B8-90F7-8C0743EDD8AB}" type="pres">
      <dgm:prSet presAssocID="{095C3CA1-3F50-480D-9A5F-F7B2CDAE7E72}" presName="rootComposite1" presStyleCnt="0"/>
      <dgm:spPr/>
    </dgm:pt>
    <dgm:pt modelId="{C1B07D3B-BA6B-4A92-A774-19BFE8A6E88B}" type="pres">
      <dgm:prSet presAssocID="{095C3CA1-3F50-480D-9A5F-F7B2CDAE7E72}" presName="rootText1" presStyleLbl="node0" presStyleIdx="0" presStyleCnt="5">
        <dgm:presLayoutVars>
          <dgm:chPref val="3"/>
        </dgm:presLayoutVars>
      </dgm:prSet>
      <dgm:spPr/>
    </dgm:pt>
    <dgm:pt modelId="{3FABDF96-20A2-4684-87C4-C1D415EF6775}" type="pres">
      <dgm:prSet presAssocID="{095C3CA1-3F50-480D-9A5F-F7B2CDAE7E72}" presName="rootConnector1" presStyleLbl="node1" presStyleIdx="0" presStyleCnt="0"/>
      <dgm:spPr/>
    </dgm:pt>
    <dgm:pt modelId="{597D1A73-0FEA-4367-9320-6AE26ED2867F}" type="pres">
      <dgm:prSet presAssocID="{095C3CA1-3F50-480D-9A5F-F7B2CDAE7E72}" presName="hierChild2" presStyleCnt="0"/>
      <dgm:spPr/>
    </dgm:pt>
    <dgm:pt modelId="{6152C982-1297-45C6-8C70-A18FEDC1FC82}" type="pres">
      <dgm:prSet presAssocID="{095C3CA1-3F50-480D-9A5F-F7B2CDAE7E72}" presName="hierChild3" presStyleCnt="0"/>
      <dgm:spPr/>
    </dgm:pt>
    <dgm:pt modelId="{80CC2C18-8AE8-4F75-8488-B039206C5934}" type="pres">
      <dgm:prSet presAssocID="{F3EE8AA6-9F98-4B49-BA89-FE6C003CA7BB}" presName="hierRoot1" presStyleCnt="0">
        <dgm:presLayoutVars>
          <dgm:hierBranch val="init"/>
        </dgm:presLayoutVars>
      </dgm:prSet>
      <dgm:spPr/>
    </dgm:pt>
    <dgm:pt modelId="{BCEBED47-6302-418E-A3F9-DF16726505A7}" type="pres">
      <dgm:prSet presAssocID="{F3EE8AA6-9F98-4B49-BA89-FE6C003CA7BB}" presName="rootComposite1" presStyleCnt="0"/>
      <dgm:spPr/>
    </dgm:pt>
    <dgm:pt modelId="{C0FBE88A-29E8-4D60-8370-0F1AC8E959CC}" type="pres">
      <dgm:prSet presAssocID="{F3EE8AA6-9F98-4B49-BA89-FE6C003CA7BB}" presName="rootText1" presStyleLbl="node0" presStyleIdx="1" presStyleCnt="5">
        <dgm:presLayoutVars>
          <dgm:chPref val="3"/>
        </dgm:presLayoutVars>
      </dgm:prSet>
      <dgm:spPr/>
    </dgm:pt>
    <dgm:pt modelId="{F38F079A-7516-4A50-A407-1C4B5A016EBE}" type="pres">
      <dgm:prSet presAssocID="{F3EE8AA6-9F98-4B49-BA89-FE6C003CA7BB}" presName="rootConnector1" presStyleLbl="node1" presStyleIdx="0" presStyleCnt="0"/>
      <dgm:spPr/>
    </dgm:pt>
    <dgm:pt modelId="{197011FE-B88C-4292-A963-60FB1C505997}" type="pres">
      <dgm:prSet presAssocID="{F3EE8AA6-9F98-4B49-BA89-FE6C003CA7BB}" presName="hierChild2" presStyleCnt="0"/>
      <dgm:spPr/>
    </dgm:pt>
    <dgm:pt modelId="{9D86DD7B-825B-409F-B7D6-F8B14738BD00}" type="pres">
      <dgm:prSet presAssocID="{EB6F5709-F6A4-4317-8B03-518D6DB123BE}" presName="Name37" presStyleLbl="parChTrans1D2" presStyleIdx="0" presStyleCnt="3"/>
      <dgm:spPr/>
    </dgm:pt>
    <dgm:pt modelId="{B7484758-9BF8-465F-BED6-6468294984C1}" type="pres">
      <dgm:prSet presAssocID="{31A18F19-28FA-41EF-BFCF-DCC602B58564}" presName="hierRoot2" presStyleCnt="0">
        <dgm:presLayoutVars>
          <dgm:hierBranch val="init"/>
        </dgm:presLayoutVars>
      </dgm:prSet>
      <dgm:spPr/>
    </dgm:pt>
    <dgm:pt modelId="{9318C126-C0EE-4B58-B755-430330EAB987}" type="pres">
      <dgm:prSet presAssocID="{31A18F19-28FA-41EF-BFCF-DCC602B58564}" presName="rootComposite" presStyleCnt="0"/>
      <dgm:spPr/>
    </dgm:pt>
    <dgm:pt modelId="{313CA9BD-72C5-440A-A0DB-120B06432ABF}" type="pres">
      <dgm:prSet presAssocID="{31A18F19-28FA-41EF-BFCF-DCC602B58564}" presName="rootText" presStyleLbl="node2" presStyleIdx="0" presStyleCnt="3">
        <dgm:presLayoutVars>
          <dgm:chPref val="3"/>
        </dgm:presLayoutVars>
      </dgm:prSet>
      <dgm:spPr/>
    </dgm:pt>
    <dgm:pt modelId="{32E55347-C816-47EF-BE70-6A7ED0701FA2}" type="pres">
      <dgm:prSet presAssocID="{31A18F19-28FA-41EF-BFCF-DCC602B58564}" presName="rootConnector" presStyleLbl="node2" presStyleIdx="0" presStyleCnt="3"/>
      <dgm:spPr/>
    </dgm:pt>
    <dgm:pt modelId="{18C9FD4C-7DF3-41DA-BFDA-77DAEB1C694B}" type="pres">
      <dgm:prSet presAssocID="{31A18F19-28FA-41EF-BFCF-DCC602B58564}" presName="hierChild4" presStyleCnt="0"/>
      <dgm:spPr/>
    </dgm:pt>
    <dgm:pt modelId="{C696BA08-F487-4855-A561-5D7A9B8D5813}" type="pres">
      <dgm:prSet presAssocID="{31A18F19-28FA-41EF-BFCF-DCC602B58564}" presName="hierChild5" presStyleCnt="0"/>
      <dgm:spPr/>
    </dgm:pt>
    <dgm:pt modelId="{158B6D50-B883-4005-82FC-82B89D076EF8}" type="pres">
      <dgm:prSet presAssocID="{0CA7E193-BBC7-451C-81DE-62F56897238C}" presName="Name37" presStyleLbl="parChTrans1D2" presStyleIdx="1" presStyleCnt="3"/>
      <dgm:spPr/>
    </dgm:pt>
    <dgm:pt modelId="{3DE779CC-4F44-44F2-B0BE-26233BAF320A}" type="pres">
      <dgm:prSet presAssocID="{356936B0-4B7A-412B-B675-B2062FA5B3A1}" presName="hierRoot2" presStyleCnt="0">
        <dgm:presLayoutVars>
          <dgm:hierBranch val="init"/>
        </dgm:presLayoutVars>
      </dgm:prSet>
      <dgm:spPr/>
    </dgm:pt>
    <dgm:pt modelId="{FA3E604E-1271-4FB2-8A8A-D4201C9D70C3}" type="pres">
      <dgm:prSet presAssocID="{356936B0-4B7A-412B-B675-B2062FA5B3A1}" presName="rootComposite" presStyleCnt="0"/>
      <dgm:spPr/>
    </dgm:pt>
    <dgm:pt modelId="{69BA6699-B26A-4ACE-A172-26A78E510503}" type="pres">
      <dgm:prSet presAssocID="{356936B0-4B7A-412B-B675-B2062FA5B3A1}" presName="rootText" presStyleLbl="node2" presStyleIdx="1" presStyleCnt="3">
        <dgm:presLayoutVars>
          <dgm:chPref val="3"/>
        </dgm:presLayoutVars>
      </dgm:prSet>
      <dgm:spPr/>
    </dgm:pt>
    <dgm:pt modelId="{12C6596E-CEB0-4F84-B27B-0FFB42ACEA90}" type="pres">
      <dgm:prSet presAssocID="{356936B0-4B7A-412B-B675-B2062FA5B3A1}" presName="rootConnector" presStyleLbl="node2" presStyleIdx="1" presStyleCnt="3"/>
      <dgm:spPr/>
    </dgm:pt>
    <dgm:pt modelId="{611F7F92-6485-45AE-87C3-3216E4CE4D0D}" type="pres">
      <dgm:prSet presAssocID="{356936B0-4B7A-412B-B675-B2062FA5B3A1}" presName="hierChild4" presStyleCnt="0"/>
      <dgm:spPr/>
    </dgm:pt>
    <dgm:pt modelId="{16516F84-1878-4978-8648-B861F9A15741}" type="pres">
      <dgm:prSet presAssocID="{356936B0-4B7A-412B-B675-B2062FA5B3A1}" presName="hierChild5" presStyleCnt="0"/>
      <dgm:spPr/>
    </dgm:pt>
    <dgm:pt modelId="{2E3A08A7-11B1-4762-84EC-9B4A7AAA79A3}" type="pres">
      <dgm:prSet presAssocID="{D6831724-091F-45D9-9E4D-A636DD53C3A9}" presName="Name37" presStyleLbl="parChTrans1D2" presStyleIdx="2" presStyleCnt="3"/>
      <dgm:spPr/>
    </dgm:pt>
    <dgm:pt modelId="{6DBAEF6A-5739-42E4-ADC9-5A12A71D91BC}" type="pres">
      <dgm:prSet presAssocID="{5EBF3A9F-1621-4A01-9EE7-C4489DC6A322}" presName="hierRoot2" presStyleCnt="0">
        <dgm:presLayoutVars>
          <dgm:hierBranch val="init"/>
        </dgm:presLayoutVars>
      </dgm:prSet>
      <dgm:spPr/>
    </dgm:pt>
    <dgm:pt modelId="{3D970D62-9EA5-44D2-9F7E-6EB8F4DAB487}" type="pres">
      <dgm:prSet presAssocID="{5EBF3A9F-1621-4A01-9EE7-C4489DC6A322}" presName="rootComposite" presStyleCnt="0"/>
      <dgm:spPr/>
    </dgm:pt>
    <dgm:pt modelId="{86E606B3-5840-4D4D-B35A-570F39041471}" type="pres">
      <dgm:prSet presAssocID="{5EBF3A9F-1621-4A01-9EE7-C4489DC6A322}" presName="rootText" presStyleLbl="node2" presStyleIdx="2" presStyleCnt="3">
        <dgm:presLayoutVars>
          <dgm:chPref val="3"/>
        </dgm:presLayoutVars>
      </dgm:prSet>
      <dgm:spPr/>
    </dgm:pt>
    <dgm:pt modelId="{810245BE-5B85-4429-A5CB-D3A622B68FBA}" type="pres">
      <dgm:prSet presAssocID="{5EBF3A9F-1621-4A01-9EE7-C4489DC6A322}" presName="rootConnector" presStyleLbl="node2" presStyleIdx="2" presStyleCnt="3"/>
      <dgm:spPr/>
    </dgm:pt>
    <dgm:pt modelId="{C37BE594-6D1E-4348-ABFD-23BC21B1F5F3}" type="pres">
      <dgm:prSet presAssocID="{5EBF3A9F-1621-4A01-9EE7-C4489DC6A322}" presName="hierChild4" presStyleCnt="0"/>
      <dgm:spPr/>
    </dgm:pt>
    <dgm:pt modelId="{7094E674-3A27-40B7-9966-804EB690C093}" type="pres">
      <dgm:prSet presAssocID="{5EBF3A9F-1621-4A01-9EE7-C4489DC6A322}" presName="hierChild5" presStyleCnt="0"/>
      <dgm:spPr/>
    </dgm:pt>
    <dgm:pt modelId="{1C741607-3462-403C-9125-640EA5557E8A}" type="pres">
      <dgm:prSet presAssocID="{F3EE8AA6-9F98-4B49-BA89-FE6C003CA7BB}" presName="hierChild3" presStyleCnt="0"/>
      <dgm:spPr/>
    </dgm:pt>
    <dgm:pt modelId="{37E3D0FA-8114-4FA5-91F9-00DD87E72687}" type="pres">
      <dgm:prSet presAssocID="{1F1507F2-4ADF-449A-BC92-267E1347CDB1}" presName="hierRoot1" presStyleCnt="0">
        <dgm:presLayoutVars>
          <dgm:hierBranch val="init"/>
        </dgm:presLayoutVars>
      </dgm:prSet>
      <dgm:spPr/>
    </dgm:pt>
    <dgm:pt modelId="{E1A2B0A6-8916-4F2C-AC55-01E73B4DBBD1}" type="pres">
      <dgm:prSet presAssocID="{1F1507F2-4ADF-449A-BC92-267E1347CDB1}" presName="rootComposite1" presStyleCnt="0"/>
      <dgm:spPr/>
    </dgm:pt>
    <dgm:pt modelId="{71F678B8-3444-4792-871D-33FF21E7EDB4}" type="pres">
      <dgm:prSet presAssocID="{1F1507F2-4ADF-449A-BC92-267E1347CDB1}" presName="rootText1" presStyleLbl="node0" presStyleIdx="2" presStyleCnt="5">
        <dgm:presLayoutVars>
          <dgm:chPref val="3"/>
        </dgm:presLayoutVars>
      </dgm:prSet>
      <dgm:spPr/>
    </dgm:pt>
    <dgm:pt modelId="{F8F266A1-3096-4EB5-89B6-ACA70319D300}" type="pres">
      <dgm:prSet presAssocID="{1F1507F2-4ADF-449A-BC92-267E1347CDB1}" presName="rootConnector1" presStyleLbl="node1" presStyleIdx="0" presStyleCnt="0"/>
      <dgm:spPr/>
    </dgm:pt>
    <dgm:pt modelId="{317E0036-7F2C-4C85-BAB8-15FA7B745529}" type="pres">
      <dgm:prSet presAssocID="{1F1507F2-4ADF-449A-BC92-267E1347CDB1}" presName="hierChild2" presStyleCnt="0"/>
      <dgm:spPr/>
    </dgm:pt>
    <dgm:pt modelId="{AB81CD0A-26C4-4D5E-BA48-6FFC065B0C52}" type="pres">
      <dgm:prSet presAssocID="{1F1507F2-4ADF-449A-BC92-267E1347CDB1}" presName="hierChild3" presStyleCnt="0"/>
      <dgm:spPr/>
    </dgm:pt>
    <dgm:pt modelId="{4019B85B-A134-45CB-AF3B-C99FB29BD0DA}" type="pres">
      <dgm:prSet presAssocID="{E630A0E2-DBEC-4A18-8020-3EEE7BB6D675}" presName="hierRoot1" presStyleCnt="0">
        <dgm:presLayoutVars>
          <dgm:hierBranch val="init"/>
        </dgm:presLayoutVars>
      </dgm:prSet>
      <dgm:spPr/>
    </dgm:pt>
    <dgm:pt modelId="{C9303148-B9CE-4461-A5E8-31620238664A}" type="pres">
      <dgm:prSet presAssocID="{E630A0E2-DBEC-4A18-8020-3EEE7BB6D675}" presName="rootComposite1" presStyleCnt="0"/>
      <dgm:spPr/>
    </dgm:pt>
    <dgm:pt modelId="{86F1C8DE-2729-4FC4-97ED-A95C277ECBCA}" type="pres">
      <dgm:prSet presAssocID="{E630A0E2-DBEC-4A18-8020-3EEE7BB6D675}" presName="rootText1" presStyleLbl="node0" presStyleIdx="3" presStyleCnt="5">
        <dgm:presLayoutVars>
          <dgm:chPref val="3"/>
        </dgm:presLayoutVars>
      </dgm:prSet>
      <dgm:spPr/>
    </dgm:pt>
    <dgm:pt modelId="{933C3D95-C8A1-4AA3-A6FD-8D52887E30B8}" type="pres">
      <dgm:prSet presAssocID="{E630A0E2-DBEC-4A18-8020-3EEE7BB6D675}" presName="rootConnector1" presStyleLbl="node1" presStyleIdx="0" presStyleCnt="0"/>
      <dgm:spPr/>
    </dgm:pt>
    <dgm:pt modelId="{8EB90575-BE1F-49B8-9761-EE77CDF3D6F8}" type="pres">
      <dgm:prSet presAssocID="{E630A0E2-DBEC-4A18-8020-3EEE7BB6D675}" presName="hierChild2" presStyleCnt="0"/>
      <dgm:spPr/>
    </dgm:pt>
    <dgm:pt modelId="{DFB1E9C0-98B0-4658-BDBF-E29B3C941DAF}" type="pres">
      <dgm:prSet presAssocID="{E630A0E2-DBEC-4A18-8020-3EEE7BB6D675}" presName="hierChild3" presStyleCnt="0"/>
      <dgm:spPr/>
    </dgm:pt>
    <dgm:pt modelId="{62159BF1-D36D-4D61-81BE-307177792E60}" type="pres">
      <dgm:prSet presAssocID="{D46F28FA-80B1-46D9-BF48-34AC1318C719}" presName="hierRoot1" presStyleCnt="0">
        <dgm:presLayoutVars>
          <dgm:hierBranch val="init"/>
        </dgm:presLayoutVars>
      </dgm:prSet>
      <dgm:spPr/>
    </dgm:pt>
    <dgm:pt modelId="{707A8E5F-CF0E-4380-B192-4F1F41069CA7}" type="pres">
      <dgm:prSet presAssocID="{D46F28FA-80B1-46D9-BF48-34AC1318C719}" presName="rootComposite1" presStyleCnt="0"/>
      <dgm:spPr/>
    </dgm:pt>
    <dgm:pt modelId="{A894DDED-1D90-4773-8A3B-F6791BC47A9E}" type="pres">
      <dgm:prSet presAssocID="{D46F28FA-80B1-46D9-BF48-34AC1318C719}" presName="rootText1" presStyleLbl="node0" presStyleIdx="4" presStyleCnt="5">
        <dgm:presLayoutVars>
          <dgm:chPref val="3"/>
        </dgm:presLayoutVars>
      </dgm:prSet>
      <dgm:spPr/>
    </dgm:pt>
    <dgm:pt modelId="{EDBB0183-2F30-4D5E-9BBD-92C76FB42661}" type="pres">
      <dgm:prSet presAssocID="{D46F28FA-80B1-46D9-BF48-34AC1318C719}" presName="rootConnector1" presStyleLbl="node1" presStyleIdx="0" presStyleCnt="0"/>
      <dgm:spPr/>
    </dgm:pt>
    <dgm:pt modelId="{D5C44271-9970-4647-BA22-ABE02E6A30F1}" type="pres">
      <dgm:prSet presAssocID="{D46F28FA-80B1-46D9-BF48-34AC1318C719}" presName="hierChild2" presStyleCnt="0"/>
      <dgm:spPr/>
    </dgm:pt>
    <dgm:pt modelId="{36D78072-2054-4272-BDF2-A4ECF140DF1F}" type="pres">
      <dgm:prSet presAssocID="{D46F28FA-80B1-46D9-BF48-34AC1318C719}" presName="hierChild3" presStyleCnt="0"/>
      <dgm:spPr/>
    </dgm:pt>
  </dgm:ptLst>
  <dgm:cxnLst>
    <dgm:cxn modelId="{D766A400-3B4F-41BC-9FCE-A1A1DADE32BA}" srcId="{F3EE8AA6-9F98-4B49-BA89-FE6C003CA7BB}" destId="{356936B0-4B7A-412B-B675-B2062FA5B3A1}" srcOrd="1" destOrd="0" parTransId="{0CA7E193-BBC7-451C-81DE-62F56897238C}" sibTransId="{4FAF6A30-5E20-422C-B169-8E957F7BB1CD}"/>
    <dgm:cxn modelId="{E13B8409-A524-4DC0-A2D5-16AE035D42C5}" srcId="{D337592E-6526-4E7B-B2AC-4217EEE700A8}" destId="{E630A0E2-DBEC-4A18-8020-3EEE7BB6D675}" srcOrd="3" destOrd="0" parTransId="{2054FFC7-A7D5-4FD7-B1DB-D4325AFEDCFC}" sibTransId="{7BE068C5-B3DE-4DE0-8737-57CEB2B934DA}"/>
    <dgm:cxn modelId="{C4C5860C-D25E-43E1-BBEF-D506458CAF2F}" type="presOf" srcId="{D337592E-6526-4E7B-B2AC-4217EEE700A8}" destId="{5D7DF8B4-8DB9-49C8-BC5C-109F9A6689D2}" srcOrd="0" destOrd="0" presId="urn:microsoft.com/office/officeart/2005/8/layout/orgChart1"/>
    <dgm:cxn modelId="{B2C8030F-F7FF-48AA-8631-E8BC3135CFF1}" type="presOf" srcId="{D46F28FA-80B1-46D9-BF48-34AC1318C719}" destId="{EDBB0183-2F30-4D5E-9BBD-92C76FB42661}" srcOrd="1" destOrd="0" presId="urn:microsoft.com/office/officeart/2005/8/layout/orgChart1"/>
    <dgm:cxn modelId="{F9624513-9FF6-4EFB-8C6D-2406B3ADB137}" type="presOf" srcId="{31A18F19-28FA-41EF-BFCF-DCC602B58564}" destId="{32E55347-C816-47EF-BE70-6A7ED0701FA2}" srcOrd="1" destOrd="0" presId="urn:microsoft.com/office/officeart/2005/8/layout/orgChart1"/>
    <dgm:cxn modelId="{B2B2B613-A2C9-4032-A2D5-C628FEFA7337}" srcId="{D337592E-6526-4E7B-B2AC-4217EEE700A8}" destId="{D46F28FA-80B1-46D9-BF48-34AC1318C719}" srcOrd="4" destOrd="0" parTransId="{54284261-E704-4121-9CE1-D9894C06159E}" sibTransId="{9834DA15-C0EF-44E9-8D74-58BE2579D10A}"/>
    <dgm:cxn modelId="{A494CA22-6E2E-47B4-9200-AD835390B130}" type="presOf" srcId="{356936B0-4B7A-412B-B675-B2062FA5B3A1}" destId="{69BA6699-B26A-4ACE-A172-26A78E510503}" srcOrd="0" destOrd="0" presId="urn:microsoft.com/office/officeart/2005/8/layout/orgChart1"/>
    <dgm:cxn modelId="{62FCB848-91D3-4BBB-A529-1140C5EDE301}" type="presOf" srcId="{1F1507F2-4ADF-449A-BC92-267E1347CDB1}" destId="{F8F266A1-3096-4EB5-89B6-ACA70319D300}" srcOrd="1" destOrd="0" presId="urn:microsoft.com/office/officeart/2005/8/layout/orgChart1"/>
    <dgm:cxn modelId="{F833E860-376E-483F-B4E9-6C840866B80F}" type="presOf" srcId="{E630A0E2-DBEC-4A18-8020-3EEE7BB6D675}" destId="{933C3D95-C8A1-4AA3-A6FD-8D52887E30B8}" srcOrd="1" destOrd="0" presId="urn:microsoft.com/office/officeart/2005/8/layout/orgChart1"/>
    <dgm:cxn modelId="{30E43661-6F30-4B6C-94BD-F02EF049F3E3}" type="presOf" srcId="{1F1507F2-4ADF-449A-BC92-267E1347CDB1}" destId="{71F678B8-3444-4792-871D-33FF21E7EDB4}" srcOrd="0" destOrd="0" presId="urn:microsoft.com/office/officeart/2005/8/layout/orgChart1"/>
    <dgm:cxn modelId="{1ADFEE67-A2CA-4D5E-BF1E-1C5B4CDF37EC}" srcId="{F3EE8AA6-9F98-4B49-BA89-FE6C003CA7BB}" destId="{31A18F19-28FA-41EF-BFCF-DCC602B58564}" srcOrd="0" destOrd="0" parTransId="{EB6F5709-F6A4-4317-8B03-518D6DB123BE}" sibTransId="{D1DB2C6E-4F19-4EC1-998F-AC5A5CBCA72E}"/>
    <dgm:cxn modelId="{54EEB369-F6BA-4DDF-B2D4-A8B0BE05740E}" srcId="{D337592E-6526-4E7B-B2AC-4217EEE700A8}" destId="{095C3CA1-3F50-480D-9A5F-F7B2CDAE7E72}" srcOrd="0" destOrd="0" parTransId="{58609C85-4ABF-49B1-90E8-C7A9DBD9F7C7}" sibTransId="{7BBA6D73-A2AD-43EE-86DE-5C9EBBEF0615}"/>
    <dgm:cxn modelId="{DE0ADC6A-A99C-4906-AF35-2DF889A011DF}" srcId="{D337592E-6526-4E7B-B2AC-4217EEE700A8}" destId="{F3EE8AA6-9F98-4B49-BA89-FE6C003CA7BB}" srcOrd="1" destOrd="0" parTransId="{E9DA6C64-74E3-40B7-8F6E-4C97DB2D9B1C}" sibTransId="{C11DB5AA-A322-4220-844B-E748B5114829}"/>
    <dgm:cxn modelId="{FB6AB76D-60A8-4933-B6B1-640A4374965B}" type="presOf" srcId="{F3EE8AA6-9F98-4B49-BA89-FE6C003CA7BB}" destId="{F38F079A-7516-4A50-A407-1C4B5A016EBE}" srcOrd="1" destOrd="0" presId="urn:microsoft.com/office/officeart/2005/8/layout/orgChart1"/>
    <dgm:cxn modelId="{A5F27671-7825-41C2-868A-20AA0D43A0B1}" type="presOf" srcId="{31A18F19-28FA-41EF-BFCF-DCC602B58564}" destId="{313CA9BD-72C5-440A-A0DB-120B06432ABF}" srcOrd="0" destOrd="0" presId="urn:microsoft.com/office/officeart/2005/8/layout/orgChart1"/>
    <dgm:cxn modelId="{46D7B084-E289-4C52-9CC2-8E6B1DE556DF}" type="presOf" srcId="{356936B0-4B7A-412B-B675-B2062FA5B3A1}" destId="{12C6596E-CEB0-4F84-B27B-0FFB42ACEA90}" srcOrd="1" destOrd="0" presId="urn:microsoft.com/office/officeart/2005/8/layout/orgChart1"/>
    <dgm:cxn modelId="{7C68008E-493E-4DD8-89F5-A31B70D853DC}" type="presOf" srcId="{5EBF3A9F-1621-4A01-9EE7-C4489DC6A322}" destId="{86E606B3-5840-4D4D-B35A-570F39041471}" srcOrd="0" destOrd="0" presId="urn:microsoft.com/office/officeart/2005/8/layout/orgChart1"/>
    <dgm:cxn modelId="{08E78FB5-E295-4CCF-8141-EF6EE5FBD1EF}" type="presOf" srcId="{D46F28FA-80B1-46D9-BF48-34AC1318C719}" destId="{A894DDED-1D90-4773-8A3B-F6791BC47A9E}" srcOrd="0" destOrd="0" presId="urn:microsoft.com/office/officeart/2005/8/layout/orgChart1"/>
    <dgm:cxn modelId="{6B0AFBB5-7FA3-4160-A864-94426AE1C8C9}" type="presOf" srcId="{095C3CA1-3F50-480D-9A5F-F7B2CDAE7E72}" destId="{C1B07D3B-BA6B-4A92-A774-19BFE8A6E88B}" srcOrd="0" destOrd="0" presId="urn:microsoft.com/office/officeart/2005/8/layout/orgChart1"/>
    <dgm:cxn modelId="{3813EFB6-6408-4898-AFF0-6C7F9B00DA02}" srcId="{D337592E-6526-4E7B-B2AC-4217EEE700A8}" destId="{1F1507F2-4ADF-449A-BC92-267E1347CDB1}" srcOrd="2" destOrd="0" parTransId="{34C4D047-D67E-47DD-9455-5364A88C1FED}" sibTransId="{4D9C7015-0F8D-4F7C-A3B5-4EDD8346FD50}"/>
    <dgm:cxn modelId="{435D8DB8-494C-4DFC-B8A2-97ADF787BA62}" type="presOf" srcId="{F3EE8AA6-9F98-4B49-BA89-FE6C003CA7BB}" destId="{C0FBE88A-29E8-4D60-8370-0F1AC8E959CC}" srcOrd="0" destOrd="0" presId="urn:microsoft.com/office/officeart/2005/8/layout/orgChart1"/>
    <dgm:cxn modelId="{6ED49DCD-0AE8-4762-AA9A-B625350BE255}" type="presOf" srcId="{EB6F5709-F6A4-4317-8B03-518D6DB123BE}" destId="{9D86DD7B-825B-409F-B7D6-F8B14738BD00}" srcOrd="0" destOrd="0" presId="urn:microsoft.com/office/officeart/2005/8/layout/orgChart1"/>
    <dgm:cxn modelId="{B7E4EED2-7FC8-4E02-BABE-206C4D1D203D}" type="presOf" srcId="{E630A0E2-DBEC-4A18-8020-3EEE7BB6D675}" destId="{86F1C8DE-2729-4FC4-97ED-A95C277ECBCA}" srcOrd="0" destOrd="0" presId="urn:microsoft.com/office/officeart/2005/8/layout/orgChart1"/>
    <dgm:cxn modelId="{A7D2C1D7-1353-484E-9FE4-1D7310FFC64F}" type="presOf" srcId="{5EBF3A9F-1621-4A01-9EE7-C4489DC6A322}" destId="{810245BE-5B85-4429-A5CB-D3A622B68FBA}" srcOrd="1" destOrd="0" presId="urn:microsoft.com/office/officeart/2005/8/layout/orgChart1"/>
    <dgm:cxn modelId="{0D816DE3-253B-48CB-A492-6ECBC6E90BDB}" type="presOf" srcId="{095C3CA1-3F50-480D-9A5F-F7B2CDAE7E72}" destId="{3FABDF96-20A2-4684-87C4-C1D415EF6775}" srcOrd="1" destOrd="0" presId="urn:microsoft.com/office/officeart/2005/8/layout/orgChart1"/>
    <dgm:cxn modelId="{8BDF50E8-B962-4FE5-8278-04B5E9B363F0}" srcId="{F3EE8AA6-9F98-4B49-BA89-FE6C003CA7BB}" destId="{5EBF3A9F-1621-4A01-9EE7-C4489DC6A322}" srcOrd="2" destOrd="0" parTransId="{D6831724-091F-45D9-9E4D-A636DD53C3A9}" sibTransId="{C2233ABD-8CB4-4074-AB4B-02D237E79977}"/>
    <dgm:cxn modelId="{69654BF7-A668-458D-B111-082F51139583}" type="presOf" srcId="{0CA7E193-BBC7-451C-81DE-62F56897238C}" destId="{158B6D50-B883-4005-82FC-82B89D076EF8}" srcOrd="0" destOrd="0" presId="urn:microsoft.com/office/officeart/2005/8/layout/orgChart1"/>
    <dgm:cxn modelId="{2433A9F8-F851-4FFC-B0CD-8C7FCA09D7A6}" type="presOf" srcId="{D6831724-091F-45D9-9E4D-A636DD53C3A9}" destId="{2E3A08A7-11B1-4762-84EC-9B4A7AAA79A3}" srcOrd="0" destOrd="0" presId="urn:microsoft.com/office/officeart/2005/8/layout/orgChart1"/>
    <dgm:cxn modelId="{FF120420-4D5D-4286-AB8E-01152E73AD03}" type="presParOf" srcId="{5D7DF8B4-8DB9-49C8-BC5C-109F9A6689D2}" destId="{278441C4-D697-480B-9CF6-16F2475073AF}" srcOrd="0" destOrd="0" presId="urn:microsoft.com/office/officeart/2005/8/layout/orgChart1"/>
    <dgm:cxn modelId="{03625F6F-8310-4608-8F8B-B831839033B2}" type="presParOf" srcId="{278441C4-D697-480B-9CF6-16F2475073AF}" destId="{64871635-6342-47B8-90F7-8C0743EDD8AB}" srcOrd="0" destOrd="0" presId="urn:microsoft.com/office/officeart/2005/8/layout/orgChart1"/>
    <dgm:cxn modelId="{4E14018C-5A49-47CC-96BE-B8EF933EA7B4}" type="presParOf" srcId="{64871635-6342-47B8-90F7-8C0743EDD8AB}" destId="{C1B07D3B-BA6B-4A92-A774-19BFE8A6E88B}" srcOrd="0" destOrd="0" presId="urn:microsoft.com/office/officeart/2005/8/layout/orgChart1"/>
    <dgm:cxn modelId="{370C24C9-8C49-498E-A21C-5C84B344B68A}" type="presParOf" srcId="{64871635-6342-47B8-90F7-8C0743EDD8AB}" destId="{3FABDF96-20A2-4684-87C4-C1D415EF6775}" srcOrd="1" destOrd="0" presId="urn:microsoft.com/office/officeart/2005/8/layout/orgChart1"/>
    <dgm:cxn modelId="{EA071438-E13A-4FE4-A4A0-1B6037E1E80C}" type="presParOf" srcId="{278441C4-D697-480B-9CF6-16F2475073AF}" destId="{597D1A73-0FEA-4367-9320-6AE26ED2867F}" srcOrd="1" destOrd="0" presId="urn:microsoft.com/office/officeart/2005/8/layout/orgChart1"/>
    <dgm:cxn modelId="{D6172128-6924-48B9-B302-C9015FE385B3}" type="presParOf" srcId="{278441C4-D697-480B-9CF6-16F2475073AF}" destId="{6152C982-1297-45C6-8C70-A18FEDC1FC82}" srcOrd="2" destOrd="0" presId="urn:microsoft.com/office/officeart/2005/8/layout/orgChart1"/>
    <dgm:cxn modelId="{E41F006B-B969-4FC3-8FF4-DF65F906FCF6}" type="presParOf" srcId="{5D7DF8B4-8DB9-49C8-BC5C-109F9A6689D2}" destId="{80CC2C18-8AE8-4F75-8488-B039206C5934}" srcOrd="1" destOrd="0" presId="urn:microsoft.com/office/officeart/2005/8/layout/orgChart1"/>
    <dgm:cxn modelId="{1CA6DD41-AB74-4628-90E9-44960597582E}" type="presParOf" srcId="{80CC2C18-8AE8-4F75-8488-B039206C5934}" destId="{BCEBED47-6302-418E-A3F9-DF16726505A7}" srcOrd="0" destOrd="0" presId="urn:microsoft.com/office/officeart/2005/8/layout/orgChart1"/>
    <dgm:cxn modelId="{76A2D785-98A1-4C8F-982C-57860E290F07}" type="presParOf" srcId="{BCEBED47-6302-418E-A3F9-DF16726505A7}" destId="{C0FBE88A-29E8-4D60-8370-0F1AC8E959CC}" srcOrd="0" destOrd="0" presId="urn:microsoft.com/office/officeart/2005/8/layout/orgChart1"/>
    <dgm:cxn modelId="{37C712E9-D63F-47AC-A45A-323BD8B15860}" type="presParOf" srcId="{BCEBED47-6302-418E-A3F9-DF16726505A7}" destId="{F38F079A-7516-4A50-A407-1C4B5A016EBE}" srcOrd="1" destOrd="0" presId="urn:microsoft.com/office/officeart/2005/8/layout/orgChart1"/>
    <dgm:cxn modelId="{8D8B7876-DCB5-4ECE-ABB8-2208C73ACE1F}" type="presParOf" srcId="{80CC2C18-8AE8-4F75-8488-B039206C5934}" destId="{197011FE-B88C-4292-A963-60FB1C505997}" srcOrd="1" destOrd="0" presId="urn:microsoft.com/office/officeart/2005/8/layout/orgChart1"/>
    <dgm:cxn modelId="{67ED5DFC-5408-484A-9621-168CC8857053}" type="presParOf" srcId="{197011FE-B88C-4292-A963-60FB1C505997}" destId="{9D86DD7B-825B-409F-B7D6-F8B14738BD00}" srcOrd="0" destOrd="0" presId="urn:microsoft.com/office/officeart/2005/8/layout/orgChart1"/>
    <dgm:cxn modelId="{01FC9823-C1A0-4C7D-9E7A-11C867C97377}" type="presParOf" srcId="{197011FE-B88C-4292-A963-60FB1C505997}" destId="{B7484758-9BF8-465F-BED6-6468294984C1}" srcOrd="1" destOrd="0" presId="urn:microsoft.com/office/officeart/2005/8/layout/orgChart1"/>
    <dgm:cxn modelId="{7D5CB742-F856-4168-A297-B8DF7ACE2120}" type="presParOf" srcId="{B7484758-9BF8-465F-BED6-6468294984C1}" destId="{9318C126-C0EE-4B58-B755-430330EAB987}" srcOrd="0" destOrd="0" presId="urn:microsoft.com/office/officeart/2005/8/layout/orgChart1"/>
    <dgm:cxn modelId="{E3ECBD8C-44F3-4D77-AEA5-268259640C12}" type="presParOf" srcId="{9318C126-C0EE-4B58-B755-430330EAB987}" destId="{313CA9BD-72C5-440A-A0DB-120B06432ABF}" srcOrd="0" destOrd="0" presId="urn:microsoft.com/office/officeart/2005/8/layout/orgChart1"/>
    <dgm:cxn modelId="{6CE88084-D570-4BC6-985B-BB07E02B84C5}" type="presParOf" srcId="{9318C126-C0EE-4B58-B755-430330EAB987}" destId="{32E55347-C816-47EF-BE70-6A7ED0701FA2}" srcOrd="1" destOrd="0" presId="urn:microsoft.com/office/officeart/2005/8/layout/orgChart1"/>
    <dgm:cxn modelId="{47EEA4DC-ECD5-4D18-A07B-D6FF0CC957B5}" type="presParOf" srcId="{B7484758-9BF8-465F-BED6-6468294984C1}" destId="{18C9FD4C-7DF3-41DA-BFDA-77DAEB1C694B}" srcOrd="1" destOrd="0" presId="urn:microsoft.com/office/officeart/2005/8/layout/orgChart1"/>
    <dgm:cxn modelId="{886E2139-A574-4A46-A27F-F5698D295DBE}" type="presParOf" srcId="{B7484758-9BF8-465F-BED6-6468294984C1}" destId="{C696BA08-F487-4855-A561-5D7A9B8D5813}" srcOrd="2" destOrd="0" presId="urn:microsoft.com/office/officeart/2005/8/layout/orgChart1"/>
    <dgm:cxn modelId="{8E81A018-4AF4-47B8-B7F2-22070A8ABE6F}" type="presParOf" srcId="{197011FE-B88C-4292-A963-60FB1C505997}" destId="{158B6D50-B883-4005-82FC-82B89D076EF8}" srcOrd="2" destOrd="0" presId="urn:microsoft.com/office/officeart/2005/8/layout/orgChart1"/>
    <dgm:cxn modelId="{69DDDFAD-87EF-4CEA-91E2-9D1074000ECF}" type="presParOf" srcId="{197011FE-B88C-4292-A963-60FB1C505997}" destId="{3DE779CC-4F44-44F2-B0BE-26233BAF320A}" srcOrd="3" destOrd="0" presId="urn:microsoft.com/office/officeart/2005/8/layout/orgChart1"/>
    <dgm:cxn modelId="{0BDECD3B-1EDD-42A0-A56D-D717190BA658}" type="presParOf" srcId="{3DE779CC-4F44-44F2-B0BE-26233BAF320A}" destId="{FA3E604E-1271-4FB2-8A8A-D4201C9D70C3}" srcOrd="0" destOrd="0" presId="urn:microsoft.com/office/officeart/2005/8/layout/orgChart1"/>
    <dgm:cxn modelId="{1DDA4D69-86BD-4D93-B715-83A437C14F2F}" type="presParOf" srcId="{FA3E604E-1271-4FB2-8A8A-D4201C9D70C3}" destId="{69BA6699-B26A-4ACE-A172-26A78E510503}" srcOrd="0" destOrd="0" presId="urn:microsoft.com/office/officeart/2005/8/layout/orgChart1"/>
    <dgm:cxn modelId="{F48CA1B7-A470-4CB1-966A-D60164ACC037}" type="presParOf" srcId="{FA3E604E-1271-4FB2-8A8A-D4201C9D70C3}" destId="{12C6596E-CEB0-4F84-B27B-0FFB42ACEA90}" srcOrd="1" destOrd="0" presId="urn:microsoft.com/office/officeart/2005/8/layout/orgChart1"/>
    <dgm:cxn modelId="{06C542D2-9971-4F71-BB6B-57B8CA6F4D57}" type="presParOf" srcId="{3DE779CC-4F44-44F2-B0BE-26233BAF320A}" destId="{611F7F92-6485-45AE-87C3-3216E4CE4D0D}" srcOrd="1" destOrd="0" presId="urn:microsoft.com/office/officeart/2005/8/layout/orgChart1"/>
    <dgm:cxn modelId="{858E6D87-A436-41DF-BB17-9190A84A9A7C}" type="presParOf" srcId="{3DE779CC-4F44-44F2-B0BE-26233BAF320A}" destId="{16516F84-1878-4978-8648-B861F9A15741}" srcOrd="2" destOrd="0" presId="urn:microsoft.com/office/officeart/2005/8/layout/orgChart1"/>
    <dgm:cxn modelId="{F74F5F1D-9ACF-4B4B-92CF-2E7EC5E9E4B0}" type="presParOf" srcId="{197011FE-B88C-4292-A963-60FB1C505997}" destId="{2E3A08A7-11B1-4762-84EC-9B4A7AAA79A3}" srcOrd="4" destOrd="0" presId="urn:microsoft.com/office/officeart/2005/8/layout/orgChart1"/>
    <dgm:cxn modelId="{BF1E490D-F11F-41B0-8F54-D51870374DD7}" type="presParOf" srcId="{197011FE-B88C-4292-A963-60FB1C505997}" destId="{6DBAEF6A-5739-42E4-ADC9-5A12A71D91BC}" srcOrd="5" destOrd="0" presId="urn:microsoft.com/office/officeart/2005/8/layout/orgChart1"/>
    <dgm:cxn modelId="{D3F7E289-94FF-4392-91F1-FE8335FD8EEE}" type="presParOf" srcId="{6DBAEF6A-5739-42E4-ADC9-5A12A71D91BC}" destId="{3D970D62-9EA5-44D2-9F7E-6EB8F4DAB487}" srcOrd="0" destOrd="0" presId="urn:microsoft.com/office/officeart/2005/8/layout/orgChart1"/>
    <dgm:cxn modelId="{B05D4668-60F0-46E7-8211-F1E8FD9485EB}" type="presParOf" srcId="{3D970D62-9EA5-44D2-9F7E-6EB8F4DAB487}" destId="{86E606B3-5840-4D4D-B35A-570F39041471}" srcOrd="0" destOrd="0" presId="urn:microsoft.com/office/officeart/2005/8/layout/orgChart1"/>
    <dgm:cxn modelId="{2804F15E-8AD3-49AD-86E0-EF8DF5F6A251}" type="presParOf" srcId="{3D970D62-9EA5-44D2-9F7E-6EB8F4DAB487}" destId="{810245BE-5B85-4429-A5CB-D3A622B68FBA}" srcOrd="1" destOrd="0" presId="urn:microsoft.com/office/officeart/2005/8/layout/orgChart1"/>
    <dgm:cxn modelId="{7A9B89CF-2924-4F1D-8CCD-CF91022891C9}" type="presParOf" srcId="{6DBAEF6A-5739-42E4-ADC9-5A12A71D91BC}" destId="{C37BE594-6D1E-4348-ABFD-23BC21B1F5F3}" srcOrd="1" destOrd="0" presId="urn:microsoft.com/office/officeart/2005/8/layout/orgChart1"/>
    <dgm:cxn modelId="{E8C57B61-1F51-4835-89AB-00159A8B3B21}" type="presParOf" srcId="{6DBAEF6A-5739-42E4-ADC9-5A12A71D91BC}" destId="{7094E674-3A27-40B7-9966-804EB690C093}" srcOrd="2" destOrd="0" presId="urn:microsoft.com/office/officeart/2005/8/layout/orgChart1"/>
    <dgm:cxn modelId="{A881586F-AB27-455A-856E-64DEDB21F6E6}" type="presParOf" srcId="{80CC2C18-8AE8-4F75-8488-B039206C5934}" destId="{1C741607-3462-403C-9125-640EA5557E8A}" srcOrd="2" destOrd="0" presId="urn:microsoft.com/office/officeart/2005/8/layout/orgChart1"/>
    <dgm:cxn modelId="{E6A6FB45-D7DB-43AA-A954-267E50F51FB9}" type="presParOf" srcId="{5D7DF8B4-8DB9-49C8-BC5C-109F9A6689D2}" destId="{37E3D0FA-8114-4FA5-91F9-00DD87E72687}" srcOrd="2" destOrd="0" presId="urn:microsoft.com/office/officeart/2005/8/layout/orgChart1"/>
    <dgm:cxn modelId="{06D09B24-FBE8-4766-8E8F-23CF91B949F5}" type="presParOf" srcId="{37E3D0FA-8114-4FA5-91F9-00DD87E72687}" destId="{E1A2B0A6-8916-4F2C-AC55-01E73B4DBBD1}" srcOrd="0" destOrd="0" presId="urn:microsoft.com/office/officeart/2005/8/layout/orgChart1"/>
    <dgm:cxn modelId="{26052CB4-3627-4690-BDF6-1DDD8378A92D}" type="presParOf" srcId="{E1A2B0A6-8916-4F2C-AC55-01E73B4DBBD1}" destId="{71F678B8-3444-4792-871D-33FF21E7EDB4}" srcOrd="0" destOrd="0" presId="urn:microsoft.com/office/officeart/2005/8/layout/orgChart1"/>
    <dgm:cxn modelId="{B9D25DA7-7B76-49CA-A0A9-17C6ECD5FBE8}" type="presParOf" srcId="{E1A2B0A6-8916-4F2C-AC55-01E73B4DBBD1}" destId="{F8F266A1-3096-4EB5-89B6-ACA70319D300}" srcOrd="1" destOrd="0" presId="urn:microsoft.com/office/officeart/2005/8/layout/orgChart1"/>
    <dgm:cxn modelId="{6E4D76E9-DD62-4645-95F2-AF0C3CEA2C3F}" type="presParOf" srcId="{37E3D0FA-8114-4FA5-91F9-00DD87E72687}" destId="{317E0036-7F2C-4C85-BAB8-15FA7B745529}" srcOrd="1" destOrd="0" presId="urn:microsoft.com/office/officeart/2005/8/layout/orgChart1"/>
    <dgm:cxn modelId="{1DC0CB50-CFD5-4369-A643-7B9937DCF843}" type="presParOf" srcId="{37E3D0FA-8114-4FA5-91F9-00DD87E72687}" destId="{AB81CD0A-26C4-4D5E-BA48-6FFC065B0C52}" srcOrd="2" destOrd="0" presId="urn:microsoft.com/office/officeart/2005/8/layout/orgChart1"/>
    <dgm:cxn modelId="{D4F0EFA9-71CE-4AC9-9BD3-83CBBFD72D88}" type="presParOf" srcId="{5D7DF8B4-8DB9-49C8-BC5C-109F9A6689D2}" destId="{4019B85B-A134-45CB-AF3B-C99FB29BD0DA}" srcOrd="3" destOrd="0" presId="urn:microsoft.com/office/officeart/2005/8/layout/orgChart1"/>
    <dgm:cxn modelId="{EA00B09A-A405-4DC0-A04E-2763C4B2B570}" type="presParOf" srcId="{4019B85B-A134-45CB-AF3B-C99FB29BD0DA}" destId="{C9303148-B9CE-4461-A5E8-31620238664A}" srcOrd="0" destOrd="0" presId="urn:microsoft.com/office/officeart/2005/8/layout/orgChart1"/>
    <dgm:cxn modelId="{454D0E67-3182-46EB-A6BD-06708AA471AC}" type="presParOf" srcId="{C9303148-B9CE-4461-A5E8-31620238664A}" destId="{86F1C8DE-2729-4FC4-97ED-A95C277ECBCA}" srcOrd="0" destOrd="0" presId="urn:microsoft.com/office/officeart/2005/8/layout/orgChart1"/>
    <dgm:cxn modelId="{498BB959-FD42-4B3F-9053-EA98F287AD79}" type="presParOf" srcId="{C9303148-B9CE-4461-A5E8-31620238664A}" destId="{933C3D95-C8A1-4AA3-A6FD-8D52887E30B8}" srcOrd="1" destOrd="0" presId="urn:microsoft.com/office/officeart/2005/8/layout/orgChart1"/>
    <dgm:cxn modelId="{D0B8FFF2-A2A8-4A5A-9DDC-C944C8CA36DC}" type="presParOf" srcId="{4019B85B-A134-45CB-AF3B-C99FB29BD0DA}" destId="{8EB90575-BE1F-49B8-9761-EE77CDF3D6F8}" srcOrd="1" destOrd="0" presId="urn:microsoft.com/office/officeart/2005/8/layout/orgChart1"/>
    <dgm:cxn modelId="{68C61FFC-69FB-4670-97E4-177A4F081D77}" type="presParOf" srcId="{4019B85B-A134-45CB-AF3B-C99FB29BD0DA}" destId="{DFB1E9C0-98B0-4658-BDBF-E29B3C941DAF}" srcOrd="2" destOrd="0" presId="urn:microsoft.com/office/officeart/2005/8/layout/orgChart1"/>
    <dgm:cxn modelId="{CD0E2E84-E891-4FE7-832D-0D2F701CC27F}" type="presParOf" srcId="{5D7DF8B4-8DB9-49C8-BC5C-109F9A6689D2}" destId="{62159BF1-D36D-4D61-81BE-307177792E60}" srcOrd="4" destOrd="0" presId="urn:microsoft.com/office/officeart/2005/8/layout/orgChart1"/>
    <dgm:cxn modelId="{A32C0F63-E502-4989-8DB9-20E32D1F22BB}" type="presParOf" srcId="{62159BF1-D36D-4D61-81BE-307177792E60}" destId="{707A8E5F-CF0E-4380-B192-4F1F41069CA7}" srcOrd="0" destOrd="0" presId="urn:microsoft.com/office/officeart/2005/8/layout/orgChart1"/>
    <dgm:cxn modelId="{254065EC-09E8-4B52-9D84-BA70E635CECD}" type="presParOf" srcId="{707A8E5F-CF0E-4380-B192-4F1F41069CA7}" destId="{A894DDED-1D90-4773-8A3B-F6791BC47A9E}" srcOrd="0" destOrd="0" presId="urn:microsoft.com/office/officeart/2005/8/layout/orgChart1"/>
    <dgm:cxn modelId="{FA3ADF1A-9E37-474E-9596-AE9858BC05DF}" type="presParOf" srcId="{707A8E5F-CF0E-4380-B192-4F1F41069CA7}" destId="{EDBB0183-2F30-4D5E-9BBD-92C76FB42661}" srcOrd="1" destOrd="0" presId="urn:microsoft.com/office/officeart/2005/8/layout/orgChart1"/>
    <dgm:cxn modelId="{8663C1F5-1D54-4137-98C6-E58DC7744280}" type="presParOf" srcId="{62159BF1-D36D-4D61-81BE-307177792E60}" destId="{D5C44271-9970-4647-BA22-ABE02E6A30F1}" srcOrd="1" destOrd="0" presId="urn:microsoft.com/office/officeart/2005/8/layout/orgChart1"/>
    <dgm:cxn modelId="{674E34BF-2F10-4250-9C61-70DA2C26E34C}" type="presParOf" srcId="{62159BF1-D36D-4D61-81BE-307177792E60}" destId="{36D78072-2054-4272-BDF2-A4ECF140DF1F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0FBC75-9672-4D8F-B171-BA1184DC204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0DE0F620-BD07-4366-9AB5-D7CD2DA12B9D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Cultural differences significantly impact UK-China negotiations</a:t>
          </a:r>
        </a:p>
      </dgm:t>
    </dgm:pt>
    <dgm:pt modelId="{ADE6B553-8237-4F0D-B506-5E68068086A0}" type="parTrans" cxnId="{CAEAD5C9-BC63-4E66-8296-DECA0E5642F5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E67A008-D0CD-437D-8948-9E7CD0CAEF3D}" type="sibTrans" cxnId="{CAEAD5C9-BC63-4E66-8296-DECA0E5642F5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3C173B-A5ED-4A3D-BDE9-C90D9364133B}">
      <dgm:prSet custT="1"/>
      <dgm:spPr/>
      <dgm:t>
        <a:bodyPr/>
        <a:lstStyle/>
        <a:p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- Key elements: relationship approach, communication style, hierarchy, time orientation</a:t>
          </a:r>
        </a:p>
      </dgm:t>
    </dgm:pt>
    <dgm:pt modelId="{FFE918BC-2C9A-410A-9242-3B2436F3DE5F}" type="parTrans" cxnId="{DB186B42-3919-492A-A9D5-BC2BAFE176B4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78BFF2-E395-43F4-833C-A46910605E0F}" type="sibTrans" cxnId="{DB186B42-3919-492A-A9D5-BC2BAFE176B4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0E291E-AB11-4DD5-83DE-4F68CDE215F2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- Success requires:</a:t>
          </a:r>
        </a:p>
      </dgm:t>
    </dgm:pt>
    <dgm:pt modelId="{ECA55A36-84CC-40E6-94A3-0D21B2FE1D4E}" type="parTrans" cxnId="{41DABB65-001C-4852-90CD-1CE29FEA5E42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9A62F8-DD22-44CC-8C93-9FBF2BA69DD1}" type="sibTrans" cxnId="{41DABB65-001C-4852-90CD-1CE29FEA5E42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572C59-1F4E-403F-8FE1-DFC953F99F48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Cultural understanding and preparation</a:t>
          </a:r>
        </a:p>
      </dgm:t>
    </dgm:pt>
    <dgm:pt modelId="{154ECF38-9E3A-4DCA-83A3-6A9291811857}" type="parTrans" cxnId="{886EFE59-7273-4CDE-8966-7ADEC66EFE34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27CB850-E3A2-4AEB-9217-8E4FF3D04A61}" type="sibTrans" cxnId="{886EFE59-7273-4CDE-8966-7ADEC66EFE34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D96C24-D6EF-4306-B963-82D13B51FCDF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Relationship investment</a:t>
          </a:r>
        </a:p>
      </dgm:t>
    </dgm:pt>
    <dgm:pt modelId="{EE695A8D-7E23-4F54-9395-3CEA96B1EAAA}" type="parTrans" cxnId="{87957A38-8A88-447C-9E12-EAF36EF36707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63FC29-6EF8-4FB5-8C5F-B6E132594742}" type="sibTrans" cxnId="{87957A38-8A88-447C-9E12-EAF36EF36707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A4A98F-A178-4A56-9894-701952149B5D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Adapted communication</a:t>
          </a:r>
        </a:p>
      </dgm:t>
    </dgm:pt>
    <dgm:pt modelId="{694A0418-492D-4041-8300-55B137DC117E}" type="parTrans" cxnId="{1A5FA867-2CB6-49A4-BED7-F68B21806340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153733-45F8-407B-933D-F07B7F97F9EB}" type="sibTrans" cxnId="{1A5FA867-2CB6-49A4-BED7-F68B21806340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D0D965-DFE2-4D45-9E1A-99CBCEBE024C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Flexible negotiation approach</a:t>
          </a:r>
        </a:p>
      </dgm:t>
    </dgm:pt>
    <dgm:pt modelId="{69A0D582-1B3B-4B2D-9D69-B628BBB89A2F}" type="parTrans" cxnId="{C7400A27-D427-4EE9-8F64-01D7216C1F38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981757-1BB4-471D-A7AF-746D44357C58}" type="sibTrans" cxnId="{C7400A27-D427-4EE9-8F64-01D7216C1F38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69F329-6038-4C0E-9934-AE690E641469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Ongoing cultural learning</a:t>
          </a:r>
        </a:p>
      </dgm:t>
    </dgm:pt>
    <dgm:pt modelId="{E67DF6B9-40E2-4D2D-88EC-07D212D72256}" type="parTrans" cxnId="{2F87F549-57E9-4966-911B-9BDBF774B4A0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ADD93D0-17F2-4B13-B857-BA1C3A082EBB}" type="sibTrans" cxnId="{2F87F549-57E9-4966-911B-9BDBF774B4A0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C6055C-E0E5-4C8E-B600-A34D3C799017}">
      <dgm:prSet custT="1"/>
      <dgm:spPr/>
      <dgm:t>
        <a:bodyPr/>
        <a:lstStyle/>
        <a:p>
          <a:r>
            <a:rPr lang="en-IN" sz="1400">
              <a:latin typeface="Times New Roman" panose="02020603050405020304" pitchFamily="18" charset="0"/>
              <a:cs typeface="Times New Roman" panose="02020603050405020304" pitchFamily="18" charset="0"/>
            </a:rPr>
            <a:t>Investment in cultural intelligence yields business results</a:t>
          </a:r>
        </a:p>
      </dgm:t>
    </dgm:pt>
    <dgm:pt modelId="{81814375-4E8B-4BEE-A872-8E5687ACDD5A}" type="parTrans" cxnId="{49B92CC9-4E42-4AD4-A226-BCF42891153F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F97456-8BA2-40F9-93C2-CEB2405D9943}" type="sibTrans" cxnId="{49B92CC9-4E42-4AD4-A226-BCF42891153F}">
      <dgm:prSet/>
      <dgm:spPr/>
      <dgm:t>
        <a:bodyPr/>
        <a:lstStyle/>
        <a:p>
          <a:endParaRPr lang="en-IN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3231A2-EF84-4D9B-85CB-986330F65378}" type="pres">
      <dgm:prSet presAssocID="{FE0FBC75-9672-4D8F-B171-BA1184DC204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CD8E76C-72E8-46E1-BBD9-616F4DA2A34B}" type="pres">
      <dgm:prSet presAssocID="{0DE0F620-BD07-4366-9AB5-D7CD2DA12B9D}" presName="hierRoot1" presStyleCnt="0">
        <dgm:presLayoutVars>
          <dgm:hierBranch val="init"/>
        </dgm:presLayoutVars>
      </dgm:prSet>
      <dgm:spPr/>
    </dgm:pt>
    <dgm:pt modelId="{B1BDDBFA-069D-4AC4-8388-8544D9BB476A}" type="pres">
      <dgm:prSet presAssocID="{0DE0F620-BD07-4366-9AB5-D7CD2DA12B9D}" presName="rootComposite1" presStyleCnt="0"/>
      <dgm:spPr/>
    </dgm:pt>
    <dgm:pt modelId="{14B5A616-FFC0-46AA-A784-0CD45DCD1E56}" type="pres">
      <dgm:prSet presAssocID="{0DE0F620-BD07-4366-9AB5-D7CD2DA12B9D}" presName="rootText1" presStyleLbl="node0" presStyleIdx="0" presStyleCnt="4">
        <dgm:presLayoutVars>
          <dgm:chPref val="3"/>
        </dgm:presLayoutVars>
      </dgm:prSet>
      <dgm:spPr/>
    </dgm:pt>
    <dgm:pt modelId="{5287B14E-FCFA-4992-808E-CBA6B091E1C7}" type="pres">
      <dgm:prSet presAssocID="{0DE0F620-BD07-4366-9AB5-D7CD2DA12B9D}" presName="rootConnector1" presStyleLbl="node1" presStyleIdx="0" presStyleCnt="0"/>
      <dgm:spPr/>
    </dgm:pt>
    <dgm:pt modelId="{EB26A6DE-D190-4EF6-8C55-242FB96A349D}" type="pres">
      <dgm:prSet presAssocID="{0DE0F620-BD07-4366-9AB5-D7CD2DA12B9D}" presName="hierChild2" presStyleCnt="0"/>
      <dgm:spPr/>
    </dgm:pt>
    <dgm:pt modelId="{B0F6663B-EC8F-4498-B487-65AB3DCEE309}" type="pres">
      <dgm:prSet presAssocID="{0DE0F620-BD07-4366-9AB5-D7CD2DA12B9D}" presName="hierChild3" presStyleCnt="0"/>
      <dgm:spPr/>
    </dgm:pt>
    <dgm:pt modelId="{683E7DA9-2C74-4CCC-BB11-38CE98982B13}" type="pres">
      <dgm:prSet presAssocID="{993C173B-A5ED-4A3D-BDE9-C90D9364133B}" presName="hierRoot1" presStyleCnt="0">
        <dgm:presLayoutVars>
          <dgm:hierBranch val="init"/>
        </dgm:presLayoutVars>
      </dgm:prSet>
      <dgm:spPr/>
    </dgm:pt>
    <dgm:pt modelId="{6025E0A0-30B5-45C7-BE09-311BCCCFC473}" type="pres">
      <dgm:prSet presAssocID="{993C173B-A5ED-4A3D-BDE9-C90D9364133B}" presName="rootComposite1" presStyleCnt="0"/>
      <dgm:spPr/>
    </dgm:pt>
    <dgm:pt modelId="{2678F4BD-574C-4C07-90F3-3D35D591066A}" type="pres">
      <dgm:prSet presAssocID="{993C173B-A5ED-4A3D-BDE9-C90D9364133B}" presName="rootText1" presStyleLbl="node0" presStyleIdx="1" presStyleCnt="4" custScaleY="124140" custLinFactNeighborY="-25124">
        <dgm:presLayoutVars>
          <dgm:chPref val="3"/>
        </dgm:presLayoutVars>
      </dgm:prSet>
      <dgm:spPr/>
    </dgm:pt>
    <dgm:pt modelId="{FD2D66BF-6D62-46D2-8D50-1FE6091EFDCB}" type="pres">
      <dgm:prSet presAssocID="{993C173B-A5ED-4A3D-BDE9-C90D9364133B}" presName="rootConnector1" presStyleLbl="node1" presStyleIdx="0" presStyleCnt="0"/>
      <dgm:spPr/>
    </dgm:pt>
    <dgm:pt modelId="{4C7041B7-8FAA-4A51-B75C-B5F15D9F0041}" type="pres">
      <dgm:prSet presAssocID="{993C173B-A5ED-4A3D-BDE9-C90D9364133B}" presName="hierChild2" presStyleCnt="0"/>
      <dgm:spPr/>
    </dgm:pt>
    <dgm:pt modelId="{AD5A567F-B4B8-4778-8461-420B3D660254}" type="pres">
      <dgm:prSet presAssocID="{993C173B-A5ED-4A3D-BDE9-C90D9364133B}" presName="hierChild3" presStyleCnt="0"/>
      <dgm:spPr/>
    </dgm:pt>
    <dgm:pt modelId="{014F9429-E44F-4D7C-9581-06F51A9369A6}" type="pres">
      <dgm:prSet presAssocID="{790E291E-AB11-4DD5-83DE-4F68CDE215F2}" presName="hierRoot1" presStyleCnt="0">
        <dgm:presLayoutVars>
          <dgm:hierBranch val="init"/>
        </dgm:presLayoutVars>
      </dgm:prSet>
      <dgm:spPr/>
    </dgm:pt>
    <dgm:pt modelId="{0E235EA1-E7AF-44B0-A856-2FBB331E7261}" type="pres">
      <dgm:prSet presAssocID="{790E291E-AB11-4DD5-83DE-4F68CDE215F2}" presName="rootComposite1" presStyleCnt="0"/>
      <dgm:spPr/>
    </dgm:pt>
    <dgm:pt modelId="{319A29F7-6FC1-4C6C-B686-5A327989AFA1}" type="pres">
      <dgm:prSet presAssocID="{790E291E-AB11-4DD5-83DE-4F68CDE215F2}" presName="rootText1" presStyleLbl="node0" presStyleIdx="2" presStyleCnt="4">
        <dgm:presLayoutVars>
          <dgm:chPref val="3"/>
        </dgm:presLayoutVars>
      </dgm:prSet>
      <dgm:spPr/>
    </dgm:pt>
    <dgm:pt modelId="{B7D27AC7-5E1C-490F-96EB-25A6C86D8183}" type="pres">
      <dgm:prSet presAssocID="{790E291E-AB11-4DD5-83DE-4F68CDE215F2}" presName="rootConnector1" presStyleLbl="node1" presStyleIdx="0" presStyleCnt="0"/>
      <dgm:spPr/>
    </dgm:pt>
    <dgm:pt modelId="{DC19B888-A08D-440E-A41C-E3DC7915F502}" type="pres">
      <dgm:prSet presAssocID="{790E291E-AB11-4DD5-83DE-4F68CDE215F2}" presName="hierChild2" presStyleCnt="0"/>
      <dgm:spPr/>
    </dgm:pt>
    <dgm:pt modelId="{31335E2E-AAFD-4463-8931-484D06A27E44}" type="pres">
      <dgm:prSet presAssocID="{154ECF38-9E3A-4DCA-83A3-6A9291811857}" presName="Name37" presStyleLbl="parChTrans1D2" presStyleIdx="0" presStyleCnt="5"/>
      <dgm:spPr/>
    </dgm:pt>
    <dgm:pt modelId="{87102648-6764-4217-8151-89A80901D2D8}" type="pres">
      <dgm:prSet presAssocID="{FD572C59-1F4E-403F-8FE1-DFC953F99F48}" presName="hierRoot2" presStyleCnt="0">
        <dgm:presLayoutVars>
          <dgm:hierBranch val="init"/>
        </dgm:presLayoutVars>
      </dgm:prSet>
      <dgm:spPr/>
    </dgm:pt>
    <dgm:pt modelId="{B7BE711B-B696-4BD3-8C83-BD0A8C019C83}" type="pres">
      <dgm:prSet presAssocID="{FD572C59-1F4E-403F-8FE1-DFC953F99F48}" presName="rootComposite" presStyleCnt="0"/>
      <dgm:spPr/>
    </dgm:pt>
    <dgm:pt modelId="{3E1DA269-6778-4EAA-AC6D-C3B96ECEF625}" type="pres">
      <dgm:prSet presAssocID="{FD572C59-1F4E-403F-8FE1-DFC953F99F48}" presName="rootText" presStyleLbl="node2" presStyleIdx="0" presStyleCnt="5">
        <dgm:presLayoutVars>
          <dgm:chPref val="3"/>
        </dgm:presLayoutVars>
      </dgm:prSet>
      <dgm:spPr/>
    </dgm:pt>
    <dgm:pt modelId="{80B90261-D164-4534-9674-556D58B68542}" type="pres">
      <dgm:prSet presAssocID="{FD572C59-1F4E-403F-8FE1-DFC953F99F48}" presName="rootConnector" presStyleLbl="node2" presStyleIdx="0" presStyleCnt="5"/>
      <dgm:spPr/>
    </dgm:pt>
    <dgm:pt modelId="{3D730FBE-8587-4AE1-A0F1-E63D2E8EF669}" type="pres">
      <dgm:prSet presAssocID="{FD572C59-1F4E-403F-8FE1-DFC953F99F48}" presName="hierChild4" presStyleCnt="0"/>
      <dgm:spPr/>
    </dgm:pt>
    <dgm:pt modelId="{33745AE1-FF90-4F45-9C89-5C8EBF9363D4}" type="pres">
      <dgm:prSet presAssocID="{FD572C59-1F4E-403F-8FE1-DFC953F99F48}" presName="hierChild5" presStyleCnt="0"/>
      <dgm:spPr/>
    </dgm:pt>
    <dgm:pt modelId="{224D79E3-67A4-486F-8D53-D9BA80E9586F}" type="pres">
      <dgm:prSet presAssocID="{EE695A8D-7E23-4F54-9395-3CEA96B1EAAA}" presName="Name37" presStyleLbl="parChTrans1D2" presStyleIdx="1" presStyleCnt="5"/>
      <dgm:spPr/>
    </dgm:pt>
    <dgm:pt modelId="{8CFD2F52-751E-4DAD-BF83-424AFE677860}" type="pres">
      <dgm:prSet presAssocID="{F3D96C24-D6EF-4306-B963-82D13B51FCDF}" presName="hierRoot2" presStyleCnt="0">
        <dgm:presLayoutVars>
          <dgm:hierBranch val="init"/>
        </dgm:presLayoutVars>
      </dgm:prSet>
      <dgm:spPr/>
    </dgm:pt>
    <dgm:pt modelId="{0EB27481-DCF2-4CB1-A485-BAC5920D0D42}" type="pres">
      <dgm:prSet presAssocID="{F3D96C24-D6EF-4306-B963-82D13B51FCDF}" presName="rootComposite" presStyleCnt="0"/>
      <dgm:spPr/>
    </dgm:pt>
    <dgm:pt modelId="{694984C1-FE4B-4650-B080-2E16D262ABAA}" type="pres">
      <dgm:prSet presAssocID="{F3D96C24-D6EF-4306-B963-82D13B51FCDF}" presName="rootText" presStyleLbl="node2" presStyleIdx="1" presStyleCnt="5">
        <dgm:presLayoutVars>
          <dgm:chPref val="3"/>
        </dgm:presLayoutVars>
      </dgm:prSet>
      <dgm:spPr/>
    </dgm:pt>
    <dgm:pt modelId="{C28870C3-26AE-4C17-B54A-3A546B4CAF82}" type="pres">
      <dgm:prSet presAssocID="{F3D96C24-D6EF-4306-B963-82D13B51FCDF}" presName="rootConnector" presStyleLbl="node2" presStyleIdx="1" presStyleCnt="5"/>
      <dgm:spPr/>
    </dgm:pt>
    <dgm:pt modelId="{D16EA391-5307-41B1-A42B-5630222482D5}" type="pres">
      <dgm:prSet presAssocID="{F3D96C24-D6EF-4306-B963-82D13B51FCDF}" presName="hierChild4" presStyleCnt="0"/>
      <dgm:spPr/>
    </dgm:pt>
    <dgm:pt modelId="{6CE49775-2359-4522-A4FD-2233E4041D6F}" type="pres">
      <dgm:prSet presAssocID="{F3D96C24-D6EF-4306-B963-82D13B51FCDF}" presName="hierChild5" presStyleCnt="0"/>
      <dgm:spPr/>
    </dgm:pt>
    <dgm:pt modelId="{E577EF2A-6C25-4FC1-A9E3-60EB444E5647}" type="pres">
      <dgm:prSet presAssocID="{694A0418-492D-4041-8300-55B137DC117E}" presName="Name37" presStyleLbl="parChTrans1D2" presStyleIdx="2" presStyleCnt="5"/>
      <dgm:spPr/>
    </dgm:pt>
    <dgm:pt modelId="{9848E223-ECB5-4CEA-AF4F-591328A21F1D}" type="pres">
      <dgm:prSet presAssocID="{6DA4A98F-A178-4A56-9894-701952149B5D}" presName="hierRoot2" presStyleCnt="0">
        <dgm:presLayoutVars>
          <dgm:hierBranch val="init"/>
        </dgm:presLayoutVars>
      </dgm:prSet>
      <dgm:spPr/>
    </dgm:pt>
    <dgm:pt modelId="{AF16326E-054D-499D-B78F-E6A337785568}" type="pres">
      <dgm:prSet presAssocID="{6DA4A98F-A178-4A56-9894-701952149B5D}" presName="rootComposite" presStyleCnt="0"/>
      <dgm:spPr/>
    </dgm:pt>
    <dgm:pt modelId="{82A926C4-0F08-497E-ADCF-A63CA07AECBA}" type="pres">
      <dgm:prSet presAssocID="{6DA4A98F-A178-4A56-9894-701952149B5D}" presName="rootText" presStyleLbl="node2" presStyleIdx="2" presStyleCnt="5">
        <dgm:presLayoutVars>
          <dgm:chPref val="3"/>
        </dgm:presLayoutVars>
      </dgm:prSet>
      <dgm:spPr/>
    </dgm:pt>
    <dgm:pt modelId="{957BB7BA-5AC7-420B-9023-1BCEF22930F8}" type="pres">
      <dgm:prSet presAssocID="{6DA4A98F-A178-4A56-9894-701952149B5D}" presName="rootConnector" presStyleLbl="node2" presStyleIdx="2" presStyleCnt="5"/>
      <dgm:spPr/>
    </dgm:pt>
    <dgm:pt modelId="{D1D4B6E9-A58C-4CC1-8FA3-CE78B8332BC1}" type="pres">
      <dgm:prSet presAssocID="{6DA4A98F-A178-4A56-9894-701952149B5D}" presName="hierChild4" presStyleCnt="0"/>
      <dgm:spPr/>
    </dgm:pt>
    <dgm:pt modelId="{AD55F235-A5EF-43CA-9AD5-C6377441FA9A}" type="pres">
      <dgm:prSet presAssocID="{6DA4A98F-A178-4A56-9894-701952149B5D}" presName="hierChild5" presStyleCnt="0"/>
      <dgm:spPr/>
    </dgm:pt>
    <dgm:pt modelId="{7BBD6163-0AF1-4AA1-8B1B-D25040923778}" type="pres">
      <dgm:prSet presAssocID="{69A0D582-1B3B-4B2D-9D69-B628BBB89A2F}" presName="Name37" presStyleLbl="parChTrans1D2" presStyleIdx="3" presStyleCnt="5"/>
      <dgm:spPr/>
    </dgm:pt>
    <dgm:pt modelId="{F1641D5B-EE15-4F7E-9693-A4024F52DB30}" type="pres">
      <dgm:prSet presAssocID="{C9D0D965-DFE2-4D45-9E1A-99CBCEBE024C}" presName="hierRoot2" presStyleCnt="0">
        <dgm:presLayoutVars>
          <dgm:hierBranch val="init"/>
        </dgm:presLayoutVars>
      </dgm:prSet>
      <dgm:spPr/>
    </dgm:pt>
    <dgm:pt modelId="{535026FE-76B8-42BF-9F06-F75B57E37B57}" type="pres">
      <dgm:prSet presAssocID="{C9D0D965-DFE2-4D45-9E1A-99CBCEBE024C}" presName="rootComposite" presStyleCnt="0"/>
      <dgm:spPr/>
    </dgm:pt>
    <dgm:pt modelId="{EDBEA258-70ED-4FE5-B43B-E62168D71EED}" type="pres">
      <dgm:prSet presAssocID="{C9D0D965-DFE2-4D45-9E1A-99CBCEBE024C}" presName="rootText" presStyleLbl="node2" presStyleIdx="3" presStyleCnt="5">
        <dgm:presLayoutVars>
          <dgm:chPref val="3"/>
        </dgm:presLayoutVars>
      </dgm:prSet>
      <dgm:spPr/>
    </dgm:pt>
    <dgm:pt modelId="{B687A59C-67D4-4553-A09C-FDB3CBE00DBB}" type="pres">
      <dgm:prSet presAssocID="{C9D0D965-DFE2-4D45-9E1A-99CBCEBE024C}" presName="rootConnector" presStyleLbl="node2" presStyleIdx="3" presStyleCnt="5"/>
      <dgm:spPr/>
    </dgm:pt>
    <dgm:pt modelId="{A13045C0-B2C1-4D39-BFD0-7D5EA2AC24A2}" type="pres">
      <dgm:prSet presAssocID="{C9D0D965-DFE2-4D45-9E1A-99CBCEBE024C}" presName="hierChild4" presStyleCnt="0"/>
      <dgm:spPr/>
    </dgm:pt>
    <dgm:pt modelId="{A4D5BB23-7C41-412B-BA37-9271D5285D68}" type="pres">
      <dgm:prSet presAssocID="{C9D0D965-DFE2-4D45-9E1A-99CBCEBE024C}" presName="hierChild5" presStyleCnt="0"/>
      <dgm:spPr/>
    </dgm:pt>
    <dgm:pt modelId="{7517B26D-487A-4632-9E59-A72E3AE1D667}" type="pres">
      <dgm:prSet presAssocID="{E67DF6B9-40E2-4D2D-88EC-07D212D72256}" presName="Name37" presStyleLbl="parChTrans1D2" presStyleIdx="4" presStyleCnt="5"/>
      <dgm:spPr/>
    </dgm:pt>
    <dgm:pt modelId="{18D8EF9C-8A19-4682-923F-B8EB75B3C40F}" type="pres">
      <dgm:prSet presAssocID="{D369F329-6038-4C0E-9934-AE690E641469}" presName="hierRoot2" presStyleCnt="0">
        <dgm:presLayoutVars>
          <dgm:hierBranch val="init"/>
        </dgm:presLayoutVars>
      </dgm:prSet>
      <dgm:spPr/>
    </dgm:pt>
    <dgm:pt modelId="{20DF085A-3F4A-4A57-B585-332E0DAB3125}" type="pres">
      <dgm:prSet presAssocID="{D369F329-6038-4C0E-9934-AE690E641469}" presName="rootComposite" presStyleCnt="0"/>
      <dgm:spPr/>
    </dgm:pt>
    <dgm:pt modelId="{AADBA414-A10D-4540-B225-C411629E528E}" type="pres">
      <dgm:prSet presAssocID="{D369F329-6038-4C0E-9934-AE690E641469}" presName="rootText" presStyleLbl="node2" presStyleIdx="4" presStyleCnt="5">
        <dgm:presLayoutVars>
          <dgm:chPref val="3"/>
        </dgm:presLayoutVars>
      </dgm:prSet>
      <dgm:spPr/>
    </dgm:pt>
    <dgm:pt modelId="{8E0B6911-46E8-4D4C-B2D5-7E092F8226A9}" type="pres">
      <dgm:prSet presAssocID="{D369F329-6038-4C0E-9934-AE690E641469}" presName="rootConnector" presStyleLbl="node2" presStyleIdx="4" presStyleCnt="5"/>
      <dgm:spPr/>
    </dgm:pt>
    <dgm:pt modelId="{2C4A147A-D27A-4889-96CF-49B5372BA0AB}" type="pres">
      <dgm:prSet presAssocID="{D369F329-6038-4C0E-9934-AE690E641469}" presName="hierChild4" presStyleCnt="0"/>
      <dgm:spPr/>
    </dgm:pt>
    <dgm:pt modelId="{56E8A50E-5DFC-4EFC-9866-4EF448A4648A}" type="pres">
      <dgm:prSet presAssocID="{D369F329-6038-4C0E-9934-AE690E641469}" presName="hierChild5" presStyleCnt="0"/>
      <dgm:spPr/>
    </dgm:pt>
    <dgm:pt modelId="{2F05BFEB-2C38-44DB-8832-8FED65686C08}" type="pres">
      <dgm:prSet presAssocID="{790E291E-AB11-4DD5-83DE-4F68CDE215F2}" presName="hierChild3" presStyleCnt="0"/>
      <dgm:spPr/>
    </dgm:pt>
    <dgm:pt modelId="{5D1EAC49-3504-4B10-AB8C-13008E84F5DF}" type="pres">
      <dgm:prSet presAssocID="{79C6055C-E0E5-4C8E-B600-A34D3C799017}" presName="hierRoot1" presStyleCnt="0">
        <dgm:presLayoutVars>
          <dgm:hierBranch val="init"/>
        </dgm:presLayoutVars>
      </dgm:prSet>
      <dgm:spPr/>
    </dgm:pt>
    <dgm:pt modelId="{73999FFE-13EC-46AE-8064-EA4B935E7D45}" type="pres">
      <dgm:prSet presAssocID="{79C6055C-E0E5-4C8E-B600-A34D3C799017}" presName="rootComposite1" presStyleCnt="0"/>
      <dgm:spPr/>
    </dgm:pt>
    <dgm:pt modelId="{59E1128E-DAA2-4163-BCAA-EF94BDE50D5A}" type="pres">
      <dgm:prSet presAssocID="{79C6055C-E0E5-4C8E-B600-A34D3C799017}" presName="rootText1" presStyleLbl="node0" presStyleIdx="3" presStyleCnt="4">
        <dgm:presLayoutVars>
          <dgm:chPref val="3"/>
        </dgm:presLayoutVars>
      </dgm:prSet>
      <dgm:spPr/>
    </dgm:pt>
    <dgm:pt modelId="{D8D91AD7-3B34-489C-B5B6-71784CBD5FFF}" type="pres">
      <dgm:prSet presAssocID="{79C6055C-E0E5-4C8E-B600-A34D3C799017}" presName="rootConnector1" presStyleLbl="node1" presStyleIdx="0" presStyleCnt="0"/>
      <dgm:spPr/>
    </dgm:pt>
    <dgm:pt modelId="{FF44C6D8-DDF4-4016-9BF1-E99C1C992A0B}" type="pres">
      <dgm:prSet presAssocID="{79C6055C-E0E5-4C8E-B600-A34D3C799017}" presName="hierChild2" presStyleCnt="0"/>
      <dgm:spPr/>
    </dgm:pt>
    <dgm:pt modelId="{04A8AC0F-46F6-4725-8C9D-86F46EFCC4C2}" type="pres">
      <dgm:prSet presAssocID="{79C6055C-E0E5-4C8E-B600-A34D3C799017}" presName="hierChild3" presStyleCnt="0"/>
      <dgm:spPr/>
    </dgm:pt>
  </dgm:ptLst>
  <dgm:cxnLst>
    <dgm:cxn modelId="{C7400A27-D427-4EE9-8F64-01D7216C1F38}" srcId="{790E291E-AB11-4DD5-83DE-4F68CDE215F2}" destId="{C9D0D965-DFE2-4D45-9E1A-99CBCEBE024C}" srcOrd="3" destOrd="0" parTransId="{69A0D582-1B3B-4B2D-9D69-B628BBB89A2F}" sibTransId="{1E981757-1BB4-471D-A7AF-746D44357C58}"/>
    <dgm:cxn modelId="{0EFAA132-7A9A-446E-BACB-52063BC2CEC9}" type="presOf" srcId="{F3D96C24-D6EF-4306-B963-82D13B51FCDF}" destId="{694984C1-FE4B-4650-B080-2E16D262ABAA}" srcOrd="0" destOrd="0" presId="urn:microsoft.com/office/officeart/2005/8/layout/orgChart1"/>
    <dgm:cxn modelId="{2239D533-938E-4A25-98D3-2129A309EDFD}" type="presOf" srcId="{694A0418-492D-4041-8300-55B137DC117E}" destId="{E577EF2A-6C25-4FC1-A9E3-60EB444E5647}" srcOrd="0" destOrd="0" presId="urn:microsoft.com/office/officeart/2005/8/layout/orgChart1"/>
    <dgm:cxn modelId="{87957A38-8A88-447C-9E12-EAF36EF36707}" srcId="{790E291E-AB11-4DD5-83DE-4F68CDE215F2}" destId="{F3D96C24-D6EF-4306-B963-82D13B51FCDF}" srcOrd="1" destOrd="0" parTransId="{EE695A8D-7E23-4F54-9395-3CEA96B1EAAA}" sibTransId="{9963FC29-6EF8-4FB5-8C5F-B6E132594742}"/>
    <dgm:cxn modelId="{DB186B42-3919-492A-A9D5-BC2BAFE176B4}" srcId="{FE0FBC75-9672-4D8F-B171-BA1184DC2040}" destId="{993C173B-A5ED-4A3D-BDE9-C90D9364133B}" srcOrd="1" destOrd="0" parTransId="{FFE918BC-2C9A-410A-9242-3B2436F3DE5F}" sibTransId="{5B78BFF2-E395-43F4-833C-A46910605E0F}"/>
    <dgm:cxn modelId="{A3226E48-B574-49A1-9B6D-0D7769465729}" type="presOf" srcId="{79C6055C-E0E5-4C8E-B600-A34D3C799017}" destId="{D8D91AD7-3B34-489C-B5B6-71784CBD5FFF}" srcOrd="1" destOrd="0" presId="urn:microsoft.com/office/officeart/2005/8/layout/orgChart1"/>
    <dgm:cxn modelId="{2F87F549-57E9-4966-911B-9BDBF774B4A0}" srcId="{790E291E-AB11-4DD5-83DE-4F68CDE215F2}" destId="{D369F329-6038-4C0E-9934-AE690E641469}" srcOrd="4" destOrd="0" parTransId="{E67DF6B9-40E2-4D2D-88EC-07D212D72256}" sibTransId="{6ADD93D0-17F2-4B13-B857-BA1C3A082EBB}"/>
    <dgm:cxn modelId="{3A176E4F-1BAA-4D51-89D2-632CC854134F}" type="presOf" srcId="{E67DF6B9-40E2-4D2D-88EC-07D212D72256}" destId="{7517B26D-487A-4632-9E59-A72E3AE1D667}" srcOrd="0" destOrd="0" presId="urn:microsoft.com/office/officeart/2005/8/layout/orgChart1"/>
    <dgm:cxn modelId="{4B7C1A52-59DF-4CEB-84CB-A092EDB146FA}" type="presOf" srcId="{6DA4A98F-A178-4A56-9894-701952149B5D}" destId="{82A926C4-0F08-497E-ADCF-A63CA07AECBA}" srcOrd="0" destOrd="0" presId="urn:microsoft.com/office/officeart/2005/8/layout/orgChart1"/>
    <dgm:cxn modelId="{886EFE59-7273-4CDE-8966-7ADEC66EFE34}" srcId="{790E291E-AB11-4DD5-83DE-4F68CDE215F2}" destId="{FD572C59-1F4E-403F-8FE1-DFC953F99F48}" srcOrd="0" destOrd="0" parTransId="{154ECF38-9E3A-4DCA-83A3-6A9291811857}" sibTransId="{D27CB850-E3A2-4AEB-9217-8E4FF3D04A61}"/>
    <dgm:cxn modelId="{9A140F5B-3610-490E-89F3-DA895928BCD6}" type="presOf" srcId="{D369F329-6038-4C0E-9934-AE690E641469}" destId="{8E0B6911-46E8-4D4C-B2D5-7E092F8226A9}" srcOrd="1" destOrd="0" presId="urn:microsoft.com/office/officeart/2005/8/layout/orgChart1"/>
    <dgm:cxn modelId="{41DABB65-001C-4852-90CD-1CE29FEA5E42}" srcId="{FE0FBC75-9672-4D8F-B171-BA1184DC2040}" destId="{790E291E-AB11-4DD5-83DE-4F68CDE215F2}" srcOrd="2" destOrd="0" parTransId="{ECA55A36-84CC-40E6-94A3-0D21B2FE1D4E}" sibTransId="{CC9A62F8-DD22-44CC-8C93-9FBF2BA69DD1}"/>
    <dgm:cxn modelId="{1A5FA867-2CB6-49A4-BED7-F68B21806340}" srcId="{790E291E-AB11-4DD5-83DE-4F68CDE215F2}" destId="{6DA4A98F-A178-4A56-9894-701952149B5D}" srcOrd="2" destOrd="0" parTransId="{694A0418-492D-4041-8300-55B137DC117E}" sibTransId="{01153733-45F8-407B-933D-F07B7F97F9EB}"/>
    <dgm:cxn modelId="{E5F6EC6C-A52E-44FF-9351-FE7442C26C06}" type="presOf" srcId="{154ECF38-9E3A-4DCA-83A3-6A9291811857}" destId="{31335E2E-AAFD-4463-8931-484D06A27E44}" srcOrd="0" destOrd="0" presId="urn:microsoft.com/office/officeart/2005/8/layout/orgChart1"/>
    <dgm:cxn modelId="{DDFA8671-08AB-453C-8C6F-0453A96C1AFA}" type="presOf" srcId="{C9D0D965-DFE2-4D45-9E1A-99CBCEBE024C}" destId="{EDBEA258-70ED-4FE5-B43B-E62168D71EED}" srcOrd="0" destOrd="0" presId="urn:microsoft.com/office/officeart/2005/8/layout/orgChart1"/>
    <dgm:cxn modelId="{276C5D74-9B37-4E75-B1E7-B82BF2828E02}" type="presOf" srcId="{0DE0F620-BD07-4366-9AB5-D7CD2DA12B9D}" destId="{5287B14E-FCFA-4992-808E-CBA6B091E1C7}" srcOrd="1" destOrd="0" presId="urn:microsoft.com/office/officeart/2005/8/layout/orgChart1"/>
    <dgm:cxn modelId="{69B6A67B-8B43-496E-B157-0B20A0B55B57}" type="presOf" srcId="{69A0D582-1B3B-4B2D-9D69-B628BBB89A2F}" destId="{7BBD6163-0AF1-4AA1-8B1B-D25040923778}" srcOrd="0" destOrd="0" presId="urn:microsoft.com/office/officeart/2005/8/layout/orgChart1"/>
    <dgm:cxn modelId="{6A2C4B86-B228-4EE4-9247-F3B544329DF8}" type="presOf" srcId="{993C173B-A5ED-4A3D-BDE9-C90D9364133B}" destId="{FD2D66BF-6D62-46D2-8D50-1FE6091EFDCB}" srcOrd="1" destOrd="0" presId="urn:microsoft.com/office/officeart/2005/8/layout/orgChart1"/>
    <dgm:cxn modelId="{A3CD7D91-2769-4D6B-A6F0-F043BA074A13}" type="presOf" srcId="{993C173B-A5ED-4A3D-BDE9-C90D9364133B}" destId="{2678F4BD-574C-4C07-90F3-3D35D591066A}" srcOrd="0" destOrd="0" presId="urn:microsoft.com/office/officeart/2005/8/layout/orgChart1"/>
    <dgm:cxn modelId="{D846C491-BEF7-4A21-B0BD-3B0AEFB171E0}" type="presOf" srcId="{790E291E-AB11-4DD5-83DE-4F68CDE215F2}" destId="{B7D27AC7-5E1C-490F-96EB-25A6C86D8183}" srcOrd="1" destOrd="0" presId="urn:microsoft.com/office/officeart/2005/8/layout/orgChart1"/>
    <dgm:cxn modelId="{AB96429B-BAA6-4BD4-A7C7-B778620B1A78}" type="presOf" srcId="{0DE0F620-BD07-4366-9AB5-D7CD2DA12B9D}" destId="{14B5A616-FFC0-46AA-A784-0CD45DCD1E56}" srcOrd="0" destOrd="0" presId="urn:microsoft.com/office/officeart/2005/8/layout/orgChart1"/>
    <dgm:cxn modelId="{9C010BA7-294F-47DE-9AB3-F9527DAAC744}" type="presOf" srcId="{790E291E-AB11-4DD5-83DE-4F68CDE215F2}" destId="{319A29F7-6FC1-4C6C-B686-5A327989AFA1}" srcOrd="0" destOrd="0" presId="urn:microsoft.com/office/officeart/2005/8/layout/orgChart1"/>
    <dgm:cxn modelId="{927D85A7-9647-4D96-815A-E38A30CED57A}" type="presOf" srcId="{EE695A8D-7E23-4F54-9395-3CEA96B1EAAA}" destId="{224D79E3-67A4-486F-8D53-D9BA80E9586F}" srcOrd="0" destOrd="0" presId="urn:microsoft.com/office/officeart/2005/8/layout/orgChart1"/>
    <dgm:cxn modelId="{5C933EBD-2328-48BE-B91B-FE84CD43E12C}" type="presOf" srcId="{FD572C59-1F4E-403F-8FE1-DFC953F99F48}" destId="{80B90261-D164-4534-9674-556D58B68542}" srcOrd="1" destOrd="0" presId="urn:microsoft.com/office/officeart/2005/8/layout/orgChart1"/>
    <dgm:cxn modelId="{8AB480BE-7A70-4629-9310-2A9F23089FB2}" type="presOf" srcId="{F3D96C24-D6EF-4306-B963-82D13B51FCDF}" destId="{C28870C3-26AE-4C17-B54A-3A546B4CAF82}" srcOrd="1" destOrd="0" presId="urn:microsoft.com/office/officeart/2005/8/layout/orgChart1"/>
    <dgm:cxn modelId="{49B92CC9-4E42-4AD4-A226-BCF42891153F}" srcId="{FE0FBC75-9672-4D8F-B171-BA1184DC2040}" destId="{79C6055C-E0E5-4C8E-B600-A34D3C799017}" srcOrd="3" destOrd="0" parTransId="{81814375-4E8B-4BEE-A872-8E5687ACDD5A}" sibTransId="{43F97456-8BA2-40F9-93C2-CEB2405D9943}"/>
    <dgm:cxn modelId="{CAEAD5C9-BC63-4E66-8296-DECA0E5642F5}" srcId="{FE0FBC75-9672-4D8F-B171-BA1184DC2040}" destId="{0DE0F620-BD07-4366-9AB5-D7CD2DA12B9D}" srcOrd="0" destOrd="0" parTransId="{ADE6B553-8237-4F0D-B506-5E68068086A0}" sibTransId="{9E67A008-D0CD-437D-8948-9E7CD0CAEF3D}"/>
    <dgm:cxn modelId="{78967BD5-4F77-4798-9A26-A0F80EA8D5D2}" type="presOf" srcId="{C9D0D965-DFE2-4D45-9E1A-99CBCEBE024C}" destId="{B687A59C-67D4-4553-A09C-FDB3CBE00DBB}" srcOrd="1" destOrd="0" presId="urn:microsoft.com/office/officeart/2005/8/layout/orgChart1"/>
    <dgm:cxn modelId="{667810DE-B458-4FE0-98F1-3069AE89BE8C}" type="presOf" srcId="{D369F329-6038-4C0E-9934-AE690E641469}" destId="{AADBA414-A10D-4540-B225-C411629E528E}" srcOrd="0" destOrd="0" presId="urn:microsoft.com/office/officeart/2005/8/layout/orgChart1"/>
    <dgm:cxn modelId="{EDFBF5EC-E4A4-4639-82F5-94BB593C8441}" type="presOf" srcId="{6DA4A98F-A178-4A56-9894-701952149B5D}" destId="{957BB7BA-5AC7-420B-9023-1BCEF22930F8}" srcOrd="1" destOrd="0" presId="urn:microsoft.com/office/officeart/2005/8/layout/orgChart1"/>
    <dgm:cxn modelId="{1AC532F2-988F-4047-9AD2-9B1986C8A3AF}" type="presOf" srcId="{FE0FBC75-9672-4D8F-B171-BA1184DC2040}" destId="{2E3231A2-EF84-4D9B-85CB-986330F65378}" srcOrd="0" destOrd="0" presId="urn:microsoft.com/office/officeart/2005/8/layout/orgChart1"/>
    <dgm:cxn modelId="{9E2990F8-0153-4021-900E-90C30365F811}" type="presOf" srcId="{79C6055C-E0E5-4C8E-B600-A34D3C799017}" destId="{59E1128E-DAA2-4163-BCAA-EF94BDE50D5A}" srcOrd="0" destOrd="0" presId="urn:microsoft.com/office/officeart/2005/8/layout/orgChart1"/>
    <dgm:cxn modelId="{768C84FD-5D2F-4C4F-BB21-E5D127A83C32}" type="presOf" srcId="{FD572C59-1F4E-403F-8FE1-DFC953F99F48}" destId="{3E1DA269-6778-4EAA-AC6D-C3B96ECEF625}" srcOrd="0" destOrd="0" presId="urn:microsoft.com/office/officeart/2005/8/layout/orgChart1"/>
    <dgm:cxn modelId="{E8FD85E7-468E-4C73-A316-52E7584006A0}" type="presParOf" srcId="{2E3231A2-EF84-4D9B-85CB-986330F65378}" destId="{CCD8E76C-72E8-46E1-BBD9-616F4DA2A34B}" srcOrd="0" destOrd="0" presId="urn:microsoft.com/office/officeart/2005/8/layout/orgChart1"/>
    <dgm:cxn modelId="{E75EEDEE-0903-4613-9501-38B1AC86851D}" type="presParOf" srcId="{CCD8E76C-72E8-46E1-BBD9-616F4DA2A34B}" destId="{B1BDDBFA-069D-4AC4-8388-8544D9BB476A}" srcOrd="0" destOrd="0" presId="urn:microsoft.com/office/officeart/2005/8/layout/orgChart1"/>
    <dgm:cxn modelId="{7AD42C98-4CFF-4CCB-AB15-C6DC916C047A}" type="presParOf" srcId="{B1BDDBFA-069D-4AC4-8388-8544D9BB476A}" destId="{14B5A616-FFC0-46AA-A784-0CD45DCD1E56}" srcOrd="0" destOrd="0" presId="urn:microsoft.com/office/officeart/2005/8/layout/orgChart1"/>
    <dgm:cxn modelId="{D2693DDB-01CD-48EB-9151-1796473C52E4}" type="presParOf" srcId="{B1BDDBFA-069D-4AC4-8388-8544D9BB476A}" destId="{5287B14E-FCFA-4992-808E-CBA6B091E1C7}" srcOrd="1" destOrd="0" presId="urn:microsoft.com/office/officeart/2005/8/layout/orgChart1"/>
    <dgm:cxn modelId="{3143E470-80E1-4F94-BCD3-077617E72245}" type="presParOf" srcId="{CCD8E76C-72E8-46E1-BBD9-616F4DA2A34B}" destId="{EB26A6DE-D190-4EF6-8C55-242FB96A349D}" srcOrd="1" destOrd="0" presId="urn:microsoft.com/office/officeart/2005/8/layout/orgChart1"/>
    <dgm:cxn modelId="{E6787073-29A6-4E1B-8901-F2F018EAE7FA}" type="presParOf" srcId="{CCD8E76C-72E8-46E1-BBD9-616F4DA2A34B}" destId="{B0F6663B-EC8F-4498-B487-65AB3DCEE309}" srcOrd="2" destOrd="0" presId="urn:microsoft.com/office/officeart/2005/8/layout/orgChart1"/>
    <dgm:cxn modelId="{7D93666A-9FD6-4D8C-B2BE-8564F2FFDC7A}" type="presParOf" srcId="{2E3231A2-EF84-4D9B-85CB-986330F65378}" destId="{683E7DA9-2C74-4CCC-BB11-38CE98982B13}" srcOrd="1" destOrd="0" presId="urn:microsoft.com/office/officeart/2005/8/layout/orgChart1"/>
    <dgm:cxn modelId="{8A897E25-805A-43D9-8709-3F60627CFF3E}" type="presParOf" srcId="{683E7DA9-2C74-4CCC-BB11-38CE98982B13}" destId="{6025E0A0-30B5-45C7-BE09-311BCCCFC473}" srcOrd="0" destOrd="0" presId="urn:microsoft.com/office/officeart/2005/8/layout/orgChart1"/>
    <dgm:cxn modelId="{1B19B9C4-DCA2-47C6-B717-D212EB13BD97}" type="presParOf" srcId="{6025E0A0-30B5-45C7-BE09-311BCCCFC473}" destId="{2678F4BD-574C-4C07-90F3-3D35D591066A}" srcOrd="0" destOrd="0" presId="urn:microsoft.com/office/officeart/2005/8/layout/orgChart1"/>
    <dgm:cxn modelId="{556C9215-B34A-438B-A122-65D06964CD8A}" type="presParOf" srcId="{6025E0A0-30B5-45C7-BE09-311BCCCFC473}" destId="{FD2D66BF-6D62-46D2-8D50-1FE6091EFDCB}" srcOrd="1" destOrd="0" presId="urn:microsoft.com/office/officeart/2005/8/layout/orgChart1"/>
    <dgm:cxn modelId="{D56CCC23-FBC2-4BAF-A488-F0349C72B01A}" type="presParOf" srcId="{683E7DA9-2C74-4CCC-BB11-38CE98982B13}" destId="{4C7041B7-8FAA-4A51-B75C-B5F15D9F0041}" srcOrd="1" destOrd="0" presId="urn:microsoft.com/office/officeart/2005/8/layout/orgChart1"/>
    <dgm:cxn modelId="{F39B14B7-CC77-493D-976D-C50CDF15C352}" type="presParOf" srcId="{683E7DA9-2C74-4CCC-BB11-38CE98982B13}" destId="{AD5A567F-B4B8-4778-8461-420B3D660254}" srcOrd="2" destOrd="0" presId="urn:microsoft.com/office/officeart/2005/8/layout/orgChart1"/>
    <dgm:cxn modelId="{EEF64BE7-C0A8-4201-95E7-1D44382005B5}" type="presParOf" srcId="{2E3231A2-EF84-4D9B-85CB-986330F65378}" destId="{014F9429-E44F-4D7C-9581-06F51A9369A6}" srcOrd="2" destOrd="0" presId="urn:microsoft.com/office/officeart/2005/8/layout/orgChart1"/>
    <dgm:cxn modelId="{D57E5417-1088-432A-BBAB-C7CE1D6395DC}" type="presParOf" srcId="{014F9429-E44F-4D7C-9581-06F51A9369A6}" destId="{0E235EA1-E7AF-44B0-A856-2FBB331E7261}" srcOrd="0" destOrd="0" presId="urn:microsoft.com/office/officeart/2005/8/layout/orgChart1"/>
    <dgm:cxn modelId="{E10C0875-D6C4-4919-B299-4E8CAC7CDCE8}" type="presParOf" srcId="{0E235EA1-E7AF-44B0-A856-2FBB331E7261}" destId="{319A29F7-6FC1-4C6C-B686-5A327989AFA1}" srcOrd="0" destOrd="0" presId="urn:microsoft.com/office/officeart/2005/8/layout/orgChart1"/>
    <dgm:cxn modelId="{23562451-8AEE-4A79-B990-0952AB9B7899}" type="presParOf" srcId="{0E235EA1-E7AF-44B0-A856-2FBB331E7261}" destId="{B7D27AC7-5E1C-490F-96EB-25A6C86D8183}" srcOrd="1" destOrd="0" presId="urn:microsoft.com/office/officeart/2005/8/layout/orgChart1"/>
    <dgm:cxn modelId="{ED675B6B-9046-4680-9915-D54BC7D55774}" type="presParOf" srcId="{014F9429-E44F-4D7C-9581-06F51A9369A6}" destId="{DC19B888-A08D-440E-A41C-E3DC7915F502}" srcOrd="1" destOrd="0" presId="urn:microsoft.com/office/officeart/2005/8/layout/orgChart1"/>
    <dgm:cxn modelId="{6DF87844-D794-482A-BEEC-073ADCBDD659}" type="presParOf" srcId="{DC19B888-A08D-440E-A41C-E3DC7915F502}" destId="{31335E2E-AAFD-4463-8931-484D06A27E44}" srcOrd="0" destOrd="0" presId="urn:microsoft.com/office/officeart/2005/8/layout/orgChart1"/>
    <dgm:cxn modelId="{F42E7F11-5125-4809-8666-534D40C2BF4A}" type="presParOf" srcId="{DC19B888-A08D-440E-A41C-E3DC7915F502}" destId="{87102648-6764-4217-8151-89A80901D2D8}" srcOrd="1" destOrd="0" presId="urn:microsoft.com/office/officeart/2005/8/layout/orgChart1"/>
    <dgm:cxn modelId="{3A8617B7-ACF3-4E4A-A853-BBCB2AC52BB3}" type="presParOf" srcId="{87102648-6764-4217-8151-89A80901D2D8}" destId="{B7BE711B-B696-4BD3-8C83-BD0A8C019C83}" srcOrd="0" destOrd="0" presId="urn:microsoft.com/office/officeart/2005/8/layout/orgChart1"/>
    <dgm:cxn modelId="{1B6F29C4-AF05-4664-AF18-46C7D161469A}" type="presParOf" srcId="{B7BE711B-B696-4BD3-8C83-BD0A8C019C83}" destId="{3E1DA269-6778-4EAA-AC6D-C3B96ECEF625}" srcOrd="0" destOrd="0" presId="urn:microsoft.com/office/officeart/2005/8/layout/orgChart1"/>
    <dgm:cxn modelId="{47F235EB-DF8A-4A2F-86FB-4098FD83EBC4}" type="presParOf" srcId="{B7BE711B-B696-4BD3-8C83-BD0A8C019C83}" destId="{80B90261-D164-4534-9674-556D58B68542}" srcOrd="1" destOrd="0" presId="urn:microsoft.com/office/officeart/2005/8/layout/orgChart1"/>
    <dgm:cxn modelId="{97A2AF07-EA3A-4186-A2DD-C7083DC49BB0}" type="presParOf" srcId="{87102648-6764-4217-8151-89A80901D2D8}" destId="{3D730FBE-8587-4AE1-A0F1-E63D2E8EF669}" srcOrd="1" destOrd="0" presId="urn:microsoft.com/office/officeart/2005/8/layout/orgChart1"/>
    <dgm:cxn modelId="{494B1A72-87D7-4A31-9916-B9EA57293A0C}" type="presParOf" srcId="{87102648-6764-4217-8151-89A80901D2D8}" destId="{33745AE1-FF90-4F45-9C89-5C8EBF9363D4}" srcOrd="2" destOrd="0" presId="urn:microsoft.com/office/officeart/2005/8/layout/orgChart1"/>
    <dgm:cxn modelId="{270CD2DE-00E1-42A4-B825-F02D5C4FDB52}" type="presParOf" srcId="{DC19B888-A08D-440E-A41C-E3DC7915F502}" destId="{224D79E3-67A4-486F-8D53-D9BA80E9586F}" srcOrd="2" destOrd="0" presId="urn:microsoft.com/office/officeart/2005/8/layout/orgChart1"/>
    <dgm:cxn modelId="{47BE6448-6E10-405F-B681-EAFA76808EAE}" type="presParOf" srcId="{DC19B888-A08D-440E-A41C-E3DC7915F502}" destId="{8CFD2F52-751E-4DAD-BF83-424AFE677860}" srcOrd="3" destOrd="0" presId="urn:microsoft.com/office/officeart/2005/8/layout/orgChart1"/>
    <dgm:cxn modelId="{A0684AA1-E560-42B5-B789-3F20EDE8E00D}" type="presParOf" srcId="{8CFD2F52-751E-4DAD-BF83-424AFE677860}" destId="{0EB27481-DCF2-4CB1-A485-BAC5920D0D42}" srcOrd="0" destOrd="0" presId="urn:microsoft.com/office/officeart/2005/8/layout/orgChart1"/>
    <dgm:cxn modelId="{DF19B166-0962-4232-B27C-D0EA271E78F0}" type="presParOf" srcId="{0EB27481-DCF2-4CB1-A485-BAC5920D0D42}" destId="{694984C1-FE4B-4650-B080-2E16D262ABAA}" srcOrd="0" destOrd="0" presId="urn:microsoft.com/office/officeart/2005/8/layout/orgChart1"/>
    <dgm:cxn modelId="{DECC33D3-3428-48C3-B443-018F989EA56A}" type="presParOf" srcId="{0EB27481-DCF2-4CB1-A485-BAC5920D0D42}" destId="{C28870C3-26AE-4C17-B54A-3A546B4CAF82}" srcOrd="1" destOrd="0" presId="urn:microsoft.com/office/officeart/2005/8/layout/orgChart1"/>
    <dgm:cxn modelId="{8184269E-7547-4432-AA3D-234897232AF0}" type="presParOf" srcId="{8CFD2F52-751E-4DAD-BF83-424AFE677860}" destId="{D16EA391-5307-41B1-A42B-5630222482D5}" srcOrd="1" destOrd="0" presId="urn:microsoft.com/office/officeart/2005/8/layout/orgChart1"/>
    <dgm:cxn modelId="{8889A860-CA2B-418D-B608-A45C58D9BA42}" type="presParOf" srcId="{8CFD2F52-751E-4DAD-BF83-424AFE677860}" destId="{6CE49775-2359-4522-A4FD-2233E4041D6F}" srcOrd="2" destOrd="0" presId="urn:microsoft.com/office/officeart/2005/8/layout/orgChart1"/>
    <dgm:cxn modelId="{9C3E104C-0388-4A01-942E-2A73F79F6719}" type="presParOf" srcId="{DC19B888-A08D-440E-A41C-E3DC7915F502}" destId="{E577EF2A-6C25-4FC1-A9E3-60EB444E5647}" srcOrd="4" destOrd="0" presId="urn:microsoft.com/office/officeart/2005/8/layout/orgChart1"/>
    <dgm:cxn modelId="{CC0DDFA6-5ED6-42E9-8F49-75DCF29B0731}" type="presParOf" srcId="{DC19B888-A08D-440E-A41C-E3DC7915F502}" destId="{9848E223-ECB5-4CEA-AF4F-591328A21F1D}" srcOrd="5" destOrd="0" presId="urn:microsoft.com/office/officeart/2005/8/layout/orgChart1"/>
    <dgm:cxn modelId="{3BFB76BD-6436-4559-80DB-713BFCAEAD9D}" type="presParOf" srcId="{9848E223-ECB5-4CEA-AF4F-591328A21F1D}" destId="{AF16326E-054D-499D-B78F-E6A337785568}" srcOrd="0" destOrd="0" presId="urn:microsoft.com/office/officeart/2005/8/layout/orgChart1"/>
    <dgm:cxn modelId="{3B55AFED-A051-42EC-BEEF-D7D81A0196CE}" type="presParOf" srcId="{AF16326E-054D-499D-B78F-E6A337785568}" destId="{82A926C4-0F08-497E-ADCF-A63CA07AECBA}" srcOrd="0" destOrd="0" presId="urn:microsoft.com/office/officeart/2005/8/layout/orgChart1"/>
    <dgm:cxn modelId="{FE338D4D-B32B-415D-876E-A115B0C8E2C2}" type="presParOf" srcId="{AF16326E-054D-499D-B78F-E6A337785568}" destId="{957BB7BA-5AC7-420B-9023-1BCEF22930F8}" srcOrd="1" destOrd="0" presId="urn:microsoft.com/office/officeart/2005/8/layout/orgChart1"/>
    <dgm:cxn modelId="{3C93104A-90B2-45E9-94B2-B898C377267D}" type="presParOf" srcId="{9848E223-ECB5-4CEA-AF4F-591328A21F1D}" destId="{D1D4B6E9-A58C-4CC1-8FA3-CE78B8332BC1}" srcOrd="1" destOrd="0" presId="urn:microsoft.com/office/officeart/2005/8/layout/orgChart1"/>
    <dgm:cxn modelId="{A905A340-FB2F-497F-A3B0-245B15153C6D}" type="presParOf" srcId="{9848E223-ECB5-4CEA-AF4F-591328A21F1D}" destId="{AD55F235-A5EF-43CA-9AD5-C6377441FA9A}" srcOrd="2" destOrd="0" presId="urn:microsoft.com/office/officeart/2005/8/layout/orgChart1"/>
    <dgm:cxn modelId="{6F96AAF9-21F1-4D55-B5AA-2785C9FE84F6}" type="presParOf" srcId="{DC19B888-A08D-440E-A41C-E3DC7915F502}" destId="{7BBD6163-0AF1-4AA1-8B1B-D25040923778}" srcOrd="6" destOrd="0" presId="urn:microsoft.com/office/officeart/2005/8/layout/orgChart1"/>
    <dgm:cxn modelId="{A14521B7-1048-4E40-B1D6-407F583F349E}" type="presParOf" srcId="{DC19B888-A08D-440E-A41C-E3DC7915F502}" destId="{F1641D5B-EE15-4F7E-9693-A4024F52DB30}" srcOrd="7" destOrd="0" presId="urn:microsoft.com/office/officeart/2005/8/layout/orgChart1"/>
    <dgm:cxn modelId="{70BA3FFA-9395-428D-91B0-45DA25F889F3}" type="presParOf" srcId="{F1641D5B-EE15-4F7E-9693-A4024F52DB30}" destId="{535026FE-76B8-42BF-9F06-F75B57E37B57}" srcOrd="0" destOrd="0" presId="urn:microsoft.com/office/officeart/2005/8/layout/orgChart1"/>
    <dgm:cxn modelId="{98B2BD79-7C06-47F4-8EBE-B289FFE5BAC9}" type="presParOf" srcId="{535026FE-76B8-42BF-9F06-F75B57E37B57}" destId="{EDBEA258-70ED-4FE5-B43B-E62168D71EED}" srcOrd="0" destOrd="0" presId="urn:microsoft.com/office/officeart/2005/8/layout/orgChart1"/>
    <dgm:cxn modelId="{09766DDD-7F6B-4916-89CB-FA4C51463320}" type="presParOf" srcId="{535026FE-76B8-42BF-9F06-F75B57E37B57}" destId="{B687A59C-67D4-4553-A09C-FDB3CBE00DBB}" srcOrd="1" destOrd="0" presId="urn:microsoft.com/office/officeart/2005/8/layout/orgChart1"/>
    <dgm:cxn modelId="{9E6396D9-C37A-4B97-BF5C-9138C75FB192}" type="presParOf" srcId="{F1641D5B-EE15-4F7E-9693-A4024F52DB30}" destId="{A13045C0-B2C1-4D39-BFD0-7D5EA2AC24A2}" srcOrd="1" destOrd="0" presId="urn:microsoft.com/office/officeart/2005/8/layout/orgChart1"/>
    <dgm:cxn modelId="{EE86979D-A117-4DDF-A60F-21226BBFAD17}" type="presParOf" srcId="{F1641D5B-EE15-4F7E-9693-A4024F52DB30}" destId="{A4D5BB23-7C41-412B-BA37-9271D5285D68}" srcOrd="2" destOrd="0" presId="urn:microsoft.com/office/officeart/2005/8/layout/orgChart1"/>
    <dgm:cxn modelId="{3AF192A6-6371-4BA5-B770-C65228FA3604}" type="presParOf" srcId="{DC19B888-A08D-440E-A41C-E3DC7915F502}" destId="{7517B26D-487A-4632-9E59-A72E3AE1D667}" srcOrd="8" destOrd="0" presId="urn:microsoft.com/office/officeart/2005/8/layout/orgChart1"/>
    <dgm:cxn modelId="{2D453F61-76EA-4B40-A7C1-5C7B032F9AF0}" type="presParOf" srcId="{DC19B888-A08D-440E-A41C-E3DC7915F502}" destId="{18D8EF9C-8A19-4682-923F-B8EB75B3C40F}" srcOrd="9" destOrd="0" presId="urn:microsoft.com/office/officeart/2005/8/layout/orgChart1"/>
    <dgm:cxn modelId="{3B79F8E5-8207-4D2A-8E84-89EF40C4B2A7}" type="presParOf" srcId="{18D8EF9C-8A19-4682-923F-B8EB75B3C40F}" destId="{20DF085A-3F4A-4A57-B585-332E0DAB3125}" srcOrd="0" destOrd="0" presId="urn:microsoft.com/office/officeart/2005/8/layout/orgChart1"/>
    <dgm:cxn modelId="{1029DA6E-9A01-4CCD-A43F-D9EE5F0611EB}" type="presParOf" srcId="{20DF085A-3F4A-4A57-B585-332E0DAB3125}" destId="{AADBA414-A10D-4540-B225-C411629E528E}" srcOrd="0" destOrd="0" presId="urn:microsoft.com/office/officeart/2005/8/layout/orgChart1"/>
    <dgm:cxn modelId="{FDC22C29-A0C7-4B53-B253-9471D04B85C7}" type="presParOf" srcId="{20DF085A-3F4A-4A57-B585-332E0DAB3125}" destId="{8E0B6911-46E8-4D4C-B2D5-7E092F8226A9}" srcOrd="1" destOrd="0" presId="urn:microsoft.com/office/officeart/2005/8/layout/orgChart1"/>
    <dgm:cxn modelId="{AB2D5DB1-0121-406E-8B34-E42B1B38778A}" type="presParOf" srcId="{18D8EF9C-8A19-4682-923F-B8EB75B3C40F}" destId="{2C4A147A-D27A-4889-96CF-49B5372BA0AB}" srcOrd="1" destOrd="0" presId="urn:microsoft.com/office/officeart/2005/8/layout/orgChart1"/>
    <dgm:cxn modelId="{22BA5505-2955-4440-9F6D-B61BAE3BAB5F}" type="presParOf" srcId="{18D8EF9C-8A19-4682-923F-B8EB75B3C40F}" destId="{56E8A50E-5DFC-4EFC-9866-4EF448A4648A}" srcOrd="2" destOrd="0" presId="urn:microsoft.com/office/officeart/2005/8/layout/orgChart1"/>
    <dgm:cxn modelId="{ED0A6A7C-9A6B-4E5A-A8F8-2270D856D57D}" type="presParOf" srcId="{014F9429-E44F-4D7C-9581-06F51A9369A6}" destId="{2F05BFEB-2C38-44DB-8832-8FED65686C08}" srcOrd="2" destOrd="0" presId="urn:microsoft.com/office/officeart/2005/8/layout/orgChart1"/>
    <dgm:cxn modelId="{4928FADB-CBFF-479D-881B-8FAAA923AAE1}" type="presParOf" srcId="{2E3231A2-EF84-4D9B-85CB-986330F65378}" destId="{5D1EAC49-3504-4B10-AB8C-13008E84F5DF}" srcOrd="3" destOrd="0" presId="urn:microsoft.com/office/officeart/2005/8/layout/orgChart1"/>
    <dgm:cxn modelId="{8F867C85-AF6D-401A-833A-7F05F3543E00}" type="presParOf" srcId="{5D1EAC49-3504-4B10-AB8C-13008E84F5DF}" destId="{73999FFE-13EC-46AE-8064-EA4B935E7D45}" srcOrd="0" destOrd="0" presId="urn:microsoft.com/office/officeart/2005/8/layout/orgChart1"/>
    <dgm:cxn modelId="{7244674E-62E9-4509-B118-59162CB40C31}" type="presParOf" srcId="{73999FFE-13EC-46AE-8064-EA4B935E7D45}" destId="{59E1128E-DAA2-4163-BCAA-EF94BDE50D5A}" srcOrd="0" destOrd="0" presId="urn:microsoft.com/office/officeart/2005/8/layout/orgChart1"/>
    <dgm:cxn modelId="{23930CDD-30FA-4FA1-B1FC-0A1A988A1C09}" type="presParOf" srcId="{73999FFE-13EC-46AE-8064-EA4B935E7D45}" destId="{D8D91AD7-3B34-489C-B5B6-71784CBD5FFF}" srcOrd="1" destOrd="0" presId="urn:microsoft.com/office/officeart/2005/8/layout/orgChart1"/>
    <dgm:cxn modelId="{DB5CA1AF-A1D9-46D7-B008-14456C465B57}" type="presParOf" srcId="{5D1EAC49-3504-4B10-AB8C-13008E84F5DF}" destId="{FF44C6D8-DDF4-4016-9BF1-E99C1C992A0B}" srcOrd="1" destOrd="0" presId="urn:microsoft.com/office/officeart/2005/8/layout/orgChart1"/>
    <dgm:cxn modelId="{14BED1D1-0FEF-4DD8-988F-1275C927F7C6}" type="presParOf" srcId="{5D1EAC49-3504-4B10-AB8C-13008E84F5DF}" destId="{04A8AC0F-46F6-4725-8C9D-86F46EFCC4C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0E606E-4135-45C3-BBE9-6DD929861679}">
      <dsp:nvSpPr>
        <dsp:cNvPr id="0" name=""/>
        <dsp:cNvSpPr/>
      </dsp:nvSpPr>
      <dsp:spPr>
        <a:xfrm>
          <a:off x="3908" y="799144"/>
          <a:ext cx="2350389" cy="8787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UK-China trade relationship: £93 billion in 2022</a:t>
          </a:r>
        </a:p>
      </dsp:txBody>
      <dsp:txXfrm>
        <a:off x="3908" y="799144"/>
        <a:ext cx="2350389" cy="878756"/>
      </dsp:txXfrm>
    </dsp:sp>
    <dsp:sp modelId="{3350E44F-A709-4F3F-A604-3271368A53E1}">
      <dsp:nvSpPr>
        <dsp:cNvPr id="0" name=""/>
        <dsp:cNvSpPr/>
      </dsp:nvSpPr>
      <dsp:spPr>
        <a:xfrm>
          <a:off x="3908" y="1677900"/>
          <a:ext cx="2350389" cy="8344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01D46-BE35-447A-8544-C75F51221944}">
      <dsp:nvSpPr>
        <dsp:cNvPr id="0" name=""/>
        <dsp:cNvSpPr/>
      </dsp:nvSpPr>
      <dsp:spPr>
        <a:xfrm>
          <a:off x="2683352" y="799144"/>
          <a:ext cx="2350389" cy="8787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Complementary business strengths</a:t>
          </a:r>
        </a:p>
      </dsp:txBody>
      <dsp:txXfrm>
        <a:off x="2683352" y="799144"/>
        <a:ext cx="2350389" cy="878756"/>
      </dsp:txXfrm>
    </dsp:sp>
    <dsp:sp modelId="{C2DA6A2D-F20A-4B98-BF7D-26DFD70EA6D8}">
      <dsp:nvSpPr>
        <dsp:cNvPr id="0" name=""/>
        <dsp:cNvSpPr/>
      </dsp:nvSpPr>
      <dsp:spPr>
        <a:xfrm>
          <a:off x="2683352" y="1677900"/>
          <a:ext cx="2350389" cy="8344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7E9B5-4E5D-413F-B581-58CA45E50D70}">
      <dsp:nvSpPr>
        <dsp:cNvPr id="0" name=""/>
        <dsp:cNvSpPr/>
      </dsp:nvSpPr>
      <dsp:spPr>
        <a:xfrm>
          <a:off x="5362796" y="799144"/>
          <a:ext cx="2350389" cy="8787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Different approaches to business negotiations</a:t>
          </a:r>
        </a:p>
      </dsp:txBody>
      <dsp:txXfrm>
        <a:off x="5362796" y="799144"/>
        <a:ext cx="2350389" cy="878756"/>
      </dsp:txXfrm>
    </dsp:sp>
    <dsp:sp modelId="{A4F279C7-CCF9-4DF4-AAE3-61A42FCADC72}">
      <dsp:nvSpPr>
        <dsp:cNvPr id="0" name=""/>
        <dsp:cNvSpPr/>
      </dsp:nvSpPr>
      <dsp:spPr>
        <a:xfrm>
          <a:off x="5362796" y="1677900"/>
          <a:ext cx="2350389" cy="8344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659132-9ABB-4153-97DA-5753F53EEC96}">
      <dsp:nvSpPr>
        <dsp:cNvPr id="0" name=""/>
        <dsp:cNvSpPr/>
      </dsp:nvSpPr>
      <dsp:spPr>
        <a:xfrm>
          <a:off x="8042239" y="799144"/>
          <a:ext cx="2350389" cy="8787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Need for cultural understanding in strategic partnerships</a:t>
          </a:r>
        </a:p>
      </dsp:txBody>
      <dsp:txXfrm>
        <a:off x="8042239" y="799144"/>
        <a:ext cx="2350389" cy="878756"/>
      </dsp:txXfrm>
    </dsp:sp>
    <dsp:sp modelId="{8348CC96-6BB4-4F29-AB9E-9B4B05A9E117}">
      <dsp:nvSpPr>
        <dsp:cNvPr id="0" name=""/>
        <dsp:cNvSpPr/>
      </dsp:nvSpPr>
      <dsp:spPr>
        <a:xfrm>
          <a:off x="8042239" y="1677900"/>
          <a:ext cx="2350389" cy="8344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08D976-D0CE-4FB4-A5EF-B6EA3FD5ECE7}">
      <dsp:nvSpPr>
        <dsp:cNvPr id="0" name=""/>
        <dsp:cNvSpPr/>
      </dsp:nvSpPr>
      <dsp:spPr>
        <a:xfrm>
          <a:off x="7252162" y="1513178"/>
          <a:ext cx="2464672" cy="2851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2584"/>
              </a:lnTo>
              <a:lnTo>
                <a:pt x="2464672" y="142584"/>
              </a:lnTo>
              <a:lnTo>
                <a:pt x="2464672" y="2851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1AE559-FBD4-4C2B-A5CE-D98EF0ACD9CC}">
      <dsp:nvSpPr>
        <dsp:cNvPr id="0" name=""/>
        <dsp:cNvSpPr/>
      </dsp:nvSpPr>
      <dsp:spPr>
        <a:xfrm>
          <a:off x="7252162" y="1513178"/>
          <a:ext cx="821557" cy="2851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2584"/>
              </a:lnTo>
              <a:lnTo>
                <a:pt x="821557" y="142584"/>
              </a:lnTo>
              <a:lnTo>
                <a:pt x="821557" y="2851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EAFB48-5961-4F96-BA47-36A50C81A4F3}">
      <dsp:nvSpPr>
        <dsp:cNvPr id="0" name=""/>
        <dsp:cNvSpPr/>
      </dsp:nvSpPr>
      <dsp:spPr>
        <a:xfrm>
          <a:off x="6430605" y="1513178"/>
          <a:ext cx="821557" cy="285168"/>
        </a:xfrm>
        <a:custGeom>
          <a:avLst/>
          <a:gdLst/>
          <a:ahLst/>
          <a:cxnLst/>
          <a:rect l="0" t="0" r="0" b="0"/>
          <a:pathLst>
            <a:path>
              <a:moveTo>
                <a:pt x="821557" y="0"/>
              </a:moveTo>
              <a:lnTo>
                <a:pt x="821557" y="142584"/>
              </a:lnTo>
              <a:lnTo>
                <a:pt x="0" y="142584"/>
              </a:lnTo>
              <a:lnTo>
                <a:pt x="0" y="2851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3F46317-3FB0-42DE-8510-316BE0B5EA03}">
      <dsp:nvSpPr>
        <dsp:cNvPr id="0" name=""/>
        <dsp:cNvSpPr/>
      </dsp:nvSpPr>
      <dsp:spPr>
        <a:xfrm>
          <a:off x="4787490" y="1513178"/>
          <a:ext cx="2464672" cy="285168"/>
        </a:xfrm>
        <a:custGeom>
          <a:avLst/>
          <a:gdLst/>
          <a:ahLst/>
          <a:cxnLst/>
          <a:rect l="0" t="0" r="0" b="0"/>
          <a:pathLst>
            <a:path>
              <a:moveTo>
                <a:pt x="2464672" y="0"/>
              </a:moveTo>
              <a:lnTo>
                <a:pt x="2464672" y="142584"/>
              </a:lnTo>
              <a:lnTo>
                <a:pt x="0" y="142584"/>
              </a:lnTo>
              <a:lnTo>
                <a:pt x="0" y="28516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D735FE-D622-48F9-8826-877F84E7DB41}">
      <dsp:nvSpPr>
        <dsp:cNvPr id="0" name=""/>
        <dsp:cNvSpPr/>
      </dsp:nvSpPr>
      <dsp:spPr>
        <a:xfrm>
          <a:off x="729" y="834205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 Communication Style:</a:t>
          </a:r>
        </a:p>
      </dsp:txBody>
      <dsp:txXfrm>
        <a:off x="729" y="834205"/>
        <a:ext cx="1357946" cy="678973"/>
      </dsp:txXfrm>
    </dsp:sp>
    <dsp:sp modelId="{335869EF-833F-4F68-8CCD-1AF5A20587E2}">
      <dsp:nvSpPr>
        <dsp:cNvPr id="0" name=""/>
        <dsp:cNvSpPr/>
      </dsp:nvSpPr>
      <dsp:spPr>
        <a:xfrm>
          <a:off x="1643844" y="834205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Direct, explicit, straightforward</a:t>
          </a:r>
        </a:p>
      </dsp:txBody>
      <dsp:txXfrm>
        <a:off x="1643844" y="834205"/>
        <a:ext cx="1357946" cy="678973"/>
      </dsp:txXfrm>
    </dsp:sp>
    <dsp:sp modelId="{25E24229-8E33-49F7-B3AD-3B45BD51668E}">
      <dsp:nvSpPr>
        <dsp:cNvPr id="0" name=""/>
        <dsp:cNvSpPr/>
      </dsp:nvSpPr>
      <dsp:spPr>
        <a:xfrm>
          <a:off x="3286959" y="834205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Disagreement openly expressed</a:t>
          </a:r>
        </a:p>
      </dsp:txBody>
      <dsp:txXfrm>
        <a:off x="3286959" y="834205"/>
        <a:ext cx="1357946" cy="678973"/>
      </dsp:txXfrm>
    </dsp:sp>
    <dsp:sp modelId="{EF5FC3FA-342A-445F-B98B-32A1E6EC21A3}">
      <dsp:nvSpPr>
        <dsp:cNvPr id="0" name=""/>
        <dsp:cNvSpPr/>
      </dsp:nvSpPr>
      <dsp:spPr>
        <a:xfrm>
          <a:off x="4930074" y="834205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Focus on clarity</a:t>
          </a:r>
        </a:p>
      </dsp:txBody>
      <dsp:txXfrm>
        <a:off x="4930074" y="834205"/>
        <a:ext cx="1357946" cy="678973"/>
      </dsp:txXfrm>
    </dsp:sp>
    <dsp:sp modelId="{7FDF6392-CBCD-49FE-9EFC-1D2E7D55E72E}">
      <dsp:nvSpPr>
        <dsp:cNvPr id="0" name=""/>
        <dsp:cNvSpPr/>
      </dsp:nvSpPr>
      <dsp:spPr>
        <a:xfrm>
          <a:off x="6573189" y="834205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Chinese Communication Style:</a:t>
          </a:r>
        </a:p>
      </dsp:txBody>
      <dsp:txXfrm>
        <a:off x="6573189" y="834205"/>
        <a:ext cx="1357946" cy="678973"/>
      </dsp:txXfrm>
    </dsp:sp>
    <dsp:sp modelId="{CEAC7E8A-2D26-44F9-A44C-0644C141EF3C}">
      <dsp:nvSpPr>
        <dsp:cNvPr id="0" name=""/>
        <dsp:cNvSpPr/>
      </dsp:nvSpPr>
      <dsp:spPr>
        <a:xfrm>
          <a:off x="4108517" y="1798346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Indirect, implicit</a:t>
          </a:r>
        </a:p>
      </dsp:txBody>
      <dsp:txXfrm>
        <a:off x="4108517" y="1798346"/>
        <a:ext cx="1357946" cy="678973"/>
      </dsp:txXfrm>
    </dsp:sp>
    <dsp:sp modelId="{9C295B20-E2AA-4FDF-B568-AE0CA95F8282}">
      <dsp:nvSpPr>
        <dsp:cNvPr id="0" name=""/>
        <dsp:cNvSpPr/>
      </dsp:nvSpPr>
      <dsp:spPr>
        <a:xfrm>
          <a:off x="5751632" y="1798346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Face-saving (</a:t>
          </a:r>
          <a:r>
            <a:rPr lang="en-US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面子</a:t>
          </a: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 - Mianzi)</a:t>
          </a:r>
        </a:p>
      </dsp:txBody>
      <dsp:txXfrm>
        <a:off x="5751632" y="1798346"/>
        <a:ext cx="1357946" cy="678973"/>
      </dsp:txXfrm>
    </dsp:sp>
    <dsp:sp modelId="{63D2C623-2E46-4A49-A657-55CBF0655CF5}">
      <dsp:nvSpPr>
        <dsp:cNvPr id="0" name=""/>
        <dsp:cNvSpPr/>
      </dsp:nvSpPr>
      <dsp:spPr>
        <a:xfrm>
          <a:off x="7394747" y="1798346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Avoiding confrontation</a:t>
          </a:r>
        </a:p>
      </dsp:txBody>
      <dsp:txXfrm>
        <a:off x="7394747" y="1798346"/>
        <a:ext cx="1357946" cy="678973"/>
      </dsp:txXfrm>
    </dsp:sp>
    <dsp:sp modelId="{F2C6976B-1E8C-45C4-8D58-2A1FCF293E73}">
      <dsp:nvSpPr>
        <dsp:cNvPr id="0" name=""/>
        <dsp:cNvSpPr/>
      </dsp:nvSpPr>
      <dsp:spPr>
        <a:xfrm>
          <a:off x="9037862" y="1798346"/>
          <a:ext cx="1357946" cy="6789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Contextual understanding is required</a:t>
          </a:r>
        </a:p>
      </dsp:txBody>
      <dsp:txXfrm>
        <a:off x="9037862" y="1798346"/>
        <a:ext cx="1357946" cy="6789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3A08A7-11B1-4762-84EC-9B4A7AAA79A3}">
      <dsp:nvSpPr>
        <dsp:cNvPr id="0" name=""/>
        <dsp:cNvSpPr/>
      </dsp:nvSpPr>
      <dsp:spPr>
        <a:xfrm>
          <a:off x="3044559" y="1468870"/>
          <a:ext cx="2153709" cy="3737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892"/>
              </a:lnTo>
              <a:lnTo>
                <a:pt x="2153709" y="186892"/>
              </a:lnTo>
              <a:lnTo>
                <a:pt x="2153709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8B6D50-B883-4005-82FC-82B89D076EF8}">
      <dsp:nvSpPr>
        <dsp:cNvPr id="0" name=""/>
        <dsp:cNvSpPr/>
      </dsp:nvSpPr>
      <dsp:spPr>
        <a:xfrm>
          <a:off x="2998839" y="1468870"/>
          <a:ext cx="91440" cy="3737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86DD7B-825B-409F-B7D6-F8B14738BD00}">
      <dsp:nvSpPr>
        <dsp:cNvPr id="0" name=""/>
        <dsp:cNvSpPr/>
      </dsp:nvSpPr>
      <dsp:spPr>
        <a:xfrm>
          <a:off x="890850" y="1468870"/>
          <a:ext cx="2153709" cy="373784"/>
        </a:xfrm>
        <a:custGeom>
          <a:avLst/>
          <a:gdLst/>
          <a:ahLst/>
          <a:cxnLst/>
          <a:rect l="0" t="0" r="0" b="0"/>
          <a:pathLst>
            <a:path>
              <a:moveTo>
                <a:pt x="2153709" y="0"/>
              </a:moveTo>
              <a:lnTo>
                <a:pt x="2153709" y="186892"/>
              </a:lnTo>
              <a:lnTo>
                <a:pt x="0" y="186892"/>
              </a:lnTo>
              <a:lnTo>
                <a:pt x="0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B07D3B-BA6B-4A92-A774-19BFE8A6E88B}">
      <dsp:nvSpPr>
        <dsp:cNvPr id="0" name=""/>
        <dsp:cNvSpPr/>
      </dsp:nvSpPr>
      <dsp:spPr>
        <a:xfrm>
          <a:off x="888" y="57890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Researched Chinese business culture thoroughly</a:t>
          </a:r>
        </a:p>
      </dsp:txBody>
      <dsp:txXfrm>
        <a:off x="888" y="578907"/>
        <a:ext cx="1779924" cy="889962"/>
      </dsp:txXfrm>
    </dsp:sp>
    <dsp:sp modelId="{C0FBE88A-29E8-4D60-8370-0F1AC8E959CC}">
      <dsp:nvSpPr>
        <dsp:cNvPr id="0" name=""/>
        <dsp:cNvSpPr/>
      </dsp:nvSpPr>
      <dsp:spPr>
        <a:xfrm>
          <a:off x="2154597" y="57890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Understand your counterpart's organization:</a:t>
          </a:r>
        </a:p>
      </dsp:txBody>
      <dsp:txXfrm>
        <a:off x="2154597" y="578907"/>
        <a:ext cx="1779924" cy="889962"/>
      </dsp:txXfrm>
    </dsp:sp>
    <dsp:sp modelId="{313CA9BD-72C5-440A-A0DB-120B06432ABF}">
      <dsp:nvSpPr>
        <dsp:cNvPr id="0" name=""/>
        <dsp:cNvSpPr/>
      </dsp:nvSpPr>
      <dsp:spPr>
        <a:xfrm>
          <a:off x="888" y="1842654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Company history and values</a:t>
          </a:r>
        </a:p>
      </dsp:txBody>
      <dsp:txXfrm>
        <a:off x="888" y="1842654"/>
        <a:ext cx="1779924" cy="889962"/>
      </dsp:txXfrm>
    </dsp:sp>
    <dsp:sp modelId="{69BA6699-B26A-4ACE-A172-26A78E510503}">
      <dsp:nvSpPr>
        <dsp:cNvPr id="0" name=""/>
        <dsp:cNvSpPr/>
      </dsp:nvSpPr>
      <dsp:spPr>
        <a:xfrm>
          <a:off x="2154597" y="1842654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Key decision-makers</a:t>
          </a:r>
        </a:p>
      </dsp:txBody>
      <dsp:txXfrm>
        <a:off x="2154597" y="1842654"/>
        <a:ext cx="1779924" cy="889962"/>
      </dsp:txXfrm>
    </dsp:sp>
    <dsp:sp modelId="{86E606B3-5840-4D4D-B35A-570F39041471}">
      <dsp:nvSpPr>
        <dsp:cNvPr id="0" name=""/>
        <dsp:cNvSpPr/>
      </dsp:nvSpPr>
      <dsp:spPr>
        <a:xfrm>
          <a:off x="4308306" y="1842654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Current challenges and goals</a:t>
          </a:r>
        </a:p>
      </dsp:txBody>
      <dsp:txXfrm>
        <a:off x="4308306" y="1842654"/>
        <a:ext cx="1779924" cy="889962"/>
      </dsp:txXfrm>
    </dsp:sp>
    <dsp:sp modelId="{71F678B8-3444-4792-871D-33FF21E7EDB4}">
      <dsp:nvSpPr>
        <dsp:cNvPr id="0" name=""/>
        <dsp:cNvSpPr/>
      </dsp:nvSpPr>
      <dsp:spPr>
        <a:xfrm>
          <a:off x="4308306" y="57890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Learn basic Mandarin phrases as a gesture of respect</a:t>
          </a:r>
        </a:p>
      </dsp:txBody>
      <dsp:txXfrm>
        <a:off x="4308306" y="578907"/>
        <a:ext cx="1779924" cy="889962"/>
      </dsp:txXfrm>
    </dsp:sp>
    <dsp:sp modelId="{86F1C8DE-2729-4FC4-97ED-A95C277ECBCA}">
      <dsp:nvSpPr>
        <dsp:cNvPr id="0" name=""/>
        <dsp:cNvSpPr/>
      </dsp:nvSpPr>
      <dsp:spPr>
        <a:xfrm>
          <a:off x="6462015" y="57890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Prepare for negotiation issues in advance</a:t>
          </a:r>
        </a:p>
      </dsp:txBody>
      <dsp:txXfrm>
        <a:off x="6462015" y="578907"/>
        <a:ext cx="1779924" cy="889962"/>
      </dsp:txXfrm>
    </dsp:sp>
    <dsp:sp modelId="{A894DDED-1D90-4773-8A3B-F6791BC47A9E}">
      <dsp:nvSpPr>
        <dsp:cNvPr id="0" name=""/>
        <dsp:cNvSpPr/>
      </dsp:nvSpPr>
      <dsp:spPr>
        <a:xfrm>
          <a:off x="8615724" y="57890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>
              <a:latin typeface="Times New Roman" panose="02020603050405020304" pitchFamily="18" charset="0"/>
              <a:cs typeface="Times New Roman" panose="02020603050405020304" pitchFamily="18" charset="0"/>
            </a:rPr>
            <a:t>Anticipate cultural differences</a:t>
          </a:r>
        </a:p>
      </dsp:txBody>
      <dsp:txXfrm>
        <a:off x="8615724" y="578907"/>
        <a:ext cx="1779924" cy="8899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7B26D-487A-4632-9E59-A72E3AE1D667}">
      <dsp:nvSpPr>
        <dsp:cNvPr id="0" name=""/>
        <dsp:cNvSpPr/>
      </dsp:nvSpPr>
      <dsp:spPr>
        <a:xfrm>
          <a:off x="5198269" y="1565072"/>
          <a:ext cx="4307418" cy="3737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892"/>
              </a:lnTo>
              <a:lnTo>
                <a:pt x="4307418" y="186892"/>
              </a:lnTo>
              <a:lnTo>
                <a:pt x="4307418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BD6163-0AF1-4AA1-8B1B-D25040923778}">
      <dsp:nvSpPr>
        <dsp:cNvPr id="0" name=""/>
        <dsp:cNvSpPr/>
      </dsp:nvSpPr>
      <dsp:spPr>
        <a:xfrm>
          <a:off x="5198269" y="1565072"/>
          <a:ext cx="2153709" cy="3737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892"/>
              </a:lnTo>
              <a:lnTo>
                <a:pt x="2153709" y="186892"/>
              </a:lnTo>
              <a:lnTo>
                <a:pt x="2153709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77EF2A-6C25-4FC1-A9E3-60EB444E5647}">
      <dsp:nvSpPr>
        <dsp:cNvPr id="0" name=""/>
        <dsp:cNvSpPr/>
      </dsp:nvSpPr>
      <dsp:spPr>
        <a:xfrm>
          <a:off x="5152548" y="1565072"/>
          <a:ext cx="91440" cy="3737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4D79E3-67A4-486F-8D53-D9BA80E9586F}">
      <dsp:nvSpPr>
        <dsp:cNvPr id="0" name=""/>
        <dsp:cNvSpPr/>
      </dsp:nvSpPr>
      <dsp:spPr>
        <a:xfrm>
          <a:off x="3044559" y="1565072"/>
          <a:ext cx="2153709" cy="373784"/>
        </a:xfrm>
        <a:custGeom>
          <a:avLst/>
          <a:gdLst/>
          <a:ahLst/>
          <a:cxnLst/>
          <a:rect l="0" t="0" r="0" b="0"/>
          <a:pathLst>
            <a:path>
              <a:moveTo>
                <a:pt x="2153709" y="0"/>
              </a:moveTo>
              <a:lnTo>
                <a:pt x="2153709" y="186892"/>
              </a:lnTo>
              <a:lnTo>
                <a:pt x="0" y="186892"/>
              </a:lnTo>
              <a:lnTo>
                <a:pt x="0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335E2E-AAFD-4463-8931-484D06A27E44}">
      <dsp:nvSpPr>
        <dsp:cNvPr id="0" name=""/>
        <dsp:cNvSpPr/>
      </dsp:nvSpPr>
      <dsp:spPr>
        <a:xfrm>
          <a:off x="890850" y="1565072"/>
          <a:ext cx="4307418" cy="373784"/>
        </a:xfrm>
        <a:custGeom>
          <a:avLst/>
          <a:gdLst/>
          <a:ahLst/>
          <a:cxnLst/>
          <a:rect l="0" t="0" r="0" b="0"/>
          <a:pathLst>
            <a:path>
              <a:moveTo>
                <a:pt x="4307418" y="0"/>
              </a:moveTo>
              <a:lnTo>
                <a:pt x="4307418" y="186892"/>
              </a:lnTo>
              <a:lnTo>
                <a:pt x="0" y="186892"/>
              </a:lnTo>
              <a:lnTo>
                <a:pt x="0" y="373784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B5A616-FFC0-46AA-A784-0CD45DCD1E56}">
      <dsp:nvSpPr>
        <dsp:cNvPr id="0" name=""/>
        <dsp:cNvSpPr/>
      </dsp:nvSpPr>
      <dsp:spPr>
        <a:xfrm>
          <a:off x="888" y="675110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Cultural differences significantly impact UK-China negotiations</a:t>
          </a:r>
        </a:p>
      </dsp:txBody>
      <dsp:txXfrm>
        <a:off x="888" y="675110"/>
        <a:ext cx="1779924" cy="889962"/>
      </dsp:txXfrm>
    </dsp:sp>
    <dsp:sp modelId="{2678F4BD-574C-4C07-90F3-3D35D591066A}">
      <dsp:nvSpPr>
        <dsp:cNvPr id="0" name=""/>
        <dsp:cNvSpPr/>
      </dsp:nvSpPr>
      <dsp:spPr>
        <a:xfrm>
          <a:off x="2154597" y="451516"/>
          <a:ext cx="1779924" cy="11047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Key elements: relationship approach, communication style, hierarchy, time orientation</a:t>
          </a:r>
        </a:p>
      </dsp:txBody>
      <dsp:txXfrm>
        <a:off x="2154597" y="451516"/>
        <a:ext cx="1779924" cy="1104799"/>
      </dsp:txXfrm>
    </dsp:sp>
    <dsp:sp modelId="{319A29F7-6FC1-4C6C-B686-5A327989AFA1}">
      <dsp:nvSpPr>
        <dsp:cNvPr id="0" name=""/>
        <dsp:cNvSpPr/>
      </dsp:nvSpPr>
      <dsp:spPr>
        <a:xfrm>
          <a:off x="4308306" y="675110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- Success requires:</a:t>
          </a:r>
        </a:p>
      </dsp:txBody>
      <dsp:txXfrm>
        <a:off x="4308306" y="675110"/>
        <a:ext cx="1779924" cy="889962"/>
      </dsp:txXfrm>
    </dsp:sp>
    <dsp:sp modelId="{3E1DA269-6778-4EAA-AC6D-C3B96ECEF625}">
      <dsp:nvSpPr>
        <dsp:cNvPr id="0" name=""/>
        <dsp:cNvSpPr/>
      </dsp:nvSpPr>
      <dsp:spPr>
        <a:xfrm>
          <a:off x="888" y="193885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Cultural understanding and preparation</a:t>
          </a:r>
        </a:p>
      </dsp:txBody>
      <dsp:txXfrm>
        <a:off x="888" y="1938857"/>
        <a:ext cx="1779924" cy="889962"/>
      </dsp:txXfrm>
    </dsp:sp>
    <dsp:sp modelId="{694984C1-FE4B-4650-B080-2E16D262ABAA}">
      <dsp:nvSpPr>
        <dsp:cNvPr id="0" name=""/>
        <dsp:cNvSpPr/>
      </dsp:nvSpPr>
      <dsp:spPr>
        <a:xfrm>
          <a:off x="2154597" y="193885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Relationship investment</a:t>
          </a:r>
        </a:p>
      </dsp:txBody>
      <dsp:txXfrm>
        <a:off x="2154597" y="1938857"/>
        <a:ext cx="1779924" cy="889962"/>
      </dsp:txXfrm>
    </dsp:sp>
    <dsp:sp modelId="{82A926C4-0F08-497E-ADCF-A63CA07AECBA}">
      <dsp:nvSpPr>
        <dsp:cNvPr id="0" name=""/>
        <dsp:cNvSpPr/>
      </dsp:nvSpPr>
      <dsp:spPr>
        <a:xfrm>
          <a:off x="4308306" y="193885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Adapted communication</a:t>
          </a:r>
        </a:p>
      </dsp:txBody>
      <dsp:txXfrm>
        <a:off x="4308306" y="1938857"/>
        <a:ext cx="1779924" cy="889962"/>
      </dsp:txXfrm>
    </dsp:sp>
    <dsp:sp modelId="{EDBEA258-70ED-4FE5-B43B-E62168D71EED}">
      <dsp:nvSpPr>
        <dsp:cNvPr id="0" name=""/>
        <dsp:cNvSpPr/>
      </dsp:nvSpPr>
      <dsp:spPr>
        <a:xfrm>
          <a:off x="6462015" y="193885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Flexible negotiation approach</a:t>
          </a:r>
        </a:p>
      </dsp:txBody>
      <dsp:txXfrm>
        <a:off x="6462015" y="1938857"/>
        <a:ext cx="1779924" cy="889962"/>
      </dsp:txXfrm>
    </dsp:sp>
    <dsp:sp modelId="{AADBA414-A10D-4540-B225-C411629E528E}">
      <dsp:nvSpPr>
        <dsp:cNvPr id="0" name=""/>
        <dsp:cNvSpPr/>
      </dsp:nvSpPr>
      <dsp:spPr>
        <a:xfrm>
          <a:off x="8615724" y="1938857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Ongoing cultural learning</a:t>
          </a:r>
        </a:p>
      </dsp:txBody>
      <dsp:txXfrm>
        <a:off x="8615724" y="1938857"/>
        <a:ext cx="1779924" cy="889962"/>
      </dsp:txXfrm>
    </dsp:sp>
    <dsp:sp modelId="{59E1128E-DAA2-4163-BCAA-EF94BDE50D5A}">
      <dsp:nvSpPr>
        <dsp:cNvPr id="0" name=""/>
        <dsp:cNvSpPr/>
      </dsp:nvSpPr>
      <dsp:spPr>
        <a:xfrm>
          <a:off x="6462015" y="675110"/>
          <a:ext cx="1779924" cy="8899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Investment in cultural intelligence yields business results</a:t>
          </a:r>
        </a:p>
      </dsp:txBody>
      <dsp:txXfrm>
        <a:off x="6462015" y="675110"/>
        <a:ext cx="1779924" cy="8899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4D0D60-FA95-4B84-ADED-224F0C7C2FA0}" type="datetimeFigureOut">
              <a:rPr lang="en-IN" smtClean="0"/>
              <a:t>16/04/25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7C4975-DF6D-4E4E-91AC-BD418A44B77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3233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30845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8537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1224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205018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1439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58771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51978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91892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20555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18230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88172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416892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18014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83492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08032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7C4975-DF6D-4E4E-91AC-BD418A44B778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9212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1593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307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124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70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515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74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287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263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394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772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9706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4699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9104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2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474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599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5243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4/16/25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735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4/16/25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141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  <p:sldLayoutId id="2147483724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flickr.com/photos/johnnyenglish/68834386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dfreephotos.com/vector-images/good-luck-fortune-chinese-red-envelope.png.php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pixabay.com/en/london-silhouette-skyline-city-147791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foolip/2489526032/" TargetMode="External"/><Relationship Id="rId3" Type="http://schemas.openxmlformats.org/officeDocument/2006/relationships/image" Target="../media/image7.jpg"/><Relationship Id="rId7" Type="http://schemas.openxmlformats.org/officeDocument/2006/relationships/image" Target="../media/image9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xhere.com/es/photo/1361532" TargetMode="External"/><Relationship Id="rId5" Type="http://schemas.openxmlformats.org/officeDocument/2006/relationships/image" Target="../media/image8.jpg"/><Relationship Id="rId10" Type="http://schemas.openxmlformats.org/officeDocument/2006/relationships/hyperlink" Target="https://pixabay.com/en/london-silhouette-skyline-city-147791/" TargetMode="External"/><Relationship Id="rId4" Type="http://schemas.openxmlformats.org/officeDocument/2006/relationships/hyperlink" Target="https://insight.knowledgeworkx.com/articles/global-intelligence/401/the-four-pillars-of-successful-international-negotiations" TargetMode="Externa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hyperlink" Target="https://www.flickr.com/photos/37195641@N03/11046191515/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11" Type="http://schemas.openxmlformats.org/officeDocument/2006/relationships/hyperlink" Target="http://www.flickr.com/photos/foolip/2489526032/" TargetMode="Externa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9.jpg"/><Relationship Id="rId4" Type="http://schemas.openxmlformats.org/officeDocument/2006/relationships/diagramLayout" Target="../diagrams/layout1.xml"/><Relationship Id="rId9" Type="http://schemas.openxmlformats.org/officeDocument/2006/relationships/hyperlink" Target="https://pxhere.com/es/photo/1361532" TargetMode="External"/><Relationship Id="rId1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png"/><Relationship Id="rId4" Type="http://schemas.openxmlformats.org/officeDocument/2006/relationships/hyperlink" Target="https://crockerchronicle.blogspot.com/2016/02/five-tips-for-cross-cultural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ecampusontario.pressbooks.pub/orgbehavior/chapter/15-3-characteristics-of-organizational-culture/" TargetMode="External"/><Relationship Id="rId5" Type="http://schemas.openxmlformats.org/officeDocument/2006/relationships/image" Target="../media/image14.jpg"/><Relationship Id="rId4" Type="http://schemas.openxmlformats.org/officeDocument/2006/relationships/hyperlink" Target="https://press.rebus.community/introductiontocommunitypsychology/chapter/respect-for-diversity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foolip/2489526032/" TargetMode="External"/><Relationship Id="rId3" Type="http://schemas.openxmlformats.org/officeDocument/2006/relationships/image" Target="../media/image15.jpg"/><Relationship Id="rId7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xhere.com/es/photo/1361532" TargetMode="External"/><Relationship Id="rId5" Type="http://schemas.openxmlformats.org/officeDocument/2006/relationships/image" Target="../media/image8.jpg"/><Relationship Id="rId10" Type="http://schemas.openxmlformats.org/officeDocument/2006/relationships/hyperlink" Target="https://freepngimg.com/png/24378-london-transparent-image" TargetMode="External"/><Relationship Id="rId4" Type="http://schemas.openxmlformats.org/officeDocument/2006/relationships/hyperlink" Target="https://courses.lumenlearning.com/suny-esc-communicationforprofessionals/chapter/bad-news/" TargetMode="External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hyperlink" Target="https://pixabay.com/es/illustrations/ra%C3%ADz-%C3%A1rbol-logotipo-clipart-1151254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2.xml"/><Relationship Id="rId11" Type="http://schemas.openxmlformats.org/officeDocument/2006/relationships/hyperlink" Target="https://www.frontiersin.org/articles/10.3389/fdigh.2017.00011/full" TargetMode="Externa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20.jpg"/><Relationship Id="rId4" Type="http://schemas.openxmlformats.org/officeDocument/2006/relationships/diagramLayout" Target="../diagrams/layout2.xml"/><Relationship Id="rId9" Type="http://schemas.openxmlformats.org/officeDocument/2006/relationships/hyperlink" Target="https://www.openlawlab.com/2014/09/05/legal-communciation-design-diagrams/?share=linkedin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hyperlink" Target="https://courses.lumenlearning.com/wm-principlesofmanagement/chapter/rational-decision-making-vs-other-types-of-decision-making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hyperlink" Target="https://pxhere.com/en/photo/695943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18.png"/><Relationship Id="rId4" Type="http://schemas.openxmlformats.org/officeDocument/2006/relationships/diagramLayout" Target="../diagrams/layout3.xml"/><Relationship Id="rId9" Type="http://schemas.openxmlformats.org/officeDocument/2006/relationships/hyperlink" Target="https://press.rebus.community/introductiontocommunitypsychology/chapter/international-community-psychology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1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xhere.com/es/photo/1361532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www.rawpixel.com/search/chinese%20flag?sort=curated&amp;page=1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foolip/2489526032/" TargetMode="External"/><Relationship Id="rId3" Type="http://schemas.openxmlformats.org/officeDocument/2006/relationships/image" Target="../media/image25.jpg"/><Relationship Id="rId7" Type="http://schemas.openxmlformats.org/officeDocument/2006/relationships/image" Target="../media/image9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xhere.com/es/photo/1361532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courses.lumenlearning.com/wm-businesscommunicationmgrs/chapter/strategies-for-networking/" TargetMode="External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hyperlink" Target="https://courses.lumenlearning.com/vccs-dslcc-intropsychmaster-1/chapter/prosocial-behavior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hyperlink" Target="http://samuelmelo100.wikidot.com/blog:183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18.png"/><Relationship Id="rId4" Type="http://schemas.openxmlformats.org/officeDocument/2006/relationships/diagramLayout" Target="../diagrams/layout4.xml"/><Relationship Id="rId9" Type="http://schemas.openxmlformats.org/officeDocument/2006/relationships/hyperlink" Target="https://www.printables.com/model/141971/files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D76D0-D3DF-6EE0-8A8E-EB654DFCB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1587499" y="1837765"/>
            <a:ext cx="9495183" cy="225631"/>
          </a:xfrm>
        </p:spPr>
        <p:txBody>
          <a:bodyPr>
            <a:normAutofit fontScale="90000"/>
          </a:bodyPr>
          <a:lstStyle/>
          <a:p>
            <a:r>
              <a:rPr lang="en-IN" sz="3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Cross-Cultural Negotiations: UK-China Strategic Partnership</a:t>
            </a:r>
            <a:endParaRPr lang="en-IN" sz="6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0B0A90-C348-DA1F-155C-0884662CDD1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en-IN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Name: Davinder Singh </a:t>
            </a:r>
          </a:p>
          <a:p>
            <a:pPr>
              <a:lnSpc>
                <a:spcPct val="150000"/>
              </a:lnSpc>
              <a:buNone/>
            </a:pPr>
            <a:r>
              <a:rPr lang="en-IN" sz="20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</a:t>
            </a:r>
            <a:r>
              <a:rPr lang="en-IN" sz="2000" b="1" kern="10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2221905</a:t>
            </a:r>
            <a:endParaRPr lang="en-GB" sz="2000" b="1" kern="10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2000" b="1" kern="10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International Business communications</a:t>
            </a:r>
          </a:p>
          <a:p>
            <a:pPr>
              <a:lnSpc>
                <a:spcPct val="150000"/>
              </a:lnSpc>
              <a:buNone/>
            </a:pPr>
            <a:r>
              <a:rPr lang="en-GB" sz="2000" b="1" kern="10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LCBB6001</a:t>
            </a:r>
            <a:endParaRPr lang="en-IN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0611AA-C92F-9830-27B2-C4118608D3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523961" y="-729248"/>
            <a:ext cx="6355528" cy="317776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342D411-D6E8-43AA-7278-9A3FF4494D3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976156" y="3917720"/>
            <a:ext cx="2530044" cy="14253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133D311-3208-3885-F741-B180B56D6A4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rot="21259095">
            <a:off x="9567081" y="50725"/>
            <a:ext cx="1097334" cy="1463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038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9A96E-E8A7-5F92-78B6-6E4D2FE70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608145"/>
            <a:ext cx="4863353" cy="1124090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Outline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6C74A5-BC14-84F6-40A7-CE0853455A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390529" y="3266045"/>
            <a:ext cx="2316640" cy="15444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CA9D501-576B-6109-9582-0D4B9E4DF5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31040" y="228812"/>
            <a:ext cx="2104584" cy="12947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F56F3AA-1860-6215-2E24-ED6B1254E0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flipH="1">
            <a:off x="9390529" y="228812"/>
            <a:ext cx="2059234" cy="1544425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6ECE7B9-0D04-6EC5-6160-CB99869F5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905" y="1997644"/>
            <a:ext cx="10396883" cy="3311189"/>
          </a:xfrm>
        </p:spPr>
        <p:txBody>
          <a:bodyPr/>
          <a:lstStyle/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UK-China business context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dimensions and theoretical frameworks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cultural elements to overcome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Negotiation strategies for success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cultural awareness and adaptability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C50D09C-5707-7B37-7024-A4680A69DFB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565479" y="4061656"/>
            <a:ext cx="4542662" cy="2271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834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136E4-E90A-03BA-042F-6413E1B7B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532" y="151437"/>
            <a:ext cx="9316636" cy="1151965"/>
          </a:xfrm>
        </p:spPr>
        <p:txBody>
          <a:bodyPr>
            <a:normAutofit fontScale="90000"/>
          </a:bodyPr>
          <a:lstStyle/>
          <a:p>
            <a:r>
              <a:rPr lang="en-IN" sz="3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- The Business Context</a:t>
            </a:r>
            <a:b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8FBE180-2690-986B-7F49-C306544008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007739"/>
              </p:ext>
            </p:extLst>
          </p:nvPr>
        </p:nvGraphicFramePr>
        <p:xfrm>
          <a:off x="685800" y="2063750"/>
          <a:ext cx="10396538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A56ED5F8-39A0-4ABC-F6E0-AA6CBF2D75C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26240" y="1001023"/>
            <a:ext cx="2307544" cy="14195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04929D-D166-565C-F4A5-FA8FC9C2ECC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flipH="1">
            <a:off x="9345705" y="1001023"/>
            <a:ext cx="2059234" cy="154442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C3D4527-4E27-EE26-CB63-FB973315059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707578" y="839658"/>
            <a:ext cx="2776844" cy="18412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5CB7F7-CEEB-154B-A5EA-E1DD16C5CE0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753325" y="3867714"/>
            <a:ext cx="4541914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634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FD0E8-2B66-215C-E203-BC5AC3C4B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443753"/>
            <a:ext cx="10396882" cy="1151965"/>
          </a:xfrm>
        </p:spPr>
        <p:txBody>
          <a:bodyPr>
            <a:normAutofit/>
          </a:bodyPr>
          <a:lstStyle/>
          <a:p>
            <a:r>
              <a:rPr lang="en-IN" sz="3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Defining Culture in a Business Context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85FD0E-DEEB-06F7-6D00-026D6BDBED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85030" y="1513572"/>
            <a:ext cx="3300429" cy="3830856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2B4C0C-2C7E-B46E-477A-60194D20B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674651"/>
            <a:ext cx="5562600" cy="3311189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Culture: “The collective programming of the mind that distinguishes members of one group from another" (Hofstede)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Visible elements: Language, etiquette, customs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Invisible elements: Values, beliefs, thinking patterns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impact: Communication, decision-making, relationship-building, negotiation approach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747677-EA2D-0569-8D84-63F5A9CD86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7444" y="4751374"/>
            <a:ext cx="4541914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7290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11AB0-3454-B502-65BA-D0F60F0B9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3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Theoretical Framework - Hofstede's Cultural Dimensions</a:t>
            </a:r>
            <a:b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4D9D09-1FBE-E413-90D9-03F286E0AB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90663" y="1581857"/>
            <a:ext cx="2366225" cy="15158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E70B32-6268-D750-D3DB-B1E881C0EF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052837" y="1581857"/>
            <a:ext cx="2453362" cy="242065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4288F9E-0176-C94C-DBCA-CA7387C26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812" y="1581857"/>
            <a:ext cx="5750859" cy="3311189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Distance: UK (35) vs. China (80)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vs. Collectivism: UK (89) vs. China (20)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Masculinity vs. Femininity: UK (66) vs. China (66)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Avoidance: UK (35) vs. China (30)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Orientation: UK (51) vs. China (87)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EA3CACA-4323-2DE6-78DB-876427F1A4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25043" y="4796198"/>
            <a:ext cx="4541914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138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2F2C5-448F-87FB-58FD-5B36F3C95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3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Theoretical Framework - High vs. Low Context Communication</a:t>
            </a:r>
            <a:b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C2CF7-5A2F-7544-D7ED-96F5091D1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42929"/>
            <a:ext cx="10396883" cy="3311189"/>
          </a:xfrm>
        </p:spPr>
        <p:txBody>
          <a:bodyPr>
            <a:normAutofit lnSpcReduction="10000"/>
          </a:bodyPr>
          <a:lstStyle/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UK: Low-context communication culture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Explicit, direct communication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words and written agreements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China: High-context communication culture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Implicit, indirect communication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Reading between the lines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Context and relationship matter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68CCFA-B001-9145-3EF1-D4E1E021CB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75499" y="2789643"/>
            <a:ext cx="4948517" cy="26644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7978515-9A10-BBE3-74B5-419C760D8A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61557" y="1011841"/>
            <a:ext cx="1601126" cy="9849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574ED0-E767-BDE8-E45A-1F7B318FFF8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flipH="1">
            <a:off x="9466728" y="990964"/>
            <a:ext cx="1379071" cy="103430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5F0C10B-A5D3-98D1-44E3-217CC3B3FD0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514166" y="5342617"/>
            <a:ext cx="4948517" cy="1088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055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458E7-B07E-CC55-C8A6-B16AE3FE5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3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Cultural Elements to Overcome - Relationship Building</a:t>
            </a:r>
            <a:b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8087D-BC70-E7C9-FC1D-42608B118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788" y="2475773"/>
            <a:ext cx="10396883" cy="3311189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Approach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Ask-oriented, deal-focused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Separation of business and personal relationships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Efficiency prioritized</a:t>
            </a:r>
          </a:p>
          <a:p>
            <a:pPr marL="0" lvl="0" indent="0">
              <a:buNone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Approach: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Relationship-oriented (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关系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Guanxi)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embedded in personal relationships</a:t>
            </a:r>
          </a:p>
          <a:p>
            <a:pPr lvl="0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D2AB17-D24B-FD8D-CD94-7CCA31308C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58247" y="1466938"/>
            <a:ext cx="3587844" cy="35532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F6755E-0946-E741-46FC-D8B19EBBB4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0237" y="4796198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714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847D0-A97B-28BD-F169-DA5DE15AA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Cultural Elements to Overcome - Communication Style</a:t>
            </a:r>
            <a:b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6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3604E1F-E548-949D-E9CC-3AA67618AA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259470"/>
              </p:ext>
            </p:extLst>
          </p:nvPr>
        </p:nvGraphicFramePr>
        <p:xfrm>
          <a:off x="686145" y="2563476"/>
          <a:ext cx="10396538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8BB2CDA-55D4-31DC-4E48-5C44D5FB42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323591" y="1295614"/>
            <a:ext cx="4358321" cy="18100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4D12A3-A9C8-45D8-123F-9593082295F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450126" y="1166132"/>
            <a:ext cx="3265366" cy="19394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10F1E3E-F609-3FFC-F349-D039FAC3AF8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21995" y="4841021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122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F1685-719B-6362-8B15-EBEA66281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24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Cultural Elements to Overcome - Hierarchy and Decision-Making</a:t>
            </a:r>
            <a:b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BD31C7-1AE4-AF7D-1CC4-6E4EB60364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69860" y="1464748"/>
            <a:ext cx="5792695" cy="3311189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BCB7DA-56CA-E354-EF68-1CE0D9F89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64748"/>
            <a:ext cx="4353560" cy="3909837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IN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Decision-Making: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Relatively flat hierarchies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Delegated authority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empowerment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Quicker decisions</a:t>
            </a:r>
          </a:p>
          <a:p>
            <a:pPr lvl="0"/>
            <a:r>
              <a:rPr lang="en-IN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Decision-Making: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Hierarchical structure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Centralized authority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Collective decision-making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consensus required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ACA3DA2-6D17-21AD-6546-8EA4F38F52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3360" y="4775937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040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EEAAE-B24F-2E04-D80C-E7DF15712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Cultural Elements to Overcome - Time Orientation</a:t>
            </a:r>
            <a:b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6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229F0-761B-5120-D4A5-F184E0F82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591236"/>
            <a:ext cx="3931024" cy="3742764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Time Approach: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Linear time perception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 to medium-term focus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The- Time is money philosophy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Efficiency prioritized</a:t>
            </a:r>
          </a:p>
          <a:p>
            <a:pPr marL="0" lvl="0" indent="0"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Time Approach: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Cyclical time perception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perspective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Patience in business development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Investment in enduring partnerships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DA0D23-E4C4-3E0B-1DAF-6172ED36CC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89177" y="1591236"/>
            <a:ext cx="4572000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4B4EBE-9689-133C-FF7D-0DAAB42717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7671" y="4791717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954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00402-A6F0-F9DE-D12E-9640FCB22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for Success - Preparation and Understanding</a:t>
            </a:r>
            <a:b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60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CD3508A-9C6F-3F31-E8EA-BA5E2848C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2746872"/>
              </p:ext>
            </p:extLst>
          </p:nvPr>
        </p:nvGraphicFramePr>
        <p:xfrm>
          <a:off x="685800" y="2063750"/>
          <a:ext cx="10396538" cy="331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498BD67-6D88-D090-4DC7-71F76D902B4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920651" y="111252"/>
            <a:ext cx="2491419" cy="21639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73F5F9-5F83-5E8A-14E8-5FFADFD3592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02677" y="4769304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612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1A9F0-733B-C9C0-DDDB-B19C7A5E9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for Success - Relationship Building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6BC919-1ACF-E2CF-878C-201C83EF9D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62467" y="2813088"/>
            <a:ext cx="2519082" cy="1619963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0069FC-F548-77D4-7B47-E66337765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2267" y="1967476"/>
            <a:ext cx="5410200" cy="3311189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 time in pre-negotiation relationship development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Accept invitations to social events and meals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Bring appropriate gifts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Exchange personal information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 long-term commitment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patience during the relationship-building phase</a:t>
            </a:r>
          </a:p>
          <a:p>
            <a:pPr lvl="0"/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 relationships between negotiation sessions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1AB204-C914-5573-96E7-5A9718E1E8F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01146" y="2689328"/>
            <a:ext cx="3053043" cy="18781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BB8EE17-595C-C0A1-D069-B75FD52EC2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0936" y="4858951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6737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B1C93-F25B-4C6B-37A0-66F215F3C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3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for Success - Communication Adaptation</a:t>
            </a:r>
            <a:b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9D09E5-B7AB-645A-285C-90C8EF534A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148338" y="1837765"/>
            <a:ext cx="4064000" cy="271145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E56DCE-24AA-AB1E-8AB8-9849C82E4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063396"/>
            <a:ext cx="6521824" cy="3311189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intermediaries when appropriate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 indirect communication when necessary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 for subtle signals and implied messages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creating situations that cause loss of face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skilled interpreters for language precision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written materials to complement discussions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 understanding through multiple channels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FC10D04-4015-4364-0634-0566197B1D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717353" y="626265"/>
            <a:ext cx="1494985" cy="91969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48369B-BE83-B0A8-2BE5-EF46631BCD9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 flipH="1">
            <a:off x="10361083" y="4652682"/>
            <a:ext cx="1145116" cy="8588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73C0DE2-E7B4-2FCA-99FE-E8A8C13DBD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56473" y="4841021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567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97CC4-916C-56E4-6E4F-08AF19782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for Success - Negotiation Approach</a:t>
            </a:r>
            <a:endParaRPr lang="en-IN" sz="6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B6946-A7E4-AE89-3334-F7F4B8C6F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63396"/>
            <a:ext cx="10396883" cy="3311189"/>
          </a:xfrm>
        </p:spPr>
        <p:txBody>
          <a:bodyPr>
            <a:normAutofit lnSpcReduction="10000"/>
          </a:bodyPr>
          <a:lstStyle/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Begin with areas of agreement and common goals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patient with the negotiation time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 multiple rounds of discussion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 for internal consensus-building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breaks strategically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Stay flexible on process while firm on priorities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on mutual benefit (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双赢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- shuangying)</a:t>
            </a:r>
          </a:p>
          <a:p>
            <a:pPr lvl="0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DAE61C-F8C9-CCD5-8CF4-A627F1501F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60116" y="2225972"/>
            <a:ext cx="3884856" cy="25686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6DD8CFD-AC49-3E2A-2F80-D2CD63354F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4395" y="4794604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8394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355D0-1A19-EAFB-A35D-447D1A0C4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3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Cultural Awareness and Adaptability</a:t>
            </a:r>
            <a:br>
              <a:rPr lang="en-IN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DA3E0D-0699-F5C4-547C-DC63FC6971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76548" y="1884102"/>
            <a:ext cx="4254840" cy="3355621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9A892E-F8BB-BEB4-2C7B-76CE121FB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654" y="1773405"/>
            <a:ext cx="5311588" cy="3311189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 as a competitive advantage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Adaptability without compromising integrity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Balancing cultural adaptation with an authentic approach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Creating a "third culture" for partnership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cross-cultural negotiation capabilities</a:t>
            </a:r>
          </a:p>
          <a:p>
            <a:pPr lvl="0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bridging as an ongoing process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D00582-4C1C-4BB1-74D6-7FFCB86382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1995" y="4805163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719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4DEA1-A3B9-4812-57A8-3D5C87197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br>
              <a:rPr lang="en-IN" sz="28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60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882132-9925-C568-5565-252E8B1503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879930"/>
              </p:ext>
            </p:extLst>
          </p:nvPr>
        </p:nvGraphicFramePr>
        <p:xfrm>
          <a:off x="685800" y="2063750"/>
          <a:ext cx="10396538" cy="3503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A8B69DDE-C286-7C13-517E-5974C154962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890248" y="304800"/>
            <a:ext cx="3975420" cy="20870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2D5A51-B7F0-35E3-E408-E5745F46561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21995" y="4823092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341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1A614-E2EC-FB7B-4161-3445CCD98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1BBE7-5F0D-888E-59DB-9148AB629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Buckley, P.J., Clegg, J. and Tan, H. (2006) 'Cultural awareness in knowledge transfer to China—The role of guanxi and </a:t>
            </a:r>
            <a:r>
              <a:rPr lang="en-US" sz="14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mianzi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', Journal of World Business, 41(3), pp.275-288.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Ghauri, P.N. and Fang, T. (2001) 'Negotiating with the Chinese: A Socio-Cultural Analysis', Journal of World Business, 36(3), pp.303-325.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Graham, J.L. and Lam, N.M. (2003) 'The Chinese negotiation', Harvard Business Review, 81(10), pp.82-91.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Hofstede, G., Hofstede, G.J. and Minkov, M. (2010) Cultures and Organizations: Software of the Mind. 3rd ed. New York: McGraw-Hill.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Meyer, E. (2014) The Culture Map: Breaking Through the Invisible Boundaries of Global Business. New York: PublicAffairs.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Trompenaars, F. and Hampden-Turner, C. (2012) Riding the Waves of Culture: Understanding Diversity in Global Business. 3rd ed. London: Nicholas Brealey.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BAD185-7EC4-7207-66ED-55F96DE96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430" y="4823092"/>
            <a:ext cx="4548010" cy="226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7170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153</TotalTime>
  <Words>891</Words>
  <Application>Microsoft Office PowerPoint</Application>
  <PresentationFormat>Widescreen</PresentationFormat>
  <Paragraphs>149</Paragraphs>
  <Slides>17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Main Event</vt:lpstr>
      <vt:lpstr>Cross-Cultural Negotiations: UK-China Strategic Partnership</vt:lpstr>
      <vt:lpstr>Presentation Outline</vt:lpstr>
      <vt:lpstr>Introduction - The Business Context </vt:lpstr>
      <vt:lpstr>Defining Culture in a Business Context</vt:lpstr>
      <vt:lpstr>Theoretical Framework - Hofstede's Cultural Dimensions </vt:lpstr>
      <vt:lpstr>Theoretical Framework - High vs. Low Context Communication </vt:lpstr>
      <vt:lpstr>Cultural Elements to Overcome - Relationship Building </vt:lpstr>
      <vt:lpstr>Cultural Elements to Overcome - Communication Style </vt:lpstr>
      <vt:lpstr>Cultural Elements to Overcome - Hierarchy and Decision-Making </vt:lpstr>
      <vt:lpstr>Cultural Elements to Overcome - Time Orientation </vt:lpstr>
      <vt:lpstr>Strategies for Success - Preparation and Understanding </vt:lpstr>
      <vt:lpstr>Strategies for Success - Relationship Building</vt:lpstr>
      <vt:lpstr>Strategies for Success - Communication Adaptation </vt:lpstr>
      <vt:lpstr>Strategies for Success - Negotiation Approach</vt:lpstr>
      <vt:lpstr>Importance of Cultural Awareness and Adaptability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Cross-Cultural Negotiations: UK-China Strategic Partnership </dc:title>
  <cp:lastModifiedBy>Davinder Singh (2221905)</cp:lastModifiedBy>
  <cp:revision>80</cp:revision>
  <dcterms:created xsi:type="dcterms:W3CDTF">2025-03-11T19:46:57Z</dcterms:created>
  <dcterms:modified xsi:type="dcterms:W3CDTF">2025-04-16T05:40:13Z</dcterms:modified>
</cp:coreProperties>
</file>