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3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8" r:id="rId5"/>
    <p:sldMasterId id="2147483666" r:id="rId6"/>
    <p:sldMasterId id="2147483707" r:id="rId7"/>
  </p:sldMasterIdLst>
  <p:notesMasterIdLst>
    <p:notesMasterId r:id="rId11"/>
  </p:notesMasterIdLst>
  <p:sldIdLst>
    <p:sldId id="256" r:id="rId8"/>
    <p:sldId id="1996" r:id="rId9"/>
    <p:sldId id="174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967207-496F-454A-A862-75E79447464C}" v="3" dt="2026-07-02T07:08:28.9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736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264" y="10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slide" Target="slides/slide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custSel addSld delSld modSld">
      <pc:chgData name="Munyaradzi Nicholas Murira" userId="6ab3fae5-94bd-47ef-9f25-6c1f645127cf" providerId="ADAL" clId="{BBAD60DF-75FC-47FB-864F-62F5392E6509}" dt="2026-07-02T07:15:14.662" v="484" actId="20577"/>
      <pc:docMkLst>
        <pc:docMk/>
      </pc:docMkLst>
      <pc:sldChg chg="del">
        <pc:chgData name="Munyaradzi Nicholas Murira" userId="6ab3fae5-94bd-47ef-9f25-6c1f645127cf" providerId="ADAL" clId="{BBAD60DF-75FC-47FB-864F-62F5392E6509}" dt="2026-07-02T07:02:47.532" v="180" actId="47"/>
        <pc:sldMkLst>
          <pc:docMk/>
          <pc:sldMk cId="1693028494" sldId="412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831866945" sldId="1110"/>
        </pc:sldMkLst>
      </pc:sldChg>
      <pc:sldChg chg="modSp mod">
        <pc:chgData name="Munyaradzi Nicholas Murira" userId="6ab3fae5-94bd-47ef-9f25-6c1f645127cf" providerId="ADAL" clId="{BBAD60DF-75FC-47FB-864F-62F5392E6509}" dt="2026-07-02T07:15:14.662" v="484" actId="20577"/>
        <pc:sldMkLst>
          <pc:docMk/>
          <pc:sldMk cId="13958904" sldId="1744"/>
        </pc:sldMkLst>
        <pc:spChg chg="mod">
          <ac:chgData name="Munyaradzi Nicholas Murira" userId="6ab3fae5-94bd-47ef-9f25-6c1f645127cf" providerId="ADAL" clId="{BBAD60DF-75FC-47FB-864F-62F5392E6509}" dt="2026-07-02T07:15:14.662" v="484" actId="20577"/>
          <ac:spMkLst>
            <pc:docMk/>
            <pc:sldMk cId="13958904" sldId="1744"/>
            <ac:spMk id="4" creationId="{6B3599FC-6E77-FEC5-9FA4-AB7ECA1F5B46}"/>
          </ac:spMkLst>
        </pc:spChg>
        <pc:spChg chg="mod">
          <ac:chgData name="Munyaradzi Nicholas Murira" userId="6ab3fae5-94bd-47ef-9f25-6c1f645127cf" providerId="ADAL" clId="{BBAD60DF-75FC-47FB-864F-62F5392E6509}" dt="2026-07-02T07:13:00.664" v="467"/>
          <ac:spMkLst>
            <pc:docMk/>
            <pc:sldMk cId="13958904" sldId="1744"/>
            <ac:spMk id="9" creationId="{12600FCA-B2B3-095D-4752-672ED7787E40}"/>
          </ac:spMkLst>
        </pc:spChg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591950599" sldId="1872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169714964" sldId="1999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880203973" sldId="2000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526213265" sldId="2002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074924373" sldId="2004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054951117" sldId="2006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80578253" sldId="2007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873481508" sldId="2008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798064116" sldId="2011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155565665" sldId="2012"/>
        </pc:sldMkLst>
      </pc:sldChg>
      <pc:sldChg chg="modSp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702660412" sldId="2013"/>
        </pc:sldMkLst>
        <pc:spChg chg="mod">
          <ac:chgData name="Munyaradzi Nicholas Murira" userId="6ab3fae5-94bd-47ef-9f25-6c1f645127cf" providerId="ADAL" clId="{BBAD60DF-75FC-47FB-864F-62F5392E6509}" dt="2026-06-22T06:06:48.816" v="54" actId="1076"/>
          <ac:spMkLst>
            <pc:docMk/>
            <pc:sldMk cId="3702660412" sldId="2013"/>
            <ac:spMk id="6" creationId="{D0C7AA72-CB67-59AF-706D-8600EF22441A}"/>
          </ac:spMkLst>
        </pc:spChg>
        <pc:picChg chg="mod">
          <ac:chgData name="Munyaradzi Nicholas Murira" userId="6ab3fae5-94bd-47ef-9f25-6c1f645127cf" providerId="ADAL" clId="{BBAD60DF-75FC-47FB-864F-62F5392E6509}" dt="2026-06-22T06:06:54.425" v="55" actId="1076"/>
          <ac:picMkLst>
            <pc:docMk/>
            <pc:sldMk cId="3702660412" sldId="2013"/>
            <ac:picMk id="7" creationId="{00000000-0000-0000-0000-000000000000}"/>
          </ac:picMkLst>
        </pc:picChg>
      </pc:sldChg>
      <pc:sldChg chg="modSp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154791836" sldId="2014"/>
        </pc:sldMkLst>
        <pc:spChg chg="mod">
          <ac:chgData name="Munyaradzi Nicholas Murira" userId="6ab3fae5-94bd-47ef-9f25-6c1f645127cf" providerId="ADAL" clId="{BBAD60DF-75FC-47FB-864F-62F5392E6509}" dt="2026-06-22T07:29:01.618" v="111" actId="20577"/>
          <ac:spMkLst>
            <pc:docMk/>
            <pc:sldMk cId="3154791836" sldId="2014"/>
            <ac:spMk id="10" creationId="{00000000-0000-0000-0000-000000000000}"/>
          </ac:spMkLst>
        </pc:spChg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610994433" sldId="2015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232238410" sldId="2017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019629929" sldId="2018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7823359" sldId="2019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243021257" sldId="2020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146562383" sldId="2021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392715750" sldId="2023"/>
        </pc:sldMkLst>
      </pc:sldChg>
      <pc:sldChg chg="modSp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866675069" sldId="2024"/>
        </pc:sldMkLst>
        <pc:spChg chg="mod">
          <ac:chgData name="Munyaradzi Nicholas Murira" userId="6ab3fae5-94bd-47ef-9f25-6c1f645127cf" providerId="ADAL" clId="{BBAD60DF-75FC-47FB-864F-62F5392E6509}" dt="2026-06-22T07:52:03.013" v="138" actId="20577"/>
          <ac:spMkLst>
            <pc:docMk/>
            <pc:sldMk cId="1866675069" sldId="2024"/>
            <ac:spMk id="2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6-22T07:52:52.712" v="150" actId="20577"/>
          <ac:spMkLst>
            <pc:docMk/>
            <pc:sldMk cId="1866675069" sldId="2024"/>
            <ac:spMk id="8" creationId="{00000000-0000-0000-0000-000000000000}"/>
          </ac:spMkLst>
        </pc:spChg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325306454" sldId="2025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589079285" sldId="2026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46221484" sldId="2028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491033499" sldId="2029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016305546" sldId="2030"/>
        </pc:sldMkLst>
      </pc:sldChg>
      <pc:sldChg chg="modSp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416697665" sldId="2031"/>
        </pc:sldMkLst>
        <pc:spChg chg="mod">
          <ac:chgData name="Munyaradzi Nicholas Murira" userId="6ab3fae5-94bd-47ef-9f25-6c1f645127cf" providerId="ADAL" clId="{BBAD60DF-75FC-47FB-864F-62F5392E6509}" dt="2026-06-22T07:56:16.157" v="151" actId="207"/>
          <ac:spMkLst>
            <pc:docMk/>
            <pc:sldMk cId="3416697665" sldId="2031"/>
            <ac:spMk id="10" creationId="{00000000-0000-0000-0000-000000000000}"/>
          </ac:spMkLst>
        </pc:spChg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511302136" sldId="2032"/>
        </pc:sldMkLst>
      </pc:sldChg>
      <pc:sldChg chg="addSp modSp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578527225" sldId="2033"/>
        </pc:sldMkLst>
        <pc:spChg chg="add mod">
          <ac:chgData name="Munyaradzi Nicholas Murira" userId="6ab3fae5-94bd-47ef-9f25-6c1f645127cf" providerId="ADAL" clId="{BBAD60DF-75FC-47FB-864F-62F5392E6509}" dt="2026-06-22T07:59:16.155" v="154" actId="1076"/>
          <ac:spMkLst>
            <pc:docMk/>
            <pc:sldMk cId="1578527225" sldId="2033"/>
            <ac:spMk id="7" creationId="{47F08B70-66FB-8877-E442-656C046D77BD}"/>
          </ac:spMkLst>
        </pc:spChg>
      </pc:sldChg>
      <pc:sldChg chg="modSp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60318446" sldId="2035"/>
        </pc:sldMkLst>
        <pc:graphicFrameChg chg="mod">
          <ac:chgData name="Munyaradzi Nicholas Murira" userId="6ab3fae5-94bd-47ef-9f25-6c1f645127cf" providerId="ADAL" clId="{BBAD60DF-75FC-47FB-864F-62F5392E6509}" dt="2026-06-22T08:04:42.166" v="170"/>
          <ac:graphicFrameMkLst>
            <pc:docMk/>
            <pc:sldMk cId="460318446" sldId="2035"/>
            <ac:graphicFrameMk id="4" creationId="{00000000-0000-0000-0000-000000000000}"/>
          </ac:graphicFrameMkLst>
        </pc:graphicFrameChg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645552809" sldId="2037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745331589" sldId="2040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215862774" sldId="2041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464678215" sldId="2042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78873784" sldId="2043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269042515" sldId="2045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959764009" sldId="2047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659548710" sldId="2048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225876991" sldId="2051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762930501" sldId="2052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832215941" sldId="2053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930847923" sldId="2054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704288030" sldId="2055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83126023" sldId="2056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129948097" sldId="2057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490769665" sldId="2058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854781359" sldId="2060"/>
        </pc:sldMkLst>
      </pc:sldChg>
      <pc:sldChg chg="del">
        <pc:chgData name="Munyaradzi Nicholas Murira" userId="6ab3fae5-94bd-47ef-9f25-6c1f645127cf" providerId="ADAL" clId="{BBAD60DF-75FC-47FB-864F-62F5392E6509}" dt="2026-07-02T07:14:42.102" v="474" actId="47"/>
        <pc:sldMkLst>
          <pc:docMk/>
          <pc:sldMk cId="2899585394" sldId="2061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031361752" sldId="2062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695998356" sldId="2592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307665835" sldId="2597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791588980" sldId="2598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00190048" sldId="2599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571431635" sldId="2600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093491444" sldId="2601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618630878" sldId="2664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621708330" sldId="2665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714262819" sldId="2666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217736634" sldId="2667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714046518" sldId="2668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732656102" sldId="2669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371228524" sldId="2670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1568930411" sldId="2671"/>
        </pc:sldMkLst>
      </pc:sldChg>
      <pc:sldChg chg="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566844893" sldId="2672"/>
        </pc:sldMkLst>
      </pc:sldChg>
      <pc:sldChg chg="add 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176668992" sldId="2673"/>
        </pc:sldMkLst>
      </pc:sldChg>
      <pc:sldChg chg="addSp delSp modSp add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450974588" sldId="2674"/>
        </pc:sldMkLst>
        <pc:spChg chg="mod">
          <ac:chgData name="Munyaradzi Nicholas Murira" userId="6ab3fae5-94bd-47ef-9f25-6c1f645127cf" providerId="ADAL" clId="{BBAD60DF-75FC-47FB-864F-62F5392E6509}" dt="2026-06-22T07:22:00.968" v="96" actId="20577"/>
          <ac:spMkLst>
            <pc:docMk/>
            <pc:sldMk cId="450974588" sldId="2674"/>
            <ac:spMk id="2" creationId="{49FD25D5-9498-5412-7316-BE229FD236EA}"/>
          </ac:spMkLst>
        </pc:spChg>
        <pc:picChg chg="add mod ord">
          <ac:chgData name="Munyaradzi Nicholas Murira" userId="6ab3fae5-94bd-47ef-9f25-6c1f645127cf" providerId="ADAL" clId="{BBAD60DF-75FC-47FB-864F-62F5392E6509}" dt="2026-06-22T07:22:49.807" v="104" actId="14100"/>
          <ac:picMkLst>
            <pc:docMk/>
            <pc:sldMk cId="450974588" sldId="2674"/>
            <ac:picMk id="7" creationId="{D0A84ADD-BF86-9519-E462-DF99D138D9B3}"/>
          </ac:picMkLst>
        </pc:picChg>
      </pc:sldChg>
      <pc:sldChg chg="add 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809430090" sldId="13271"/>
        </pc:sldMkLst>
      </pc:sldChg>
      <pc:sldChg chg="modSp add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904533033" sldId="13272"/>
        </pc:sldMkLst>
        <pc:spChg chg="mod">
          <ac:chgData name="Munyaradzi Nicholas Murira" userId="6ab3fae5-94bd-47ef-9f25-6c1f645127cf" providerId="ADAL" clId="{BBAD60DF-75FC-47FB-864F-62F5392E6509}" dt="2026-06-22T08:01:33.584" v="164" actId="1076"/>
          <ac:spMkLst>
            <pc:docMk/>
            <pc:sldMk cId="2904533033" sldId="13272"/>
            <ac:spMk id="6" creationId="{22A44BF4-41EC-098C-7B52-DCAA19F6E102}"/>
          </ac:spMkLst>
        </pc:spChg>
        <pc:spChg chg="mod">
          <ac:chgData name="Munyaradzi Nicholas Murira" userId="6ab3fae5-94bd-47ef-9f25-6c1f645127cf" providerId="ADAL" clId="{BBAD60DF-75FC-47FB-864F-62F5392E6509}" dt="2026-06-22T08:01:37.183" v="165" actId="1076"/>
          <ac:spMkLst>
            <pc:docMk/>
            <pc:sldMk cId="2904533033" sldId="13272"/>
            <ac:spMk id="9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6-22T08:01:48.329" v="167" actId="1076"/>
          <ac:spMkLst>
            <pc:docMk/>
            <pc:sldMk cId="2904533033" sldId="13272"/>
            <ac:spMk id="11" creationId="{67B3DCAE-95CC-C4BA-6E1C-933A97DA891F}"/>
          </ac:spMkLst>
        </pc:spChg>
        <pc:picChg chg="mod">
          <ac:chgData name="Munyaradzi Nicholas Murira" userId="6ab3fae5-94bd-47ef-9f25-6c1f645127cf" providerId="ADAL" clId="{BBAD60DF-75FC-47FB-864F-62F5392E6509}" dt="2026-06-22T08:01:42.869" v="166" actId="1076"/>
          <ac:picMkLst>
            <pc:docMk/>
            <pc:sldMk cId="2904533033" sldId="13272"/>
            <ac:picMk id="8" creationId="{C85B671D-43A8-9E51-0E11-753C8CF6C2E7}"/>
          </ac:picMkLst>
        </pc:picChg>
      </pc:sldChg>
      <pc:sldChg chg="modSp add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082006106" sldId="13273"/>
        </pc:sldMkLst>
        <pc:spChg chg="mod">
          <ac:chgData name="Munyaradzi Nicholas Murira" userId="6ab3fae5-94bd-47ef-9f25-6c1f645127cf" providerId="ADAL" clId="{BBAD60DF-75FC-47FB-864F-62F5392E6509}" dt="2026-06-22T08:07:03.635" v="173" actId="6549"/>
          <ac:spMkLst>
            <pc:docMk/>
            <pc:sldMk cId="3082006106" sldId="13273"/>
            <ac:spMk id="2" creationId="{E0F774D4-9287-C4D8-2983-2E914903EF61}"/>
          </ac:spMkLst>
        </pc:spChg>
        <pc:picChg chg="mod">
          <ac:chgData name="Munyaradzi Nicholas Murira" userId="6ab3fae5-94bd-47ef-9f25-6c1f645127cf" providerId="ADAL" clId="{BBAD60DF-75FC-47FB-864F-62F5392E6509}" dt="2026-06-22T08:07:08.705" v="174" actId="1076"/>
          <ac:picMkLst>
            <pc:docMk/>
            <pc:sldMk cId="3082006106" sldId="13273"/>
            <ac:picMk id="7" creationId="{48786FF0-2044-FB4A-0A29-53C24433561F}"/>
          </ac:picMkLst>
        </pc:picChg>
      </pc:sldChg>
      <pc:sldChg chg="add 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3150469647" sldId="13274"/>
        </pc:sldMkLst>
      </pc:sldChg>
      <pc:sldChg chg="add 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2390942373" sldId="13275"/>
        </pc:sldMkLst>
      </pc:sldChg>
      <pc:sldChg chg="add del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863832682" sldId="13276"/>
        </pc:sldMkLst>
      </pc:sldChg>
      <pc:sldChg chg="modSp add del mod">
        <pc:chgData name="Munyaradzi Nicholas Murira" userId="6ab3fae5-94bd-47ef-9f25-6c1f645127cf" providerId="ADAL" clId="{BBAD60DF-75FC-47FB-864F-62F5392E6509}" dt="2026-07-02T07:15:07.062" v="475" actId="47"/>
        <pc:sldMkLst>
          <pc:docMk/>
          <pc:sldMk cId="852534276" sldId="13278"/>
        </pc:sldMkLst>
        <pc:spChg chg="mod">
          <ac:chgData name="Munyaradzi Nicholas Murira" userId="6ab3fae5-94bd-47ef-9f25-6c1f645127cf" providerId="ADAL" clId="{BBAD60DF-75FC-47FB-864F-62F5392E6509}" dt="2026-06-22T08:14:33.163" v="179" actId="27636"/>
          <ac:spMkLst>
            <pc:docMk/>
            <pc:sldMk cId="852534276" sldId="13278"/>
            <ac:spMk id="6" creationId="{7D656201-7C4B-A0D9-89F5-513AA113854F}"/>
          </ac:spMkLst>
        </pc:spChg>
      </pc:sldChg>
      <pc:sldMasterChg chg="delSldLayout">
        <pc:chgData name="Munyaradzi Nicholas Murira" userId="6ab3fae5-94bd-47ef-9f25-6c1f645127cf" providerId="ADAL" clId="{BBAD60DF-75FC-47FB-864F-62F5392E6509}" dt="2026-07-02T07:15:07.062" v="475" actId="47"/>
        <pc:sldMasterMkLst>
          <pc:docMk/>
          <pc:sldMasterMk cId="523031033" sldId="2147483707"/>
        </pc:sldMasterMkLst>
        <pc:sldLayoutChg chg="del">
          <pc:chgData name="Munyaradzi Nicholas Murira" userId="6ab3fae5-94bd-47ef-9f25-6c1f645127cf" providerId="ADAL" clId="{BBAD60DF-75FC-47FB-864F-62F5392E6509}" dt="2026-07-02T07:02:47.532" v="180" actId="47"/>
          <pc:sldLayoutMkLst>
            <pc:docMk/>
            <pc:sldMasterMk cId="523031033" sldId="2147483707"/>
            <pc:sldLayoutMk cId="860025533" sldId="2147483719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862354826" sldId="2147483722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3781439148" sldId="2147483723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3195453525" sldId="2147483724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3304331359" sldId="2147483725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2093080794" sldId="2147483726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4076167231" sldId="2147483727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97167687" sldId="2147483728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1357837912" sldId="2147483729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2517932674" sldId="2147483730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2574615767" sldId="2147483731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3061191340" sldId="2147483732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3963473188" sldId="2147483733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3562843930" sldId="2147483734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2289051392" sldId="2147483735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2115448333" sldId="2147483736"/>
          </pc:sldLayoutMkLst>
        </pc:sldLayoutChg>
        <pc:sldLayoutChg chg="del">
          <pc:chgData name="Munyaradzi Nicholas Murira" userId="6ab3fae5-94bd-47ef-9f25-6c1f645127cf" providerId="ADAL" clId="{BBAD60DF-75FC-47FB-864F-62F5392E6509}" dt="2026-07-02T07:15:07.062" v="475" actId="47"/>
          <pc:sldLayoutMkLst>
            <pc:docMk/>
            <pc:sldMasterMk cId="523031033" sldId="2147483707"/>
            <pc:sldLayoutMk cId="4099155784" sldId="2147483737"/>
          </pc:sldLayoutMkLst>
        </pc:sldLayoutChg>
      </pc:sldMasterChg>
    </pc:docChg>
  </pc:docChgLst>
  <pc:docChgLst>
    <pc:chgData name="Munyaradzi Nicholas Murira" userId="6ab3fae5-94bd-47ef-9f25-6c1f645127cf" providerId="ADAL" clId="{B0F03309-0B89-46E7-B310-6C89F264E73E}"/>
    <pc:docChg chg="modSld">
      <pc:chgData name="Munyaradzi Nicholas Murira" userId="6ab3fae5-94bd-47ef-9f25-6c1f645127cf" providerId="ADAL" clId="{B0F03309-0B89-46E7-B310-6C89F264E73E}" dt="2026-06-22T10:09:57.115" v="0" actId="1076"/>
      <pc:docMkLst>
        <pc:docMk/>
      </pc:docMkLst>
      <pc:sldChg chg="modSp mod">
        <pc:chgData name="Munyaradzi Nicholas Murira" userId="6ab3fae5-94bd-47ef-9f25-6c1f645127cf" providerId="ADAL" clId="{B0F03309-0B89-46E7-B310-6C89F264E73E}" dt="2026-06-22T10:09:57.115" v="0" actId="1076"/>
        <pc:sldMkLst>
          <pc:docMk/>
          <pc:sldMk cId="450974588" sldId="2674"/>
        </pc:sldMkLst>
        <pc:spChg chg="mod">
          <ac:chgData name="Munyaradzi Nicholas Murira" userId="6ab3fae5-94bd-47ef-9f25-6c1f645127cf" providerId="ADAL" clId="{B0F03309-0B89-46E7-B310-6C89F264E73E}" dt="2026-06-22T10:09:57.115" v="0" actId="1076"/>
          <ac:spMkLst>
            <pc:docMk/>
            <pc:sldMk cId="450974588" sldId="2674"/>
            <ac:spMk id="2" creationId="{49FD25D5-9498-5412-7316-BE229FD236E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C5EF53-9271-4995-AA23-70BB09A51D90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575D81-9CC2-4D23-BFD2-9C2629D57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575D81-9CC2-4D23-BFD2-9C2629D577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1882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primary resources for this course include this Student Guide and a virtual Lab Environment. The labs for this course are integrated into the Student Guide.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9B47-791B-47F7-AE03-C0D580CA0B6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086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Before taking this course, Check Point strongly suggests you have the recommended prerequisites listed on the slide.</a:t>
            </a:r>
          </a:p>
          <a:p>
            <a:pPr marL="0" indent="0">
              <a:buNone/>
            </a:pPr>
            <a:r>
              <a:rPr lang="en-US" dirty="0"/>
              <a:t>Because this is an entry-level course, there is no recommended Check Point training or certifications.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EEE9B47-791B-47F7-AE03-C0D580CA0B67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346969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Master" Target="../slideMasters/slideMaster4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57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228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84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97432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6854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9842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2848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15046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1270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879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1798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1500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15059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32515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03573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ide Shaded Narr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ackground pattern  Description automatically generated">
            <a:extLst>
              <a:ext uri="{FF2B5EF4-FFF2-40B4-BE49-F238E27FC236}">
                <a16:creationId xmlns:a16="http://schemas.microsoft.com/office/drawing/2014/main" id="{C28C27B3-D663-E375-4F7E-3773520611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43" b="4681"/>
          <a:stretch/>
        </p:blipFill>
        <p:spPr>
          <a:xfrm flipH="1">
            <a:off x="1588" y="1786"/>
            <a:ext cx="4123431" cy="6533580"/>
          </a:xfrm>
          <a:prstGeom prst="rect">
            <a:avLst/>
          </a:prstGeom>
        </p:spPr>
      </p:pic>
      <p:sp>
        <p:nvSpPr>
          <p:cNvPr id="4" name="Footer Placeholder 3" hidden="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ection number">
            <a:extLst>
              <a:ext uri="{FF2B5EF4-FFF2-40B4-BE49-F238E27FC236}">
                <a16:creationId xmlns:a16="http://schemas.microsoft.com/office/drawing/2014/main" id="{190F6FEC-0638-44AD-ADC6-BB163B208F6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 bwMode="white">
          <a:xfrm>
            <a:off x="585368" y="457201"/>
            <a:ext cx="2893880" cy="525141"/>
          </a:xfrm>
          <a:prstGeom prst="rect">
            <a:avLst/>
          </a:prstGeom>
        </p:spPr>
        <p:txBody>
          <a:bodyPr anchor="t" anchorCtr="0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3400" b="0" i="0" u="none" strike="noStrike" cap="none" dirty="0" smtClean="0">
                <a:gradFill flip="none" rotWithShape="1">
                  <a:gsLst>
                    <a:gs pos="0">
                      <a:schemeClr val="accent6"/>
                    </a:gs>
                    <a:gs pos="100000">
                      <a:schemeClr val="accent1"/>
                    </a:gs>
                  </a:gsLst>
                  <a:lin ang="10800000" scaled="1"/>
                  <a:tileRect/>
                </a:gra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  <a:sym typeface="Arial"/>
              </a:defRPr>
            </a:lvl1pPr>
            <a:lvl5pPr marL="1371360" indent="0">
              <a:buNone/>
              <a:defRPr/>
            </a:lvl5pPr>
          </a:lstStyle>
          <a:p>
            <a:pPr marL="0" lvl="0" indent="0" algn="l" rtl="0" eaLnBrk="1" fontAlgn="base" hangingPunct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ts val="1400"/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7" name="Bullet text_left">
            <a:extLst>
              <a:ext uri="{FF2B5EF4-FFF2-40B4-BE49-F238E27FC236}">
                <a16:creationId xmlns:a16="http://schemas.microsoft.com/office/drawing/2014/main" id="{142C93D9-8A6F-4D54-914C-DBC02BC82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994" y="1525588"/>
            <a:ext cx="3187710" cy="4533380"/>
          </a:xfrm>
          <a:prstGeom prst="rect">
            <a:avLst/>
          </a:prstGeom>
        </p:spPr>
        <p:txBody>
          <a:bodyPr lIns="91440" tIns="45720" rIns="91440" bIns="45720">
            <a:noAutofit/>
          </a:bodyPr>
          <a:lstStyle>
            <a:lvl1pPr marL="228600" indent="-228600">
              <a:lnSpc>
                <a:spcPct val="95000"/>
              </a:lnSpc>
              <a:spcBef>
                <a:spcPts val="1000"/>
              </a:spcBef>
              <a:spcAft>
                <a:spcPts val="1000"/>
              </a:spcAft>
              <a:buClr>
                <a:schemeClr val="tx2"/>
              </a:buClr>
              <a:buSzPct val="85000"/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</a:defRPr>
            </a:lvl1pPr>
            <a:lvl2pPr marL="475488" indent="-228600">
              <a:lnSpc>
                <a:spcPct val="95000"/>
              </a:lnSpc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2pPr>
            <a:lvl3pPr marL="704088" indent="-155448">
              <a:lnSpc>
                <a:spcPct val="95000"/>
              </a:lnSpc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905256" indent="-155448">
              <a:lnSpc>
                <a:spcPct val="95000"/>
              </a:lnSpc>
              <a:spcBef>
                <a:spcPts val="8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11" name="Bullet text_left">
            <a:extLst>
              <a:ext uri="{FF2B5EF4-FFF2-40B4-BE49-F238E27FC236}">
                <a16:creationId xmlns:a16="http://schemas.microsoft.com/office/drawing/2014/main" id="{9C0398B1-D87F-4E06-AFF0-F646E3EE4966}"/>
              </a:ext>
            </a:extLst>
          </p:cNvPr>
          <p:cNvSpPr>
            <a:spLocks noGrp="1"/>
          </p:cNvSpPr>
          <p:nvPr>
            <p:ph sz="half" idx="12"/>
          </p:nvPr>
        </p:nvSpPr>
        <p:spPr>
          <a:xfrm>
            <a:off x="4469469" y="791852"/>
            <a:ext cx="7155011" cy="5267116"/>
          </a:xfrm>
          <a:prstGeom prst="rect">
            <a:avLst/>
          </a:prstGeom>
        </p:spPr>
        <p:txBody>
          <a:bodyPr lIns="91440" tIns="45720" rIns="91440" bIns="45720">
            <a:noAutofit/>
          </a:bodyPr>
          <a:lstStyle>
            <a:lvl1pPr marL="228600" indent="-228600">
              <a:lnSpc>
                <a:spcPct val="95000"/>
              </a:lnSpc>
              <a:spcBef>
                <a:spcPts val="1000"/>
              </a:spcBef>
              <a:spcAft>
                <a:spcPts val="1000"/>
              </a:spcAft>
              <a:buClr>
                <a:schemeClr val="tx2"/>
              </a:buClr>
              <a:buSzPct val="85000"/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</a:defRPr>
            </a:lvl1pPr>
            <a:lvl2pPr marL="475488" indent="-228600">
              <a:lnSpc>
                <a:spcPct val="95000"/>
              </a:lnSpc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</a:defRPr>
            </a:lvl2pPr>
            <a:lvl3pPr marL="704088" indent="-155448">
              <a:lnSpc>
                <a:spcPct val="95000"/>
              </a:lnSpc>
              <a:spcBef>
                <a:spcPts val="800"/>
              </a:spcBef>
              <a:spcAft>
                <a:spcPts val="800"/>
              </a:spcAft>
              <a:buClr>
                <a:schemeClr val="tx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905256" indent="-155448">
              <a:lnSpc>
                <a:spcPct val="95000"/>
              </a:lnSpc>
              <a:spcBef>
                <a:spcPts val="8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3CE73E50-19B7-4B4E-AC6E-832FB2DF8664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466605"/>
      </p:ext>
    </p:extLst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ndard Title and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 hidden="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Title"/>
          <p:cNvSpPr>
            <a:spLocks noGrp="1"/>
          </p:cNvSpPr>
          <p:nvPr>
            <p:ph type="title" hasCustomPrompt="1"/>
          </p:nvPr>
        </p:nvSpPr>
        <p:spPr>
          <a:xfrm>
            <a:off x="583995" y="460552"/>
            <a:ext cx="11025242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One Column</a:t>
            </a:r>
          </a:p>
        </p:txBody>
      </p:sp>
      <p:sp>
        <p:nvSpPr>
          <p:cNvPr id="6" name="Bullet text"/>
          <p:cNvSpPr>
            <a:spLocks noGrp="1" noChangeArrowheads="1"/>
          </p:cNvSpPr>
          <p:nvPr>
            <p:ph idx="1"/>
          </p:nvPr>
        </p:nvSpPr>
        <p:spPr bwMode="auto">
          <a:xfrm>
            <a:off x="583995" y="1534474"/>
            <a:ext cx="11025242" cy="4767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>
              <a:spcAft>
                <a:spcPts val="1000"/>
              </a:spcAft>
              <a:defRPr/>
            </a:lvl1pPr>
            <a:lvl2pPr>
              <a:spcAft>
                <a:spcPts val="800"/>
              </a:spcAft>
              <a:defRPr/>
            </a:lvl2pPr>
            <a:lvl4pPr>
              <a:spcAft>
                <a:spcPts val="800"/>
              </a:spcAft>
              <a:buClr>
                <a:schemeClr val="tx2"/>
              </a:buClr>
              <a:defRPr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buClr>
                <a:schemeClr val="tx2"/>
              </a:buClr>
              <a:defRPr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 hidden="1"/>
          <p:cNvSpPr>
            <a:spLocks noGrp="1"/>
          </p:cNvSpPr>
          <p:nvPr>
            <p:ph type="dt" sz="half" idx="12"/>
          </p:nvPr>
        </p:nvSpPr>
        <p:spPr>
          <a:xfrm>
            <a:off x="-2992023" y="6356351"/>
            <a:ext cx="2843954" cy="36512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73576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4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7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slideLayout" Target="../slideLayouts/slideLayout22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5" Type="http://schemas.openxmlformats.org/officeDocument/2006/relationships/image" Target="../media/image10.png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7/2/2026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70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5" r:id="rId2"/>
    <p:sldLayoutId id="2147483684" r:id="rId3"/>
    <p:sldLayoutId id="214748368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4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7/2/2026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B0EB6F8-EC51-F74F-782F-F97F59DC84E1}"/>
              </a:ext>
            </a:extLst>
          </p:cNvPr>
          <p:cNvPicPr>
            <a:picLocks noChangeAspect="1"/>
          </p:cNvPicPr>
          <p:nvPr userDrawn="1"/>
        </p:nvPicPr>
        <p:blipFill>
          <a:blip r:embed="rId1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30310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20" r:id="rId12"/>
    <p:sldLayoutId id="214748372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FF85C-60B4-973C-27AC-B64C4BB4E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FF0000"/>
                </a:solidFill>
              </a:rPr>
              <a:t>Primary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CD9E56-9720-47A6-A3FF-796AFF5C80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431" y="1534474"/>
            <a:ext cx="5018672" cy="4767267"/>
          </a:xfrm>
        </p:spPr>
        <p:txBody>
          <a:bodyPr/>
          <a:lstStyle/>
          <a:p>
            <a:r>
              <a:rPr lang="en-US" dirty="0"/>
              <a:t>Student</a:t>
            </a:r>
            <a:r>
              <a:rPr lang="fr-FR" dirty="0"/>
              <a:t> Guide:</a:t>
            </a:r>
          </a:p>
          <a:p>
            <a:pPr lvl="1"/>
            <a:r>
              <a:rPr lang="en-US" dirty="0"/>
              <a:t>Chapters</a:t>
            </a:r>
          </a:p>
          <a:p>
            <a:pPr lvl="1"/>
            <a:r>
              <a:rPr lang="en-US" dirty="0"/>
              <a:t>Labs</a:t>
            </a:r>
          </a:p>
          <a:p>
            <a:r>
              <a:rPr lang="en-US" dirty="0"/>
              <a:t>Lab</a:t>
            </a:r>
            <a:r>
              <a:rPr lang="fr-FR" dirty="0"/>
              <a:t> </a:t>
            </a:r>
            <a:r>
              <a:rPr lang="en-US" dirty="0"/>
              <a:t>Environment</a:t>
            </a:r>
            <a:r>
              <a:rPr lang="fr-FR" dirty="0"/>
              <a:t>:</a:t>
            </a:r>
          </a:p>
          <a:p>
            <a:pPr lvl="1"/>
            <a:r>
              <a:rPr lang="en-US" dirty="0"/>
              <a:t>Sandbox</a:t>
            </a:r>
            <a:r>
              <a:rPr lang="fr-FR" dirty="0"/>
              <a:t> </a:t>
            </a:r>
            <a:r>
              <a:rPr lang="en-US" dirty="0"/>
              <a:t>environment</a:t>
            </a:r>
          </a:p>
        </p:txBody>
      </p:sp>
      <p:pic>
        <p:nvPicPr>
          <p:cNvPr id="4" name="Picture 3" descr="Background pattern  Description automatically generated">
            <a:extLst>
              <a:ext uri="{FF2B5EF4-FFF2-40B4-BE49-F238E27FC236}">
                <a16:creationId xmlns:a16="http://schemas.microsoft.com/office/drawing/2014/main" id="{50B4929C-A038-6637-A100-DC0825B704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943" b="4681"/>
          <a:stretch/>
        </p:blipFill>
        <p:spPr>
          <a:xfrm flipH="1">
            <a:off x="5832781" y="0"/>
            <a:ext cx="6366093" cy="6858000"/>
          </a:xfrm>
          <a:prstGeom prst="rect">
            <a:avLst/>
          </a:prstGeom>
        </p:spPr>
      </p:pic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1A9C7802-2699-719D-066E-F8035F1CA436}"/>
              </a:ext>
            </a:extLst>
          </p:cNvPr>
          <p:cNvSpPr txBox="1">
            <a:spLocks/>
          </p:cNvSpPr>
          <p:nvPr/>
        </p:nvSpPr>
        <p:spPr bwMode="auto">
          <a:xfrm>
            <a:off x="6305840" y="282993"/>
            <a:ext cx="5529408" cy="62609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228600" indent="-228600" algn="l" rtl="0" eaLnBrk="1" fontAlgn="base" hangingPunct="1">
              <a:lnSpc>
                <a:spcPct val="95000"/>
              </a:lnSpc>
              <a:spcBef>
                <a:spcPts val="1000"/>
              </a:spcBef>
              <a:spcAft>
                <a:spcPct val="0"/>
              </a:spcAft>
              <a:buClr>
                <a:schemeClr val="tx2"/>
              </a:buClr>
              <a:buSzPct val="85000"/>
              <a:buFont typeface="Arial" panose="020B0604020202020204" pitchFamily="34" charset="0"/>
              <a:buChar char="•"/>
              <a:defRPr lang="en-US" sz="2800" dirty="0" smtClean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itchFamily="34" charset="0"/>
              </a:defRPr>
            </a:lvl1pPr>
            <a:lvl2pPr marL="576072" indent="-228600" algn="l" rtl="0" eaLnBrk="1" fontAlgn="base" hangingPunct="1">
              <a:lnSpc>
                <a:spcPct val="95000"/>
              </a:lnSpc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100000"/>
              <a:buFont typeface="Arial" panose="020B0604020202020204" pitchFamily="34" charset="0"/>
              <a:buChar char="•"/>
              <a:defRPr lang="en-US" sz="2400" dirty="0" smtClean="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886968" indent="-228600" algn="l" rtl="0" eaLnBrk="1" fontAlgn="base" hangingPunct="1">
              <a:lnSpc>
                <a:spcPct val="95000"/>
              </a:lnSpc>
              <a:spcBef>
                <a:spcPts val="800"/>
              </a:spcBef>
              <a:spcAft>
                <a:spcPct val="0"/>
              </a:spcAft>
              <a:buClr>
                <a:schemeClr val="tx2"/>
              </a:buClr>
              <a:buSzPct val="100000"/>
              <a:buFont typeface="Arial" panose="020B0604020202020204" pitchFamily="34" charset="0"/>
              <a:buChar char="•"/>
              <a:defRPr lang="en-US" sz="2000" dirty="0" smtClean="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170432" indent="-228600" algn="l" rtl="0" eaLnBrk="1" fontAlgn="base" hangingPunct="1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Clr>
                <a:schemeClr val="accent2"/>
              </a:buClr>
              <a:buSzPct val="100000"/>
              <a:buFont typeface="Arial" panose="020B0604020202020204" pitchFamily="34" charset="0"/>
              <a:buChar char="̶"/>
              <a:defRPr lang="en-US" sz="1800" dirty="0" smtClean="0">
                <a:solidFill>
                  <a:schemeClr val="tx1"/>
                </a:solidFill>
                <a:latin typeface="+mn-lt"/>
              </a:defRPr>
            </a:lvl4pPr>
            <a:lvl5pPr marL="1463040" indent="-228600" algn="l" rtl="0" eaLnBrk="1" fontAlgn="base" hangingPunct="1">
              <a:lnSpc>
                <a:spcPct val="90000"/>
              </a:lnSpc>
              <a:spcBef>
                <a:spcPts val="8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̶"/>
              <a:defRPr lang="en-US" sz="1600" baseline="0" dirty="0" smtClean="0">
                <a:solidFill>
                  <a:schemeClr val="tx1"/>
                </a:solidFill>
                <a:latin typeface="+mn-lt"/>
              </a:defRPr>
            </a:lvl5pPr>
            <a:lvl6pPr marL="3352213" indent="-304747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»"/>
              <a:defRPr sz="2100">
                <a:solidFill>
                  <a:schemeClr val="tx1"/>
                </a:solidFill>
                <a:latin typeface="+mn-lt"/>
              </a:defRPr>
            </a:lvl6pPr>
            <a:lvl7pPr marL="3961707" indent="-304747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»"/>
              <a:defRPr sz="2100">
                <a:solidFill>
                  <a:schemeClr val="tx1"/>
                </a:solidFill>
                <a:latin typeface="+mn-lt"/>
              </a:defRPr>
            </a:lvl7pPr>
            <a:lvl8pPr marL="4571200" indent="-304747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»"/>
              <a:defRPr sz="2100">
                <a:solidFill>
                  <a:schemeClr val="tx1"/>
                </a:solidFill>
                <a:latin typeface="+mn-lt"/>
              </a:defRPr>
            </a:lvl8pPr>
            <a:lvl9pPr marL="5180693" indent="-304747" algn="l" rtl="0" eaLnBrk="1" fontAlgn="base" hangingPunct="1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»"/>
              <a:defRPr sz="2100">
                <a:solidFill>
                  <a:schemeClr val="tx1"/>
                </a:solidFill>
                <a:latin typeface="+mn-lt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3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Arial" panose="020B0604020202020204" pitchFamily="34" charset="0"/>
              <a:buNone/>
              <a:tabLst/>
              <a:defRPr/>
            </a:pP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Arial" panose="020B0604020202020204" pitchFamily="34" charset="0"/>
              <a:buNone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Preface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Introduction to Check Point Quantum Security Management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Check Point Gateway and Server Deployment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Check Point Security Administration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Check Point Licensing and Contracts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 startAt="5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Security Policy Management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 startAt="5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Policy Layers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 startAt="5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Network Address Translation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 startAt="8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Security Escalation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 startAt="8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Site-to-Site VPN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 startAt="8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Monitoring Operations</a:t>
            </a:r>
          </a:p>
          <a:p>
            <a:pPr marL="457200" marR="0" lvl="0" indent="-457200" algn="l" defTabSz="914400" rtl="0" eaLnBrk="1" fontAlgn="base" latinLnBrk="0" hangingPunct="1">
              <a:lnSpc>
                <a:spcPct val="100000"/>
              </a:lnSpc>
              <a:spcBef>
                <a:spcPts val="2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+mj-lt"/>
              <a:buAutoNum type="arabicPeriod" startAt="8"/>
              <a:tabLst/>
              <a:defRPr/>
            </a:pPr>
            <a:r>
              <a:rPr kumimoji="0" lang="en-US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itchFamily="34" charset="0"/>
              </a:rPr>
              <a:t>Security Maintenance</a:t>
            </a:r>
          </a:p>
          <a:p>
            <a:pPr marL="228600" marR="0" lvl="0" indent="-228600" algn="l" defTabSz="914400" rtl="0" eaLnBrk="1" fontAlgn="base" latinLnBrk="0" hangingPunct="1">
              <a:lnSpc>
                <a:spcPct val="95000"/>
              </a:lnSpc>
              <a:spcBef>
                <a:spcPts val="1000"/>
              </a:spcBef>
              <a:spcAft>
                <a:spcPct val="0"/>
              </a:spcAft>
              <a:buClr>
                <a:srgbClr val="44546A"/>
              </a:buClr>
              <a:buSzPct val="85000"/>
              <a:buFont typeface="Arial" panose="020B0604020202020204" pitchFamily="34" charset="0"/>
              <a:buChar char="•"/>
              <a:tabLst/>
              <a:defRPr/>
            </a:pP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itchFamily="34" charset="0"/>
            </a:endParaRPr>
          </a:p>
        </p:txBody>
      </p:sp>
      <p:sp>
        <p:nvSpPr>
          <p:cNvPr id="6" name="Footer Placeholder 5" hidden="1">
            <a:extLst>
              <a:ext uri="{FF2B5EF4-FFF2-40B4-BE49-F238E27FC236}">
                <a16:creationId xmlns:a16="http://schemas.microsoft.com/office/drawing/2014/main" id="{E70340F5-3005-44B7-8E86-A5AB60766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Date Placeholder 6" hidden="1">
            <a:extLst>
              <a:ext uri="{FF2B5EF4-FFF2-40B4-BE49-F238E27FC236}">
                <a16:creationId xmlns:a16="http://schemas.microsoft.com/office/drawing/2014/main" id="{2A077D3C-5082-0DFF-0104-424E060C2696}"/>
              </a:ext>
            </a:extLst>
          </p:cNvPr>
          <p:cNvSpPr>
            <a:spLocks noGrp="1"/>
          </p:cNvSpPr>
          <p:nvPr>
            <p:ph type="dt" sz="half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6780505"/>
      </p:ext>
    </p:extLst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2600FCA-B2B3-095D-4752-672ED7787E40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86803" y="457201"/>
            <a:ext cx="3382637" cy="1017082"/>
          </a:xfrm>
        </p:spPr>
        <p:txBody>
          <a:bodyPr/>
          <a:lstStyle/>
          <a:p>
            <a:r>
              <a:rPr lang="en-US" dirty="0"/>
              <a:t>Tasks in the </a:t>
            </a:r>
            <a:r>
              <a:rPr lang="en-US" dirty="0" err="1"/>
              <a:t>Kortext</a:t>
            </a:r>
            <a:r>
              <a:rPr lang="en-US" dirty="0"/>
              <a:t> CP Book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3599FC-6E77-FEC5-9FA4-AB7ECA1F5B46}"/>
              </a:ext>
            </a:extLst>
          </p:cNvPr>
          <p:cNvSpPr>
            <a:spLocks noGrp="1"/>
          </p:cNvSpPr>
          <p:nvPr>
            <p:ph sz="half" idx="12"/>
          </p:nvPr>
        </p:nvSpPr>
        <p:spPr>
          <a:xfrm>
            <a:off x="4438416" y="277502"/>
            <a:ext cx="7166780" cy="5208898"/>
          </a:xfrm>
        </p:spPr>
        <p:txBody>
          <a:bodyPr/>
          <a:lstStyle/>
          <a:p>
            <a:pPr marL="704088" lvl="1" indent="-457200">
              <a:buAutoNum type="arabicPeriod"/>
            </a:pPr>
            <a:r>
              <a:rPr lang="en-US" dirty="0"/>
              <a:t>Read Chapters 1–4 of the online Check Point book on </a:t>
            </a:r>
            <a:r>
              <a:rPr lang="en-US" dirty="0" err="1"/>
              <a:t>Kortext</a:t>
            </a:r>
            <a:r>
              <a:rPr lang="en-US" dirty="0"/>
              <a:t> to develop a solid understanding of the key concepts. This knowledge will support your practical work, particularly when troubleshooting.</a:t>
            </a:r>
          </a:p>
          <a:p>
            <a:pPr marL="246888" lvl="1" indent="0">
              <a:buNone/>
            </a:pPr>
            <a:r>
              <a:rPr lang="en-US" dirty="0"/>
              <a:t>2. Do Lab  2A-3</a:t>
            </a:r>
          </a:p>
          <a:p>
            <a:pPr marL="246888" lvl="1" indent="0">
              <a:buNone/>
            </a:pPr>
            <a:r>
              <a:rPr lang="en-US" dirty="0"/>
              <a:t>3. Do Lab  2C-1</a:t>
            </a:r>
          </a:p>
          <a:p>
            <a:pPr marL="246888" lvl="1" indent="0">
              <a:buNone/>
            </a:pPr>
            <a:r>
              <a:rPr lang="en-US" dirty="0"/>
              <a:t>4. Do Lab  3B-1 to 3B-4</a:t>
            </a:r>
          </a:p>
          <a:p>
            <a:pPr marL="246888" lvl="1" indent="0">
              <a:buNone/>
            </a:pPr>
            <a:r>
              <a:rPr lang="en-US" dirty="0"/>
              <a:t>5. Do Lab  4A-4</a:t>
            </a:r>
          </a:p>
          <a:p>
            <a:pPr marL="246888" lvl="1" indent="0">
              <a:buNone/>
            </a:pPr>
            <a:endParaRPr lang="en-US" dirty="0"/>
          </a:p>
          <a:p>
            <a:pPr marL="246888" lvl="1" indent="0">
              <a:buNone/>
            </a:pPr>
            <a:r>
              <a:rPr lang="en-US"/>
              <a:t>Thank You</a:t>
            </a:r>
            <a:endParaRPr lang="en-US" dirty="0"/>
          </a:p>
          <a:p>
            <a:pPr marL="246888" lvl="1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F37764F4-DCA5-E097-8B20-5D83C369A2D1}"/>
              </a:ext>
            </a:extLst>
          </p:cNvPr>
          <p:cNvPicPr>
            <a:picLocks noChangeAspect="1"/>
          </p:cNvPicPr>
          <p:nvPr/>
        </p:nvPicPr>
        <p:blipFill rotWithShape="1">
          <a:blip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l="21871" r="23412"/>
          <a:stretch/>
        </p:blipFill>
        <p:spPr>
          <a:xfrm>
            <a:off x="50633" y="1467104"/>
            <a:ext cx="3918808" cy="3916613"/>
          </a:xfrm>
          <a:prstGeom prst="rect">
            <a:avLst/>
          </a:prstGeom>
        </p:spPr>
      </p:pic>
      <p:sp>
        <p:nvSpPr>
          <p:cNvPr id="2" name="Footer Placeholder 1" hidden="1">
            <a:extLst>
              <a:ext uri="{FF2B5EF4-FFF2-40B4-BE49-F238E27FC236}">
                <a16:creationId xmlns:a16="http://schemas.microsoft.com/office/drawing/2014/main" id="{1C1CDCB3-7467-5DE1-1097-321190715C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Date Placeholder 2" hidden="1">
            <a:extLst>
              <a:ext uri="{FF2B5EF4-FFF2-40B4-BE49-F238E27FC236}">
                <a16:creationId xmlns:a16="http://schemas.microsoft.com/office/drawing/2014/main" id="{9AD42F2E-7F3C-C939-BB9A-8CBA57CA487A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958904"/>
      </p:ext>
    </p:extLst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303dbf9b-b85b-46a0-94f1-894078c07ecd" xsi:nil="true"/>
    <lcf76f155ced4ddcb4097134ff3c332f xmlns="211f9404-bca0-4bcf-9c1d-965ccb6f8d2d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2BE3E23-B854-4D4E-9314-54BECDE7CC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D040630-A62C-4063-B6E2-E8C2D35B5414}">
  <ds:schemaRefs>
    <ds:schemaRef ds:uri="http://schemas.microsoft.com/office/2006/metadata/properties"/>
    <ds:schemaRef ds:uri="http://schemas.microsoft.com/office/infopath/2007/PartnerControls"/>
    <ds:schemaRef ds:uri="303dbf9b-b85b-46a0-94f1-894078c07ecd"/>
    <ds:schemaRef ds:uri="211f9404-bca0-4bcf-9c1d-965ccb6f8d2d"/>
  </ds:schemaRefs>
</ds:datastoreItem>
</file>

<file path=customXml/itemProps3.xml><?xml version="1.0" encoding="utf-8"?>
<ds:datastoreItem xmlns:ds="http://schemas.openxmlformats.org/officeDocument/2006/customXml" ds:itemID="{5005B358-F4C1-4779-9208-30E86E3F7A2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181</Words>
  <Application>Microsoft Office PowerPoint</Application>
  <PresentationFormat>Widescreen</PresentationFormat>
  <Paragraphs>33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</vt:i4>
      </vt:variant>
    </vt:vector>
  </HeadingPairs>
  <TitlesOfParts>
    <vt:vector size="11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Office Theme</vt:lpstr>
      <vt:lpstr>PowerPoint Presentation</vt:lpstr>
      <vt:lpstr>Primary Resources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Munyaradzi Nicholas Murira</cp:lastModifiedBy>
  <cp:revision>19</cp:revision>
  <dcterms:created xsi:type="dcterms:W3CDTF">2021-03-09T15:35:42Z</dcterms:created>
  <dcterms:modified xsi:type="dcterms:W3CDTF">2026-07-02T07:15:16Z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MediaServiceImageTags">
    <vt:lpwstr/>
  </property>
</Properties>
</file>