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ags/tag1.xml" ContentType="application/vnd.openxmlformats-officedocument.presentationml.tags+xml"/>
  <Override PartName="/ppt/notesSlides/notesSlide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19.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22.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23.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24.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25.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26.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394" r:id="rId29"/>
    <p:sldId id="449" r:id="rId30"/>
    <p:sldId id="395" r:id="rId31"/>
    <p:sldId id="450" r:id="rId32"/>
    <p:sldId id="396" r:id="rId33"/>
    <p:sldId id="398" r:id="rId34"/>
    <p:sldId id="397" r:id="rId35"/>
    <p:sldId id="399" r:id="rId36"/>
    <p:sldId id="400" r:id="rId37"/>
    <p:sldId id="402" r:id="rId38"/>
    <p:sldId id="403" r:id="rId39"/>
    <p:sldId id="405" r:id="rId40"/>
    <p:sldId id="406" r:id="rId41"/>
    <p:sldId id="410" r:id="rId42"/>
    <p:sldId id="414" r:id="rId43"/>
    <p:sldId id="416" r:id="rId44"/>
    <p:sldId id="417" r:id="rId45"/>
    <p:sldId id="420" r:id="rId46"/>
    <p:sldId id="421" r:id="rId47"/>
    <p:sldId id="423" r:id="rId48"/>
    <p:sldId id="422" r:id="rId49"/>
    <p:sldId id="425" r:id="rId50"/>
    <p:sldId id="427" r:id="rId51"/>
    <p:sldId id="426" r:id="rId52"/>
    <p:sldId id="429" r:id="rId53"/>
    <p:sldId id="428" r:id="rId54"/>
    <p:sldId id="430" r:id="rId55"/>
    <p:sldId id="432" r:id="rId56"/>
    <p:sldId id="283"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1"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1AFCDF-ACEA-4053-B96F-40D348D6692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39BA6C0-32FF-48AD-B974-7B9F5EEA069B}">
      <dgm:prSet/>
      <dgm:spPr/>
      <dgm:t>
        <a:bodyPr/>
        <a:lstStyle/>
        <a:p>
          <a:r>
            <a:rPr lang="en-GB"/>
            <a:t>Offenders make choices about committing crime based on anticipated risks and rewards</a:t>
          </a:r>
          <a:endParaRPr lang="en-US"/>
        </a:p>
      </dgm:t>
    </dgm:pt>
    <dgm:pt modelId="{35F58FDE-A68A-4E4C-80CB-E0A52311B72C}" type="parTrans" cxnId="{27A5907B-D5CB-4560-81CF-EBF0559605B7}">
      <dgm:prSet/>
      <dgm:spPr/>
      <dgm:t>
        <a:bodyPr/>
        <a:lstStyle/>
        <a:p>
          <a:endParaRPr lang="en-US"/>
        </a:p>
      </dgm:t>
    </dgm:pt>
    <dgm:pt modelId="{1F740D6B-3728-48A7-864D-A754342182B5}" type="sibTrans" cxnId="{27A5907B-D5CB-4560-81CF-EBF0559605B7}">
      <dgm:prSet/>
      <dgm:spPr/>
      <dgm:t>
        <a:bodyPr/>
        <a:lstStyle/>
        <a:p>
          <a:endParaRPr lang="en-US"/>
        </a:p>
      </dgm:t>
    </dgm:pt>
    <dgm:pt modelId="{026AB98D-555B-4DF5-8D7F-3DDE35201266}">
      <dgm:prSet/>
      <dgm:spPr/>
      <dgm:t>
        <a:bodyPr/>
        <a:lstStyle/>
        <a:p>
          <a:r>
            <a:rPr lang="en-GB"/>
            <a:t>RCT suggests that, if given the right “opportunity”, any person will commit a crime</a:t>
          </a:r>
          <a:endParaRPr lang="en-US"/>
        </a:p>
      </dgm:t>
    </dgm:pt>
    <dgm:pt modelId="{6284D585-7586-4CD9-ADFE-2E35AC46AC09}" type="parTrans" cxnId="{A1D6C08A-A2D4-4867-906A-7D5C57F044AB}">
      <dgm:prSet/>
      <dgm:spPr/>
      <dgm:t>
        <a:bodyPr/>
        <a:lstStyle/>
        <a:p>
          <a:endParaRPr lang="en-US"/>
        </a:p>
      </dgm:t>
    </dgm:pt>
    <dgm:pt modelId="{A364BCA2-8C91-4A40-9C3B-163F446C51E5}" type="sibTrans" cxnId="{A1D6C08A-A2D4-4867-906A-7D5C57F044AB}">
      <dgm:prSet/>
      <dgm:spPr/>
      <dgm:t>
        <a:bodyPr/>
        <a:lstStyle/>
        <a:p>
          <a:endParaRPr lang="en-US"/>
        </a:p>
      </dgm:t>
    </dgm:pt>
    <dgm:pt modelId="{6940FD0F-3B06-45CB-84E2-109BAB57DC0A}">
      <dgm:prSet/>
      <dgm:spPr/>
      <dgm:t>
        <a:bodyPr/>
        <a:lstStyle/>
        <a:p>
          <a:r>
            <a:rPr lang="en-GB"/>
            <a:t>Individuals will decide </a:t>
          </a:r>
          <a:r>
            <a:rPr lang="en-GB" i="1"/>
            <a:t>not</a:t>
          </a:r>
          <a:r>
            <a:rPr lang="en-GB"/>
            <a:t> to commit a crime when the risks are too high</a:t>
          </a:r>
          <a:endParaRPr lang="en-US"/>
        </a:p>
      </dgm:t>
    </dgm:pt>
    <dgm:pt modelId="{0244EE1B-1F79-4A76-9F38-90AE7231BC25}" type="parTrans" cxnId="{DB0E6AF9-59C5-41D8-89AF-307CA281C2E2}">
      <dgm:prSet/>
      <dgm:spPr/>
      <dgm:t>
        <a:bodyPr/>
        <a:lstStyle/>
        <a:p>
          <a:endParaRPr lang="en-US"/>
        </a:p>
      </dgm:t>
    </dgm:pt>
    <dgm:pt modelId="{88FF0ACB-46DE-4174-A28C-B46CB64F6F9F}" type="sibTrans" cxnId="{DB0E6AF9-59C5-41D8-89AF-307CA281C2E2}">
      <dgm:prSet/>
      <dgm:spPr/>
      <dgm:t>
        <a:bodyPr/>
        <a:lstStyle/>
        <a:p>
          <a:endParaRPr lang="en-US"/>
        </a:p>
      </dgm:t>
    </dgm:pt>
    <dgm:pt modelId="{37A848D9-81DB-467B-8E23-A0F3228DFA22}" type="pres">
      <dgm:prSet presAssocID="{7E1AFCDF-ACEA-4053-B96F-40D348D66921}" presName="linear" presStyleCnt="0">
        <dgm:presLayoutVars>
          <dgm:animLvl val="lvl"/>
          <dgm:resizeHandles val="exact"/>
        </dgm:presLayoutVars>
      </dgm:prSet>
      <dgm:spPr/>
    </dgm:pt>
    <dgm:pt modelId="{DBD87298-44DE-4D4D-AD45-2A185531106F}" type="pres">
      <dgm:prSet presAssocID="{739BA6C0-32FF-48AD-B974-7B9F5EEA069B}" presName="parentText" presStyleLbl="node1" presStyleIdx="0" presStyleCnt="3">
        <dgm:presLayoutVars>
          <dgm:chMax val="0"/>
          <dgm:bulletEnabled val="1"/>
        </dgm:presLayoutVars>
      </dgm:prSet>
      <dgm:spPr/>
    </dgm:pt>
    <dgm:pt modelId="{3B9BC63F-D043-4948-B608-D976EA5D3787}" type="pres">
      <dgm:prSet presAssocID="{1F740D6B-3728-48A7-864D-A754342182B5}" presName="spacer" presStyleCnt="0"/>
      <dgm:spPr/>
    </dgm:pt>
    <dgm:pt modelId="{AA2A7A75-A2AB-4E32-8228-55632239CBF0}" type="pres">
      <dgm:prSet presAssocID="{026AB98D-555B-4DF5-8D7F-3DDE35201266}" presName="parentText" presStyleLbl="node1" presStyleIdx="1" presStyleCnt="3">
        <dgm:presLayoutVars>
          <dgm:chMax val="0"/>
          <dgm:bulletEnabled val="1"/>
        </dgm:presLayoutVars>
      </dgm:prSet>
      <dgm:spPr/>
    </dgm:pt>
    <dgm:pt modelId="{00C4F62B-C78E-45A9-A1F2-E9A08C99228B}" type="pres">
      <dgm:prSet presAssocID="{A364BCA2-8C91-4A40-9C3B-163F446C51E5}" presName="spacer" presStyleCnt="0"/>
      <dgm:spPr/>
    </dgm:pt>
    <dgm:pt modelId="{E7DC0912-90D0-47AA-8CC9-8AE4B0635621}" type="pres">
      <dgm:prSet presAssocID="{6940FD0F-3B06-45CB-84E2-109BAB57DC0A}" presName="parentText" presStyleLbl="node1" presStyleIdx="2" presStyleCnt="3">
        <dgm:presLayoutVars>
          <dgm:chMax val="0"/>
          <dgm:bulletEnabled val="1"/>
        </dgm:presLayoutVars>
      </dgm:prSet>
      <dgm:spPr/>
    </dgm:pt>
  </dgm:ptLst>
  <dgm:cxnLst>
    <dgm:cxn modelId="{D80BEE31-D0AD-46E5-A69A-5C44F3D5A53F}" type="presOf" srcId="{6940FD0F-3B06-45CB-84E2-109BAB57DC0A}" destId="{E7DC0912-90D0-47AA-8CC9-8AE4B0635621}" srcOrd="0" destOrd="0" presId="urn:microsoft.com/office/officeart/2005/8/layout/vList2"/>
    <dgm:cxn modelId="{27A5907B-D5CB-4560-81CF-EBF0559605B7}" srcId="{7E1AFCDF-ACEA-4053-B96F-40D348D66921}" destId="{739BA6C0-32FF-48AD-B974-7B9F5EEA069B}" srcOrd="0" destOrd="0" parTransId="{35F58FDE-A68A-4E4C-80CB-E0A52311B72C}" sibTransId="{1F740D6B-3728-48A7-864D-A754342182B5}"/>
    <dgm:cxn modelId="{A1D6C08A-A2D4-4867-906A-7D5C57F044AB}" srcId="{7E1AFCDF-ACEA-4053-B96F-40D348D66921}" destId="{026AB98D-555B-4DF5-8D7F-3DDE35201266}" srcOrd="1" destOrd="0" parTransId="{6284D585-7586-4CD9-ADFE-2E35AC46AC09}" sibTransId="{A364BCA2-8C91-4A40-9C3B-163F446C51E5}"/>
    <dgm:cxn modelId="{97727B8C-0B21-482C-B4F6-F0BCB06ED8DB}" type="presOf" srcId="{7E1AFCDF-ACEA-4053-B96F-40D348D66921}" destId="{37A848D9-81DB-467B-8E23-A0F3228DFA22}" srcOrd="0" destOrd="0" presId="urn:microsoft.com/office/officeart/2005/8/layout/vList2"/>
    <dgm:cxn modelId="{1D1F409B-759F-4587-9AB9-C997580ED056}" type="presOf" srcId="{026AB98D-555B-4DF5-8D7F-3DDE35201266}" destId="{AA2A7A75-A2AB-4E32-8228-55632239CBF0}" srcOrd="0" destOrd="0" presId="urn:microsoft.com/office/officeart/2005/8/layout/vList2"/>
    <dgm:cxn modelId="{F4BA32B4-1053-4C24-B21D-6D0AD43D363C}" type="presOf" srcId="{739BA6C0-32FF-48AD-B974-7B9F5EEA069B}" destId="{DBD87298-44DE-4D4D-AD45-2A185531106F}" srcOrd="0" destOrd="0" presId="urn:microsoft.com/office/officeart/2005/8/layout/vList2"/>
    <dgm:cxn modelId="{DB0E6AF9-59C5-41D8-89AF-307CA281C2E2}" srcId="{7E1AFCDF-ACEA-4053-B96F-40D348D66921}" destId="{6940FD0F-3B06-45CB-84E2-109BAB57DC0A}" srcOrd="2" destOrd="0" parTransId="{0244EE1B-1F79-4A76-9F38-90AE7231BC25}" sibTransId="{88FF0ACB-46DE-4174-A28C-B46CB64F6F9F}"/>
    <dgm:cxn modelId="{BAA1FAA7-5EC4-4E92-B58F-2D905DA24115}" type="presParOf" srcId="{37A848D9-81DB-467B-8E23-A0F3228DFA22}" destId="{DBD87298-44DE-4D4D-AD45-2A185531106F}" srcOrd="0" destOrd="0" presId="urn:microsoft.com/office/officeart/2005/8/layout/vList2"/>
    <dgm:cxn modelId="{F36ED8B4-CDD0-4B68-9A0A-7383D267A22F}" type="presParOf" srcId="{37A848D9-81DB-467B-8E23-A0F3228DFA22}" destId="{3B9BC63F-D043-4948-B608-D976EA5D3787}" srcOrd="1" destOrd="0" presId="urn:microsoft.com/office/officeart/2005/8/layout/vList2"/>
    <dgm:cxn modelId="{84ABAEF2-E121-4476-81D3-01334CB3C102}" type="presParOf" srcId="{37A848D9-81DB-467B-8E23-A0F3228DFA22}" destId="{AA2A7A75-A2AB-4E32-8228-55632239CBF0}" srcOrd="2" destOrd="0" presId="urn:microsoft.com/office/officeart/2005/8/layout/vList2"/>
    <dgm:cxn modelId="{9BC84BCA-1240-481F-B649-4BF777A81C33}" type="presParOf" srcId="{37A848D9-81DB-467B-8E23-A0F3228DFA22}" destId="{00C4F62B-C78E-45A9-A1F2-E9A08C99228B}" srcOrd="3" destOrd="0" presId="urn:microsoft.com/office/officeart/2005/8/layout/vList2"/>
    <dgm:cxn modelId="{E0505352-6878-4B03-9F55-EB7417DFF751}" type="presParOf" srcId="{37A848D9-81DB-467B-8E23-A0F3228DFA22}" destId="{E7DC0912-90D0-47AA-8CC9-8AE4B06356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3A53BD-3999-4C8C-B61E-A677743615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3BB8A0-9E9F-4D07-87DC-DCFF89F62001}">
      <dgm:prSet/>
      <dgm:spPr/>
      <dgm:t>
        <a:bodyPr/>
        <a:lstStyle/>
        <a:p>
          <a:r>
            <a:rPr lang="en-GB"/>
            <a:t>Motivated offender, suitable target, lack of capable guardian</a:t>
          </a:r>
          <a:endParaRPr lang="en-US"/>
        </a:p>
      </dgm:t>
    </dgm:pt>
    <dgm:pt modelId="{9FC8257A-114D-4BA8-A2F1-8F3158BAD9F9}" type="parTrans" cxnId="{6E45FEF3-6988-41D6-BD2F-CBE72E4B1C8D}">
      <dgm:prSet/>
      <dgm:spPr/>
      <dgm:t>
        <a:bodyPr/>
        <a:lstStyle/>
        <a:p>
          <a:endParaRPr lang="en-US"/>
        </a:p>
      </dgm:t>
    </dgm:pt>
    <dgm:pt modelId="{496A2C3A-654E-4E13-B5DA-5E4E3393DD58}" type="sibTrans" cxnId="{6E45FEF3-6988-41D6-BD2F-CBE72E4B1C8D}">
      <dgm:prSet/>
      <dgm:spPr/>
      <dgm:t>
        <a:bodyPr/>
        <a:lstStyle/>
        <a:p>
          <a:endParaRPr lang="en-US"/>
        </a:p>
      </dgm:t>
    </dgm:pt>
    <dgm:pt modelId="{B94415DD-416D-4A38-8106-1FC275616DED}">
      <dgm:prSet/>
      <dgm:spPr/>
      <dgm:t>
        <a:bodyPr/>
        <a:lstStyle/>
        <a:p>
          <a:r>
            <a:rPr lang="en-GB"/>
            <a:t>Focuses on how opportunities for crime change based on changes in behaviour on a societal level</a:t>
          </a:r>
          <a:endParaRPr lang="en-US"/>
        </a:p>
      </dgm:t>
    </dgm:pt>
    <dgm:pt modelId="{40325F85-CA65-43F7-9A99-55F88481B1A9}" type="parTrans" cxnId="{948136BC-A95D-48B0-A076-5C47FD547840}">
      <dgm:prSet/>
      <dgm:spPr/>
      <dgm:t>
        <a:bodyPr/>
        <a:lstStyle/>
        <a:p>
          <a:endParaRPr lang="en-US"/>
        </a:p>
      </dgm:t>
    </dgm:pt>
    <dgm:pt modelId="{D5EE6F82-8B34-4C98-9730-55456F9DC3D3}" type="sibTrans" cxnId="{948136BC-A95D-48B0-A076-5C47FD547840}">
      <dgm:prSet/>
      <dgm:spPr/>
      <dgm:t>
        <a:bodyPr/>
        <a:lstStyle/>
        <a:p>
          <a:endParaRPr lang="en-US"/>
        </a:p>
      </dgm:t>
    </dgm:pt>
    <dgm:pt modelId="{903A0764-6EA3-4746-BCD6-921A77AD82C5}">
      <dgm:prSet/>
      <dgm:spPr/>
      <dgm:t>
        <a:bodyPr/>
        <a:lstStyle/>
        <a:p>
          <a:r>
            <a:rPr lang="en-GB"/>
            <a:t>E.g. the use of the internet to commit crimes</a:t>
          </a:r>
          <a:endParaRPr lang="en-US"/>
        </a:p>
      </dgm:t>
    </dgm:pt>
    <dgm:pt modelId="{6694BC34-9557-46FB-8BAF-AAB3C582F660}" type="parTrans" cxnId="{61A9C308-0C14-4051-9CB7-8F7437C7A5C2}">
      <dgm:prSet/>
      <dgm:spPr/>
      <dgm:t>
        <a:bodyPr/>
        <a:lstStyle/>
        <a:p>
          <a:endParaRPr lang="en-US"/>
        </a:p>
      </dgm:t>
    </dgm:pt>
    <dgm:pt modelId="{073B52CF-72E8-4C6E-8618-61E2A5366E4F}" type="sibTrans" cxnId="{61A9C308-0C14-4051-9CB7-8F7437C7A5C2}">
      <dgm:prSet/>
      <dgm:spPr/>
      <dgm:t>
        <a:bodyPr/>
        <a:lstStyle/>
        <a:p>
          <a:endParaRPr lang="en-US"/>
        </a:p>
      </dgm:t>
    </dgm:pt>
    <dgm:pt modelId="{1798E98E-33AB-4262-88E6-E255DFDFF2E2}" type="pres">
      <dgm:prSet presAssocID="{C33A53BD-3999-4C8C-B61E-A6777436151A}" presName="linear" presStyleCnt="0">
        <dgm:presLayoutVars>
          <dgm:animLvl val="lvl"/>
          <dgm:resizeHandles val="exact"/>
        </dgm:presLayoutVars>
      </dgm:prSet>
      <dgm:spPr/>
    </dgm:pt>
    <dgm:pt modelId="{71DBAFED-2DA5-438C-BC90-870DA8FDA0A0}" type="pres">
      <dgm:prSet presAssocID="{FE3BB8A0-9E9F-4D07-87DC-DCFF89F62001}" presName="parentText" presStyleLbl="node1" presStyleIdx="0" presStyleCnt="2">
        <dgm:presLayoutVars>
          <dgm:chMax val="0"/>
          <dgm:bulletEnabled val="1"/>
        </dgm:presLayoutVars>
      </dgm:prSet>
      <dgm:spPr/>
    </dgm:pt>
    <dgm:pt modelId="{7480C7F5-C230-46A3-8599-4EEDB7D90718}" type="pres">
      <dgm:prSet presAssocID="{496A2C3A-654E-4E13-B5DA-5E4E3393DD58}" presName="spacer" presStyleCnt="0"/>
      <dgm:spPr/>
    </dgm:pt>
    <dgm:pt modelId="{FA782470-6A55-4A66-92B1-7625126ABB38}" type="pres">
      <dgm:prSet presAssocID="{B94415DD-416D-4A38-8106-1FC275616DED}" presName="parentText" presStyleLbl="node1" presStyleIdx="1" presStyleCnt="2">
        <dgm:presLayoutVars>
          <dgm:chMax val="0"/>
          <dgm:bulletEnabled val="1"/>
        </dgm:presLayoutVars>
      </dgm:prSet>
      <dgm:spPr/>
    </dgm:pt>
    <dgm:pt modelId="{C5CEA1A9-368C-4393-AB26-6856ED771B3B}" type="pres">
      <dgm:prSet presAssocID="{B94415DD-416D-4A38-8106-1FC275616DED}" presName="childText" presStyleLbl="revTx" presStyleIdx="0" presStyleCnt="1">
        <dgm:presLayoutVars>
          <dgm:bulletEnabled val="1"/>
        </dgm:presLayoutVars>
      </dgm:prSet>
      <dgm:spPr/>
    </dgm:pt>
  </dgm:ptLst>
  <dgm:cxnLst>
    <dgm:cxn modelId="{61A9C308-0C14-4051-9CB7-8F7437C7A5C2}" srcId="{B94415DD-416D-4A38-8106-1FC275616DED}" destId="{903A0764-6EA3-4746-BCD6-921A77AD82C5}" srcOrd="0" destOrd="0" parTransId="{6694BC34-9557-46FB-8BAF-AAB3C582F660}" sibTransId="{073B52CF-72E8-4C6E-8618-61E2A5366E4F}"/>
    <dgm:cxn modelId="{70E80E2E-E5F3-479B-898A-D43C13F16FE6}" type="presOf" srcId="{FE3BB8A0-9E9F-4D07-87DC-DCFF89F62001}" destId="{71DBAFED-2DA5-438C-BC90-870DA8FDA0A0}" srcOrd="0" destOrd="0" presId="urn:microsoft.com/office/officeart/2005/8/layout/vList2"/>
    <dgm:cxn modelId="{6018F733-EC02-4CF9-B6D7-2B510FF8B7C0}" type="presOf" srcId="{903A0764-6EA3-4746-BCD6-921A77AD82C5}" destId="{C5CEA1A9-368C-4393-AB26-6856ED771B3B}" srcOrd="0" destOrd="0" presId="urn:microsoft.com/office/officeart/2005/8/layout/vList2"/>
    <dgm:cxn modelId="{AFB0A459-D8D7-4CFA-8F66-3107B42CC494}" type="presOf" srcId="{C33A53BD-3999-4C8C-B61E-A6777436151A}" destId="{1798E98E-33AB-4262-88E6-E255DFDFF2E2}" srcOrd="0" destOrd="0" presId="urn:microsoft.com/office/officeart/2005/8/layout/vList2"/>
    <dgm:cxn modelId="{BDBDC282-373C-4E8C-8C30-39B45E2E75BC}" type="presOf" srcId="{B94415DD-416D-4A38-8106-1FC275616DED}" destId="{FA782470-6A55-4A66-92B1-7625126ABB38}" srcOrd="0" destOrd="0" presId="urn:microsoft.com/office/officeart/2005/8/layout/vList2"/>
    <dgm:cxn modelId="{948136BC-A95D-48B0-A076-5C47FD547840}" srcId="{C33A53BD-3999-4C8C-B61E-A6777436151A}" destId="{B94415DD-416D-4A38-8106-1FC275616DED}" srcOrd="1" destOrd="0" parTransId="{40325F85-CA65-43F7-9A99-55F88481B1A9}" sibTransId="{D5EE6F82-8B34-4C98-9730-55456F9DC3D3}"/>
    <dgm:cxn modelId="{6E45FEF3-6988-41D6-BD2F-CBE72E4B1C8D}" srcId="{C33A53BD-3999-4C8C-B61E-A6777436151A}" destId="{FE3BB8A0-9E9F-4D07-87DC-DCFF89F62001}" srcOrd="0" destOrd="0" parTransId="{9FC8257A-114D-4BA8-A2F1-8F3158BAD9F9}" sibTransId="{496A2C3A-654E-4E13-B5DA-5E4E3393DD58}"/>
    <dgm:cxn modelId="{856B7F4A-C70B-4C7B-9087-6FB178F5EAB4}" type="presParOf" srcId="{1798E98E-33AB-4262-88E6-E255DFDFF2E2}" destId="{71DBAFED-2DA5-438C-BC90-870DA8FDA0A0}" srcOrd="0" destOrd="0" presId="urn:microsoft.com/office/officeart/2005/8/layout/vList2"/>
    <dgm:cxn modelId="{34E7FC22-73A0-4A20-A8CD-0E23EDEB2087}" type="presParOf" srcId="{1798E98E-33AB-4262-88E6-E255DFDFF2E2}" destId="{7480C7F5-C230-46A3-8599-4EEDB7D90718}" srcOrd="1" destOrd="0" presId="urn:microsoft.com/office/officeart/2005/8/layout/vList2"/>
    <dgm:cxn modelId="{4218D134-0A89-4F56-B0DD-69DBA5D33A35}" type="presParOf" srcId="{1798E98E-33AB-4262-88E6-E255DFDFF2E2}" destId="{FA782470-6A55-4A66-92B1-7625126ABB38}" srcOrd="2" destOrd="0" presId="urn:microsoft.com/office/officeart/2005/8/layout/vList2"/>
    <dgm:cxn modelId="{EEC0B0A1-BB38-4E73-98A7-3847F9B4D922}" type="presParOf" srcId="{1798E98E-33AB-4262-88E6-E255DFDFF2E2}" destId="{C5CEA1A9-368C-4393-AB26-6856ED771B3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84E4FE-2B5C-4D78-8268-EA833ADF08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63200B-A568-4D52-A7CD-068CE8C1C8D1}">
      <dgm:prSet/>
      <dgm:spPr/>
      <dgm:t>
        <a:bodyPr/>
        <a:lstStyle/>
        <a:p>
          <a:r>
            <a:rPr lang="en-GB" b="0" i="0"/>
            <a:t>Criminals or their networks commit crimes when there is a 'triggering event'. A triggering event starts a process by which an individual locates a potential target or victim that fits within the crime template.</a:t>
          </a:r>
          <a:endParaRPr lang="en-US"/>
        </a:p>
      </dgm:t>
    </dgm:pt>
    <dgm:pt modelId="{55826D63-5015-4BD8-A4F6-847383E8851F}" type="parTrans" cxnId="{7AC62E72-ACE3-4018-842C-38E8F00268FF}">
      <dgm:prSet/>
      <dgm:spPr/>
      <dgm:t>
        <a:bodyPr/>
        <a:lstStyle/>
        <a:p>
          <a:endParaRPr lang="en-US"/>
        </a:p>
      </dgm:t>
    </dgm:pt>
    <dgm:pt modelId="{77E4F4D2-95F8-448B-8B1E-9071BC217388}" type="sibTrans" cxnId="{7AC62E72-ACE3-4018-842C-38E8F00268FF}">
      <dgm:prSet/>
      <dgm:spPr/>
      <dgm:t>
        <a:bodyPr/>
        <a:lstStyle/>
        <a:p>
          <a:endParaRPr lang="en-US"/>
        </a:p>
      </dgm:t>
    </dgm:pt>
    <dgm:pt modelId="{753304F1-10EF-4C8D-8318-C8C244EA4C69}">
      <dgm:prSet/>
      <dgm:spPr/>
      <dgm:t>
        <a:bodyPr/>
        <a:lstStyle/>
        <a:p>
          <a:r>
            <a:rPr lang="en-GB" b="0" i="0"/>
            <a:t>There is a limited range within every individual's daily activities. Typically the range depends upon different nodes of activity such as work, school, home, entertainment, or social gathering areas and along the ordinary pathways between these nodes.</a:t>
          </a:r>
          <a:endParaRPr lang="en-US"/>
        </a:p>
      </dgm:t>
    </dgm:pt>
    <dgm:pt modelId="{DB265984-F7ED-4B35-BE94-32A489C76D8B}" type="parTrans" cxnId="{084BF789-4893-4DB2-B8D9-3034EEB62113}">
      <dgm:prSet/>
      <dgm:spPr/>
      <dgm:t>
        <a:bodyPr/>
        <a:lstStyle/>
        <a:p>
          <a:endParaRPr lang="en-US"/>
        </a:p>
      </dgm:t>
    </dgm:pt>
    <dgm:pt modelId="{B1BB991B-CA0E-4CCF-97CF-E17ADD795512}" type="sibTrans" cxnId="{084BF789-4893-4DB2-B8D9-3034EEB62113}">
      <dgm:prSet/>
      <dgm:spPr/>
      <dgm:t>
        <a:bodyPr/>
        <a:lstStyle/>
        <a:p>
          <a:endParaRPr lang="en-US"/>
        </a:p>
      </dgm:t>
    </dgm:pt>
    <dgm:pt modelId="{91F70FB8-2BD1-47E9-98A5-148457C6913F}">
      <dgm:prSet/>
      <dgm:spPr/>
      <dgm:t>
        <a:bodyPr/>
        <a:lstStyle/>
        <a:p>
          <a:r>
            <a:rPr lang="en-GB" b="0" i="0"/>
            <a:t>Criminals have typical spatio-temporal movement patterns similar to that of a law-abiding person. As a result, the most probable area for a criminal to break the law is not far from their normal activity and awareness space.</a:t>
          </a:r>
          <a:endParaRPr lang="en-US"/>
        </a:p>
      </dgm:t>
    </dgm:pt>
    <dgm:pt modelId="{EACD68FE-D4F5-442D-BA04-8766EAF2FE83}" type="parTrans" cxnId="{47B21139-C759-456F-8A88-C1D02EA434E0}">
      <dgm:prSet/>
      <dgm:spPr/>
      <dgm:t>
        <a:bodyPr/>
        <a:lstStyle/>
        <a:p>
          <a:endParaRPr lang="en-US"/>
        </a:p>
      </dgm:t>
    </dgm:pt>
    <dgm:pt modelId="{7B89E6C2-2F2C-4B64-88B5-7D2FD82D49B0}" type="sibTrans" cxnId="{47B21139-C759-456F-8A88-C1D02EA434E0}">
      <dgm:prSet/>
      <dgm:spPr/>
      <dgm:t>
        <a:bodyPr/>
        <a:lstStyle/>
        <a:p>
          <a:endParaRPr lang="en-US"/>
        </a:p>
      </dgm:t>
    </dgm:pt>
    <dgm:pt modelId="{14A1FF2B-52C0-4BCC-8323-0E6E11B20843}" type="pres">
      <dgm:prSet presAssocID="{7C84E4FE-2B5C-4D78-8268-EA833ADF08D7}" presName="linear" presStyleCnt="0">
        <dgm:presLayoutVars>
          <dgm:animLvl val="lvl"/>
          <dgm:resizeHandles val="exact"/>
        </dgm:presLayoutVars>
      </dgm:prSet>
      <dgm:spPr/>
    </dgm:pt>
    <dgm:pt modelId="{755E7028-87AD-4748-92A9-991D779D1958}" type="pres">
      <dgm:prSet presAssocID="{1063200B-A568-4D52-A7CD-068CE8C1C8D1}" presName="parentText" presStyleLbl="node1" presStyleIdx="0" presStyleCnt="3">
        <dgm:presLayoutVars>
          <dgm:chMax val="0"/>
          <dgm:bulletEnabled val="1"/>
        </dgm:presLayoutVars>
      </dgm:prSet>
      <dgm:spPr/>
    </dgm:pt>
    <dgm:pt modelId="{D41B1814-99AE-4A44-AC21-C3A74D276DF3}" type="pres">
      <dgm:prSet presAssocID="{77E4F4D2-95F8-448B-8B1E-9071BC217388}" presName="spacer" presStyleCnt="0"/>
      <dgm:spPr/>
    </dgm:pt>
    <dgm:pt modelId="{E5EDF138-E502-4C4A-AFFE-0DE9AD884B0B}" type="pres">
      <dgm:prSet presAssocID="{753304F1-10EF-4C8D-8318-C8C244EA4C69}" presName="parentText" presStyleLbl="node1" presStyleIdx="1" presStyleCnt="3">
        <dgm:presLayoutVars>
          <dgm:chMax val="0"/>
          <dgm:bulletEnabled val="1"/>
        </dgm:presLayoutVars>
      </dgm:prSet>
      <dgm:spPr/>
    </dgm:pt>
    <dgm:pt modelId="{69276682-0276-45B4-A243-71D4CFBEB2B3}" type="pres">
      <dgm:prSet presAssocID="{B1BB991B-CA0E-4CCF-97CF-E17ADD795512}" presName="spacer" presStyleCnt="0"/>
      <dgm:spPr/>
    </dgm:pt>
    <dgm:pt modelId="{5D8DD609-7303-407A-A0D5-4AA0EF756F84}" type="pres">
      <dgm:prSet presAssocID="{91F70FB8-2BD1-47E9-98A5-148457C6913F}" presName="parentText" presStyleLbl="node1" presStyleIdx="2" presStyleCnt="3">
        <dgm:presLayoutVars>
          <dgm:chMax val="0"/>
          <dgm:bulletEnabled val="1"/>
        </dgm:presLayoutVars>
      </dgm:prSet>
      <dgm:spPr/>
    </dgm:pt>
  </dgm:ptLst>
  <dgm:cxnLst>
    <dgm:cxn modelId="{47B21139-C759-456F-8A88-C1D02EA434E0}" srcId="{7C84E4FE-2B5C-4D78-8268-EA833ADF08D7}" destId="{91F70FB8-2BD1-47E9-98A5-148457C6913F}" srcOrd="2" destOrd="0" parTransId="{EACD68FE-D4F5-442D-BA04-8766EAF2FE83}" sibTransId="{7B89E6C2-2F2C-4B64-88B5-7D2FD82D49B0}"/>
    <dgm:cxn modelId="{6D721242-176A-4A34-B318-380D90B3B24A}" type="presOf" srcId="{753304F1-10EF-4C8D-8318-C8C244EA4C69}" destId="{E5EDF138-E502-4C4A-AFFE-0DE9AD884B0B}" srcOrd="0" destOrd="0" presId="urn:microsoft.com/office/officeart/2005/8/layout/vList2"/>
    <dgm:cxn modelId="{7AC62E72-ACE3-4018-842C-38E8F00268FF}" srcId="{7C84E4FE-2B5C-4D78-8268-EA833ADF08D7}" destId="{1063200B-A568-4D52-A7CD-068CE8C1C8D1}" srcOrd="0" destOrd="0" parTransId="{55826D63-5015-4BD8-A4F6-847383E8851F}" sibTransId="{77E4F4D2-95F8-448B-8B1E-9071BC217388}"/>
    <dgm:cxn modelId="{C4009774-2453-4D20-AA40-6F96521367E6}" type="presOf" srcId="{1063200B-A568-4D52-A7CD-068CE8C1C8D1}" destId="{755E7028-87AD-4748-92A9-991D779D1958}" srcOrd="0" destOrd="0" presId="urn:microsoft.com/office/officeart/2005/8/layout/vList2"/>
    <dgm:cxn modelId="{084BF789-4893-4DB2-B8D9-3034EEB62113}" srcId="{7C84E4FE-2B5C-4D78-8268-EA833ADF08D7}" destId="{753304F1-10EF-4C8D-8318-C8C244EA4C69}" srcOrd="1" destOrd="0" parTransId="{DB265984-F7ED-4B35-BE94-32A489C76D8B}" sibTransId="{B1BB991B-CA0E-4CCF-97CF-E17ADD795512}"/>
    <dgm:cxn modelId="{9ABAD28A-6CCC-4613-9027-08C981422AB8}" type="presOf" srcId="{7C84E4FE-2B5C-4D78-8268-EA833ADF08D7}" destId="{14A1FF2B-52C0-4BCC-8323-0E6E11B20843}" srcOrd="0" destOrd="0" presId="urn:microsoft.com/office/officeart/2005/8/layout/vList2"/>
    <dgm:cxn modelId="{4488C0B0-AEB9-461F-B684-255A85CA0DFB}" type="presOf" srcId="{91F70FB8-2BD1-47E9-98A5-148457C6913F}" destId="{5D8DD609-7303-407A-A0D5-4AA0EF756F84}" srcOrd="0" destOrd="0" presId="urn:microsoft.com/office/officeart/2005/8/layout/vList2"/>
    <dgm:cxn modelId="{41F220D0-AB71-40CC-BF01-E6C8060930CA}" type="presParOf" srcId="{14A1FF2B-52C0-4BCC-8323-0E6E11B20843}" destId="{755E7028-87AD-4748-92A9-991D779D1958}" srcOrd="0" destOrd="0" presId="urn:microsoft.com/office/officeart/2005/8/layout/vList2"/>
    <dgm:cxn modelId="{E7FD866E-5279-4726-A66C-EDD5B760480C}" type="presParOf" srcId="{14A1FF2B-52C0-4BCC-8323-0E6E11B20843}" destId="{D41B1814-99AE-4A44-AC21-C3A74D276DF3}" srcOrd="1" destOrd="0" presId="urn:microsoft.com/office/officeart/2005/8/layout/vList2"/>
    <dgm:cxn modelId="{C0C2AAD0-33E7-40C2-9065-3EAA59DC6349}" type="presParOf" srcId="{14A1FF2B-52C0-4BCC-8323-0E6E11B20843}" destId="{E5EDF138-E502-4C4A-AFFE-0DE9AD884B0B}" srcOrd="2" destOrd="0" presId="urn:microsoft.com/office/officeart/2005/8/layout/vList2"/>
    <dgm:cxn modelId="{1D6E7CEB-7202-400E-971E-C6E4A2E17675}" type="presParOf" srcId="{14A1FF2B-52C0-4BCC-8323-0E6E11B20843}" destId="{69276682-0276-45B4-A243-71D4CFBEB2B3}" srcOrd="3" destOrd="0" presId="urn:microsoft.com/office/officeart/2005/8/layout/vList2"/>
    <dgm:cxn modelId="{F89D6A7D-E631-4E0C-8C9A-07991E81490D}" type="presParOf" srcId="{14A1FF2B-52C0-4BCC-8323-0E6E11B20843}" destId="{5D8DD609-7303-407A-A0D5-4AA0EF756F8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EB83E6-F67E-4BE8-8523-E483B8DFFA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58E314-13A5-45C2-A31C-40358AA3D641}">
      <dgm:prSet/>
      <dgm:spPr/>
      <dgm:t>
        <a:bodyPr/>
        <a:lstStyle/>
        <a:p>
          <a:r>
            <a:rPr lang="en-GB" b="0" i="0"/>
            <a:t>Possible targets and victims usually have passive or active locations or activity spaces that share boundaries with the activity spaces or awareness space of offenders. The possible targets and victims end up being real targets or victims once the offender's willingness to break the law is set off. It is also necessary for the potential target or victim to fit the offender's crime template.</a:t>
          </a:r>
          <a:endParaRPr lang="en-US"/>
        </a:p>
      </dgm:t>
    </dgm:pt>
    <dgm:pt modelId="{B2CA2B08-96FD-41A7-A423-FDD0A9CFEDAE}" type="parTrans" cxnId="{BEC3324A-88A7-4218-B4A9-0885A030D530}">
      <dgm:prSet/>
      <dgm:spPr/>
      <dgm:t>
        <a:bodyPr/>
        <a:lstStyle/>
        <a:p>
          <a:endParaRPr lang="en-US"/>
        </a:p>
      </dgm:t>
    </dgm:pt>
    <dgm:pt modelId="{1A220BF8-F877-4F66-AEE9-3F3C57963819}" type="sibTrans" cxnId="{BEC3324A-88A7-4218-B4A9-0885A030D530}">
      <dgm:prSet/>
      <dgm:spPr/>
      <dgm:t>
        <a:bodyPr/>
        <a:lstStyle/>
        <a:p>
          <a:endParaRPr lang="en-US"/>
        </a:p>
      </dgm:t>
    </dgm:pt>
    <dgm:pt modelId="{6AE51696-064E-41A5-841F-DCEEF97B6681}">
      <dgm:prSet/>
      <dgm:spPr/>
      <dgm:t>
        <a:bodyPr/>
        <a:lstStyle/>
        <a:p>
          <a:r>
            <a:rPr lang="en-GB" b="0" i="0"/>
            <a:t>When the prior rules operate within the built urban form. Crime generators are created by high flows of people through and to nodal activity points. Crime attractors are created when targets are located at nodal activity points of individuals who have a greater willingness to commit crimes.</a:t>
          </a:r>
          <a:endParaRPr lang="en-US"/>
        </a:p>
      </dgm:t>
    </dgm:pt>
    <dgm:pt modelId="{549CEB5C-DBF8-48D3-ABC8-05AE1F1671F5}" type="parTrans" cxnId="{5974724A-3434-466E-93C8-4A57BEE9FE0F}">
      <dgm:prSet/>
      <dgm:spPr/>
      <dgm:t>
        <a:bodyPr/>
        <a:lstStyle/>
        <a:p>
          <a:endParaRPr lang="en-US"/>
        </a:p>
      </dgm:t>
    </dgm:pt>
    <dgm:pt modelId="{33183F8D-F3E8-498D-BF17-C1623DCCAE7E}" type="sibTrans" cxnId="{5974724A-3434-466E-93C8-4A57BEE9FE0F}">
      <dgm:prSet/>
      <dgm:spPr/>
      <dgm:t>
        <a:bodyPr/>
        <a:lstStyle/>
        <a:p>
          <a:endParaRPr lang="en-US"/>
        </a:p>
      </dgm:t>
    </dgm:pt>
    <dgm:pt modelId="{69673B7D-DAD8-45D0-A751-910FF1613FE7}" type="pres">
      <dgm:prSet presAssocID="{D0EB83E6-F67E-4BE8-8523-E483B8DFFADD}" presName="linear" presStyleCnt="0">
        <dgm:presLayoutVars>
          <dgm:animLvl val="lvl"/>
          <dgm:resizeHandles val="exact"/>
        </dgm:presLayoutVars>
      </dgm:prSet>
      <dgm:spPr/>
    </dgm:pt>
    <dgm:pt modelId="{729BAF25-5672-46E3-86BB-BC54D08608C9}" type="pres">
      <dgm:prSet presAssocID="{5458E314-13A5-45C2-A31C-40358AA3D641}" presName="parentText" presStyleLbl="node1" presStyleIdx="0" presStyleCnt="2">
        <dgm:presLayoutVars>
          <dgm:chMax val="0"/>
          <dgm:bulletEnabled val="1"/>
        </dgm:presLayoutVars>
      </dgm:prSet>
      <dgm:spPr/>
    </dgm:pt>
    <dgm:pt modelId="{CE8D3F61-970D-45E7-A988-114DB34A5EBC}" type="pres">
      <dgm:prSet presAssocID="{1A220BF8-F877-4F66-AEE9-3F3C57963819}" presName="spacer" presStyleCnt="0"/>
      <dgm:spPr/>
    </dgm:pt>
    <dgm:pt modelId="{DFB5851B-BB6A-4AA9-A0CC-1ED4F93AD307}" type="pres">
      <dgm:prSet presAssocID="{6AE51696-064E-41A5-841F-DCEEF97B6681}" presName="parentText" presStyleLbl="node1" presStyleIdx="1" presStyleCnt="2">
        <dgm:presLayoutVars>
          <dgm:chMax val="0"/>
          <dgm:bulletEnabled val="1"/>
        </dgm:presLayoutVars>
      </dgm:prSet>
      <dgm:spPr/>
    </dgm:pt>
  </dgm:ptLst>
  <dgm:cxnLst>
    <dgm:cxn modelId="{15B9231A-F427-4FB3-B710-5F109F05653A}" type="presOf" srcId="{D0EB83E6-F67E-4BE8-8523-E483B8DFFADD}" destId="{69673B7D-DAD8-45D0-A751-910FF1613FE7}" srcOrd="0" destOrd="0" presId="urn:microsoft.com/office/officeart/2005/8/layout/vList2"/>
    <dgm:cxn modelId="{CC40413F-6993-4067-97A1-BA41424A50E0}" type="presOf" srcId="{5458E314-13A5-45C2-A31C-40358AA3D641}" destId="{729BAF25-5672-46E3-86BB-BC54D08608C9}" srcOrd="0" destOrd="0" presId="urn:microsoft.com/office/officeart/2005/8/layout/vList2"/>
    <dgm:cxn modelId="{1EB50368-3F4F-45A8-A8EE-9EA576E589B8}" type="presOf" srcId="{6AE51696-064E-41A5-841F-DCEEF97B6681}" destId="{DFB5851B-BB6A-4AA9-A0CC-1ED4F93AD307}" srcOrd="0" destOrd="0" presId="urn:microsoft.com/office/officeart/2005/8/layout/vList2"/>
    <dgm:cxn modelId="{BEC3324A-88A7-4218-B4A9-0885A030D530}" srcId="{D0EB83E6-F67E-4BE8-8523-E483B8DFFADD}" destId="{5458E314-13A5-45C2-A31C-40358AA3D641}" srcOrd="0" destOrd="0" parTransId="{B2CA2B08-96FD-41A7-A423-FDD0A9CFEDAE}" sibTransId="{1A220BF8-F877-4F66-AEE9-3F3C57963819}"/>
    <dgm:cxn modelId="{5974724A-3434-466E-93C8-4A57BEE9FE0F}" srcId="{D0EB83E6-F67E-4BE8-8523-E483B8DFFADD}" destId="{6AE51696-064E-41A5-841F-DCEEF97B6681}" srcOrd="1" destOrd="0" parTransId="{549CEB5C-DBF8-48D3-ABC8-05AE1F1671F5}" sibTransId="{33183F8D-F3E8-498D-BF17-C1623DCCAE7E}"/>
    <dgm:cxn modelId="{C5132A7A-6F02-4F18-874B-9996C4A55A95}" type="presParOf" srcId="{69673B7D-DAD8-45D0-A751-910FF1613FE7}" destId="{729BAF25-5672-46E3-86BB-BC54D08608C9}" srcOrd="0" destOrd="0" presId="urn:microsoft.com/office/officeart/2005/8/layout/vList2"/>
    <dgm:cxn modelId="{6E1742DE-E1C4-4D6D-B6AF-EF9888655501}" type="presParOf" srcId="{69673B7D-DAD8-45D0-A751-910FF1613FE7}" destId="{CE8D3F61-970D-45E7-A988-114DB34A5EBC}" srcOrd="1" destOrd="0" presId="urn:microsoft.com/office/officeart/2005/8/layout/vList2"/>
    <dgm:cxn modelId="{2E345DC1-0068-4215-BFD2-3C64332D83C4}" type="presParOf" srcId="{69673B7D-DAD8-45D0-A751-910FF1613FE7}" destId="{DFB5851B-BB6A-4AA9-A0CC-1ED4F93AD30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DCA685-29C6-4366-B7BB-C07BBBB6C3B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AB452E0-7914-4102-9A0C-96C016A8E0EA}">
      <dgm:prSet/>
      <dgm:spPr/>
      <dgm:t>
        <a:bodyPr/>
        <a:lstStyle/>
        <a:p>
          <a:r>
            <a:rPr lang="en-GB"/>
            <a:t>People and places that have been victimised in the past have a higher likelihood of being victimised again</a:t>
          </a:r>
          <a:endParaRPr lang="en-US"/>
        </a:p>
      </dgm:t>
    </dgm:pt>
    <dgm:pt modelId="{BB820C3E-7A80-41EE-BA0F-D4C9CE65237C}" type="parTrans" cxnId="{E12FD39C-B4B6-406D-8E6E-8116AD5CBAC8}">
      <dgm:prSet/>
      <dgm:spPr/>
      <dgm:t>
        <a:bodyPr/>
        <a:lstStyle/>
        <a:p>
          <a:endParaRPr lang="en-US"/>
        </a:p>
      </dgm:t>
    </dgm:pt>
    <dgm:pt modelId="{CA305585-EF78-43C2-BA23-466F4113D0A4}" type="sibTrans" cxnId="{E12FD39C-B4B6-406D-8E6E-8116AD5CBAC8}">
      <dgm:prSet/>
      <dgm:spPr/>
      <dgm:t>
        <a:bodyPr/>
        <a:lstStyle/>
        <a:p>
          <a:endParaRPr lang="en-US"/>
        </a:p>
      </dgm:t>
    </dgm:pt>
    <dgm:pt modelId="{A3902B76-944D-4C76-BC36-B32F5E2CC1CE}">
      <dgm:prSet/>
      <dgm:spPr/>
      <dgm:t>
        <a:bodyPr/>
        <a:lstStyle/>
        <a:p>
          <a:r>
            <a:rPr lang="en-GB"/>
            <a:t>This can identify patterns of opportunity</a:t>
          </a:r>
          <a:endParaRPr lang="en-US"/>
        </a:p>
      </dgm:t>
    </dgm:pt>
    <dgm:pt modelId="{CC24C4AD-4F29-4503-83D0-FD3D322A310E}" type="parTrans" cxnId="{78F52A63-4960-4BCC-B0E4-CDEC4B4CD356}">
      <dgm:prSet/>
      <dgm:spPr/>
      <dgm:t>
        <a:bodyPr/>
        <a:lstStyle/>
        <a:p>
          <a:endParaRPr lang="en-US"/>
        </a:p>
      </dgm:t>
    </dgm:pt>
    <dgm:pt modelId="{501ECA81-5B87-44AC-BB5A-F0EA8B405A55}" type="sibTrans" cxnId="{78F52A63-4960-4BCC-B0E4-CDEC4B4CD356}">
      <dgm:prSet/>
      <dgm:spPr/>
      <dgm:t>
        <a:bodyPr/>
        <a:lstStyle/>
        <a:p>
          <a:endParaRPr lang="en-US"/>
        </a:p>
      </dgm:t>
    </dgm:pt>
    <dgm:pt modelId="{DEE02F52-20DA-4645-B171-7267E5C38E77}" type="pres">
      <dgm:prSet presAssocID="{89DCA685-29C6-4366-B7BB-C07BBBB6C3B5}" presName="linear" presStyleCnt="0">
        <dgm:presLayoutVars>
          <dgm:animLvl val="lvl"/>
          <dgm:resizeHandles val="exact"/>
        </dgm:presLayoutVars>
      </dgm:prSet>
      <dgm:spPr/>
    </dgm:pt>
    <dgm:pt modelId="{469F4150-53C2-407D-9032-5BECB69F9AD0}" type="pres">
      <dgm:prSet presAssocID="{FAB452E0-7914-4102-9A0C-96C016A8E0EA}" presName="parentText" presStyleLbl="node1" presStyleIdx="0" presStyleCnt="2">
        <dgm:presLayoutVars>
          <dgm:chMax val="0"/>
          <dgm:bulletEnabled val="1"/>
        </dgm:presLayoutVars>
      </dgm:prSet>
      <dgm:spPr/>
    </dgm:pt>
    <dgm:pt modelId="{8AED4219-BD40-4EF1-BA91-993958F2DBDA}" type="pres">
      <dgm:prSet presAssocID="{CA305585-EF78-43C2-BA23-466F4113D0A4}" presName="spacer" presStyleCnt="0"/>
      <dgm:spPr/>
    </dgm:pt>
    <dgm:pt modelId="{3E1D3C88-1C87-4461-8051-2D618D8DE74C}" type="pres">
      <dgm:prSet presAssocID="{A3902B76-944D-4C76-BC36-B32F5E2CC1CE}" presName="parentText" presStyleLbl="node1" presStyleIdx="1" presStyleCnt="2">
        <dgm:presLayoutVars>
          <dgm:chMax val="0"/>
          <dgm:bulletEnabled val="1"/>
        </dgm:presLayoutVars>
      </dgm:prSet>
      <dgm:spPr/>
    </dgm:pt>
  </dgm:ptLst>
  <dgm:cxnLst>
    <dgm:cxn modelId="{397CFF14-6F8B-479B-89D8-4D263AE9472D}" type="presOf" srcId="{A3902B76-944D-4C76-BC36-B32F5E2CC1CE}" destId="{3E1D3C88-1C87-4461-8051-2D618D8DE74C}" srcOrd="0" destOrd="0" presId="urn:microsoft.com/office/officeart/2005/8/layout/vList2"/>
    <dgm:cxn modelId="{78F52A63-4960-4BCC-B0E4-CDEC4B4CD356}" srcId="{89DCA685-29C6-4366-B7BB-C07BBBB6C3B5}" destId="{A3902B76-944D-4C76-BC36-B32F5E2CC1CE}" srcOrd="1" destOrd="0" parTransId="{CC24C4AD-4F29-4503-83D0-FD3D322A310E}" sibTransId="{501ECA81-5B87-44AC-BB5A-F0EA8B405A55}"/>
    <dgm:cxn modelId="{8EA48467-3B4D-44B1-BE20-2CB9C3D2FC84}" type="presOf" srcId="{FAB452E0-7914-4102-9A0C-96C016A8E0EA}" destId="{469F4150-53C2-407D-9032-5BECB69F9AD0}" srcOrd="0" destOrd="0" presId="urn:microsoft.com/office/officeart/2005/8/layout/vList2"/>
    <dgm:cxn modelId="{1DBFE84C-0F26-43FC-8CF3-8FAA0CAF3FEE}" type="presOf" srcId="{89DCA685-29C6-4366-B7BB-C07BBBB6C3B5}" destId="{DEE02F52-20DA-4645-B171-7267E5C38E77}" srcOrd="0" destOrd="0" presId="urn:microsoft.com/office/officeart/2005/8/layout/vList2"/>
    <dgm:cxn modelId="{E12FD39C-B4B6-406D-8E6E-8116AD5CBAC8}" srcId="{89DCA685-29C6-4366-B7BB-C07BBBB6C3B5}" destId="{FAB452E0-7914-4102-9A0C-96C016A8E0EA}" srcOrd="0" destOrd="0" parTransId="{BB820C3E-7A80-41EE-BA0F-D4C9CE65237C}" sibTransId="{CA305585-EF78-43C2-BA23-466F4113D0A4}"/>
    <dgm:cxn modelId="{4B7ECCE9-5BB7-407E-8C47-C4FF76325B81}" type="presParOf" srcId="{DEE02F52-20DA-4645-B171-7267E5C38E77}" destId="{469F4150-53C2-407D-9032-5BECB69F9AD0}" srcOrd="0" destOrd="0" presId="urn:microsoft.com/office/officeart/2005/8/layout/vList2"/>
    <dgm:cxn modelId="{60E3C700-48D7-44A7-935B-7E11F519765D}" type="presParOf" srcId="{DEE02F52-20DA-4645-B171-7267E5C38E77}" destId="{8AED4219-BD40-4EF1-BA91-993958F2DBDA}" srcOrd="1" destOrd="0" presId="urn:microsoft.com/office/officeart/2005/8/layout/vList2"/>
    <dgm:cxn modelId="{521142F4-C74B-4906-8F51-1FA90195BDB4}" type="presParOf" srcId="{DEE02F52-20DA-4645-B171-7267E5C38E77}" destId="{3E1D3C88-1C87-4461-8051-2D618D8DE74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D01D72-2BBD-4AF8-8656-EF7E70506D5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13868EE-A1C4-4200-B93A-E3327D541C86}">
      <dgm:prSet/>
      <dgm:spPr/>
      <dgm:t>
        <a:bodyPr/>
        <a:lstStyle/>
        <a:p>
          <a:r>
            <a:rPr lang="en-GB"/>
            <a:t>Repeat Offenders</a:t>
          </a:r>
          <a:endParaRPr lang="en-US"/>
        </a:p>
      </dgm:t>
    </dgm:pt>
    <dgm:pt modelId="{EF84992D-D28B-477F-B077-6F1A09A37C30}" type="parTrans" cxnId="{9A3AB140-3998-4503-8949-1424D1B8D1AF}">
      <dgm:prSet/>
      <dgm:spPr/>
      <dgm:t>
        <a:bodyPr/>
        <a:lstStyle/>
        <a:p>
          <a:endParaRPr lang="en-US"/>
        </a:p>
      </dgm:t>
    </dgm:pt>
    <dgm:pt modelId="{CE314EAC-4390-4B83-8EA0-C2CD3269075C}" type="sibTrans" cxnId="{9A3AB140-3998-4503-8949-1424D1B8D1AF}">
      <dgm:prSet/>
      <dgm:spPr/>
      <dgm:t>
        <a:bodyPr/>
        <a:lstStyle/>
        <a:p>
          <a:endParaRPr lang="en-US"/>
        </a:p>
      </dgm:t>
    </dgm:pt>
    <dgm:pt modelId="{024DBDFF-57DC-4C16-BA80-84AF63C64810}">
      <dgm:prSet/>
      <dgm:spPr/>
      <dgm:t>
        <a:bodyPr/>
        <a:lstStyle/>
        <a:p>
          <a:r>
            <a:rPr lang="en-GB"/>
            <a:t>Individuals who commit a disproportionate amount of crime</a:t>
          </a:r>
          <a:endParaRPr lang="en-US"/>
        </a:p>
      </dgm:t>
    </dgm:pt>
    <dgm:pt modelId="{581DC6E7-3ED4-4E18-9C94-D6BC012B6D36}" type="parTrans" cxnId="{C4E58157-CE98-455D-9205-4C3A7BFD7DC2}">
      <dgm:prSet/>
      <dgm:spPr/>
      <dgm:t>
        <a:bodyPr/>
        <a:lstStyle/>
        <a:p>
          <a:endParaRPr lang="en-US"/>
        </a:p>
      </dgm:t>
    </dgm:pt>
    <dgm:pt modelId="{1815E2CC-DC46-428B-84B3-C1CF8665410F}" type="sibTrans" cxnId="{C4E58157-CE98-455D-9205-4C3A7BFD7DC2}">
      <dgm:prSet/>
      <dgm:spPr/>
      <dgm:t>
        <a:bodyPr/>
        <a:lstStyle/>
        <a:p>
          <a:endParaRPr lang="en-US"/>
        </a:p>
      </dgm:t>
    </dgm:pt>
    <dgm:pt modelId="{3C56B476-BFE3-452F-900E-C2D3E3B07B7E}">
      <dgm:prSet/>
      <dgm:spPr/>
      <dgm:t>
        <a:bodyPr/>
        <a:lstStyle/>
        <a:p>
          <a:r>
            <a:rPr lang="en-GB"/>
            <a:t>Hot Spots</a:t>
          </a:r>
          <a:endParaRPr lang="en-US"/>
        </a:p>
      </dgm:t>
    </dgm:pt>
    <dgm:pt modelId="{ACA62636-B367-4ED8-96C1-B332AECBF2E5}" type="parTrans" cxnId="{DF5C8668-F460-42D9-9E7B-0A71D0DA7C50}">
      <dgm:prSet/>
      <dgm:spPr/>
      <dgm:t>
        <a:bodyPr/>
        <a:lstStyle/>
        <a:p>
          <a:endParaRPr lang="en-US"/>
        </a:p>
      </dgm:t>
    </dgm:pt>
    <dgm:pt modelId="{6F91F733-AA77-4DE2-8840-E097DAA6428E}" type="sibTrans" cxnId="{DF5C8668-F460-42D9-9E7B-0A71D0DA7C50}">
      <dgm:prSet/>
      <dgm:spPr/>
      <dgm:t>
        <a:bodyPr/>
        <a:lstStyle/>
        <a:p>
          <a:endParaRPr lang="en-US"/>
        </a:p>
      </dgm:t>
    </dgm:pt>
    <dgm:pt modelId="{66451CCE-6B84-4158-B2A8-BB2F45427211}">
      <dgm:prSet/>
      <dgm:spPr/>
      <dgm:t>
        <a:bodyPr/>
        <a:lstStyle/>
        <a:p>
          <a:r>
            <a:rPr lang="en-GB"/>
            <a:t>Areas and places where many crimes occur</a:t>
          </a:r>
          <a:endParaRPr lang="en-US"/>
        </a:p>
      </dgm:t>
    </dgm:pt>
    <dgm:pt modelId="{49B94C92-627E-4799-9C94-BDBFDB41FBED}" type="parTrans" cxnId="{0B265C8A-2185-4DAE-AC34-EB2D387D4D62}">
      <dgm:prSet/>
      <dgm:spPr/>
      <dgm:t>
        <a:bodyPr/>
        <a:lstStyle/>
        <a:p>
          <a:endParaRPr lang="en-US"/>
        </a:p>
      </dgm:t>
    </dgm:pt>
    <dgm:pt modelId="{1A745DD5-CD85-4025-A71C-5485FC0C48CE}" type="sibTrans" cxnId="{0B265C8A-2185-4DAE-AC34-EB2D387D4D62}">
      <dgm:prSet/>
      <dgm:spPr/>
      <dgm:t>
        <a:bodyPr/>
        <a:lstStyle/>
        <a:p>
          <a:endParaRPr lang="en-US"/>
        </a:p>
      </dgm:t>
    </dgm:pt>
    <dgm:pt modelId="{69BDB744-2F46-43C3-92D5-F6BFF17E4D14}" type="pres">
      <dgm:prSet presAssocID="{23D01D72-2BBD-4AF8-8656-EF7E70506D54}" presName="linear" presStyleCnt="0">
        <dgm:presLayoutVars>
          <dgm:animLvl val="lvl"/>
          <dgm:resizeHandles val="exact"/>
        </dgm:presLayoutVars>
      </dgm:prSet>
      <dgm:spPr/>
    </dgm:pt>
    <dgm:pt modelId="{6559D28B-59B2-4A08-9CAC-80D0ECE77D57}" type="pres">
      <dgm:prSet presAssocID="{E13868EE-A1C4-4200-B93A-E3327D541C86}" presName="parentText" presStyleLbl="node1" presStyleIdx="0" presStyleCnt="2">
        <dgm:presLayoutVars>
          <dgm:chMax val="0"/>
          <dgm:bulletEnabled val="1"/>
        </dgm:presLayoutVars>
      </dgm:prSet>
      <dgm:spPr/>
    </dgm:pt>
    <dgm:pt modelId="{AF9A25A6-4821-4599-B72E-B82AA9AB51E3}" type="pres">
      <dgm:prSet presAssocID="{E13868EE-A1C4-4200-B93A-E3327D541C86}" presName="childText" presStyleLbl="revTx" presStyleIdx="0" presStyleCnt="2">
        <dgm:presLayoutVars>
          <dgm:bulletEnabled val="1"/>
        </dgm:presLayoutVars>
      </dgm:prSet>
      <dgm:spPr/>
    </dgm:pt>
    <dgm:pt modelId="{6B3667D5-AEAE-4091-8793-5B5D49CBD79A}" type="pres">
      <dgm:prSet presAssocID="{3C56B476-BFE3-452F-900E-C2D3E3B07B7E}" presName="parentText" presStyleLbl="node1" presStyleIdx="1" presStyleCnt="2">
        <dgm:presLayoutVars>
          <dgm:chMax val="0"/>
          <dgm:bulletEnabled val="1"/>
        </dgm:presLayoutVars>
      </dgm:prSet>
      <dgm:spPr/>
    </dgm:pt>
    <dgm:pt modelId="{DD489D7F-8C67-4B3F-B77D-5870A6E0B5E0}" type="pres">
      <dgm:prSet presAssocID="{3C56B476-BFE3-452F-900E-C2D3E3B07B7E}" presName="childText" presStyleLbl="revTx" presStyleIdx="1" presStyleCnt="2">
        <dgm:presLayoutVars>
          <dgm:bulletEnabled val="1"/>
        </dgm:presLayoutVars>
      </dgm:prSet>
      <dgm:spPr/>
    </dgm:pt>
  </dgm:ptLst>
  <dgm:cxnLst>
    <dgm:cxn modelId="{DD9FDC2A-D83D-4A0D-A1EE-C73FE78786E7}" type="presOf" srcId="{E13868EE-A1C4-4200-B93A-E3327D541C86}" destId="{6559D28B-59B2-4A08-9CAC-80D0ECE77D57}" srcOrd="0" destOrd="0" presId="urn:microsoft.com/office/officeart/2005/8/layout/vList2"/>
    <dgm:cxn modelId="{9A3AB140-3998-4503-8949-1424D1B8D1AF}" srcId="{23D01D72-2BBD-4AF8-8656-EF7E70506D54}" destId="{E13868EE-A1C4-4200-B93A-E3327D541C86}" srcOrd="0" destOrd="0" parTransId="{EF84992D-D28B-477F-B077-6F1A09A37C30}" sibTransId="{CE314EAC-4390-4B83-8EA0-C2CD3269075C}"/>
    <dgm:cxn modelId="{DF5C8668-F460-42D9-9E7B-0A71D0DA7C50}" srcId="{23D01D72-2BBD-4AF8-8656-EF7E70506D54}" destId="{3C56B476-BFE3-452F-900E-C2D3E3B07B7E}" srcOrd="1" destOrd="0" parTransId="{ACA62636-B367-4ED8-96C1-B332AECBF2E5}" sibTransId="{6F91F733-AA77-4DE2-8840-E097DAA6428E}"/>
    <dgm:cxn modelId="{D46F3771-9CFB-480C-96DC-E478CB24F601}" type="presOf" srcId="{024DBDFF-57DC-4C16-BA80-84AF63C64810}" destId="{AF9A25A6-4821-4599-B72E-B82AA9AB51E3}" srcOrd="0" destOrd="0" presId="urn:microsoft.com/office/officeart/2005/8/layout/vList2"/>
    <dgm:cxn modelId="{C4E58157-CE98-455D-9205-4C3A7BFD7DC2}" srcId="{E13868EE-A1C4-4200-B93A-E3327D541C86}" destId="{024DBDFF-57DC-4C16-BA80-84AF63C64810}" srcOrd="0" destOrd="0" parTransId="{581DC6E7-3ED4-4E18-9C94-D6BC012B6D36}" sibTransId="{1815E2CC-DC46-428B-84B3-C1CF8665410F}"/>
    <dgm:cxn modelId="{0B265C8A-2185-4DAE-AC34-EB2D387D4D62}" srcId="{3C56B476-BFE3-452F-900E-C2D3E3B07B7E}" destId="{66451CCE-6B84-4158-B2A8-BB2F45427211}" srcOrd="0" destOrd="0" parTransId="{49B94C92-627E-4799-9C94-BDBFDB41FBED}" sibTransId="{1A745DD5-CD85-4025-A71C-5485FC0C48CE}"/>
    <dgm:cxn modelId="{DF514DBC-E1BA-4A58-AC31-020A85041DE4}" type="presOf" srcId="{66451CCE-6B84-4158-B2A8-BB2F45427211}" destId="{DD489D7F-8C67-4B3F-B77D-5870A6E0B5E0}" srcOrd="0" destOrd="0" presId="urn:microsoft.com/office/officeart/2005/8/layout/vList2"/>
    <dgm:cxn modelId="{CCDA5FD3-679D-4B7F-855B-81EE3B5E2CDB}" type="presOf" srcId="{23D01D72-2BBD-4AF8-8656-EF7E70506D54}" destId="{69BDB744-2F46-43C3-92D5-F6BFF17E4D14}" srcOrd="0" destOrd="0" presId="urn:microsoft.com/office/officeart/2005/8/layout/vList2"/>
    <dgm:cxn modelId="{02F41ED6-FF58-4128-BBDF-135A5FD17AAD}" type="presOf" srcId="{3C56B476-BFE3-452F-900E-C2D3E3B07B7E}" destId="{6B3667D5-AEAE-4091-8793-5B5D49CBD79A}" srcOrd="0" destOrd="0" presId="urn:microsoft.com/office/officeart/2005/8/layout/vList2"/>
    <dgm:cxn modelId="{6BE9FF57-6882-4E56-BF67-7A722BB03B85}" type="presParOf" srcId="{69BDB744-2F46-43C3-92D5-F6BFF17E4D14}" destId="{6559D28B-59B2-4A08-9CAC-80D0ECE77D57}" srcOrd="0" destOrd="0" presId="urn:microsoft.com/office/officeart/2005/8/layout/vList2"/>
    <dgm:cxn modelId="{B8EAE055-5A14-45B9-8D29-ECBD9BB6A0EC}" type="presParOf" srcId="{69BDB744-2F46-43C3-92D5-F6BFF17E4D14}" destId="{AF9A25A6-4821-4599-B72E-B82AA9AB51E3}" srcOrd="1" destOrd="0" presId="urn:microsoft.com/office/officeart/2005/8/layout/vList2"/>
    <dgm:cxn modelId="{72A32C0A-0A96-4AAA-A029-08667FBC5A91}" type="presParOf" srcId="{69BDB744-2F46-43C3-92D5-F6BFF17E4D14}" destId="{6B3667D5-AEAE-4091-8793-5B5D49CBD79A}" srcOrd="2" destOrd="0" presId="urn:microsoft.com/office/officeart/2005/8/layout/vList2"/>
    <dgm:cxn modelId="{0327CCB7-5CEF-4A51-BA86-B86A48786844}" type="presParOf" srcId="{69BDB744-2F46-43C3-92D5-F6BFF17E4D14}" destId="{DD489D7F-8C67-4B3F-B77D-5870A6E0B5E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7ECCD0-B393-4A6B-B86E-29AF8A87711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3D44AE3-5CD2-4537-92B4-E44A7C34E16D}">
      <dgm:prSet/>
      <dgm:spPr/>
      <dgm:t>
        <a:bodyPr/>
        <a:lstStyle/>
        <a:p>
          <a:r>
            <a:rPr lang="en-GB"/>
            <a:t>Risky Facilities</a:t>
          </a:r>
          <a:endParaRPr lang="en-US"/>
        </a:p>
      </dgm:t>
    </dgm:pt>
    <dgm:pt modelId="{8E818243-5F78-4176-8EDD-E58C295316A8}" type="parTrans" cxnId="{ECEF10E8-46F3-4443-BF18-C856B978826B}">
      <dgm:prSet/>
      <dgm:spPr/>
      <dgm:t>
        <a:bodyPr/>
        <a:lstStyle/>
        <a:p>
          <a:endParaRPr lang="en-US"/>
        </a:p>
      </dgm:t>
    </dgm:pt>
    <dgm:pt modelId="{A4544408-BC33-480A-94A4-1254472F2ACB}" type="sibTrans" cxnId="{ECEF10E8-46F3-4443-BF18-C856B978826B}">
      <dgm:prSet/>
      <dgm:spPr/>
      <dgm:t>
        <a:bodyPr/>
        <a:lstStyle/>
        <a:p>
          <a:endParaRPr lang="en-US"/>
        </a:p>
      </dgm:t>
    </dgm:pt>
    <dgm:pt modelId="{B9816B91-30F1-4513-AE72-2081BBB3034B}">
      <dgm:prSet/>
      <dgm:spPr/>
      <dgm:t>
        <a:bodyPr/>
        <a:lstStyle/>
        <a:p>
          <a:r>
            <a:rPr lang="en-GB"/>
            <a:t>This theory postulates that only a small proportion of any specific type of facility will account for the majority of crime and disorder problems experienced or produced by the group of facilities as a whole</a:t>
          </a:r>
          <a:endParaRPr lang="en-US"/>
        </a:p>
      </dgm:t>
    </dgm:pt>
    <dgm:pt modelId="{5D74AC1D-7148-44F2-AEBD-2BC58A269EF7}" type="parTrans" cxnId="{EAFAB9B1-C617-4A20-996B-8AD2E9D7B72B}">
      <dgm:prSet/>
      <dgm:spPr/>
      <dgm:t>
        <a:bodyPr/>
        <a:lstStyle/>
        <a:p>
          <a:endParaRPr lang="en-US"/>
        </a:p>
      </dgm:t>
    </dgm:pt>
    <dgm:pt modelId="{8E8ED86B-6040-4B2B-AA62-B65CB8D1DDED}" type="sibTrans" cxnId="{EAFAB9B1-C617-4A20-996B-8AD2E9D7B72B}">
      <dgm:prSet/>
      <dgm:spPr/>
      <dgm:t>
        <a:bodyPr/>
        <a:lstStyle/>
        <a:p>
          <a:endParaRPr lang="en-US"/>
        </a:p>
      </dgm:t>
    </dgm:pt>
    <dgm:pt modelId="{47D0C780-068B-46FB-9A76-57FB1E5F0825}">
      <dgm:prSet/>
      <dgm:spPr/>
      <dgm:t>
        <a:bodyPr/>
        <a:lstStyle/>
        <a:p>
          <a:r>
            <a:rPr lang="en-GB"/>
            <a:t>Hot Products</a:t>
          </a:r>
          <a:endParaRPr lang="en-US"/>
        </a:p>
      </dgm:t>
    </dgm:pt>
    <dgm:pt modelId="{69619398-47E6-431A-9A1C-8CAA76F9896C}" type="parTrans" cxnId="{FC69ECBA-7E5B-420C-B375-383326EC0C99}">
      <dgm:prSet/>
      <dgm:spPr/>
      <dgm:t>
        <a:bodyPr/>
        <a:lstStyle/>
        <a:p>
          <a:endParaRPr lang="en-US"/>
        </a:p>
      </dgm:t>
    </dgm:pt>
    <dgm:pt modelId="{D658DE86-F576-429D-B7A5-4EFA20094B69}" type="sibTrans" cxnId="{FC69ECBA-7E5B-420C-B375-383326EC0C99}">
      <dgm:prSet/>
      <dgm:spPr/>
      <dgm:t>
        <a:bodyPr/>
        <a:lstStyle/>
        <a:p>
          <a:endParaRPr lang="en-US"/>
        </a:p>
      </dgm:t>
    </dgm:pt>
    <dgm:pt modelId="{DCD5B517-EFEB-48B4-8D0A-55D3A66A3D21}">
      <dgm:prSet/>
      <dgm:spPr/>
      <dgm:t>
        <a:bodyPr/>
        <a:lstStyle/>
        <a:p>
          <a:r>
            <a:rPr lang="en-GB"/>
            <a:t>The term “hot products” is used to describe the items most likely to be targeted by thieves. The home office uses the acronym C.R.A.V.E.D to describe objects (Concealable, Removable, Available, Valuable, Enjoyable, Disposable)</a:t>
          </a:r>
          <a:endParaRPr lang="en-US"/>
        </a:p>
      </dgm:t>
    </dgm:pt>
    <dgm:pt modelId="{77F08E21-ABD4-4358-B137-7720A84662F7}" type="parTrans" cxnId="{D87B17A8-027B-4F8E-AFD6-98BAF5EB4D61}">
      <dgm:prSet/>
      <dgm:spPr/>
      <dgm:t>
        <a:bodyPr/>
        <a:lstStyle/>
        <a:p>
          <a:endParaRPr lang="en-US"/>
        </a:p>
      </dgm:t>
    </dgm:pt>
    <dgm:pt modelId="{EE61141E-9004-4EE4-ADED-5B3D6D921186}" type="sibTrans" cxnId="{D87B17A8-027B-4F8E-AFD6-98BAF5EB4D61}">
      <dgm:prSet/>
      <dgm:spPr/>
      <dgm:t>
        <a:bodyPr/>
        <a:lstStyle/>
        <a:p>
          <a:endParaRPr lang="en-US"/>
        </a:p>
      </dgm:t>
    </dgm:pt>
    <dgm:pt modelId="{2765B959-2E02-4831-B1DA-F4E53DF3E646}" type="pres">
      <dgm:prSet presAssocID="{927ECCD0-B393-4A6B-B86E-29AF8A877113}" presName="linear" presStyleCnt="0">
        <dgm:presLayoutVars>
          <dgm:animLvl val="lvl"/>
          <dgm:resizeHandles val="exact"/>
        </dgm:presLayoutVars>
      </dgm:prSet>
      <dgm:spPr/>
    </dgm:pt>
    <dgm:pt modelId="{A6291C04-AA6B-4E85-A970-D0D061B7E7E3}" type="pres">
      <dgm:prSet presAssocID="{93D44AE3-5CD2-4537-92B4-E44A7C34E16D}" presName="parentText" presStyleLbl="node1" presStyleIdx="0" presStyleCnt="2">
        <dgm:presLayoutVars>
          <dgm:chMax val="0"/>
          <dgm:bulletEnabled val="1"/>
        </dgm:presLayoutVars>
      </dgm:prSet>
      <dgm:spPr/>
    </dgm:pt>
    <dgm:pt modelId="{1C4ABD48-19EA-4D77-A5C0-284FDE832F27}" type="pres">
      <dgm:prSet presAssocID="{93D44AE3-5CD2-4537-92B4-E44A7C34E16D}" presName="childText" presStyleLbl="revTx" presStyleIdx="0" presStyleCnt="2">
        <dgm:presLayoutVars>
          <dgm:bulletEnabled val="1"/>
        </dgm:presLayoutVars>
      </dgm:prSet>
      <dgm:spPr/>
    </dgm:pt>
    <dgm:pt modelId="{F80012C8-BBFD-4F1E-B355-6FEEEEFE8C83}" type="pres">
      <dgm:prSet presAssocID="{47D0C780-068B-46FB-9A76-57FB1E5F0825}" presName="parentText" presStyleLbl="node1" presStyleIdx="1" presStyleCnt="2">
        <dgm:presLayoutVars>
          <dgm:chMax val="0"/>
          <dgm:bulletEnabled val="1"/>
        </dgm:presLayoutVars>
      </dgm:prSet>
      <dgm:spPr/>
    </dgm:pt>
    <dgm:pt modelId="{626D4567-1EC5-473B-B8B8-8B950CB0E847}" type="pres">
      <dgm:prSet presAssocID="{47D0C780-068B-46FB-9A76-57FB1E5F0825}" presName="childText" presStyleLbl="revTx" presStyleIdx="1" presStyleCnt="2">
        <dgm:presLayoutVars>
          <dgm:bulletEnabled val="1"/>
        </dgm:presLayoutVars>
      </dgm:prSet>
      <dgm:spPr/>
    </dgm:pt>
  </dgm:ptLst>
  <dgm:cxnLst>
    <dgm:cxn modelId="{DEC31D6A-D0F7-4681-88AB-C46429B547D6}" type="presOf" srcId="{927ECCD0-B393-4A6B-B86E-29AF8A877113}" destId="{2765B959-2E02-4831-B1DA-F4E53DF3E646}" srcOrd="0" destOrd="0" presId="urn:microsoft.com/office/officeart/2005/8/layout/vList2"/>
    <dgm:cxn modelId="{4A809C70-3B6B-4FBD-8D7F-D48A0535FB52}" type="presOf" srcId="{47D0C780-068B-46FB-9A76-57FB1E5F0825}" destId="{F80012C8-BBFD-4F1E-B355-6FEEEEFE8C83}" srcOrd="0" destOrd="0" presId="urn:microsoft.com/office/officeart/2005/8/layout/vList2"/>
    <dgm:cxn modelId="{AEA7B151-69F0-4405-BD04-36D5082C97D4}" type="presOf" srcId="{93D44AE3-5CD2-4537-92B4-E44A7C34E16D}" destId="{A6291C04-AA6B-4E85-A970-D0D061B7E7E3}" srcOrd="0" destOrd="0" presId="urn:microsoft.com/office/officeart/2005/8/layout/vList2"/>
    <dgm:cxn modelId="{62671B8A-3EBC-49E6-9345-A8412323CDCE}" type="presOf" srcId="{B9816B91-30F1-4513-AE72-2081BBB3034B}" destId="{1C4ABD48-19EA-4D77-A5C0-284FDE832F27}" srcOrd="0" destOrd="0" presId="urn:microsoft.com/office/officeart/2005/8/layout/vList2"/>
    <dgm:cxn modelId="{449D2695-B865-42DE-B8EC-32C1B363D4A5}" type="presOf" srcId="{DCD5B517-EFEB-48B4-8D0A-55D3A66A3D21}" destId="{626D4567-1EC5-473B-B8B8-8B950CB0E847}" srcOrd="0" destOrd="0" presId="urn:microsoft.com/office/officeart/2005/8/layout/vList2"/>
    <dgm:cxn modelId="{D87B17A8-027B-4F8E-AFD6-98BAF5EB4D61}" srcId="{47D0C780-068B-46FB-9A76-57FB1E5F0825}" destId="{DCD5B517-EFEB-48B4-8D0A-55D3A66A3D21}" srcOrd="0" destOrd="0" parTransId="{77F08E21-ABD4-4358-B137-7720A84662F7}" sibTransId="{EE61141E-9004-4EE4-ADED-5B3D6D921186}"/>
    <dgm:cxn modelId="{EAFAB9B1-C617-4A20-996B-8AD2E9D7B72B}" srcId="{93D44AE3-5CD2-4537-92B4-E44A7C34E16D}" destId="{B9816B91-30F1-4513-AE72-2081BBB3034B}" srcOrd="0" destOrd="0" parTransId="{5D74AC1D-7148-44F2-AEBD-2BC58A269EF7}" sibTransId="{8E8ED86B-6040-4B2B-AA62-B65CB8D1DDED}"/>
    <dgm:cxn modelId="{FC69ECBA-7E5B-420C-B375-383326EC0C99}" srcId="{927ECCD0-B393-4A6B-B86E-29AF8A877113}" destId="{47D0C780-068B-46FB-9A76-57FB1E5F0825}" srcOrd="1" destOrd="0" parTransId="{69619398-47E6-431A-9A1C-8CAA76F9896C}" sibTransId="{D658DE86-F576-429D-B7A5-4EFA20094B69}"/>
    <dgm:cxn modelId="{ECEF10E8-46F3-4443-BF18-C856B978826B}" srcId="{927ECCD0-B393-4A6B-B86E-29AF8A877113}" destId="{93D44AE3-5CD2-4537-92B4-E44A7C34E16D}" srcOrd="0" destOrd="0" parTransId="{8E818243-5F78-4176-8EDD-E58C295316A8}" sibTransId="{A4544408-BC33-480A-94A4-1254472F2ACB}"/>
    <dgm:cxn modelId="{EA837446-6FA7-44F6-BC92-8DBE60113F6C}" type="presParOf" srcId="{2765B959-2E02-4831-B1DA-F4E53DF3E646}" destId="{A6291C04-AA6B-4E85-A970-D0D061B7E7E3}" srcOrd="0" destOrd="0" presId="urn:microsoft.com/office/officeart/2005/8/layout/vList2"/>
    <dgm:cxn modelId="{3CBC024D-F044-4501-A271-9ACE3A5137FA}" type="presParOf" srcId="{2765B959-2E02-4831-B1DA-F4E53DF3E646}" destId="{1C4ABD48-19EA-4D77-A5C0-284FDE832F27}" srcOrd="1" destOrd="0" presId="urn:microsoft.com/office/officeart/2005/8/layout/vList2"/>
    <dgm:cxn modelId="{45AABC22-05D7-45B4-8CB8-3D08A27FB0D6}" type="presParOf" srcId="{2765B959-2E02-4831-B1DA-F4E53DF3E646}" destId="{F80012C8-BBFD-4F1E-B355-6FEEEEFE8C83}" srcOrd="2" destOrd="0" presId="urn:microsoft.com/office/officeart/2005/8/layout/vList2"/>
    <dgm:cxn modelId="{23653ED6-2E03-430D-A24F-6C8C02EF0B61}" type="presParOf" srcId="{2765B959-2E02-4831-B1DA-F4E53DF3E646}" destId="{626D4567-1EC5-473B-B8B8-8B950CB0E84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D48065-50EA-4BDC-AF1B-C2898F2C21F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CFC6357-08B7-4E13-8CBB-E310C7B82AD9}">
      <dgm:prSet/>
      <dgm:spPr/>
      <dgm:t>
        <a:bodyPr/>
        <a:lstStyle/>
        <a:p>
          <a:r>
            <a:rPr lang="en-GB"/>
            <a:t>Front line officers can will receive info from the community that they police.</a:t>
          </a:r>
          <a:endParaRPr lang="en-US"/>
        </a:p>
      </dgm:t>
    </dgm:pt>
    <dgm:pt modelId="{1E16EB12-87DE-4191-9B65-3E22BC34AAD8}" type="parTrans" cxnId="{40BBC0F4-7BC4-4E45-88BF-B44F09B9FE21}">
      <dgm:prSet/>
      <dgm:spPr/>
      <dgm:t>
        <a:bodyPr/>
        <a:lstStyle/>
        <a:p>
          <a:endParaRPr lang="en-US"/>
        </a:p>
      </dgm:t>
    </dgm:pt>
    <dgm:pt modelId="{A3D7ACED-84BE-4752-BBFC-0D8017DE6D10}" type="sibTrans" cxnId="{40BBC0F4-7BC4-4E45-88BF-B44F09B9FE21}">
      <dgm:prSet/>
      <dgm:spPr/>
      <dgm:t>
        <a:bodyPr/>
        <a:lstStyle/>
        <a:p>
          <a:endParaRPr lang="en-US"/>
        </a:p>
      </dgm:t>
    </dgm:pt>
    <dgm:pt modelId="{6D4384E5-DE1F-4B49-98B7-7CE7CAA2C33C}">
      <dgm:prSet/>
      <dgm:spPr/>
      <dgm:t>
        <a:bodyPr/>
        <a:lstStyle/>
        <a:p>
          <a:r>
            <a:rPr lang="en-GB"/>
            <a:t>That information will only be forthcoming if the officer instils confidence in the community and maintains useful communication</a:t>
          </a:r>
          <a:endParaRPr lang="en-US"/>
        </a:p>
      </dgm:t>
    </dgm:pt>
    <dgm:pt modelId="{F399E9FE-F924-49E7-958B-B9FF188DB010}" type="parTrans" cxnId="{8F1DE2A0-85FE-4AB6-B0C3-95C3547D625F}">
      <dgm:prSet/>
      <dgm:spPr/>
      <dgm:t>
        <a:bodyPr/>
        <a:lstStyle/>
        <a:p>
          <a:endParaRPr lang="en-US"/>
        </a:p>
      </dgm:t>
    </dgm:pt>
    <dgm:pt modelId="{C174304B-DEFF-4D1B-9601-F6A21535DE10}" type="sibTrans" cxnId="{8F1DE2A0-85FE-4AB6-B0C3-95C3547D625F}">
      <dgm:prSet/>
      <dgm:spPr/>
      <dgm:t>
        <a:bodyPr/>
        <a:lstStyle/>
        <a:p>
          <a:endParaRPr lang="en-US"/>
        </a:p>
      </dgm:t>
    </dgm:pt>
    <dgm:pt modelId="{BEA7ADAF-2C99-4525-BA3F-D5BEC92BAD6D}" type="pres">
      <dgm:prSet presAssocID="{F9D48065-50EA-4BDC-AF1B-C2898F2C21F9}" presName="vert0" presStyleCnt="0">
        <dgm:presLayoutVars>
          <dgm:dir/>
          <dgm:animOne val="branch"/>
          <dgm:animLvl val="lvl"/>
        </dgm:presLayoutVars>
      </dgm:prSet>
      <dgm:spPr/>
    </dgm:pt>
    <dgm:pt modelId="{7BB106D8-3277-4D59-A672-17A59A8127CB}" type="pres">
      <dgm:prSet presAssocID="{CCFC6357-08B7-4E13-8CBB-E310C7B82AD9}" presName="thickLine" presStyleLbl="alignNode1" presStyleIdx="0" presStyleCnt="2"/>
      <dgm:spPr/>
    </dgm:pt>
    <dgm:pt modelId="{76B3B1B5-5A59-41A8-93DE-69502AAB17AA}" type="pres">
      <dgm:prSet presAssocID="{CCFC6357-08B7-4E13-8CBB-E310C7B82AD9}" presName="horz1" presStyleCnt="0"/>
      <dgm:spPr/>
    </dgm:pt>
    <dgm:pt modelId="{B22AF922-595C-45F7-9F6E-F2BDC94AA705}" type="pres">
      <dgm:prSet presAssocID="{CCFC6357-08B7-4E13-8CBB-E310C7B82AD9}" presName="tx1" presStyleLbl="revTx" presStyleIdx="0" presStyleCnt="2"/>
      <dgm:spPr/>
    </dgm:pt>
    <dgm:pt modelId="{A318B344-9BE9-4C7E-8DDB-3A61CEAAD559}" type="pres">
      <dgm:prSet presAssocID="{CCFC6357-08B7-4E13-8CBB-E310C7B82AD9}" presName="vert1" presStyleCnt="0"/>
      <dgm:spPr/>
    </dgm:pt>
    <dgm:pt modelId="{8F45DFC8-C73B-4CC4-9C97-32487FDA3DE2}" type="pres">
      <dgm:prSet presAssocID="{6D4384E5-DE1F-4B49-98B7-7CE7CAA2C33C}" presName="thickLine" presStyleLbl="alignNode1" presStyleIdx="1" presStyleCnt="2"/>
      <dgm:spPr/>
    </dgm:pt>
    <dgm:pt modelId="{878975FF-482C-42C7-A270-8869FE4E4E10}" type="pres">
      <dgm:prSet presAssocID="{6D4384E5-DE1F-4B49-98B7-7CE7CAA2C33C}" presName="horz1" presStyleCnt="0"/>
      <dgm:spPr/>
    </dgm:pt>
    <dgm:pt modelId="{B28D7510-70B4-4F53-9F6E-13BE606857F3}" type="pres">
      <dgm:prSet presAssocID="{6D4384E5-DE1F-4B49-98B7-7CE7CAA2C33C}" presName="tx1" presStyleLbl="revTx" presStyleIdx="1" presStyleCnt="2"/>
      <dgm:spPr/>
    </dgm:pt>
    <dgm:pt modelId="{9D0C8261-BB7E-4791-B739-2D67BFDBB086}" type="pres">
      <dgm:prSet presAssocID="{6D4384E5-DE1F-4B49-98B7-7CE7CAA2C33C}" presName="vert1" presStyleCnt="0"/>
      <dgm:spPr/>
    </dgm:pt>
  </dgm:ptLst>
  <dgm:cxnLst>
    <dgm:cxn modelId="{8F1DE2A0-85FE-4AB6-B0C3-95C3547D625F}" srcId="{F9D48065-50EA-4BDC-AF1B-C2898F2C21F9}" destId="{6D4384E5-DE1F-4B49-98B7-7CE7CAA2C33C}" srcOrd="1" destOrd="0" parTransId="{F399E9FE-F924-49E7-958B-B9FF188DB010}" sibTransId="{C174304B-DEFF-4D1B-9601-F6A21535DE10}"/>
    <dgm:cxn modelId="{D2A8E0B3-A142-481D-95DC-C4A160123C82}" type="presOf" srcId="{6D4384E5-DE1F-4B49-98B7-7CE7CAA2C33C}" destId="{B28D7510-70B4-4F53-9F6E-13BE606857F3}" srcOrd="0" destOrd="0" presId="urn:microsoft.com/office/officeart/2008/layout/LinedList"/>
    <dgm:cxn modelId="{306148D1-653A-43C4-ABF4-26A7C967BFB7}" type="presOf" srcId="{F9D48065-50EA-4BDC-AF1B-C2898F2C21F9}" destId="{BEA7ADAF-2C99-4525-BA3F-D5BEC92BAD6D}" srcOrd="0" destOrd="0" presId="urn:microsoft.com/office/officeart/2008/layout/LinedList"/>
    <dgm:cxn modelId="{40BBC0F4-7BC4-4E45-88BF-B44F09B9FE21}" srcId="{F9D48065-50EA-4BDC-AF1B-C2898F2C21F9}" destId="{CCFC6357-08B7-4E13-8CBB-E310C7B82AD9}" srcOrd="0" destOrd="0" parTransId="{1E16EB12-87DE-4191-9B65-3E22BC34AAD8}" sibTransId="{A3D7ACED-84BE-4752-BBFC-0D8017DE6D10}"/>
    <dgm:cxn modelId="{CF5BFDFD-66B3-4BDF-9FE3-73E099799E08}" type="presOf" srcId="{CCFC6357-08B7-4E13-8CBB-E310C7B82AD9}" destId="{B22AF922-595C-45F7-9F6E-F2BDC94AA705}" srcOrd="0" destOrd="0" presId="urn:microsoft.com/office/officeart/2008/layout/LinedList"/>
    <dgm:cxn modelId="{CDA3CEFF-6FEF-4D04-AE98-2A2CA5F2C776}" type="presParOf" srcId="{BEA7ADAF-2C99-4525-BA3F-D5BEC92BAD6D}" destId="{7BB106D8-3277-4D59-A672-17A59A8127CB}" srcOrd="0" destOrd="0" presId="urn:microsoft.com/office/officeart/2008/layout/LinedList"/>
    <dgm:cxn modelId="{3E44A4BF-B4FE-4F7C-B973-7EA9EE7B882C}" type="presParOf" srcId="{BEA7ADAF-2C99-4525-BA3F-D5BEC92BAD6D}" destId="{76B3B1B5-5A59-41A8-93DE-69502AAB17AA}" srcOrd="1" destOrd="0" presId="urn:microsoft.com/office/officeart/2008/layout/LinedList"/>
    <dgm:cxn modelId="{0F965126-156E-4132-B269-2AD6F7EC0B1A}" type="presParOf" srcId="{76B3B1B5-5A59-41A8-93DE-69502AAB17AA}" destId="{B22AF922-595C-45F7-9F6E-F2BDC94AA705}" srcOrd="0" destOrd="0" presId="urn:microsoft.com/office/officeart/2008/layout/LinedList"/>
    <dgm:cxn modelId="{1B89F3CE-8B65-4BB0-9E00-2054D6A71CA5}" type="presParOf" srcId="{76B3B1B5-5A59-41A8-93DE-69502AAB17AA}" destId="{A318B344-9BE9-4C7E-8DDB-3A61CEAAD559}" srcOrd="1" destOrd="0" presId="urn:microsoft.com/office/officeart/2008/layout/LinedList"/>
    <dgm:cxn modelId="{69DA3AC0-50D5-4B4F-9498-65861F902C1B}" type="presParOf" srcId="{BEA7ADAF-2C99-4525-BA3F-D5BEC92BAD6D}" destId="{8F45DFC8-C73B-4CC4-9C97-32487FDA3DE2}" srcOrd="2" destOrd="0" presId="urn:microsoft.com/office/officeart/2008/layout/LinedList"/>
    <dgm:cxn modelId="{3B18AB79-E66F-4B6D-877F-F1331982A2B6}" type="presParOf" srcId="{BEA7ADAF-2C99-4525-BA3F-D5BEC92BAD6D}" destId="{878975FF-482C-42C7-A270-8869FE4E4E10}" srcOrd="3" destOrd="0" presId="urn:microsoft.com/office/officeart/2008/layout/LinedList"/>
    <dgm:cxn modelId="{F47CE617-C588-4727-B9F3-F82167F65023}" type="presParOf" srcId="{878975FF-482C-42C7-A270-8869FE4E4E10}" destId="{B28D7510-70B4-4F53-9F6E-13BE606857F3}" srcOrd="0" destOrd="0" presId="urn:microsoft.com/office/officeart/2008/layout/LinedList"/>
    <dgm:cxn modelId="{7751B837-E254-4BDC-A324-F356DC386509}" type="presParOf" srcId="{878975FF-482C-42C7-A270-8869FE4E4E10}" destId="{9D0C8261-BB7E-4791-B739-2D67BFDBB0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D7FF00-8E81-4DB2-9E2B-7D9649313170}" type="doc">
      <dgm:prSet loTypeId="urn:microsoft.com/office/officeart/2005/8/layout/list1" loCatId="list" qsTypeId="urn:microsoft.com/office/officeart/2005/8/quickstyle/simple1" qsCatId="simple" csTypeId="urn:microsoft.com/office/officeart/2005/8/colors/accent4_2" csCatId="accent4"/>
      <dgm:spPr/>
      <dgm:t>
        <a:bodyPr/>
        <a:lstStyle/>
        <a:p>
          <a:endParaRPr lang="en-US"/>
        </a:p>
      </dgm:t>
    </dgm:pt>
    <dgm:pt modelId="{8C20A7EC-2E62-4DF3-B9B3-9C2D10018B2A}">
      <dgm:prSet/>
      <dgm:spPr/>
      <dgm:t>
        <a:bodyPr/>
        <a:lstStyle/>
        <a:p>
          <a:r>
            <a:rPr lang="en-GB"/>
            <a:t>Internal</a:t>
          </a:r>
          <a:endParaRPr lang="en-US"/>
        </a:p>
      </dgm:t>
    </dgm:pt>
    <dgm:pt modelId="{86307443-6C10-4E1F-BFD2-580035865D96}" type="parTrans" cxnId="{A929F256-0FA5-4FEF-AF13-527CC95D4FC1}">
      <dgm:prSet/>
      <dgm:spPr/>
      <dgm:t>
        <a:bodyPr/>
        <a:lstStyle/>
        <a:p>
          <a:endParaRPr lang="en-US"/>
        </a:p>
      </dgm:t>
    </dgm:pt>
    <dgm:pt modelId="{4EB9E1FE-7677-46D1-B03B-F73750D0EA05}" type="sibTrans" cxnId="{A929F256-0FA5-4FEF-AF13-527CC95D4FC1}">
      <dgm:prSet/>
      <dgm:spPr/>
      <dgm:t>
        <a:bodyPr/>
        <a:lstStyle/>
        <a:p>
          <a:endParaRPr lang="en-US"/>
        </a:p>
      </dgm:t>
    </dgm:pt>
    <dgm:pt modelId="{A011CF56-A2A7-4657-8D17-FA28F02DBD19}">
      <dgm:prSet/>
      <dgm:spPr/>
      <dgm:t>
        <a:bodyPr/>
        <a:lstStyle/>
        <a:p>
          <a:r>
            <a:rPr lang="en-GB"/>
            <a:t>Directly/indirectly obtained info</a:t>
          </a:r>
          <a:endParaRPr lang="en-US"/>
        </a:p>
      </dgm:t>
    </dgm:pt>
    <dgm:pt modelId="{CA6DF131-A9B9-41BE-97B3-8169BBAC9CAD}" type="parTrans" cxnId="{6831C045-8893-47A6-BBC4-449291D3DA61}">
      <dgm:prSet/>
      <dgm:spPr/>
      <dgm:t>
        <a:bodyPr/>
        <a:lstStyle/>
        <a:p>
          <a:endParaRPr lang="en-US"/>
        </a:p>
      </dgm:t>
    </dgm:pt>
    <dgm:pt modelId="{4A396FF8-2B5C-44CF-BE95-B77FFA45FA58}" type="sibTrans" cxnId="{6831C045-8893-47A6-BBC4-449291D3DA61}">
      <dgm:prSet/>
      <dgm:spPr/>
      <dgm:t>
        <a:bodyPr/>
        <a:lstStyle/>
        <a:p>
          <a:endParaRPr lang="en-US"/>
        </a:p>
      </dgm:t>
    </dgm:pt>
    <dgm:pt modelId="{9C55FFFB-82F8-4279-B53C-73156D68856F}">
      <dgm:prSet/>
      <dgm:spPr/>
      <dgm:t>
        <a:bodyPr/>
        <a:lstStyle/>
        <a:p>
          <a:r>
            <a:rPr lang="en-GB"/>
            <a:t>CHIS/Test Purchase by undercover officers</a:t>
          </a:r>
          <a:endParaRPr lang="en-US"/>
        </a:p>
      </dgm:t>
    </dgm:pt>
    <dgm:pt modelId="{F25E15E4-CFFC-437B-92B5-9DA887D79764}" type="parTrans" cxnId="{0150B09A-C6B7-4A8D-B69A-0AA5FF83ABD8}">
      <dgm:prSet/>
      <dgm:spPr/>
      <dgm:t>
        <a:bodyPr/>
        <a:lstStyle/>
        <a:p>
          <a:endParaRPr lang="en-US"/>
        </a:p>
      </dgm:t>
    </dgm:pt>
    <dgm:pt modelId="{61655630-C346-4123-AF38-79DF9FD312E8}" type="sibTrans" cxnId="{0150B09A-C6B7-4A8D-B69A-0AA5FF83ABD8}">
      <dgm:prSet/>
      <dgm:spPr/>
      <dgm:t>
        <a:bodyPr/>
        <a:lstStyle/>
        <a:p>
          <a:endParaRPr lang="en-US"/>
        </a:p>
      </dgm:t>
    </dgm:pt>
    <dgm:pt modelId="{D89EDC13-96C4-43A0-9EA0-2D28BF2A0433}">
      <dgm:prSet/>
      <dgm:spPr/>
      <dgm:t>
        <a:bodyPr/>
        <a:lstStyle/>
        <a:p>
          <a:r>
            <a:rPr lang="en-GB"/>
            <a:t>Police Intelligence database</a:t>
          </a:r>
          <a:endParaRPr lang="en-US"/>
        </a:p>
      </dgm:t>
    </dgm:pt>
    <dgm:pt modelId="{1BD7717A-A52B-4FD8-824D-1B7E6F946401}" type="parTrans" cxnId="{5832E1E9-0677-46DA-BA5E-0962E8C3D0A5}">
      <dgm:prSet/>
      <dgm:spPr/>
      <dgm:t>
        <a:bodyPr/>
        <a:lstStyle/>
        <a:p>
          <a:endParaRPr lang="en-US"/>
        </a:p>
      </dgm:t>
    </dgm:pt>
    <dgm:pt modelId="{F23C3FD1-554E-4EE4-8A71-D67FE81764EE}" type="sibTrans" cxnId="{5832E1E9-0677-46DA-BA5E-0962E8C3D0A5}">
      <dgm:prSet/>
      <dgm:spPr/>
      <dgm:t>
        <a:bodyPr/>
        <a:lstStyle/>
        <a:p>
          <a:endParaRPr lang="en-US"/>
        </a:p>
      </dgm:t>
    </dgm:pt>
    <dgm:pt modelId="{BA064B28-F0CC-47EE-B7D0-8AA20B0D1352}">
      <dgm:prSet/>
      <dgm:spPr/>
      <dgm:t>
        <a:bodyPr/>
        <a:lstStyle/>
        <a:p>
          <a:r>
            <a:rPr lang="en-GB"/>
            <a:t>Police National Database</a:t>
          </a:r>
          <a:endParaRPr lang="en-US"/>
        </a:p>
      </dgm:t>
    </dgm:pt>
    <dgm:pt modelId="{F7B5FA7F-59AA-4157-AE21-5A6E992B1B76}" type="parTrans" cxnId="{D73F8CC3-73AC-4ED7-90F3-8BD2F7E2B78A}">
      <dgm:prSet/>
      <dgm:spPr/>
      <dgm:t>
        <a:bodyPr/>
        <a:lstStyle/>
        <a:p>
          <a:endParaRPr lang="en-US"/>
        </a:p>
      </dgm:t>
    </dgm:pt>
    <dgm:pt modelId="{A8C4059E-9B6E-4A8D-858E-73C6390A5B41}" type="sibTrans" cxnId="{D73F8CC3-73AC-4ED7-90F3-8BD2F7E2B78A}">
      <dgm:prSet/>
      <dgm:spPr/>
      <dgm:t>
        <a:bodyPr/>
        <a:lstStyle/>
        <a:p>
          <a:endParaRPr lang="en-US"/>
        </a:p>
      </dgm:t>
    </dgm:pt>
    <dgm:pt modelId="{DF69CD4B-0705-4A9F-8702-900972FEDC57}">
      <dgm:prSet/>
      <dgm:spPr/>
      <dgm:t>
        <a:bodyPr/>
        <a:lstStyle/>
        <a:p>
          <a:r>
            <a:rPr lang="en-GB"/>
            <a:t>Social Networking Sites</a:t>
          </a:r>
          <a:endParaRPr lang="en-US"/>
        </a:p>
      </dgm:t>
    </dgm:pt>
    <dgm:pt modelId="{65C8E9E3-AC7B-4D9A-A9B1-8C0FAFC365EA}" type="parTrans" cxnId="{86E9A001-FF5C-4423-AFFB-C7826D034F92}">
      <dgm:prSet/>
      <dgm:spPr/>
      <dgm:t>
        <a:bodyPr/>
        <a:lstStyle/>
        <a:p>
          <a:endParaRPr lang="en-US"/>
        </a:p>
      </dgm:t>
    </dgm:pt>
    <dgm:pt modelId="{B230ADD9-98EC-4DA9-B458-29B99F63B49B}" type="sibTrans" cxnId="{86E9A001-FF5C-4423-AFFB-C7826D034F92}">
      <dgm:prSet/>
      <dgm:spPr/>
      <dgm:t>
        <a:bodyPr/>
        <a:lstStyle/>
        <a:p>
          <a:endParaRPr lang="en-US"/>
        </a:p>
      </dgm:t>
    </dgm:pt>
    <dgm:pt modelId="{20DF69A3-F78D-43CF-B4B6-19DA800AFE12}">
      <dgm:prSet/>
      <dgm:spPr/>
      <dgm:t>
        <a:bodyPr/>
        <a:lstStyle/>
        <a:p>
          <a:r>
            <a:rPr lang="en-GB"/>
            <a:t>Open Sources (google)</a:t>
          </a:r>
          <a:endParaRPr lang="en-US"/>
        </a:p>
      </dgm:t>
    </dgm:pt>
    <dgm:pt modelId="{3DF8A029-F0CA-4E71-9C01-773CCA37C669}" type="parTrans" cxnId="{1685A3E9-4BB0-4AD0-A2A2-F62C4EDD8968}">
      <dgm:prSet/>
      <dgm:spPr/>
      <dgm:t>
        <a:bodyPr/>
        <a:lstStyle/>
        <a:p>
          <a:endParaRPr lang="en-US"/>
        </a:p>
      </dgm:t>
    </dgm:pt>
    <dgm:pt modelId="{F845F3D4-60B2-4A41-85D2-E1B4C3A2C662}" type="sibTrans" cxnId="{1685A3E9-4BB0-4AD0-A2A2-F62C4EDD8968}">
      <dgm:prSet/>
      <dgm:spPr/>
      <dgm:t>
        <a:bodyPr/>
        <a:lstStyle/>
        <a:p>
          <a:endParaRPr lang="en-US"/>
        </a:p>
      </dgm:t>
    </dgm:pt>
    <dgm:pt modelId="{F843FF62-E82E-41C0-ADB7-224B5E3428DE}">
      <dgm:prSet/>
      <dgm:spPr/>
      <dgm:t>
        <a:bodyPr/>
        <a:lstStyle/>
        <a:p>
          <a:r>
            <a:rPr lang="en-GB"/>
            <a:t>Supervisor</a:t>
          </a:r>
          <a:endParaRPr lang="en-US"/>
        </a:p>
      </dgm:t>
    </dgm:pt>
    <dgm:pt modelId="{4DE39A56-B731-48D4-8A65-A29930CA154D}" type="parTrans" cxnId="{31B0DE9C-DD2D-4E0E-BE83-232BB13A50C2}">
      <dgm:prSet/>
      <dgm:spPr/>
      <dgm:t>
        <a:bodyPr/>
        <a:lstStyle/>
        <a:p>
          <a:endParaRPr lang="en-US"/>
        </a:p>
      </dgm:t>
    </dgm:pt>
    <dgm:pt modelId="{484BA208-987F-4266-A687-23BAD992DEDB}" type="sibTrans" cxnId="{31B0DE9C-DD2D-4E0E-BE83-232BB13A50C2}">
      <dgm:prSet/>
      <dgm:spPr/>
      <dgm:t>
        <a:bodyPr/>
        <a:lstStyle/>
        <a:p>
          <a:endParaRPr lang="en-US"/>
        </a:p>
      </dgm:t>
    </dgm:pt>
    <dgm:pt modelId="{F2CFA246-2A53-47F3-9631-CF6AB2C5E0A1}">
      <dgm:prSet/>
      <dgm:spPr/>
      <dgm:t>
        <a:bodyPr/>
        <a:lstStyle/>
        <a:p>
          <a:r>
            <a:rPr lang="en-GB"/>
            <a:t>Specialist Departments (e.g. Public Protection)</a:t>
          </a:r>
          <a:endParaRPr lang="en-US"/>
        </a:p>
      </dgm:t>
    </dgm:pt>
    <dgm:pt modelId="{57BA0AC5-1970-435A-A14C-326A7E56565D}" type="parTrans" cxnId="{28F1B7B4-5B5F-43BC-BF7F-7D8EF633FC95}">
      <dgm:prSet/>
      <dgm:spPr/>
      <dgm:t>
        <a:bodyPr/>
        <a:lstStyle/>
        <a:p>
          <a:endParaRPr lang="en-US"/>
        </a:p>
      </dgm:t>
    </dgm:pt>
    <dgm:pt modelId="{E32ECFB5-28BB-4A75-8D8F-1F04073C1DB8}" type="sibTrans" cxnId="{28F1B7B4-5B5F-43BC-BF7F-7D8EF633FC95}">
      <dgm:prSet/>
      <dgm:spPr/>
      <dgm:t>
        <a:bodyPr/>
        <a:lstStyle/>
        <a:p>
          <a:endParaRPr lang="en-US"/>
        </a:p>
      </dgm:t>
    </dgm:pt>
    <dgm:pt modelId="{BF7E70A9-F6FE-4203-8556-369B5E537F80}">
      <dgm:prSet/>
      <dgm:spPr/>
      <dgm:t>
        <a:bodyPr/>
        <a:lstStyle/>
        <a:p>
          <a:r>
            <a:rPr lang="en-GB"/>
            <a:t>External</a:t>
          </a:r>
          <a:endParaRPr lang="en-US"/>
        </a:p>
      </dgm:t>
    </dgm:pt>
    <dgm:pt modelId="{9010DC5D-BA41-4316-9484-EF6A272E84A4}" type="parTrans" cxnId="{42D374AC-0FDB-4C12-9C76-C79F7F59C4A8}">
      <dgm:prSet/>
      <dgm:spPr/>
      <dgm:t>
        <a:bodyPr/>
        <a:lstStyle/>
        <a:p>
          <a:endParaRPr lang="en-US"/>
        </a:p>
      </dgm:t>
    </dgm:pt>
    <dgm:pt modelId="{919ACF2E-029A-44FF-88AE-802DFBC77745}" type="sibTrans" cxnId="{42D374AC-0FDB-4C12-9C76-C79F7F59C4A8}">
      <dgm:prSet/>
      <dgm:spPr/>
      <dgm:t>
        <a:bodyPr/>
        <a:lstStyle/>
        <a:p>
          <a:endParaRPr lang="en-US"/>
        </a:p>
      </dgm:t>
    </dgm:pt>
    <dgm:pt modelId="{A288071A-A3F0-4E17-A3D5-862A69577DCC}">
      <dgm:prSet/>
      <dgm:spPr/>
      <dgm:t>
        <a:bodyPr/>
        <a:lstStyle/>
        <a:p>
          <a:r>
            <a:rPr lang="en-GB"/>
            <a:t>Partner Agencies 0 e.g. Local Authorities, YOT’s, Education/schools</a:t>
          </a:r>
          <a:endParaRPr lang="en-US"/>
        </a:p>
      </dgm:t>
    </dgm:pt>
    <dgm:pt modelId="{CA55FAB9-E616-4AEC-8BE5-E25888079DA6}" type="parTrans" cxnId="{D5DF42EE-A83A-4AFA-BDB8-25A7D26789F1}">
      <dgm:prSet/>
      <dgm:spPr/>
      <dgm:t>
        <a:bodyPr/>
        <a:lstStyle/>
        <a:p>
          <a:endParaRPr lang="en-US"/>
        </a:p>
      </dgm:t>
    </dgm:pt>
    <dgm:pt modelId="{4AAE824A-A8F6-4DF9-8D1B-B874392CB34E}" type="sibTrans" cxnId="{D5DF42EE-A83A-4AFA-BDB8-25A7D26789F1}">
      <dgm:prSet/>
      <dgm:spPr/>
      <dgm:t>
        <a:bodyPr/>
        <a:lstStyle/>
        <a:p>
          <a:endParaRPr lang="en-US"/>
        </a:p>
      </dgm:t>
    </dgm:pt>
    <dgm:pt modelId="{7709160E-0C6A-4DCF-9BD1-D28788E14327}">
      <dgm:prSet/>
      <dgm:spPr/>
      <dgm:t>
        <a:bodyPr/>
        <a:lstStyle/>
        <a:p>
          <a:r>
            <a:rPr lang="en-GB"/>
            <a:t>House-to-house enquiries</a:t>
          </a:r>
          <a:endParaRPr lang="en-US"/>
        </a:p>
      </dgm:t>
    </dgm:pt>
    <dgm:pt modelId="{1F92D31B-D765-42EA-971E-0550F4D1186C}" type="parTrans" cxnId="{E4A2FFB2-45EF-43D9-9052-8F2C9CF8FFCF}">
      <dgm:prSet/>
      <dgm:spPr/>
      <dgm:t>
        <a:bodyPr/>
        <a:lstStyle/>
        <a:p>
          <a:endParaRPr lang="en-US"/>
        </a:p>
      </dgm:t>
    </dgm:pt>
    <dgm:pt modelId="{FBC47A4B-EB0E-4D54-94B9-5CCB3317A80F}" type="sibTrans" cxnId="{E4A2FFB2-45EF-43D9-9052-8F2C9CF8FFCF}">
      <dgm:prSet/>
      <dgm:spPr/>
      <dgm:t>
        <a:bodyPr/>
        <a:lstStyle/>
        <a:p>
          <a:endParaRPr lang="en-US"/>
        </a:p>
      </dgm:t>
    </dgm:pt>
    <dgm:pt modelId="{9687C426-4DAC-46C7-BECE-500520D74851}">
      <dgm:prSet/>
      <dgm:spPr/>
      <dgm:t>
        <a:bodyPr/>
        <a:lstStyle/>
        <a:p>
          <a:r>
            <a:rPr lang="en-GB"/>
            <a:t>Policy</a:t>
          </a:r>
          <a:endParaRPr lang="en-US"/>
        </a:p>
      </dgm:t>
    </dgm:pt>
    <dgm:pt modelId="{B9698C37-CE9E-4BF3-BC78-5A288793EDB0}" type="parTrans" cxnId="{18E4BF0C-D303-454D-ABF8-901CEA58D0A5}">
      <dgm:prSet/>
      <dgm:spPr/>
      <dgm:t>
        <a:bodyPr/>
        <a:lstStyle/>
        <a:p>
          <a:endParaRPr lang="en-US"/>
        </a:p>
      </dgm:t>
    </dgm:pt>
    <dgm:pt modelId="{E84302DE-6CEC-4384-8CA1-F970B6C6FF6F}" type="sibTrans" cxnId="{18E4BF0C-D303-454D-ABF8-901CEA58D0A5}">
      <dgm:prSet/>
      <dgm:spPr/>
      <dgm:t>
        <a:bodyPr/>
        <a:lstStyle/>
        <a:p>
          <a:endParaRPr lang="en-US"/>
        </a:p>
      </dgm:t>
    </dgm:pt>
    <dgm:pt modelId="{C3D8B1C6-495E-4B9B-8C60-E7C0D81C13B4}">
      <dgm:prSet/>
      <dgm:spPr/>
      <dgm:t>
        <a:bodyPr/>
        <a:lstStyle/>
        <a:p>
          <a:r>
            <a:rPr lang="en-GB"/>
            <a:t>Force Policy/National Guidelines</a:t>
          </a:r>
          <a:endParaRPr lang="en-US"/>
        </a:p>
      </dgm:t>
    </dgm:pt>
    <dgm:pt modelId="{01F019E8-5901-450B-846E-634688ACE70F}" type="parTrans" cxnId="{B59E9653-9D4C-4861-B07D-3B7122019F1F}">
      <dgm:prSet/>
      <dgm:spPr/>
      <dgm:t>
        <a:bodyPr/>
        <a:lstStyle/>
        <a:p>
          <a:endParaRPr lang="en-US"/>
        </a:p>
      </dgm:t>
    </dgm:pt>
    <dgm:pt modelId="{83D696DF-1565-4AD7-B726-6DA05B09A1DE}" type="sibTrans" cxnId="{B59E9653-9D4C-4861-B07D-3B7122019F1F}">
      <dgm:prSet/>
      <dgm:spPr/>
      <dgm:t>
        <a:bodyPr/>
        <a:lstStyle/>
        <a:p>
          <a:endParaRPr lang="en-US"/>
        </a:p>
      </dgm:t>
    </dgm:pt>
    <dgm:pt modelId="{5D54FE23-C668-46F1-99D2-DABA079239D9}">
      <dgm:prSet/>
      <dgm:spPr/>
      <dgm:t>
        <a:bodyPr/>
        <a:lstStyle/>
        <a:p>
          <a:r>
            <a:rPr lang="en-GB"/>
            <a:t>CPS Guidelines</a:t>
          </a:r>
          <a:endParaRPr lang="en-US"/>
        </a:p>
      </dgm:t>
    </dgm:pt>
    <dgm:pt modelId="{871B676B-8943-4BA1-90A9-AD1DB1676D2C}" type="parTrans" cxnId="{056C01C5-7674-4D69-A296-6E9BB91B9702}">
      <dgm:prSet/>
      <dgm:spPr/>
      <dgm:t>
        <a:bodyPr/>
        <a:lstStyle/>
        <a:p>
          <a:endParaRPr lang="en-US"/>
        </a:p>
      </dgm:t>
    </dgm:pt>
    <dgm:pt modelId="{15B355D9-8EE0-4647-8290-3097C0D116E1}" type="sibTrans" cxnId="{056C01C5-7674-4D69-A296-6E9BB91B9702}">
      <dgm:prSet/>
      <dgm:spPr/>
      <dgm:t>
        <a:bodyPr/>
        <a:lstStyle/>
        <a:p>
          <a:endParaRPr lang="en-US"/>
        </a:p>
      </dgm:t>
    </dgm:pt>
    <dgm:pt modelId="{48A7A11B-B226-4DA9-8CBD-D37965A22659}" type="pres">
      <dgm:prSet presAssocID="{B9D7FF00-8E81-4DB2-9E2B-7D9649313170}" presName="linear" presStyleCnt="0">
        <dgm:presLayoutVars>
          <dgm:dir/>
          <dgm:animLvl val="lvl"/>
          <dgm:resizeHandles val="exact"/>
        </dgm:presLayoutVars>
      </dgm:prSet>
      <dgm:spPr/>
    </dgm:pt>
    <dgm:pt modelId="{F425B752-9860-4932-A7C7-3FD7024A5505}" type="pres">
      <dgm:prSet presAssocID="{8C20A7EC-2E62-4DF3-B9B3-9C2D10018B2A}" presName="parentLin" presStyleCnt="0"/>
      <dgm:spPr/>
    </dgm:pt>
    <dgm:pt modelId="{01CAA596-B26F-444B-815D-8B5BC5714A35}" type="pres">
      <dgm:prSet presAssocID="{8C20A7EC-2E62-4DF3-B9B3-9C2D10018B2A}" presName="parentLeftMargin" presStyleLbl="node1" presStyleIdx="0" presStyleCnt="3"/>
      <dgm:spPr/>
    </dgm:pt>
    <dgm:pt modelId="{4BCB0EBB-8658-435A-AE1C-84B080FA2F6F}" type="pres">
      <dgm:prSet presAssocID="{8C20A7EC-2E62-4DF3-B9B3-9C2D10018B2A}" presName="parentText" presStyleLbl="node1" presStyleIdx="0" presStyleCnt="3">
        <dgm:presLayoutVars>
          <dgm:chMax val="0"/>
          <dgm:bulletEnabled val="1"/>
        </dgm:presLayoutVars>
      </dgm:prSet>
      <dgm:spPr/>
    </dgm:pt>
    <dgm:pt modelId="{CFF9CAD2-DA37-4F89-AEB8-8ACAC416D46A}" type="pres">
      <dgm:prSet presAssocID="{8C20A7EC-2E62-4DF3-B9B3-9C2D10018B2A}" presName="negativeSpace" presStyleCnt="0"/>
      <dgm:spPr/>
    </dgm:pt>
    <dgm:pt modelId="{870BB685-69BB-4FE8-A138-CEFD7F948BA2}" type="pres">
      <dgm:prSet presAssocID="{8C20A7EC-2E62-4DF3-B9B3-9C2D10018B2A}" presName="childText" presStyleLbl="conFgAcc1" presStyleIdx="0" presStyleCnt="3">
        <dgm:presLayoutVars>
          <dgm:bulletEnabled val="1"/>
        </dgm:presLayoutVars>
      </dgm:prSet>
      <dgm:spPr/>
    </dgm:pt>
    <dgm:pt modelId="{4D606823-1CB6-4958-948B-82FEE63C5B4B}" type="pres">
      <dgm:prSet presAssocID="{4EB9E1FE-7677-46D1-B03B-F73750D0EA05}" presName="spaceBetweenRectangles" presStyleCnt="0"/>
      <dgm:spPr/>
    </dgm:pt>
    <dgm:pt modelId="{DACDA5CD-C41F-4D2B-89EE-2128B2B6671C}" type="pres">
      <dgm:prSet presAssocID="{BF7E70A9-F6FE-4203-8556-369B5E537F80}" presName="parentLin" presStyleCnt="0"/>
      <dgm:spPr/>
    </dgm:pt>
    <dgm:pt modelId="{8E1D250A-8AB5-4F26-9110-4E4FAC1EA2EF}" type="pres">
      <dgm:prSet presAssocID="{BF7E70A9-F6FE-4203-8556-369B5E537F80}" presName="parentLeftMargin" presStyleLbl="node1" presStyleIdx="0" presStyleCnt="3"/>
      <dgm:spPr/>
    </dgm:pt>
    <dgm:pt modelId="{D7E8AD0A-A23E-4DBF-B03E-E9487B65100C}" type="pres">
      <dgm:prSet presAssocID="{BF7E70A9-F6FE-4203-8556-369B5E537F80}" presName="parentText" presStyleLbl="node1" presStyleIdx="1" presStyleCnt="3">
        <dgm:presLayoutVars>
          <dgm:chMax val="0"/>
          <dgm:bulletEnabled val="1"/>
        </dgm:presLayoutVars>
      </dgm:prSet>
      <dgm:spPr/>
    </dgm:pt>
    <dgm:pt modelId="{2795F5C8-1C11-49A5-8BEB-92FF37F5DB9B}" type="pres">
      <dgm:prSet presAssocID="{BF7E70A9-F6FE-4203-8556-369B5E537F80}" presName="negativeSpace" presStyleCnt="0"/>
      <dgm:spPr/>
    </dgm:pt>
    <dgm:pt modelId="{AD33CDE5-439A-48C2-9347-C3B284A94419}" type="pres">
      <dgm:prSet presAssocID="{BF7E70A9-F6FE-4203-8556-369B5E537F80}" presName="childText" presStyleLbl="conFgAcc1" presStyleIdx="1" presStyleCnt="3">
        <dgm:presLayoutVars>
          <dgm:bulletEnabled val="1"/>
        </dgm:presLayoutVars>
      </dgm:prSet>
      <dgm:spPr/>
    </dgm:pt>
    <dgm:pt modelId="{8AD49110-D585-4157-8665-EC5D07F0590C}" type="pres">
      <dgm:prSet presAssocID="{919ACF2E-029A-44FF-88AE-802DFBC77745}" presName="spaceBetweenRectangles" presStyleCnt="0"/>
      <dgm:spPr/>
    </dgm:pt>
    <dgm:pt modelId="{C66E34B8-E20E-45C2-8087-7AC4E012D5E0}" type="pres">
      <dgm:prSet presAssocID="{9687C426-4DAC-46C7-BECE-500520D74851}" presName="parentLin" presStyleCnt="0"/>
      <dgm:spPr/>
    </dgm:pt>
    <dgm:pt modelId="{006FAE89-6673-43DD-A75C-3A7E9508CC31}" type="pres">
      <dgm:prSet presAssocID="{9687C426-4DAC-46C7-BECE-500520D74851}" presName="parentLeftMargin" presStyleLbl="node1" presStyleIdx="1" presStyleCnt="3"/>
      <dgm:spPr/>
    </dgm:pt>
    <dgm:pt modelId="{B2D932F8-6117-47DF-90B4-858913B5AA14}" type="pres">
      <dgm:prSet presAssocID="{9687C426-4DAC-46C7-BECE-500520D74851}" presName="parentText" presStyleLbl="node1" presStyleIdx="2" presStyleCnt="3">
        <dgm:presLayoutVars>
          <dgm:chMax val="0"/>
          <dgm:bulletEnabled val="1"/>
        </dgm:presLayoutVars>
      </dgm:prSet>
      <dgm:spPr/>
    </dgm:pt>
    <dgm:pt modelId="{8BA13CEE-562D-4486-952F-7D811C7BC65F}" type="pres">
      <dgm:prSet presAssocID="{9687C426-4DAC-46C7-BECE-500520D74851}" presName="negativeSpace" presStyleCnt="0"/>
      <dgm:spPr/>
    </dgm:pt>
    <dgm:pt modelId="{48A33960-7613-46F1-95B6-88550AE6C81B}" type="pres">
      <dgm:prSet presAssocID="{9687C426-4DAC-46C7-BECE-500520D74851}" presName="childText" presStyleLbl="conFgAcc1" presStyleIdx="2" presStyleCnt="3">
        <dgm:presLayoutVars>
          <dgm:bulletEnabled val="1"/>
        </dgm:presLayoutVars>
      </dgm:prSet>
      <dgm:spPr/>
    </dgm:pt>
  </dgm:ptLst>
  <dgm:cxnLst>
    <dgm:cxn modelId="{86E9A001-FF5C-4423-AFFB-C7826D034F92}" srcId="{8C20A7EC-2E62-4DF3-B9B3-9C2D10018B2A}" destId="{DF69CD4B-0705-4A9F-8702-900972FEDC57}" srcOrd="4" destOrd="0" parTransId="{65C8E9E3-AC7B-4D9A-A9B1-8C0FAFC365EA}" sibTransId="{B230ADD9-98EC-4DA9-B458-29B99F63B49B}"/>
    <dgm:cxn modelId="{2D161B05-56D2-4E72-8C20-339E70BD9A40}" type="presOf" srcId="{B9D7FF00-8E81-4DB2-9E2B-7D9649313170}" destId="{48A7A11B-B226-4DA9-8CBD-D37965A22659}" srcOrd="0" destOrd="0" presId="urn:microsoft.com/office/officeart/2005/8/layout/list1"/>
    <dgm:cxn modelId="{BA8CEA09-96C4-40D7-83E2-4EB1F3DCC628}" type="presOf" srcId="{9687C426-4DAC-46C7-BECE-500520D74851}" destId="{B2D932F8-6117-47DF-90B4-858913B5AA14}" srcOrd="1" destOrd="0" presId="urn:microsoft.com/office/officeart/2005/8/layout/list1"/>
    <dgm:cxn modelId="{18E4BF0C-D303-454D-ABF8-901CEA58D0A5}" srcId="{B9D7FF00-8E81-4DB2-9E2B-7D9649313170}" destId="{9687C426-4DAC-46C7-BECE-500520D74851}" srcOrd="2" destOrd="0" parTransId="{B9698C37-CE9E-4BF3-BC78-5A288793EDB0}" sibTransId="{E84302DE-6CEC-4384-8CA1-F970B6C6FF6F}"/>
    <dgm:cxn modelId="{E57A691F-B580-4456-937B-388542CBA415}" type="presOf" srcId="{D89EDC13-96C4-43A0-9EA0-2D28BF2A0433}" destId="{870BB685-69BB-4FE8-A138-CEFD7F948BA2}" srcOrd="0" destOrd="2" presId="urn:microsoft.com/office/officeart/2005/8/layout/list1"/>
    <dgm:cxn modelId="{516F1726-9061-4F15-9DE6-1A759F682440}" type="presOf" srcId="{DF69CD4B-0705-4A9F-8702-900972FEDC57}" destId="{870BB685-69BB-4FE8-A138-CEFD7F948BA2}" srcOrd="0" destOrd="4" presId="urn:microsoft.com/office/officeart/2005/8/layout/list1"/>
    <dgm:cxn modelId="{6831C045-8893-47A6-BBC4-449291D3DA61}" srcId="{8C20A7EC-2E62-4DF3-B9B3-9C2D10018B2A}" destId="{A011CF56-A2A7-4657-8D17-FA28F02DBD19}" srcOrd="0" destOrd="0" parTransId="{CA6DF131-A9B9-41BE-97B3-8169BBAC9CAD}" sibTransId="{4A396FF8-2B5C-44CF-BE95-B77FFA45FA58}"/>
    <dgm:cxn modelId="{D2444F67-91A9-430C-BE15-D8E70A1E7EE7}" type="presOf" srcId="{C3D8B1C6-495E-4B9B-8C60-E7C0D81C13B4}" destId="{48A33960-7613-46F1-95B6-88550AE6C81B}" srcOrd="0" destOrd="0" presId="urn:microsoft.com/office/officeart/2005/8/layout/list1"/>
    <dgm:cxn modelId="{B59E9653-9D4C-4861-B07D-3B7122019F1F}" srcId="{9687C426-4DAC-46C7-BECE-500520D74851}" destId="{C3D8B1C6-495E-4B9B-8C60-E7C0D81C13B4}" srcOrd="0" destOrd="0" parTransId="{01F019E8-5901-450B-846E-634688ACE70F}" sibTransId="{83D696DF-1565-4AD7-B726-6DA05B09A1DE}"/>
    <dgm:cxn modelId="{A929F256-0FA5-4FEF-AF13-527CC95D4FC1}" srcId="{B9D7FF00-8E81-4DB2-9E2B-7D9649313170}" destId="{8C20A7EC-2E62-4DF3-B9B3-9C2D10018B2A}" srcOrd="0" destOrd="0" parTransId="{86307443-6C10-4E1F-BFD2-580035865D96}" sibTransId="{4EB9E1FE-7677-46D1-B03B-F73750D0EA05}"/>
    <dgm:cxn modelId="{2FC73979-46A0-4B46-8B93-1BCF67C6EC6F}" type="presOf" srcId="{BA064B28-F0CC-47EE-B7D0-8AA20B0D1352}" destId="{870BB685-69BB-4FE8-A138-CEFD7F948BA2}" srcOrd="0" destOrd="3" presId="urn:microsoft.com/office/officeart/2005/8/layout/list1"/>
    <dgm:cxn modelId="{C6773780-0BBB-44BC-9B7F-CC7A3228C147}" type="presOf" srcId="{9C55FFFB-82F8-4279-B53C-73156D68856F}" destId="{870BB685-69BB-4FE8-A138-CEFD7F948BA2}" srcOrd="0" destOrd="1" presId="urn:microsoft.com/office/officeart/2005/8/layout/list1"/>
    <dgm:cxn modelId="{3955E390-050A-4A13-B66A-0B205485C996}" type="presOf" srcId="{7709160E-0C6A-4DCF-9BD1-D28788E14327}" destId="{AD33CDE5-439A-48C2-9347-C3B284A94419}" srcOrd="0" destOrd="1" presId="urn:microsoft.com/office/officeart/2005/8/layout/list1"/>
    <dgm:cxn modelId="{0150B09A-C6B7-4A8D-B69A-0AA5FF83ABD8}" srcId="{8C20A7EC-2E62-4DF3-B9B3-9C2D10018B2A}" destId="{9C55FFFB-82F8-4279-B53C-73156D68856F}" srcOrd="1" destOrd="0" parTransId="{F25E15E4-CFFC-437B-92B5-9DA887D79764}" sibTransId="{61655630-C346-4123-AF38-79DF9FD312E8}"/>
    <dgm:cxn modelId="{31B0DE9C-DD2D-4E0E-BE83-232BB13A50C2}" srcId="{8C20A7EC-2E62-4DF3-B9B3-9C2D10018B2A}" destId="{F843FF62-E82E-41C0-ADB7-224B5E3428DE}" srcOrd="6" destOrd="0" parTransId="{4DE39A56-B731-48D4-8A65-A29930CA154D}" sibTransId="{484BA208-987F-4266-A687-23BAD992DEDB}"/>
    <dgm:cxn modelId="{19F9C9A0-8FA4-4B4D-A17E-2CBA3AB04F3B}" type="presOf" srcId="{A288071A-A3F0-4E17-A3D5-862A69577DCC}" destId="{AD33CDE5-439A-48C2-9347-C3B284A94419}" srcOrd="0" destOrd="0" presId="urn:microsoft.com/office/officeart/2005/8/layout/list1"/>
    <dgm:cxn modelId="{07D5ECA2-303E-4ED0-8A16-3D9185F2629B}" type="presOf" srcId="{9687C426-4DAC-46C7-BECE-500520D74851}" destId="{006FAE89-6673-43DD-A75C-3A7E9508CC31}" srcOrd="0" destOrd="0" presId="urn:microsoft.com/office/officeart/2005/8/layout/list1"/>
    <dgm:cxn modelId="{3A4945A7-13A8-4955-81A1-297D48BF68C4}" type="presOf" srcId="{BF7E70A9-F6FE-4203-8556-369B5E537F80}" destId="{D7E8AD0A-A23E-4DBF-B03E-E9487B65100C}" srcOrd="1" destOrd="0" presId="urn:microsoft.com/office/officeart/2005/8/layout/list1"/>
    <dgm:cxn modelId="{42D374AC-0FDB-4C12-9C76-C79F7F59C4A8}" srcId="{B9D7FF00-8E81-4DB2-9E2B-7D9649313170}" destId="{BF7E70A9-F6FE-4203-8556-369B5E537F80}" srcOrd="1" destOrd="0" parTransId="{9010DC5D-BA41-4316-9484-EF6A272E84A4}" sibTransId="{919ACF2E-029A-44FF-88AE-802DFBC77745}"/>
    <dgm:cxn modelId="{6E45B1B0-05A7-4DE0-97ED-185286AC5C50}" type="presOf" srcId="{A011CF56-A2A7-4657-8D17-FA28F02DBD19}" destId="{870BB685-69BB-4FE8-A138-CEFD7F948BA2}" srcOrd="0" destOrd="0" presId="urn:microsoft.com/office/officeart/2005/8/layout/list1"/>
    <dgm:cxn modelId="{E4A2FFB2-45EF-43D9-9052-8F2C9CF8FFCF}" srcId="{BF7E70A9-F6FE-4203-8556-369B5E537F80}" destId="{7709160E-0C6A-4DCF-9BD1-D28788E14327}" srcOrd="1" destOrd="0" parTransId="{1F92D31B-D765-42EA-971E-0550F4D1186C}" sibTransId="{FBC47A4B-EB0E-4D54-94B9-5CCB3317A80F}"/>
    <dgm:cxn modelId="{28F1B7B4-5B5F-43BC-BF7F-7D8EF633FC95}" srcId="{8C20A7EC-2E62-4DF3-B9B3-9C2D10018B2A}" destId="{F2CFA246-2A53-47F3-9631-CF6AB2C5E0A1}" srcOrd="7" destOrd="0" parTransId="{57BA0AC5-1970-435A-A14C-326A7E56565D}" sibTransId="{E32ECFB5-28BB-4A75-8D8F-1F04073C1DB8}"/>
    <dgm:cxn modelId="{28139CB7-021F-4069-AFB5-11B90F8E4069}" type="presOf" srcId="{F2CFA246-2A53-47F3-9631-CF6AB2C5E0A1}" destId="{870BB685-69BB-4FE8-A138-CEFD7F948BA2}" srcOrd="0" destOrd="7" presId="urn:microsoft.com/office/officeart/2005/8/layout/list1"/>
    <dgm:cxn modelId="{8E6C4EB8-4CDA-4082-8A9F-BF00648C1CEB}" type="presOf" srcId="{5D54FE23-C668-46F1-99D2-DABA079239D9}" destId="{48A33960-7613-46F1-95B6-88550AE6C81B}" srcOrd="0" destOrd="1" presId="urn:microsoft.com/office/officeart/2005/8/layout/list1"/>
    <dgm:cxn modelId="{D73F8CC3-73AC-4ED7-90F3-8BD2F7E2B78A}" srcId="{8C20A7EC-2E62-4DF3-B9B3-9C2D10018B2A}" destId="{BA064B28-F0CC-47EE-B7D0-8AA20B0D1352}" srcOrd="3" destOrd="0" parTransId="{F7B5FA7F-59AA-4157-AE21-5A6E992B1B76}" sibTransId="{A8C4059E-9B6E-4A8D-858E-73C6390A5B41}"/>
    <dgm:cxn modelId="{056C01C5-7674-4D69-A296-6E9BB91B9702}" srcId="{9687C426-4DAC-46C7-BECE-500520D74851}" destId="{5D54FE23-C668-46F1-99D2-DABA079239D9}" srcOrd="1" destOrd="0" parTransId="{871B676B-8943-4BA1-90A9-AD1DB1676D2C}" sibTransId="{15B355D9-8EE0-4647-8290-3097C0D116E1}"/>
    <dgm:cxn modelId="{F866D8D8-1EA0-4545-807F-90A0055D4647}" type="presOf" srcId="{8C20A7EC-2E62-4DF3-B9B3-9C2D10018B2A}" destId="{4BCB0EBB-8658-435A-AE1C-84B080FA2F6F}" srcOrd="1" destOrd="0" presId="urn:microsoft.com/office/officeart/2005/8/layout/list1"/>
    <dgm:cxn modelId="{29EAE3E4-E78C-4375-85F4-888C5CFDA120}" type="presOf" srcId="{20DF69A3-F78D-43CF-B4B6-19DA800AFE12}" destId="{870BB685-69BB-4FE8-A138-CEFD7F948BA2}" srcOrd="0" destOrd="5" presId="urn:microsoft.com/office/officeart/2005/8/layout/list1"/>
    <dgm:cxn modelId="{3508A9E6-DE69-4471-AB06-868B1FE80DF4}" type="presOf" srcId="{BF7E70A9-F6FE-4203-8556-369B5E537F80}" destId="{8E1D250A-8AB5-4F26-9110-4E4FAC1EA2EF}" srcOrd="0" destOrd="0" presId="urn:microsoft.com/office/officeart/2005/8/layout/list1"/>
    <dgm:cxn modelId="{1685A3E9-4BB0-4AD0-A2A2-F62C4EDD8968}" srcId="{8C20A7EC-2E62-4DF3-B9B3-9C2D10018B2A}" destId="{20DF69A3-F78D-43CF-B4B6-19DA800AFE12}" srcOrd="5" destOrd="0" parTransId="{3DF8A029-F0CA-4E71-9C01-773CCA37C669}" sibTransId="{F845F3D4-60B2-4A41-85D2-E1B4C3A2C662}"/>
    <dgm:cxn modelId="{5832E1E9-0677-46DA-BA5E-0962E8C3D0A5}" srcId="{8C20A7EC-2E62-4DF3-B9B3-9C2D10018B2A}" destId="{D89EDC13-96C4-43A0-9EA0-2D28BF2A0433}" srcOrd="2" destOrd="0" parTransId="{1BD7717A-A52B-4FD8-824D-1B7E6F946401}" sibTransId="{F23C3FD1-554E-4EE4-8A71-D67FE81764EE}"/>
    <dgm:cxn modelId="{D5D9BEED-EB9A-43C8-9CCF-FF6BB85C8758}" type="presOf" srcId="{8C20A7EC-2E62-4DF3-B9B3-9C2D10018B2A}" destId="{01CAA596-B26F-444B-815D-8B5BC5714A35}" srcOrd="0" destOrd="0" presId="urn:microsoft.com/office/officeart/2005/8/layout/list1"/>
    <dgm:cxn modelId="{D5DF42EE-A83A-4AFA-BDB8-25A7D26789F1}" srcId="{BF7E70A9-F6FE-4203-8556-369B5E537F80}" destId="{A288071A-A3F0-4E17-A3D5-862A69577DCC}" srcOrd="0" destOrd="0" parTransId="{CA55FAB9-E616-4AEC-8BE5-E25888079DA6}" sibTransId="{4AAE824A-A8F6-4DF9-8D1B-B874392CB34E}"/>
    <dgm:cxn modelId="{85BCEFFE-196B-4A9C-AB3F-7EF2190D7648}" type="presOf" srcId="{F843FF62-E82E-41C0-ADB7-224B5E3428DE}" destId="{870BB685-69BB-4FE8-A138-CEFD7F948BA2}" srcOrd="0" destOrd="6" presId="urn:microsoft.com/office/officeart/2005/8/layout/list1"/>
    <dgm:cxn modelId="{763128C0-699C-4F88-9D3B-544E13496792}" type="presParOf" srcId="{48A7A11B-B226-4DA9-8CBD-D37965A22659}" destId="{F425B752-9860-4932-A7C7-3FD7024A5505}" srcOrd="0" destOrd="0" presId="urn:microsoft.com/office/officeart/2005/8/layout/list1"/>
    <dgm:cxn modelId="{ED12640E-EAFF-49A5-B5B8-9A9D42632A92}" type="presParOf" srcId="{F425B752-9860-4932-A7C7-3FD7024A5505}" destId="{01CAA596-B26F-444B-815D-8B5BC5714A35}" srcOrd="0" destOrd="0" presId="urn:microsoft.com/office/officeart/2005/8/layout/list1"/>
    <dgm:cxn modelId="{7617364A-C6A2-4AAB-9F2A-A0B85BB9D72A}" type="presParOf" srcId="{F425B752-9860-4932-A7C7-3FD7024A5505}" destId="{4BCB0EBB-8658-435A-AE1C-84B080FA2F6F}" srcOrd="1" destOrd="0" presId="urn:microsoft.com/office/officeart/2005/8/layout/list1"/>
    <dgm:cxn modelId="{958E89E2-E992-4951-B70E-AF988D73632F}" type="presParOf" srcId="{48A7A11B-B226-4DA9-8CBD-D37965A22659}" destId="{CFF9CAD2-DA37-4F89-AEB8-8ACAC416D46A}" srcOrd="1" destOrd="0" presId="urn:microsoft.com/office/officeart/2005/8/layout/list1"/>
    <dgm:cxn modelId="{BBB2412A-2EEB-4801-AD21-223F354EB6EE}" type="presParOf" srcId="{48A7A11B-B226-4DA9-8CBD-D37965A22659}" destId="{870BB685-69BB-4FE8-A138-CEFD7F948BA2}" srcOrd="2" destOrd="0" presId="urn:microsoft.com/office/officeart/2005/8/layout/list1"/>
    <dgm:cxn modelId="{42795AD0-1627-41E4-BF87-54367ED6CE12}" type="presParOf" srcId="{48A7A11B-B226-4DA9-8CBD-D37965A22659}" destId="{4D606823-1CB6-4958-948B-82FEE63C5B4B}" srcOrd="3" destOrd="0" presId="urn:microsoft.com/office/officeart/2005/8/layout/list1"/>
    <dgm:cxn modelId="{1B94804B-3C53-4C31-99CF-F7D5CFAE69D2}" type="presParOf" srcId="{48A7A11B-B226-4DA9-8CBD-D37965A22659}" destId="{DACDA5CD-C41F-4D2B-89EE-2128B2B6671C}" srcOrd="4" destOrd="0" presId="urn:microsoft.com/office/officeart/2005/8/layout/list1"/>
    <dgm:cxn modelId="{F0E620FC-CFD0-4969-8567-EF6CDB78F803}" type="presParOf" srcId="{DACDA5CD-C41F-4D2B-89EE-2128B2B6671C}" destId="{8E1D250A-8AB5-4F26-9110-4E4FAC1EA2EF}" srcOrd="0" destOrd="0" presId="urn:microsoft.com/office/officeart/2005/8/layout/list1"/>
    <dgm:cxn modelId="{835343D8-42F9-4B81-A7D9-B01ABF551491}" type="presParOf" srcId="{DACDA5CD-C41F-4D2B-89EE-2128B2B6671C}" destId="{D7E8AD0A-A23E-4DBF-B03E-E9487B65100C}" srcOrd="1" destOrd="0" presId="urn:microsoft.com/office/officeart/2005/8/layout/list1"/>
    <dgm:cxn modelId="{F8469528-BA5A-4CD3-8C41-75B6B8C6AE9C}" type="presParOf" srcId="{48A7A11B-B226-4DA9-8CBD-D37965A22659}" destId="{2795F5C8-1C11-49A5-8BEB-92FF37F5DB9B}" srcOrd="5" destOrd="0" presId="urn:microsoft.com/office/officeart/2005/8/layout/list1"/>
    <dgm:cxn modelId="{B991AB96-6A0B-4C28-863D-356913731F79}" type="presParOf" srcId="{48A7A11B-B226-4DA9-8CBD-D37965A22659}" destId="{AD33CDE5-439A-48C2-9347-C3B284A94419}" srcOrd="6" destOrd="0" presId="urn:microsoft.com/office/officeart/2005/8/layout/list1"/>
    <dgm:cxn modelId="{2F9E4B9E-B35A-4E47-B970-A5895A684602}" type="presParOf" srcId="{48A7A11B-B226-4DA9-8CBD-D37965A22659}" destId="{8AD49110-D585-4157-8665-EC5D07F0590C}" srcOrd="7" destOrd="0" presId="urn:microsoft.com/office/officeart/2005/8/layout/list1"/>
    <dgm:cxn modelId="{4D6686F0-B020-4EB8-9D76-9BF3982CF35E}" type="presParOf" srcId="{48A7A11B-B226-4DA9-8CBD-D37965A22659}" destId="{C66E34B8-E20E-45C2-8087-7AC4E012D5E0}" srcOrd="8" destOrd="0" presId="urn:microsoft.com/office/officeart/2005/8/layout/list1"/>
    <dgm:cxn modelId="{B76C8205-7FDF-4E23-9AF6-9766F1C840CC}" type="presParOf" srcId="{C66E34B8-E20E-45C2-8087-7AC4E012D5E0}" destId="{006FAE89-6673-43DD-A75C-3A7E9508CC31}" srcOrd="0" destOrd="0" presId="urn:microsoft.com/office/officeart/2005/8/layout/list1"/>
    <dgm:cxn modelId="{AE722B08-53B7-4D0E-887E-CFAE17899666}" type="presParOf" srcId="{C66E34B8-E20E-45C2-8087-7AC4E012D5E0}" destId="{B2D932F8-6117-47DF-90B4-858913B5AA14}" srcOrd="1" destOrd="0" presId="urn:microsoft.com/office/officeart/2005/8/layout/list1"/>
    <dgm:cxn modelId="{58815EE4-F66D-47E1-AAFA-F974641F0F63}" type="presParOf" srcId="{48A7A11B-B226-4DA9-8CBD-D37965A22659}" destId="{8BA13CEE-562D-4486-952F-7D811C7BC65F}" srcOrd="9" destOrd="0" presId="urn:microsoft.com/office/officeart/2005/8/layout/list1"/>
    <dgm:cxn modelId="{128C4687-2B56-4EB6-953B-81B8F7526D3B}" type="presParOf" srcId="{48A7A11B-B226-4DA9-8CBD-D37965A22659}" destId="{48A33960-7613-46F1-95B6-88550AE6C81B}"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420F290-2AD2-4C30-8CCE-83AA690D82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ECF07B6-B6DB-405E-A691-CDBAAD14D5E5}">
      <dgm:prSet/>
      <dgm:spPr/>
      <dgm:t>
        <a:bodyPr/>
        <a:lstStyle/>
        <a:p>
          <a:r>
            <a:rPr lang="en-GB"/>
            <a:t>Intelligence is collected information that has been developed for action &amp; may also be classified as confidential or sensitive</a:t>
          </a:r>
          <a:endParaRPr lang="en-US"/>
        </a:p>
      </dgm:t>
    </dgm:pt>
    <dgm:pt modelId="{B7858938-1AE7-44F6-B55D-9B452B5C125E}" type="parTrans" cxnId="{FC27BE39-1086-4E15-9835-AC59C590B0AF}">
      <dgm:prSet/>
      <dgm:spPr/>
      <dgm:t>
        <a:bodyPr/>
        <a:lstStyle/>
        <a:p>
          <a:endParaRPr lang="en-US"/>
        </a:p>
      </dgm:t>
    </dgm:pt>
    <dgm:pt modelId="{E248938A-4FDD-4BE8-A35E-FBC5825BCD92}" type="sibTrans" cxnId="{FC27BE39-1086-4E15-9835-AC59C590B0AF}">
      <dgm:prSet/>
      <dgm:spPr/>
      <dgm:t>
        <a:bodyPr/>
        <a:lstStyle/>
        <a:p>
          <a:endParaRPr lang="en-US"/>
        </a:p>
      </dgm:t>
    </dgm:pt>
    <dgm:pt modelId="{DC4E9DD9-A489-429E-9354-CA427D9339E3}">
      <dgm:prSet/>
      <dgm:spPr/>
      <dgm:t>
        <a:bodyPr/>
        <a:lstStyle/>
        <a:p>
          <a:r>
            <a:rPr lang="en-GB"/>
            <a:t>Basically this means information that has been formally processed, but it does not only related to crime and criminality. It is NOT necessarily evidence</a:t>
          </a:r>
          <a:endParaRPr lang="en-US"/>
        </a:p>
      </dgm:t>
    </dgm:pt>
    <dgm:pt modelId="{B0B1AB14-C11B-483A-A209-6AE06B925BD7}" type="parTrans" cxnId="{CC927639-BA59-4C99-B00A-643CBDBDDC32}">
      <dgm:prSet/>
      <dgm:spPr/>
      <dgm:t>
        <a:bodyPr/>
        <a:lstStyle/>
        <a:p>
          <a:endParaRPr lang="en-US"/>
        </a:p>
      </dgm:t>
    </dgm:pt>
    <dgm:pt modelId="{FA23A6E6-6131-44BA-B836-42C0AE019614}" type="sibTrans" cxnId="{CC927639-BA59-4C99-B00A-643CBDBDDC32}">
      <dgm:prSet/>
      <dgm:spPr/>
      <dgm:t>
        <a:bodyPr/>
        <a:lstStyle/>
        <a:p>
          <a:endParaRPr lang="en-US"/>
        </a:p>
      </dgm:t>
    </dgm:pt>
    <dgm:pt modelId="{858FE4AA-47D9-4566-A5C4-4417A3DECC5D}" type="pres">
      <dgm:prSet presAssocID="{6420F290-2AD2-4C30-8CCE-83AA690D8252}" presName="linear" presStyleCnt="0">
        <dgm:presLayoutVars>
          <dgm:animLvl val="lvl"/>
          <dgm:resizeHandles val="exact"/>
        </dgm:presLayoutVars>
      </dgm:prSet>
      <dgm:spPr/>
    </dgm:pt>
    <dgm:pt modelId="{FAE44092-1832-49A6-9341-A67A2856295C}" type="pres">
      <dgm:prSet presAssocID="{1ECF07B6-B6DB-405E-A691-CDBAAD14D5E5}" presName="parentText" presStyleLbl="node1" presStyleIdx="0" presStyleCnt="2">
        <dgm:presLayoutVars>
          <dgm:chMax val="0"/>
          <dgm:bulletEnabled val="1"/>
        </dgm:presLayoutVars>
      </dgm:prSet>
      <dgm:spPr/>
    </dgm:pt>
    <dgm:pt modelId="{6BFBC550-F2ED-4FB4-A78A-E97172A55BBB}" type="pres">
      <dgm:prSet presAssocID="{E248938A-4FDD-4BE8-A35E-FBC5825BCD92}" presName="spacer" presStyleCnt="0"/>
      <dgm:spPr/>
    </dgm:pt>
    <dgm:pt modelId="{21D3A52A-6302-4242-B4A3-3B3010CE0278}" type="pres">
      <dgm:prSet presAssocID="{DC4E9DD9-A489-429E-9354-CA427D9339E3}" presName="parentText" presStyleLbl="node1" presStyleIdx="1" presStyleCnt="2">
        <dgm:presLayoutVars>
          <dgm:chMax val="0"/>
          <dgm:bulletEnabled val="1"/>
        </dgm:presLayoutVars>
      </dgm:prSet>
      <dgm:spPr/>
    </dgm:pt>
  </dgm:ptLst>
  <dgm:cxnLst>
    <dgm:cxn modelId="{CC927639-BA59-4C99-B00A-643CBDBDDC32}" srcId="{6420F290-2AD2-4C30-8CCE-83AA690D8252}" destId="{DC4E9DD9-A489-429E-9354-CA427D9339E3}" srcOrd="1" destOrd="0" parTransId="{B0B1AB14-C11B-483A-A209-6AE06B925BD7}" sibTransId="{FA23A6E6-6131-44BA-B836-42C0AE019614}"/>
    <dgm:cxn modelId="{FC27BE39-1086-4E15-9835-AC59C590B0AF}" srcId="{6420F290-2AD2-4C30-8CCE-83AA690D8252}" destId="{1ECF07B6-B6DB-405E-A691-CDBAAD14D5E5}" srcOrd="0" destOrd="0" parTransId="{B7858938-1AE7-44F6-B55D-9B452B5C125E}" sibTransId="{E248938A-4FDD-4BE8-A35E-FBC5825BCD92}"/>
    <dgm:cxn modelId="{25C3E1BF-13CE-4029-8601-18F2D0A7D3C8}" type="presOf" srcId="{1ECF07B6-B6DB-405E-A691-CDBAAD14D5E5}" destId="{FAE44092-1832-49A6-9341-A67A2856295C}" srcOrd="0" destOrd="0" presId="urn:microsoft.com/office/officeart/2005/8/layout/vList2"/>
    <dgm:cxn modelId="{8B7CCAC6-20E4-4A0A-AC90-1BC59FF287FF}" type="presOf" srcId="{6420F290-2AD2-4C30-8CCE-83AA690D8252}" destId="{858FE4AA-47D9-4566-A5C4-4417A3DECC5D}" srcOrd="0" destOrd="0" presId="urn:microsoft.com/office/officeart/2005/8/layout/vList2"/>
    <dgm:cxn modelId="{8F1AA0E6-FDB4-45EB-B317-9855E6F3AABF}" type="presOf" srcId="{DC4E9DD9-A489-429E-9354-CA427D9339E3}" destId="{21D3A52A-6302-4242-B4A3-3B3010CE0278}" srcOrd="0" destOrd="0" presId="urn:microsoft.com/office/officeart/2005/8/layout/vList2"/>
    <dgm:cxn modelId="{5AE6705A-19AF-40BE-A67A-58E52E7B48E5}" type="presParOf" srcId="{858FE4AA-47D9-4566-A5C4-4417A3DECC5D}" destId="{FAE44092-1832-49A6-9341-A67A2856295C}" srcOrd="0" destOrd="0" presId="urn:microsoft.com/office/officeart/2005/8/layout/vList2"/>
    <dgm:cxn modelId="{BD15D50A-31C6-4701-B217-8FCE580333E4}" type="presParOf" srcId="{858FE4AA-47D9-4566-A5C4-4417A3DECC5D}" destId="{6BFBC550-F2ED-4FB4-A78A-E97172A55BBB}" srcOrd="1" destOrd="0" presId="urn:microsoft.com/office/officeart/2005/8/layout/vList2"/>
    <dgm:cxn modelId="{BDCE85AD-DDAB-4667-8AA5-5ED7C40D154F}" type="presParOf" srcId="{858FE4AA-47D9-4566-A5C4-4417A3DECC5D}" destId="{21D3A52A-6302-4242-B4A3-3B3010CE027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ED2D25F-5A9E-4EBC-BBDE-AF999EB0A61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419F98D-47E0-4E56-A806-6E6E3FDEA66B}">
      <dgm:prSet/>
      <dgm:spPr/>
      <dgm:t>
        <a:bodyPr/>
        <a:lstStyle/>
        <a:p>
          <a:r>
            <a:rPr lang="en-GB"/>
            <a:t>Increased mobility of criminals</a:t>
          </a:r>
          <a:endParaRPr lang="en-US"/>
        </a:p>
      </dgm:t>
    </dgm:pt>
    <dgm:pt modelId="{423CF13C-279A-4EFA-ADFA-57BA01BF573D}" type="parTrans" cxnId="{9468F69F-3FD3-4474-B9F6-D5EDF9074466}">
      <dgm:prSet/>
      <dgm:spPr/>
      <dgm:t>
        <a:bodyPr/>
        <a:lstStyle/>
        <a:p>
          <a:endParaRPr lang="en-US"/>
        </a:p>
      </dgm:t>
    </dgm:pt>
    <dgm:pt modelId="{831CD981-8483-4C4C-94A2-AFB7D10674EB}" type="sibTrans" cxnId="{9468F69F-3FD3-4474-B9F6-D5EDF9074466}">
      <dgm:prSet/>
      <dgm:spPr/>
      <dgm:t>
        <a:bodyPr/>
        <a:lstStyle/>
        <a:p>
          <a:endParaRPr lang="en-US"/>
        </a:p>
      </dgm:t>
    </dgm:pt>
    <dgm:pt modelId="{775D3A46-9EF9-4370-A19D-1179B24F2A83}">
      <dgm:prSet/>
      <dgm:spPr/>
      <dgm:t>
        <a:bodyPr/>
        <a:lstStyle/>
        <a:p>
          <a:r>
            <a:rPr lang="en-GB"/>
            <a:t>Changes in nature of Crime</a:t>
          </a:r>
          <a:endParaRPr lang="en-US"/>
        </a:p>
      </dgm:t>
    </dgm:pt>
    <dgm:pt modelId="{EBFDD3E5-20FE-4E7D-BE1E-3FB84118F573}" type="parTrans" cxnId="{2FFC6399-353E-4872-9548-F34B66112C47}">
      <dgm:prSet/>
      <dgm:spPr/>
      <dgm:t>
        <a:bodyPr/>
        <a:lstStyle/>
        <a:p>
          <a:endParaRPr lang="en-US"/>
        </a:p>
      </dgm:t>
    </dgm:pt>
    <dgm:pt modelId="{591ABEAB-FE83-4E64-81A0-0F40F3DA1D38}" type="sibTrans" cxnId="{2FFC6399-353E-4872-9548-F34B66112C47}">
      <dgm:prSet/>
      <dgm:spPr/>
      <dgm:t>
        <a:bodyPr/>
        <a:lstStyle/>
        <a:p>
          <a:endParaRPr lang="en-US"/>
        </a:p>
      </dgm:t>
    </dgm:pt>
    <dgm:pt modelId="{873E714A-A886-4161-9099-76BCDBA76D16}">
      <dgm:prSet/>
      <dgm:spPr/>
      <dgm:t>
        <a:bodyPr/>
        <a:lstStyle/>
        <a:p>
          <a:r>
            <a:rPr lang="en-GB"/>
            <a:t>Anti-social Behaviour</a:t>
          </a:r>
          <a:endParaRPr lang="en-US"/>
        </a:p>
      </dgm:t>
    </dgm:pt>
    <dgm:pt modelId="{EA9BC744-80E9-423B-B36A-561614BE26B0}" type="parTrans" cxnId="{68C07627-D4FE-45E7-94DC-39756F06BA71}">
      <dgm:prSet/>
      <dgm:spPr/>
      <dgm:t>
        <a:bodyPr/>
        <a:lstStyle/>
        <a:p>
          <a:endParaRPr lang="en-US"/>
        </a:p>
      </dgm:t>
    </dgm:pt>
    <dgm:pt modelId="{29AE9A7C-927F-43AE-819D-6DAEA811F891}" type="sibTrans" cxnId="{68C07627-D4FE-45E7-94DC-39756F06BA71}">
      <dgm:prSet/>
      <dgm:spPr/>
      <dgm:t>
        <a:bodyPr/>
        <a:lstStyle/>
        <a:p>
          <a:endParaRPr lang="en-US"/>
        </a:p>
      </dgm:t>
    </dgm:pt>
    <dgm:pt modelId="{C06E3932-705D-4897-BECF-F2C1CFAC09C7}">
      <dgm:prSet/>
      <dgm:spPr/>
      <dgm:t>
        <a:bodyPr/>
        <a:lstStyle/>
        <a:p>
          <a:r>
            <a:rPr lang="en-GB"/>
            <a:t>Public disorder</a:t>
          </a:r>
          <a:endParaRPr lang="en-US"/>
        </a:p>
      </dgm:t>
    </dgm:pt>
    <dgm:pt modelId="{D0EE1181-03B9-4189-A8C2-7448C49376EA}" type="parTrans" cxnId="{331D0B3B-6BB7-4F1F-9B69-1F259B3EC4CB}">
      <dgm:prSet/>
      <dgm:spPr/>
      <dgm:t>
        <a:bodyPr/>
        <a:lstStyle/>
        <a:p>
          <a:endParaRPr lang="en-US"/>
        </a:p>
      </dgm:t>
    </dgm:pt>
    <dgm:pt modelId="{D2AC33D4-7749-4998-8CE7-C1470BC8F55F}" type="sibTrans" cxnId="{331D0B3B-6BB7-4F1F-9B69-1F259B3EC4CB}">
      <dgm:prSet/>
      <dgm:spPr/>
      <dgm:t>
        <a:bodyPr/>
        <a:lstStyle/>
        <a:p>
          <a:endParaRPr lang="en-US"/>
        </a:p>
      </dgm:t>
    </dgm:pt>
    <dgm:pt modelId="{74E359AE-9EF8-4F16-B13A-9FE8291253EB}">
      <dgm:prSet/>
      <dgm:spPr/>
      <dgm:t>
        <a:bodyPr/>
        <a:lstStyle/>
        <a:p>
          <a:r>
            <a:rPr lang="en-GB"/>
            <a:t>International and domestic terrorism</a:t>
          </a:r>
          <a:endParaRPr lang="en-US"/>
        </a:p>
      </dgm:t>
    </dgm:pt>
    <dgm:pt modelId="{1465C6AC-414A-4AA0-AA45-5C332039E6A0}" type="parTrans" cxnId="{0B906046-2A95-45FA-A563-5A7554107AAC}">
      <dgm:prSet/>
      <dgm:spPr/>
      <dgm:t>
        <a:bodyPr/>
        <a:lstStyle/>
        <a:p>
          <a:endParaRPr lang="en-US"/>
        </a:p>
      </dgm:t>
    </dgm:pt>
    <dgm:pt modelId="{224CFD5F-1A64-4768-AC6A-B08DAD39CCE6}" type="sibTrans" cxnId="{0B906046-2A95-45FA-A563-5A7554107AAC}">
      <dgm:prSet/>
      <dgm:spPr/>
      <dgm:t>
        <a:bodyPr/>
        <a:lstStyle/>
        <a:p>
          <a:endParaRPr lang="en-US"/>
        </a:p>
      </dgm:t>
    </dgm:pt>
    <dgm:pt modelId="{CA56A409-E92F-41D2-AEF1-CC52E7996114}" type="pres">
      <dgm:prSet presAssocID="{9ED2D25F-5A9E-4EBC-BBDE-AF999EB0A61F}" presName="diagram" presStyleCnt="0">
        <dgm:presLayoutVars>
          <dgm:dir/>
          <dgm:resizeHandles val="exact"/>
        </dgm:presLayoutVars>
      </dgm:prSet>
      <dgm:spPr/>
    </dgm:pt>
    <dgm:pt modelId="{06EE8A20-277E-4A20-9BC8-D99FB9FEEA33}" type="pres">
      <dgm:prSet presAssocID="{0419F98D-47E0-4E56-A806-6E6E3FDEA66B}" presName="node" presStyleLbl="node1" presStyleIdx="0" presStyleCnt="5">
        <dgm:presLayoutVars>
          <dgm:bulletEnabled val="1"/>
        </dgm:presLayoutVars>
      </dgm:prSet>
      <dgm:spPr/>
    </dgm:pt>
    <dgm:pt modelId="{25344092-6E6E-4E88-94E6-50213CF254F0}" type="pres">
      <dgm:prSet presAssocID="{831CD981-8483-4C4C-94A2-AFB7D10674EB}" presName="sibTrans" presStyleCnt="0"/>
      <dgm:spPr/>
    </dgm:pt>
    <dgm:pt modelId="{868E9CE6-B6AA-43CD-A71F-E86FDAECBFCB}" type="pres">
      <dgm:prSet presAssocID="{775D3A46-9EF9-4370-A19D-1179B24F2A83}" presName="node" presStyleLbl="node1" presStyleIdx="1" presStyleCnt="5">
        <dgm:presLayoutVars>
          <dgm:bulletEnabled val="1"/>
        </dgm:presLayoutVars>
      </dgm:prSet>
      <dgm:spPr/>
    </dgm:pt>
    <dgm:pt modelId="{53C10B78-DD0C-40DD-9E63-61B867E2C43C}" type="pres">
      <dgm:prSet presAssocID="{591ABEAB-FE83-4E64-81A0-0F40F3DA1D38}" presName="sibTrans" presStyleCnt="0"/>
      <dgm:spPr/>
    </dgm:pt>
    <dgm:pt modelId="{DEEEF9CE-88A1-4116-9A58-C285A5F9E0B0}" type="pres">
      <dgm:prSet presAssocID="{873E714A-A886-4161-9099-76BCDBA76D16}" presName="node" presStyleLbl="node1" presStyleIdx="2" presStyleCnt="5">
        <dgm:presLayoutVars>
          <dgm:bulletEnabled val="1"/>
        </dgm:presLayoutVars>
      </dgm:prSet>
      <dgm:spPr/>
    </dgm:pt>
    <dgm:pt modelId="{C3F97920-869C-4565-93A4-04D436AD5D2D}" type="pres">
      <dgm:prSet presAssocID="{29AE9A7C-927F-43AE-819D-6DAEA811F891}" presName="sibTrans" presStyleCnt="0"/>
      <dgm:spPr/>
    </dgm:pt>
    <dgm:pt modelId="{EE1921D8-DF4E-403D-8693-8E2A2CB11AF0}" type="pres">
      <dgm:prSet presAssocID="{C06E3932-705D-4897-BECF-F2C1CFAC09C7}" presName="node" presStyleLbl="node1" presStyleIdx="3" presStyleCnt="5">
        <dgm:presLayoutVars>
          <dgm:bulletEnabled val="1"/>
        </dgm:presLayoutVars>
      </dgm:prSet>
      <dgm:spPr/>
    </dgm:pt>
    <dgm:pt modelId="{AA60277D-1100-42C3-BD7A-E563055F0469}" type="pres">
      <dgm:prSet presAssocID="{D2AC33D4-7749-4998-8CE7-C1470BC8F55F}" presName="sibTrans" presStyleCnt="0"/>
      <dgm:spPr/>
    </dgm:pt>
    <dgm:pt modelId="{77E0A8A8-1CF8-4002-987D-191B96D1CB19}" type="pres">
      <dgm:prSet presAssocID="{74E359AE-9EF8-4F16-B13A-9FE8291253EB}" presName="node" presStyleLbl="node1" presStyleIdx="4" presStyleCnt="5">
        <dgm:presLayoutVars>
          <dgm:bulletEnabled val="1"/>
        </dgm:presLayoutVars>
      </dgm:prSet>
      <dgm:spPr/>
    </dgm:pt>
  </dgm:ptLst>
  <dgm:cxnLst>
    <dgm:cxn modelId="{19FE7B07-001E-4DB0-8ED7-9757CF20994E}" type="presOf" srcId="{775D3A46-9EF9-4370-A19D-1179B24F2A83}" destId="{868E9CE6-B6AA-43CD-A71F-E86FDAECBFCB}" srcOrd="0" destOrd="0" presId="urn:microsoft.com/office/officeart/2005/8/layout/default"/>
    <dgm:cxn modelId="{F9362009-A645-4837-A6A9-BE03EE1CA894}" type="presOf" srcId="{74E359AE-9EF8-4F16-B13A-9FE8291253EB}" destId="{77E0A8A8-1CF8-4002-987D-191B96D1CB19}" srcOrd="0" destOrd="0" presId="urn:microsoft.com/office/officeart/2005/8/layout/default"/>
    <dgm:cxn modelId="{68C07627-D4FE-45E7-94DC-39756F06BA71}" srcId="{9ED2D25F-5A9E-4EBC-BBDE-AF999EB0A61F}" destId="{873E714A-A886-4161-9099-76BCDBA76D16}" srcOrd="2" destOrd="0" parTransId="{EA9BC744-80E9-423B-B36A-561614BE26B0}" sibTransId="{29AE9A7C-927F-43AE-819D-6DAEA811F891}"/>
    <dgm:cxn modelId="{331D0B3B-6BB7-4F1F-9B69-1F259B3EC4CB}" srcId="{9ED2D25F-5A9E-4EBC-BBDE-AF999EB0A61F}" destId="{C06E3932-705D-4897-BECF-F2C1CFAC09C7}" srcOrd="3" destOrd="0" parTransId="{D0EE1181-03B9-4189-A8C2-7448C49376EA}" sibTransId="{D2AC33D4-7749-4998-8CE7-C1470BC8F55F}"/>
    <dgm:cxn modelId="{0B906046-2A95-45FA-A563-5A7554107AAC}" srcId="{9ED2D25F-5A9E-4EBC-BBDE-AF999EB0A61F}" destId="{74E359AE-9EF8-4F16-B13A-9FE8291253EB}" srcOrd="4" destOrd="0" parTransId="{1465C6AC-414A-4AA0-AA45-5C332039E6A0}" sibTransId="{224CFD5F-1A64-4768-AC6A-B08DAD39CCE6}"/>
    <dgm:cxn modelId="{A4141274-166A-4438-A6ED-825B86B8EF30}" type="presOf" srcId="{C06E3932-705D-4897-BECF-F2C1CFAC09C7}" destId="{EE1921D8-DF4E-403D-8693-8E2A2CB11AF0}" srcOrd="0" destOrd="0" presId="urn:microsoft.com/office/officeart/2005/8/layout/default"/>
    <dgm:cxn modelId="{BEC5F58F-F0F5-4E1B-BA24-293FC60E93AC}" type="presOf" srcId="{9ED2D25F-5A9E-4EBC-BBDE-AF999EB0A61F}" destId="{CA56A409-E92F-41D2-AEF1-CC52E7996114}" srcOrd="0" destOrd="0" presId="urn:microsoft.com/office/officeart/2005/8/layout/default"/>
    <dgm:cxn modelId="{2FFC6399-353E-4872-9548-F34B66112C47}" srcId="{9ED2D25F-5A9E-4EBC-BBDE-AF999EB0A61F}" destId="{775D3A46-9EF9-4370-A19D-1179B24F2A83}" srcOrd="1" destOrd="0" parTransId="{EBFDD3E5-20FE-4E7D-BE1E-3FB84118F573}" sibTransId="{591ABEAB-FE83-4E64-81A0-0F40F3DA1D38}"/>
    <dgm:cxn modelId="{9468F69F-3FD3-4474-B9F6-D5EDF9074466}" srcId="{9ED2D25F-5A9E-4EBC-BBDE-AF999EB0A61F}" destId="{0419F98D-47E0-4E56-A806-6E6E3FDEA66B}" srcOrd="0" destOrd="0" parTransId="{423CF13C-279A-4EFA-ADFA-57BA01BF573D}" sibTransId="{831CD981-8483-4C4C-94A2-AFB7D10674EB}"/>
    <dgm:cxn modelId="{68536BA6-035B-4A8D-9627-977BA644D104}" type="presOf" srcId="{873E714A-A886-4161-9099-76BCDBA76D16}" destId="{DEEEF9CE-88A1-4116-9A58-C285A5F9E0B0}" srcOrd="0" destOrd="0" presId="urn:microsoft.com/office/officeart/2005/8/layout/default"/>
    <dgm:cxn modelId="{7908D3CA-ACF2-469B-A749-9239767CAFFD}" type="presOf" srcId="{0419F98D-47E0-4E56-A806-6E6E3FDEA66B}" destId="{06EE8A20-277E-4A20-9BC8-D99FB9FEEA33}" srcOrd="0" destOrd="0" presId="urn:microsoft.com/office/officeart/2005/8/layout/default"/>
    <dgm:cxn modelId="{F90213F8-DB61-40AC-95BE-BFAFA7F4CAA1}" type="presParOf" srcId="{CA56A409-E92F-41D2-AEF1-CC52E7996114}" destId="{06EE8A20-277E-4A20-9BC8-D99FB9FEEA33}" srcOrd="0" destOrd="0" presId="urn:microsoft.com/office/officeart/2005/8/layout/default"/>
    <dgm:cxn modelId="{08B43957-1515-4F56-84AD-1B21127FBAD7}" type="presParOf" srcId="{CA56A409-E92F-41D2-AEF1-CC52E7996114}" destId="{25344092-6E6E-4E88-94E6-50213CF254F0}" srcOrd="1" destOrd="0" presId="urn:microsoft.com/office/officeart/2005/8/layout/default"/>
    <dgm:cxn modelId="{1C9D35E9-E454-41D1-8109-783358A382D5}" type="presParOf" srcId="{CA56A409-E92F-41D2-AEF1-CC52E7996114}" destId="{868E9CE6-B6AA-43CD-A71F-E86FDAECBFCB}" srcOrd="2" destOrd="0" presId="urn:microsoft.com/office/officeart/2005/8/layout/default"/>
    <dgm:cxn modelId="{E1096D6D-1E91-4FFF-865F-CDBA81DC8C91}" type="presParOf" srcId="{CA56A409-E92F-41D2-AEF1-CC52E7996114}" destId="{53C10B78-DD0C-40DD-9E63-61B867E2C43C}" srcOrd="3" destOrd="0" presId="urn:microsoft.com/office/officeart/2005/8/layout/default"/>
    <dgm:cxn modelId="{79D8B1AA-EA9A-4B89-B9AD-978E2A3E715F}" type="presParOf" srcId="{CA56A409-E92F-41D2-AEF1-CC52E7996114}" destId="{DEEEF9CE-88A1-4116-9A58-C285A5F9E0B0}" srcOrd="4" destOrd="0" presId="urn:microsoft.com/office/officeart/2005/8/layout/default"/>
    <dgm:cxn modelId="{5E59BBE0-7C29-4EF2-A33B-974EB58A6076}" type="presParOf" srcId="{CA56A409-E92F-41D2-AEF1-CC52E7996114}" destId="{C3F97920-869C-4565-93A4-04D436AD5D2D}" srcOrd="5" destOrd="0" presId="urn:microsoft.com/office/officeart/2005/8/layout/default"/>
    <dgm:cxn modelId="{A25CF1A4-C5AE-4E84-BE23-415959D60982}" type="presParOf" srcId="{CA56A409-E92F-41D2-AEF1-CC52E7996114}" destId="{EE1921D8-DF4E-403D-8693-8E2A2CB11AF0}" srcOrd="6" destOrd="0" presId="urn:microsoft.com/office/officeart/2005/8/layout/default"/>
    <dgm:cxn modelId="{E954740C-6168-4B16-A37E-F5178A99325A}" type="presParOf" srcId="{CA56A409-E92F-41D2-AEF1-CC52E7996114}" destId="{AA60277D-1100-42C3-BD7A-E563055F0469}" srcOrd="7" destOrd="0" presId="urn:microsoft.com/office/officeart/2005/8/layout/default"/>
    <dgm:cxn modelId="{47DC9426-F0E9-47D6-9C26-818A20DED3E0}" type="presParOf" srcId="{CA56A409-E92F-41D2-AEF1-CC52E7996114}" destId="{77E0A8A8-1CF8-4002-987D-191B96D1CB1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F551C5A-C4F3-41D8-88CA-E3140313B048}"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B96BCA11-DFA2-4E8B-B247-09AB34904C2D}">
      <dgm:prSet/>
      <dgm:spPr/>
      <dgm:t>
        <a:bodyPr/>
        <a:lstStyle/>
        <a:p>
          <a:r>
            <a:rPr lang="en-GB" b="0" i="0"/>
            <a:t>Setting strategic direction</a:t>
          </a:r>
          <a:endParaRPr lang="en-US"/>
        </a:p>
      </dgm:t>
    </dgm:pt>
    <dgm:pt modelId="{42C72321-34D7-494D-A1D3-987E325C5C57}" type="parTrans" cxnId="{1F61CA7C-D9C5-4294-BDB4-18CBBA4D34F2}">
      <dgm:prSet/>
      <dgm:spPr/>
      <dgm:t>
        <a:bodyPr/>
        <a:lstStyle/>
        <a:p>
          <a:endParaRPr lang="en-US"/>
        </a:p>
      </dgm:t>
    </dgm:pt>
    <dgm:pt modelId="{8D6E4FCB-323E-4997-9A93-136667D15F5B}" type="sibTrans" cxnId="{1F61CA7C-D9C5-4294-BDB4-18CBBA4D34F2}">
      <dgm:prSet phldrT="1" phldr="0"/>
      <dgm:spPr/>
      <dgm:t>
        <a:bodyPr/>
        <a:lstStyle/>
        <a:p>
          <a:r>
            <a:rPr lang="en-US"/>
            <a:t>1</a:t>
          </a:r>
        </a:p>
      </dgm:t>
    </dgm:pt>
    <dgm:pt modelId="{412627E8-786B-4950-B9DA-59E62D020F56}">
      <dgm:prSet/>
      <dgm:spPr/>
      <dgm:t>
        <a:bodyPr/>
        <a:lstStyle/>
        <a:p>
          <a:r>
            <a:rPr lang="en-GB" b="0" i="0"/>
            <a:t>Making decisions through the gathering of information</a:t>
          </a:r>
          <a:endParaRPr lang="en-US"/>
        </a:p>
      </dgm:t>
    </dgm:pt>
    <dgm:pt modelId="{241BE317-7731-4C39-8363-6B3C2A09DC97}" type="parTrans" cxnId="{BAD04D4C-491F-49D8-B85D-390FF86DBF94}">
      <dgm:prSet/>
      <dgm:spPr/>
      <dgm:t>
        <a:bodyPr/>
        <a:lstStyle/>
        <a:p>
          <a:endParaRPr lang="en-US"/>
        </a:p>
      </dgm:t>
    </dgm:pt>
    <dgm:pt modelId="{0292F6AF-AF62-4E21-8029-05B3E35E75D5}" type="sibTrans" cxnId="{BAD04D4C-491F-49D8-B85D-390FF86DBF94}">
      <dgm:prSet phldrT="2" phldr="0"/>
      <dgm:spPr/>
      <dgm:t>
        <a:bodyPr/>
        <a:lstStyle/>
        <a:p>
          <a:r>
            <a:rPr lang="en-US"/>
            <a:t>2</a:t>
          </a:r>
        </a:p>
      </dgm:t>
    </dgm:pt>
    <dgm:pt modelId="{C8683241-7EBF-4397-A9D0-D2345FDF22A6}">
      <dgm:prSet/>
      <dgm:spPr/>
      <dgm:t>
        <a:bodyPr/>
        <a:lstStyle/>
        <a:p>
          <a:r>
            <a:rPr lang="en-GB" b="0" i="0"/>
            <a:t>Allocating resources</a:t>
          </a:r>
          <a:endParaRPr lang="en-US"/>
        </a:p>
      </dgm:t>
    </dgm:pt>
    <dgm:pt modelId="{D25A58A8-185E-43A5-BDE4-0DA058CF42E7}" type="parTrans" cxnId="{223DCFFA-06FC-4759-B3C7-01A42F72F187}">
      <dgm:prSet/>
      <dgm:spPr/>
      <dgm:t>
        <a:bodyPr/>
        <a:lstStyle/>
        <a:p>
          <a:endParaRPr lang="en-US"/>
        </a:p>
      </dgm:t>
    </dgm:pt>
    <dgm:pt modelId="{3EC4B764-D6CC-41EF-858E-B905F5DBFFFF}" type="sibTrans" cxnId="{223DCFFA-06FC-4759-B3C7-01A42F72F187}">
      <dgm:prSet phldrT="3" phldr="0"/>
      <dgm:spPr/>
      <dgm:t>
        <a:bodyPr/>
        <a:lstStyle/>
        <a:p>
          <a:r>
            <a:rPr lang="en-US"/>
            <a:t>3</a:t>
          </a:r>
        </a:p>
      </dgm:t>
    </dgm:pt>
    <dgm:pt modelId="{7B856FD0-4514-4B6B-86CC-91631060E608}">
      <dgm:prSet/>
      <dgm:spPr/>
      <dgm:t>
        <a:bodyPr/>
        <a:lstStyle/>
        <a:p>
          <a:r>
            <a:rPr lang="en-GB" b="0" i="0"/>
            <a:t>Developing tactical plans</a:t>
          </a:r>
          <a:endParaRPr lang="en-US"/>
        </a:p>
      </dgm:t>
    </dgm:pt>
    <dgm:pt modelId="{0575AC32-38F8-49B4-908F-46540B2AEDE9}" type="parTrans" cxnId="{FA28DA58-BAED-4C9C-89F5-6FE25C95F522}">
      <dgm:prSet/>
      <dgm:spPr/>
      <dgm:t>
        <a:bodyPr/>
        <a:lstStyle/>
        <a:p>
          <a:endParaRPr lang="en-US"/>
        </a:p>
      </dgm:t>
    </dgm:pt>
    <dgm:pt modelId="{F8D8050D-6CA2-4F5D-9F5E-A5DA14BB346B}" type="sibTrans" cxnId="{FA28DA58-BAED-4C9C-89F5-6FE25C95F522}">
      <dgm:prSet phldrT="4" phldr="0"/>
      <dgm:spPr/>
      <dgm:t>
        <a:bodyPr/>
        <a:lstStyle/>
        <a:p>
          <a:r>
            <a:rPr lang="en-US"/>
            <a:t>4</a:t>
          </a:r>
        </a:p>
      </dgm:t>
    </dgm:pt>
    <dgm:pt modelId="{837F373C-F2C9-4208-A4D3-8A5849221519}">
      <dgm:prSet/>
      <dgm:spPr/>
      <dgm:t>
        <a:bodyPr/>
        <a:lstStyle/>
        <a:p>
          <a:r>
            <a:rPr lang="en-GB" b="0" i="0"/>
            <a:t>Tasking and co ordinating activity</a:t>
          </a:r>
          <a:endParaRPr lang="en-US"/>
        </a:p>
      </dgm:t>
    </dgm:pt>
    <dgm:pt modelId="{BC3703D0-B0DD-488C-B6C8-5390055BE35A}" type="parTrans" cxnId="{2CF60008-DE40-4FC1-ABDD-64F163A874E7}">
      <dgm:prSet/>
      <dgm:spPr/>
      <dgm:t>
        <a:bodyPr/>
        <a:lstStyle/>
        <a:p>
          <a:endParaRPr lang="en-US"/>
        </a:p>
      </dgm:t>
    </dgm:pt>
    <dgm:pt modelId="{F392B296-7F74-4F66-BEBB-663E850465E3}" type="sibTrans" cxnId="{2CF60008-DE40-4FC1-ABDD-64F163A874E7}">
      <dgm:prSet phldrT="5" phldr="0"/>
      <dgm:spPr/>
      <dgm:t>
        <a:bodyPr/>
        <a:lstStyle/>
        <a:p>
          <a:r>
            <a:rPr lang="en-US"/>
            <a:t>5</a:t>
          </a:r>
        </a:p>
      </dgm:t>
    </dgm:pt>
    <dgm:pt modelId="{913AF1AE-0A5D-4487-99E5-E1DE20583F82}" type="pres">
      <dgm:prSet presAssocID="{6F551C5A-C4F3-41D8-88CA-E3140313B048}" presName="Name0" presStyleCnt="0">
        <dgm:presLayoutVars>
          <dgm:animLvl val="lvl"/>
          <dgm:resizeHandles val="exact"/>
        </dgm:presLayoutVars>
      </dgm:prSet>
      <dgm:spPr/>
    </dgm:pt>
    <dgm:pt modelId="{096B6CBF-4F94-45E7-9CAA-68028A537C72}" type="pres">
      <dgm:prSet presAssocID="{B96BCA11-DFA2-4E8B-B247-09AB34904C2D}" presName="compositeNode" presStyleCnt="0">
        <dgm:presLayoutVars>
          <dgm:bulletEnabled val="1"/>
        </dgm:presLayoutVars>
      </dgm:prSet>
      <dgm:spPr/>
    </dgm:pt>
    <dgm:pt modelId="{09E19172-F0A4-452A-A802-DD35FDAE128A}" type="pres">
      <dgm:prSet presAssocID="{B96BCA11-DFA2-4E8B-B247-09AB34904C2D}" presName="bgRect" presStyleLbl="bgAccFollowNode1" presStyleIdx="0" presStyleCnt="5"/>
      <dgm:spPr/>
    </dgm:pt>
    <dgm:pt modelId="{DD186757-F118-40BB-8009-9B696A3FE391}" type="pres">
      <dgm:prSet presAssocID="{8D6E4FCB-323E-4997-9A93-136667D15F5B}" presName="sibTransNodeCircle" presStyleLbl="alignNode1" presStyleIdx="0" presStyleCnt="10">
        <dgm:presLayoutVars>
          <dgm:chMax val="0"/>
          <dgm:bulletEnabled/>
        </dgm:presLayoutVars>
      </dgm:prSet>
      <dgm:spPr/>
    </dgm:pt>
    <dgm:pt modelId="{D841CBE0-E1BF-41D9-B237-A20D6312E3A3}" type="pres">
      <dgm:prSet presAssocID="{B96BCA11-DFA2-4E8B-B247-09AB34904C2D}" presName="bottomLine" presStyleLbl="alignNode1" presStyleIdx="1" presStyleCnt="10">
        <dgm:presLayoutVars/>
      </dgm:prSet>
      <dgm:spPr/>
    </dgm:pt>
    <dgm:pt modelId="{7FE12B02-CD7D-4379-B6C4-4975875C4673}" type="pres">
      <dgm:prSet presAssocID="{B96BCA11-DFA2-4E8B-B247-09AB34904C2D}" presName="nodeText" presStyleLbl="bgAccFollowNode1" presStyleIdx="0" presStyleCnt="5">
        <dgm:presLayoutVars>
          <dgm:bulletEnabled val="1"/>
        </dgm:presLayoutVars>
      </dgm:prSet>
      <dgm:spPr/>
    </dgm:pt>
    <dgm:pt modelId="{2FECC19A-62B8-4834-81B7-FE5F051D76B8}" type="pres">
      <dgm:prSet presAssocID="{8D6E4FCB-323E-4997-9A93-136667D15F5B}" presName="sibTrans" presStyleCnt="0"/>
      <dgm:spPr/>
    </dgm:pt>
    <dgm:pt modelId="{7C310B2D-9E65-4419-B7D1-12871D0D99C7}" type="pres">
      <dgm:prSet presAssocID="{412627E8-786B-4950-B9DA-59E62D020F56}" presName="compositeNode" presStyleCnt="0">
        <dgm:presLayoutVars>
          <dgm:bulletEnabled val="1"/>
        </dgm:presLayoutVars>
      </dgm:prSet>
      <dgm:spPr/>
    </dgm:pt>
    <dgm:pt modelId="{D4F36BF5-F78F-40BE-A72F-4794FEAA2287}" type="pres">
      <dgm:prSet presAssocID="{412627E8-786B-4950-B9DA-59E62D020F56}" presName="bgRect" presStyleLbl="bgAccFollowNode1" presStyleIdx="1" presStyleCnt="5"/>
      <dgm:spPr/>
    </dgm:pt>
    <dgm:pt modelId="{C5C69291-F083-4987-AB8B-4F30776317D6}" type="pres">
      <dgm:prSet presAssocID="{0292F6AF-AF62-4E21-8029-05B3E35E75D5}" presName="sibTransNodeCircle" presStyleLbl="alignNode1" presStyleIdx="2" presStyleCnt="10">
        <dgm:presLayoutVars>
          <dgm:chMax val="0"/>
          <dgm:bulletEnabled/>
        </dgm:presLayoutVars>
      </dgm:prSet>
      <dgm:spPr/>
    </dgm:pt>
    <dgm:pt modelId="{CEE76ECC-5134-44B4-BC3F-6E6538E5B640}" type="pres">
      <dgm:prSet presAssocID="{412627E8-786B-4950-B9DA-59E62D020F56}" presName="bottomLine" presStyleLbl="alignNode1" presStyleIdx="3" presStyleCnt="10">
        <dgm:presLayoutVars/>
      </dgm:prSet>
      <dgm:spPr/>
    </dgm:pt>
    <dgm:pt modelId="{29EAEF82-11A8-4976-9FFB-47F2F98BBBF1}" type="pres">
      <dgm:prSet presAssocID="{412627E8-786B-4950-B9DA-59E62D020F56}" presName="nodeText" presStyleLbl="bgAccFollowNode1" presStyleIdx="1" presStyleCnt="5">
        <dgm:presLayoutVars>
          <dgm:bulletEnabled val="1"/>
        </dgm:presLayoutVars>
      </dgm:prSet>
      <dgm:spPr/>
    </dgm:pt>
    <dgm:pt modelId="{AC933F10-E714-4DA5-A5ED-26153643E5D2}" type="pres">
      <dgm:prSet presAssocID="{0292F6AF-AF62-4E21-8029-05B3E35E75D5}" presName="sibTrans" presStyleCnt="0"/>
      <dgm:spPr/>
    </dgm:pt>
    <dgm:pt modelId="{FC5E04D9-65EC-4271-BCD0-C57CB4A14D9C}" type="pres">
      <dgm:prSet presAssocID="{C8683241-7EBF-4397-A9D0-D2345FDF22A6}" presName="compositeNode" presStyleCnt="0">
        <dgm:presLayoutVars>
          <dgm:bulletEnabled val="1"/>
        </dgm:presLayoutVars>
      </dgm:prSet>
      <dgm:spPr/>
    </dgm:pt>
    <dgm:pt modelId="{A8611DDC-D403-44AE-A21B-8E2B851DE913}" type="pres">
      <dgm:prSet presAssocID="{C8683241-7EBF-4397-A9D0-D2345FDF22A6}" presName="bgRect" presStyleLbl="bgAccFollowNode1" presStyleIdx="2" presStyleCnt="5"/>
      <dgm:spPr/>
    </dgm:pt>
    <dgm:pt modelId="{774701B1-E71B-4907-9268-3C72304855FF}" type="pres">
      <dgm:prSet presAssocID="{3EC4B764-D6CC-41EF-858E-B905F5DBFFFF}" presName="sibTransNodeCircle" presStyleLbl="alignNode1" presStyleIdx="4" presStyleCnt="10">
        <dgm:presLayoutVars>
          <dgm:chMax val="0"/>
          <dgm:bulletEnabled/>
        </dgm:presLayoutVars>
      </dgm:prSet>
      <dgm:spPr/>
    </dgm:pt>
    <dgm:pt modelId="{65AF1055-C555-46B9-926C-B6D360B06250}" type="pres">
      <dgm:prSet presAssocID="{C8683241-7EBF-4397-A9D0-D2345FDF22A6}" presName="bottomLine" presStyleLbl="alignNode1" presStyleIdx="5" presStyleCnt="10">
        <dgm:presLayoutVars/>
      </dgm:prSet>
      <dgm:spPr/>
    </dgm:pt>
    <dgm:pt modelId="{D4C4DE4A-08BD-4215-9835-8094E3262558}" type="pres">
      <dgm:prSet presAssocID="{C8683241-7EBF-4397-A9D0-D2345FDF22A6}" presName="nodeText" presStyleLbl="bgAccFollowNode1" presStyleIdx="2" presStyleCnt="5">
        <dgm:presLayoutVars>
          <dgm:bulletEnabled val="1"/>
        </dgm:presLayoutVars>
      </dgm:prSet>
      <dgm:spPr/>
    </dgm:pt>
    <dgm:pt modelId="{7CF58F44-0E4A-4CC1-BB8C-2EEF49842D1E}" type="pres">
      <dgm:prSet presAssocID="{3EC4B764-D6CC-41EF-858E-B905F5DBFFFF}" presName="sibTrans" presStyleCnt="0"/>
      <dgm:spPr/>
    </dgm:pt>
    <dgm:pt modelId="{5B5054D1-2113-437B-BBD9-CBD8238A220A}" type="pres">
      <dgm:prSet presAssocID="{7B856FD0-4514-4B6B-86CC-91631060E608}" presName="compositeNode" presStyleCnt="0">
        <dgm:presLayoutVars>
          <dgm:bulletEnabled val="1"/>
        </dgm:presLayoutVars>
      </dgm:prSet>
      <dgm:spPr/>
    </dgm:pt>
    <dgm:pt modelId="{67E865D0-22B1-40FE-9FC5-1D614EE4B267}" type="pres">
      <dgm:prSet presAssocID="{7B856FD0-4514-4B6B-86CC-91631060E608}" presName="bgRect" presStyleLbl="bgAccFollowNode1" presStyleIdx="3" presStyleCnt="5"/>
      <dgm:spPr/>
    </dgm:pt>
    <dgm:pt modelId="{5ABE185F-3513-4519-ACB1-E2C1DCA5FBA4}" type="pres">
      <dgm:prSet presAssocID="{F8D8050D-6CA2-4F5D-9F5E-A5DA14BB346B}" presName="sibTransNodeCircle" presStyleLbl="alignNode1" presStyleIdx="6" presStyleCnt="10">
        <dgm:presLayoutVars>
          <dgm:chMax val="0"/>
          <dgm:bulletEnabled/>
        </dgm:presLayoutVars>
      </dgm:prSet>
      <dgm:spPr/>
    </dgm:pt>
    <dgm:pt modelId="{6CE99F06-9014-44AE-8B92-536681FB2150}" type="pres">
      <dgm:prSet presAssocID="{7B856FD0-4514-4B6B-86CC-91631060E608}" presName="bottomLine" presStyleLbl="alignNode1" presStyleIdx="7" presStyleCnt="10">
        <dgm:presLayoutVars/>
      </dgm:prSet>
      <dgm:spPr/>
    </dgm:pt>
    <dgm:pt modelId="{B75C9C61-E83C-43BB-BDCB-282FFE9DFDDD}" type="pres">
      <dgm:prSet presAssocID="{7B856FD0-4514-4B6B-86CC-91631060E608}" presName="nodeText" presStyleLbl="bgAccFollowNode1" presStyleIdx="3" presStyleCnt="5">
        <dgm:presLayoutVars>
          <dgm:bulletEnabled val="1"/>
        </dgm:presLayoutVars>
      </dgm:prSet>
      <dgm:spPr/>
    </dgm:pt>
    <dgm:pt modelId="{9423DC12-1E0C-4C7D-911F-EEC405611867}" type="pres">
      <dgm:prSet presAssocID="{F8D8050D-6CA2-4F5D-9F5E-A5DA14BB346B}" presName="sibTrans" presStyleCnt="0"/>
      <dgm:spPr/>
    </dgm:pt>
    <dgm:pt modelId="{703E8D49-5C00-4E3B-889A-025CA8F2CFA4}" type="pres">
      <dgm:prSet presAssocID="{837F373C-F2C9-4208-A4D3-8A5849221519}" presName="compositeNode" presStyleCnt="0">
        <dgm:presLayoutVars>
          <dgm:bulletEnabled val="1"/>
        </dgm:presLayoutVars>
      </dgm:prSet>
      <dgm:spPr/>
    </dgm:pt>
    <dgm:pt modelId="{B06767D4-9E94-4370-AE22-8657B264CD03}" type="pres">
      <dgm:prSet presAssocID="{837F373C-F2C9-4208-A4D3-8A5849221519}" presName="bgRect" presStyleLbl="bgAccFollowNode1" presStyleIdx="4" presStyleCnt="5"/>
      <dgm:spPr/>
    </dgm:pt>
    <dgm:pt modelId="{097F2E67-59FA-4A35-87EA-615B2EFD513D}" type="pres">
      <dgm:prSet presAssocID="{F392B296-7F74-4F66-BEBB-663E850465E3}" presName="sibTransNodeCircle" presStyleLbl="alignNode1" presStyleIdx="8" presStyleCnt="10">
        <dgm:presLayoutVars>
          <dgm:chMax val="0"/>
          <dgm:bulletEnabled/>
        </dgm:presLayoutVars>
      </dgm:prSet>
      <dgm:spPr/>
    </dgm:pt>
    <dgm:pt modelId="{10E16720-153B-4C68-8A02-D4B036E1EB66}" type="pres">
      <dgm:prSet presAssocID="{837F373C-F2C9-4208-A4D3-8A5849221519}" presName="bottomLine" presStyleLbl="alignNode1" presStyleIdx="9" presStyleCnt="10">
        <dgm:presLayoutVars/>
      </dgm:prSet>
      <dgm:spPr/>
    </dgm:pt>
    <dgm:pt modelId="{BBA8D7DA-32D0-4B2F-931D-B9CDFE40B91D}" type="pres">
      <dgm:prSet presAssocID="{837F373C-F2C9-4208-A4D3-8A5849221519}" presName="nodeText" presStyleLbl="bgAccFollowNode1" presStyleIdx="4" presStyleCnt="5">
        <dgm:presLayoutVars>
          <dgm:bulletEnabled val="1"/>
        </dgm:presLayoutVars>
      </dgm:prSet>
      <dgm:spPr/>
    </dgm:pt>
  </dgm:ptLst>
  <dgm:cxnLst>
    <dgm:cxn modelId="{F85A4A03-8C6C-454C-8BF0-09303C6B86D7}" type="presOf" srcId="{C8683241-7EBF-4397-A9D0-D2345FDF22A6}" destId="{D4C4DE4A-08BD-4215-9835-8094E3262558}" srcOrd="1" destOrd="0" presId="urn:microsoft.com/office/officeart/2016/7/layout/BasicLinearProcessNumbered"/>
    <dgm:cxn modelId="{2CF60008-DE40-4FC1-ABDD-64F163A874E7}" srcId="{6F551C5A-C4F3-41D8-88CA-E3140313B048}" destId="{837F373C-F2C9-4208-A4D3-8A5849221519}" srcOrd="4" destOrd="0" parTransId="{BC3703D0-B0DD-488C-B6C8-5390055BE35A}" sibTransId="{F392B296-7F74-4F66-BEBB-663E850465E3}"/>
    <dgm:cxn modelId="{984C8029-A848-4027-B992-0C06ACEB9CA6}" type="presOf" srcId="{7B856FD0-4514-4B6B-86CC-91631060E608}" destId="{B75C9C61-E83C-43BB-BDCB-282FFE9DFDDD}" srcOrd="1" destOrd="0" presId="urn:microsoft.com/office/officeart/2016/7/layout/BasicLinearProcessNumbered"/>
    <dgm:cxn modelId="{EB52D765-992A-416A-943F-AD00AB1FCE1E}" type="presOf" srcId="{B96BCA11-DFA2-4E8B-B247-09AB34904C2D}" destId="{7FE12B02-CD7D-4379-B6C4-4975875C4673}" srcOrd="1" destOrd="0" presId="urn:microsoft.com/office/officeart/2016/7/layout/BasicLinearProcessNumbered"/>
    <dgm:cxn modelId="{E60D5A46-3C4C-4D1D-87CC-4B36EA47DE65}" type="presOf" srcId="{837F373C-F2C9-4208-A4D3-8A5849221519}" destId="{BBA8D7DA-32D0-4B2F-931D-B9CDFE40B91D}" srcOrd="1" destOrd="0" presId="urn:microsoft.com/office/officeart/2016/7/layout/BasicLinearProcessNumbered"/>
    <dgm:cxn modelId="{7DDE104A-C917-4FC2-BF26-6C2DD3F7E657}" type="presOf" srcId="{3EC4B764-D6CC-41EF-858E-B905F5DBFFFF}" destId="{774701B1-E71B-4907-9268-3C72304855FF}" srcOrd="0" destOrd="0" presId="urn:microsoft.com/office/officeart/2016/7/layout/BasicLinearProcessNumbered"/>
    <dgm:cxn modelId="{BAD04D4C-491F-49D8-B85D-390FF86DBF94}" srcId="{6F551C5A-C4F3-41D8-88CA-E3140313B048}" destId="{412627E8-786B-4950-B9DA-59E62D020F56}" srcOrd="1" destOrd="0" parTransId="{241BE317-7731-4C39-8363-6B3C2A09DC97}" sibTransId="{0292F6AF-AF62-4E21-8029-05B3E35E75D5}"/>
    <dgm:cxn modelId="{20EF9E6F-9554-4EAC-882C-8DF8204278A8}" type="presOf" srcId="{F8D8050D-6CA2-4F5D-9F5E-A5DA14BB346B}" destId="{5ABE185F-3513-4519-ACB1-E2C1DCA5FBA4}" srcOrd="0" destOrd="0" presId="urn:microsoft.com/office/officeart/2016/7/layout/BasicLinearProcessNumbered"/>
    <dgm:cxn modelId="{FA28DA58-BAED-4C9C-89F5-6FE25C95F522}" srcId="{6F551C5A-C4F3-41D8-88CA-E3140313B048}" destId="{7B856FD0-4514-4B6B-86CC-91631060E608}" srcOrd="3" destOrd="0" parTransId="{0575AC32-38F8-49B4-908F-46540B2AEDE9}" sibTransId="{F8D8050D-6CA2-4F5D-9F5E-A5DA14BB346B}"/>
    <dgm:cxn modelId="{1F61CA7C-D9C5-4294-BDB4-18CBBA4D34F2}" srcId="{6F551C5A-C4F3-41D8-88CA-E3140313B048}" destId="{B96BCA11-DFA2-4E8B-B247-09AB34904C2D}" srcOrd="0" destOrd="0" parTransId="{42C72321-34D7-494D-A1D3-987E325C5C57}" sibTransId="{8D6E4FCB-323E-4997-9A93-136667D15F5B}"/>
    <dgm:cxn modelId="{AD749694-43BD-4E7C-A9DE-02617066229B}" type="presOf" srcId="{0292F6AF-AF62-4E21-8029-05B3E35E75D5}" destId="{C5C69291-F083-4987-AB8B-4F30776317D6}" srcOrd="0" destOrd="0" presId="urn:microsoft.com/office/officeart/2016/7/layout/BasicLinearProcessNumbered"/>
    <dgm:cxn modelId="{A7116397-4580-4505-B040-A06E7C91F1B6}" type="presOf" srcId="{8D6E4FCB-323E-4997-9A93-136667D15F5B}" destId="{DD186757-F118-40BB-8009-9B696A3FE391}" srcOrd="0" destOrd="0" presId="urn:microsoft.com/office/officeart/2016/7/layout/BasicLinearProcessNumbered"/>
    <dgm:cxn modelId="{35EBCB9C-BAEE-41FE-BD17-F7F09067F974}" type="presOf" srcId="{412627E8-786B-4950-B9DA-59E62D020F56}" destId="{D4F36BF5-F78F-40BE-A72F-4794FEAA2287}" srcOrd="0" destOrd="0" presId="urn:microsoft.com/office/officeart/2016/7/layout/BasicLinearProcessNumbered"/>
    <dgm:cxn modelId="{4E0DBAA2-AF5F-463D-B1C8-813113B17014}" type="presOf" srcId="{837F373C-F2C9-4208-A4D3-8A5849221519}" destId="{B06767D4-9E94-4370-AE22-8657B264CD03}" srcOrd="0" destOrd="0" presId="urn:microsoft.com/office/officeart/2016/7/layout/BasicLinearProcessNumbered"/>
    <dgm:cxn modelId="{8862FBA2-8C4F-4662-A6F7-292E08BC5815}" type="presOf" srcId="{B96BCA11-DFA2-4E8B-B247-09AB34904C2D}" destId="{09E19172-F0A4-452A-A802-DD35FDAE128A}" srcOrd="0" destOrd="0" presId="urn:microsoft.com/office/officeart/2016/7/layout/BasicLinearProcessNumbered"/>
    <dgm:cxn modelId="{919345A9-7C75-4D79-B6D7-52B3B2DFA62F}" type="presOf" srcId="{C8683241-7EBF-4397-A9D0-D2345FDF22A6}" destId="{A8611DDC-D403-44AE-A21B-8E2B851DE913}" srcOrd="0" destOrd="0" presId="urn:microsoft.com/office/officeart/2016/7/layout/BasicLinearProcessNumbered"/>
    <dgm:cxn modelId="{C860FADC-8CBA-406E-AE18-42C032153F4F}" type="presOf" srcId="{7B856FD0-4514-4B6B-86CC-91631060E608}" destId="{67E865D0-22B1-40FE-9FC5-1D614EE4B267}" srcOrd="0" destOrd="0" presId="urn:microsoft.com/office/officeart/2016/7/layout/BasicLinearProcessNumbered"/>
    <dgm:cxn modelId="{80E3FFED-390D-49C6-9CA9-FC1CEC0D125D}" type="presOf" srcId="{F392B296-7F74-4F66-BEBB-663E850465E3}" destId="{097F2E67-59FA-4A35-87EA-615B2EFD513D}" srcOrd="0" destOrd="0" presId="urn:microsoft.com/office/officeart/2016/7/layout/BasicLinearProcessNumbered"/>
    <dgm:cxn modelId="{FB479AEF-15EB-4039-8F8C-08CEB8D2A29D}" type="presOf" srcId="{412627E8-786B-4950-B9DA-59E62D020F56}" destId="{29EAEF82-11A8-4976-9FFB-47F2F98BBBF1}" srcOrd="1" destOrd="0" presId="urn:microsoft.com/office/officeart/2016/7/layout/BasicLinearProcessNumbered"/>
    <dgm:cxn modelId="{BF3EFAF5-3055-4E57-8279-F54FDDEC18CD}" type="presOf" srcId="{6F551C5A-C4F3-41D8-88CA-E3140313B048}" destId="{913AF1AE-0A5D-4487-99E5-E1DE20583F82}" srcOrd="0" destOrd="0" presId="urn:microsoft.com/office/officeart/2016/7/layout/BasicLinearProcessNumbered"/>
    <dgm:cxn modelId="{223DCFFA-06FC-4759-B3C7-01A42F72F187}" srcId="{6F551C5A-C4F3-41D8-88CA-E3140313B048}" destId="{C8683241-7EBF-4397-A9D0-D2345FDF22A6}" srcOrd="2" destOrd="0" parTransId="{D25A58A8-185E-43A5-BDE4-0DA058CF42E7}" sibTransId="{3EC4B764-D6CC-41EF-858E-B905F5DBFFFF}"/>
    <dgm:cxn modelId="{9BCF2D3C-D59F-4A82-A267-640E2C245CF0}" type="presParOf" srcId="{913AF1AE-0A5D-4487-99E5-E1DE20583F82}" destId="{096B6CBF-4F94-45E7-9CAA-68028A537C72}" srcOrd="0" destOrd="0" presId="urn:microsoft.com/office/officeart/2016/7/layout/BasicLinearProcessNumbered"/>
    <dgm:cxn modelId="{B5CEC354-78C7-48D8-8084-E64DEEAD3DD0}" type="presParOf" srcId="{096B6CBF-4F94-45E7-9CAA-68028A537C72}" destId="{09E19172-F0A4-452A-A802-DD35FDAE128A}" srcOrd="0" destOrd="0" presId="urn:microsoft.com/office/officeart/2016/7/layout/BasicLinearProcessNumbered"/>
    <dgm:cxn modelId="{859342E1-9E6B-4315-A45E-F5DD04C5A300}" type="presParOf" srcId="{096B6CBF-4F94-45E7-9CAA-68028A537C72}" destId="{DD186757-F118-40BB-8009-9B696A3FE391}" srcOrd="1" destOrd="0" presId="urn:microsoft.com/office/officeart/2016/7/layout/BasicLinearProcessNumbered"/>
    <dgm:cxn modelId="{39A2A81D-65E5-48A7-AC31-3C9486B7CF08}" type="presParOf" srcId="{096B6CBF-4F94-45E7-9CAA-68028A537C72}" destId="{D841CBE0-E1BF-41D9-B237-A20D6312E3A3}" srcOrd="2" destOrd="0" presId="urn:microsoft.com/office/officeart/2016/7/layout/BasicLinearProcessNumbered"/>
    <dgm:cxn modelId="{23906DCF-80E3-49B5-BB8A-1C963E754E1A}" type="presParOf" srcId="{096B6CBF-4F94-45E7-9CAA-68028A537C72}" destId="{7FE12B02-CD7D-4379-B6C4-4975875C4673}" srcOrd="3" destOrd="0" presId="urn:microsoft.com/office/officeart/2016/7/layout/BasicLinearProcessNumbered"/>
    <dgm:cxn modelId="{24DF274E-0E7D-48B6-98DF-088FE512BA91}" type="presParOf" srcId="{913AF1AE-0A5D-4487-99E5-E1DE20583F82}" destId="{2FECC19A-62B8-4834-81B7-FE5F051D76B8}" srcOrd="1" destOrd="0" presId="urn:microsoft.com/office/officeart/2016/7/layout/BasicLinearProcessNumbered"/>
    <dgm:cxn modelId="{8CC9185A-F563-41E2-AC51-724B44CF08D7}" type="presParOf" srcId="{913AF1AE-0A5D-4487-99E5-E1DE20583F82}" destId="{7C310B2D-9E65-4419-B7D1-12871D0D99C7}" srcOrd="2" destOrd="0" presId="urn:microsoft.com/office/officeart/2016/7/layout/BasicLinearProcessNumbered"/>
    <dgm:cxn modelId="{C4A1E301-75AC-42F6-A07B-9003DC6F1CFF}" type="presParOf" srcId="{7C310B2D-9E65-4419-B7D1-12871D0D99C7}" destId="{D4F36BF5-F78F-40BE-A72F-4794FEAA2287}" srcOrd="0" destOrd="0" presId="urn:microsoft.com/office/officeart/2016/7/layout/BasicLinearProcessNumbered"/>
    <dgm:cxn modelId="{BC0A1F48-CF2B-48A6-BB32-774C36434BF2}" type="presParOf" srcId="{7C310B2D-9E65-4419-B7D1-12871D0D99C7}" destId="{C5C69291-F083-4987-AB8B-4F30776317D6}" srcOrd="1" destOrd="0" presId="urn:microsoft.com/office/officeart/2016/7/layout/BasicLinearProcessNumbered"/>
    <dgm:cxn modelId="{7C44E3A2-F552-4AA8-9CF0-2432412E19CB}" type="presParOf" srcId="{7C310B2D-9E65-4419-B7D1-12871D0D99C7}" destId="{CEE76ECC-5134-44B4-BC3F-6E6538E5B640}" srcOrd="2" destOrd="0" presId="urn:microsoft.com/office/officeart/2016/7/layout/BasicLinearProcessNumbered"/>
    <dgm:cxn modelId="{B957D900-C8DD-41B1-842C-482F70A7E98D}" type="presParOf" srcId="{7C310B2D-9E65-4419-B7D1-12871D0D99C7}" destId="{29EAEF82-11A8-4976-9FFB-47F2F98BBBF1}" srcOrd="3" destOrd="0" presId="urn:microsoft.com/office/officeart/2016/7/layout/BasicLinearProcessNumbered"/>
    <dgm:cxn modelId="{FD088FE9-3651-4659-B6B6-C9A90F672E64}" type="presParOf" srcId="{913AF1AE-0A5D-4487-99E5-E1DE20583F82}" destId="{AC933F10-E714-4DA5-A5ED-26153643E5D2}" srcOrd="3" destOrd="0" presId="urn:microsoft.com/office/officeart/2016/7/layout/BasicLinearProcessNumbered"/>
    <dgm:cxn modelId="{08DB7027-73F0-406C-9E84-5E37341EF63D}" type="presParOf" srcId="{913AF1AE-0A5D-4487-99E5-E1DE20583F82}" destId="{FC5E04D9-65EC-4271-BCD0-C57CB4A14D9C}" srcOrd="4" destOrd="0" presId="urn:microsoft.com/office/officeart/2016/7/layout/BasicLinearProcessNumbered"/>
    <dgm:cxn modelId="{F5F7BC8F-6689-4AAC-AF84-573CC7E65F7C}" type="presParOf" srcId="{FC5E04D9-65EC-4271-BCD0-C57CB4A14D9C}" destId="{A8611DDC-D403-44AE-A21B-8E2B851DE913}" srcOrd="0" destOrd="0" presId="urn:microsoft.com/office/officeart/2016/7/layout/BasicLinearProcessNumbered"/>
    <dgm:cxn modelId="{CEAC043D-661D-4446-9E07-2FFDD83A47EE}" type="presParOf" srcId="{FC5E04D9-65EC-4271-BCD0-C57CB4A14D9C}" destId="{774701B1-E71B-4907-9268-3C72304855FF}" srcOrd="1" destOrd="0" presId="urn:microsoft.com/office/officeart/2016/7/layout/BasicLinearProcessNumbered"/>
    <dgm:cxn modelId="{956DDE69-8FAB-48C4-8C5E-0672DD121FC4}" type="presParOf" srcId="{FC5E04D9-65EC-4271-BCD0-C57CB4A14D9C}" destId="{65AF1055-C555-46B9-926C-B6D360B06250}" srcOrd="2" destOrd="0" presId="urn:microsoft.com/office/officeart/2016/7/layout/BasicLinearProcessNumbered"/>
    <dgm:cxn modelId="{5F2F3F4D-65F3-49B7-88B3-6A8C50F50C6B}" type="presParOf" srcId="{FC5E04D9-65EC-4271-BCD0-C57CB4A14D9C}" destId="{D4C4DE4A-08BD-4215-9835-8094E3262558}" srcOrd="3" destOrd="0" presId="urn:microsoft.com/office/officeart/2016/7/layout/BasicLinearProcessNumbered"/>
    <dgm:cxn modelId="{52A18F2E-2C72-4F80-A98C-B5C264A5C026}" type="presParOf" srcId="{913AF1AE-0A5D-4487-99E5-E1DE20583F82}" destId="{7CF58F44-0E4A-4CC1-BB8C-2EEF49842D1E}" srcOrd="5" destOrd="0" presId="urn:microsoft.com/office/officeart/2016/7/layout/BasicLinearProcessNumbered"/>
    <dgm:cxn modelId="{2F5B4ADC-74B7-4BD8-AB3E-00CFC0E3F75E}" type="presParOf" srcId="{913AF1AE-0A5D-4487-99E5-E1DE20583F82}" destId="{5B5054D1-2113-437B-BBD9-CBD8238A220A}" srcOrd="6" destOrd="0" presId="urn:microsoft.com/office/officeart/2016/7/layout/BasicLinearProcessNumbered"/>
    <dgm:cxn modelId="{39ADBE0B-2457-4301-9EDD-109ECE651BA2}" type="presParOf" srcId="{5B5054D1-2113-437B-BBD9-CBD8238A220A}" destId="{67E865D0-22B1-40FE-9FC5-1D614EE4B267}" srcOrd="0" destOrd="0" presId="urn:microsoft.com/office/officeart/2016/7/layout/BasicLinearProcessNumbered"/>
    <dgm:cxn modelId="{79D0143D-12EE-4843-A672-C6ECF1CCC83A}" type="presParOf" srcId="{5B5054D1-2113-437B-BBD9-CBD8238A220A}" destId="{5ABE185F-3513-4519-ACB1-E2C1DCA5FBA4}" srcOrd="1" destOrd="0" presId="urn:microsoft.com/office/officeart/2016/7/layout/BasicLinearProcessNumbered"/>
    <dgm:cxn modelId="{C181698F-17BE-498E-895B-A9B182427131}" type="presParOf" srcId="{5B5054D1-2113-437B-BBD9-CBD8238A220A}" destId="{6CE99F06-9014-44AE-8B92-536681FB2150}" srcOrd="2" destOrd="0" presId="urn:microsoft.com/office/officeart/2016/7/layout/BasicLinearProcessNumbered"/>
    <dgm:cxn modelId="{686044D7-0AF4-4293-86D0-77558C44131F}" type="presParOf" srcId="{5B5054D1-2113-437B-BBD9-CBD8238A220A}" destId="{B75C9C61-E83C-43BB-BDCB-282FFE9DFDDD}" srcOrd="3" destOrd="0" presId="urn:microsoft.com/office/officeart/2016/7/layout/BasicLinearProcessNumbered"/>
    <dgm:cxn modelId="{841E7F7F-7F6A-4E3B-A398-3168E8AC0191}" type="presParOf" srcId="{913AF1AE-0A5D-4487-99E5-E1DE20583F82}" destId="{9423DC12-1E0C-4C7D-911F-EEC405611867}" srcOrd="7" destOrd="0" presId="urn:microsoft.com/office/officeart/2016/7/layout/BasicLinearProcessNumbered"/>
    <dgm:cxn modelId="{9992EECD-D3CE-4681-982A-4CA4F26279A6}" type="presParOf" srcId="{913AF1AE-0A5D-4487-99E5-E1DE20583F82}" destId="{703E8D49-5C00-4E3B-889A-025CA8F2CFA4}" srcOrd="8" destOrd="0" presId="urn:microsoft.com/office/officeart/2016/7/layout/BasicLinearProcessNumbered"/>
    <dgm:cxn modelId="{A0F49A03-EC90-4968-85E0-908F7D5569CE}" type="presParOf" srcId="{703E8D49-5C00-4E3B-889A-025CA8F2CFA4}" destId="{B06767D4-9E94-4370-AE22-8657B264CD03}" srcOrd="0" destOrd="0" presId="urn:microsoft.com/office/officeart/2016/7/layout/BasicLinearProcessNumbered"/>
    <dgm:cxn modelId="{33045C71-0938-4349-9046-33A000CB8520}" type="presParOf" srcId="{703E8D49-5C00-4E3B-889A-025CA8F2CFA4}" destId="{097F2E67-59FA-4A35-87EA-615B2EFD513D}" srcOrd="1" destOrd="0" presId="urn:microsoft.com/office/officeart/2016/7/layout/BasicLinearProcessNumbered"/>
    <dgm:cxn modelId="{CA1CD0CD-A51B-4C9D-A5CA-0AA5268AF97F}" type="presParOf" srcId="{703E8D49-5C00-4E3B-889A-025CA8F2CFA4}" destId="{10E16720-153B-4C68-8A02-D4B036E1EB66}" srcOrd="2" destOrd="0" presId="urn:microsoft.com/office/officeart/2016/7/layout/BasicLinearProcessNumbered"/>
    <dgm:cxn modelId="{4C4705B6-FA7E-4F31-99A2-5AF2723F9D7E}" type="presParOf" srcId="{703E8D49-5C00-4E3B-889A-025CA8F2CFA4}" destId="{BBA8D7DA-32D0-4B2F-931D-B9CDFE40B91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A199128-603D-4812-8E9E-18AAE97E34E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E8430E8-FA54-4FB6-8C1E-B560F3D1D052}">
      <dgm:prSet/>
      <dgm:spPr/>
      <dgm:t>
        <a:bodyPr/>
        <a:lstStyle/>
        <a:p>
          <a:r>
            <a:rPr lang="en-GB"/>
            <a:t>Make 2 groups and research one of the following:</a:t>
          </a:r>
          <a:endParaRPr lang="en-US"/>
        </a:p>
      </dgm:t>
    </dgm:pt>
    <dgm:pt modelId="{69B5133C-B6E1-4878-A65D-87B57C79F592}" type="parTrans" cxnId="{F3B2601A-FB0D-414A-A36A-1B32ED086970}">
      <dgm:prSet/>
      <dgm:spPr/>
      <dgm:t>
        <a:bodyPr/>
        <a:lstStyle/>
        <a:p>
          <a:endParaRPr lang="en-US"/>
        </a:p>
      </dgm:t>
    </dgm:pt>
    <dgm:pt modelId="{8BCC3ED5-BE35-4F1F-BF20-79B00C668484}" type="sibTrans" cxnId="{F3B2601A-FB0D-414A-A36A-1B32ED086970}">
      <dgm:prSet/>
      <dgm:spPr/>
      <dgm:t>
        <a:bodyPr/>
        <a:lstStyle/>
        <a:p>
          <a:endParaRPr lang="en-US"/>
        </a:p>
      </dgm:t>
    </dgm:pt>
    <dgm:pt modelId="{5439B1D8-7353-412E-80BA-6B8A2A449CB3}">
      <dgm:prSet/>
      <dgm:spPr/>
      <dgm:t>
        <a:bodyPr/>
        <a:lstStyle/>
        <a:p>
          <a:r>
            <a:rPr lang="en-GB"/>
            <a:t>3x5x2 grading system</a:t>
          </a:r>
          <a:endParaRPr lang="en-US"/>
        </a:p>
      </dgm:t>
    </dgm:pt>
    <dgm:pt modelId="{22887C47-0E42-4CB8-9125-A7E956F5B5F8}" type="parTrans" cxnId="{8CC08C2B-20A8-4D1B-B9D8-47ED7D46772A}">
      <dgm:prSet/>
      <dgm:spPr/>
      <dgm:t>
        <a:bodyPr/>
        <a:lstStyle/>
        <a:p>
          <a:endParaRPr lang="en-US"/>
        </a:p>
      </dgm:t>
    </dgm:pt>
    <dgm:pt modelId="{23861855-D43C-4B92-96DB-8E3790BCD08B}" type="sibTrans" cxnId="{8CC08C2B-20A8-4D1B-B9D8-47ED7D46772A}">
      <dgm:prSet/>
      <dgm:spPr/>
      <dgm:t>
        <a:bodyPr/>
        <a:lstStyle/>
        <a:p>
          <a:endParaRPr lang="en-US"/>
        </a:p>
      </dgm:t>
    </dgm:pt>
    <dgm:pt modelId="{2E3E580A-7051-4582-BC5A-EAA45AC9897E}">
      <dgm:prSet/>
      <dgm:spPr/>
      <dgm:t>
        <a:bodyPr/>
        <a:lstStyle/>
        <a:p>
          <a:r>
            <a:rPr lang="en-GB"/>
            <a:t>MOPI (Management of Police Information</a:t>
          </a:r>
          <a:endParaRPr lang="en-US"/>
        </a:p>
      </dgm:t>
    </dgm:pt>
    <dgm:pt modelId="{D2DE7E8B-29AC-4600-86E3-AD85C7C6C704}" type="parTrans" cxnId="{AE242235-980A-4029-ADC5-45F2E429CCCF}">
      <dgm:prSet/>
      <dgm:spPr/>
      <dgm:t>
        <a:bodyPr/>
        <a:lstStyle/>
        <a:p>
          <a:endParaRPr lang="en-US"/>
        </a:p>
      </dgm:t>
    </dgm:pt>
    <dgm:pt modelId="{D547ADA1-97C4-4249-8C00-912A68210EF7}" type="sibTrans" cxnId="{AE242235-980A-4029-ADC5-45F2E429CCCF}">
      <dgm:prSet/>
      <dgm:spPr/>
      <dgm:t>
        <a:bodyPr/>
        <a:lstStyle/>
        <a:p>
          <a:endParaRPr lang="en-US"/>
        </a:p>
      </dgm:t>
    </dgm:pt>
    <dgm:pt modelId="{5A931875-49F3-4025-9DB0-B8816AC70914}" type="pres">
      <dgm:prSet presAssocID="{7A199128-603D-4812-8E9E-18AAE97E34E1}" presName="vert0" presStyleCnt="0">
        <dgm:presLayoutVars>
          <dgm:dir/>
          <dgm:animOne val="branch"/>
          <dgm:animLvl val="lvl"/>
        </dgm:presLayoutVars>
      </dgm:prSet>
      <dgm:spPr/>
    </dgm:pt>
    <dgm:pt modelId="{244EAC64-43E0-49A6-AF50-B312D5634EE4}" type="pres">
      <dgm:prSet presAssocID="{7E8430E8-FA54-4FB6-8C1E-B560F3D1D052}" presName="thickLine" presStyleLbl="alignNode1" presStyleIdx="0" presStyleCnt="3"/>
      <dgm:spPr/>
    </dgm:pt>
    <dgm:pt modelId="{2BE1D3E3-691D-4219-90B9-966D6FBD9F97}" type="pres">
      <dgm:prSet presAssocID="{7E8430E8-FA54-4FB6-8C1E-B560F3D1D052}" presName="horz1" presStyleCnt="0"/>
      <dgm:spPr/>
    </dgm:pt>
    <dgm:pt modelId="{1EE0A313-8955-4672-AB37-8AF9699AFC54}" type="pres">
      <dgm:prSet presAssocID="{7E8430E8-FA54-4FB6-8C1E-B560F3D1D052}" presName="tx1" presStyleLbl="revTx" presStyleIdx="0" presStyleCnt="3"/>
      <dgm:spPr/>
    </dgm:pt>
    <dgm:pt modelId="{121A11E6-BE24-43F2-B1B8-8DB1F3097E89}" type="pres">
      <dgm:prSet presAssocID="{7E8430E8-FA54-4FB6-8C1E-B560F3D1D052}" presName="vert1" presStyleCnt="0"/>
      <dgm:spPr/>
    </dgm:pt>
    <dgm:pt modelId="{CAFD7CF5-D891-4D1A-8B52-2449B8D28733}" type="pres">
      <dgm:prSet presAssocID="{5439B1D8-7353-412E-80BA-6B8A2A449CB3}" presName="thickLine" presStyleLbl="alignNode1" presStyleIdx="1" presStyleCnt="3"/>
      <dgm:spPr/>
    </dgm:pt>
    <dgm:pt modelId="{64A5150B-8A6C-455B-B725-E7F5F77F626D}" type="pres">
      <dgm:prSet presAssocID="{5439B1D8-7353-412E-80BA-6B8A2A449CB3}" presName="horz1" presStyleCnt="0"/>
      <dgm:spPr/>
    </dgm:pt>
    <dgm:pt modelId="{BA9E84CD-DCF4-493E-9565-E18C58E3A204}" type="pres">
      <dgm:prSet presAssocID="{5439B1D8-7353-412E-80BA-6B8A2A449CB3}" presName="tx1" presStyleLbl="revTx" presStyleIdx="1" presStyleCnt="3"/>
      <dgm:spPr/>
    </dgm:pt>
    <dgm:pt modelId="{B09CEC68-23C3-40E5-850C-7C2D43C7B90E}" type="pres">
      <dgm:prSet presAssocID="{5439B1D8-7353-412E-80BA-6B8A2A449CB3}" presName="vert1" presStyleCnt="0"/>
      <dgm:spPr/>
    </dgm:pt>
    <dgm:pt modelId="{164FC2B1-0C7F-413B-9BEF-C6B3417FDB96}" type="pres">
      <dgm:prSet presAssocID="{2E3E580A-7051-4582-BC5A-EAA45AC9897E}" presName="thickLine" presStyleLbl="alignNode1" presStyleIdx="2" presStyleCnt="3"/>
      <dgm:spPr/>
    </dgm:pt>
    <dgm:pt modelId="{85436196-E65C-4B97-B79C-6E02ADA9476A}" type="pres">
      <dgm:prSet presAssocID="{2E3E580A-7051-4582-BC5A-EAA45AC9897E}" presName="horz1" presStyleCnt="0"/>
      <dgm:spPr/>
    </dgm:pt>
    <dgm:pt modelId="{45E9AFA9-664E-4C1A-B9B0-C02C84435170}" type="pres">
      <dgm:prSet presAssocID="{2E3E580A-7051-4582-BC5A-EAA45AC9897E}" presName="tx1" presStyleLbl="revTx" presStyleIdx="2" presStyleCnt="3"/>
      <dgm:spPr/>
    </dgm:pt>
    <dgm:pt modelId="{84FEDD2F-0F23-4061-90D8-6FC235FF9CDF}" type="pres">
      <dgm:prSet presAssocID="{2E3E580A-7051-4582-BC5A-EAA45AC9897E}" presName="vert1" presStyleCnt="0"/>
      <dgm:spPr/>
    </dgm:pt>
  </dgm:ptLst>
  <dgm:cxnLst>
    <dgm:cxn modelId="{F3B2601A-FB0D-414A-A36A-1B32ED086970}" srcId="{7A199128-603D-4812-8E9E-18AAE97E34E1}" destId="{7E8430E8-FA54-4FB6-8C1E-B560F3D1D052}" srcOrd="0" destOrd="0" parTransId="{69B5133C-B6E1-4878-A65D-87B57C79F592}" sibTransId="{8BCC3ED5-BE35-4F1F-BF20-79B00C668484}"/>
    <dgm:cxn modelId="{8CC08C2B-20A8-4D1B-B9D8-47ED7D46772A}" srcId="{7A199128-603D-4812-8E9E-18AAE97E34E1}" destId="{5439B1D8-7353-412E-80BA-6B8A2A449CB3}" srcOrd="1" destOrd="0" parTransId="{22887C47-0E42-4CB8-9125-A7E956F5B5F8}" sibTransId="{23861855-D43C-4B92-96DB-8E3790BCD08B}"/>
    <dgm:cxn modelId="{AE242235-980A-4029-ADC5-45F2E429CCCF}" srcId="{7A199128-603D-4812-8E9E-18AAE97E34E1}" destId="{2E3E580A-7051-4582-BC5A-EAA45AC9897E}" srcOrd="2" destOrd="0" parTransId="{D2DE7E8B-29AC-4600-86E3-AD85C7C6C704}" sibTransId="{D547ADA1-97C4-4249-8C00-912A68210EF7}"/>
    <dgm:cxn modelId="{4DFE6072-5E05-40B0-835E-8B5AD0CA55F7}" type="presOf" srcId="{5439B1D8-7353-412E-80BA-6B8A2A449CB3}" destId="{BA9E84CD-DCF4-493E-9565-E18C58E3A204}" srcOrd="0" destOrd="0" presId="urn:microsoft.com/office/officeart/2008/layout/LinedList"/>
    <dgm:cxn modelId="{595646A4-9C68-437F-B7F3-A3D02A92F0B0}" type="presOf" srcId="{2E3E580A-7051-4582-BC5A-EAA45AC9897E}" destId="{45E9AFA9-664E-4C1A-B9B0-C02C84435170}" srcOrd="0" destOrd="0" presId="urn:microsoft.com/office/officeart/2008/layout/LinedList"/>
    <dgm:cxn modelId="{3ACF4FE0-CBCA-43A6-A20E-A5F317F99BE3}" type="presOf" srcId="{7E8430E8-FA54-4FB6-8C1E-B560F3D1D052}" destId="{1EE0A313-8955-4672-AB37-8AF9699AFC54}" srcOrd="0" destOrd="0" presId="urn:microsoft.com/office/officeart/2008/layout/LinedList"/>
    <dgm:cxn modelId="{3DCC17EF-2D5B-44E3-AE81-3EC2B30FF674}" type="presOf" srcId="{7A199128-603D-4812-8E9E-18AAE97E34E1}" destId="{5A931875-49F3-4025-9DB0-B8816AC70914}" srcOrd="0" destOrd="0" presId="urn:microsoft.com/office/officeart/2008/layout/LinedList"/>
    <dgm:cxn modelId="{9FE9D37F-3B4D-44A3-8306-918746FC7586}" type="presParOf" srcId="{5A931875-49F3-4025-9DB0-B8816AC70914}" destId="{244EAC64-43E0-49A6-AF50-B312D5634EE4}" srcOrd="0" destOrd="0" presId="urn:microsoft.com/office/officeart/2008/layout/LinedList"/>
    <dgm:cxn modelId="{8EC43177-116A-4BE0-8790-CD5A78769945}" type="presParOf" srcId="{5A931875-49F3-4025-9DB0-B8816AC70914}" destId="{2BE1D3E3-691D-4219-90B9-966D6FBD9F97}" srcOrd="1" destOrd="0" presId="urn:microsoft.com/office/officeart/2008/layout/LinedList"/>
    <dgm:cxn modelId="{50B1A513-28C5-432D-9798-7CAECD21F1E7}" type="presParOf" srcId="{2BE1D3E3-691D-4219-90B9-966D6FBD9F97}" destId="{1EE0A313-8955-4672-AB37-8AF9699AFC54}" srcOrd="0" destOrd="0" presId="urn:microsoft.com/office/officeart/2008/layout/LinedList"/>
    <dgm:cxn modelId="{90CE827D-3080-4D13-81BC-F91BF0D32965}" type="presParOf" srcId="{2BE1D3E3-691D-4219-90B9-966D6FBD9F97}" destId="{121A11E6-BE24-43F2-B1B8-8DB1F3097E89}" srcOrd="1" destOrd="0" presId="urn:microsoft.com/office/officeart/2008/layout/LinedList"/>
    <dgm:cxn modelId="{CA7DF755-0112-413A-843C-1D590C05F265}" type="presParOf" srcId="{5A931875-49F3-4025-9DB0-B8816AC70914}" destId="{CAFD7CF5-D891-4D1A-8B52-2449B8D28733}" srcOrd="2" destOrd="0" presId="urn:microsoft.com/office/officeart/2008/layout/LinedList"/>
    <dgm:cxn modelId="{7F7E6A93-1E9D-4168-A179-A3D475998ADB}" type="presParOf" srcId="{5A931875-49F3-4025-9DB0-B8816AC70914}" destId="{64A5150B-8A6C-455B-B725-E7F5F77F626D}" srcOrd="3" destOrd="0" presId="urn:microsoft.com/office/officeart/2008/layout/LinedList"/>
    <dgm:cxn modelId="{423E6780-0084-446A-8625-6DC5D1DCE95F}" type="presParOf" srcId="{64A5150B-8A6C-455B-B725-E7F5F77F626D}" destId="{BA9E84CD-DCF4-493E-9565-E18C58E3A204}" srcOrd="0" destOrd="0" presId="urn:microsoft.com/office/officeart/2008/layout/LinedList"/>
    <dgm:cxn modelId="{729729B2-0CF2-46D1-A437-6FFAE7339AE1}" type="presParOf" srcId="{64A5150B-8A6C-455B-B725-E7F5F77F626D}" destId="{B09CEC68-23C3-40E5-850C-7C2D43C7B90E}" srcOrd="1" destOrd="0" presId="urn:microsoft.com/office/officeart/2008/layout/LinedList"/>
    <dgm:cxn modelId="{8184998D-D19E-471D-96B4-29045F64B621}" type="presParOf" srcId="{5A931875-49F3-4025-9DB0-B8816AC70914}" destId="{164FC2B1-0C7F-413B-9BEF-C6B3417FDB96}" srcOrd="4" destOrd="0" presId="urn:microsoft.com/office/officeart/2008/layout/LinedList"/>
    <dgm:cxn modelId="{7E2A33A5-44A0-4151-B476-36D4A83A7704}" type="presParOf" srcId="{5A931875-49F3-4025-9DB0-B8816AC70914}" destId="{85436196-E65C-4B97-B79C-6E02ADA9476A}" srcOrd="5" destOrd="0" presId="urn:microsoft.com/office/officeart/2008/layout/LinedList"/>
    <dgm:cxn modelId="{1CCFA09A-CBCA-4947-8ABD-A09342B1DB6E}" type="presParOf" srcId="{85436196-E65C-4B97-B79C-6E02ADA9476A}" destId="{45E9AFA9-664E-4C1A-B9B0-C02C84435170}" srcOrd="0" destOrd="0" presId="urn:microsoft.com/office/officeart/2008/layout/LinedList"/>
    <dgm:cxn modelId="{E4853104-C686-4372-AB29-C537CDA85D26}" type="presParOf" srcId="{85436196-E65C-4B97-B79C-6E02ADA9476A}" destId="{84FEDD2F-0F23-4061-90D8-6FC235FF9CD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1418175-4456-469F-95D5-F4E0E3BEBE1A}" type="doc">
      <dgm:prSet loTypeId="urn:microsoft.com/office/officeart/2005/8/layout/default" loCatId="list" qsTypeId="urn:microsoft.com/office/officeart/2005/8/quickstyle/simple2" qsCatId="simple" csTypeId="urn:microsoft.com/office/officeart/2005/8/colors/accent5_2" csCatId="accent5"/>
      <dgm:spPr/>
      <dgm:t>
        <a:bodyPr/>
        <a:lstStyle/>
        <a:p>
          <a:endParaRPr lang="en-US"/>
        </a:p>
      </dgm:t>
    </dgm:pt>
    <dgm:pt modelId="{54316997-EC46-4872-B631-C48E2FCE6F5D}">
      <dgm:prSet/>
      <dgm:spPr/>
      <dgm:t>
        <a:bodyPr/>
        <a:lstStyle/>
        <a:p>
          <a:r>
            <a:rPr lang="en-GB"/>
            <a:t>In order to be of use, intelligence must be properly evaluated and its provenance assessed.</a:t>
          </a:r>
          <a:endParaRPr lang="en-US"/>
        </a:p>
      </dgm:t>
    </dgm:pt>
    <dgm:pt modelId="{56EB3DF6-A640-437D-8A78-EBCB537E975E}" type="parTrans" cxnId="{BE412608-7639-4CF4-B559-97B82AC37497}">
      <dgm:prSet/>
      <dgm:spPr/>
      <dgm:t>
        <a:bodyPr/>
        <a:lstStyle/>
        <a:p>
          <a:endParaRPr lang="en-US"/>
        </a:p>
      </dgm:t>
    </dgm:pt>
    <dgm:pt modelId="{C408BEA3-A87C-4E51-9718-75D9FD30E426}" type="sibTrans" cxnId="{BE412608-7639-4CF4-B559-97B82AC37497}">
      <dgm:prSet/>
      <dgm:spPr/>
      <dgm:t>
        <a:bodyPr/>
        <a:lstStyle/>
        <a:p>
          <a:endParaRPr lang="en-US"/>
        </a:p>
      </dgm:t>
    </dgm:pt>
    <dgm:pt modelId="{7087F15F-6C36-46C9-A289-F37C97943B12}">
      <dgm:prSet/>
      <dgm:spPr/>
      <dgm:t>
        <a:bodyPr/>
        <a:lstStyle/>
        <a:p>
          <a:r>
            <a:rPr lang="en-GB"/>
            <a:t>The emphasis </a:t>
          </a:r>
          <a:r>
            <a:rPr lang="en-GB" b="1" u="sng"/>
            <a:t>MUST</a:t>
          </a:r>
          <a:r>
            <a:rPr lang="en-GB"/>
            <a:t> be on integrity in the use of intelligence.</a:t>
          </a:r>
          <a:endParaRPr lang="en-US"/>
        </a:p>
      </dgm:t>
    </dgm:pt>
    <dgm:pt modelId="{BFC96730-8A34-4F92-9815-18D79E0B8899}" type="parTrans" cxnId="{B46D1DD6-3848-4F41-8F26-93FF442A2C22}">
      <dgm:prSet/>
      <dgm:spPr/>
      <dgm:t>
        <a:bodyPr/>
        <a:lstStyle/>
        <a:p>
          <a:endParaRPr lang="en-US"/>
        </a:p>
      </dgm:t>
    </dgm:pt>
    <dgm:pt modelId="{9AFDC6FD-C0E1-4D9A-8623-46ADB14BE344}" type="sibTrans" cxnId="{B46D1DD6-3848-4F41-8F26-93FF442A2C22}">
      <dgm:prSet/>
      <dgm:spPr/>
      <dgm:t>
        <a:bodyPr/>
        <a:lstStyle/>
        <a:p>
          <a:endParaRPr lang="en-US"/>
        </a:p>
      </dgm:t>
    </dgm:pt>
    <dgm:pt modelId="{B645B1B2-E242-44B8-B050-CF06E3F08364}">
      <dgm:prSet/>
      <dgm:spPr/>
      <dgm:t>
        <a:bodyPr/>
        <a:lstStyle/>
        <a:p>
          <a:r>
            <a:rPr lang="en-GB"/>
            <a:t>Evaluation of ‘raw information’ is known as the </a:t>
          </a:r>
          <a:r>
            <a:rPr lang="en-GB" b="1"/>
            <a:t>3 x 5 x 2 System</a:t>
          </a:r>
          <a:endParaRPr lang="en-US"/>
        </a:p>
      </dgm:t>
    </dgm:pt>
    <dgm:pt modelId="{E8BC7659-5A47-48EE-A408-7E177DB02BAA}" type="parTrans" cxnId="{6E6DF4D6-BECC-4D2E-8C4E-32AE9289562B}">
      <dgm:prSet/>
      <dgm:spPr/>
      <dgm:t>
        <a:bodyPr/>
        <a:lstStyle/>
        <a:p>
          <a:endParaRPr lang="en-US"/>
        </a:p>
      </dgm:t>
    </dgm:pt>
    <dgm:pt modelId="{36930F15-23CB-4FDB-8393-75D55426B30C}" type="sibTrans" cxnId="{6E6DF4D6-BECC-4D2E-8C4E-32AE9289562B}">
      <dgm:prSet/>
      <dgm:spPr/>
      <dgm:t>
        <a:bodyPr/>
        <a:lstStyle/>
        <a:p>
          <a:endParaRPr lang="en-US"/>
        </a:p>
      </dgm:t>
    </dgm:pt>
    <dgm:pt modelId="{4E9FC62A-C50C-48AB-B085-38DAC6A522CD}">
      <dgm:prSet/>
      <dgm:spPr/>
      <dgm:t>
        <a:bodyPr/>
        <a:lstStyle/>
        <a:p>
          <a:r>
            <a:rPr lang="en-GB"/>
            <a:t>There are three different methods commonly associated with the collection of information. </a:t>
          </a:r>
          <a:endParaRPr lang="en-US"/>
        </a:p>
      </dgm:t>
    </dgm:pt>
    <dgm:pt modelId="{468DF3AF-36E9-4FCF-A6FE-A63F12AF7AB6}" type="parTrans" cxnId="{02CBD367-76AE-4266-B8EE-6C60AE51B354}">
      <dgm:prSet/>
      <dgm:spPr/>
      <dgm:t>
        <a:bodyPr/>
        <a:lstStyle/>
        <a:p>
          <a:endParaRPr lang="en-US"/>
        </a:p>
      </dgm:t>
    </dgm:pt>
    <dgm:pt modelId="{027C107D-6318-4B60-97EB-C3CEC113C580}" type="sibTrans" cxnId="{02CBD367-76AE-4266-B8EE-6C60AE51B354}">
      <dgm:prSet/>
      <dgm:spPr/>
      <dgm:t>
        <a:bodyPr/>
        <a:lstStyle/>
        <a:p>
          <a:endParaRPr lang="en-US"/>
        </a:p>
      </dgm:t>
    </dgm:pt>
    <dgm:pt modelId="{499F10E6-19CD-42BA-BA14-2B7E6DE8FCD0}">
      <dgm:prSet/>
      <dgm:spPr/>
      <dgm:t>
        <a:bodyPr/>
        <a:lstStyle/>
        <a:p>
          <a:r>
            <a:rPr lang="en-GB" dirty="0"/>
            <a:t>The information can be collected from a variety of sources – officers, investigations, community, social media, crime stoppers, surveillance, CCTV, Registered sources, or computer data…</a:t>
          </a:r>
          <a:endParaRPr lang="en-US" dirty="0"/>
        </a:p>
      </dgm:t>
    </dgm:pt>
    <dgm:pt modelId="{0ECC81F3-D09A-4ED3-A86C-35399DED4A02}" type="parTrans" cxnId="{4646CBCA-2575-4BD4-85F2-81144ABEAE2C}">
      <dgm:prSet/>
      <dgm:spPr/>
      <dgm:t>
        <a:bodyPr/>
        <a:lstStyle/>
        <a:p>
          <a:endParaRPr lang="en-US"/>
        </a:p>
      </dgm:t>
    </dgm:pt>
    <dgm:pt modelId="{96B50D22-1218-4E6F-9132-445B5CCFFD72}" type="sibTrans" cxnId="{4646CBCA-2575-4BD4-85F2-81144ABEAE2C}">
      <dgm:prSet/>
      <dgm:spPr/>
      <dgm:t>
        <a:bodyPr/>
        <a:lstStyle/>
        <a:p>
          <a:endParaRPr lang="en-US"/>
        </a:p>
      </dgm:t>
    </dgm:pt>
    <dgm:pt modelId="{1D152904-4658-4E31-822E-1D4A2F352A98}">
      <dgm:prSet/>
      <dgm:spPr/>
      <dgm:t>
        <a:bodyPr/>
        <a:lstStyle/>
        <a:p>
          <a:r>
            <a:rPr lang="en-GB"/>
            <a:t>You need to be aware that sometimes the source of the information may need to be treated in a confidential or sensitive manner.</a:t>
          </a:r>
          <a:endParaRPr lang="en-US"/>
        </a:p>
      </dgm:t>
    </dgm:pt>
    <dgm:pt modelId="{011B1245-A79A-4D1E-AD14-7703CFFBB9CC}" type="parTrans" cxnId="{6110A0DE-B268-476C-A1D0-4AE2D5EB9642}">
      <dgm:prSet/>
      <dgm:spPr/>
      <dgm:t>
        <a:bodyPr/>
        <a:lstStyle/>
        <a:p>
          <a:endParaRPr lang="en-US"/>
        </a:p>
      </dgm:t>
    </dgm:pt>
    <dgm:pt modelId="{B1ACC6E5-E5A6-462B-AD79-C3C07E6BEB0D}" type="sibTrans" cxnId="{6110A0DE-B268-476C-A1D0-4AE2D5EB9642}">
      <dgm:prSet/>
      <dgm:spPr/>
      <dgm:t>
        <a:bodyPr/>
        <a:lstStyle/>
        <a:p>
          <a:endParaRPr lang="en-US"/>
        </a:p>
      </dgm:t>
    </dgm:pt>
    <dgm:pt modelId="{27023279-FC8A-4C6C-8943-2A1894A49CC9}">
      <dgm:prSet/>
      <dgm:spPr/>
      <dgm:t>
        <a:bodyPr/>
        <a:lstStyle/>
        <a:p>
          <a:r>
            <a:rPr lang="en-GB"/>
            <a:t>The 3X5X2 Intelligence System is simply how the information is recorded on intelligence logs, how it is graded and how it should be disseminated…</a:t>
          </a:r>
          <a:endParaRPr lang="en-US"/>
        </a:p>
      </dgm:t>
    </dgm:pt>
    <dgm:pt modelId="{45E53772-4697-4A34-9DFC-4BEEAFE6AC44}" type="parTrans" cxnId="{0FDB523E-4076-40B3-BFB0-FFB3085FE32C}">
      <dgm:prSet/>
      <dgm:spPr/>
      <dgm:t>
        <a:bodyPr/>
        <a:lstStyle/>
        <a:p>
          <a:endParaRPr lang="en-US"/>
        </a:p>
      </dgm:t>
    </dgm:pt>
    <dgm:pt modelId="{FE77E9AD-B751-473F-BE38-7E0F39397BD7}" type="sibTrans" cxnId="{0FDB523E-4076-40B3-BFB0-FFB3085FE32C}">
      <dgm:prSet/>
      <dgm:spPr/>
      <dgm:t>
        <a:bodyPr/>
        <a:lstStyle/>
        <a:p>
          <a:endParaRPr lang="en-US"/>
        </a:p>
      </dgm:t>
    </dgm:pt>
    <dgm:pt modelId="{6C434C8A-D780-49DA-A95E-91B7765FDB67}">
      <dgm:prSet/>
      <dgm:spPr/>
      <dgm:t>
        <a:bodyPr/>
        <a:lstStyle/>
        <a:p>
          <a:r>
            <a:rPr lang="en-GB"/>
            <a:t>This is recorded on a 3X5X2 Intelligence Form (mostly electronic today)…</a:t>
          </a:r>
          <a:endParaRPr lang="en-US"/>
        </a:p>
      </dgm:t>
    </dgm:pt>
    <dgm:pt modelId="{B7206435-ACF1-4C61-A892-5F26267E480C}" type="parTrans" cxnId="{4D685D6B-2FB4-4FB0-92B3-E17DCA0A6405}">
      <dgm:prSet/>
      <dgm:spPr/>
      <dgm:t>
        <a:bodyPr/>
        <a:lstStyle/>
        <a:p>
          <a:endParaRPr lang="en-US"/>
        </a:p>
      </dgm:t>
    </dgm:pt>
    <dgm:pt modelId="{DD80A4C8-59D1-46C3-9425-BA8D57AF87D9}" type="sibTrans" cxnId="{4D685D6B-2FB4-4FB0-92B3-E17DCA0A6405}">
      <dgm:prSet/>
      <dgm:spPr/>
      <dgm:t>
        <a:bodyPr/>
        <a:lstStyle/>
        <a:p>
          <a:endParaRPr lang="en-US"/>
        </a:p>
      </dgm:t>
    </dgm:pt>
    <dgm:pt modelId="{CCC99C4C-56E6-3345-8C06-F42E11EDD7B4}" type="pres">
      <dgm:prSet presAssocID="{C1418175-4456-469F-95D5-F4E0E3BEBE1A}" presName="diagram" presStyleCnt="0">
        <dgm:presLayoutVars>
          <dgm:dir/>
          <dgm:resizeHandles val="exact"/>
        </dgm:presLayoutVars>
      </dgm:prSet>
      <dgm:spPr/>
    </dgm:pt>
    <dgm:pt modelId="{1690723F-DD77-F649-B42C-2A0D3EB7C8C3}" type="pres">
      <dgm:prSet presAssocID="{54316997-EC46-4872-B631-C48E2FCE6F5D}" presName="node" presStyleLbl="node1" presStyleIdx="0" presStyleCnt="8">
        <dgm:presLayoutVars>
          <dgm:bulletEnabled val="1"/>
        </dgm:presLayoutVars>
      </dgm:prSet>
      <dgm:spPr/>
    </dgm:pt>
    <dgm:pt modelId="{85F4BDB5-CD50-A045-8826-1ED04D6B35CC}" type="pres">
      <dgm:prSet presAssocID="{C408BEA3-A87C-4E51-9718-75D9FD30E426}" presName="sibTrans" presStyleCnt="0"/>
      <dgm:spPr/>
    </dgm:pt>
    <dgm:pt modelId="{6A22B59A-37EC-8647-B064-4690FF3E361E}" type="pres">
      <dgm:prSet presAssocID="{7087F15F-6C36-46C9-A289-F37C97943B12}" presName="node" presStyleLbl="node1" presStyleIdx="1" presStyleCnt="8">
        <dgm:presLayoutVars>
          <dgm:bulletEnabled val="1"/>
        </dgm:presLayoutVars>
      </dgm:prSet>
      <dgm:spPr/>
    </dgm:pt>
    <dgm:pt modelId="{70DA1756-B6BF-3D4C-AAAF-C640FF17EA71}" type="pres">
      <dgm:prSet presAssocID="{9AFDC6FD-C0E1-4D9A-8623-46ADB14BE344}" presName="sibTrans" presStyleCnt="0"/>
      <dgm:spPr/>
    </dgm:pt>
    <dgm:pt modelId="{B18C52D2-AB5E-B14B-89B6-CAEA3C65B827}" type="pres">
      <dgm:prSet presAssocID="{B645B1B2-E242-44B8-B050-CF06E3F08364}" presName="node" presStyleLbl="node1" presStyleIdx="2" presStyleCnt="8">
        <dgm:presLayoutVars>
          <dgm:bulletEnabled val="1"/>
        </dgm:presLayoutVars>
      </dgm:prSet>
      <dgm:spPr/>
    </dgm:pt>
    <dgm:pt modelId="{CD2C2D79-A72B-3944-AAD7-B1E70B1846EE}" type="pres">
      <dgm:prSet presAssocID="{36930F15-23CB-4FDB-8393-75D55426B30C}" presName="sibTrans" presStyleCnt="0"/>
      <dgm:spPr/>
    </dgm:pt>
    <dgm:pt modelId="{2B677255-FEAA-524A-A2D9-45C591F826E8}" type="pres">
      <dgm:prSet presAssocID="{4E9FC62A-C50C-48AB-B085-38DAC6A522CD}" presName="node" presStyleLbl="node1" presStyleIdx="3" presStyleCnt="8">
        <dgm:presLayoutVars>
          <dgm:bulletEnabled val="1"/>
        </dgm:presLayoutVars>
      </dgm:prSet>
      <dgm:spPr/>
    </dgm:pt>
    <dgm:pt modelId="{FF4F84D0-25CD-8041-9CA8-EAE7374930C8}" type="pres">
      <dgm:prSet presAssocID="{027C107D-6318-4B60-97EB-C3CEC113C580}" presName="sibTrans" presStyleCnt="0"/>
      <dgm:spPr/>
    </dgm:pt>
    <dgm:pt modelId="{11F7BD8D-D320-4B43-905E-EBD55204233B}" type="pres">
      <dgm:prSet presAssocID="{499F10E6-19CD-42BA-BA14-2B7E6DE8FCD0}" presName="node" presStyleLbl="node1" presStyleIdx="4" presStyleCnt="8">
        <dgm:presLayoutVars>
          <dgm:bulletEnabled val="1"/>
        </dgm:presLayoutVars>
      </dgm:prSet>
      <dgm:spPr/>
    </dgm:pt>
    <dgm:pt modelId="{4AB9C97E-49BE-474B-A603-1AD8F5811EA2}" type="pres">
      <dgm:prSet presAssocID="{96B50D22-1218-4E6F-9132-445B5CCFFD72}" presName="sibTrans" presStyleCnt="0"/>
      <dgm:spPr/>
    </dgm:pt>
    <dgm:pt modelId="{FA0AED5B-805D-F346-9697-0A84B01D5354}" type="pres">
      <dgm:prSet presAssocID="{1D152904-4658-4E31-822E-1D4A2F352A98}" presName="node" presStyleLbl="node1" presStyleIdx="5" presStyleCnt="8">
        <dgm:presLayoutVars>
          <dgm:bulletEnabled val="1"/>
        </dgm:presLayoutVars>
      </dgm:prSet>
      <dgm:spPr/>
    </dgm:pt>
    <dgm:pt modelId="{D7DC0D5B-111E-2342-85E7-C1E42E8B6044}" type="pres">
      <dgm:prSet presAssocID="{B1ACC6E5-E5A6-462B-AD79-C3C07E6BEB0D}" presName="sibTrans" presStyleCnt="0"/>
      <dgm:spPr/>
    </dgm:pt>
    <dgm:pt modelId="{48BD88FE-F316-7E46-BF02-2013B140A0A7}" type="pres">
      <dgm:prSet presAssocID="{27023279-FC8A-4C6C-8943-2A1894A49CC9}" presName="node" presStyleLbl="node1" presStyleIdx="6" presStyleCnt="8">
        <dgm:presLayoutVars>
          <dgm:bulletEnabled val="1"/>
        </dgm:presLayoutVars>
      </dgm:prSet>
      <dgm:spPr/>
    </dgm:pt>
    <dgm:pt modelId="{5E7DF214-DC7D-E741-83BD-6BB1372BE9F6}" type="pres">
      <dgm:prSet presAssocID="{FE77E9AD-B751-473F-BE38-7E0F39397BD7}" presName="sibTrans" presStyleCnt="0"/>
      <dgm:spPr/>
    </dgm:pt>
    <dgm:pt modelId="{4491A954-ED23-E34B-BA6A-876855D5E5BA}" type="pres">
      <dgm:prSet presAssocID="{6C434C8A-D780-49DA-A95E-91B7765FDB67}" presName="node" presStyleLbl="node1" presStyleIdx="7" presStyleCnt="8">
        <dgm:presLayoutVars>
          <dgm:bulletEnabled val="1"/>
        </dgm:presLayoutVars>
      </dgm:prSet>
      <dgm:spPr/>
    </dgm:pt>
  </dgm:ptLst>
  <dgm:cxnLst>
    <dgm:cxn modelId="{BE412608-7639-4CF4-B559-97B82AC37497}" srcId="{C1418175-4456-469F-95D5-F4E0E3BEBE1A}" destId="{54316997-EC46-4872-B631-C48E2FCE6F5D}" srcOrd="0" destOrd="0" parTransId="{56EB3DF6-A640-437D-8A78-EBCB537E975E}" sibTransId="{C408BEA3-A87C-4E51-9718-75D9FD30E426}"/>
    <dgm:cxn modelId="{C221F323-F88E-2C47-9687-147346E01584}" type="presOf" srcId="{B645B1B2-E242-44B8-B050-CF06E3F08364}" destId="{B18C52D2-AB5E-B14B-89B6-CAEA3C65B827}" srcOrd="0" destOrd="0" presId="urn:microsoft.com/office/officeart/2005/8/layout/default"/>
    <dgm:cxn modelId="{0FDB523E-4076-40B3-BFB0-FFB3085FE32C}" srcId="{C1418175-4456-469F-95D5-F4E0E3BEBE1A}" destId="{27023279-FC8A-4C6C-8943-2A1894A49CC9}" srcOrd="6" destOrd="0" parTransId="{45E53772-4697-4A34-9DFC-4BEEAFE6AC44}" sibTransId="{FE77E9AD-B751-473F-BE38-7E0F39397BD7}"/>
    <dgm:cxn modelId="{02CBD367-76AE-4266-B8EE-6C60AE51B354}" srcId="{C1418175-4456-469F-95D5-F4E0E3BEBE1A}" destId="{4E9FC62A-C50C-48AB-B085-38DAC6A522CD}" srcOrd="3" destOrd="0" parTransId="{468DF3AF-36E9-4FCF-A6FE-A63F12AF7AB6}" sibTransId="{027C107D-6318-4B60-97EB-C3CEC113C580}"/>
    <dgm:cxn modelId="{4D685D6B-2FB4-4FB0-92B3-E17DCA0A6405}" srcId="{C1418175-4456-469F-95D5-F4E0E3BEBE1A}" destId="{6C434C8A-D780-49DA-A95E-91B7765FDB67}" srcOrd="7" destOrd="0" parTransId="{B7206435-ACF1-4C61-A892-5F26267E480C}" sibTransId="{DD80A4C8-59D1-46C3-9425-BA8D57AF87D9}"/>
    <dgm:cxn modelId="{F68A476C-2C8F-1A44-BEE9-5204AD36E543}" type="presOf" srcId="{C1418175-4456-469F-95D5-F4E0E3BEBE1A}" destId="{CCC99C4C-56E6-3345-8C06-F42E11EDD7B4}" srcOrd="0" destOrd="0" presId="urn:microsoft.com/office/officeart/2005/8/layout/default"/>
    <dgm:cxn modelId="{B42EF050-7A09-9D46-9F3F-48306AD4130D}" type="presOf" srcId="{7087F15F-6C36-46C9-A289-F37C97943B12}" destId="{6A22B59A-37EC-8647-B064-4690FF3E361E}" srcOrd="0" destOrd="0" presId="urn:microsoft.com/office/officeart/2005/8/layout/default"/>
    <dgm:cxn modelId="{FA1F4377-9779-DE42-8883-CC7C351C6566}" type="presOf" srcId="{27023279-FC8A-4C6C-8943-2A1894A49CC9}" destId="{48BD88FE-F316-7E46-BF02-2013B140A0A7}" srcOrd="0" destOrd="0" presId="urn:microsoft.com/office/officeart/2005/8/layout/default"/>
    <dgm:cxn modelId="{632FA580-B13A-834A-8789-D17DBCC59D1A}" type="presOf" srcId="{499F10E6-19CD-42BA-BA14-2B7E6DE8FCD0}" destId="{11F7BD8D-D320-4B43-905E-EBD55204233B}" srcOrd="0" destOrd="0" presId="urn:microsoft.com/office/officeart/2005/8/layout/default"/>
    <dgm:cxn modelId="{18E1489C-9641-8E41-A615-C13CFB6D1F19}" type="presOf" srcId="{4E9FC62A-C50C-48AB-B085-38DAC6A522CD}" destId="{2B677255-FEAA-524A-A2D9-45C591F826E8}" srcOrd="0" destOrd="0" presId="urn:microsoft.com/office/officeart/2005/8/layout/default"/>
    <dgm:cxn modelId="{AEFF54AD-B61E-0548-8EE9-546DF650B291}" type="presOf" srcId="{1D152904-4658-4E31-822E-1D4A2F352A98}" destId="{FA0AED5B-805D-F346-9697-0A84B01D5354}" srcOrd="0" destOrd="0" presId="urn:microsoft.com/office/officeart/2005/8/layout/default"/>
    <dgm:cxn modelId="{4646CBCA-2575-4BD4-85F2-81144ABEAE2C}" srcId="{C1418175-4456-469F-95D5-F4E0E3BEBE1A}" destId="{499F10E6-19CD-42BA-BA14-2B7E6DE8FCD0}" srcOrd="4" destOrd="0" parTransId="{0ECC81F3-D09A-4ED3-A86C-35399DED4A02}" sibTransId="{96B50D22-1218-4E6F-9132-445B5CCFFD72}"/>
    <dgm:cxn modelId="{B46D1DD6-3848-4F41-8F26-93FF442A2C22}" srcId="{C1418175-4456-469F-95D5-F4E0E3BEBE1A}" destId="{7087F15F-6C36-46C9-A289-F37C97943B12}" srcOrd="1" destOrd="0" parTransId="{BFC96730-8A34-4F92-9815-18D79E0B8899}" sibTransId="{9AFDC6FD-C0E1-4D9A-8623-46ADB14BE344}"/>
    <dgm:cxn modelId="{6E6DF4D6-BECC-4D2E-8C4E-32AE9289562B}" srcId="{C1418175-4456-469F-95D5-F4E0E3BEBE1A}" destId="{B645B1B2-E242-44B8-B050-CF06E3F08364}" srcOrd="2" destOrd="0" parTransId="{E8BC7659-5A47-48EE-A408-7E177DB02BAA}" sibTransId="{36930F15-23CB-4FDB-8393-75D55426B30C}"/>
    <dgm:cxn modelId="{1A8704DD-0F66-B845-93BF-DAEDE32EDFFC}" type="presOf" srcId="{6C434C8A-D780-49DA-A95E-91B7765FDB67}" destId="{4491A954-ED23-E34B-BA6A-876855D5E5BA}" srcOrd="0" destOrd="0" presId="urn:microsoft.com/office/officeart/2005/8/layout/default"/>
    <dgm:cxn modelId="{6110A0DE-B268-476C-A1D0-4AE2D5EB9642}" srcId="{C1418175-4456-469F-95D5-F4E0E3BEBE1A}" destId="{1D152904-4658-4E31-822E-1D4A2F352A98}" srcOrd="5" destOrd="0" parTransId="{011B1245-A79A-4D1E-AD14-7703CFFBB9CC}" sibTransId="{B1ACC6E5-E5A6-462B-AD79-C3C07E6BEB0D}"/>
    <dgm:cxn modelId="{7B506AE6-FF55-554A-BCF9-8654D834C1CE}" type="presOf" srcId="{54316997-EC46-4872-B631-C48E2FCE6F5D}" destId="{1690723F-DD77-F649-B42C-2A0D3EB7C8C3}" srcOrd="0" destOrd="0" presId="urn:microsoft.com/office/officeart/2005/8/layout/default"/>
    <dgm:cxn modelId="{1ACBE12C-A9E2-1D4A-951B-74F4DD164526}" type="presParOf" srcId="{CCC99C4C-56E6-3345-8C06-F42E11EDD7B4}" destId="{1690723F-DD77-F649-B42C-2A0D3EB7C8C3}" srcOrd="0" destOrd="0" presId="urn:microsoft.com/office/officeart/2005/8/layout/default"/>
    <dgm:cxn modelId="{22261F37-55FF-6F4A-9B41-E3CA371622C5}" type="presParOf" srcId="{CCC99C4C-56E6-3345-8C06-F42E11EDD7B4}" destId="{85F4BDB5-CD50-A045-8826-1ED04D6B35CC}" srcOrd="1" destOrd="0" presId="urn:microsoft.com/office/officeart/2005/8/layout/default"/>
    <dgm:cxn modelId="{C14254E5-FA32-1C47-AF9D-C29BA733F45E}" type="presParOf" srcId="{CCC99C4C-56E6-3345-8C06-F42E11EDD7B4}" destId="{6A22B59A-37EC-8647-B064-4690FF3E361E}" srcOrd="2" destOrd="0" presId="urn:microsoft.com/office/officeart/2005/8/layout/default"/>
    <dgm:cxn modelId="{D8912D7F-3572-BC4C-9DE7-70790C77CB5A}" type="presParOf" srcId="{CCC99C4C-56E6-3345-8C06-F42E11EDD7B4}" destId="{70DA1756-B6BF-3D4C-AAAF-C640FF17EA71}" srcOrd="3" destOrd="0" presId="urn:microsoft.com/office/officeart/2005/8/layout/default"/>
    <dgm:cxn modelId="{42F6AC0E-980B-9E40-B266-DCB505BF5219}" type="presParOf" srcId="{CCC99C4C-56E6-3345-8C06-F42E11EDD7B4}" destId="{B18C52D2-AB5E-B14B-89B6-CAEA3C65B827}" srcOrd="4" destOrd="0" presId="urn:microsoft.com/office/officeart/2005/8/layout/default"/>
    <dgm:cxn modelId="{78D25BDF-A1F4-7849-B78D-512B27B901AD}" type="presParOf" srcId="{CCC99C4C-56E6-3345-8C06-F42E11EDD7B4}" destId="{CD2C2D79-A72B-3944-AAD7-B1E70B1846EE}" srcOrd="5" destOrd="0" presId="urn:microsoft.com/office/officeart/2005/8/layout/default"/>
    <dgm:cxn modelId="{831FD834-02C2-3148-8790-269F6D1A012C}" type="presParOf" srcId="{CCC99C4C-56E6-3345-8C06-F42E11EDD7B4}" destId="{2B677255-FEAA-524A-A2D9-45C591F826E8}" srcOrd="6" destOrd="0" presId="urn:microsoft.com/office/officeart/2005/8/layout/default"/>
    <dgm:cxn modelId="{CACBA00F-766E-3849-B67B-29E5EF6B92DC}" type="presParOf" srcId="{CCC99C4C-56E6-3345-8C06-F42E11EDD7B4}" destId="{FF4F84D0-25CD-8041-9CA8-EAE7374930C8}" srcOrd="7" destOrd="0" presId="urn:microsoft.com/office/officeart/2005/8/layout/default"/>
    <dgm:cxn modelId="{AD42AD45-4D8C-6C46-8E84-035A7AAE40F0}" type="presParOf" srcId="{CCC99C4C-56E6-3345-8C06-F42E11EDD7B4}" destId="{11F7BD8D-D320-4B43-905E-EBD55204233B}" srcOrd="8" destOrd="0" presId="urn:microsoft.com/office/officeart/2005/8/layout/default"/>
    <dgm:cxn modelId="{384E7CCF-CC19-AB4C-9251-D9B6DB6CD6AF}" type="presParOf" srcId="{CCC99C4C-56E6-3345-8C06-F42E11EDD7B4}" destId="{4AB9C97E-49BE-474B-A603-1AD8F5811EA2}" srcOrd="9" destOrd="0" presId="urn:microsoft.com/office/officeart/2005/8/layout/default"/>
    <dgm:cxn modelId="{6F174087-9494-0C4B-A403-295B37087994}" type="presParOf" srcId="{CCC99C4C-56E6-3345-8C06-F42E11EDD7B4}" destId="{FA0AED5B-805D-F346-9697-0A84B01D5354}" srcOrd="10" destOrd="0" presId="urn:microsoft.com/office/officeart/2005/8/layout/default"/>
    <dgm:cxn modelId="{5DFC50E9-7B47-E647-8E70-5163A0583C05}" type="presParOf" srcId="{CCC99C4C-56E6-3345-8C06-F42E11EDD7B4}" destId="{D7DC0D5B-111E-2342-85E7-C1E42E8B6044}" srcOrd="11" destOrd="0" presId="urn:microsoft.com/office/officeart/2005/8/layout/default"/>
    <dgm:cxn modelId="{DC1D0623-23A0-7B4A-B815-45BD4AE3A72C}" type="presParOf" srcId="{CCC99C4C-56E6-3345-8C06-F42E11EDD7B4}" destId="{48BD88FE-F316-7E46-BF02-2013B140A0A7}" srcOrd="12" destOrd="0" presId="urn:microsoft.com/office/officeart/2005/8/layout/default"/>
    <dgm:cxn modelId="{E580EAA4-CC3B-2049-80D9-244882B2C34F}" type="presParOf" srcId="{CCC99C4C-56E6-3345-8C06-F42E11EDD7B4}" destId="{5E7DF214-DC7D-E741-83BD-6BB1372BE9F6}" srcOrd="13" destOrd="0" presId="urn:microsoft.com/office/officeart/2005/8/layout/default"/>
    <dgm:cxn modelId="{76B48D09-A3EF-A14B-864C-C4F24AD88A84}" type="presParOf" srcId="{CCC99C4C-56E6-3345-8C06-F42E11EDD7B4}" destId="{4491A954-ED23-E34B-BA6A-876855D5E5B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DAC68C1-7B22-4408-9D6A-2D8C165EE5D4}" type="doc">
      <dgm:prSet loTypeId="urn:microsoft.com/office/officeart/2005/8/layout/process2" loCatId="process" qsTypeId="urn:microsoft.com/office/officeart/2005/8/quickstyle/simple1" qsCatId="simple" csTypeId="urn:microsoft.com/office/officeart/2005/8/colors/accent1_3" csCatId="accent1" phldr="1"/>
      <dgm:spPr/>
    </dgm:pt>
    <dgm:pt modelId="{D11FD99D-89CC-4549-96F2-74F3E9706B20}">
      <dgm:prSet phldrT="[Text]" custT="1"/>
      <dgm:spPr/>
      <dgm:t>
        <a:bodyPr/>
        <a:lstStyle/>
        <a:p>
          <a:r>
            <a:rPr lang="en-GB" sz="2400"/>
            <a:t>In order to be of use, intelligence must be properly evaluated &amp; its provenance assessed. The emphasis </a:t>
          </a:r>
          <a:r>
            <a:rPr lang="en-GB" sz="2400" b="1"/>
            <a:t>MUST</a:t>
          </a:r>
          <a:r>
            <a:rPr lang="en-GB" sz="2400"/>
            <a:t> be on integrity in the use of intelligence </a:t>
          </a:r>
          <a:endParaRPr lang="en-GB" sz="2400" dirty="0"/>
        </a:p>
      </dgm:t>
    </dgm:pt>
    <dgm:pt modelId="{6A75F1C3-3BF2-492B-8354-9C33C4798A07}" type="parTrans" cxnId="{4FF5B208-FE80-41E9-A90A-7241A034644A}">
      <dgm:prSet/>
      <dgm:spPr/>
      <dgm:t>
        <a:bodyPr/>
        <a:lstStyle/>
        <a:p>
          <a:endParaRPr lang="en-GB"/>
        </a:p>
      </dgm:t>
    </dgm:pt>
    <dgm:pt modelId="{45092FE9-9C8C-4DA9-8573-348571FD0DC9}" type="sibTrans" cxnId="{4FF5B208-FE80-41E9-A90A-7241A034644A}">
      <dgm:prSet/>
      <dgm:spPr/>
      <dgm:t>
        <a:bodyPr/>
        <a:lstStyle/>
        <a:p>
          <a:endParaRPr lang="en-GB"/>
        </a:p>
      </dgm:t>
    </dgm:pt>
    <dgm:pt modelId="{C96AE3CF-6530-4B3D-91A7-DBA9622A2F20}">
      <dgm:prSet phldrT="[Text]" custT="1"/>
      <dgm:spPr/>
      <dgm:t>
        <a:bodyPr/>
        <a:lstStyle/>
        <a:p>
          <a:r>
            <a:rPr lang="en-GB" sz="2400"/>
            <a:t>Evaluation of ‘raw information’ is known as the </a:t>
          </a:r>
        </a:p>
        <a:p>
          <a:r>
            <a:rPr lang="en-GB" sz="3200" b="1" i="1" u="sng"/>
            <a:t>3 x 5 x 2 system</a:t>
          </a:r>
          <a:endParaRPr lang="en-GB" sz="3200" b="1" i="1" u="sng" dirty="0"/>
        </a:p>
      </dgm:t>
    </dgm:pt>
    <dgm:pt modelId="{AF1D8E62-0AC9-43F2-990F-ED90953B1D40}" type="parTrans" cxnId="{EFEDEECF-8608-4157-B0F8-750266EB25CD}">
      <dgm:prSet/>
      <dgm:spPr/>
      <dgm:t>
        <a:bodyPr/>
        <a:lstStyle/>
        <a:p>
          <a:endParaRPr lang="en-GB"/>
        </a:p>
      </dgm:t>
    </dgm:pt>
    <dgm:pt modelId="{82C9C0E5-E0C3-4FC6-8DDE-2FEA1BDA1129}" type="sibTrans" cxnId="{EFEDEECF-8608-4157-B0F8-750266EB25CD}">
      <dgm:prSet/>
      <dgm:spPr/>
      <dgm:t>
        <a:bodyPr/>
        <a:lstStyle/>
        <a:p>
          <a:endParaRPr lang="en-GB"/>
        </a:p>
      </dgm:t>
    </dgm:pt>
    <dgm:pt modelId="{EC8EF4EA-4F5F-4917-994E-2A9D29A58091}" type="pres">
      <dgm:prSet presAssocID="{5DAC68C1-7B22-4408-9D6A-2D8C165EE5D4}" presName="linearFlow" presStyleCnt="0">
        <dgm:presLayoutVars>
          <dgm:resizeHandles val="exact"/>
        </dgm:presLayoutVars>
      </dgm:prSet>
      <dgm:spPr/>
    </dgm:pt>
    <dgm:pt modelId="{2DB18A04-22A6-4602-9EEE-78285AFB2FD6}" type="pres">
      <dgm:prSet presAssocID="{D11FD99D-89CC-4549-96F2-74F3E9706B20}" presName="node" presStyleLbl="node1" presStyleIdx="0" presStyleCnt="2" custScaleX="112806">
        <dgm:presLayoutVars>
          <dgm:bulletEnabled val="1"/>
        </dgm:presLayoutVars>
      </dgm:prSet>
      <dgm:spPr/>
    </dgm:pt>
    <dgm:pt modelId="{7D4548D6-F3E9-4EC7-AA57-AE78B2A27E57}" type="pres">
      <dgm:prSet presAssocID="{45092FE9-9C8C-4DA9-8573-348571FD0DC9}" presName="sibTrans" presStyleLbl="sibTrans2D1" presStyleIdx="0" presStyleCnt="1"/>
      <dgm:spPr/>
    </dgm:pt>
    <dgm:pt modelId="{3DEF5345-C12D-49D3-8642-9793607544C9}" type="pres">
      <dgm:prSet presAssocID="{45092FE9-9C8C-4DA9-8573-348571FD0DC9}" presName="connectorText" presStyleLbl="sibTrans2D1" presStyleIdx="0" presStyleCnt="1"/>
      <dgm:spPr/>
    </dgm:pt>
    <dgm:pt modelId="{6EA15A24-9E35-43D4-9D55-9F89ACE43255}" type="pres">
      <dgm:prSet presAssocID="{C96AE3CF-6530-4B3D-91A7-DBA9622A2F20}" presName="node" presStyleLbl="node1" presStyleIdx="1" presStyleCnt="2">
        <dgm:presLayoutVars>
          <dgm:bulletEnabled val="1"/>
        </dgm:presLayoutVars>
      </dgm:prSet>
      <dgm:spPr/>
    </dgm:pt>
  </dgm:ptLst>
  <dgm:cxnLst>
    <dgm:cxn modelId="{4FF5B208-FE80-41E9-A90A-7241A034644A}" srcId="{5DAC68C1-7B22-4408-9D6A-2D8C165EE5D4}" destId="{D11FD99D-89CC-4549-96F2-74F3E9706B20}" srcOrd="0" destOrd="0" parTransId="{6A75F1C3-3BF2-492B-8354-9C33C4798A07}" sibTransId="{45092FE9-9C8C-4DA9-8573-348571FD0DC9}"/>
    <dgm:cxn modelId="{C340A824-5327-451B-AE6A-AD21DBE117B3}" type="presOf" srcId="{5DAC68C1-7B22-4408-9D6A-2D8C165EE5D4}" destId="{EC8EF4EA-4F5F-4917-994E-2A9D29A58091}" srcOrd="0" destOrd="0" presId="urn:microsoft.com/office/officeart/2005/8/layout/process2"/>
    <dgm:cxn modelId="{8424FE47-CC14-4831-BDCD-0DAB992AB75E}" type="presOf" srcId="{45092FE9-9C8C-4DA9-8573-348571FD0DC9}" destId="{7D4548D6-F3E9-4EC7-AA57-AE78B2A27E57}" srcOrd="0" destOrd="0" presId="urn:microsoft.com/office/officeart/2005/8/layout/process2"/>
    <dgm:cxn modelId="{31E31972-67E9-4BAA-A6F9-10825863B4D8}" type="presOf" srcId="{C96AE3CF-6530-4B3D-91A7-DBA9622A2F20}" destId="{6EA15A24-9E35-43D4-9D55-9F89ACE43255}" srcOrd="0" destOrd="0" presId="urn:microsoft.com/office/officeart/2005/8/layout/process2"/>
    <dgm:cxn modelId="{C8E0C8A0-70DE-48D5-B2C7-B6AA7C6B69CE}" type="presOf" srcId="{45092FE9-9C8C-4DA9-8573-348571FD0DC9}" destId="{3DEF5345-C12D-49D3-8642-9793607544C9}" srcOrd="1" destOrd="0" presId="urn:microsoft.com/office/officeart/2005/8/layout/process2"/>
    <dgm:cxn modelId="{BDE174CC-589F-4E1F-B44F-2F96BF02EB1F}" type="presOf" srcId="{D11FD99D-89CC-4549-96F2-74F3E9706B20}" destId="{2DB18A04-22A6-4602-9EEE-78285AFB2FD6}" srcOrd="0" destOrd="0" presId="urn:microsoft.com/office/officeart/2005/8/layout/process2"/>
    <dgm:cxn modelId="{EFEDEECF-8608-4157-B0F8-750266EB25CD}" srcId="{5DAC68C1-7B22-4408-9D6A-2D8C165EE5D4}" destId="{C96AE3CF-6530-4B3D-91A7-DBA9622A2F20}" srcOrd="1" destOrd="0" parTransId="{AF1D8E62-0AC9-43F2-990F-ED90953B1D40}" sibTransId="{82C9C0E5-E0C3-4FC6-8DDE-2FEA1BDA1129}"/>
    <dgm:cxn modelId="{7760F7EB-CD83-427F-9D4C-B2285E56636D}" type="presParOf" srcId="{EC8EF4EA-4F5F-4917-994E-2A9D29A58091}" destId="{2DB18A04-22A6-4602-9EEE-78285AFB2FD6}" srcOrd="0" destOrd="0" presId="urn:microsoft.com/office/officeart/2005/8/layout/process2"/>
    <dgm:cxn modelId="{B9F6AEE4-CAD0-49DB-8C09-E86F79A0D139}" type="presParOf" srcId="{EC8EF4EA-4F5F-4917-994E-2A9D29A58091}" destId="{7D4548D6-F3E9-4EC7-AA57-AE78B2A27E57}" srcOrd="1" destOrd="0" presId="urn:microsoft.com/office/officeart/2005/8/layout/process2"/>
    <dgm:cxn modelId="{E6FC7273-3997-4833-9CA7-DD9B0E4415C1}" type="presParOf" srcId="{7D4548D6-F3E9-4EC7-AA57-AE78B2A27E57}" destId="{3DEF5345-C12D-49D3-8642-9793607544C9}" srcOrd="0" destOrd="0" presId="urn:microsoft.com/office/officeart/2005/8/layout/process2"/>
    <dgm:cxn modelId="{29CDBAD2-1517-4C84-A72B-D71A899F276E}" type="presParOf" srcId="{EC8EF4EA-4F5F-4917-994E-2A9D29A58091}" destId="{6EA15A24-9E35-43D4-9D55-9F89ACE43255}"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349317A-12A5-41AF-8360-A812BC0FA30F}" type="doc">
      <dgm:prSet loTypeId="urn:microsoft.com/office/officeart/2011/layout/CircleProcess" loCatId="process" qsTypeId="urn:microsoft.com/office/officeart/2005/8/quickstyle/simple1" qsCatId="simple" csTypeId="urn:microsoft.com/office/officeart/2005/8/colors/accent1_3" csCatId="accent1" phldr="1"/>
      <dgm:spPr/>
      <dgm:t>
        <a:bodyPr/>
        <a:lstStyle/>
        <a:p>
          <a:endParaRPr lang="en-GB"/>
        </a:p>
      </dgm:t>
    </dgm:pt>
    <dgm:pt modelId="{DFC303D7-682F-4B0E-B1D5-0DB19E3BDA72}">
      <dgm:prSet phldrT="[Text]" custT="1"/>
      <dgm:spPr/>
      <dgm:t>
        <a:bodyPr/>
        <a:lstStyle/>
        <a:p>
          <a:r>
            <a:rPr lang="en-GB" sz="2400" dirty="0"/>
            <a:t>1. Reliable</a:t>
          </a:r>
        </a:p>
      </dgm:t>
    </dgm:pt>
    <dgm:pt modelId="{4532F4B1-7047-4E27-836C-58E7BB13E14B}" type="parTrans" cxnId="{29A78679-1938-4AF7-94A7-018600E4DCE4}">
      <dgm:prSet/>
      <dgm:spPr/>
      <dgm:t>
        <a:bodyPr/>
        <a:lstStyle/>
        <a:p>
          <a:endParaRPr lang="en-GB"/>
        </a:p>
      </dgm:t>
    </dgm:pt>
    <dgm:pt modelId="{7F7D92B4-E7AB-456E-81F0-05CA685FBECD}" type="sibTrans" cxnId="{29A78679-1938-4AF7-94A7-018600E4DCE4}">
      <dgm:prSet/>
      <dgm:spPr/>
      <dgm:t>
        <a:bodyPr/>
        <a:lstStyle/>
        <a:p>
          <a:endParaRPr lang="en-GB"/>
        </a:p>
      </dgm:t>
    </dgm:pt>
    <dgm:pt modelId="{770E4F45-A032-4B38-8EFF-6CBC958A229F}">
      <dgm:prSet phldrT="[Text]" custT="1"/>
      <dgm:spPr/>
      <dgm:t>
        <a:bodyPr/>
        <a:lstStyle/>
        <a:p>
          <a:r>
            <a:rPr lang="en-GB" sz="2400" dirty="0"/>
            <a:t>2. Untested</a:t>
          </a:r>
        </a:p>
      </dgm:t>
    </dgm:pt>
    <dgm:pt modelId="{390C2F86-B80F-4C34-8A0B-7DED24A833E5}" type="parTrans" cxnId="{2FBCE579-BDF3-4639-AD49-DB336868DB5F}">
      <dgm:prSet/>
      <dgm:spPr/>
      <dgm:t>
        <a:bodyPr/>
        <a:lstStyle/>
        <a:p>
          <a:endParaRPr lang="en-GB"/>
        </a:p>
      </dgm:t>
    </dgm:pt>
    <dgm:pt modelId="{E7422429-204D-4653-9174-5C41FAE99103}" type="sibTrans" cxnId="{2FBCE579-BDF3-4639-AD49-DB336868DB5F}">
      <dgm:prSet/>
      <dgm:spPr/>
      <dgm:t>
        <a:bodyPr/>
        <a:lstStyle/>
        <a:p>
          <a:endParaRPr lang="en-GB"/>
        </a:p>
      </dgm:t>
    </dgm:pt>
    <dgm:pt modelId="{8D97A7FE-F2C4-4BA2-8B8E-A73FDFA56ED5}">
      <dgm:prSet phldrT="[Text]" custT="1"/>
      <dgm:spPr/>
      <dgm:t>
        <a:bodyPr/>
        <a:lstStyle/>
        <a:p>
          <a:r>
            <a:rPr lang="en-GB" sz="2400" dirty="0"/>
            <a:t>3. Not reliable</a:t>
          </a:r>
        </a:p>
      </dgm:t>
    </dgm:pt>
    <dgm:pt modelId="{016994B7-5C37-4D7B-9288-DE01E3B82BFC}" type="parTrans" cxnId="{BE56E4EE-D51C-4754-AAA0-7D4B76DB5417}">
      <dgm:prSet/>
      <dgm:spPr/>
      <dgm:t>
        <a:bodyPr/>
        <a:lstStyle/>
        <a:p>
          <a:endParaRPr lang="en-GB"/>
        </a:p>
      </dgm:t>
    </dgm:pt>
    <dgm:pt modelId="{EEBA7664-F434-49EA-90AB-E6C82C66EFF6}" type="sibTrans" cxnId="{BE56E4EE-D51C-4754-AAA0-7D4B76DB5417}">
      <dgm:prSet/>
      <dgm:spPr/>
      <dgm:t>
        <a:bodyPr/>
        <a:lstStyle/>
        <a:p>
          <a:endParaRPr lang="en-GB"/>
        </a:p>
      </dgm:t>
    </dgm:pt>
    <dgm:pt modelId="{EC6B0FF5-9DA0-4582-827B-079B84A5D3B1}" type="pres">
      <dgm:prSet presAssocID="{8349317A-12A5-41AF-8360-A812BC0FA30F}" presName="Name0" presStyleCnt="0">
        <dgm:presLayoutVars>
          <dgm:chMax val="11"/>
          <dgm:chPref val="11"/>
          <dgm:dir/>
          <dgm:resizeHandles/>
        </dgm:presLayoutVars>
      </dgm:prSet>
      <dgm:spPr/>
    </dgm:pt>
    <dgm:pt modelId="{330C91F6-90A8-4D46-91DB-0F52DB82A490}" type="pres">
      <dgm:prSet presAssocID="{8D97A7FE-F2C4-4BA2-8B8E-A73FDFA56ED5}" presName="Accent3" presStyleCnt="0"/>
      <dgm:spPr/>
    </dgm:pt>
    <dgm:pt modelId="{32F089C4-53FA-4093-9CCA-0E3687A7A897}" type="pres">
      <dgm:prSet presAssocID="{8D97A7FE-F2C4-4BA2-8B8E-A73FDFA56ED5}" presName="Accent" presStyleLbl="node1" presStyleIdx="0" presStyleCnt="3"/>
      <dgm:spPr/>
    </dgm:pt>
    <dgm:pt modelId="{12C51C75-457C-4F31-BEA7-15369617E02D}" type="pres">
      <dgm:prSet presAssocID="{8D97A7FE-F2C4-4BA2-8B8E-A73FDFA56ED5}" presName="ParentBackground3" presStyleCnt="0"/>
      <dgm:spPr/>
    </dgm:pt>
    <dgm:pt modelId="{3B1AFBA2-DA35-4255-9BD6-40C7479FF5A9}" type="pres">
      <dgm:prSet presAssocID="{8D97A7FE-F2C4-4BA2-8B8E-A73FDFA56ED5}" presName="ParentBackground" presStyleLbl="fgAcc1" presStyleIdx="0" presStyleCnt="3"/>
      <dgm:spPr/>
    </dgm:pt>
    <dgm:pt modelId="{5C20F21B-DE06-46A3-9E7A-1163B6D8FC2F}" type="pres">
      <dgm:prSet presAssocID="{8D97A7FE-F2C4-4BA2-8B8E-A73FDFA56ED5}" presName="Parent3" presStyleLbl="revTx" presStyleIdx="0" presStyleCnt="0">
        <dgm:presLayoutVars>
          <dgm:chMax val="1"/>
          <dgm:chPref val="1"/>
          <dgm:bulletEnabled val="1"/>
        </dgm:presLayoutVars>
      </dgm:prSet>
      <dgm:spPr/>
    </dgm:pt>
    <dgm:pt modelId="{0C3818F2-B001-43E8-A7EA-6737D949A58A}" type="pres">
      <dgm:prSet presAssocID="{770E4F45-A032-4B38-8EFF-6CBC958A229F}" presName="Accent2" presStyleCnt="0"/>
      <dgm:spPr/>
    </dgm:pt>
    <dgm:pt modelId="{76425446-E135-47DB-82F0-C01393517F74}" type="pres">
      <dgm:prSet presAssocID="{770E4F45-A032-4B38-8EFF-6CBC958A229F}" presName="Accent" presStyleLbl="node1" presStyleIdx="1" presStyleCnt="3"/>
      <dgm:spPr/>
    </dgm:pt>
    <dgm:pt modelId="{02041F0F-B3F1-400A-8192-6FF60AFE9CB9}" type="pres">
      <dgm:prSet presAssocID="{770E4F45-A032-4B38-8EFF-6CBC958A229F}" presName="ParentBackground2" presStyleCnt="0"/>
      <dgm:spPr/>
    </dgm:pt>
    <dgm:pt modelId="{862DCB22-0A4E-4822-AFBF-2A66B5496CF2}" type="pres">
      <dgm:prSet presAssocID="{770E4F45-A032-4B38-8EFF-6CBC958A229F}" presName="ParentBackground" presStyleLbl="fgAcc1" presStyleIdx="1" presStyleCnt="3"/>
      <dgm:spPr/>
    </dgm:pt>
    <dgm:pt modelId="{C7D1EA15-5E92-48A0-809C-FE06F52D4B77}" type="pres">
      <dgm:prSet presAssocID="{770E4F45-A032-4B38-8EFF-6CBC958A229F}" presName="Parent2" presStyleLbl="revTx" presStyleIdx="0" presStyleCnt="0">
        <dgm:presLayoutVars>
          <dgm:chMax val="1"/>
          <dgm:chPref val="1"/>
          <dgm:bulletEnabled val="1"/>
        </dgm:presLayoutVars>
      </dgm:prSet>
      <dgm:spPr/>
    </dgm:pt>
    <dgm:pt modelId="{CD7858FE-351E-4B11-A497-B139A44CB84E}" type="pres">
      <dgm:prSet presAssocID="{DFC303D7-682F-4B0E-B1D5-0DB19E3BDA72}" presName="Accent1" presStyleCnt="0"/>
      <dgm:spPr/>
    </dgm:pt>
    <dgm:pt modelId="{650EF5BC-3CDD-40E1-BF4C-407A5B95C405}" type="pres">
      <dgm:prSet presAssocID="{DFC303D7-682F-4B0E-B1D5-0DB19E3BDA72}" presName="Accent" presStyleLbl="node1" presStyleIdx="2" presStyleCnt="3"/>
      <dgm:spPr/>
    </dgm:pt>
    <dgm:pt modelId="{E0B6807D-D179-4280-BC56-734BA467C2D6}" type="pres">
      <dgm:prSet presAssocID="{DFC303D7-682F-4B0E-B1D5-0DB19E3BDA72}" presName="ParentBackground1" presStyleCnt="0"/>
      <dgm:spPr/>
    </dgm:pt>
    <dgm:pt modelId="{4192C9EA-5D33-4E0F-A473-7845880C1C7B}" type="pres">
      <dgm:prSet presAssocID="{DFC303D7-682F-4B0E-B1D5-0DB19E3BDA72}" presName="ParentBackground" presStyleLbl="fgAcc1" presStyleIdx="2" presStyleCnt="3"/>
      <dgm:spPr/>
    </dgm:pt>
    <dgm:pt modelId="{FF94DD65-C6E7-42ED-A177-F52B0FE4F255}" type="pres">
      <dgm:prSet presAssocID="{DFC303D7-682F-4B0E-B1D5-0DB19E3BDA72}" presName="Parent1" presStyleLbl="revTx" presStyleIdx="0" presStyleCnt="0">
        <dgm:presLayoutVars>
          <dgm:chMax val="1"/>
          <dgm:chPref val="1"/>
          <dgm:bulletEnabled val="1"/>
        </dgm:presLayoutVars>
      </dgm:prSet>
      <dgm:spPr/>
    </dgm:pt>
  </dgm:ptLst>
  <dgm:cxnLst>
    <dgm:cxn modelId="{3C28271D-5640-4023-9242-9168DBFD041A}" type="presOf" srcId="{8D97A7FE-F2C4-4BA2-8B8E-A73FDFA56ED5}" destId="{3B1AFBA2-DA35-4255-9BD6-40C7479FF5A9}" srcOrd="0" destOrd="0" presId="urn:microsoft.com/office/officeart/2011/layout/CircleProcess"/>
    <dgm:cxn modelId="{4EC9A923-11B0-44D9-B4B8-AE0115BFEB55}" type="presOf" srcId="{DFC303D7-682F-4B0E-B1D5-0DB19E3BDA72}" destId="{4192C9EA-5D33-4E0F-A473-7845880C1C7B}" srcOrd="0" destOrd="0" presId="urn:microsoft.com/office/officeart/2011/layout/CircleProcess"/>
    <dgm:cxn modelId="{9079172C-C0F1-4237-9A20-EA4DA75271ED}" type="presOf" srcId="{770E4F45-A032-4B38-8EFF-6CBC958A229F}" destId="{862DCB22-0A4E-4822-AFBF-2A66B5496CF2}" srcOrd="0" destOrd="0" presId="urn:microsoft.com/office/officeart/2011/layout/CircleProcess"/>
    <dgm:cxn modelId="{6E58CA2C-EC09-4C83-AB90-B05ED1C6185B}" type="presOf" srcId="{770E4F45-A032-4B38-8EFF-6CBC958A229F}" destId="{C7D1EA15-5E92-48A0-809C-FE06F52D4B77}" srcOrd="1" destOrd="0" presId="urn:microsoft.com/office/officeart/2011/layout/CircleProcess"/>
    <dgm:cxn modelId="{0653245B-65CE-4F3D-8AAE-126C73AFAB60}" type="presOf" srcId="{8D97A7FE-F2C4-4BA2-8B8E-A73FDFA56ED5}" destId="{5C20F21B-DE06-46A3-9E7A-1163B6D8FC2F}" srcOrd="1" destOrd="0" presId="urn:microsoft.com/office/officeart/2011/layout/CircleProcess"/>
    <dgm:cxn modelId="{B3741E6F-65EF-4C6B-9D00-E7CFA8C9D978}" type="presOf" srcId="{8349317A-12A5-41AF-8360-A812BC0FA30F}" destId="{EC6B0FF5-9DA0-4582-827B-079B84A5D3B1}" srcOrd="0" destOrd="0" presId="urn:microsoft.com/office/officeart/2011/layout/CircleProcess"/>
    <dgm:cxn modelId="{29A78679-1938-4AF7-94A7-018600E4DCE4}" srcId="{8349317A-12A5-41AF-8360-A812BC0FA30F}" destId="{DFC303D7-682F-4B0E-B1D5-0DB19E3BDA72}" srcOrd="0" destOrd="0" parTransId="{4532F4B1-7047-4E27-836C-58E7BB13E14B}" sibTransId="{7F7D92B4-E7AB-456E-81F0-05CA685FBECD}"/>
    <dgm:cxn modelId="{2FBCE579-BDF3-4639-AD49-DB336868DB5F}" srcId="{8349317A-12A5-41AF-8360-A812BC0FA30F}" destId="{770E4F45-A032-4B38-8EFF-6CBC958A229F}" srcOrd="1" destOrd="0" parTransId="{390C2F86-B80F-4C34-8A0B-7DED24A833E5}" sibTransId="{E7422429-204D-4653-9174-5C41FAE99103}"/>
    <dgm:cxn modelId="{BE56E4EE-D51C-4754-AAA0-7D4B76DB5417}" srcId="{8349317A-12A5-41AF-8360-A812BC0FA30F}" destId="{8D97A7FE-F2C4-4BA2-8B8E-A73FDFA56ED5}" srcOrd="2" destOrd="0" parTransId="{016994B7-5C37-4D7B-9288-DE01E3B82BFC}" sibTransId="{EEBA7664-F434-49EA-90AB-E6C82C66EFF6}"/>
    <dgm:cxn modelId="{78CA0BF8-2D40-4EA8-B289-F5CFA1D138FE}" type="presOf" srcId="{DFC303D7-682F-4B0E-B1D5-0DB19E3BDA72}" destId="{FF94DD65-C6E7-42ED-A177-F52B0FE4F255}" srcOrd="1" destOrd="0" presId="urn:microsoft.com/office/officeart/2011/layout/CircleProcess"/>
    <dgm:cxn modelId="{12B1AA3C-C5DA-44AC-80B0-4F1F0E9F3C66}" type="presParOf" srcId="{EC6B0FF5-9DA0-4582-827B-079B84A5D3B1}" destId="{330C91F6-90A8-4D46-91DB-0F52DB82A490}" srcOrd="0" destOrd="0" presId="urn:microsoft.com/office/officeart/2011/layout/CircleProcess"/>
    <dgm:cxn modelId="{82BB9DCE-9296-4AB9-A9B7-238CB59798C5}" type="presParOf" srcId="{330C91F6-90A8-4D46-91DB-0F52DB82A490}" destId="{32F089C4-53FA-4093-9CCA-0E3687A7A897}" srcOrd="0" destOrd="0" presId="urn:microsoft.com/office/officeart/2011/layout/CircleProcess"/>
    <dgm:cxn modelId="{AEFEE48C-2326-4EBC-8CD7-A17A875F725D}" type="presParOf" srcId="{EC6B0FF5-9DA0-4582-827B-079B84A5D3B1}" destId="{12C51C75-457C-4F31-BEA7-15369617E02D}" srcOrd="1" destOrd="0" presId="urn:microsoft.com/office/officeart/2011/layout/CircleProcess"/>
    <dgm:cxn modelId="{C3B939AE-E7A8-4F48-80CE-4AC2FB2C6A89}" type="presParOf" srcId="{12C51C75-457C-4F31-BEA7-15369617E02D}" destId="{3B1AFBA2-DA35-4255-9BD6-40C7479FF5A9}" srcOrd="0" destOrd="0" presId="urn:microsoft.com/office/officeart/2011/layout/CircleProcess"/>
    <dgm:cxn modelId="{50EF4B0B-208D-478E-B01E-3849602A7D38}" type="presParOf" srcId="{EC6B0FF5-9DA0-4582-827B-079B84A5D3B1}" destId="{5C20F21B-DE06-46A3-9E7A-1163B6D8FC2F}" srcOrd="2" destOrd="0" presId="urn:microsoft.com/office/officeart/2011/layout/CircleProcess"/>
    <dgm:cxn modelId="{98F9ECD0-A61A-41D5-A858-5663B770F1D4}" type="presParOf" srcId="{EC6B0FF5-9DA0-4582-827B-079B84A5D3B1}" destId="{0C3818F2-B001-43E8-A7EA-6737D949A58A}" srcOrd="3" destOrd="0" presId="urn:microsoft.com/office/officeart/2011/layout/CircleProcess"/>
    <dgm:cxn modelId="{835ED418-CD7B-45C0-A3E2-B692C09C188B}" type="presParOf" srcId="{0C3818F2-B001-43E8-A7EA-6737D949A58A}" destId="{76425446-E135-47DB-82F0-C01393517F74}" srcOrd="0" destOrd="0" presId="urn:microsoft.com/office/officeart/2011/layout/CircleProcess"/>
    <dgm:cxn modelId="{19506494-E951-4F64-AD6C-6C3DBFF487A7}" type="presParOf" srcId="{EC6B0FF5-9DA0-4582-827B-079B84A5D3B1}" destId="{02041F0F-B3F1-400A-8192-6FF60AFE9CB9}" srcOrd="4" destOrd="0" presId="urn:microsoft.com/office/officeart/2011/layout/CircleProcess"/>
    <dgm:cxn modelId="{133220A5-C41A-4401-9C17-085EF404E7C9}" type="presParOf" srcId="{02041F0F-B3F1-400A-8192-6FF60AFE9CB9}" destId="{862DCB22-0A4E-4822-AFBF-2A66B5496CF2}" srcOrd="0" destOrd="0" presId="urn:microsoft.com/office/officeart/2011/layout/CircleProcess"/>
    <dgm:cxn modelId="{5C9169DB-D259-450E-8E9E-E83CB22AC82C}" type="presParOf" srcId="{EC6B0FF5-9DA0-4582-827B-079B84A5D3B1}" destId="{C7D1EA15-5E92-48A0-809C-FE06F52D4B77}" srcOrd="5" destOrd="0" presId="urn:microsoft.com/office/officeart/2011/layout/CircleProcess"/>
    <dgm:cxn modelId="{33D4BF8D-B1D6-4680-9DB7-4188E2C88926}" type="presParOf" srcId="{EC6B0FF5-9DA0-4582-827B-079B84A5D3B1}" destId="{CD7858FE-351E-4B11-A497-B139A44CB84E}" srcOrd="6" destOrd="0" presId="urn:microsoft.com/office/officeart/2011/layout/CircleProcess"/>
    <dgm:cxn modelId="{1DCC7D68-3357-48BC-A996-24D0B3811415}" type="presParOf" srcId="{CD7858FE-351E-4B11-A497-B139A44CB84E}" destId="{650EF5BC-3CDD-40E1-BF4C-407A5B95C405}" srcOrd="0" destOrd="0" presId="urn:microsoft.com/office/officeart/2011/layout/CircleProcess"/>
    <dgm:cxn modelId="{330BEDE2-1670-4688-870E-3152C7BAB4D3}" type="presParOf" srcId="{EC6B0FF5-9DA0-4582-827B-079B84A5D3B1}" destId="{E0B6807D-D179-4280-BC56-734BA467C2D6}" srcOrd="7" destOrd="0" presId="urn:microsoft.com/office/officeart/2011/layout/CircleProcess"/>
    <dgm:cxn modelId="{12A7241F-E8B6-4ECF-80BA-F64EBFB6D525}" type="presParOf" srcId="{E0B6807D-D179-4280-BC56-734BA467C2D6}" destId="{4192C9EA-5D33-4E0F-A473-7845880C1C7B}" srcOrd="0" destOrd="0" presId="urn:microsoft.com/office/officeart/2011/layout/CircleProcess"/>
    <dgm:cxn modelId="{65B6001E-07B3-4F92-A7F6-FBA19593A171}" type="presParOf" srcId="{EC6B0FF5-9DA0-4582-827B-079B84A5D3B1}" destId="{FF94DD65-C6E7-42ED-A177-F52B0FE4F255}" srcOrd="8" destOrd="0" presId="urn:microsoft.com/office/officeart/2011/layout/CircleProcess"/>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8BCB5A8-0668-4F54-9049-5CCE1951898F}"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CD03054A-E3B1-446F-A4C0-729BCB3CFBF7}">
      <dgm:prSet phldrT="[Text]" custT="1"/>
      <dgm:spPr/>
      <dgm:t>
        <a:bodyPr/>
        <a:lstStyle/>
        <a:p>
          <a:r>
            <a:rPr lang="en-GB" sz="2800"/>
            <a:t>A</a:t>
          </a:r>
          <a:r>
            <a:rPr lang="en-GB" sz="2400"/>
            <a:t>. Known directly to the source</a:t>
          </a:r>
          <a:endParaRPr lang="en-GB" sz="2400" dirty="0"/>
        </a:p>
      </dgm:t>
    </dgm:pt>
    <dgm:pt modelId="{9065A4DA-8EF2-4A5A-BFBA-5E158281FED2}" type="parTrans" cxnId="{D348909C-8957-4164-BAE5-874553F0758C}">
      <dgm:prSet/>
      <dgm:spPr/>
      <dgm:t>
        <a:bodyPr/>
        <a:lstStyle/>
        <a:p>
          <a:endParaRPr lang="en-GB"/>
        </a:p>
      </dgm:t>
    </dgm:pt>
    <dgm:pt modelId="{69F0A28D-6A8F-4E53-9206-E85A8691CF48}" type="sibTrans" cxnId="{D348909C-8957-4164-BAE5-874553F0758C}">
      <dgm:prSet/>
      <dgm:spPr/>
      <dgm:t>
        <a:bodyPr/>
        <a:lstStyle/>
        <a:p>
          <a:endParaRPr lang="en-GB"/>
        </a:p>
      </dgm:t>
    </dgm:pt>
    <dgm:pt modelId="{7EA7350C-23D5-4CC9-AEA9-0E5FA7B34CC5}">
      <dgm:prSet phldrT="[Text]" custT="1"/>
      <dgm:spPr/>
      <dgm:t>
        <a:bodyPr/>
        <a:lstStyle/>
        <a:p>
          <a:r>
            <a:rPr lang="en-GB" sz="2800"/>
            <a:t>B</a:t>
          </a:r>
          <a:r>
            <a:rPr lang="en-GB" sz="2400"/>
            <a:t>. Known indirectly to the source but corroborated</a:t>
          </a:r>
          <a:endParaRPr lang="en-GB" sz="2400" dirty="0"/>
        </a:p>
      </dgm:t>
    </dgm:pt>
    <dgm:pt modelId="{D5C1D03F-4E3F-498C-8502-ABAF442F78C8}" type="parTrans" cxnId="{7CFA1F56-0F4A-4767-9F33-B44B596342A6}">
      <dgm:prSet/>
      <dgm:spPr/>
      <dgm:t>
        <a:bodyPr/>
        <a:lstStyle/>
        <a:p>
          <a:endParaRPr lang="en-GB"/>
        </a:p>
      </dgm:t>
    </dgm:pt>
    <dgm:pt modelId="{54987D50-8AD0-437A-BD79-27D646047349}" type="sibTrans" cxnId="{7CFA1F56-0F4A-4767-9F33-B44B596342A6}">
      <dgm:prSet/>
      <dgm:spPr/>
      <dgm:t>
        <a:bodyPr/>
        <a:lstStyle/>
        <a:p>
          <a:endParaRPr lang="en-GB"/>
        </a:p>
      </dgm:t>
    </dgm:pt>
    <dgm:pt modelId="{4586677F-2AF6-49E5-A188-B9135EE5390F}">
      <dgm:prSet phldrT="[Text]" custT="1"/>
      <dgm:spPr/>
      <dgm:t>
        <a:bodyPr/>
        <a:lstStyle/>
        <a:p>
          <a:r>
            <a:rPr lang="en-GB" sz="2800" dirty="0"/>
            <a:t>C</a:t>
          </a:r>
          <a:r>
            <a:rPr lang="en-GB" sz="2400" dirty="0"/>
            <a:t>. Known indirectly to the source</a:t>
          </a:r>
        </a:p>
      </dgm:t>
    </dgm:pt>
    <dgm:pt modelId="{7E3F1635-3D85-4E8E-BA7D-A72FB8FBB88D}" type="parTrans" cxnId="{B67CD50C-6A2D-43D2-83D8-4935A973C8FF}">
      <dgm:prSet/>
      <dgm:spPr/>
      <dgm:t>
        <a:bodyPr/>
        <a:lstStyle/>
        <a:p>
          <a:endParaRPr lang="en-GB"/>
        </a:p>
      </dgm:t>
    </dgm:pt>
    <dgm:pt modelId="{DB9DA423-A0BE-4C3D-BF4C-9E9B8B146BA1}" type="sibTrans" cxnId="{B67CD50C-6A2D-43D2-83D8-4935A973C8FF}">
      <dgm:prSet/>
      <dgm:spPr/>
      <dgm:t>
        <a:bodyPr/>
        <a:lstStyle/>
        <a:p>
          <a:endParaRPr lang="en-GB"/>
        </a:p>
      </dgm:t>
    </dgm:pt>
    <dgm:pt modelId="{086AA187-13EC-42A5-878C-EBFEFD58EB4E}">
      <dgm:prSet phldrT="[Text]" custT="1"/>
      <dgm:spPr/>
      <dgm:t>
        <a:bodyPr/>
        <a:lstStyle/>
        <a:p>
          <a:r>
            <a:rPr lang="en-GB" sz="2800"/>
            <a:t>D</a:t>
          </a:r>
          <a:r>
            <a:rPr lang="en-GB" sz="2400"/>
            <a:t>. Not known</a:t>
          </a:r>
          <a:endParaRPr lang="en-GB" sz="2400" dirty="0"/>
        </a:p>
      </dgm:t>
    </dgm:pt>
    <dgm:pt modelId="{5B79C2F0-7613-4855-9029-2A3D6D75DC23}" type="parTrans" cxnId="{CC5663BC-8DEE-4792-B6D1-F876219A9671}">
      <dgm:prSet/>
      <dgm:spPr/>
      <dgm:t>
        <a:bodyPr/>
        <a:lstStyle/>
        <a:p>
          <a:endParaRPr lang="en-GB"/>
        </a:p>
      </dgm:t>
    </dgm:pt>
    <dgm:pt modelId="{DD78460E-AAA7-4838-9B8D-89C9E4C311BA}" type="sibTrans" cxnId="{CC5663BC-8DEE-4792-B6D1-F876219A9671}">
      <dgm:prSet/>
      <dgm:spPr/>
      <dgm:t>
        <a:bodyPr/>
        <a:lstStyle/>
        <a:p>
          <a:endParaRPr lang="en-GB"/>
        </a:p>
      </dgm:t>
    </dgm:pt>
    <dgm:pt modelId="{DE5573D8-AF21-45CE-9538-DEDF6F79200A}">
      <dgm:prSet phldrT="[Text]" custT="1"/>
      <dgm:spPr/>
      <dgm:t>
        <a:bodyPr/>
        <a:lstStyle/>
        <a:p>
          <a:r>
            <a:rPr lang="en-GB" sz="2800"/>
            <a:t>E</a:t>
          </a:r>
          <a:r>
            <a:rPr lang="en-GB" sz="2400"/>
            <a:t>. Suspected to be false</a:t>
          </a:r>
          <a:endParaRPr lang="en-GB" sz="2400" dirty="0"/>
        </a:p>
      </dgm:t>
    </dgm:pt>
    <dgm:pt modelId="{8D5EDA77-5C82-4EDE-8A6E-27D7A6EC0727}" type="parTrans" cxnId="{CCF1A4CB-4E42-4E3E-A459-4C5E700DCE40}">
      <dgm:prSet/>
      <dgm:spPr/>
      <dgm:t>
        <a:bodyPr/>
        <a:lstStyle/>
        <a:p>
          <a:endParaRPr lang="en-GB"/>
        </a:p>
      </dgm:t>
    </dgm:pt>
    <dgm:pt modelId="{70B89315-51BA-4E40-A8FE-CBF4CF0B9965}" type="sibTrans" cxnId="{CCF1A4CB-4E42-4E3E-A459-4C5E700DCE40}">
      <dgm:prSet/>
      <dgm:spPr/>
      <dgm:t>
        <a:bodyPr/>
        <a:lstStyle/>
        <a:p>
          <a:endParaRPr lang="en-GB"/>
        </a:p>
      </dgm:t>
    </dgm:pt>
    <dgm:pt modelId="{A93C6FE3-775E-4320-8E01-870865DAA60A}" type="pres">
      <dgm:prSet presAssocID="{98BCB5A8-0668-4F54-9049-5CCE1951898F}" presName="diagram" presStyleCnt="0">
        <dgm:presLayoutVars>
          <dgm:dir/>
          <dgm:resizeHandles val="exact"/>
        </dgm:presLayoutVars>
      </dgm:prSet>
      <dgm:spPr/>
    </dgm:pt>
    <dgm:pt modelId="{053F50A6-1F1A-407C-B13C-3B35D9C898DD}" type="pres">
      <dgm:prSet presAssocID="{CD03054A-E3B1-446F-A4C0-729BCB3CFBF7}" presName="node" presStyleLbl="node1" presStyleIdx="0" presStyleCnt="5">
        <dgm:presLayoutVars>
          <dgm:bulletEnabled val="1"/>
        </dgm:presLayoutVars>
      </dgm:prSet>
      <dgm:spPr/>
    </dgm:pt>
    <dgm:pt modelId="{23C3A65B-9A56-4CAB-A73C-791AEB2C041A}" type="pres">
      <dgm:prSet presAssocID="{69F0A28D-6A8F-4E53-9206-E85A8691CF48}" presName="sibTrans" presStyleCnt="0"/>
      <dgm:spPr/>
    </dgm:pt>
    <dgm:pt modelId="{60C8CF58-2799-4C30-9237-AF9D7C6CBB72}" type="pres">
      <dgm:prSet presAssocID="{7EA7350C-23D5-4CC9-AEA9-0E5FA7B34CC5}" presName="node" presStyleLbl="node1" presStyleIdx="1" presStyleCnt="5">
        <dgm:presLayoutVars>
          <dgm:bulletEnabled val="1"/>
        </dgm:presLayoutVars>
      </dgm:prSet>
      <dgm:spPr/>
    </dgm:pt>
    <dgm:pt modelId="{7F4B0C15-CA19-4213-8BFF-BECCACB37DFF}" type="pres">
      <dgm:prSet presAssocID="{54987D50-8AD0-437A-BD79-27D646047349}" presName="sibTrans" presStyleCnt="0"/>
      <dgm:spPr/>
    </dgm:pt>
    <dgm:pt modelId="{3047154D-1D81-4674-97A9-8860C20DE438}" type="pres">
      <dgm:prSet presAssocID="{4586677F-2AF6-49E5-A188-B9135EE5390F}" presName="node" presStyleLbl="node1" presStyleIdx="2" presStyleCnt="5">
        <dgm:presLayoutVars>
          <dgm:bulletEnabled val="1"/>
        </dgm:presLayoutVars>
      </dgm:prSet>
      <dgm:spPr/>
    </dgm:pt>
    <dgm:pt modelId="{71E3C742-ACE4-4BA3-9863-D14F2B7708A7}" type="pres">
      <dgm:prSet presAssocID="{DB9DA423-A0BE-4C3D-BF4C-9E9B8B146BA1}" presName="sibTrans" presStyleCnt="0"/>
      <dgm:spPr/>
    </dgm:pt>
    <dgm:pt modelId="{2BED285C-6053-496D-8117-E9AF252008D7}" type="pres">
      <dgm:prSet presAssocID="{086AA187-13EC-42A5-878C-EBFEFD58EB4E}" presName="node" presStyleLbl="node1" presStyleIdx="3" presStyleCnt="5">
        <dgm:presLayoutVars>
          <dgm:bulletEnabled val="1"/>
        </dgm:presLayoutVars>
      </dgm:prSet>
      <dgm:spPr/>
    </dgm:pt>
    <dgm:pt modelId="{BBA34B12-1758-42F9-B617-95E0722BF04B}" type="pres">
      <dgm:prSet presAssocID="{DD78460E-AAA7-4838-9B8D-89C9E4C311BA}" presName="sibTrans" presStyleCnt="0"/>
      <dgm:spPr/>
    </dgm:pt>
    <dgm:pt modelId="{FBAB9F51-F576-4F22-9109-948E9144B092}" type="pres">
      <dgm:prSet presAssocID="{DE5573D8-AF21-45CE-9538-DEDF6F79200A}" presName="node" presStyleLbl="node1" presStyleIdx="4" presStyleCnt="5">
        <dgm:presLayoutVars>
          <dgm:bulletEnabled val="1"/>
        </dgm:presLayoutVars>
      </dgm:prSet>
      <dgm:spPr/>
    </dgm:pt>
  </dgm:ptLst>
  <dgm:cxnLst>
    <dgm:cxn modelId="{B67CD50C-6A2D-43D2-83D8-4935A973C8FF}" srcId="{98BCB5A8-0668-4F54-9049-5CCE1951898F}" destId="{4586677F-2AF6-49E5-A188-B9135EE5390F}" srcOrd="2" destOrd="0" parTransId="{7E3F1635-3D85-4E8E-BA7D-A72FB8FBB88D}" sibTransId="{DB9DA423-A0BE-4C3D-BF4C-9E9B8B146BA1}"/>
    <dgm:cxn modelId="{0B9F6145-0F27-46FB-8BF6-9321300E92C7}" type="presOf" srcId="{CD03054A-E3B1-446F-A4C0-729BCB3CFBF7}" destId="{053F50A6-1F1A-407C-B13C-3B35D9C898DD}" srcOrd="0" destOrd="0" presId="urn:microsoft.com/office/officeart/2005/8/layout/default"/>
    <dgm:cxn modelId="{29F8D648-B515-4D41-B8EE-C840F2558AE2}" type="presOf" srcId="{7EA7350C-23D5-4CC9-AEA9-0E5FA7B34CC5}" destId="{60C8CF58-2799-4C30-9237-AF9D7C6CBB72}" srcOrd="0" destOrd="0" presId="urn:microsoft.com/office/officeart/2005/8/layout/default"/>
    <dgm:cxn modelId="{23C0864D-6E22-4C53-A367-0D628637FFE7}" type="presOf" srcId="{4586677F-2AF6-49E5-A188-B9135EE5390F}" destId="{3047154D-1D81-4674-97A9-8860C20DE438}" srcOrd="0" destOrd="0" presId="urn:microsoft.com/office/officeart/2005/8/layout/default"/>
    <dgm:cxn modelId="{7CFA1F56-0F4A-4767-9F33-B44B596342A6}" srcId="{98BCB5A8-0668-4F54-9049-5CCE1951898F}" destId="{7EA7350C-23D5-4CC9-AEA9-0E5FA7B34CC5}" srcOrd="1" destOrd="0" parTransId="{D5C1D03F-4E3F-498C-8502-ABAF442F78C8}" sibTransId="{54987D50-8AD0-437A-BD79-27D646047349}"/>
    <dgm:cxn modelId="{D32B9959-AD1A-4631-86AB-74B304BB7261}" type="presOf" srcId="{086AA187-13EC-42A5-878C-EBFEFD58EB4E}" destId="{2BED285C-6053-496D-8117-E9AF252008D7}" srcOrd="0" destOrd="0" presId="urn:microsoft.com/office/officeart/2005/8/layout/default"/>
    <dgm:cxn modelId="{D348909C-8957-4164-BAE5-874553F0758C}" srcId="{98BCB5A8-0668-4F54-9049-5CCE1951898F}" destId="{CD03054A-E3B1-446F-A4C0-729BCB3CFBF7}" srcOrd="0" destOrd="0" parTransId="{9065A4DA-8EF2-4A5A-BFBA-5E158281FED2}" sibTransId="{69F0A28D-6A8F-4E53-9206-E85A8691CF48}"/>
    <dgm:cxn modelId="{1985C1B9-7D12-4B7B-AF87-208448113635}" type="presOf" srcId="{DE5573D8-AF21-45CE-9538-DEDF6F79200A}" destId="{FBAB9F51-F576-4F22-9109-948E9144B092}" srcOrd="0" destOrd="0" presId="urn:microsoft.com/office/officeart/2005/8/layout/default"/>
    <dgm:cxn modelId="{CC5663BC-8DEE-4792-B6D1-F876219A9671}" srcId="{98BCB5A8-0668-4F54-9049-5CCE1951898F}" destId="{086AA187-13EC-42A5-878C-EBFEFD58EB4E}" srcOrd="3" destOrd="0" parTransId="{5B79C2F0-7613-4855-9029-2A3D6D75DC23}" sibTransId="{DD78460E-AAA7-4838-9B8D-89C9E4C311BA}"/>
    <dgm:cxn modelId="{CCF1A4CB-4E42-4E3E-A459-4C5E700DCE40}" srcId="{98BCB5A8-0668-4F54-9049-5CCE1951898F}" destId="{DE5573D8-AF21-45CE-9538-DEDF6F79200A}" srcOrd="4" destOrd="0" parTransId="{8D5EDA77-5C82-4EDE-8A6E-27D7A6EC0727}" sibTransId="{70B89315-51BA-4E40-A8FE-CBF4CF0B9965}"/>
    <dgm:cxn modelId="{40181CD0-8F3C-4B1E-A9EB-9F0E47506950}" type="presOf" srcId="{98BCB5A8-0668-4F54-9049-5CCE1951898F}" destId="{A93C6FE3-775E-4320-8E01-870865DAA60A}" srcOrd="0" destOrd="0" presId="urn:microsoft.com/office/officeart/2005/8/layout/default"/>
    <dgm:cxn modelId="{7967163D-C1A2-4FE5-9B8F-CB39564F49BC}" type="presParOf" srcId="{A93C6FE3-775E-4320-8E01-870865DAA60A}" destId="{053F50A6-1F1A-407C-B13C-3B35D9C898DD}" srcOrd="0" destOrd="0" presId="urn:microsoft.com/office/officeart/2005/8/layout/default"/>
    <dgm:cxn modelId="{700B9BDD-4CB0-425E-81A0-6E105854226C}" type="presParOf" srcId="{A93C6FE3-775E-4320-8E01-870865DAA60A}" destId="{23C3A65B-9A56-4CAB-A73C-791AEB2C041A}" srcOrd="1" destOrd="0" presId="urn:microsoft.com/office/officeart/2005/8/layout/default"/>
    <dgm:cxn modelId="{961DE05B-B3DA-4DFA-8C24-1DFF1F73F11B}" type="presParOf" srcId="{A93C6FE3-775E-4320-8E01-870865DAA60A}" destId="{60C8CF58-2799-4C30-9237-AF9D7C6CBB72}" srcOrd="2" destOrd="0" presId="urn:microsoft.com/office/officeart/2005/8/layout/default"/>
    <dgm:cxn modelId="{0543A780-1C9E-4194-81D5-9EB115E2B8BF}" type="presParOf" srcId="{A93C6FE3-775E-4320-8E01-870865DAA60A}" destId="{7F4B0C15-CA19-4213-8BFF-BECCACB37DFF}" srcOrd="3" destOrd="0" presId="urn:microsoft.com/office/officeart/2005/8/layout/default"/>
    <dgm:cxn modelId="{A2CFABE5-B0F1-4CD4-BE09-3E6115218513}" type="presParOf" srcId="{A93C6FE3-775E-4320-8E01-870865DAA60A}" destId="{3047154D-1D81-4674-97A9-8860C20DE438}" srcOrd="4" destOrd="0" presId="urn:microsoft.com/office/officeart/2005/8/layout/default"/>
    <dgm:cxn modelId="{555E4346-B48D-4923-A784-A4D409ED6345}" type="presParOf" srcId="{A93C6FE3-775E-4320-8E01-870865DAA60A}" destId="{71E3C742-ACE4-4BA3-9863-D14F2B7708A7}" srcOrd="5" destOrd="0" presId="urn:microsoft.com/office/officeart/2005/8/layout/default"/>
    <dgm:cxn modelId="{C828BE20-0882-47CB-BDEF-20C6B0DAF117}" type="presParOf" srcId="{A93C6FE3-775E-4320-8E01-870865DAA60A}" destId="{2BED285C-6053-496D-8117-E9AF252008D7}" srcOrd="6" destOrd="0" presId="urn:microsoft.com/office/officeart/2005/8/layout/default"/>
    <dgm:cxn modelId="{B0A4D9EE-E956-4F61-BDF4-277E3F131415}" type="presParOf" srcId="{A93C6FE3-775E-4320-8E01-870865DAA60A}" destId="{BBA34B12-1758-42F9-B617-95E0722BF04B}" srcOrd="7" destOrd="0" presId="urn:microsoft.com/office/officeart/2005/8/layout/default"/>
    <dgm:cxn modelId="{D468B736-E508-452A-B4D2-0EFC35CB8CAE}" type="presParOf" srcId="{A93C6FE3-775E-4320-8E01-870865DAA60A}" destId="{FBAB9F51-F576-4F22-9109-948E9144B09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896ED22-B3E4-4F45-941F-4C9863E963E5}"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BA99536C-2294-4A9F-9B85-72943E00746E}">
      <dgm:prSet phldrT="[Text]" custT="1"/>
      <dgm:spPr/>
      <dgm:t>
        <a:bodyPr/>
        <a:lstStyle/>
        <a:p>
          <a:r>
            <a:rPr lang="en-GB" sz="2400"/>
            <a:t>The </a:t>
          </a:r>
          <a:r>
            <a:rPr lang="en-GB" sz="2400" b="1"/>
            <a:t>‘Handling code’ </a:t>
          </a:r>
          <a:r>
            <a:rPr lang="en-GB" sz="2400"/>
            <a:t>provides a risk assessment before deciding to disseminate the intelligence</a:t>
          </a:r>
          <a:endParaRPr lang="en-GB" sz="2400" dirty="0"/>
        </a:p>
      </dgm:t>
    </dgm:pt>
    <dgm:pt modelId="{8E7BB174-C3E8-496F-9947-1C1D3107694A}" type="parTrans" cxnId="{50D0B0BC-AC15-46B7-8325-8523E98F3319}">
      <dgm:prSet/>
      <dgm:spPr/>
      <dgm:t>
        <a:bodyPr/>
        <a:lstStyle/>
        <a:p>
          <a:endParaRPr lang="en-GB"/>
        </a:p>
      </dgm:t>
    </dgm:pt>
    <dgm:pt modelId="{2C127C43-5042-4AE7-9B38-DDCB843FBCF5}" type="sibTrans" cxnId="{50D0B0BC-AC15-46B7-8325-8523E98F3319}">
      <dgm:prSet/>
      <dgm:spPr/>
      <dgm:t>
        <a:bodyPr/>
        <a:lstStyle/>
        <a:p>
          <a:endParaRPr lang="en-GB"/>
        </a:p>
      </dgm:t>
    </dgm:pt>
    <dgm:pt modelId="{46DC0CBA-2E51-43E8-9E6F-702028B02042}">
      <dgm:prSet phldrT="[Text]" custT="1"/>
      <dgm:spPr/>
      <dgm:t>
        <a:bodyPr/>
        <a:lstStyle/>
        <a:p>
          <a:r>
            <a:rPr lang="en-GB" sz="2400"/>
            <a:t>The handling codes are based on the knowledge of the circumstances at the time by the </a:t>
          </a:r>
          <a:r>
            <a:rPr lang="en-GB" sz="2400" b="1"/>
            <a:t>person recording the information.</a:t>
          </a:r>
          <a:endParaRPr lang="en-GB" sz="2400" b="1" dirty="0"/>
        </a:p>
      </dgm:t>
    </dgm:pt>
    <dgm:pt modelId="{5D0C80DF-5532-4FE0-9330-8B6173033287}" type="parTrans" cxnId="{3F4A25CC-7C18-4AAC-ACF1-C8044B3B8EBF}">
      <dgm:prSet/>
      <dgm:spPr/>
      <dgm:t>
        <a:bodyPr/>
        <a:lstStyle/>
        <a:p>
          <a:endParaRPr lang="en-GB"/>
        </a:p>
      </dgm:t>
    </dgm:pt>
    <dgm:pt modelId="{8A47A8B6-A0B3-40CD-A7A8-EF064B847F17}" type="sibTrans" cxnId="{3F4A25CC-7C18-4AAC-ACF1-C8044B3B8EBF}">
      <dgm:prSet/>
      <dgm:spPr/>
      <dgm:t>
        <a:bodyPr/>
        <a:lstStyle/>
        <a:p>
          <a:endParaRPr lang="en-GB"/>
        </a:p>
      </dgm:t>
    </dgm:pt>
    <dgm:pt modelId="{5E11ED01-1A52-468A-80CE-746F3DEDCFC0}" type="pres">
      <dgm:prSet presAssocID="{E896ED22-B3E4-4F45-941F-4C9863E963E5}" presName="diagram" presStyleCnt="0">
        <dgm:presLayoutVars>
          <dgm:dir/>
          <dgm:resizeHandles val="exact"/>
        </dgm:presLayoutVars>
      </dgm:prSet>
      <dgm:spPr/>
    </dgm:pt>
    <dgm:pt modelId="{361B0489-1391-485A-8332-B8F7BE4F1A57}" type="pres">
      <dgm:prSet presAssocID="{BA99536C-2294-4A9F-9B85-72943E00746E}" presName="node" presStyleLbl="node1" presStyleIdx="0" presStyleCnt="2" custLinFactNeighborX="-426" custLinFactNeighborY="11068">
        <dgm:presLayoutVars>
          <dgm:bulletEnabled val="1"/>
        </dgm:presLayoutVars>
      </dgm:prSet>
      <dgm:spPr/>
    </dgm:pt>
    <dgm:pt modelId="{87901663-D760-407D-9DCE-17162D97FA4D}" type="pres">
      <dgm:prSet presAssocID="{2C127C43-5042-4AE7-9B38-DDCB843FBCF5}" presName="sibTrans" presStyleCnt="0"/>
      <dgm:spPr/>
    </dgm:pt>
    <dgm:pt modelId="{750B6B91-77D9-4419-9010-5A9E36E596B5}" type="pres">
      <dgm:prSet presAssocID="{46DC0CBA-2E51-43E8-9E6F-702028B02042}" presName="node" presStyleLbl="node1" presStyleIdx="1" presStyleCnt="2" custLinFactNeighborY="25350">
        <dgm:presLayoutVars>
          <dgm:bulletEnabled val="1"/>
        </dgm:presLayoutVars>
      </dgm:prSet>
      <dgm:spPr/>
    </dgm:pt>
  </dgm:ptLst>
  <dgm:cxnLst>
    <dgm:cxn modelId="{6C6F7975-4951-4A2A-B541-D345B1CAA41B}" type="presOf" srcId="{BA99536C-2294-4A9F-9B85-72943E00746E}" destId="{361B0489-1391-485A-8332-B8F7BE4F1A57}" srcOrd="0" destOrd="0" presId="urn:microsoft.com/office/officeart/2005/8/layout/default"/>
    <dgm:cxn modelId="{347F3E7F-F4C4-41B1-BB59-99D30E4AF855}" type="presOf" srcId="{E896ED22-B3E4-4F45-941F-4C9863E963E5}" destId="{5E11ED01-1A52-468A-80CE-746F3DEDCFC0}" srcOrd="0" destOrd="0" presId="urn:microsoft.com/office/officeart/2005/8/layout/default"/>
    <dgm:cxn modelId="{50D0B0BC-AC15-46B7-8325-8523E98F3319}" srcId="{E896ED22-B3E4-4F45-941F-4C9863E963E5}" destId="{BA99536C-2294-4A9F-9B85-72943E00746E}" srcOrd="0" destOrd="0" parTransId="{8E7BB174-C3E8-496F-9947-1C1D3107694A}" sibTransId="{2C127C43-5042-4AE7-9B38-DDCB843FBCF5}"/>
    <dgm:cxn modelId="{3F4A25CC-7C18-4AAC-ACF1-C8044B3B8EBF}" srcId="{E896ED22-B3E4-4F45-941F-4C9863E963E5}" destId="{46DC0CBA-2E51-43E8-9E6F-702028B02042}" srcOrd="1" destOrd="0" parTransId="{5D0C80DF-5532-4FE0-9330-8B6173033287}" sibTransId="{8A47A8B6-A0B3-40CD-A7A8-EF064B847F17}"/>
    <dgm:cxn modelId="{70A24DE2-7D6A-4C00-9E17-FEA480783E00}" type="presOf" srcId="{46DC0CBA-2E51-43E8-9E6F-702028B02042}" destId="{750B6B91-77D9-4419-9010-5A9E36E596B5}" srcOrd="0" destOrd="0" presId="urn:microsoft.com/office/officeart/2005/8/layout/default"/>
    <dgm:cxn modelId="{65AB3863-4DA5-44A5-9FFD-871921EA217B}" type="presParOf" srcId="{5E11ED01-1A52-468A-80CE-746F3DEDCFC0}" destId="{361B0489-1391-485A-8332-B8F7BE4F1A57}" srcOrd="0" destOrd="0" presId="urn:microsoft.com/office/officeart/2005/8/layout/default"/>
    <dgm:cxn modelId="{1E04076A-0299-4FA4-8F62-A6FC8AA81094}" type="presParOf" srcId="{5E11ED01-1A52-468A-80CE-746F3DEDCFC0}" destId="{87901663-D760-407D-9DCE-17162D97FA4D}" srcOrd="1" destOrd="0" presId="urn:microsoft.com/office/officeart/2005/8/layout/default"/>
    <dgm:cxn modelId="{6C86BA70-D6EA-4EBA-92F2-BBCF5384C6BD}" type="presParOf" srcId="{5E11ED01-1A52-468A-80CE-746F3DEDCFC0}" destId="{750B6B91-77D9-4419-9010-5A9E36E596B5}"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127C537-9CF5-4F6F-A4AA-A0B0ED8471DF}"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C139B83F-DA4B-447C-9058-B6547DFB0332}">
      <dgm:prSet phldrT="[Text]" custT="1"/>
      <dgm:spPr/>
      <dgm:t>
        <a:bodyPr/>
        <a:lstStyle/>
        <a:p>
          <a:r>
            <a:rPr lang="en-GB" sz="2400" dirty="0"/>
            <a:t>The two handling codes which can be selected from the drop-down menu are:</a:t>
          </a:r>
        </a:p>
      </dgm:t>
    </dgm:pt>
    <dgm:pt modelId="{0D5F776D-E625-4572-AF76-656FBCF22031}" type="parTrans" cxnId="{CFB751FB-222B-44D5-A72F-27CE6C0396DB}">
      <dgm:prSet/>
      <dgm:spPr/>
      <dgm:t>
        <a:bodyPr/>
        <a:lstStyle/>
        <a:p>
          <a:endParaRPr lang="en-GB"/>
        </a:p>
      </dgm:t>
    </dgm:pt>
    <dgm:pt modelId="{E0F134B9-83AD-464D-A3ED-73DC9C18AAC1}" type="sibTrans" cxnId="{CFB751FB-222B-44D5-A72F-27CE6C0396DB}">
      <dgm:prSet/>
      <dgm:spPr/>
      <dgm:t>
        <a:bodyPr/>
        <a:lstStyle/>
        <a:p>
          <a:endParaRPr lang="en-GB"/>
        </a:p>
      </dgm:t>
    </dgm:pt>
    <dgm:pt modelId="{57400CCB-31D4-449A-B36E-7595F607C07F}">
      <dgm:prSet phldrT="[Text]" custT="1"/>
      <dgm:spPr/>
      <dgm:t>
        <a:bodyPr/>
        <a:lstStyle/>
        <a:p>
          <a:r>
            <a:rPr lang="en-GB" sz="2400" b="1" dirty="0"/>
            <a:t>P. Lawful sharing permitted</a:t>
          </a:r>
        </a:p>
      </dgm:t>
    </dgm:pt>
    <dgm:pt modelId="{B778C37F-13CF-4815-90B5-4DB513705FF1}" type="parTrans" cxnId="{5A332E0B-1D0E-4C49-BEC5-DCEF7FA3E9DA}">
      <dgm:prSet/>
      <dgm:spPr/>
      <dgm:t>
        <a:bodyPr/>
        <a:lstStyle/>
        <a:p>
          <a:endParaRPr lang="en-GB"/>
        </a:p>
      </dgm:t>
    </dgm:pt>
    <dgm:pt modelId="{A96EE992-2AD8-48DE-8668-DB7E3F111216}" type="sibTrans" cxnId="{5A332E0B-1D0E-4C49-BEC5-DCEF7FA3E9DA}">
      <dgm:prSet/>
      <dgm:spPr/>
      <dgm:t>
        <a:bodyPr/>
        <a:lstStyle/>
        <a:p>
          <a:endParaRPr lang="en-GB"/>
        </a:p>
      </dgm:t>
    </dgm:pt>
    <dgm:pt modelId="{E71A79AC-382A-4837-8B90-09EEC9F9137A}">
      <dgm:prSet phldrT="[Text]" custT="1"/>
      <dgm:spPr/>
      <dgm:t>
        <a:bodyPr/>
        <a:lstStyle/>
        <a:p>
          <a:r>
            <a:rPr lang="en-GB" sz="2400" b="1"/>
            <a:t>C. Lawful sharing permitted with conditions</a:t>
          </a:r>
          <a:endParaRPr lang="en-GB" sz="2400" b="1" dirty="0"/>
        </a:p>
      </dgm:t>
    </dgm:pt>
    <dgm:pt modelId="{423C23FF-D216-4086-9F0F-0D81A4D76DC6}" type="parTrans" cxnId="{2302DBB8-0AA9-4D89-A805-12C6FC0FD9EB}">
      <dgm:prSet/>
      <dgm:spPr/>
      <dgm:t>
        <a:bodyPr/>
        <a:lstStyle/>
        <a:p>
          <a:endParaRPr lang="en-GB"/>
        </a:p>
      </dgm:t>
    </dgm:pt>
    <dgm:pt modelId="{6D431448-0C74-41FC-86A4-781569AFD3EF}" type="sibTrans" cxnId="{2302DBB8-0AA9-4D89-A805-12C6FC0FD9EB}">
      <dgm:prSet/>
      <dgm:spPr/>
      <dgm:t>
        <a:bodyPr/>
        <a:lstStyle/>
        <a:p>
          <a:endParaRPr lang="en-GB"/>
        </a:p>
      </dgm:t>
    </dgm:pt>
    <dgm:pt modelId="{7EB898D5-F070-4E69-AE39-CF65A4CEC89F}" type="pres">
      <dgm:prSet presAssocID="{F127C537-9CF5-4F6F-A4AA-A0B0ED8471DF}" presName="Name0" presStyleCnt="0">
        <dgm:presLayoutVars>
          <dgm:dir/>
          <dgm:animLvl val="lvl"/>
          <dgm:resizeHandles val="exact"/>
        </dgm:presLayoutVars>
      </dgm:prSet>
      <dgm:spPr/>
    </dgm:pt>
    <dgm:pt modelId="{6FBDD1C3-7C7A-4400-B5B7-0ACD16D15401}" type="pres">
      <dgm:prSet presAssocID="{C139B83F-DA4B-447C-9058-B6547DFB0332}" presName="boxAndChildren" presStyleCnt="0"/>
      <dgm:spPr/>
    </dgm:pt>
    <dgm:pt modelId="{4FCE33A5-F12C-4269-ADF7-7EA98CA9995D}" type="pres">
      <dgm:prSet presAssocID="{C139B83F-DA4B-447C-9058-B6547DFB0332}" presName="parentTextBox" presStyleLbl="node1" presStyleIdx="0" presStyleCnt="1"/>
      <dgm:spPr/>
    </dgm:pt>
    <dgm:pt modelId="{FC674EF6-A037-4577-91D5-9B34DBE66B40}" type="pres">
      <dgm:prSet presAssocID="{C139B83F-DA4B-447C-9058-B6547DFB0332}" presName="entireBox" presStyleLbl="node1" presStyleIdx="0" presStyleCnt="1"/>
      <dgm:spPr/>
    </dgm:pt>
    <dgm:pt modelId="{DB8AB3EE-7970-40A4-A3CB-C6E4162F3D79}" type="pres">
      <dgm:prSet presAssocID="{C139B83F-DA4B-447C-9058-B6547DFB0332}" presName="descendantBox" presStyleCnt="0"/>
      <dgm:spPr/>
    </dgm:pt>
    <dgm:pt modelId="{7030E968-186E-46E3-BC64-D7678448C78D}" type="pres">
      <dgm:prSet presAssocID="{57400CCB-31D4-449A-B36E-7595F607C07F}" presName="childTextBox" presStyleLbl="fgAccFollowNode1" presStyleIdx="0" presStyleCnt="2">
        <dgm:presLayoutVars>
          <dgm:bulletEnabled val="1"/>
        </dgm:presLayoutVars>
      </dgm:prSet>
      <dgm:spPr/>
    </dgm:pt>
    <dgm:pt modelId="{8CBBEAA1-43F5-40F0-8ADD-BAED9CE108E3}" type="pres">
      <dgm:prSet presAssocID="{E71A79AC-382A-4837-8B90-09EEC9F9137A}" presName="childTextBox" presStyleLbl="fgAccFollowNode1" presStyleIdx="1" presStyleCnt="2">
        <dgm:presLayoutVars>
          <dgm:bulletEnabled val="1"/>
        </dgm:presLayoutVars>
      </dgm:prSet>
      <dgm:spPr/>
    </dgm:pt>
  </dgm:ptLst>
  <dgm:cxnLst>
    <dgm:cxn modelId="{5A332E0B-1D0E-4C49-BEC5-DCEF7FA3E9DA}" srcId="{C139B83F-DA4B-447C-9058-B6547DFB0332}" destId="{57400CCB-31D4-449A-B36E-7595F607C07F}" srcOrd="0" destOrd="0" parTransId="{B778C37F-13CF-4815-90B5-4DB513705FF1}" sibTransId="{A96EE992-2AD8-48DE-8668-DB7E3F111216}"/>
    <dgm:cxn modelId="{7AB4C519-630C-4381-B1F0-7310769DA957}" type="presOf" srcId="{C139B83F-DA4B-447C-9058-B6547DFB0332}" destId="{FC674EF6-A037-4577-91D5-9B34DBE66B40}" srcOrd="1" destOrd="0" presId="urn:microsoft.com/office/officeart/2005/8/layout/process4"/>
    <dgm:cxn modelId="{838E3536-319E-4AB5-AEA7-B81EBD023366}" type="presOf" srcId="{57400CCB-31D4-449A-B36E-7595F607C07F}" destId="{7030E968-186E-46E3-BC64-D7678448C78D}" srcOrd="0" destOrd="0" presId="urn:microsoft.com/office/officeart/2005/8/layout/process4"/>
    <dgm:cxn modelId="{54955C7A-E327-47E8-B228-47B48BA2B638}" type="presOf" srcId="{C139B83F-DA4B-447C-9058-B6547DFB0332}" destId="{4FCE33A5-F12C-4269-ADF7-7EA98CA9995D}" srcOrd="0" destOrd="0" presId="urn:microsoft.com/office/officeart/2005/8/layout/process4"/>
    <dgm:cxn modelId="{2302DBB8-0AA9-4D89-A805-12C6FC0FD9EB}" srcId="{C139B83F-DA4B-447C-9058-B6547DFB0332}" destId="{E71A79AC-382A-4837-8B90-09EEC9F9137A}" srcOrd="1" destOrd="0" parTransId="{423C23FF-D216-4086-9F0F-0D81A4D76DC6}" sibTransId="{6D431448-0C74-41FC-86A4-781569AFD3EF}"/>
    <dgm:cxn modelId="{458BD9BF-2117-4B18-B291-E84048138507}" type="presOf" srcId="{E71A79AC-382A-4837-8B90-09EEC9F9137A}" destId="{8CBBEAA1-43F5-40F0-8ADD-BAED9CE108E3}" srcOrd="0" destOrd="0" presId="urn:microsoft.com/office/officeart/2005/8/layout/process4"/>
    <dgm:cxn modelId="{CFB751FB-222B-44D5-A72F-27CE6C0396DB}" srcId="{F127C537-9CF5-4F6F-A4AA-A0B0ED8471DF}" destId="{C139B83F-DA4B-447C-9058-B6547DFB0332}" srcOrd="0" destOrd="0" parTransId="{0D5F776D-E625-4572-AF76-656FBCF22031}" sibTransId="{E0F134B9-83AD-464D-A3ED-73DC9C18AAC1}"/>
    <dgm:cxn modelId="{528BA8FC-0D59-49DB-8C36-02B8E0412908}" type="presOf" srcId="{F127C537-9CF5-4F6F-A4AA-A0B0ED8471DF}" destId="{7EB898D5-F070-4E69-AE39-CF65A4CEC89F}" srcOrd="0" destOrd="0" presId="urn:microsoft.com/office/officeart/2005/8/layout/process4"/>
    <dgm:cxn modelId="{A6AB3C71-363D-40A1-92ED-4E6D79E31572}" type="presParOf" srcId="{7EB898D5-F070-4E69-AE39-CF65A4CEC89F}" destId="{6FBDD1C3-7C7A-4400-B5B7-0ACD16D15401}" srcOrd="0" destOrd="0" presId="urn:microsoft.com/office/officeart/2005/8/layout/process4"/>
    <dgm:cxn modelId="{EABA95B0-7E68-47DB-A416-04C0FD318F84}" type="presParOf" srcId="{6FBDD1C3-7C7A-4400-B5B7-0ACD16D15401}" destId="{4FCE33A5-F12C-4269-ADF7-7EA98CA9995D}" srcOrd="0" destOrd="0" presId="urn:microsoft.com/office/officeart/2005/8/layout/process4"/>
    <dgm:cxn modelId="{1491E803-A2EE-4056-B1D8-8D7C65864C6D}" type="presParOf" srcId="{6FBDD1C3-7C7A-4400-B5B7-0ACD16D15401}" destId="{FC674EF6-A037-4577-91D5-9B34DBE66B40}" srcOrd="1" destOrd="0" presId="urn:microsoft.com/office/officeart/2005/8/layout/process4"/>
    <dgm:cxn modelId="{421385C9-6067-4D73-8CFA-1319A8C67352}" type="presParOf" srcId="{6FBDD1C3-7C7A-4400-B5B7-0ACD16D15401}" destId="{DB8AB3EE-7970-40A4-A3CB-C6E4162F3D79}" srcOrd="2" destOrd="0" presId="urn:microsoft.com/office/officeart/2005/8/layout/process4"/>
    <dgm:cxn modelId="{A69E3F85-60A0-4684-876B-645A50E76530}" type="presParOf" srcId="{DB8AB3EE-7970-40A4-A3CB-C6E4162F3D79}" destId="{7030E968-186E-46E3-BC64-D7678448C78D}" srcOrd="0" destOrd="0" presId="urn:microsoft.com/office/officeart/2005/8/layout/process4"/>
    <dgm:cxn modelId="{1A8E394E-ECCB-4DD7-8798-F5435D5AC118}" type="presParOf" srcId="{DB8AB3EE-7970-40A4-A3CB-C6E4162F3D79}" destId="{8CBBEAA1-43F5-40F0-8ADD-BAED9CE108E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77CB77C-2904-44D4-BD7B-C52876951E55}"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CA905705-A861-4F15-B00B-00A21561EE63}">
      <dgm:prSet phldrT="[Text]" phldr="1"/>
      <dgm:spPr/>
      <dgm:t>
        <a:bodyPr/>
        <a:lstStyle/>
        <a:p>
          <a:endParaRPr lang="en-GB" dirty="0"/>
        </a:p>
      </dgm:t>
    </dgm:pt>
    <dgm:pt modelId="{04AE7DE8-8D88-421E-9710-E4387483F99B}" type="parTrans" cxnId="{4AD2FF90-F9AF-431B-8015-B9490AA9D43E}">
      <dgm:prSet/>
      <dgm:spPr/>
      <dgm:t>
        <a:bodyPr/>
        <a:lstStyle/>
        <a:p>
          <a:endParaRPr lang="en-GB"/>
        </a:p>
      </dgm:t>
    </dgm:pt>
    <dgm:pt modelId="{83248917-093E-4620-B867-7F724A47DAB7}" type="sibTrans" cxnId="{4AD2FF90-F9AF-431B-8015-B9490AA9D43E}">
      <dgm:prSet/>
      <dgm:spPr/>
      <dgm:t>
        <a:bodyPr/>
        <a:lstStyle/>
        <a:p>
          <a:endParaRPr lang="en-GB"/>
        </a:p>
      </dgm:t>
    </dgm:pt>
    <dgm:pt modelId="{442954B3-609E-4E32-B3FE-38DDBE9297F6}">
      <dgm:prSet phldrT="[Text]" custT="1"/>
      <dgm:spPr/>
      <dgm:t>
        <a:bodyPr/>
        <a:lstStyle/>
        <a:p>
          <a:r>
            <a:rPr lang="en-GB" sz="2400" dirty="0"/>
            <a:t>When intelligence logs are submitted they should be entered so that the source of the information cannot be identified</a:t>
          </a:r>
        </a:p>
      </dgm:t>
    </dgm:pt>
    <dgm:pt modelId="{798C9D0C-889C-450E-92AD-56B8031A7748}" type="parTrans" cxnId="{BD02009C-E227-42D6-919D-35DFE7A4AFB2}">
      <dgm:prSet/>
      <dgm:spPr/>
      <dgm:t>
        <a:bodyPr/>
        <a:lstStyle/>
        <a:p>
          <a:endParaRPr lang="en-GB"/>
        </a:p>
      </dgm:t>
    </dgm:pt>
    <dgm:pt modelId="{CA025C19-E9C8-45AC-A5C8-8B2BC696ABED}" type="sibTrans" cxnId="{BD02009C-E227-42D6-919D-35DFE7A4AFB2}">
      <dgm:prSet/>
      <dgm:spPr/>
      <dgm:t>
        <a:bodyPr/>
        <a:lstStyle/>
        <a:p>
          <a:endParaRPr lang="en-GB"/>
        </a:p>
      </dgm:t>
    </dgm:pt>
    <dgm:pt modelId="{A64B8B60-D630-4C45-9257-D9D953535AA3}">
      <dgm:prSet phldrT="[Text]" phldr="1"/>
      <dgm:spPr/>
      <dgm:t>
        <a:bodyPr/>
        <a:lstStyle/>
        <a:p>
          <a:endParaRPr lang="en-GB" dirty="0"/>
        </a:p>
      </dgm:t>
    </dgm:pt>
    <dgm:pt modelId="{D8593E64-709B-4EC1-B443-6AEC3E7535FD}" type="parTrans" cxnId="{B4553A21-6668-4B35-A21A-D3B097D90E7F}">
      <dgm:prSet/>
      <dgm:spPr/>
      <dgm:t>
        <a:bodyPr/>
        <a:lstStyle/>
        <a:p>
          <a:endParaRPr lang="en-GB"/>
        </a:p>
      </dgm:t>
    </dgm:pt>
    <dgm:pt modelId="{DE061104-C204-4232-811F-E18B211576E8}" type="sibTrans" cxnId="{B4553A21-6668-4B35-A21A-D3B097D90E7F}">
      <dgm:prSet/>
      <dgm:spPr/>
      <dgm:t>
        <a:bodyPr/>
        <a:lstStyle/>
        <a:p>
          <a:endParaRPr lang="en-GB"/>
        </a:p>
      </dgm:t>
    </dgm:pt>
    <dgm:pt modelId="{7435AB48-7105-410E-8E39-354F910D1436}">
      <dgm:prSet phldrT="[Text]" custT="1"/>
      <dgm:spPr/>
      <dgm:t>
        <a:bodyPr/>
        <a:lstStyle/>
        <a:p>
          <a:r>
            <a:rPr lang="en-GB" sz="2400"/>
            <a:t>In some forces the LIO carries this out prior to entering them into the forces intelligence database</a:t>
          </a:r>
          <a:endParaRPr lang="en-GB" sz="2400" dirty="0"/>
        </a:p>
      </dgm:t>
    </dgm:pt>
    <dgm:pt modelId="{04CE4377-FF43-4786-9CD3-FDDB31C0C98E}" type="parTrans" cxnId="{2DDB4180-F9D0-49A2-9491-ECBCEA3C7EA7}">
      <dgm:prSet/>
      <dgm:spPr/>
      <dgm:t>
        <a:bodyPr/>
        <a:lstStyle/>
        <a:p>
          <a:endParaRPr lang="en-GB"/>
        </a:p>
      </dgm:t>
    </dgm:pt>
    <dgm:pt modelId="{8A9E9FE7-0674-48B0-A813-8810BC088FC0}" type="sibTrans" cxnId="{2DDB4180-F9D0-49A2-9491-ECBCEA3C7EA7}">
      <dgm:prSet/>
      <dgm:spPr/>
      <dgm:t>
        <a:bodyPr/>
        <a:lstStyle/>
        <a:p>
          <a:endParaRPr lang="en-GB"/>
        </a:p>
      </dgm:t>
    </dgm:pt>
    <dgm:pt modelId="{BC2B9E11-A088-4E00-9607-629CEF951DC9}">
      <dgm:prSet phldrT="[Text]" phldr="1"/>
      <dgm:spPr/>
      <dgm:t>
        <a:bodyPr/>
        <a:lstStyle/>
        <a:p>
          <a:endParaRPr lang="en-GB"/>
        </a:p>
      </dgm:t>
    </dgm:pt>
    <dgm:pt modelId="{7F8C7544-6C4A-495B-A5F1-15DF81F62C87}" type="parTrans" cxnId="{260EFC00-4CE8-439D-8D56-D39F81543244}">
      <dgm:prSet/>
      <dgm:spPr/>
      <dgm:t>
        <a:bodyPr/>
        <a:lstStyle/>
        <a:p>
          <a:endParaRPr lang="en-GB"/>
        </a:p>
      </dgm:t>
    </dgm:pt>
    <dgm:pt modelId="{48C8AE15-A443-4EF9-9166-4F211486D34C}" type="sibTrans" cxnId="{260EFC00-4CE8-439D-8D56-D39F81543244}">
      <dgm:prSet/>
      <dgm:spPr/>
      <dgm:t>
        <a:bodyPr/>
        <a:lstStyle/>
        <a:p>
          <a:endParaRPr lang="en-GB"/>
        </a:p>
      </dgm:t>
    </dgm:pt>
    <dgm:pt modelId="{F9FE0DF8-5D26-41CD-9848-19153675E36E}">
      <dgm:prSet phldrT="[Text]" custT="1"/>
      <dgm:spPr/>
      <dgm:t>
        <a:bodyPr/>
        <a:lstStyle/>
        <a:p>
          <a:r>
            <a:rPr lang="en-GB" sz="2400"/>
            <a:t>This process is known as </a:t>
          </a:r>
          <a:r>
            <a:rPr lang="en-GB" sz="2400" b="1" i="1" u="sng"/>
            <a:t>‘sanitisation</a:t>
          </a:r>
          <a:r>
            <a:rPr lang="en-GB" sz="2400"/>
            <a:t>’</a:t>
          </a:r>
          <a:endParaRPr lang="en-GB" sz="2400" dirty="0"/>
        </a:p>
      </dgm:t>
    </dgm:pt>
    <dgm:pt modelId="{CE2075BF-133B-4E3F-B498-507CC0F08581}" type="parTrans" cxnId="{70D5914D-13B6-4310-A83F-6C43502EA6CB}">
      <dgm:prSet/>
      <dgm:spPr/>
      <dgm:t>
        <a:bodyPr/>
        <a:lstStyle/>
        <a:p>
          <a:endParaRPr lang="en-GB"/>
        </a:p>
      </dgm:t>
    </dgm:pt>
    <dgm:pt modelId="{0B12669F-08E3-4BE1-BE63-57AAD8E124BD}" type="sibTrans" cxnId="{70D5914D-13B6-4310-A83F-6C43502EA6CB}">
      <dgm:prSet/>
      <dgm:spPr/>
      <dgm:t>
        <a:bodyPr/>
        <a:lstStyle/>
        <a:p>
          <a:endParaRPr lang="en-GB"/>
        </a:p>
      </dgm:t>
    </dgm:pt>
    <dgm:pt modelId="{23DF4434-E1A2-A243-B1FA-1500984919D8}" type="pres">
      <dgm:prSet presAssocID="{677CB77C-2904-44D4-BD7B-C52876951E55}" presName="vert0" presStyleCnt="0">
        <dgm:presLayoutVars>
          <dgm:dir/>
          <dgm:animOne val="branch"/>
          <dgm:animLvl val="lvl"/>
        </dgm:presLayoutVars>
      </dgm:prSet>
      <dgm:spPr/>
    </dgm:pt>
    <dgm:pt modelId="{0952236C-FF11-1A40-B7A8-BF1F3751445C}" type="pres">
      <dgm:prSet presAssocID="{CA905705-A861-4F15-B00B-00A21561EE63}" presName="thickLine" presStyleLbl="alignNode1" presStyleIdx="0" presStyleCnt="3"/>
      <dgm:spPr/>
    </dgm:pt>
    <dgm:pt modelId="{F7691D5C-4386-6240-BB40-932317A1F582}" type="pres">
      <dgm:prSet presAssocID="{CA905705-A861-4F15-B00B-00A21561EE63}" presName="horz1" presStyleCnt="0"/>
      <dgm:spPr/>
    </dgm:pt>
    <dgm:pt modelId="{99D6246D-13C9-BA4B-B5BF-4344CBDEE517}" type="pres">
      <dgm:prSet presAssocID="{CA905705-A861-4F15-B00B-00A21561EE63}" presName="tx1" presStyleLbl="revTx" presStyleIdx="0" presStyleCnt="6"/>
      <dgm:spPr/>
    </dgm:pt>
    <dgm:pt modelId="{0EA343AC-57A0-524D-B394-8A2A4E39A5CC}" type="pres">
      <dgm:prSet presAssocID="{CA905705-A861-4F15-B00B-00A21561EE63}" presName="vert1" presStyleCnt="0"/>
      <dgm:spPr/>
    </dgm:pt>
    <dgm:pt modelId="{410288B3-26C1-DE48-ACC6-BAADC02B4458}" type="pres">
      <dgm:prSet presAssocID="{442954B3-609E-4E32-B3FE-38DDBE9297F6}" presName="vertSpace2a" presStyleCnt="0"/>
      <dgm:spPr/>
    </dgm:pt>
    <dgm:pt modelId="{03DC85D8-773C-004C-ADD9-E53D56CCC29A}" type="pres">
      <dgm:prSet presAssocID="{442954B3-609E-4E32-B3FE-38DDBE9297F6}" presName="horz2" presStyleCnt="0"/>
      <dgm:spPr/>
    </dgm:pt>
    <dgm:pt modelId="{F9C4540F-1B67-834D-ABD6-3102D77D262B}" type="pres">
      <dgm:prSet presAssocID="{442954B3-609E-4E32-B3FE-38DDBE9297F6}" presName="horzSpace2" presStyleCnt="0"/>
      <dgm:spPr/>
    </dgm:pt>
    <dgm:pt modelId="{4CB36DAF-4289-A94A-818C-A765F58933B5}" type="pres">
      <dgm:prSet presAssocID="{442954B3-609E-4E32-B3FE-38DDBE9297F6}" presName="tx2" presStyleLbl="revTx" presStyleIdx="1" presStyleCnt="6"/>
      <dgm:spPr/>
    </dgm:pt>
    <dgm:pt modelId="{95446A02-116C-BF42-990E-01BB130AFB0D}" type="pres">
      <dgm:prSet presAssocID="{442954B3-609E-4E32-B3FE-38DDBE9297F6}" presName="vert2" presStyleCnt="0"/>
      <dgm:spPr/>
    </dgm:pt>
    <dgm:pt modelId="{44C9EDD7-8128-1C46-AAE1-AAAA12507D10}" type="pres">
      <dgm:prSet presAssocID="{442954B3-609E-4E32-B3FE-38DDBE9297F6}" presName="thinLine2b" presStyleLbl="callout" presStyleIdx="0" presStyleCnt="3"/>
      <dgm:spPr/>
    </dgm:pt>
    <dgm:pt modelId="{8C7E4A03-1086-C440-BE68-766458E92A7E}" type="pres">
      <dgm:prSet presAssocID="{442954B3-609E-4E32-B3FE-38DDBE9297F6}" presName="vertSpace2b" presStyleCnt="0"/>
      <dgm:spPr/>
    </dgm:pt>
    <dgm:pt modelId="{BE974C0F-F2C7-6843-86BA-AA90E69E33D1}" type="pres">
      <dgm:prSet presAssocID="{A64B8B60-D630-4C45-9257-D9D953535AA3}" presName="thickLine" presStyleLbl="alignNode1" presStyleIdx="1" presStyleCnt="3"/>
      <dgm:spPr/>
    </dgm:pt>
    <dgm:pt modelId="{6B72A1A1-8FE0-4D40-A981-E25430782A89}" type="pres">
      <dgm:prSet presAssocID="{A64B8B60-D630-4C45-9257-D9D953535AA3}" presName="horz1" presStyleCnt="0"/>
      <dgm:spPr/>
    </dgm:pt>
    <dgm:pt modelId="{1590E83A-1A2D-FC4C-946F-9601B1DD47CE}" type="pres">
      <dgm:prSet presAssocID="{A64B8B60-D630-4C45-9257-D9D953535AA3}" presName="tx1" presStyleLbl="revTx" presStyleIdx="2" presStyleCnt="6"/>
      <dgm:spPr/>
    </dgm:pt>
    <dgm:pt modelId="{A9D6AE67-7A7C-5C4F-B4D3-053D1D4ACC36}" type="pres">
      <dgm:prSet presAssocID="{A64B8B60-D630-4C45-9257-D9D953535AA3}" presName="vert1" presStyleCnt="0"/>
      <dgm:spPr/>
    </dgm:pt>
    <dgm:pt modelId="{5E9D1401-EEA5-DF45-95CB-6F9FC6190EB4}" type="pres">
      <dgm:prSet presAssocID="{7435AB48-7105-410E-8E39-354F910D1436}" presName="vertSpace2a" presStyleCnt="0"/>
      <dgm:spPr/>
    </dgm:pt>
    <dgm:pt modelId="{98F7E704-3622-3644-A5E2-AEAD57544EC3}" type="pres">
      <dgm:prSet presAssocID="{7435AB48-7105-410E-8E39-354F910D1436}" presName="horz2" presStyleCnt="0"/>
      <dgm:spPr/>
    </dgm:pt>
    <dgm:pt modelId="{3F2D95D8-8172-BD4F-B3BA-494D2855BE97}" type="pres">
      <dgm:prSet presAssocID="{7435AB48-7105-410E-8E39-354F910D1436}" presName="horzSpace2" presStyleCnt="0"/>
      <dgm:spPr/>
    </dgm:pt>
    <dgm:pt modelId="{C231F890-44AC-3449-8FA8-7F3DCA849895}" type="pres">
      <dgm:prSet presAssocID="{7435AB48-7105-410E-8E39-354F910D1436}" presName="tx2" presStyleLbl="revTx" presStyleIdx="3" presStyleCnt="6"/>
      <dgm:spPr/>
    </dgm:pt>
    <dgm:pt modelId="{768C4B72-CF9D-014A-A749-6A50A9822F86}" type="pres">
      <dgm:prSet presAssocID="{7435AB48-7105-410E-8E39-354F910D1436}" presName="vert2" presStyleCnt="0"/>
      <dgm:spPr/>
    </dgm:pt>
    <dgm:pt modelId="{F76B9017-96B4-914D-8340-DEC8588ABAEF}" type="pres">
      <dgm:prSet presAssocID="{7435AB48-7105-410E-8E39-354F910D1436}" presName="thinLine2b" presStyleLbl="callout" presStyleIdx="1" presStyleCnt="3"/>
      <dgm:spPr/>
    </dgm:pt>
    <dgm:pt modelId="{C85D3D8F-BFE1-5945-858B-87653DDC786A}" type="pres">
      <dgm:prSet presAssocID="{7435AB48-7105-410E-8E39-354F910D1436}" presName="vertSpace2b" presStyleCnt="0"/>
      <dgm:spPr/>
    </dgm:pt>
    <dgm:pt modelId="{692ED8F6-276C-8C4B-ADA8-7A2C27B1393A}" type="pres">
      <dgm:prSet presAssocID="{BC2B9E11-A088-4E00-9607-629CEF951DC9}" presName="thickLine" presStyleLbl="alignNode1" presStyleIdx="2" presStyleCnt="3"/>
      <dgm:spPr/>
    </dgm:pt>
    <dgm:pt modelId="{01C7A86F-3F50-7949-9ACC-4076130CABAF}" type="pres">
      <dgm:prSet presAssocID="{BC2B9E11-A088-4E00-9607-629CEF951DC9}" presName="horz1" presStyleCnt="0"/>
      <dgm:spPr/>
    </dgm:pt>
    <dgm:pt modelId="{E2A3356C-3FFD-DD41-BA56-3A95C6FFB00E}" type="pres">
      <dgm:prSet presAssocID="{BC2B9E11-A088-4E00-9607-629CEF951DC9}" presName="tx1" presStyleLbl="revTx" presStyleIdx="4" presStyleCnt="6"/>
      <dgm:spPr/>
    </dgm:pt>
    <dgm:pt modelId="{BDCA8AD1-D88B-BD46-A894-CF79544007BD}" type="pres">
      <dgm:prSet presAssocID="{BC2B9E11-A088-4E00-9607-629CEF951DC9}" presName="vert1" presStyleCnt="0"/>
      <dgm:spPr/>
    </dgm:pt>
    <dgm:pt modelId="{AD5272B9-E5A4-3D40-8AE5-C76AF2F14533}" type="pres">
      <dgm:prSet presAssocID="{F9FE0DF8-5D26-41CD-9848-19153675E36E}" presName="vertSpace2a" presStyleCnt="0"/>
      <dgm:spPr/>
    </dgm:pt>
    <dgm:pt modelId="{8D1C2A1E-AEEE-8F46-B749-27B031508D99}" type="pres">
      <dgm:prSet presAssocID="{F9FE0DF8-5D26-41CD-9848-19153675E36E}" presName="horz2" presStyleCnt="0"/>
      <dgm:spPr/>
    </dgm:pt>
    <dgm:pt modelId="{9EDB3616-9A5C-6946-82CF-D2C2362CB3E0}" type="pres">
      <dgm:prSet presAssocID="{F9FE0DF8-5D26-41CD-9848-19153675E36E}" presName="horzSpace2" presStyleCnt="0"/>
      <dgm:spPr/>
    </dgm:pt>
    <dgm:pt modelId="{298544E9-B82C-A94C-A5CE-1BFACDD57551}" type="pres">
      <dgm:prSet presAssocID="{F9FE0DF8-5D26-41CD-9848-19153675E36E}" presName="tx2" presStyleLbl="revTx" presStyleIdx="5" presStyleCnt="6"/>
      <dgm:spPr/>
    </dgm:pt>
    <dgm:pt modelId="{C492FD17-49A0-2442-AA71-6A4ABA26F58D}" type="pres">
      <dgm:prSet presAssocID="{F9FE0DF8-5D26-41CD-9848-19153675E36E}" presName="vert2" presStyleCnt="0"/>
      <dgm:spPr/>
    </dgm:pt>
    <dgm:pt modelId="{2848BD33-3D3C-1445-ACE4-5EDFFF03873C}" type="pres">
      <dgm:prSet presAssocID="{F9FE0DF8-5D26-41CD-9848-19153675E36E}" presName="thinLine2b" presStyleLbl="callout" presStyleIdx="2" presStyleCnt="3"/>
      <dgm:spPr/>
    </dgm:pt>
    <dgm:pt modelId="{0B7EB740-498D-D648-BCE0-EC7AE979F13D}" type="pres">
      <dgm:prSet presAssocID="{F9FE0DF8-5D26-41CD-9848-19153675E36E}" presName="vertSpace2b" presStyleCnt="0"/>
      <dgm:spPr/>
    </dgm:pt>
  </dgm:ptLst>
  <dgm:cxnLst>
    <dgm:cxn modelId="{260EFC00-4CE8-439D-8D56-D39F81543244}" srcId="{677CB77C-2904-44D4-BD7B-C52876951E55}" destId="{BC2B9E11-A088-4E00-9607-629CEF951DC9}" srcOrd="2" destOrd="0" parTransId="{7F8C7544-6C4A-495B-A5F1-15DF81F62C87}" sibTransId="{48C8AE15-A443-4EF9-9166-4F211486D34C}"/>
    <dgm:cxn modelId="{D75BE21F-EE5F-1A47-9FD5-BA99DFEFFFBF}" type="presOf" srcId="{677CB77C-2904-44D4-BD7B-C52876951E55}" destId="{23DF4434-E1A2-A243-B1FA-1500984919D8}" srcOrd="0" destOrd="0" presId="urn:microsoft.com/office/officeart/2008/layout/LinedList"/>
    <dgm:cxn modelId="{B4553A21-6668-4B35-A21A-D3B097D90E7F}" srcId="{677CB77C-2904-44D4-BD7B-C52876951E55}" destId="{A64B8B60-D630-4C45-9257-D9D953535AA3}" srcOrd="1" destOrd="0" parTransId="{D8593E64-709B-4EC1-B443-6AEC3E7535FD}" sibTransId="{DE061104-C204-4232-811F-E18B211576E8}"/>
    <dgm:cxn modelId="{62387C22-6D38-6744-9225-59DBF3BCE5F5}" type="presOf" srcId="{A64B8B60-D630-4C45-9257-D9D953535AA3}" destId="{1590E83A-1A2D-FC4C-946F-9601B1DD47CE}" srcOrd="0" destOrd="0" presId="urn:microsoft.com/office/officeart/2008/layout/LinedList"/>
    <dgm:cxn modelId="{0BCA3434-0D03-974E-992A-5DE8BBDBCF51}" type="presOf" srcId="{CA905705-A861-4F15-B00B-00A21561EE63}" destId="{99D6246D-13C9-BA4B-B5BF-4344CBDEE517}" srcOrd="0" destOrd="0" presId="urn:microsoft.com/office/officeart/2008/layout/LinedList"/>
    <dgm:cxn modelId="{834CA445-EB21-2847-9A29-8FB30CD322B3}" type="presOf" srcId="{BC2B9E11-A088-4E00-9607-629CEF951DC9}" destId="{E2A3356C-3FFD-DD41-BA56-3A95C6FFB00E}" srcOrd="0" destOrd="0" presId="urn:microsoft.com/office/officeart/2008/layout/LinedList"/>
    <dgm:cxn modelId="{70D5914D-13B6-4310-A83F-6C43502EA6CB}" srcId="{BC2B9E11-A088-4E00-9607-629CEF951DC9}" destId="{F9FE0DF8-5D26-41CD-9848-19153675E36E}" srcOrd="0" destOrd="0" parTransId="{CE2075BF-133B-4E3F-B498-507CC0F08581}" sibTransId="{0B12669F-08E3-4BE1-BE63-57AAD8E124BD}"/>
    <dgm:cxn modelId="{2DDB4180-F9D0-49A2-9491-ECBCEA3C7EA7}" srcId="{A64B8B60-D630-4C45-9257-D9D953535AA3}" destId="{7435AB48-7105-410E-8E39-354F910D1436}" srcOrd="0" destOrd="0" parTransId="{04CE4377-FF43-4786-9CD3-FDDB31C0C98E}" sibTransId="{8A9E9FE7-0674-48B0-A813-8810BC088FC0}"/>
    <dgm:cxn modelId="{4AD2FF90-F9AF-431B-8015-B9490AA9D43E}" srcId="{677CB77C-2904-44D4-BD7B-C52876951E55}" destId="{CA905705-A861-4F15-B00B-00A21561EE63}" srcOrd="0" destOrd="0" parTransId="{04AE7DE8-8D88-421E-9710-E4387483F99B}" sibTransId="{83248917-093E-4620-B867-7F724A47DAB7}"/>
    <dgm:cxn modelId="{BD02009C-E227-42D6-919D-35DFE7A4AFB2}" srcId="{CA905705-A861-4F15-B00B-00A21561EE63}" destId="{442954B3-609E-4E32-B3FE-38DDBE9297F6}" srcOrd="0" destOrd="0" parTransId="{798C9D0C-889C-450E-92AD-56B8031A7748}" sibTransId="{CA025C19-E9C8-45AC-A5C8-8B2BC696ABED}"/>
    <dgm:cxn modelId="{D3418BB8-5DCC-404B-A631-216464D4B79C}" type="presOf" srcId="{F9FE0DF8-5D26-41CD-9848-19153675E36E}" destId="{298544E9-B82C-A94C-A5CE-1BFACDD57551}" srcOrd="0" destOrd="0" presId="urn:microsoft.com/office/officeart/2008/layout/LinedList"/>
    <dgm:cxn modelId="{C2DCB7EC-94D1-6B46-AE64-4E9C71DD45E7}" type="presOf" srcId="{7435AB48-7105-410E-8E39-354F910D1436}" destId="{C231F890-44AC-3449-8FA8-7F3DCA849895}" srcOrd="0" destOrd="0" presId="urn:microsoft.com/office/officeart/2008/layout/LinedList"/>
    <dgm:cxn modelId="{7F9F77F7-C912-6B45-BF82-48E7592F1509}" type="presOf" srcId="{442954B3-609E-4E32-B3FE-38DDBE9297F6}" destId="{4CB36DAF-4289-A94A-818C-A765F58933B5}" srcOrd="0" destOrd="0" presId="urn:microsoft.com/office/officeart/2008/layout/LinedList"/>
    <dgm:cxn modelId="{F84361D5-81B8-4B4C-9D8F-7731BA99EDF0}" type="presParOf" srcId="{23DF4434-E1A2-A243-B1FA-1500984919D8}" destId="{0952236C-FF11-1A40-B7A8-BF1F3751445C}" srcOrd="0" destOrd="0" presId="urn:microsoft.com/office/officeart/2008/layout/LinedList"/>
    <dgm:cxn modelId="{BD5B0F6D-6DBE-6E4D-A9FA-A3ED86C12607}" type="presParOf" srcId="{23DF4434-E1A2-A243-B1FA-1500984919D8}" destId="{F7691D5C-4386-6240-BB40-932317A1F582}" srcOrd="1" destOrd="0" presId="urn:microsoft.com/office/officeart/2008/layout/LinedList"/>
    <dgm:cxn modelId="{E23A0B0E-2BD7-7E4B-B061-894EC0847087}" type="presParOf" srcId="{F7691D5C-4386-6240-BB40-932317A1F582}" destId="{99D6246D-13C9-BA4B-B5BF-4344CBDEE517}" srcOrd="0" destOrd="0" presId="urn:microsoft.com/office/officeart/2008/layout/LinedList"/>
    <dgm:cxn modelId="{6FE500FB-2FF9-3A43-B82D-6D2B2184FE96}" type="presParOf" srcId="{F7691D5C-4386-6240-BB40-932317A1F582}" destId="{0EA343AC-57A0-524D-B394-8A2A4E39A5CC}" srcOrd="1" destOrd="0" presId="urn:microsoft.com/office/officeart/2008/layout/LinedList"/>
    <dgm:cxn modelId="{B305E3C1-3883-C64C-A895-60D7BFC256E2}" type="presParOf" srcId="{0EA343AC-57A0-524D-B394-8A2A4E39A5CC}" destId="{410288B3-26C1-DE48-ACC6-BAADC02B4458}" srcOrd="0" destOrd="0" presId="urn:microsoft.com/office/officeart/2008/layout/LinedList"/>
    <dgm:cxn modelId="{90C389C6-7338-2140-B5AD-17909C9573EF}" type="presParOf" srcId="{0EA343AC-57A0-524D-B394-8A2A4E39A5CC}" destId="{03DC85D8-773C-004C-ADD9-E53D56CCC29A}" srcOrd="1" destOrd="0" presId="urn:microsoft.com/office/officeart/2008/layout/LinedList"/>
    <dgm:cxn modelId="{C66A889C-C0AD-644F-BA75-F4ABCB7C8A1C}" type="presParOf" srcId="{03DC85D8-773C-004C-ADD9-E53D56CCC29A}" destId="{F9C4540F-1B67-834D-ABD6-3102D77D262B}" srcOrd="0" destOrd="0" presId="urn:microsoft.com/office/officeart/2008/layout/LinedList"/>
    <dgm:cxn modelId="{8681D042-689A-8244-A979-DDA714BEB2F4}" type="presParOf" srcId="{03DC85D8-773C-004C-ADD9-E53D56CCC29A}" destId="{4CB36DAF-4289-A94A-818C-A765F58933B5}" srcOrd="1" destOrd="0" presId="urn:microsoft.com/office/officeart/2008/layout/LinedList"/>
    <dgm:cxn modelId="{540F498B-011E-A346-A42F-A505F1ACBE2A}" type="presParOf" srcId="{03DC85D8-773C-004C-ADD9-E53D56CCC29A}" destId="{95446A02-116C-BF42-990E-01BB130AFB0D}" srcOrd="2" destOrd="0" presId="urn:microsoft.com/office/officeart/2008/layout/LinedList"/>
    <dgm:cxn modelId="{42ADFC12-F0FA-2140-97D0-7963E611CC37}" type="presParOf" srcId="{0EA343AC-57A0-524D-B394-8A2A4E39A5CC}" destId="{44C9EDD7-8128-1C46-AAE1-AAAA12507D10}" srcOrd="2" destOrd="0" presId="urn:microsoft.com/office/officeart/2008/layout/LinedList"/>
    <dgm:cxn modelId="{7491408F-999A-9D4E-A3BD-04CC8A21C09B}" type="presParOf" srcId="{0EA343AC-57A0-524D-B394-8A2A4E39A5CC}" destId="{8C7E4A03-1086-C440-BE68-766458E92A7E}" srcOrd="3" destOrd="0" presId="urn:microsoft.com/office/officeart/2008/layout/LinedList"/>
    <dgm:cxn modelId="{2720DF83-4DFF-1F45-B7E5-831F0D363A9C}" type="presParOf" srcId="{23DF4434-E1A2-A243-B1FA-1500984919D8}" destId="{BE974C0F-F2C7-6843-86BA-AA90E69E33D1}" srcOrd="2" destOrd="0" presId="urn:microsoft.com/office/officeart/2008/layout/LinedList"/>
    <dgm:cxn modelId="{5C7415CE-FD58-E540-8CBB-32AC2677202C}" type="presParOf" srcId="{23DF4434-E1A2-A243-B1FA-1500984919D8}" destId="{6B72A1A1-8FE0-4D40-A981-E25430782A89}" srcOrd="3" destOrd="0" presId="urn:microsoft.com/office/officeart/2008/layout/LinedList"/>
    <dgm:cxn modelId="{7B3D42E3-97DB-3642-B7F9-77EB802E4494}" type="presParOf" srcId="{6B72A1A1-8FE0-4D40-A981-E25430782A89}" destId="{1590E83A-1A2D-FC4C-946F-9601B1DD47CE}" srcOrd="0" destOrd="0" presId="urn:microsoft.com/office/officeart/2008/layout/LinedList"/>
    <dgm:cxn modelId="{0A5288CF-ADB6-BE41-805E-079598F550C7}" type="presParOf" srcId="{6B72A1A1-8FE0-4D40-A981-E25430782A89}" destId="{A9D6AE67-7A7C-5C4F-B4D3-053D1D4ACC36}" srcOrd="1" destOrd="0" presId="urn:microsoft.com/office/officeart/2008/layout/LinedList"/>
    <dgm:cxn modelId="{90874D4E-EFB1-014A-8F4A-030269738EC1}" type="presParOf" srcId="{A9D6AE67-7A7C-5C4F-B4D3-053D1D4ACC36}" destId="{5E9D1401-EEA5-DF45-95CB-6F9FC6190EB4}" srcOrd="0" destOrd="0" presId="urn:microsoft.com/office/officeart/2008/layout/LinedList"/>
    <dgm:cxn modelId="{AAF84FD1-C7E1-3740-A833-455020BD17E6}" type="presParOf" srcId="{A9D6AE67-7A7C-5C4F-B4D3-053D1D4ACC36}" destId="{98F7E704-3622-3644-A5E2-AEAD57544EC3}" srcOrd="1" destOrd="0" presId="urn:microsoft.com/office/officeart/2008/layout/LinedList"/>
    <dgm:cxn modelId="{545883EF-7755-8449-9CF8-89982573F80A}" type="presParOf" srcId="{98F7E704-3622-3644-A5E2-AEAD57544EC3}" destId="{3F2D95D8-8172-BD4F-B3BA-494D2855BE97}" srcOrd="0" destOrd="0" presId="urn:microsoft.com/office/officeart/2008/layout/LinedList"/>
    <dgm:cxn modelId="{D124A791-E910-8944-ADD8-FC346E83E33C}" type="presParOf" srcId="{98F7E704-3622-3644-A5E2-AEAD57544EC3}" destId="{C231F890-44AC-3449-8FA8-7F3DCA849895}" srcOrd="1" destOrd="0" presId="urn:microsoft.com/office/officeart/2008/layout/LinedList"/>
    <dgm:cxn modelId="{CE34848F-3208-6A46-93C4-B81D51C4936C}" type="presParOf" srcId="{98F7E704-3622-3644-A5E2-AEAD57544EC3}" destId="{768C4B72-CF9D-014A-A749-6A50A9822F86}" srcOrd="2" destOrd="0" presId="urn:microsoft.com/office/officeart/2008/layout/LinedList"/>
    <dgm:cxn modelId="{D72D5E1E-0C23-2B47-BCF6-D2C8092AC3F4}" type="presParOf" srcId="{A9D6AE67-7A7C-5C4F-B4D3-053D1D4ACC36}" destId="{F76B9017-96B4-914D-8340-DEC8588ABAEF}" srcOrd="2" destOrd="0" presId="urn:microsoft.com/office/officeart/2008/layout/LinedList"/>
    <dgm:cxn modelId="{4CDC070C-7EC0-7B4C-A8F6-ACF25EDAECE0}" type="presParOf" srcId="{A9D6AE67-7A7C-5C4F-B4D3-053D1D4ACC36}" destId="{C85D3D8F-BFE1-5945-858B-87653DDC786A}" srcOrd="3" destOrd="0" presId="urn:microsoft.com/office/officeart/2008/layout/LinedList"/>
    <dgm:cxn modelId="{9DB6CCA7-DF79-AC4E-9DC7-F540EE342FEE}" type="presParOf" srcId="{23DF4434-E1A2-A243-B1FA-1500984919D8}" destId="{692ED8F6-276C-8C4B-ADA8-7A2C27B1393A}" srcOrd="4" destOrd="0" presId="urn:microsoft.com/office/officeart/2008/layout/LinedList"/>
    <dgm:cxn modelId="{EE8F3602-2D1F-CC49-8375-9C53F0AFE3DA}" type="presParOf" srcId="{23DF4434-E1A2-A243-B1FA-1500984919D8}" destId="{01C7A86F-3F50-7949-9ACC-4076130CABAF}" srcOrd="5" destOrd="0" presId="urn:microsoft.com/office/officeart/2008/layout/LinedList"/>
    <dgm:cxn modelId="{C1E244CB-ABFD-D64D-89D1-9F21F721B07B}" type="presParOf" srcId="{01C7A86F-3F50-7949-9ACC-4076130CABAF}" destId="{E2A3356C-3FFD-DD41-BA56-3A95C6FFB00E}" srcOrd="0" destOrd="0" presId="urn:microsoft.com/office/officeart/2008/layout/LinedList"/>
    <dgm:cxn modelId="{33A43800-A163-3C4B-BFED-1C199C940E89}" type="presParOf" srcId="{01C7A86F-3F50-7949-9ACC-4076130CABAF}" destId="{BDCA8AD1-D88B-BD46-A894-CF79544007BD}" srcOrd="1" destOrd="0" presId="urn:microsoft.com/office/officeart/2008/layout/LinedList"/>
    <dgm:cxn modelId="{AD4B5A86-F3DD-4542-8C14-8834FB735380}" type="presParOf" srcId="{BDCA8AD1-D88B-BD46-A894-CF79544007BD}" destId="{AD5272B9-E5A4-3D40-8AE5-C76AF2F14533}" srcOrd="0" destOrd="0" presId="urn:microsoft.com/office/officeart/2008/layout/LinedList"/>
    <dgm:cxn modelId="{B31A5869-8135-024A-B744-277BB1A74253}" type="presParOf" srcId="{BDCA8AD1-D88B-BD46-A894-CF79544007BD}" destId="{8D1C2A1E-AEEE-8F46-B749-27B031508D99}" srcOrd="1" destOrd="0" presId="urn:microsoft.com/office/officeart/2008/layout/LinedList"/>
    <dgm:cxn modelId="{117E346C-AC12-E14B-BF46-DBDAC8B3492C}" type="presParOf" srcId="{8D1C2A1E-AEEE-8F46-B749-27B031508D99}" destId="{9EDB3616-9A5C-6946-82CF-D2C2362CB3E0}" srcOrd="0" destOrd="0" presId="urn:microsoft.com/office/officeart/2008/layout/LinedList"/>
    <dgm:cxn modelId="{27A3FBE0-79E4-4545-ABFC-A86D72F192DC}" type="presParOf" srcId="{8D1C2A1E-AEEE-8F46-B749-27B031508D99}" destId="{298544E9-B82C-A94C-A5CE-1BFACDD57551}" srcOrd="1" destOrd="0" presId="urn:microsoft.com/office/officeart/2008/layout/LinedList"/>
    <dgm:cxn modelId="{55D46C36-AFF9-AC4A-9A0F-AC46D83882E0}" type="presParOf" srcId="{8D1C2A1E-AEEE-8F46-B749-27B031508D99}" destId="{C492FD17-49A0-2442-AA71-6A4ABA26F58D}" srcOrd="2" destOrd="0" presId="urn:microsoft.com/office/officeart/2008/layout/LinedList"/>
    <dgm:cxn modelId="{46BCEA47-4467-9C47-AD38-5B2F8F1BB3F5}" type="presParOf" srcId="{BDCA8AD1-D88B-BD46-A894-CF79544007BD}" destId="{2848BD33-3D3C-1445-ACE4-5EDFFF03873C}" srcOrd="2" destOrd="0" presId="urn:microsoft.com/office/officeart/2008/layout/LinedList"/>
    <dgm:cxn modelId="{6B4CB364-310F-8947-B4D1-D1B97610FC75}" type="presParOf" srcId="{BDCA8AD1-D88B-BD46-A894-CF79544007BD}" destId="{0B7EB740-498D-D648-BCE0-EC7AE979F13D}"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D0179AA-DC56-46C7-B8F4-08C9D29965C1}" type="doc">
      <dgm:prSet loTypeId="urn:microsoft.com/office/officeart/2005/8/layout/process2" loCatId="process" qsTypeId="urn:microsoft.com/office/officeart/2005/8/quickstyle/simple3" qsCatId="simple" csTypeId="urn:microsoft.com/office/officeart/2005/8/colors/accent1_2" csCatId="accent1" phldr="1"/>
      <dgm:spPr/>
    </dgm:pt>
    <dgm:pt modelId="{072E8057-CCEA-45C9-8A7E-22A3095A2CA2}">
      <dgm:prSet phldrT="[Text]" custT="1"/>
      <dgm:spPr/>
      <dgm:t>
        <a:bodyPr/>
        <a:lstStyle/>
        <a:p>
          <a:r>
            <a:rPr lang="en-GB" sz="2400"/>
            <a:t>In some circumstances it may be advantageous to reveal a source’s true identity within the body of intelligence without revealing their identity as the source</a:t>
          </a:r>
          <a:endParaRPr lang="en-GB" sz="2400" dirty="0"/>
        </a:p>
      </dgm:t>
    </dgm:pt>
    <dgm:pt modelId="{5D840EFA-CAC8-4C74-90F2-580C3797D0FF}" type="parTrans" cxnId="{D6EEA2B4-F390-40B3-8254-766469A2C81C}">
      <dgm:prSet/>
      <dgm:spPr/>
      <dgm:t>
        <a:bodyPr/>
        <a:lstStyle/>
        <a:p>
          <a:endParaRPr lang="en-GB"/>
        </a:p>
      </dgm:t>
    </dgm:pt>
    <dgm:pt modelId="{95823001-E0C8-456E-8A4D-B62D20A924B1}" type="sibTrans" cxnId="{D6EEA2B4-F390-40B3-8254-766469A2C81C}">
      <dgm:prSet/>
      <dgm:spPr/>
      <dgm:t>
        <a:bodyPr/>
        <a:lstStyle/>
        <a:p>
          <a:endParaRPr lang="en-GB"/>
        </a:p>
      </dgm:t>
    </dgm:pt>
    <dgm:pt modelId="{667D00F2-9F17-4DBE-A202-90BED4CCAD3B}">
      <dgm:prSet phldrT="[Text]" custT="1"/>
      <dgm:spPr/>
      <dgm:t>
        <a:bodyPr/>
        <a:lstStyle/>
        <a:p>
          <a:r>
            <a:rPr lang="en-GB" sz="2400"/>
            <a:t>Where an officer is concerned that the contents of a report might indicate the source, reference should be made to a supervisor before dissemination or entry onto the intelligence system takes place</a:t>
          </a:r>
          <a:endParaRPr lang="en-GB" sz="2400" dirty="0"/>
        </a:p>
      </dgm:t>
    </dgm:pt>
    <dgm:pt modelId="{DED632D2-C66D-4734-A813-D6906835BC65}" type="parTrans" cxnId="{4B1E080D-6978-4649-996C-60D4296A4263}">
      <dgm:prSet/>
      <dgm:spPr/>
      <dgm:t>
        <a:bodyPr/>
        <a:lstStyle/>
        <a:p>
          <a:endParaRPr lang="en-GB"/>
        </a:p>
      </dgm:t>
    </dgm:pt>
    <dgm:pt modelId="{7EAF180A-268F-4921-BEAA-AF51DC3E64A2}" type="sibTrans" cxnId="{4B1E080D-6978-4649-996C-60D4296A4263}">
      <dgm:prSet/>
      <dgm:spPr/>
      <dgm:t>
        <a:bodyPr/>
        <a:lstStyle/>
        <a:p>
          <a:endParaRPr lang="en-GB"/>
        </a:p>
      </dgm:t>
    </dgm:pt>
    <dgm:pt modelId="{C435EF78-87E0-4D61-AC48-35F5B737D498}" type="pres">
      <dgm:prSet presAssocID="{4D0179AA-DC56-46C7-B8F4-08C9D29965C1}" presName="linearFlow" presStyleCnt="0">
        <dgm:presLayoutVars>
          <dgm:resizeHandles val="exact"/>
        </dgm:presLayoutVars>
      </dgm:prSet>
      <dgm:spPr/>
    </dgm:pt>
    <dgm:pt modelId="{EF854F69-61E1-4330-B7E6-CDF3E0E2EE9D}" type="pres">
      <dgm:prSet presAssocID="{072E8057-CCEA-45C9-8A7E-22A3095A2CA2}" presName="node" presStyleLbl="node1" presStyleIdx="0" presStyleCnt="2" custScaleX="156570">
        <dgm:presLayoutVars>
          <dgm:bulletEnabled val="1"/>
        </dgm:presLayoutVars>
      </dgm:prSet>
      <dgm:spPr/>
    </dgm:pt>
    <dgm:pt modelId="{4FCF7202-DED8-4DC7-9694-1A8F8162F587}" type="pres">
      <dgm:prSet presAssocID="{95823001-E0C8-456E-8A4D-B62D20A924B1}" presName="sibTrans" presStyleLbl="sibTrans2D1" presStyleIdx="0" presStyleCnt="1"/>
      <dgm:spPr/>
    </dgm:pt>
    <dgm:pt modelId="{4522042A-3FF2-4AED-ABF6-FF7C35B19160}" type="pres">
      <dgm:prSet presAssocID="{95823001-E0C8-456E-8A4D-B62D20A924B1}" presName="connectorText" presStyleLbl="sibTrans2D1" presStyleIdx="0" presStyleCnt="1"/>
      <dgm:spPr/>
    </dgm:pt>
    <dgm:pt modelId="{14F1B5D4-5655-4873-ACE6-C9FDC0FBCFD9}" type="pres">
      <dgm:prSet presAssocID="{667D00F2-9F17-4DBE-A202-90BED4CCAD3B}" presName="node" presStyleLbl="node1" presStyleIdx="1" presStyleCnt="2" custScaleX="156570">
        <dgm:presLayoutVars>
          <dgm:bulletEnabled val="1"/>
        </dgm:presLayoutVars>
      </dgm:prSet>
      <dgm:spPr/>
    </dgm:pt>
  </dgm:ptLst>
  <dgm:cxnLst>
    <dgm:cxn modelId="{4B1E080D-6978-4649-996C-60D4296A4263}" srcId="{4D0179AA-DC56-46C7-B8F4-08C9D29965C1}" destId="{667D00F2-9F17-4DBE-A202-90BED4CCAD3B}" srcOrd="1" destOrd="0" parTransId="{DED632D2-C66D-4734-A813-D6906835BC65}" sibTransId="{7EAF180A-268F-4921-BEAA-AF51DC3E64A2}"/>
    <dgm:cxn modelId="{8B33D467-3776-45D5-B8F5-BF9D02E2F87C}" type="presOf" srcId="{95823001-E0C8-456E-8A4D-B62D20A924B1}" destId="{4FCF7202-DED8-4DC7-9694-1A8F8162F587}" srcOrd="0" destOrd="0" presId="urn:microsoft.com/office/officeart/2005/8/layout/process2"/>
    <dgm:cxn modelId="{FD71C96E-6D60-4F41-A1C1-571C254BCA38}" type="presOf" srcId="{4D0179AA-DC56-46C7-B8F4-08C9D29965C1}" destId="{C435EF78-87E0-4D61-AC48-35F5B737D498}" srcOrd="0" destOrd="0" presId="urn:microsoft.com/office/officeart/2005/8/layout/process2"/>
    <dgm:cxn modelId="{75E8F6AD-68D3-45FD-8D29-E3A08EBCE017}" type="presOf" srcId="{95823001-E0C8-456E-8A4D-B62D20A924B1}" destId="{4522042A-3FF2-4AED-ABF6-FF7C35B19160}" srcOrd="1" destOrd="0" presId="urn:microsoft.com/office/officeart/2005/8/layout/process2"/>
    <dgm:cxn modelId="{D6EEA2B4-F390-40B3-8254-766469A2C81C}" srcId="{4D0179AA-DC56-46C7-B8F4-08C9D29965C1}" destId="{072E8057-CCEA-45C9-8A7E-22A3095A2CA2}" srcOrd="0" destOrd="0" parTransId="{5D840EFA-CAC8-4C74-90F2-580C3797D0FF}" sibTransId="{95823001-E0C8-456E-8A4D-B62D20A924B1}"/>
    <dgm:cxn modelId="{9872CEE5-4414-4D11-AA9C-DF63E938D539}" type="presOf" srcId="{667D00F2-9F17-4DBE-A202-90BED4CCAD3B}" destId="{14F1B5D4-5655-4873-ACE6-C9FDC0FBCFD9}" srcOrd="0" destOrd="0" presId="urn:microsoft.com/office/officeart/2005/8/layout/process2"/>
    <dgm:cxn modelId="{18FAAEEC-4486-4F70-8388-6D82F92092F7}" type="presOf" srcId="{072E8057-CCEA-45C9-8A7E-22A3095A2CA2}" destId="{EF854F69-61E1-4330-B7E6-CDF3E0E2EE9D}" srcOrd="0" destOrd="0" presId="urn:microsoft.com/office/officeart/2005/8/layout/process2"/>
    <dgm:cxn modelId="{5D479788-6FB0-43B4-8410-6D0424F6A61E}" type="presParOf" srcId="{C435EF78-87E0-4D61-AC48-35F5B737D498}" destId="{EF854F69-61E1-4330-B7E6-CDF3E0E2EE9D}" srcOrd="0" destOrd="0" presId="urn:microsoft.com/office/officeart/2005/8/layout/process2"/>
    <dgm:cxn modelId="{EFEA06E8-C62C-47F7-B680-3C797FB3AD25}" type="presParOf" srcId="{C435EF78-87E0-4D61-AC48-35F5B737D498}" destId="{4FCF7202-DED8-4DC7-9694-1A8F8162F587}" srcOrd="1" destOrd="0" presId="urn:microsoft.com/office/officeart/2005/8/layout/process2"/>
    <dgm:cxn modelId="{9CAF3742-69F7-45C8-8308-7BA53A41F915}" type="presParOf" srcId="{4FCF7202-DED8-4DC7-9694-1A8F8162F587}" destId="{4522042A-3FF2-4AED-ABF6-FF7C35B19160}" srcOrd="0" destOrd="0" presId="urn:microsoft.com/office/officeart/2005/8/layout/process2"/>
    <dgm:cxn modelId="{91B41038-5D72-4472-BCCC-4F2C39681F30}" type="presParOf" srcId="{C435EF78-87E0-4D61-AC48-35F5B737D498}" destId="{14F1B5D4-5655-4873-ACE6-C9FDC0FBCFD9}"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96F814B-A4AB-444F-8523-A02858D730A4}" type="doc">
      <dgm:prSet loTypeId="urn:microsoft.com/office/officeart/2008/layout/LinedList" loCatId="cycle" qsTypeId="urn:microsoft.com/office/officeart/2005/8/quickstyle/simple1" qsCatId="simple" csTypeId="urn:microsoft.com/office/officeart/2005/8/colors/accent1_3" csCatId="accent1" phldr="1"/>
      <dgm:spPr/>
      <dgm:t>
        <a:bodyPr/>
        <a:lstStyle/>
        <a:p>
          <a:endParaRPr lang="en-GB"/>
        </a:p>
      </dgm:t>
    </dgm:pt>
    <dgm:pt modelId="{05FF7C0C-5A9A-4EE9-A3FF-257D4BEB3E28}">
      <dgm:prSet phldrT="[Text]" custT="1"/>
      <dgm:spPr/>
      <dgm:t>
        <a:bodyPr/>
        <a:lstStyle/>
        <a:p>
          <a:pPr algn="ctr"/>
          <a:r>
            <a:rPr lang="en-GB" sz="3200"/>
            <a:t>All intelligence must be accurately reported</a:t>
          </a:r>
          <a:endParaRPr lang="en-GB" sz="3200" dirty="0"/>
        </a:p>
      </dgm:t>
    </dgm:pt>
    <dgm:pt modelId="{7EB5D0A5-0D7C-42CB-818E-7BE0B8A494A5}" type="parTrans" cxnId="{762E420E-14FD-4628-8506-AA2B13FA826D}">
      <dgm:prSet/>
      <dgm:spPr/>
      <dgm:t>
        <a:bodyPr/>
        <a:lstStyle/>
        <a:p>
          <a:endParaRPr lang="en-GB"/>
        </a:p>
      </dgm:t>
    </dgm:pt>
    <dgm:pt modelId="{AF83A4CB-4643-4F8B-908D-129795A0B1B9}" type="sibTrans" cxnId="{762E420E-14FD-4628-8506-AA2B13FA826D}">
      <dgm:prSet/>
      <dgm:spPr/>
      <dgm:t>
        <a:bodyPr/>
        <a:lstStyle/>
        <a:p>
          <a:endParaRPr lang="en-GB"/>
        </a:p>
      </dgm:t>
    </dgm:pt>
    <dgm:pt modelId="{79D3C9AE-2F13-4163-B492-964037BE3662}">
      <dgm:prSet phldrT="[Text]" custT="1"/>
      <dgm:spPr/>
      <dgm:t>
        <a:bodyPr/>
        <a:lstStyle/>
        <a:p>
          <a:r>
            <a:rPr lang="en-GB" sz="2400"/>
            <a:t>Care must be taken to remove from the text all material that in any way identifies the source</a:t>
          </a:r>
          <a:endParaRPr lang="en-GB" sz="2400" dirty="0"/>
        </a:p>
      </dgm:t>
    </dgm:pt>
    <dgm:pt modelId="{FE13F385-B43B-420B-A1EA-2D130C8A4EEB}" type="parTrans" cxnId="{7F74FE22-2034-4109-8100-4B73C492C936}">
      <dgm:prSet/>
      <dgm:spPr/>
      <dgm:t>
        <a:bodyPr/>
        <a:lstStyle/>
        <a:p>
          <a:endParaRPr lang="en-GB"/>
        </a:p>
      </dgm:t>
    </dgm:pt>
    <dgm:pt modelId="{DE451723-4E32-4EC6-ACF1-1C453B8BD8E6}" type="sibTrans" cxnId="{7F74FE22-2034-4109-8100-4B73C492C936}">
      <dgm:prSet/>
      <dgm:spPr/>
      <dgm:t>
        <a:bodyPr/>
        <a:lstStyle/>
        <a:p>
          <a:endParaRPr lang="en-GB"/>
        </a:p>
      </dgm:t>
    </dgm:pt>
    <dgm:pt modelId="{22806211-1FA5-4E4E-B779-362E8DD1256B}">
      <dgm:prSet phldrT="[Text]" custT="1"/>
      <dgm:spPr/>
      <dgm:t>
        <a:bodyPr/>
        <a:lstStyle/>
        <a:p>
          <a:r>
            <a:rPr lang="en-GB" sz="2400"/>
            <a:t>The timing &amp; place of meetings with sources may be relevant &amp; could lead to the source being identified</a:t>
          </a:r>
          <a:endParaRPr lang="en-GB" sz="2400" dirty="0"/>
        </a:p>
      </dgm:t>
    </dgm:pt>
    <dgm:pt modelId="{AB81BD7B-497E-4146-BCAB-B02CCA0537FC}" type="parTrans" cxnId="{4174F8E9-58FD-4A54-BE0C-AB9FD04FABC1}">
      <dgm:prSet/>
      <dgm:spPr/>
      <dgm:t>
        <a:bodyPr/>
        <a:lstStyle/>
        <a:p>
          <a:endParaRPr lang="en-GB"/>
        </a:p>
      </dgm:t>
    </dgm:pt>
    <dgm:pt modelId="{9518F97E-1A4A-46C6-AC84-B89D6065D986}" type="sibTrans" cxnId="{4174F8E9-58FD-4A54-BE0C-AB9FD04FABC1}">
      <dgm:prSet/>
      <dgm:spPr/>
      <dgm:t>
        <a:bodyPr/>
        <a:lstStyle/>
        <a:p>
          <a:endParaRPr lang="en-GB"/>
        </a:p>
      </dgm:t>
    </dgm:pt>
    <dgm:pt modelId="{5852F4BB-6DB4-4F8E-895C-25065746049C}">
      <dgm:prSet phldrT="[Text]" custT="1"/>
      <dgm:spPr/>
      <dgm:t>
        <a:bodyPr/>
        <a:lstStyle/>
        <a:p>
          <a:r>
            <a:rPr lang="en-GB" sz="2400" dirty="0"/>
            <a:t>Repeat intelligence from the same source could lead to the source’s identification </a:t>
          </a:r>
        </a:p>
      </dgm:t>
    </dgm:pt>
    <dgm:pt modelId="{FEC7B9F2-2ECD-4DE0-8101-11CF4553947C}" type="parTrans" cxnId="{39DDCAC2-5D7D-41C3-81A2-AA6D0BE59174}">
      <dgm:prSet/>
      <dgm:spPr/>
      <dgm:t>
        <a:bodyPr/>
        <a:lstStyle/>
        <a:p>
          <a:endParaRPr lang="en-GB"/>
        </a:p>
      </dgm:t>
    </dgm:pt>
    <dgm:pt modelId="{E61BB533-3D96-4EA2-B8FB-2B13DEF78165}" type="sibTrans" cxnId="{39DDCAC2-5D7D-41C3-81A2-AA6D0BE59174}">
      <dgm:prSet/>
      <dgm:spPr/>
      <dgm:t>
        <a:bodyPr/>
        <a:lstStyle/>
        <a:p>
          <a:endParaRPr lang="en-GB"/>
        </a:p>
      </dgm:t>
    </dgm:pt>
    <dgm:pt modelId="{FE242D93-6DEC-0248-AFD6-4FDB67B2BDF9}" type="pres">
      <dgm:prSet presAssocID="{896F814B-A4AB-444F-8523-A02858D730A4}" presName="vert0" presStyleCnt="0">
        <dgm:presLayoutVars>
          <dgm:dir/>
          <dgm:animOne val="branch"/>
          <dgm:animLvl val="lvl"/>
        </dgm:presLayoutVars>
      </dgm:prSet>
      <dgm:spPr/>
    </dgm:pt>
    <dgm:pt modelId="{F3FBCA39-8E63-C04C-A70B-E2C44DC70B06}" type="pres">
      <dgm:prSet presAssocID="{05FF7C0C-5A9A-4EE9-A3FF-257D4BEB3E28}" presName="thickLine" presStyleLbl="alignNode1" presStyleIdx="0" presStyleCnt="1"/>
      <dgm:spPr/>
    </dgm:pt>
    <dgm:pt modelId="{ED7BEA88-50B3-E249-AC44-A7B7CBD43560}" type="pres">
      <dgm:prSet presAssocID="{05FF7C0C-5A9A-4EE9-A3FF-257D4BEB3E28}" presName="horz1" presStyleCnt="0"/>
      <dgm:spPr/>
    </dgm:pt>
    <dgm:pt modelId="{4D30F173-A796-F446-A15F-D6F7A0123165}" type="pres">
      <dgm:prSet presAssocID="{05FF7C0C-5A9A-4EE9-A3FF-257D4BEB3E28}" presName="tx1" presStyleLbl="revTx" presStyleIdx="0" presStyleCnt="4" custScaleX="169501"/>
      <dgm:spPr/>
    </dgm:pt>
    <dgm:pt modelId="{8710B6DC-3380-1444-BECD-B76B74D405D8}" type="pres">
      <dgm:prSet presAssocID="{05FF7C0C-5A9A-4EE9-A3FF-257D4BEB3E28}" presName="vert1" presStyleCnt="0"/>
      <dgm:spPr/>
    </dgm:pt>
    <dgm:pt modelId="{CA355728-71C6-C44A-8121-FAC9B953A5AF}" type="pres">
      <dgm:prSet presAssocID="{79D3C9AE-2F13-4163-B492-964037BE3662}" presName="vertSpace2a" presStyleCnt="0"/>
      <dgm:spPr/>
    </dgm:pt>
    <dgm:pt modelId="{F0D5F056-D18E-4B49-8199-0872C3AC2F9B}" type="pres">
      <dgm:prSet presAssocID="{79D3C9AE-2F13-4163-B492-964037BE3662}" presName="horz2" presStyleCnt="0"/>
      <dgm:spPr/>
    </dgm:pt>
    <dgm:pt modelId="{10AE645B-99DE-5146-B5C8-AB85E8A136CB}" type="pres">
      <dgm:prSet presAssocID="{79D3C9AE-2F13-4163-B492-964037BE3662}" presName="horzSpace2" presStyleCnt="0"/>
      <dgm:spPr/>
    </dgm:pt>
    <dgm:pt modelId="{305A6AF2-9A1A-214A-8173-161E3BF85E1E}" type="pres">
      <dgm:prSet presAssocID="{79D3C9AE-2F13-4163-B492-964037BE3662}" presName="tx2" presStyleLbl="revTx" presStyleIdx="1" presStyleCnt="4"/>
      <dgm:spPr/>
    </dgm:pt>
    <dgm:pt modelId="{19A0B36D-CFB9-B243-8782-6293E1E59180}" type="pres">
      <dgm:prSet presAssocID="{79D3C9AE-2F13-4163-B492-964037BE3662}" presName="vert2" presStyleCnt="0"/>
      <dgm:spPr/>
    </dgm:pt>
    <dgm:pt modelId="{FCAD7156-657F-9941-93F2-460ACA4BD52C}" type="pres">
      <dgm:prSet presAssocID="{79D3C9AE-2F13-4163-B492-964037BE3662}" presName="thinLine2b" presStyleLbl="callout" presStyleIdx="0" presStyleCnt="3"/>
      <dgm:spPr/>
    </dgm:pt>
    <dgm:pt modelId="{3FA4835A-2E90-D147-942A-53990A2341C2}" type="pres">
      <dgm:prSet presAssocID="{79D3C9AE-2F13-4163-B492-964037BE3662}" presName="vertSpace2b" presStyleCnt="0"/>
      <dgm:spPr/>
    </dgm:pt>
    <dgm:pt modelId="{4DD179F9-3059-C147-94B2-43F13E1BE630}" type="pres">
      <dgm:prSet presAssocID="{22806211-1FA5-4E4E-B779-362E8DD1256B}" presName="horz2" presStyleCnt="0"/>
      <dgm:spPr/>
    </dgm:pt>
    <dgm:pt modelId="{B7273D12-9E82-C047-88AA-6D240A682442}" type="pres">
      <dgm:prSet presAssocID="{22806211-1FA5-4E4E-B779-362E8DD1256B}" presName="horzSpace2" presStyleCnt="0"/>
      <dgm:spPr/>
    </dgm:pt>
    <dgm:pt modelId="{13EDC2C9-0B0E-A749-9B00-4E95C68DCFC9}" type="pres">
      <dgm:prSet presAssocID="{22806211-1FA5-4E4E-B779-362E8DD1256B}" presName="tx2" presStyleLbl="revTx" presStyleIdx="2" presStyleCnt="4"/>
      <dgm:spPr/>
    </dgm:pt>
    <dgm:pt modelId="{0A0F6733-09CB-E345-AE2F-4C29A798137A}" type="pres">
      <dgm:prSet presAssocID="{22806211-1FA5-4E4E-B779-362E8DD1256B}" presName="vert2" presStyleCnt="0"/>
      <dgm:spPr/>
    </dgm:pt>
    <dgm:pt modelId="{3874ACCD-C327-554E-B54B-C9673A5D775E}" type="pres">
      <dgm:prSet presAssocID="{22806211-1FA5-4E4E-B779-362E8DD1256B}" presName="thinLine2b" presStyleLbl="callout" presStyleIdx="1" presStyleCnt="3"/>
      <dgm:spPr/>
    </dgm:pt>
    <dgm:pt modelId="{D94D6E9D-1FE0-214E-A70B-AECC5DA4D119}" type="pres">
      <dgm:prSet presAssocID="{22806211-1FA5-4E4E-B779-362E8DD1256B}" presName="vertSpace2b" presStyleCnt="0"/>
      <dgm:spPr/>
    </dgm:pt>
    <dgm:pt modelId="{B2253136-8BAC-A942-8EC2-D0742A98BABD}" type="pres">
      <dgm:prSet presAssocID="{5852F4BB-6DB4-4F8E-895C-25065746049C}" presName="horz2" presStyleCnt="0"/>
      <dgm:spPr/>
    </dgm:pt>
    <dgm:pt modelId="{53EBB6B0-C764-F347-87A2-08BF53DB84E8}" type="pres">
      <dgm:prSet presAssocID="{5852F4BB-6DB4-4F8E-895C-25065746049C}" presName="horzSpace2" presStyleCnt="0"/>
      <dgm:spPr/>
    </dgm:pt>
    <dgm:pt modelId="{6DB53346-1CF7-E346-BC03-4A20AF0FEA4B}" type="pres">
      <dgm:prSet presAssocID="{5852F4BB-6DB4-4F8E-895C-25065746049C}" presName="tx2" presStyleLbl="revTx" presStyleIdx="3" presStyleCnt="4"/>
      <dgm:spPr/>
    </dgm:pt>
    <dgm:pt modelId="{FD9568C5-E93B-7A40-89C0-AD83DB7DA798}" type="pres">
      <dgm:prSet presAssocID="{5852F4BB-6DB4-4F8E-895C-25065746049C}" presName="vert2" presStyleCnt="0"/>
      <dgm:spPr/>
    </dgm:pt>
    <dgm:pt modelId="{1616B867-45E2-EC40-BA06-07C9D58E357D}" type="pres">
      <dgm:prSet presAssocID="{5852F4BB-6DB4-4F8E-895C-25065746049C}" presName="thinLine2b" presStyleLbl="callout" presStyleIdx="2" presStyleCnt="3"/>
      <dgm:spPr/>
    </dgm:pt>
    <dgm:pt modelId="{D04DC3C1-52BE-CC48-8810-0CFDE4C99D7A}" type="pres">
      <dgm:prSet presAssocID="{5852F4BB-6DB4-4F8E-895C-25065746049C}" presName="vertSpace2b" presStyleCnt="0"/>
      <dgm:spPr/>
    </dgm:pt>
  </dgm:ptLst>
  <dgm:cxnLst>
    <dgm:cxn modelId="{762E420E-14FD-4628-8506-AA2B13FA826D}" srcId="{896F814B-A4AB-444F-8523-A02858D730A4}" destId="{05FF7C0C-5A9A-4EE9-A3FF-257D4BEB3E28}" srcOrd="0" destOrd="0" parTransId="{7EB5D0A5-0D7C-42CB-818E-7BE0B8A494A5}" sibTransId="{AF83A4CB-4643-4F8B-908D-129795A0B1B9}"/>
    <dgm:cxn modelId="{7F74FE22-2034-4109-8100-4B73C492C936}" srcId="{05FF7C0C-5A9A-4EE9-A3FF-257D4BEB3E28}" destId="{79D3C9AE-2F13-4163-B492-964037BE3662}" srcOrd="0" destOrd="0" parTransId="{FE13F385-B43B-420B-A1EA-2D130C8A4EEB}" sibTransId="{DE451723-4E32-4EC6-ACF1-1C453B8BD8E6}"/>
    <dgm:cxn modelId="{69CACA39-673B-2346-8E96-2ADEC79BADE4}" type="presOf" srcId="{22806211-1FA5-4E4E-B779-362E8DD1256B}" destId="{13EDC2C9-0B0E-A749-9B00-4E95C68DCFC9}" srcOrd="0" destOrd="0" presId="urn:microsoft.com/office/officeart/2008/layout/LinedList"/>
    <dgm:cxn modelId="{160B315C-8391-D940-9C89-CD805F42E9AC}" type="presOf" srcId="{896F814B-A4AB-444F-8523-A02858D730A4}" destId="{FE242D93-6DEC-0248-AFD6-4FDB67B2BDF9}" srcOrd="0" destOrd="0" presId="urn:microsoft.com/office/officeart/2008/layout/LinedList"/>
    <dgm:cxn modelId="{4335006C-0DD4-4E49-8B22-A24A2F273286}" type="presOf" srcId="{5852F4BB-6DB4-4F8E-895C-25065746049C}" destId="{6DB53346-1CF7-E346-BC03-4A20AF0FEA4B}" srcOrd="0" destOrd="0" presId="urn:microsoft.com/office/officeart/2008/layout/LinedList"/>
    <dgm:cxn modelId="{79DF4D93-FABC-5A4C-9C98-705C38229C39}" type="presOf" srcId="{79D3C9AE-2F13-4163-B492-964037BE3662}" destId="{305A6AF2-9A1A-214A-8173-161E3BF85E1E}" srcOrd="0" destOrd="0" presId="urn:microsoft.com/office/officeart/2008/layout/LinedList"/>
    <dgm:cxn modelId="{39DDCAC2-5D7D-41C3-81A2-AA6D0BE59174}" srcId="{05FF7C0C-5A9A-4EE9-A3FF-257D4BEB3E28}" destId="{5852F4BB-6DB4-4F8E-895C-25065746049C}" srcOrd="2" destOrd="0" parTransId="{FEC7B9F2-2ECD-4DE0-8101-11CF4553947C}" sibTransId="{E61BB533-3D96-4EA2-B8FB-2B13DEF78165}"/>
    <dgm:cxn modelId="{4174F8E9-58FD-4A54-BE0C-AB9FD04FABC1}" srcId="{05FF7C0C-5A9A-4EE9-A3FF-257D4BEB3E28}" destId="{22806211-1FA5-4E4E-B779-362E8DD1256B}" srcOrd="1" destOrd="0" parTransId="{AB81BD7B-497E-4146-BCAB-B02CCA0537FC}" sibTransId="{9518F97E-1A4A-46C6-AC84-B89D6065D986}"/>
    <dgm:cxn modelId="{A7BD81ED-1C93-2446-890B-E89235208034}" type="presOf" srcId="{05FF7C0C-5A9A-4EE9-A3FF-257D4BEB3E28}" destId="{4D30F173-A796-F446-A15F-D6F7A0123165}" srcOrd="0" destOrd="0" presId="urn:microsoft.com/office/officeart/2008/layout/LinedList"/>
    <dgm:cxn modelId="{54134047-B2FD-2B40-88B8-1F2F8B0B3381}" type="presParOf" srcId="{FE242D93-6DEC-0248-AFD6-4FDB67B2BDF9}" destId="{F3FBCA39-8E63-C04C-A70B-E2C44DC70B06}" srcOrd="0" destOrd="0" presId="urn:microsoft.com/office/officeart/2008/layout/LinedList"/>
    <dgm:cxn modelId="{9C5C2B8E-3710-E541-99F3-3BC901FD81F8}" type="presParOf" srcId="{FE242D93-6DEC-0248-AFD6-4FDB67B2BDF9}" destId="{ED7BEA88-50B3-E249-AC44-A7B7CBD43560}" srcOrd="1" destOrd="0" presId="urn:microsoft.com/office/officeart/2008/layout/LinedList"/>
    <dgm:cxn modelId="{EBC6AB83-29AF-4F41-B00A-2FD94B7AD00B}" type="presParOf" srcId="{ED7BEA88-50B3-E249-AC44-A7B7CBD43560}" destId="{4D30F173-A796-F446-A15F-D6F7A0123165}" srcOrd="0" destOrd="0" presId="urn:microsoft.com/office/officeart/2008/layout/LinedList"/>
    <dgm:cxn modelId="{570F6458-09BC-A94D-8BB2-C5A3F683C292}" type="presParOf" srcId="{ED7BEA88-50B3-E249-AC44-A7B7CBD43560}" destId="{8710B6DC-3380-1444-BECD-B76B74D405D8}" srcOrd="1" destOrd="0" presId="urn:microsoft.com/office/officeart/2008/layout/LinedList"/>
    <dgm:cxn modelId="{FF04FFC8-EE03-2948-95B3-050AA84B0865}" type="presParOf" srcId="{8710B6DC-3380-1444-BECD-B76B74D405D8}" destId="{CA355728-71C6-C44A-8121-FAC9B953A5AF}" srcOrd="0" destOrd="0" presId="urn:microsoft.com/office/officeart/2008/layout/LinedList"/>
    <dgm:cxn modelId="{9D816E29-FDEC-9241-8B4F-95AC6FFD5792}" type="presParOf" srcId="{8710B6DC-3380-1444-BECD-B76B74D405D8}" destId="{F0D5F056-D18E-4B49-8199-0872C3AC2F9B}" srcOrd="1" destOrd="0" presId="urn:microsoft.com/office/officeart/2008/layout/LinedList"/>
    <dgm:cxn modelId="{1F802779-7F69-F24C-BC95-FF970564A08B}" type="presParOf" srcId="{F0D5F056-D18E-4B49-8199-0872C3AC2F9B}" destId="{10AE645B-99DE-5146-B5C8-AB85E8A136CB}" srcOrd="0" destOrd="0" presId="urn:microsoft.com/office/officeart/2008/layout/LinedList"/>
    <dgm:cxn modelId="{65DC79A6-6790-0149-A424-1DEE1E11D19A}" type="presParOf" srcId="{F0D5F056-D18E-4B49-8199-0872C3AC2F9B}" destId="{305A6AF2-9A1A-214A-8173-161E3BF85E1E}" srcOrd="1" destOrd="0" presId="urn:microsoft.com/office/officeart/2008/layout/LinedList"/>
    <dgm:cxn modelId="{BE223ADC-2314-9441-AA11-E848E37E5057}" type="presParOf" srcId="{F0D5F056-D18E-4B49-8199-0872C3AC2F9B}" destId="{19A0B36D-CFB9-B243-8782-6293E1E59180}" srcOrd="2" destOrd="0" presId="urn:microsoft.com/office/officeart/2008/layout/LinedList"/>
    <dgm:cxn modelId="{A1A03EC5-5146-CD4C-8BB3-C75B64830445}" type="presParOf" srcId="{8710B6DC-3380-1444-BECD-B76B74D405D8}" destId="{FCAD7156-657F-9941-93F2-460ACA4BD52C}" srcOrd="2" destOrd="0" presId="urn:microsoft.com/office/officeart/2008/layout/LinedList"/>
    <dgm:cxn modelId="{2141B0EA-798A-1342-BC63-6714508229E5}" type="presParOf" srcId="{8710B6DC-3380-1444-BECD-B76B74D405D8}" destId="{3FA4835A-2E90-D147-942A-53990A2341C2}" srcOrd="3" destOrd="0" presId="urn:microsoft.com/office/officeart/2008/layout/LinedList"/>
    <dgm:cxn modelId="{83258CF7-F4E7-FB4A-8013-41E8B0C8F3D0}" type="presParOf" srcId="{8710B6DC-3380-1444-BECD-B76B74D405D8}" destId="{4DD179F9-3059-C147-94B2-43F13E1BE630}" srcOrd="4" destOrd="0" presId="urn:microsoft.com/office/officeart/2008/layout/LinedList"/>
    <dgm:cxn modelId="{7FDE54DE-A843-BE4E-9A5D-88DA2A75DD34}" type="presParOf" srcId="{4DD179F9-3059-C147-94B2-43F13E1BE630}" destId="{B7273D12-9E82-C047-88AA-6D240A682442}" srcOrd="0" destOrd="0" presId="urn:microsoft.com/office/officeart/2008/layout/LinedList"/>
    <dgm:cxn modelId="{72E651A9-866B-B14F-926C-3ECB5C50524C}" type="presParOf" srcId="{4DD179F9-3059-C147-94B2-43F13E1BE630}" destId="{13EDC2C9-0B0E-A749-9B00-4E95C68DCFC9}" srcOrd="1" destOrd="0" presId="urn:microsoft.com/office/officeart/2008/layout/LinedList"/>
    <dgm:cxn modelId="{E87EDFE9-EAAF-474B-9E5A-CEA7E5DF8FC0}" type="presParOf" srcId="{4DD179F9-3059-C147-94B2-43F13E1BE630}" destId="{0A0F6733-09CB-E345-AE2F-4C29A798137A}" srcOrd="2" destOrd="0" presId="urn:microsoft.com/office/officeart/2008/layout/LinedList"/>
    <dgm:cxn modelId="{4D629EFB-5B39-2A48-92E3-E3CDCAFD4970}" type="presParOf" srcId="{8710B6DC-3380-1444-BECD-B76B74D405D8}" destId="{3874ACCD-C327-554E-B54B-C9673A5D775E}" srcOrd="5" destOrd="0" presId="urn:microsoft.com/office/officeart/2008/layout/LinedList"/>
    <dgm:cxn modelId="{0A89F5A4-5EA8-0548-849F-1D161365150C}" type="presParOf" srcId="{8710B6DC-3380-1444-BECD-B76B74D405D8}" destId="{D94D6E9D-1FE0-214E-A70B-AECC5DA4D119}" srcOrd="6" destOrd="0" presId="urn:microsoft.com/office/officeart/2008/layout/LinedList"/>
    <dgm:cxn modelId="{93CC7334-F356-2D4F-8763-EDE3F7E89ED8}" type="presParOf" srcId="{8710B6DC-3380-1444-BECD-B76B74D405D8}" destId="{B2253136-8BAC-A942-8EC2-D0742A98BABD}" srcOrd="7" destOrd="0" presId="urn:microsoft.com/office/officeart/2008/layout/LinedList"/>
    <dgm:cxn modelId="{83AAC320-75F6-2845-B0CA-D1ADA03AABEA}" type="presParOf" srcId="{B2253136-8BAC-A942-8EC2-D0742A98BABD}" destId="{53EBB6B0-C764-F347-87A2-08BF53DB84E8}" srcOrd="0" destOrd="0" presId="urn:microsoft.com/office/officeart/2008/layout/LinedList"/>
    <dgm:cxn modelId="{6E2BB75B-7C69-444C-AFC1-2A75353954F7}" type="presParOf" srcId="{B2253136-8BAC-A942-8EC2-D0742A98BABD}" destId="{6DB53346-1CF7-E346-BC03-4A20AF0FEA4B}" srcOrd="1" destOrd="0" presId="urn:microsoft.com/office/officeart/2008/layout/LinedList"/>
    <dgm:cxn modelId="{B64A8FB4-C704-CC47-B281-6D8DBDF53F02}" type="presParOf" srcId="{B2253136-8BAC-A942-8EC2-D0742A98BABD}" destId="{FD9568C5-E93B-7A40-89C0-AD83DB7DA798}" srcOrd="2" destOrd="0" presId="urn:microsoft.com/office/officeart/2008/layout/LinedList"/>
    <dgm:cxn modelId="{BDC8A159-4F98-BA4C-9B5F-C853DB72AA21}" type="presParOf" srcId="{8710B6DC-3380-1444-BECD-B76B74D405D8}" destId="{1616B867-45E2-EC40-BA06-07C9D58E357D}" srcOrd="8" destOrd="0" presId="urn:microsoft.com/office/officeart/2008/layout/LinedList"/>
    <dgm:cxn modelId="{03E88A38-9FFF-D544-A1F1-3A602FF8A6E3}" type="presParOf" srcId="{8710B6DC-3380-1444-BECD-B76B74D405D8}" destId="{D04DC3C1-52BE-CC48-8810-0CFDE4C99D7A}"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216BFEC8-0E02-4DC0-841B-6ADBF06C836D}" type="doc">
      <dgm:prSet loTypeId="urn:microsoft.com/office/officeart/2008/layout/LinedList" loCatId="cycle" qsTypeId="urn:microsoft.com/office/officeart/2005/8/quickstyle/simple1" qsCatId="simple" csTypeId="urn:microsoft.com/office/officeart/2005/8/colors/accent1_3" csCatId="accent1" phldr="1"/>
      <dgm:spPr/>
    </dgm:pt>
    <dgm:pt modelId="{2FC9D229-A06C-4344-BF1E-604B97357FC5}">
      <dgm:prSet phldrT="[Text]" custT="1"/>
      <dgm:spPr/>
      <dgm:t>
        <a:bodyPr/>
        <a:lstStyle/>
        <a:p>
          <a:r>
            <a:rPr lang="en-GB" sz="2400" dirty="0"/>
            <a:t>Information &amp; intelligence can be stored in any suitable format.</a:t>
          </a:r>
        </a:p>
        <a:p>
          <a:r>
            <a:rPr lang="en-GB" sz="2400" dirty="0"/>
            <a:t>E.G paper records, computer records, audio tapes, video tape or photographs. </a:t>
          </a:r>
        </a:p>
        <a:p>
          <a:r>
            <a:rPr lang="en-GB" sz="2400" dirty="0"/>
            <a:t>Whatever system is used must be secure from unauthorised access</a:t>
          </a:r>
        </a:p>
      </dgm:t>
    </dgm:pt>
    <dgm:pt modelId="{2E9CAF7E-8CB1-4833-B488-4656F85ED884}" type="parTrans" cxnId="{4687DAF7-194A-48D3-AC49-B2828930495F}">
      <dgm:prSet/>
      <dgm:spPr/>
      <dgm:t>
        <a:bodyPr/>
        <a:lstStyle/>
        <a:p>
          <a:endParaRPr lang="en-GB"/>
        </a:p>
      </dgm:t>
    </dgm:pt>
    <dgm:pt modelId="{AA6E5C4D-637B-4B79-9FEE-728CA026D111}" type="sibTrans" cxnId="{4687DAF7-194A-48D3-AC49-B2828930495F}">
      <dgm:prSet/>
      <dgm:spPr/>
      <dgm:t>
        <a:bodyPr/>
        <a:lstStyle/>
        <a:p>
          <a:endParaRPr lang="en-GB"/>
        </a:p>
      </dgm:t>
    </dgm:pt>
    <dgm:pt modelId="{973569B7-86A2-4DA3-8311-6CA892118B10}">
      <dgm:prSet phldrT="[Text]" custT="1"/>
      <dgm:spPr/>
      <dgm:t>
        <a:bodyPr/>
        <a:lstStyle/>
        <a:p>
          <a:r>
            <a:rPr lang="en-GB" sz="2400" dirty="0"/>
            <a:t>However, there are two important provisos, namely that the medium in which it is stored must be </a:t>
          </a:r>
          <a:r>
            <a:rPr lang="en-GB" sz="2400" b="1" i="1" u="sng" dirty="0"/>
            <a:t>durable</a:t>
          </a:r>
          <a:r>
            <a:rPr lang="en-GB" sz="2400" dirty="0"/>
            <a:t> &amp; the information must be </a:t>
          </a:r>
          <a:r>
            <a:rPr lang="en-GB" sz="2400" b="1" i="1" u="sng" dirty="0"/>
            <a:t>retrievable</a:t>
          </a:r>
          <a:r>
            <a:rPr lang="en-GB" sz="2400" dirty="0"/>
            <a:t> </a:t>
          </a:r>
        </a:p>
      </dgm:t>
    </dgm:pt>
    <dgm:pt modelId="{00159F32-8403-4806-83F8-29547EF2C2E3}" type="parTrans" cxnId="{4B39C556-2B60-4BBC-96C6-522BB6EEDF01}">
      <dgm:prSet/>
      <dgm:spPr/>
      <dgm:t>
        <a:bodyPr/>
        <a:lstStyle/>
        <a:p>
          <a:endParaRPr lang="en-GB"/>
        </a:p>
      </dgm:t>
    </dgm:pt>
    <dgm:pt modelId="{CB7F39B5-27E7-496D-8BA1-374346FB342F}" type="sibTrans" cxnId="{4B39C556-2B60-4BBC-96C6-522BB6EEDF01}">
      <dgm:prSet/>
      <dgm:spPr/>
      <dgm:t>
        <a:bodyPr/>
        <a:lstStyle/>
        <a:p>
          <a:endParaRPr lang="en-GB"/>
        </a:p>
      </dgm:t>
    </dgm:pt>
    <dgm:pt modelId="{7D70B21E-5AB6-6546-B5EE-5BD51282F861}" type="pres">
      <dgm:prSet presAssocID="{216BFEC8-0E02-4DC0-841B-6ADBF06C836D}" presName="vert0" presStyleCnt="0">
        <dgm:presLayoutVars>
          <dgm:dir/>
          <dgm:animOne val="branch"/>
          <dgm:animLvl val="lvl"/>
        </dgm:presLayoutVars>
      </dgm:prSet>
      <dgm:spPr/>
    </dgm:pt>
    <dgm:pt modelId="{A2F34DDB-A33A-8649-9811-AE2FC7B5A3D9}" type="pres">
      <dgm:prSet presAssocID="{2FC9D229-A06C-4344-BF1E-604B97357FC5}" presName="thickLine" presStyleLbl="alignNode1" presStyleIdx="0" presStyleCnt="2"/>
      <dgm:spPr/>
    </dgm:pt>
    <dgm:pt modelId="{D470C2C1-7FE4-794C-98FB-BFCEB8FB82D3}" type="pres">
      <dgm:prSet presAssocID="{2FC9D229-A06C-4344-BF1E-604B97357FC5}" presName="horz1" presStyleCnt="0"/>
      <dgm:spPr/>
    </dgm:pt>
    <dgm:pt modelId="{DDA2DE0D-E654-1D47-97BC-B005DA685A34}" type="pres">
      <dgm:prSet presAssocID="{2FC9D229-A06C-4344-BF1E-604B97357FC5}" presName="tx1" presStyleLbl="revTx" presStyleIdx="0" presStyleCnt="2"/>
      <dgm:spPr/>
    </dgm:pt>
    <dgm:pt modelId="{178AC699-F8F5-0C4C-A2A3-F20790046D07}" type="pres">
      <dgm:prSet presAssocID="{2FC9D229-A06C-4344-BF1E-604B97357FC5}" presName="vert1" presStyleCnt="0"/>
      <dgm:spPr/>
    </dgm:pt>
    <dgm:pt modelId="{6367F7A8-6860-5A4C-98FD-A95A73AC107A}" type="pres">
      <dgm:prSet presAssocID="{973569B7-86A2-4DA3-8311-6CA892118B10}" presName="thickLine" presStyleLbl="alignNode1" presStyleIdx="1" presStyleCnt="2"/>
      <dgm:spPr/>
    </dgm:pt>
    <dgm:pt modelId="{75AB91BC-84FD-4342-A434-ECAC1F67C9CC}" type="pres">
      <dgm:prSet presAssocID="{973569B7-86A2-4DA3-8311-6CA892118B10}" presName="horz1" presStyleCnt="0"/>
      <dgm:spPr/>
    </dgm:pt>
    <dgm:pt modelId="{27F035C0-07E8-7F40-9CC1-BBDC930EA571}" type="pres">
      <dgm:prSet presAssocID="{973569B7-86A2-4DA3-8311-6CA892118B10}" presName="tx1" presStyleLbl="revTx" presStyleIdx="1" presStyleCnt="2"/>
      <dgm:spPr/>
    </dgm:pt>
    <dgm:pt modelId="{86FCF225-3270-4048-85A1-74156638D5FD}" type="pres">
      <dgm:prSet presAssocID="{973569B7-86A2-4DA3-8311-6CA892118B10}" presName="vert1" presStyleCnt="0"/>
      <dgm:spPr/>
    </dgm:pt>
  </dgm:ptLst>
  <dgm:cxnLst>
    <dgm:cxn modelId="{C17CB335-2353-BA4F-A800-F9B1FD4B47D5}" type="presOf" srcId="{2FC9D229-A06C-4344-BF1E-604B97357FC5}" destId="{DDA2DE0D-E654-1D47-97BC-B005DA685A34}" srcOrd="0" destOrd="0" presId="urn:microsoft.com/office/officeart/2008/layout/LinedList"/>
    <dgm:cxn modelId="{4B39C556-2B60-4BBC-96C6-522BB6EEDF01}" srcId="{216BFEC8-0E02-4DC0-841B-6ADBF06C836D}" destId="{973569B7-86A2-4DA3-8311-6CA892118B10}" srcOrd="1" destOrd="0" parTransId="{00159F32-8403-4806-83F8-29547EF2C2E3}" sibTransId="{CB7F39B5-27E7-496D-8BA1-374346FB342F}"/>
    <dgm:cxn modelId="{199844BE-A0B5-2841-98B8-D20145AC9037}" type="presOf" srcId="{973569B7-86A2-4DA3-8311-6CA892118B10}" destId="{27F035C0-07E8-7F40-9CC1-BBDC930EA571}" srcOrd="0" destOrd="0" presId="urn:microsoft.com/office/officeart/2008/layout/LinedList"/>
    <dgm:cxn modelId="{735A1CF0-C92C-0B42-A147-895F9281CEC0}" type="presOf" srcId="{216BFEC8-0E02-4DC0-841B-6ADBF06C836D}" destId="{7D70B21E-5AB6-6546-B5EE-5BD51282F861}" srcOrd="0" destOrd="0" presId="urn:microsoft.com/office/officeart/2008/layout/LinedList"/>
    <dgm:cxn modelId="{4687DAF7-194A-48D3-AC49-B2828930495F}" srcId="{216BFEC8-0E02-4DC0-841B-6ADBF06C836D}" destId="{2FC9D229-A06C-4344-BF1E-604B97357FC5}" srcOrd="0" destOrd="0" parTransId="{2E9CAF7E-8CB1-4833-B488-4656F85ED884}" sibTransId="{AA6E5C4D-637B-4B79-9FEE-728CA026D111}"/>
    <dgm:cxn modelId="{E2F78003-7ED4-B543-B6E5-8FA0256097C6}" type="presParOf" srcId="{7D70B21E-5AB6-6546-B5EE-5BD51282F861}" destId="{A2F34DDB-A33A-8649-9811-AE2FC7B5A3D9}" srcOrd="0" destOrd="0" presId="urn:microsoft.com/office/officeart/2008/layout/LinedList"/>
    <dgm:cxn modelId="{4BBBF2A4-23A9-F74A-BD0F-CAEA2E58E7F6}" type="presParOf" srcId="{7D70B21E-5AB6-6546-B5EE-5BD51282F861}" destId="{D470C2C1-7FE4-794C-98FB-BFCEB8FB82D3}" srcOrd="1" destOrd="0" presId="urn:microsoft.com/office/officeart/2008/layout/LinedList"/>
    <dgm:cxn modelId="{3C5878CE-7561-364D-94D0-C0BA3D1A91BC}" type="presParOf" srcId="{D470C2C1-7FE4-794C-98FB-BFCEB8FB82D3}" destId="{DDA2DE0D-E654-1D47-97BC-B005DA685A34}" srcOrd="0" destOrd="0" presId="urn:microsoft.com/office/officeart/2008/layout/LinedList"/>
    <dgm:cxn modelId="{516DD174-A245-6646-B758-EA86488C0B74}" type="presParOf" srcId="{D470C2C1-7FE4-794C-98FB-BFCEB8FB82D3}" destId="{178AC699-F8F5-0C4C-A2A3-F20790046D07}" srcOrd="1" destOrd="0" presId="urn:microsoft.com/office/officeart/2008/layout/LinedList"/>
    <dgm:cxn modelId="{7D46C595-6CB3-B944-9FCB-5F32ACF843C5}" type="presParOf" srcId="{7D70B21E-5AB6-6546-B5EE-5BD51282F861}" destId="{6367F7A8-6860-5A4C-98FD-A95A73AC107A}" srcOrd="2" destOrd="0" presId="urn:microsoft.com/office/officeart/2008/layout/LinedList"/>
    <dgm:cxn modelId="{0602458F-517F-3B48-A7FC-FCEE4804749E}" type="presParOf" srcId="{7D70B21E-5AB6-6546-B5EE-5BD51282F861}" destId="{75AB91BC-84FD-4342-A434-ECAC1F67C9CC}" srcOrd="3" destOrd="0" presId="urn:microsoft.com/office/officeart/2008/layout/LinedList"/>
    <dgm:cxn modelId="{A910FF03-9BE6-2A44-8BB4-07453A39AB93}" type="presParOf" srcId="{75AB91BC-84FD-4342-A434-ECAC1F67C9CC}" destId="{27F035C0-07E8-7F40-9CC1-BBDC930EA571}" srcOrd="0" destOrd="0" presId="urn:microsoft.com/office/officeart/2008/layout/LinedList"/>
    <dgm:cxn modelId="{D276B512-F5EB-6B49-91B7-08A27E065011}" type="presParOf" srcId="{75AB91BC-84FD-4342-A434-ECAC1F67C9CC}" destId="{86FCF225-3270-4048-85A1-74156638D5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DB8624A-49D9-48BB-93E7-7DCD5114EBA0}" type="doc">
      <dgm:prSet loTypeId="urn:microsoft.com/office/officeart/2005/8/layout/process2" loCatId="process" qsTypeId="urn:microsoft.com/office/officeart/2005/8/quickstyle/simple1" qsCatId="simple" csTypeId="urn:microsoft.com/office/officeart/2005/8/colors/accent1_3" csCatId="accent1" phldr="1"/>
      <dgm:spPr/>
    </dgm:pt>
    <dgm:pt modelId="{2E98B970-EDBF-40A4-9A20-AD0F21D5E103}">
      <dgm:prSet phldrT="[Text]" custT="1"/>
      <dgm:spPr/>
      <dgm:t>
        <a:bodyPr/>
        <a:lstStyle/>
        <a:p>
          <a:r>
            <a:rPr lang="en-GB" sz="2400"/>
            <a:t>The Code of Practice on the Management of Police Information states:</a:t>
          </a:r>
          <a:endParaRPr lang="en-GB" sz="2400" dirty="0"/>
        </a:p>
      </dgm:t>
    </dgm:pt>
    <dgm:pt modelId="{3AF3788F-82E3-4908-A6CE-86ADF0B3C7AB}" type="parTrans" cxnId="{EE318526-A1AE-4C06-BEF3-01C6A6BC4D94}">
      <dgm:prSet/>
      <dgm:spPr/>
      <dgm:t>
        <a:bodyPr/>
        <a:lstStyle/>
        <a:p>
          <a:endParaRPr lang="en-GB"/>
        </a:p>
      </dgm:t>
    </dgm:pt>
    <dgm:pt modelId="{0A7F1596-87A6-4539-844E-74DB0C02513D}" type="sibTrans" cxnId="{EE318526-A1AE-4C06-BEF3-01C6A6BC4D94}">
      <dgm:prSet/>
      <dgm:spPr/>
      <dgm:t>
        <a:bodyPr/>
        <a:lstStyle/>
        <a:p>
          <a:endParaRPr lang="en-GB"/>
        </a:p>
      </dgm:t>
    </dgm:pt>
    <dgm:pt modelId="{EA7E78B5-B8CD-4535-AF8A-E734D1922E37}">
      <dgm:prSet phldrT="[Text]" custT="1"/>
      <dgm:spPr/>
      <dgm:t>
        <a:bodyPr/>
        <a:lstStyle/>
        <a:p>
          <a:r>
            <a:rPr lang="en-GB" sz="2400"/>
            <a:t>Information gathered by the police must be :-</a:t>
          </a:r>
          <a:endParaRPr lang="en-GB" sz="2400" dirty="0"/>
        </a:p>
      </dgm:t>
    </dgm:pt>
    <dgm:pt modelId="{C3147BA2-9603-451C-AEBB-304BC45E32C1}" type="parTrans" cxnId="{26013DD2-0832-4415-959E-584E27AFA50F}">
      <dgm:prSet/>
      <dgm:spPr/>
      <dgm:t>
        <a:bodyPr/>
        <a:lstStyle/>
        <a:p>
          <a:endParaRPr lang="en-GB"/>
        </a:p>
      </dgm:t>
    </dgm:pt>
    <dgm:pt modelId="{64C560FF-F719-41A8-ADF0-D54D7E5DCD2F}" type="sibTrans" cxnId="{26013DD2-0832-4415-959E-584E27AFA50F}">
      <dgm:prSet/>
      <dgm:spPr/>
      <dgm:t>
        <a:bodyPr/>
        <a:lstStyle/>
        <a:p>
          <a:endParaRPr lang="en-GB"/>
        </a:p>
      </dgm:t>
    </dgm:pt>
    <dgm:pt modelId="{D141D064-C5E5-433E-B6C0-24CB8AEF7F7B}">
      <dgm:prSet phldrT="[Text]" custT="1"/>
      <dgm:spPr/>
      <dgm:t>
        <a:bodyPr/>
        <a:lstStyle/>
        <a:p>
          <a:r>
            <a:rPr lang="en-GB" sz="2400" b="1"/>
            <a:t>For a policing purpose </a:t>
          </a:r>
        </a:p>
        <a:p>
          <a:r>
            <a:rPr lang="en-GB" sz="2400" b="1"/>
            <a:t>And</a:t>
          </a:r>
        </a:p>
        <a:p>
          <a:r>
            <a:rPr lang="en-GB" sz="2400" b="1"/>
            <a:t>Managed lawfully</a:t>
          </a:r>
          <a:endParaRPr lang="en-GB" sz="2400" b="1" dirty="0"/>
        </a:p>
      </dgm:t>
    </dgm:pt>
    <dgm:pt modelId="{C9C30DC0-EACA-4B0F-B92A-82C23B56F578}" type="parTrans" cxnId="{5399C78A-3F3C-4969-A0B3-81FFFD5877E0}">
      <dgm:prSet/>
      <dgm:spPr/>
      <dgm:t>
        <a:bodyPr/>
        <a:lstStyle/>
        <a:p>
          <a:endParaRPr lang="en-GB"/>
        </a:p>
      </dgm:t>
    </dgm:pt>
    <dgm:pt modelId="{11329BF6-BC9E-4E96-9130-287A3FA5CFB3}" type="sibTrans" cxnId="{5399C78A-3F3C-4969-A0B3-81FFFD5877E0}">
      <dgm:prSet/>
      <dgm:spPr/>
      <dgm:t>
        <a:bodyPr/>
        <a:lstStyle/>
        <a:p>
          <a:endParaRPr lang="en-GB"/>
        </a:p>
      </dgm:t>
    </dgm:pt>
    <dgm:pt modelId="{05306A2C-078C-4FF5-96AA-ACF15FEA250D}" type="pres">
      <dgm:prSet presAssocID="{FDB8624A-49D9-48BB-93E7-7DCD5114EBA0}" presName="linearFlow" presStyleCnt="0">
        <dgm:presLayoutVars>
          <dgm:resizeHandles val="exact"/>
        </dgm:presLayoutVars>
      </dgm:prSet>
      <dgm:spPr/>
    </dgm:pt>
    <dgm:pt modelId="{042F1394-ADD9-42C7-873E-456022E220DF}" type="pres">
      <dgm:prSet presAssocID="{2E98B970-EDBF-40A4-9A20-AD0F21D5E103}" presName="node" presStyleLbl="node1" presStyleIdx="0" presStyleCnt="3" custScaleX="167328" custLinFactNeighborX="2961" custLinFactNeighborY="-6430">
        <dgm:presLayoutVars>
          <dgm:bulletEnabled val="1"/>
        </dgm:presLayoutVars>
      </dgm:prSet>
      <dgm:spPr/>
    </dgm:pt>
    <dgm:pt modelId="{B483AB8E-7F68-45C7-8005-B193BEFB4A44}" type="pres">
      <dgm:prSet presAssocID="{0A7F1596-87A6-4539-844E-74DB0C02513D}" presName="sibTrans" presStyleLbl="sibTrans2D1" presStyleIdx="0" presStyleCnt="2"/>
      <dgm:spPr/>
    </dgm:pt>
    <dgm:pt modelId="{6987AD98-3813-4790-AFC6-EB6DB32E571E}" type="pres">
      <dgm:prSet presAssocID="{0A7F1596-87A6-4539-844E-74DB0C02513D}" presName="connectorText" presStyleLbl="sibTrans2D1" presStyleIdx="0" presStyleCnt="2"/>
      <dgm:spPr/>
    </dgm:pt>
    <dgm:pt modelId="{C1092146-B1DB-4A8D-A44D-9EF5DE0B05B4}" type="pres">
      <dgm:prSet presAssocID="{EA7E78B5-B8CD-4535-AF8A-E734D1922E37}" presName="node" presStyleLbl="node1" presStyleIdx="1" presStyleCnt="3">
        <dgm:presLayoutVars>
          <dgm:bulletEnabled val="1"/>
        </dgm:presLayoutVars>
      </dgm:prSet>
      <dgm:spPr/>
    </dgm:pt>
    <dgm:pt modelId="{12D6A5C9-C782-4569-9831-185A38A5ABDF}" type="pres">
      <dgm:prSet presAssocID="{64C560FF-F719-41A8-ADF0-D54D7E5DCD2F}" presName="sibTrans" presStyleLbl="sibTrans2D1" presStyleIdx="1" presStyleCnt="2"/>
      <dgm:spPr/>
    </dgm:pt>
    <dgm:pt modelId="{655F5BB0-B7BF-4D1E-A6A9-F2F73878492C}" type="pres">
      <dgm:prSet presAssocID="{64C560FF-F719-41A8-ADF0-D54D7E5DCD2F}" presName="connectorText" presStyleLbl="sibTrans2D1" presStyleIdx="1" presStyleCnt="2"/>
      <dgm:spPr/>
    </dgm:pt>
    <dgm:pt modelId="{94B32C4D-6069-403A-98AE-44A0CF9AE29B}" type="pres">
      <dgm:prSet presAssocID="{D141D064-C5E5-433E-B6C0-24CB8AEF7F7B}" presName="node" presStyleLbl="node1" presStyleIdx="2" presStyleCnt="3" custScaleX="114940">
        <dgm:presLayoutVars>
          <dgm:bulletEnabled val="1"/>
        </dgm:presLayoutVars>
      </dgm:prSet>
      <dgm:spPr/>
    </dgm:pt>
  </dgm:ptLst>
  <dgm:cxnLst>
    <dgm:cxn modelId="{FA257C02-2FA8-4BDF-8ABF-4B8169D199AD}" type="presOf" srcId="{2E98B970-EDBF-40A4-9A20-AD0F21D5E103}" destId="{042F1394-ADD9-42C7-873E-456022E220DF}" srcOrd="0" destOrd="0" presId="urn:microsoft.com/office/officeart/2005/8/layout/process2"/>
    <dgm:cxn modelId="{0D9DAE18-3C0B-4280-8C8B-68AD16B8C658}" type="presOf" srcId="{64C560FF-F719-41A8-ADF0-D54D7E5DCD2F}" destId="{655F5BB0-B7BF-4D1E-A6A9-F2F73878492C}" srcOrd="1" destOrd="0" presId="urn:microsoft.com/office/officeart/2005/8/layout/process2"/>
    <dgm:cxn modelId="{EE318526-A1AE-4C06-BEF3-01C6A6BC4D94}" srcId="{FDB8624A-49D9-48BB-93E7-7DCD5114EBA0}" destId="{2E98B970-EDBF-40A4-9A20-AD0F21D5E103}" srcOrd="0" destOrd="0" parTransId="{3AF3788F-82E3-4908-A6CE-86ADF0B3C7AB}" sibTransId="{0A7F1596-87A6-4539-844E-74DB0C02513D}"/>
    <dgm:cxn modelId="{29F07D7A-E3B7-43CB-9EF9-EEB599B1260D}" type="presOf" srcId="{FDB8624A-49D9-48BB-93E7-7DCD5114EBA0}" destId="{05306A2C-078C-4FF5-96AA-ACF15FEA250D}" srcOrd="0" destOrd="0" presId="urn:microsoft.com/office/officeart/2005/8/layout/process2"/>
    <dgm:cxn modelId="{5399C78A-3F3C-4969-A0B3-81FFFD5877E0}" srcId="{FDB8624A-49D9-48BB-93E7-7DCD5114EBA0}" destId="{D141D064-C5E5-433E-B6C0-24CB8AEF7F7B}" srcOrd="2" destOrd="0" parTransId="{C9C30DC0-EACA-4B0F-B92A-82C23B56F578}" sibTransId="{11329BF6-BC9E-4E96-9130-287A3FA5CFB3}"/>
    <dgm:cxn modelId="{0F939D8B-6355-4AD6-8A5A-DAD2181FD617}" type="presOf" srcId="{0A7F1596-87A6-4539-844E-74DB0C02513D}" destId="{B483AB8E-7F68-45C7-8005-B193BEFB4A44}" srcOrd="0" destOrd="0" presId="urn:microsoft.com/office/officeart/2005/8/layout/process2"/>
    <dgm:cxn modelId="{AAE911BC-1D99-4046-BFE1-078468E157C8}" type="presOf" srcId="{D141D064-C5E5-433E-B6C0-24CB8AEF7F7B}" destId="{94B32C4D-6069-403A-98AE-44A0CF9AE29B}" srcOrd="0" destOrd="0" presId="urn:microsoft.com/office/officeart/2005/8/layout/process2"/>
    <dgm:cxn modelId="{26013DD2-0832-4415-959E-584E27AFA50F}" srcId="{FDB8624A-49D9-48BB-93E7-7DCD5114EBA0}" destId="{EA7E78B5-B8CD-4535-AF8A-E734D1922E37}" srcOrd="1" destOrd="0" parTransId="{C3147BA2-9603-451C-AEBB-304BC45E32C1}" sibTransId="{64C560FF-F719-41A8-ADF0-D54D7E5DCD2F}"/>
    <dgm:cxn modelId="{11F500DD-26C2-4E4F-9D6B-471A06122735}" type="presOf" srcId="{EA7E78B5-B8CD-4535-AF8A-E734D1922E37}" destId="{C1092146-B1DB-4A8D-A44D-9EF5DE0B05B4}" srcOrd="0" destOrd="0" presId="urn:microsoft.com/office/officeart/2005/8/layout/process2"/>
    <dgm:cxn modelId="{EC4E69E0-CA0E-40ED-8253-51ED46A0773D}" type="presOf" srcId="{0A7F1596-87A6-4539-844E-74DB0C02513D}" destId="{6987AD98-3813-4790-AFC6-EB6DB32E571E}" srcOrd="1" destOrd="0" presId="urn:microsoft.com/office/officeart/2005/8/layout/process2"/>
    <dgm:cxn modelId="{AC11FDE2-3C4E-4774-AC48-B08D04F54595}" type="presOf" srcId="{64C560FF-F719-41A8-ADF0-D54D7E5DCD2F}" destId="{12D6A5C9-C782-4569-9831-185A38A5ABDF}" srcOrd="0" destOrd="0" presId="urn:microsoft.com/office/officeart/2005/8/layout/process2"/>
    <dgm:cxn modelId="{A34BD309-AE97-4AB4-828C-ECBF1D89F7F9}" type="presParOf" srcId="{05306A2C-078C-4FF5-96AA-ACF15FEA250D}" destId="{042F1394-ADD9-42C7-873E-456022E220DF}" srcOrd="0" destOrd="0" presId="urn:microsoft.com/office/officeart/2005/8/layout/process2"/>
    <dgm:cxn modelId="{485CD5D9-F81C-4381-96DD-F7AF29C7C253}" type="presParOf" srcId="{05306A2C-078C-4FF5-96AA-ACF15FEA250D}" destId="{B483AB8E-7F68-45C7-8005-B193BEFB4A44}" srcOrd="1" destOrd="0" presId="urn:microsoft.com/office/officeart/2005/8/layout/process2"/>
    <dgm:cxn modelId="{60D4A40F-D641-41C1-AD15-8037691792CE}" type="presParOf" srcId="{B483AB8E-7F68-45C7-8005-B193BEFB4A44}" destId="{6987AD98-3813-4790-AFC6-EB6DB32E571E}" srcOrd="0" destOrd="0" presId="urn:microsoft.com/office/officeart/2005/8/layout/process2"/>
    <dgm:cxn modelId="{EE7F7E62-60A9-4C30-A3E5-07E4FE9A3CE8}" type="presParOf" srcId="{05306A2C-078C-4FF5-96AA-ACF15FEA250D}" destId="{C1092146-B1DB-4A8D-A44D-9EF5DE0B05B4}" srcOrd="2" destOrd="0" presId="urn:microsoft.com/office/officeart/2005/8/layout/process2"/>
    <dgm:cxn modelId="{2F52AAF3-DAA4-4E5A-AB11-2648BCD31D28}" type="presParOf" srcId="{05306A2C-078C-4FF5-96AA-ACF15FEA250D}" destId="{12D6A5C9-C782-4569-9831-185A38A5ABDF}" srcOrd="3" destOrd="0" presId="urn:microsoft.com/office/officeart/2005/8/layout/process2"/>
    <dgm:cxn modelId="{25BED69D-798F-440F-BAA0-81E45FD29BE6}" type="presParOf" srcId="{12D6A5C9-C782-4569-9831-185A38A5ABDF}" destId="{655F5BB0-B7BF-4D1E-A6A9-F2F73878492C}" srcOrd="0" destOrd="0" presId="urn:microsoft.com/office/officeart/2005/8/layout/process2"/>
    <dgm:cxn modelId="{1D2DFE06-2F2C-4704-81B1-AA9AEADFE310}" type="presParOf" srcId="{05306A2C-078C-4FF5-96AA-ACF15FEA250D}" destId="{94B32C4D-6069-403A-98AE-44A0CF9AE29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C9645DBD-D793-4F58-96B4-5FC28A55BAEE}"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6E086378-CAD7-4D4D-803D-542A85FE3C34}">
      <dgm:prSet phldrT="[Text]" custT="1"/>
      <dgm:spPr/>
      <dgm:t>
        <a:bodyPr/>
        <a:lstStyle/>
        <a:p>
          <a:r>
            <a:rPr lang="en-GB" sz="2400"/>
            <a:t>Gathering &amp; storing information &amp; intelligence</a:t>
          </a:r>
          <a:endParaRPr lang="en-GB" sz="2400" dirty="0"/>
        </a:p>
      </dgm:t>
    </dgm:pt>
    <dgm:pt modelId="{F8F2D4B6-AD81-4C5B-96A5-C8CBEED0CD0D}" type="parTrans" cxnId="{4BF37740-2515-4688-BE71-5D2A110092F7}">
      <dgm:prSet/>
      <dgm:spPr/>
      <dgm:t>
        <a:bodyPr/>
        <a:lstStyle/>
        <a:p>
          <a:endParaRPr lang="en-GB"/>
        </a:p>
      </dgm:t>
    </dgm:pt>
    <dgm:pt modelId="{0EA0CB7A-CD91-4D42-B4C8-4192365F66C2}" type="sibTrans" cxnId="{4BF37740-2515-4688-BE71-5D2A110092F7}">
      <dgm:prSet/>
      <dgm:spPr/>
      <dgm:t>
        <a:bodyPr/>
        <a:lstStyle/>
        <a:p>
          <a:endParaRPr lang="en-GB"/>
        </a:p>
      </dgm:t>
    </dgm:pt>
    <dgm:pt modelId="{DA180794-D194-4A27-9E65-8E3A5D153D39}">
      <dgm:prSet phldrT="[Text]" custT="1"/>
      <dgm:spPr/>
      <dgm:t>
        <a:bodyPr/>
        <a:lstStyle/>
        <a:p>
          <a:r>
            <a:rPr lang="en-GB" sz="2400"/>
            <a:t>Sharing information &amp; intelligence</a:t>
          </a:r>
          <a:endParaRPr lang="en-GB" sz="2400" dirty="0"/>
        </a:p>
      </dgm:t>
    </dgm:pt>
    <dgm:pt modelId="{DB0D8FAC-170F-4948-B96D-7EE567710934}" type="parTrans" cxnId="{4DC3D246-F29A-477E-B244-899D7785EED1}">
      <dgm:prSet/>
      <dgm:spPr/>
      <dgm:t>
        <a:bodyPr/>
        <a:lstStyle/>
        <a:p>
          <a:endParaRPr lang="en-GB"/>
        </a:p>
      </dgm:t>
    </dgm:pt>
    <dgm:pt modelId="{42E6C842-FDBD-4DE4-81B3-1BD135C73129}" type="sibTrans" cxnId="{4DC3D246-F29A-477E-B244-899D7785EED1}">
      <dgm:prSet/>
      <dgm:spPr/>
      <dgm:t>
        <a:bodyPr/>
        <a:lstStyle/>
        <a:p>
          <a:endParaRPr lang="en-GB"/>
        </a:p>
      </dgm:t>
    </dgm:pt>
    <dgm:pt modelId="{B054F0AA-2B09-4B94-936C-FF73A1270E92}">
      <dgm:prSet phldrT="[Text]" custT="1"/>
      <dgm:spPr/>
      <dgm:t>
        <a:bodyPr/>
        <a:lstStyle/>
        <a:p>
          <a:r>
            <a:rPr lang="en-GB" sz="2400" dirty="0"/>
            <a:t>Legal considerations</a:t>
          </a:r>
        </a:p>
      </dgm:t>
    </dgm:pt>
    <dgm:pt modelId="{6B718852-95D1-4C2F-B56E-CD8E177AA09E}" type="parTrans" cxnId="{857E9C57-CFFA-476A-8506-1B810CD6273A}">
      <dgm:prSet/>
      <dgm:spPr/>
      <dgm:t>
        <a:bodyPr/>
        <a:lstStyle/>
        <a:p>
          <a:endParaRPr lang="en-GB"/>
        </a:p>
      </dgm:t>
    </dgm:pt>
    <dgm:pt modelId="{78A09BC3-B003-48F3-8191-D5F164F57D54}" type="sibTrans" cxnId="{857E9C57-CFFA-476A-8506-1B810CD6273A}">
      <dgm:prSet/>
      <dgm:spPr/>
      <dgm:t>
        <a:bodyPr/>
        <a:lstStyle/>
        <a:p>
          <a:endParaRPr lang="en-GB"/>
        </a:p>
      </dgm:t>
    </dgm:pt>
    <dgm:pt modelId="{B457AD85-2B4E-4C78-B14F-805ADEA7C135}" type="pres">
      <dgm:prSet presAssocID="{C9645DBD-D793-4F58-96B4-5FC28A55BAEE}" presName="diagram" presStyleCnt="0">
        <dgm:presLayoutVars>
          <dgm:dir/>
          <dgm:resizeHandles val="exact"/>
        </dgm:presLayoutVars>
      </dgm:prSet>
      <dgm:spPr/>
    </dgm:pt>
    <dgm:pt modelId="{792F4528-C94B-4DD8-A866-CA6AA95686E2}" type="pres">
      <dgm:prSet presAssocID="{6E086378-CAD7-4D4D-803D-542A85FE3C34}" presName="node" presStyleLbl="node1" presStyleIdx="0" presStyleCnt="3">
        <dgm:presLayoutVars>
          <dgm:bulletEnabled val="1"/>
        </dgm:presLayoutVars>
      </dgm:prSet>
      <dgm:spPr/>
    </dgm:pt>
    <dgm:pt modelId="{4FB0E323-C1E8-47B3-9FB2-20D850858C48}" type="pres">
      <dgm:prSet presAssocID="{0EA0CB7A-CD91-4D42-B4C8-4192365F66C2}" presName="sibTrans" presStyleCnt="0"/>
      <dgm:spPr/>
    </dgm:pt>
    <dgm:pt modelId="{BAB21607-5C3B-4898-8543-DB3DB0941C9B}" type="pres">
      <dgm:prSet presAssocID="{DA180794-D194-4A27-9E65-8E3A5D153D39}" presName="node" presStyleLbl="node1" presStyleIdx="1" presStyleCnt="3">
        <dgm:presLayoutVars>
          <dgm:bulletEnabled val="1"/>
        </dgm:presLayoutVars>
      </dgm:prSet>
      <dgm:spPr/>
    </dgm:pt>
    <dgm:pt modelId="{20D8EEA6-A4E2-4D30-AD16-9EC7EF9FD733}" type="pres">
      <dgm:prSet presAssocID="{42E6C842-FDBD-4DE4-81B3-1BD135C73129}" presName="sibTrans" presStyleCnt="0"/>
      <dgm:spPr/>
    </dgm:pt>
    <dgm:pt modelId="{EF5349CE-0196-48B8-809C-6D71597A107E}" type="pres">
      <dgm:prSet presAssocID="{B054F0AA-2B09-4B94-936C-FF73A1270E92}" presName="node" presStyleLbl="node1" presStyleIdx="2" presStyleCnt="3">
        <dgm:presLayoutVars>
          <dgm:bulletEnabled val="1"/>
        </dgm:presLayoutVars>
      </dgm:prSet>
      <dgm:spPr/>
    </dgm:pt>
  </dgm:ptLst>
  <dgm:cxnLst>
    <dgm:cxn modelId="{FABCBE3B-E004-4A2F-AF09-0922ED012538}" type="presOf" srcId="{DA180794-D194-4A27-9E65-8E3A5D153D39}" destId="{BAB21607-5C3B-4898-8543-DB3DB0941C9B}" srcOrd="0" destOrd="0" presId="urn:microsoft.com/office/officeart/2005/8/layout/default"/>
    <dgm:cxn modelId="{4BF37740-2515-4688-BE71-5D2A110092F7}" srcId="{C9645DBD-D793-4F58-96B4-5FC28A55BAEE}" destId="{6E086378-CAD7-4D4D-803D-542A85FE3C34}" srcOrd="0" destOrd="0" parTransId="{F8F2D4B6-AD81-4C5B-96A5-C8CBEED0CD0D}" sibTransId="{0EA0CB7A-CD91-4D42-B4C8-4192365F66C2}"/>
    <dgm:cxn modelId="{4DC3D246-F29A-477E-B244-899D7785EED1}" srcId="{C9645DBD-D793-4F58-96B4-5FC28A55BAEE}" destId="{DA180794-D194-4A27-9E65-8E3A5D153D39}" srcOrd="1" destOrd="0" parTransId="{DB0D8FAC-170F-4948-B96D-7EE567710934}" sibTransId="{42E6C842-FDBD-4DE4-81B3-1BD135C73129}"/>
    <dgm:cxn modelId="{857E9C57-CFFA-476A-8506-1B810CD6273A}" srcId="{C9645DBD-D793-4F58-96B4-5FC28A55BAEE}" destId="{B054F0AA-2B09-4B94-936C-FF73A1270E92}" srcOrd="2" destOrd="0" parTransId="{6B718852-95D1-4C2F-B56E-CD8E177AA09E}" sibTransId="{78A09BC3-B003-48F3-8191-D5F164F57D54}"/>
    <dgm:cxn modelId="{968DD890-C94D-45BB-8A61-AFE54C346A27}" type="presOf" srcId="{C9645DBD-D793-4F58-96B4-5FC28A55BAEE}" destId="{B457AD85-2B4E-4C78-B14F-805ADEA7C135}" srcOrd="0" destOrd="0" presId="urn:microsoft.com/office/officeart/2005/8/layout/default"/>
    <dgm:cxn modelId="{FBD02E91-B417-4FC3-B273-55B4D39C79B1}" type="presOf" srcId="{6E086378-CAD7-4D4D-803D-542A85FE3C34}" destId="{792F4528-C94B-4DD8-A866-CA6AA95686E2}" srcOrd="0" destOrd="0" presId="urn:microsoft.com/office/officeart/2005/8/layout/default"/>
    <dgm:cxn modelId="{E905C1A6-731A-4B66-9503-9BCA9013812B}" type="presOf" srcId="{B054F0AA-2B09-4B94-936C-FF73A1270E92}" destId="{EF5349CE-0196-48B8-809C-6D71597A107E}" srcOrd="0" destOrd="0" presId="urn:microsoft.com/office/officeart/2005/8/layout/default"/>
    <dgm:cxn modelId="{4208C1B0-F6BE-4B1C-B1C6-7DDD235833D5}" type="presParOf" srcId="{B457AD85-2B4E-4C78-B14F-805ADEA7C135}" destId="{792F4528-C94B-4DD8-A866-CA6AA95686E2}" srcOrd="0" destOrd="0" presId="urn:microsoft.com/office/officeart/2005/8/layout/default"/>
    <dgm:cxn modelId="{BD178B84-A946-4303-A705-009523DA476F}" type="presParOf" srcId="{B457AD85-2B4E-4C78-B14F-805ADEA7C135}" destId="{4FB0E323-C1E8-47B3-9FB2-20D850858C48}" srcOrd="1" destOrd="0" presId="urn:microsoft.com/office/officeart/2005/8/layout/default"/>
    <dgm:cxn modelId="{8A491D1A-FAF7-43B3-AE99-468FDA4E8A0E}" type="presParOf" srcId="{B457AD85-2B4E-4C78-B14F-805ADEA7C135}" destId="{BAB21607-5C3B-4898-8543-DB3DB0941C9B}" srcOrd="2" destOrd="0" presId="urn:microsoft.com/office/officeart/2005/8/layout/default"/>
    <dgm:cxn modelId="{75579165-1E23-4803-AC95-F108ACB282EB}" type="presParOf" srcId="{B457AD85-2B4E-4C78-B14F-805ADEA7C135}" destId="{20D8EEA6-A4E2-4D30-AD16-9EC7EF9FD733}" srcOrd="3" destOrd="0" presId="urn:microsoft.com/office/officeart/2005/8/layout/default"/>
    <dgm:cxn modelId="{90FDE43C-59D8-4A41-9CC0-A57142B9C089}" type="presParOf" srcId="{B457AD85-2B4E-4C78-B14F-805ADEA7C135}" destId="{EF5349CE-0196-48B8-809C-6D71597A107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FCBE9F7-4489-47F3-96A4-37A120D0C3DC}"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GB"/>
        </a:p>
      </dgm:t>
    </dgm:pt>
    <dgm:pt modelId="{4D269968-EFF0-40C2-BE5C-8F3680098242}">
      <dgm:prSet phldrT="[Text]" custT="1"/>
      <dgm:spPr/>
      <dgm:t>
        <a:bodyPr/>
        <a:lstStyle/>
        <a:p>
          <a:r>
            <a:rPr lang="en-GB" sz="2400"/>
            <a:t>Crime &amp; Disorder Act 1998</a:t>
          </a:r>
          <a:endParaRPr lang="en-GB" sz="2400" dirty="0"/>
        </a:p>
      </dgm:t>
    </dgm:pt>
    <dgm:pt modelId="{A76CD812-7568-4739-AE1B-0DAB59F185BA}" type="parTrans" cxnId="{538B6C9A-9506-48D0-B7F2-5EB87C34BF01}">
      <dgm:prSet/>
      <dgm:spPr/>
      <dgm:t>
        <a:bodyPr/>
        <a:lstStyle/>
        <a:p>
          <a:endParaRPr lang="en-GB"/>
        </a:p>
      </dgm:t>
    </dgm:pt>
    <dgm:pt modelId="{83E86E19-F39C-48E3-882C-1E160C0A4AFB}" type="sibTrans" cxnId="{538B6C9A-9506-48D0-B7F2-5EB87C34BF01}">
      <dgm:prSet/>
      <dgm:spPr/>
      <dgm:t>
        <a:bodyPr/>
        <a:lstStyle/>
        <a:p>
          <a:endParaRPr lang="en-GB"/>
        </a:p>
      </dgm:t>
    </dgm:pt>
    <dgm:pt modelId="{33EFD480-1F88-4A15-9536-20CBE08C667F}">
      <dgm:prSet phldrT="[Text]" custT="1"/>
      <dgm:spPr/>
      <dgm:t>
        <a:bodyPr/>
        <a:lstStyle/>
        <a:p>
          <a:r>
            <a:rPr lang="en-GB" sz="2400"/>
            <a:t>Computer Misuse Act 1990</a:t>
          </a:r>
          <a:endParaRPr lang="en-GB" sz="2400" dirty="0"/>
        </a:p>
      </dgm:t>
    </dgm:pt>
    <dgm:pt modelId="{E196CEA3-D6FD-4A51-BFBC-1CB75DAEEDED}" type="parTrans" cxnId="{DC70E04A-7DBA-49E2-9614-7C39CD1B78F8}">
      <dgm:prSet/>
      <dgm:spPr/>
      <dgm:t>
        <a:bodyPr/>
        <a:lstStyle/>
        <a:p>
          <a:endParaRPr lang="en-GB"/>
        </a:p>
      </dgm:t>
    </dgm:pt>
    <dgm:pt modelId="{1FE886A7-472E-4DF7-B7D4-7C4263F7BCE0}" type="sibTrans" cxnId="{DC70E04A-7DBA-49E2-9614-7C39CD1B78F8}">
      <dgm:prSet/>
      <dgm:spPr/>
      <dgm:t>
        <a:bodyPr/>
        <a:lstStyle/>
        <a:p>
          <a:endParaRPr lang="en-GB"/>
        </a:p>
      </dgm:t>
    </dgm:pt>
    <dgm:pt modelId="{AD7CD433-1615-4A4B-AD23-9F08184EAABD}">
      <dgm:prSet phldrT="[Text]" custT="1"/>
      <dgm:spPr/>
      <dgm:t>
        <a:bodyPr/>
        <a:lstStyle/>
        <a:p>
          <a:r>
            <a:rPr lang="en-GB" sz="2400"/>
            <a:t>Criminal Procedure &amp; Investigations Act 1996</a:t>
          </a:r>
          <a:endParaRPr lang="en-GB" sz="2400" dirty="0"/>
        </a:p>
      </dgm:t>
    </dgm:pt>
    <dgm:pt modelId="{2EA9394C-9395-4F0B-88FE-3F12540C5B81}" type="parTrans" cxnId="{A9292F78-0C8B-4EFE-B233-02FE7893799A}">
      <dgm:prSet/>
      <dgm:spPr/>
      <dgm:t>
        <a:bodyPr/>
        <a:lstStyle/>
        <a:p>
          <a:endParaRPr lang="en-GB"/>
        </a:p>
      </dgm:t>
    </dgm:pt>
    <dgm:pt modelId="{F02844D3-71E5-4D3B-9D9B-37D87E01D3DD}" type="sibTrans" cxnId="{A9292F78-0C8B-4EFE-B233-02FE7893799A}">
      <dgm:prSet/>
      <dgm:spPr/>
      <dgm:t>
        <a:bodyPr/>
        <a:lstStyle/>
        <a:p>
          <a:endParaRPr lang="en-GB"/>
        </a:p>
      </dgm:t>
    </dgm:pt>
    <dgm:pt modelId="{117159E5-9217-435A-B193-EF9FB745CF85}">
      <dgm:prSet phldrT="[Text]" custT="1"/>
      <dgm:spPr/>
      <dgm:t>
        <a:bodyPr/>
        <a:lstStyle/>
        <a:p>
          <a:r>
            <a:rPr lang="en-GB" sz="2400"/>
            <a:t>Data Protection Act 2018/ General Data Protection Regulation (EU) 2018/679 (GDPR)</a:t>
          </a:r>
          <a:endParaRPr lang="en-GB" sz="2400" dirty="0"/>
        </a:p>
      </dgm:t>
    </dgm:pt>
    <dgm:pt modelId="{4806FAF5-A6C1-4D4F-A446-33F88040CB90}" type="parTrans" cxnId="{4B766B5F-BB41-4453-9FBA-8D3882B2771C}">
      <dgm:prSet/>
      <dgm:spPr/>
      <dgm:t>
        <a:bodyPr/>
        <a:lstStyle/>
        <a:p>
          <a:endParaRPr lang="en-GB"/>
        </a:p>
      </dgm:t>
    </dgm:pt>
    <dgm:pt modelId="{C653B9C1-6EE9-424D-9B3A-A4CECCB9E79F}" type="sibTrans" cxnId="{4B766B5F-BB41-4453-9FBA-8D3882B2771C}">
      <dgm:prSet/>
      <dgm:spPr/>
      <dgm:t>
        <a:bodyPr/>
        <a:lstStyle/>
        <a:p>
          <a:endParaRPr lang="en-GB"/>
        </a:p>
      </dgm:t>
    </dgm:pt>
    <dgm:pt modelId="{8C86C98C-6E11-4180-8128-DFEACAC1E287}" type="pres">
      <dgm:prSet presAssocID="{3FCBE9F7-4489-47F3-96A4-37A120D0C3DC}" presName="diagram" presStyleCnt="0">
        <dgm:presLayoutVars>
          <dgm:dir/>
          <dgm:resizeHandles val="exact"/>
        </dgm:presLayoutVars>
      </dgm:prSet>
      <dgm:spPr/>
    </dgm:pt>
    <dgm:pt modelId="{D0939FD7-1965-4C9B-AA15-CB6363A01B34}" type="pres">
      <dgm:prSet presAssocID="{4D269968-EFF0-40C2-BE5C-8F3680098242}" presName="node" presStyleLbl="node1" presStyleIdx="0" presStyleCnt="4">
        <dgm:presLayoutVars>
          <dgm:bulletEnabled val="1"/>
        </dgm:presLayoutVars>
      </dgm:prSet>
      <dgm:spPr/>
    </dgm:pt>
    <dgm:pt modelId="{E854FFC6-70B5-449E-92D3-8D7C1D197FCD}" type="pres">
      <dgm:prSet presAssocID="{83E86E19-F39C-48E3-882C-1E160C0A4AFB}" presName="sibTrans" presStyleCnt="0"/>
      <dgm:spPr/>
    </dgm:pt>
    <dgm:pt modelId="{6ED2472E-9090-4998-AB01-05E100ADDFA5}" type="pres">
      <dgm:prSet presAssocID="{33EFD480-1F88-4A15-9536-20CBE08C667F}" presName="node" presStyleLbl="node1" presStyleIdx="1" presStyleCnt="4">
        <dgm:presLayoutVars>
          <dgm:bulletEnabled val="1"/>
        </dgm:presLayoutVars>
      </dgm:prSet>
      <dgm:spPr/>
    </dgm:pt>
    <dgm:pt modelId="{DAED0845-762B-424F-B8C6-06FCEB57A1DE}" type="pres">
      <dgm:prSet presAssocID="{1FE886A7-472E-4DF7-B7D4-7C4263F7BCE0}" presName="sibTrans" presStyleCnt="0"/>
      <dgm:spPr/>
    </dgm:pt>
    <dgm:pt modelId="{A1C7E390-3490-4435-9133-90D0F17F99EE}" type="pres">
      <dgm:prSet presAssocID="{AD7CD433-1615-4A4B-AD23-9F08184EAABD}" presName="node" presStyleLbl="node1" presStyleIdx="2" presStyleCnt="4" custScaleX="133481">
        <dgm:presLayoutVars>
          <dgm:bulletEnabled val="1"/>
        </dgm:presLayoutVars>
      </dgm:prSet>
      <dgm:spPr/>
    </dgm:pt>
    <dgm:pt modelId="{C54328FE-76C1-4E63-828E-B587A09C4200}" type="pres">
      <dgm:prSet presAssocID="{F02844D3-71E5-4D3B-9D9B-37D87E01D3DD}" presName="sibTrans" presStyleCnt="0"/>
      <dgm:spPr/>
    </dgm:pt>
    <dgm:pt modelId="{57633718-6309-4D45-8845-F1657EDBC332}" type="pres">
      <dgm:prSet presAssocID="{117159E5-9217-435A-B193-EF9FB745CF85}" presName="node" presStyleLbl="node1" presStyleIdx="3" presStyleCnt="4" custScaleX="142582">
        <dgm:presLayoutVars>
          <dgm:bulletEnabled val="1"/>
        </dgm:presLayoutVars>
      </dgm:prSet>
      <dgm:spPr/>
    </dgm:pt>
  </dgm:ptLst>
  <dgm:cxnLst>
    <dgm:cxn modelId="{3F5C660E-BCEE-4BFE-8DE6-E190B50FB08F}" type="presOf" srcId="{117159E5-9217-435A-B193-EF9FB745CF85}" destId="{57633718-6309-4D45-8845-F1657EDBC332}" srcOrd="0" destOrd="0" presId="urn:microsoft.com/office/officeart/2005/8/layout/default"/>
    <dgm:cxn modelId="{89B8201F-B35F-43DA-BBC0-66D758AD14CD}" type="presOf" srcId="{AD7CD433-1615-4A4B-AD23-9F08184EAABD}" destId="{A1C7E390-3490-4435-9133-90D0F17F99EE}" srcOrd="0" destOrd="0" presId="urn:microsoft.com/office/officeart/2005/8/layout/default"/>
    <dgm:cxn modelId="{1883B32C-39DD-4C47-8E08-77EB41AC3E4A}" type="presOf" srcId="{4D269968-EFF0-40C2-BE5C-8F3680098242}" destId="{D0939FD7-1965-4C9B-AA15-CB6363A01B34}" srcOrd="0" destOrd="0" presId="urn:microsoft.com/office/officeart/2005/8/layout/default"/>
    <dgm:cxn modelId="{1B229F5D-72F3-45CE-8136-9F081EA453CD}" type="presOf" srcId="{3FCBE9F7-4489-47F3-96A4-37A120D0C3DC}" destId="{8C86C98C-6E11-4180-8128-DFEACAC1E287}" srcOrd="0" destOrd="0" presId="urn:microsoft.com/office/officeart/2005/8/layout/default"/>
    <dgm:cxn modelId="{4B766B5F-BB41-4453-9FBA-8D3882B2771C}" srcId="{3FCBE9F7-4489-47F3-96A4-37A120D0C3DC}" destId="{117159E5-9217-435A-B193-EF9FB745CF85}" srcOrd="3" destOrd="0" parTransId="{4806FAF5-A6C1-4D4F-A446-33F88040CB90}" sibTransId="{C653B9C1-6EE9-424D-9B3A-A4CECCB9E79F}"/>
    <dgm:cxn modelId="{DC70E04A-7DBA-49E2-9614-7C39CD1B78F8}" srcId="{3FCBE9F7-4489-47F3-96A4-37A120D0C3DC}" destId="{33EFD480-1F88-4A15-9536-20CBE08C667F}" srcOrd="1" destOrd="0" parTransId="{E196CEA3-D6FD-4A51-BFBC-1CB75DAEEDED}" sibTransId="{1FE886A7-472E-4DF7-B7D4-7C4263F7BCE0}"/>
    <dgm:cxn modelId="{24802657-384C-487D-A7C4-554203724C0E}" type="presOf" srcId="{33EFD480-1F88-4A15-9536-20CBE08C667F}" destId="{6ED2472E-9090-4998-AB01-05E100ADDFA5}" srcOrd="0" destOrd="0" presId="urn:microsoft.com/office/officeart/2005/8/layout/default"/>
    <dgm:cxn modelId="{A9292F78-0C8B-4EFE-B233-02FE7893799A}" srcId="{3FCBE9F7-4489-47F3-96A4-37A120D0C3DC}" destId="{AD7CD433-1615-4A4B-AD23-9F08184EAABD}" srcOrd="2" destOrd="0" parTransId="{2EA9394C-9395-4F0B-88FE-3F12540C5B81}" sibTransId="{F02844D3-71E5-4D3B-9D9B-37D87E01D3DD}"/>
    <dgm:cxn modelId="{538B6C9A-9506-48D0-B7F2-5EB87C34BF01}" srcId="{3FCBE9F7-4489-47F3-96A4-37A120D0C3DC}" destId="{4D269968-EFF0-40C2-BE5C-8F3680098242}" srcOrd="0" destOrd="0" parTransId="{A76CD812-7568-4739-AE1B-0DAB59F185BA}" sibTransId="{83E86E19-F39C-48E3-882C-1E160C0A4AFB}"/>
    <dgm:cxn modelId="{68A1AA7B-BCB4-43CE-822E-67689AA358D1}" type="presParOf" srcId="{8C86C98C-6E11-4180-8128-DFEACAC1E287}" destId="{D0939FD7-1965-4C9B-AA15-CB6363A01B34}" srcOrd="0" destOrd="0" presId="urn:microsoft.com/office/officeart/2005/8/layout/default"/>
    <dgm:cxn modelId="{36CBD745-49C7-4AA7-A248-D9CDCDF7C284}" type="presParOf" srcId="{8C86C98C-6E11-4180-8128-DFEACAC1E287}" destId="{E854FFC6-70B5-449E-92D3-8D7C1D197FCD}" srcOrd="1" destOrd="0" presId="urn:microsoft.com/office/officeart/2005/8/layout/default"/>
    <dgm:cxn modelId="{EEA9646F-18E8-45F0-8AB9-BB9B6377EDC0}" type="presParOf" srcId="{8C86C98C-6E11-4180-8128-DFEACAC1E287}" destId="{6ED2472E-9090-4998-AB01-05E100ADDFA5}" srcOrd="2" destOrd="0" presId="urn:microsoft.com/office/officeart/2005/8/layout/default"/>
    <dgm:cxn modelId="{60D0431F-36C7-441B-9BB7-C7D3CBCBFEEC}" type="presParOf" srcId="{8C86C98C-6E11-4180-8128-DFEACAC1E287}" destId="{DAED0845-762B-424F-B8C6-06FCEB57A1DE}" srcOrd="3" destOrd="0" presId="urn:microsoft.com/office/officeart/2005/8/layout/default"/>
    <dgm:cxn modelId="{358281EE-3407-4EC7-89B1-2632E16561B3}" type="presParOf" srcId="{8C86C98C-6E11-4180-8128-DFEACAC1E287}" destId="{A1C7E390-3490-4435-9133-90D0F17F99EE}" srcOrd="4" destOrd="0" presId="urn:microsoft.com/office/officeart/2005/8/layout/default"/>
    <dgm:cxn modelId="{E18416AE-1C9B-44BB-A9DD-8309648C08E7}" type="presParOf" srcId="{8C86C98C-6E11-4180-8128-DFEACAC1E287}" destId="{C54328FE-76C1-4E63-828E-B587A09C4200}" srcOrd="5" destOrd="0" presId="urn:microsoft.com/office/officeart/2005/8/layout/default"/>
    <dgm:cxn modelId="{0EE2B136-4944-46BD-9813-C407A3A30249}" type="presParOf" srcId="{8C86C98C-6E11-4180-8128-DFEACAC1E287}" destId="{57633718-6309-4D45-8845-F1657EDBC332}"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23A1B63-F6D2-4F70-81C5-EAE0568B9CEA}" type="doc">
      <dgm:prSet loTypeId="urn:microsoft.com/office/officeart/2005/8/layout/bProcess4" loCatId="process" qsTypeId="urn:microsoft.com/office/officeart/2005/8/quickstyle/simple1" qsCatId="simple" csTypeId="urn:microsoft.com/office/officeart/2005/8/colors/accent1_3" csCatId="accent1" phldr="1"/>
      <dgm:spPr/>
      <dgm:t>
        <a:bodyPr/>
        <a:lstStyle/>
        <a:p>
          <a:endParaRPr lang="en-GB"/>
        </a:p>
      </dgm:t>
    </dgm:pt>
    <dgm:pt modelId="{903C854C-39F4-4B48-811F-98A83C71384E}">
      <dgm:prSet phldrT="[Text]" custT="1"/>
      <dgm:spPr/>
      <dgm:t>
        <a:bodyPr/>
        <a:lstStyle/>
        <a:p>
          <a:r>
            <a:rPr lang="en-GB" sz="2400"/>
            <a:t>Open/closed sources</a:t>
          </a:r>
          <a:endParaRPr lang="en-GB" sz="2400" dirty="0"/>
        </a:p>
      </dgm:t>
    </dgm:pt>
    <dgm:pt modelId="{1AE1D319-1BDC-46D7-96EF-0F76889932DD}" type="parTrans" cxnId="{5516722E-F74A-4CE7-B32F-3B2EE41BF97C}">
      <dgm:prSet/>
      <dgm:spPr/>
      <dgm:t>
        <a:bodyPr/>
        <a:lstStyle/>
        <a:p>
          <a:endParaRPr lang="en-GB"/>
        </a:p>
      </dgm:t>
    </dgm:pt>
    <dgm:pt modelId="{A897E4AF-D10E-4B55-8574-2960BB66FCFC}" type="sibTrans" cxnId="{5516722E-F74A-4CE7-B32F-3B2EE41BF97C}">
      <dgm:prSet/>
      <dgm:spPr/>
      <dgm:t>
        <a:bodyPr/>
        <a:lstStyle/>
        <a:p>
          <a:endParaRPr lang="en-GB"/>
        </a:p>
      </dgm:t>
    </dgm:pt>
    <dgm:pt modelId="{2F719609-4F10-4F0C-9229-C8FAE7806F81}">
      <dgm:prSet phldrT="[Text]" custT="1"/>
      <dgm:spPr/>
      <dgm:t>
        <a:bodyPr/>
        <a:lstStyle/>
        <a:p>
          <a:r>
            <a:rPr lang="en-GB" sz="2400"/>
            <a:t>Police National Computer (PNC)</a:t>
          </a:r>
          <a:endParaRPr lang="en-GB" sz="2400" dirty="0"/>
        </a:p>
      </dgm:t>
    </dgm:pt>
    <dgm:pt modelId="{08866EB8-FC3E-4337-9A42-4F6C67746453}" type="parTrans" cxnId="{84D44BC3-A552-4B31-BD86-B1CD23DAEE0B}">
      <dgm:prSet/>
      <dgm:spPr/>
      <dgm:t>
        <a:bodyPr/>
        <a:lstStyle/>
        <a:p>
          <a:endParaRPr lang="en-GB"/>
        </a:p>
      </dgm:t>
    </dgm:pt>
    <dgm:pt modelId="{74EC6F51-586A-46B7-9C0F-6D7E3B1EB9D9}" type="sibTrans" cxnId="{84D44BC3-A552-4B31-BD86-B1CD23DAEE0B}">
      <dgm:prSet/>
      <dgm:spPr/>
      <dgm:t>
        <a:bodyPr/>
        <a:lstStyle/>
        <a:p>
          <a:endParaRPr lang="en-GB"/>
        </a:p>
      </dgm:t>
    </dgm:pt>
    <dgm:pt modelId="{F57CB5A1-9C95-43A3-B770-D420FD6DE8FC}">
      <dgm:prSet phldrT="[Text]" custT="1"/>
      <dgm:spPr/>
      <dgm:t>
        <a:bodyPr/>
        <a:lstStyle/>
        <a:p>
          <a:r>
            <a:rPr lang="en-GB" sz="2400"/>
            <a:t>Police National Database (PND)</a:t>
          </a:r>
          <a:endParaRPr lang="en-GB" sz="2400" dirty="0"/>
        </a:p>
      </dgm:t>
    </dgm:pt>
    <dgm:pt modelId="{23BD6217-7158-4597-90F4-F01196EA7665}" type="parTrans" cxnId="{A7140671-CD69-4B62-9AAF-F7D5F1601D5F}">
      <dgm:prSet/>
      <dgm:spPr/>
      <dgm:t>
        <a:bodyPr/>
        <a:lstStyle/>
        <a:p>
          <a:endParaRPr lang="en-GB"/>
        </a:p>
      </dgm:t>
    </dgm:pt>
    <dgm:pt modelId="{48834ADC-74E6-4D5D-A9A8-5A168399A253}" type="sibTrans" cxnId="{A7140671-CD69-4B62-9AAF-F7D5F1601D5F}">
      <dgm:prSet/>
      <dgm:spPr/>
      <dgm:t>
        <a:bodyPr/>
        <a:lstStyle/>
        <a:p>
          <a:endParaRPr lang="en-GB"/>
        </a:p>
      </dgm:t>
    </dgm:pt>
    <dgm:pt modelId="{45C55A8B-B204-4C5C-A675-0C9C8E74DCC1}">
      <dgm:prSet phldrT="[Text]" custT="1"/>
      <dgm:spPr/>
      <dgm:t>
        <a:bodyPr/>
        <a:lstStyle/>
        <a:p>
          <a:r>
            <a:rPr lang="en-GB" sz="2400"/>
            <a:t>Policing Registers</a:t>
          </a:r>
          <a:endParaRPr lang="en-GB" sz="2400" dirty="0"/>
        </a:p>
      </dgm:t>
    </dgm:pt>
    <dgm:pt modelId="{77CF4E78-D283-4FF2-8962-CF55D2434E52}" type="parTrans" cxnId="{1EC69A6B-9AA6-46F5-A7A2-42DD5F78B895}">
      <dgm:prSet/>
      <dgm:spPr/>
      <dgm:t>
        <a:bodyPr/>
        <a:lstStyle/>
        <a:p>
          <a:endParaRPr lang="en-GB"/>
        </a:p>
      </dgm:t>
    </dgm:pt>
    <dgm:pt modelId="{68885BCE-67A4-4B65-81CC-DCD540D8FD37}" type="sibTrans" cxnId="{1EC69A6B-9AA6-46F5-A7A2-42DD5F78B895}">
      <dgm:prSet/>
      <dgm:spPr/>
      <dgm:t>
        <a:bodyPr/>
        <a:lstStyle/>
        <a:p>
          <a:endParaRPr lang="en-GB"/>
        </a:p>
      </dgm:t>
    </dgm:pt>
    <dgm:pt modelId="{13B073E0-7CAA-47E3-80CA-DA5352857DCB}">
      <dgm:prSet phldrT="[Text]" custT="1"/>
      <dgm:spPr/>
      <dgm:t>
        <a:bodyPr/>
        <a:lstStyle/>
        <a:p>
          <a:r>
            <a:rPr lang="en-GB" sz="2400"/>
            <a:t>Other forces/agencies</a:t>
          </a:r>
          <a:endParaRPr lang="en-GB" sz="2400" dirty="0"/>
        </a:p>
      </dgm:t>
    </dgm:pt>
    <dgm:pt modelId="{E8B070BF-3991-4D51-BD50-73FE735E0215}" type="parTrans" cxnId="{6A3E2075-7401-40E3-9C5E-FD74BBFC1D82}">
      <dgm:prSet/>
      <dgm:spPr/>
      <dgm:t>
        <a:bodyPr/>
        <a:lstStyle/>
        <a:p>
          <a:endParaRPr lang="en-GB"/>
        </a:p>
      </dgm:t>
    </dgm:pt>
    <dgm:pt modelId="{B9BBF776-EF45-494F-95C4-C127FE307D91}" type="sibTrans" cxnId="{6A3E2075-7401-40E3-9C5E-FD74BBFC1D82}">
      <dgm:prSet/>
      <dgm:spPr/>
      <dgm:t>
        <a:bodyPr/>
        <a:lstStyle/>
        <a:p>
          <a:endParaRPr lang="en-GB"/>
        </a:p>
      </dgm:t>
    </dgm:pt>
    <dgm:pt modelId="{6D1AEE45-420D-429D-ABC6-38793F96BA99}">
      <dgm:prSet phldrT="[Text]" custT="1"/>
      <dgm:spPr/>
      <dgm:t>
        <a:bodyPr/>
        <a:lstStyle/>
        <a:p>
          <a:r>
            <a:rPr lang="en-GB" sz="2400"/>
            <a:t>Covert Human Intelligence Sources (CHIS)</a:t>
          </a:r>
          <a:endParaRPr lang="en-GB" sz="2400" dirty="0"/>
        </a:p>
      </dgm:t>
    </dgm:pt>
    <dgm:pt modelId="{B3E509D2-5440-4E5B-B9E3-BD680DF6234E}" type="parTrans" cxnId="{7787E489-CF1B-4FB6-B07C-461BD1058B75}">
      <dgm:prSet/>
      <dgm:spPr/>
      <dgm:t>
        <a:bodyPr/>
        <a:lstStyle/>
        <a:p>
          <a:endParaRPr lang="en-GB"/>
        </a:p>
      </dgm:t>
    </dgm:pt>
    <dgm:pt modelId="{7140565C-BF00-4744-9CEC-AD2D026819D5}" type="sibTrans" cxnId="{7787E489-CF1B-4FB6-B07C-461BD1058B75}">
      <dgm:prSet/>
      <dgm:spPr/>
      <dgm:t>
        <a:bodyPr/>
        <a:lstStyle/>
        <a:p>
          <a:endParaRPr lang="en-GB"/>
        </a:p>
      </dgm:t>
    </dgm:pt>
    <dgm:pt modelId="{6E0B0352-3EC1-41B5-B06E-15ECAF5AEE42}">
      <dgm:prSet phldrT="[Text]" custT="1"/>
      <dgm:spPr/>
      <dgm:t>
        <a:bodyPr/>
        <a:lstStyle/>
        <a:p>
          <a:r>
            <a:rPr lang="en-GB" sz="2400"/>
            <a:t>Social Media</a:t>
          </a:r>
          <a:endParaRPr lang="en-GB" sz="2400" dirty="0"/>
        </a:p>
      </dgm:t>
    </dgm:pt>
    <dgm:pt modelId="{FA577060-A2A3-4284-9D75-10CC9C8D694E}" type="parTrans" cxnId="{703FBCE0-0ABA-4847-82DC-3DD0D5EF97BD}">
      <dgm:prSet/>
      <dgm:spPr/>
      <dgm:t>
        <a:bodyPr/>
        <a:lstStyle/>
        <a:p>
          <a:endParaRPr lang="en-GB"/>
        </a:p>
      </dgm:t>
    </dgm:pt>
    <dgm:pt modelId="{92302D74-6B30-4E13-ABD3-D3D83F954D56}" type="sibTrans" cxnId="{703FBCE0-0ABA-4847-82DC-3DD0D5EF97BD}">
      <dgm:prSet/>
      <dgm:spPr/>
      <dgm:t>
        <a:bodyPr/>
        <a:lstStyle/>
        <a:p>
          <a:endParaRPr lang="en-GB"/>
        </a:p>
      </dgm:t>
    </dgm:pt>
    <dgm:pt modelId="{839DD21A-0333-45E0-94FB-A5911E155F7F}">
      <dgm:prSet phldrT="[Text]" custT="1"/>
      <dgm:spPr/>
      <dgm:t>
        <a:bodyPr/>
        <a:lstStyle/>
        <a:p>
          <a:r>
            <a:rPr lang="en-GB" sz="2400"/>
            <a:t>Community Intelligence</a:t>
          </a:r>
          <a:endParaRPr lang="en-GB" sz="2400" dirty="0"/>
        </a:p>
      </dgm:t>
    </dgm:pt>
    <dgm:pt modelId="{31AA3C89-41B8-4106-AF9C-F74EBF93D7F1}" type="parTrans" cxnId="{FE86D941-E4E2-417B-A76F-EDAAD5D3A93D}">
      <dgm:prSet/>
      <dgm:spPr/>
      <dgm:t>
        <a:bodyPr/>
        <a:lstStyle/>
        <a:p>
          <a:endParaRPr lang="en-GB"/>
        </a:p>
      </dgm:t>
    </dgm:pt>
    <dgm:pt modelId="{3940F033-573D-44FD-9618-519634718675}" type="sibTrans" cxnId="{FE86D941-E4E2-417B-A76F-EDAAD5D3A93D}">
      <dgm:prSet/>
      <dgm:spPr/>
      <dgm:t>
        <a:bodyPr/>
        <a:lstStyle/>
        <a:p>
          <a:endParaRPr lang="en-GB"/>
        </a:p>
      </dgm:t>
    </dgm:pt>
    <dgm:pt modelId="{4BFADE9B-BB3D-4A0D-87A7-9B750074C567}" type="pres">
      <dgm:prSet presAssocID="{823A1B63-F6D2-4F70-81C5-EAE0568B9CEA}" presName="Name0" presStyleCnt="0">
        <dgm:presLayoutVars>
          <dgm:dir/>
          <dgm:resizeHandles/>
        </dgm:presLayoutVars>
      </dgm:prSet>
      <dgm:spPr/>
    </dgm:pt>
    <dgm:pt modelId="{3B88B963-C81D-4608-A018-E3283340CDE5}" type="pres">
      <dgm:prSet presAssocID="{903C854C-39F4-4B48-811F-98A83C71384E}" presName="compNode" presStyleCnt="0"/>
      <dgm:spPr/>
    </dgm:pt>
    <dgm:pt modelId="{3177483A-F230-4396-BD4D-0529CC0B287C}" type="pres">
      <dgm:prSet presAssocID="{903C854C-39F4-4B48-811F-98A83C71384E}" presName="dummyConnPt" presStyleCnt="0"/>
      <dgm:spPr/>
    </dgm:pt>
    <dgm:pt modelId="{12CB1514-0C7E-4DAF-A2B0-C79D35D0DDC7}" type="pres">
      <dgm:prSet presAssocID="{903C854C-39F4-4B48-811F-98A83C71384E}" presName="node" presStyleLbl="node1" presStyleIdx="0" presStyleCnt="8">
        <dgm:presLayoutVars>
          <dgm:bulletEnabled val="1"/>
        </dgm:presLayoutVars>
      </dgm:prSet>
      <dgm:spPr/>
    </dgm:pt>
    <dgm:pt modelId="{4B6D11DD-5244-4D05-B62B-F13FF575EAA8}" type="pres">
      <dgm:prSet presAssocID="{A897E4AF-D10E-4B55-8574-2960BB66FCFC}" presName="sibTrans" presStyleLbl="bgSibTrans2D1" presStyleIdx="0" presStyleCnt="7"/>
      <dgm:spPr/>
    </dgm:pt>
    <dgm:pt modelId="{B43C0788-4849-4D59-AF11-3E07FC6B615E}" type="pres">
      <dgm:prSet presAssocID="{2F719609-4F10-4F0C-9229-C8FAE7806F81}" presName="compNode" presStyleCnt="0"/>
      <dgm:spPr/>
    </dgm:pt>
    <dgm:pt modelId="{B489D379-AD7E-4C80-A1F5-196839839638}" type="pres">
      <dgm:prSet presAssocID="{2F719609-4F10-4F0C-9229-C8FAE7806F81}" presName="dummyConnPt" presStyleCnt="0"/>
      <dgm:spPr/>
    </dgm:pt>
    <dgm:pt modelId="{0E43CAEE-CB96-4647-976F-5ECE17A633E2}" type="pres">
      <dgm:prSet presAssocID="{2F719609-4F10-4F0C-9229-C8FAE7806F81}" presName="node" presStyleLbl="node1" presStyleIdx="1" presStyleCnt="8">
        <dgm:presLayoutVars>
          <dgm:bulletEnabled val="1"/>
        </dgm:presLayoutVars>
      </dgm:prSet>
      <dgm:spPr/>
    </dgm:pt>
    <dgm:pt modelId="{B8AAF970-3A51-4BA9-BCE1-AC6B6A076176}" type="pres">
      <dgm:prSet presAssocID="{74EC6F51-586A-46B7-9C0F-6D7E3B1EB9D9}" presName="sibTrans" presStyleLbl="bgSibTrans2D1" presStyleIdx="1" presStyleCnt="7"/>
      <dgm:spPr/>
    </dgm:pt>
    <dgm:pt modelId="{17C91008-D666-4C72-B8DA-D7249FA0BF46}" type="pres">
      <dgm:prSet presAssocID="{F57CB5A1-9C95-43A3-B770-D420FD6DE8FC}" presName="compNode" presStyleCnt="0"/>
      <dgm:spPr/>
    </dgm:pt>
    <dgm:pt modelId="{CE517B21-CEAD-4020-A76D-FAC230894E06}" type="pres">
      <dgm:prSet presAssocID="{F57CB5A1-9C95-43A3-B770-D420FD6DE8FC}" presName="dummyConnPt" presStyleCnt="0"/>
      <dgm:spPr/>
    </dgm:pt>
    <dgm:pt modelId="{6A4FE7E4-E1A5-4A26-A53A-C5094B7126BD}" type="pres">
      <dgm:prSet presAssocID="{F57CB5A1-9C95-43A3-B770-D420FD6DE8FC}" presName="node" presStyleLbl="node1" presStyleIdx="2" presStyleCnt="8">
        <dgm:presLayoutVars>
          <dgm:bulletEnabled val="1"/>
        </dgm:presLayoutVars>
      </dgm:prSet>
      <dgm:spPr/>
    </dgm:pt>
    <dgm:pt modelId="{99450A9F-AAA0-43E5-8D55-6FA70FDDB685}" type="pres">
      <dgm:prSet presAssocID="{48834ADC-74E6-4D5D-A9A8-5A168399A253}" presName="sibTrans" presStyleLbl="bgSibTrans2D1" presStyleIdx="2" presStyleCnt="7"/>
      <dgm:spPr/>
    </dgm:pt>
    <dgm:pt modelId="{6FB8A228-D9E7-4D15-9BBF-41A84080F9E5}" type="pres">
      <dgm:prSet presAssocID="{45C55A8B-B204-4C5C-A675-0C9C8E74DCC1}" presName="compNode" presStyleCnt="0"/>
      <dgm:spPr/>
    </dgm:pt>
    <dgm:pt modelId="{0F6051B9-48AB-4179-BE05-8DEBA99D76C1}" type="pres">
      <dgm:prSet presAssocID="{45C55A8B-B204-4C5C-A675-0C9C8E74DCC1}" presName="dummyConnPt" presStyleCnt="0"/>
      <dgm:spPr/>
    </dgm:pt>
    <dgm:pt modelId="{829CE5CD-687F-49B5-8883-C36B3B8A53A6}" type="pres">
      <dgm:prSet presAssocID="{45C55A8B-B204-4C5C-A675-0C9C8E74DCC1}" presName="node" presStyleLbl="node1" presStyleIdx="3" presStyleCnt="8" custAng="0">
        <dgm:presLayoutVars>
          <dgm:bulletEnabled val="1"/>
        </dgm:presLayoutVars>
      </dgm:prSet>
      <dgm:spPr/>
    </dgm:pt>
    <dgm:pt modelId="{78ADA121-3C4A-46A4-8B05-904CF0AE142D}" type="pres">
      <dgm:prSet presAssocID="{68885BCE-67A4-4B65-81CC-DCD540D8FD37}" presName="sibTrans" presStyleLbl="bgSibTrans2D1" presStyleIdx="3" presStyleCnt="7"/>
      <dgm:spPr/>
    </dgm:pt>
    <dgm:pt modelId="{54CC61BE-095D-4E8F-9916-6187060836AA}" type="pres">
      <dgm:prSet presAssocID="{13B073E0-7CAA-47E3-80CA-DA5352857DCB}" presName="compNode" presStyleCnt="0"/>
      <dgm:spPr/>
    </dgm:pt>
    <dgm:pt modelId="{379702AC-6444-48D4-AD26-74A89AA9BAA7}" type="pres">
      <dgm:prSet presAssocID="{13B073E0-7CAA-47E3-80CA-DA5352857DCB}" presName="dummyConnPt" presStyleCnt="0"/>
      <dgm:spPr/>
    </dgm:pt>
    <dgm:pt modelId="{43E55503-D81F-444E-9A0C-5BCA44620701}" type="pres">
      <dgm:prSet presAssocID="{13B073E0-7CAA-47E3-80CA-DA5352857DCB}" presName="node" presStyleLbl="node1" presStyleIdx="4" presStyleCnt="8">
        <dgm:presLayoutVars>
          <dgm:bulletEnabled val="1"/>
        </dgm:presLayoutVars>
      </dgm:prSet>
      <dgm:spPr/>
    </dgm:pt>
    <dgm:pt modelId="{0917C403-3A96-4B9D-97DD-D658B201181D}" type="pres">
      <dgm:prSet presAssocID="{B9BBF776-EF45-494F-95C4-C127FE307D91}" presName="sibTrans" presStyleLbl="bgSibTrans2D1" presStyleIdx="4" presStyleCnt="7"/>
      <dgm:spPr/>
    </dgm:pt>
    <dgm:pt modelId="{DC6643D2-86C1-4E93-8442-62F8B2B88FC1}" type="pres">
      <dgm:prSet presAssocID="{6D1AEE45-420D-429D-ABC6-38793F96BA99}" presName="compNode" presStyleCnt="0"/>
      <dgm:spPr/>
    </dgm:pt>
    <dgm:pt modelId="{72B1EEDD-7BC2-4B4E-8079-33E1DE4A9E6C}" type="pres">
      <dgm:prSet presAssocID="{6D1AEE45-420D-429D-ABC6-38793F96BA99}" presName="dummyConnPt" presStyleCnt="0"/>
      <dgm:spPr/>
    </dgm:pt>
    <dgm:pt modelId="{2FE94405-7E77-4DB9-8A4A-210C1C1FB49C}" type="pres">
      <dgm:prSet presAssocID="{6D1AEE45-420D-429D-ABC6-38793F96BA99}" presName="node" presStyleLbl="node1" presStyleIdx="5" presStyleCnt="8">
        <dgm:presLayoutVars>
          <dgm:bulletEnabled val="1"/>
        </dgm:presLayoutVars>
      </dgm:prSet>
      <dgm:spPr/>
    </dgm:pt>
    <dgm:pt modelId="{C55E7B90-5736-4B57-A6EE-0301F1127776}" type="pres">
      <dgm:prSet presAssocID="{7140565C-BF00-4744-9CEC-AD2D026819D5}" presName="sibTrans" presStyleLbl="bgSibTrans2D1" presStyleIdx="5" presStyleCnt="7"/>
      <dgm:spPr/>
    </dgm:pt>
    <dgm:pt modelId="{7B3BEB2B-6B87-4E70-A0D5-67BDED85FED6}" type="pres">
      <dgm:prSet presAssocID="{6E0B0352-3EC1-41B5-B06E-15ECAF5AEE42}" presName="compNode" presStyleCnt="0"/>
      <dgm:spPr/>
    </dgm:pt>
    <dgm:pt modelId="{10EECC04-0E0B-4C0D-9F5A-5022E85154E6}" type="pres">
      <dgm:prSet presAssocID="{6E0B0352-3EC1-41B5-B06E-15ECAF5AEE42}" presName="dummyConnPt" presStyleCnt="0"/>
      <dgm:spPr/>
    </dgm:pt>
    <dgm:pt modelId="{26CCC6D6-604B-42B7-82AB-0B4C2AA99BA4}" type="pres">
      <dgm:prSet presAssocID="{6E0B0352-3EC1-41B5-B06E-15ECAF5AEE42}" presName="node" presStyleLbl="node1" presStyleIdx="6" presStyleCnt="8">
        <dgm:presLayoutVars>
          <dgm:bulletEnabled val="1"/>
        </dgm:presLayoutVars>
      </dgm:prSet>
      <dgm:spPr/>
    </dgm:pt>
    <dgm:pt modelId="{54F51312-D099-4DB1-B218-46653574CAD4}" type="pres">
      <dgm:prSet presAssocID="{92302D74-6B30-4E13-ABD3-D3D83F954D56}" presName="sibTrans" presStyleLbl="bgSibTrans2D1" presStyleIdx="6" presStyleCnt="7"/>
      <dgm:spPr/>
    </dgm:pt>
    <dgm:pt modelId="{A3BE4B26-DE8D-47A2-880B-65E1B87C3392}" type="pres">
      <dgm:prSet presAssocID="{839DD21A-0333-45E0-94FB-A5911E155F7F}" presName="compNode" presStyleCnt="0"/>
      <dgm:spPr/>
    </dgm:pt>
    <dgm:pt modelId="{0F5C2DD5-7880-4AAF-82F9-91CF9A8055F3}" type="pres">
      <dgm:prSet presAssocID="{839DD21A-0333-45E0-94FB-A5911E155F7F}" presName="dummyConnPt" presStyleCnt="0"/>
      <dgm:spPr/>
    </dgm:pt>
    <dgm:pt modelId="{D9EB9BFE-944E-4172-8FB1-21AB6438E143}" type="pres">
      <dgm:prSet presAssocID="{839DD21A-0333-45E0-94FB-A5911E155F7F}" presName="node" presStyleLbl="node1" presStyleIdx="7" presStyleCnt="8">
        <dgm:presLayoutVars>
          <dgm:bulletEnabled val="1"/>
        </dgm:presLayoutVars>
      </dgm:prSet>
      <dgm:spPr/>
    </dgm:pt>
  </dgm:ptLst>
  <dgm:cxnLst>
    <dgm:cxn modelId="{57E96711-6213-454D-9F9C-A9BB2F6D24EC}" type="presOf" srcId="{2F719609-4F10-4F0C-9229-C8FAE7806F81}" destId="{0E43CAEE-CB96-4647-976F-5ECE17A633E2}" srcOrd="0" destOrd="0" presId="urn:microsoft.com/office/officeart/2005/8/layout/bProcess4"/>
    <dgm:cxn modelId="{5516722E-F74A-4CE7-B32F-3B2EE41BF97C}" srcId="{823A1B63-F6D2-4F70-81C5-EAE0568B9CEA}" destId="{903C854C-39F4-4B48-811F-98A83C71384E}" srcOrd="0" destOrd="0" parTransId="{1AE1D319-1BDC-46D7-96EF-0F76889932DD}" sibTransId="{A897E4AF-D10E-4B55-8574-2960BB66FCFC}"/>
    <dgm:cxn modelId="{1492592F-700C-42B8-926A-F54EBA242940}" type="presOf" srcId="{823A1B63-F6D2-4F70-81C5-EAE0568B9CEA}" destId="{4BFADE9B-BB3D-4A0D-87A7-9B750074C567}" srcOrd="0" destOrd="0" presId="urn:microsoft.com/office/officeart/2005/8/layout/bProcess4"/>
    <dgm:cxn modelId="{C7F3FD33-95C1-4896-B9F6-0B3725B4116F}" type="presOf" srcId="{839DD21A-0333-45E0-94FB-A5911E155F7F}" destId="{D9EB9BFE-944E-4172-8FB1-21AB6438E143}" srcOrd="0" destOrd="0" presId="urn:microsoft.com/office/officeart/2005/8/layout/bProcess4"/>
    <dgm:cxn modelId="{FE86D941-E4E2-417B-A76F-EDAAD5D3A93D}" srcId="{823A1B63-F6D2-4F70-81C5-EAE0568B9CEA}" destId="{839DD21A-0333-45E0-94FB-A5911E155F7F}" srcOrd="7" destOrd="0" parTransId="{31AA3C89-41B8-4106-AF9C-F74EBF93D7F1}" sibTransId="{3940F033-573D-44FD-9618-519634718675}"/>
    <dgm:cxn modelId="{551F6C62-ABD7-416C-BD15-0FAAD87717BD}" type="presOf" srcId="{68885BCE-67A4-4B65-81CC-DCD540D8FD37}" destId="{78ADA121-3C4A-46A4-8B05-904CF0AE142D}" srcOrd="0" destOrd="0" presId="urn:microsoft.com/office/officeart/2005/8/layout/bProcess4"/>
    <dgm:cxn modelId="{32BD8643-B1F0-477D-9112-8828F50868FC}" type="presOf" srcId="{F57CB5A1-9C95-43A3-B770-D420FD6DE8FC}" destId="{6A4FE7E4-E1A5-4A26-A53A-C5094B7126BD}" srcOrd="0" destOrd="0" presId="urn:microsoft.com/office/officeart/2005/8/layout/bProcess4"/>
    <dgm:cxn modelId="{2A69C664-768D-494E-A2FD-BD8C07A746CE}" type="presOf" srcId="{903C854C-39F4-4B48-811F-98A83C71384E}" destId="{12CB1514-0C7E-4DAF-A2B0-C79D35D0DDC7}" srcOrd="0" destOrd="0" presId="urn:microsoft.com/office/officeart/2005/8/layout/bProcess4"/>
    <dgm:cxn modelId="{1EC69A6B-9AA6-46F5-A7A2-42DD5F78B895}" srcId="{823A1B63-F6D2-4F70-81C5-EAE0568B9CEA}" destId="{45C55A8B-B204-4C5C-A675-0C9C8E74DCC1}" srcOrd="3" destOrd="0" parTransId="{77CF4E78-D283-4FF2-8962-CF55D2434E52}" sibTransId="{68885BCE-67A4-4B65-81CC-DCD540D8FD37}"/>
    <dgm:cxn modelId="{69CF074C-F660-4062-BA8E-D88A789F0922}" type="presOf" srcId="{74EC6F51-586A-46B7-9C0F-6D7E3B1EB9D9}" destId="{B8AAF970-3A51-4BA9-BCE1-AC6B6A076176}" srcOrd="0" destOrd="0" presId="urn:microsoft.com/office/officeart/2005/8/layout/bProcess4"/>
    <dgm:cxn modelId="{A7140671-CD69-4B62-9AAF-F7D5F1601D5F}" srcId="{823A1B63-F6D2-4F70-81C5-EAE0568B9CEA}" destId="{F57CB5A1-9C95-43A3-B770-D420FD6DE8FC}" srcOrd="2" destOrd="0" parTransId="{23BD6217-7158-4597-90F4-F01196EA7665}" sibTransId="{48834ADC-74E6-4D5D-A9A8-5A168399A253}"/>
    <dgm:cxn modelId="{E531F973-FD4C-41E6-8885-351FB27558E7}" type="presOf" srcId="{7140565C-BF00-4744-9CEC-AD2D026819D5}" destId="{C55E7B90-5736-4B57-A6EE-0301F1127776}" srcOrd="0" destOrd="0" presId="urn:microsoft.com/office/officeart/2005/8/layout/bProcess4"/>
    <dgm:cxn modelId="{6A3E2075-7401-40E3-9C5E-FD74BBFC1D82}" srcId="{823A1B63-F6D2-4F70-81C5-EAE0568B9CEA}" destId="{13B073E0-7CAA-47E3-80CA-DA5352857DCB}" srcOrd="4" destOrd="0" parTransId="{E8B070BF-3991-4D51-BD50-73FE735E0215}" sibTransId="{B9BBF776-EF45-494F-95C4-C127FE307D91}"/>
    <dgm:cxn modelId="{833DF675-35C2-4685-B365-6BA25A7B84DC}" type="presOf" srcId="{B9BBF776-EF45-494F-95C4-C127FE307D91}" destId="{0917C403-3A96-4B9D-97DD-D658B201181D}" srcOrd="0" destOrd="0" presId="urn:microsoft.com/office/officeart/2005/8/layout/bProcess4"/>
    <dgm:cxn modelId="{599BF37E-998F-4CF2-90E5-16435BFDF887}" type="presOf" srcId="{6D1AEE45-420D-429D-ABC6-38793F96BA99}" destId="{2FE94405-7E77-4DB9-8A4A-210C1C1FB49C}" srcOrd="0" destOrd="0" presId="urn:microsoft.com/office/officeart/2005/8/layout/bProcess4"/>
    <dgm:cxn modelId="{7787E489-CF1B-4FB6-B07C-461BD1058B75}" srcId="{823A1B63-F6D2-4F70-81C5-EAE0568B9CEA}" destId="{6D1AEE45-420D-429D-ABC6-38793F96BA99}" srcOrd="5" destOrd="0" parTransId="{B3E509D2-5440-4E5B-B9E3-BD680DF6234E}" sibTransId="{7140565C-BF00-4744-9CEC-AD2D026819D5}"/>
    <dgm:cxn modelId="{A8F45397-339A-4D85-9670-095957C263BC}" type="presOf" srcId="{48834ADC-74E6-4D5D-A9A8-5A168399A253}" destId="{99450A9F-AAA0-43E5-8D55-6FA70FDDB685}" srcOrd="0" destOrd="0" presId="urn:microsoft.com/office/officeart/2005/8/layout/bProcess4"/>
    <dgm:cxn modelId="{6FD7BFA8-AB06-4A85-9F7F-98EBB31891C5}" type="presOf" srcId="{45C55A8B-B204-4C5C-A675-0C9C8E74DCC1}" destId="{829CE5CD-687F-49B5-8883-C36B3B8A53A6}" srcOrd="0" destOrd="0" presId="urn:microsoft.com/office/officeart/2005/8/layout/bProcess4"/>
    <dgm:cxn modelId="{9FA4BBBB-D8ED-4F47-BD49-1A753A1F36B1}" type="presOf" srcId="{6E0B0352-3EC1-41B5-B06E-15ECAF5AEE42}" destId="{26CCC6D6-604B-42B7-82AB-0B4C2AA99BA4}" srcOrd="0" destOrd="0" presId="urn:microsoft.com/office/officeart/2005/8/layout/bProcess4"/>
    <dgm:cxn modelId="{84D44BC3-A552-4B31-BD86-B1CD23DAEE0B}" srcId="{823A1B63-F6D2-4F70-81C5-EAE0568B9CEA}" destId="{2F719609-4F10-4F0C-9229-C8FAE7806F81}" srcOrd="1" destOrd="0" parTransId="{08866EB8-FC3E-4337-9A42-4F6C67746453}" sibTransId="{74EC6F51-586A-46B7-9C0F-6D7E3B1EB9D9}"/>
    <dgm:cxn modelId="{790642DD-F442-4F34-A984-E3BB9FAE5B23}" type="presOf" srcId="{13B073E0-7CAA-47E3-80CA-DA5352857DCB}" destId="{43E55503-D81F-444E-9A0C-5BCA44620701}" srcOrd="0" destOrd="0" presId="urn:microsoft.com/office/officeart/2005/8/layout/bProcess4"/>
    <dgm:cxn modelId="{703FBCE0-0ABA-4847-82DC-3DD0D5EF97BD}" srcId="{823A1B63-F6D2-4F70-81C5-EAE0568B9CEA}" destId="{6E0B0352-3EC1-41B5-B06E-15ECAF5AEE42}" srcOrd="6" destOrd="0" parTransId="{FA577060-A2A3-4284-9D75-10CC9C8D694E}" sibTransId="{92302D74-6B30-4E13-ABD3-D3D83F954D56}"/>
    <dgm:cxn modelId="{F43373E7-3AFE-47FB-9417-4EDE2F7F7C4C}" type="presOf" srcId="{92302D74-6B30-4E13-ABD3-D3D83F954D56}" destId="{54F51312-D099-4DB1-B218-46653574CAD4}" srcOrd="0" destOrd="0" presId="urn:microsoft.com/office/officeart/2005/8/layout/bProcess4"/>
    <dgm:cxn modelId="{76A3C7E8-F4C6-40F4-9C9C-39C2E3D2A592}" type="presOf" srcId="{A897E4AF-D10E-4B55-8574-2960BB66FCFC}" destId="{4B6D11DD-5244-4D05-B62B-F13FF575EAA8}" srcOrd="0" destOrd="0" presId="urn:microsoft.com/office/officeart/2005/8/layout/bProcess4"/>
    <dgm:cxn modelId="{55C01C77-D5C6-4BE4-9648-29B88F173021}" type="presParOf" srcId="{4BFADE9B-BB3D-4A0D-87A7-9B750074C567}" destId="{3B88B963-C81D-4608-A018-E3283340CDE5}" srcOrd="0" destOrd="0" presId="urn:microsoft.com/office/officeart/2005/8/layout/bProcess4"/>
    <dgm:cxn modelId="{CDDAF4CD-9D33-466A-882A-4A8A16EAEE31}" type="presParOf" srcId="{3B88B963-C81D-4608-A018-E3283340CDE5}" destId="{3177483A-F230-4396-BD4D-0529CC0B287C}" srcOrd="0" destOrd="0" presId="urn:microsoft.com/office/officeart/2005/8/layout/bProcess4"/>
    <dgm:cxn modelId="{CE8D30CF-8770-4B40-9C46-A710C58A5BC3}" type="presParOf" srcId="{3B88B963-C81D-4608-A018-E3283340CDE5}" destId="{12CB1514-0C7E-4DAF-A2B0-C79D35D0DDC7}" srcOrd="1" destOrd="0" presId="urn:microsoft.com/office/officeart/2005/8/layout/bProcess4"/>
    <dgm:cxn modelId="{1273A92F-35D9-4592-B79B-1DD760A65AEA}" type="presParOf" srcId="{4BFADE9B-BB3D-4A0D-87A7-9B750074C567}" destId="{4B6D11DD-5244-4D05-B62B-F13FF575EAA8}" srcOrd="1" destOrd="0" presId="urn:microsoft.com/office/officeart/2005/8/layout/bProcess4"/>
    <dgm:cxn modelId="{CE890F0E-5700-4E5F-B8D3-0C486C840521}" type="presParOf" srcId="{4BFADE9B-BB3D-4A0D-87A7-9B750074C567}" destId="{B43C0788-4849-4D59-AF11-3E07FC6B615E}" srcOrd="2" destOrd="0" presId="urn:microsoft.com/office/officeart/2005/8/layout/bProcess4"/>
    <dgm:cxn modelId="{AE5830E2-810F-4A93-8F4C-60A273AF4E65}" type="presParOf" srcId="{B43C0788-4849-4D59-AF11-3E07FC6B615E}" destId="{B489D379-AD7E-4C80-A1F5-196839839638}" srcOrd="0" destOrd="0" presId="urn:microsoft.com/office/officeart/2005/8/layout/bProcess4"/>
    <dgm:cxn modelId="{EBB64611-022E-4A25-94F8-67C1FA5A888D}" type="presParOf" srcId="{B43C0788-4849-4D59-AF11-3E07FC6B615E}" destId="{0E43CAEE-CB96-4647-976F-5ECE17A633E2}" srcOrd="1" destOrd="0" presId="urn:microsoft.com/office/officeart/2005/8/layout/bProcess4"/>
    <dgm:cxn modelId="{DBD8852F-53D4-4F18-9931-941C593DA18E}" type="presParOf" srcId="{4BFADE9B-BB3D-4A0D-87A7-9B750074C567}" destId="{B8AAF970-3A51-4BA9-BCE1-AC6B6A076176}" srcOrd="3" destOrd="0" presId="urn:microsoft.com/office/officeart/2005/8/layout/bProcess4"/>
    <dgm:cxn modelId="{8FF06049-68ED-48AA-8057-9AA1F8B3F1E6}" type="presParOf" srcId="{4BFADE9B-BB3D-4A0D-87A7-9B750074C567}" destId="{17C91008-D666-4C72-B8DA-D7249FA0BF46}" srcOrd="4" destOrd="0" presId="urn:microsoft.com/office/officeart/2005/8/layout/bProcess4"/>
    <dgm:cxn modelId="{AE9BFA2D-C245-411A-B519-446F03624162}" type="presParOf" srcId="{17C91008-D666-4C72-B8DA-D7249FA0BF46}" destId="{CE517B21-CEAD-4020-A76D-FAC230894E06}" srcOrd="0" destOrd="0" presId="urn:microsoft.com/office/officeart/2005/8/layout/bProcess4"/>
    <dgm:cxn modelId="{2B6636E4-3922-4D30-8427-31CDB75E7B9E}" type="presParOf" srcId="{17C91008-D666-4C72-B8DA-D7249FA0BF46}" destId="{6A4FE7E4-E1A5-4A26-A53A-C5094B7126BD}" srcOrd="1" destOrd="0" presId="urn:microsoft.com/office/officeart/2005/8/layout/bProcess4"/>
    <dgm:cxn modelId="{3CB995D7-E8B8-437C-9206-5C08ABBAFCCA}" type="presParOf" srcId="{4BFADE9B-BB3D-4A0D-87A7-9B750074C567}" destId="{99450A9F-AAA0-43E5-8D55-6FA70FDDB685}" srcOrd="5" destOrd="0" presId="urn:microsoft.com/office/officeart/2005/8/layout/bProcess4"/>
    <dgm:cxn modelId="{4915C462-1A38-4714-9027-CF879E6AE001}" type="presParOf" srcId="{4BFADE9B-BB3D-4A0D-87A7-9B750074C567}" destId="{6FB8A228-D9E7-4D15-9BBF-41A84080F9E5}" srcOrd="6" destOrd="0" presId="urn:microsoft.com/office/officeart/2005/8/layout/bProcess4"/>
    <dgm:cxn modelId="{5CBC51DB-0271-4680-9650-5910244F074B}" type="presParOf" srcId="{6FB8A228-D9E7-4D15-9BBF-41A84080F9E5}" destId="{0F6051B9-48AB-4179-BE05-8DEBA99D76C1}" srcOrd="0" destOrd="0" presId="urn:microsoft.com/office/officeart/2005/8/layout/bProcess4"/>
    <dgm:cxn modelId="{079373DA-107B-4B2B-9091-306481EE5172}" type="presParOf" srcId="{6FB8A228-D9E7-4D15-9BBF-41A84080F9E5}" destId="{829CE5CD-687F-49B5-8883-C36B3B8A53A6}" srcOrd="1" destOrd="0" presId="urn:microsoft.com/office/officeart/2005/8/layout/bProcess4"/>
    <dgm:cxn modelId="{6BCC7D36-9BB8-4431-98EE-946452F902CB}" type="presParOf" srcId="{4BFADE9B-BB3D-4A0D-87A7-9B750074C567}" destId="{78ADA121-3C4A-46A4-8B05-904CF0AE142D}" srcOrd="7" destOrd="0" presId="urn:microsoft.com/office/officeart/2005/8/layout/bProcess4"/>
    <dgm:cxn modelId="{CEB06D6C-D735-4966-BA4D-7531421A96F5}" type="presParOf" srcId="{4BFADE9B-BB3D-4A0D-87A7-9B750074C567}" destId="{54CC61BE-095D-4E8F-9916-6187060836AA}" srcOrd="8" destOrd="0" presId="urn:microsoft.com/office/officeart/2005/8/layout/bProcess4"/>
    <dgm:cxn modelId="{8110FFD8-B037-4A55-9AF0-304D47550151}" type="presParOf" srcId="{54CC61BE-095D-4E8F-9916-6187060836AA}" destId="{379702AC-6444-48D4-AD26-74A89AA9BAA7}" srcOrd="0" destOrd="0" presId="urn:microsoft.com/office/officeart/2005/8/layout/bProcess4"/>
    <dgm:cxn modelId="{9E23346F-75A7-43B5-877A-0F5D476CC081}" type="presParOf" srcId="{54CC61BE-095D-4E8F-9916-6187060836AA}" destId="{43E55503-D81F-444E-9A0C-5BCA44620701}" srcOrd="1" destOrd="0" presId="urn:microsoft.com/office/officeart/2005/8/layout/bProcess4"/>
    <dgm:cxn modelId="{C2EE32F7-FC93-4476-825B-0B9A038A3A31}" type="presParOf" srcId="{4BFADE9B-BB3D-4A0D-87A7-9B750074C567}" destId="{0917C403-3A96-4B9D-97DD-D658B201181D}" srcOrd="9" destOrd="0" presId="urn:microsoft.com/office/officeart/2005/8/layout/bProcess4"/>
    <dgm:cxn modelId="{ECBA59C3-8688-4995-B0C4-85F6581F21E8}" type="presParOf" srcId="{4BFADE9B-BB3D-4A0D-87A7-9B750074C567}" destId="{DC6643D2-86C1-4E93-8442-62F8B2B88FC1}" srcOrd="10" destOrd="0" presId="urn:microsoft.com/office/officeart/2005/8/layout/bProcess4"/>
    <dgm:cxn modelId="{A120DE78-0B9C-46A3-A5D9-7CA2BA1CFDD1}" type="presParOf" srcId="{DC6643D2-86C1-4E93-8442-62F8B2B88FC1}" destId="{72B1EEDD-7BC2-4B4E-8079-33E1DE4A9E6C}" srcOrd="0" destOrd="0" presId="urn:microsoft.com/office/officeart/2005/8/layout/bProcess4"/>
    <dgm:cxn modelId="{A76D0ECD-D181-4DB0-A502-9356569AF79E}" type="presParOf" srcId="{DC6643D2-86C1-4E93-8442-62F8B2B88FC1}" destId="{2FE94405-7E77-4DB9-8A4A-210C1C1FB49C}" srcOrd="1" destOrd="0" presId="urn:microsoft.com/office/officeart/2005/8/layout/bProcess4"/>
    <dgm:cxn modelId="{CD5A441A-F3AD-4116-AF93-43DC31D47E16}" type="presParOf" srcId="{4BFADE9B-BB3D-4A0D-87A7-9B750074C567}" destId="{C55E7B90-5736-4B57-A6EE-0301F1127776}" srcOrd="11" destOrd="0" presId="urn:microsoft.com/office/officeart/2005/8/layout/bProcess4"/>
    <dgm:cxn modelId="{DA04FB98-5946-4770-BBB1-61626857156B}" type="presParOf" srcId="{4BFADE9B-BB3D-4A0D-87A7-9B750074C567}" destId="{7B3BEB2B-6B87-4E70-A0D5-67BDED85FED6}" srcOrd="12" destOrd="0" presId="urn:microsoft.com/office/officeart/2005/8/layout/bProcess4"/>
    <dgm:cxn modelId="{578F09A9-32F5-4FC1-AC91-78648ACA1947}" type="presParOf" srcId="{7B3BEB2B-6B87-4E70-A0D5-67BDED85FED6}" destId="{10EECC04-0E0B-4C0D-9F5A-5022E85154E6}" srcOrd="0" destOrd="0" presId="urn:microsoft.com/office/officeart/2005/8/layout/bProcess4"/>
    <dgm:cxn modelId="{3A87913A-0961-4224-BC48-3D8352E8296E}" type="presParOf" srcId="{7B3BEB2B-6B87-4E70-A0D5-67BDED85FED6}" destId="{26CCC6D6-604B-42B7-82AB-0B4C2AA99BA4}" srcOrd="1" destOrd="0" presId="urn:microsoft.com/office/officeart/2005/8/layout/bProcess4"/>
    <dgm:cxn modelId="{09326B8F-B28A-49C7-809C-4560BA3F17D0}" type="presParOf" srcId="{4BFADE9B-BB3D-4A0D-87A7-9B750074C567}" destId="{54F51312-D099-4DB1-B218-46653574CAD4}" srcOrd="13" destOrd="0" presId="urn:microsoft.com/office/officeart/2005/8/layout/bProcess4"/>
    <dgm:cxn modelId="{C1853DE2-C26E-464C-806D-D6B1718903D1}" type="presParOf" srcId="{4BFADE9B-BB3D-4A0D-87A7-9B750074C567}" destId="{A3BE4B26-DE8D-47A2-880B-65E1B87C3392}" srcOrd="14" destOrd="0" presId="urn:microsoft.com/office/officeart/2005/8/layout/bProcess4"/>
    <dgm:cxn modelId="{8E0903D6-BB35-4FFE-91FC-5A50CA9F21DA}" type="presParOf" srcId="{A3BE4B26-DE8D-47A2-880B-65E1B87C3392}" destId="{0F5C2DD5-7880-4AAF-82F9-91CF9A8055F3}" srcOrd="0" destOrd="0" presId="urn:microsoft.com/office/officeart/2005/8/layout/bProcess4"/>
    <dgm:cxn modelId="{04089DFF-0920-4F9B-A662-3EFC20D6C3D6}" type="presParOf" srcId="{A3BE4B26-DE8D-47A2-880B-65E1B87C3392}" destId="{D9EB9BFE-944E-4172-8FB1-21AB6438E14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5D5361D-4470-4179-AB8A-12C92BF39FD8}"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GB"/>
        </a:p>
      </dgm:t>
    </dgm:pt>
    <dgm:pt modelId="{30737AC6-7880-420D-8B76-F026EE1700D5}">
      <dgm:prSet phldrT="[Text]" custT="1"/>
      <dgm:spPr/>
      <dgm:t>
        <a:bodyPr/>
        <a:lstStyle/>
        <a:p>
          <a:r>
            <a:rPr lang="en-GB" sz="2400"/>
            <a:t>Identify new lines of enquiry</a:t>
          </a:r>
          <a:endParaRPr lang="en-GB" sz="2400" dirty="0"/>
        </a:p>
      </dgm:t>
    </dgm:pt>
    <dgm:pt modelId="{43E99276-EDD9-4586-9E10-1F231DA78DB3}" type="parTrans" cxnId="{2505F091-24C5-4D26-B136-F14FB2D91F03}">
      <dgm:prSet/>
      <dgm:spPr/>
      <dgm:t>
        <a:bodyPr/>
        <a:lstStyle/>
        <a:p>
          <a:endParaRPr lang="en-GB"/>
        </a:p>
      </dgm:t>
    </dgm:pt>
    <dgm:pt modelId="{0F9F78EB-DD79-45B7-BF56-09B18083996C}" type="sibTrans" cxnId="{2505F091-24C5-4D26-B136-F14FB2D91F03}">
      <dgm:prSet/>
      <dgm:spPr/>
      <dgm:t>
        <a:bodyPr/>
        <a:lstStyle/>
        <a:p>
          <a:endParaRPr lang="en-GB"/>
        </a:p>
      </dgm:t>
    </dgm:pt>
    <dgm:pt modelId="{6FDC488F-3631-409B-A487-4AAC148F1389}">
      <dgm:prSet phldrT="[Text]" custT="1"/>
      <dgm:spPr/>
      <dgm:t>
        <a:bodyPr/>
        <a:lstStyle/>
        <a:p>
          <a:r>
            <a:rPr lang="en-GB" sz="2400"/>
            <a:t>Identify new patterns in crime</a:t>
          </a:r>
          <a:endParaRPr lang="en-GB" sz="2400" dirty="0"/>
        </a:p>
      </dgm:t>
    </dgm:pt>
    <dgm:pt modelId="{D4E60A09-D516-4DE8-ACF2-1B13A98856B7}" type="parTrans" cxnId="{4B9A8704-4B77-43BC-97BC-1B984B2CA051}">
      <dgm:prSet/>
      <dgm:spPr/>
      <dgm:t>
        <a:bodyPr/>
        <a:lstStyle/>
        <a:p>
          <a:endParaRPr lang="en-GB"/>
        </a:p>
      </dgm:t>
    </dgm:pt>
    <dgm:pt modelId="{F022CEC0-16CF-4179-867D-A395E8FC80C1}" type="sibTrans" cxnId="{4B9A8704-4B77-43BC-97BC-1B984B2CA051}">
      <dgm:prSet/>
      <dgm:spPr/>
      <dgm:t>
        <a:bodyPr/>
        <a:lstStyle/>
        <a:p>
          <a:endParaRPr lang="en-GB"/>
        </a:p>
      </dgm:t>
    </dgm:pt>
    <dgm:pt modelId="{CC3CC3C4-2D07-4570-A351-BBB8A9A20C2A}">
      <dgm:prSet phldrT="[Text]" custT="1"/>
      <dgm:spPr/>
      <dgm:t>
        <a:bodyPr/>
        <a:lstStyle/>
        <a:p>
          <a:r>
            <a:rPr lang="en-GB" sz="2400"/>
            <a:t>Remove the current artificial borders</a:t>
          </a:r>
          <a:endParaRPr lang="en-GB" sz="2400" dirty="0"/>
        </a:p>
      </dgm:t>
    </dgm:pt>
    <dgm:pt modelId="{1646C965-EED2-426E-9FD8-6A5256AEBA2B}" type="parTrans" cxnId="{BDCCD30B-D745-47C0-A613-7C3AA3DB381F}">
      <dgm:prSet/>
      <dgm:spPr/>
      <dgm:t>
        <a:bodyPr/>
        <a:lstStyle/>
        <a:p>
          <a:endParaRPr lang="en-GB"/>
        </a:p>
      </dgm:t>
    </dgm:pt>
    <dgm:pt modelId="{5183FA8F-0173-439E-AF1E-0F814848DEA7}" type="sibTrans" cxnId="{BDCCD30B-D745-47C0-A613-7C3AA3DB381F}">
      <dgm:prSet/>
      <dgm:spPr/>
      <dgm:t>
        <a:bodyPr/>
        <a:lstStyle/>
        <a:p>
          <a:endParaRPr lang="en-GB"/>
        </a:p>
      </dgm:t>
    </dgm:pt>
    <dgm:pt modelId="{59D1424E-A1A8-4D73-B909-99F0BCC04577}">
      <dgm:prSet phldrT="[Text]" custT="1"/>
      <dgm:spPr/>
      <dgm:t>
        <a:bodyPr/>
        <a:lstStyle/>
        <a:p>
          <a:r>
            <a:rPr lang="en-GB" sz="2400"/>
            <a:t>Make much better risk-assessments &amp; improving decision making</a:t>
          </a:r>
          <a:endParaRPr lang="en-GB" sz="2400" dirty="0"/>
        </a:p>
      </dgm:t>
    </dgm:pt>
    <dgm:pt modelId="{62152105-62F5-4F42-A52D-6C628CA6A891}" type="parTrans" cxnId="{C07368DB-AB3C-4020-8E05-0B3E0CC32764}">
      <dgm:prSet/>
      <dgm:spPr/>
      <dgm:t>
        <a:bodyPr/>
        <a:lstStyle/>
        <a:p>
          <a:endParaRPr lang="en-GB"/>
        </a:p>
      </dgm:t>
    </dgm:pt>
    <dgm:pt modelId="{286A711A-3E24-4A24-9FE5-1C5C1F2F352C}" type="sibTrans" cxnId="{C07368DB-AB3C-4020-8E05-0B3E0CC32764}">
      <dgm:prSet/>
      <dgm:spPr/>
      <dgm:t>
        <a:bodyPr/>
        <a:lstStyle/>
        <a:p>
          <a:endParaRPr lang="en-GB"/>
        </a:p>
      </dgm:t>
    </dgm:pt>
    <dgm:pt modelId="{2BAFA41C-9C15-478C-AFCC-FFA5149576ED}">
      <dgm:prSet phldrT="[Text]" custT="1"/>
      <dgm:spPr/>
      <dgm:t>
        <a:bodyPr/>
        <a:lstStyle/>
        <a:p>
          <a:r>
            <a:rPr lang="en-GB" sz="2400"/>
            <a:t>Uncover bad character evidence</a:t>
          </a:r>
          <a:endParaRPr lang="en-GB" sz="2400" dirty="0"/>
        </a:p>
      </dgm:t>
    </dgm:pt>
    <dgm:pt modelId="{786418DB-EE26-415E-934C-52FBCD3BA107}" type="parTrans" cxnId="{85352C09-4207-406C-9DD8-637BA6C4925F}">
      <dgm:prSet/>
      <dgm:spPr/>
      <dgm:t>
        <a:bodyPr/>
        <a:lstStyle/>
        <a:p>
          <a:endParaRPr lang="en-GB"/>
        </a:p>
      </dgm:t>
    </dgm:pt>
    <dgm:pt modelId="{C6659227-1958-42D1-82DB-AB740D89388A}" type="sibTrans" cxnId="{85352C09-4207-406C-9DD8-637BA6C4925F}">
      <dgm:prSet/>
      <dgm:spPr/>
      <dgm:t>
        <a:bodyPr/>
        <a:lstStyle/>
        <a:p>
          <a:endParaRPr lang="en-GB"/>
        </a:p>
      </dgm:t>
    </dgm:pt>
    <dgm:pt modelId="{95E6D16D-0294-404E-98BA-D8AFFCFD6333}" type="pres">
      <dgm:prSet presAssocID="{25D5361D-4470-4179-AB8A-12C92BF39FD8}" presName="diagram" presStyleCnt="0">
        <dgm:presLayoutVars>
          <dgm:dir/>
          <dgm:resizeHandles val="exact"/>
        </dgm:presLayoutVars>
      </dgm:prSet>
      <dgm:spPr/>
    </dgm:pt>
    <dgm:pt modelId="{CCA13089-9D82-4108-82BD-ACADF46DCAE7}" type="pres">
      <dgm:prSet presAssocID="{30737AC6-7880-420D-8B76-F026EE1700D5}" presName="node" presStyleLbl="node1" presStyleIdx="0" presStyleCnt="5">
        <dgm:presLayoutVars>
          <dgm:bulletEnabled val="1"/>
        </dgm:presLayoutVars>
      </dgm:prSet>
      <dgm:spPr/>
    </dgm:pt>
    <dgm:pt modelId="{06A351ED-96FC-422C-9AF6-3FE89C3808A8}" type="pres">
      <dgm:prSet presAssocID="{0F9F78EB-DD79-45B7-BF56-09B18083996C}" presName="sibTrans" presStyleLbl="sibTrans2D1" presStyleIdx="0" presStyleCnt="4"/>
      <dgm:spPr/>
    </dgm:pt>
    <dgm:pt modelId="{0B71825C-C35B-4ACE-9E2D-40C22D5D4E6D}" type="pres">
      <dgm:prSet presAssocID="{0F9F78EB-DD79-45B7-BF56-09B18083996C}" presName="connectorText" presStyleLbl="sibTrans2D1" presStyleIdx="0" presStyleCnt="4"/>
      <dgm:spPr/>
    </dgm:pt>
    <dgm:pt modelId="{E018959B-D057-4802-BF2F-72A39018EF0B}" type="pres">
      <dgm:prSet presAssocID="{6FDC488F-3631-409B-A487-4AAC148F1389}" presName="node" presStyleLbl="node1" presStyleIdx="1" presStyleCnt="5">
        <dgm:presLayoutVars>
          <dgm:bulletEnabled val="1"/>
        </dgm:presLayoutVars>
      </dgm:prSet>
      <dgm:spPr/>
    </dgm:pt>
    <dgm:pt modelId="{AB72BD35-B73A-4C0E-A9F6-C97A5B31C6D1}" type="pres">
      <dgm:prSet presAssocID="{F022CEC0-16CF-4179-867D-A395E8FC80C1}" presName="sibTrans" presStyleLbl="sibTrans2D1" presStyleIdx="1" presStyleCnt="4"/>
      <dgm:spPr/>
    </dgm:pt>
    <dgm:pt modelId="{47A3A562-3E5A-40CC-889C-7611EFA9182C}" type="pres">
      <dgm:prSet presAssocID="{F022CEC0-16CF-4179-867D-A395E8FC80C1}" presName="connectorText" presStyleLbl="sibTrans2D1" presStyleIdx="1" presStyleCnt="4"/>
      <dgm:spPr/>
    </dgm:pt>
    <dgm:pt modelId="{6A6F7504-77FC-4334-93B0-B404855B66E9}" type="pres">
      <dgm:prSet presAssocID="{CC3CC3C4-2D07-4570-A351-BBB8A9A20C2A}" presName="node" presStyleLbl="node1" presStyleIdx="2" presStyleCnt="5">
        <dgm:presLayoutVars>
          <dgm:bulletEnabled val="1"/>
        </dgm:presLayoutVars>
      </dgm:prSet>
      <dgm:spPr/>
    </dgm:pt>
    <dgm:pt modelId="{C5D0CF90-D85D-447A-82E7-BF1A3F1870DF}" type="pres">
      <dgm:prSet presAssocID="{5183FA8F-0173-439E-AF1E-0F814848DEA7}" presName="sibTrans" presStyleLbl="sibTrans2D1" presStyleIdx="2" presStyleCnt="4" custAng="20613394"/>
      <dgm:spPr/>
    </dgm:pt>
    <dgm:pt modelId="{FC3BDC1E-213D-4051-9943-D19C3C0E205E}" type="pres">
      <dgm:prSet presAssocID="{5183FA8F-0173-439E-AF1E-0F814848DEA7}" presName="connectorText" presStyleLbl="sibTrans2D1" presStyleIdx="2" presStyleCnt="4"/>
      <dgm:spPr/>
    </dgm:pt>
    <dgm:pt modelId="{B6D01F50-1681-42C0-AAEB-6C24AD960E2D}" type="pres">
      <dgm:prSet presAssocID="{59D1424E-A1A8-4D73-B909-99F0BCC04577}" presName="node" presStyleLbl="node1" presStyleIdx="3" presStyleCnt="5" custScaleX="159028">
        <dgm:presLayoutVars>
          <dgm:bulletEnabled val="1"/>
        </dgm:presLayoutVars>
      </dgm:prSet>
      <dgm:spPr/>
    </dgm:pt>
    <dgm:pt modelId="{AD836629-9831-4B70-81A9-9556D3E706F3}" type="pres">
      <dgm:prSet presAssocID="{286A711A-3E24-4A24-9FE5-1C5C1F2F352C}" presName="sibTrans" presStyleLbl="sibTrans2D1" presStyleIdx="3" presStyleCnt="4"/>
      <dgm:spPr/>
    </dgm:pt>
    <dgm:pt modelId="{4048351C-869C-459E-A6BA-627442FB9FCC}" type="pres">
      <dgm:prSet presAssocID="{286A711A-3E24-4A24-9FE5-1C5C1F2F352C}" presName="connectorText" presStyleLbl="sibTrans2D1" presStyleIdx="3" presStyleCnt="4"/>
      <dgm:spPr/>
    </dgm:pt>
    <dgm:pt modelId="{0AE8C20D-D984-4557-86B2-B25A20E06734}" type="pres">
      <dgm:prSet presAssocID="{2BAFA41C-9C15-478C-AFCC-FFA5149576ED}" presName="node" presStyleLbl="node1" presStyleIdx="4" presStyleCnt="5" custScaleX="138186">
        <dgm:presLayoutVars>
          <dgm:bulletEnabled val="1"/>
        </dgm:presLayoutVars>
      </dgm:prSet>
      <dgm:spPr/>
    </dgm:pt>
  </dgm:ptLst>
  <dgm:cxnLst>
    <dgm:cxn modelId="{9213E601-7333-4A42-847C-C27D61C33ED2}" type="presOf" srcId="{59D1424E-A1A8-4D73-B909-99F0BCC04577}" destId="{B6D01F50-1681-42C0-AAEB-6C24AD960E2D}" srcOrd="0" destOrd="0" presId="urn:microsoft.com/office/officeart/2005/8/layout/process5"/>
    <dgm:cxn modelId="{4B9A8704-4B77-43BC-97BC-1B984B2CA051}" srcId="{25D5361D-4470-4179-AB8A-12C92BF39FD8}" destId="{6FDC488F-3631-409B-A487-4AAC148F1389}" srcOrd="1" destOrd="0" parTransId="{D4E60A09-D516-4DE8-ACF2-1B13A98856B7}" sibTransId="{F022CEC0-16CF-4179-867D-A395E8FC80C1}"/>
    <dgm:cxn modelId="{85352C09-4207-406C-9DD8-637BA6C4925F}" srcId="{25D5361D-4470-4179-AB8A-12C92BF39FD8}" destId="{2BAFA41C-9C15-478C-AFCC-FFA5149576ED}" srcOrd="4" destOrd="0" parTransId="{786418DB-EE26-415E-934C-52FBCD3BA107}" sibTransId="{C6659227-1958-42D1-82DB-AB740D89388A}"/>
    <dgm:cxn modelId="{BDCCD30B-D745-47C0-A613-7C3AA3DB381F}" srcId="{25D5361D-4470-4179-AB8A-12C92BF39FD8}" destId="{CC3CC3C4-2D07-4570-A351-BBB8A9A20C2A}" srcOrd="2" destOrd="0" parTransId="{1646C965-EED2-426E-9FD8-6A5256AEBA2B}" sibTransId="{5183FA8F-0173-439E-AF1E-0F814848DEA7}"/>
    <dgm:cxn modelId="{E9147F0C-A530-4312-AFBA-5724C97ECD91}" type="presOf" srcId="{30737AC6-7880-420D-8B76-F026EE1700D5}" destId="{CCA13089-9D82-4108-82BD-ACADF46DCAE7}" srcOrd="0" destOrd="0" presId="urn:microsoft.com/office/officeart/2005/8/layout/process5"/>
    <dgm:cxn modelId="{E2000D22-EFEA-4264-8CC4-3C0F0473EF66}" type="presOf" srcId="{0F9F78EB-DD79-45B7-BF56-09B18083996C}" destId="{06A351ED-96FC-422C-9AF6-3FE89C3808A8}" srcOrd="0" destOrd="0" presId="urn:microsoft.com/office/officeart/2005/8/layout/process5"/>
    <dgm:cxn modelId="{D5D3D430-7B9F-4868-BA81-766CB72F9706}" type="presOf" srcId="{CC3CC3C4-2D07-4570-A351-BBB8A9A20C2A}" destId="{6A6F7504-77FC-4334-93B0-B404855B66E9}" srcOrd="0" destOrd="0" presId="urn:microsoft.com/office/officeart/2005/8/layout/process5"/>
    <dgm:cxn modelId="{1F47EE33-61DB-47EF-9B70-51D8245F8E3E}" type="presOf" srcId="{286A711A-3E24-4A24-9FE5-1C5C1F2F352C}" destId="{AD836629-9831-4B70-81A9-9556D3E706F3}" srcOrd="0" destOrd="0" presId="urn:microsoft.com/office/officeart/2005/8/layout/process5"/>
    <dgm:cxn modelId="{37B88464-4AF2-4A99-9853-01A58CAB5062}" type="presOf" srcId="{F022CEC0-16CF-4179-867D-A395E8FC80C1}" destId="{AB72BD35-B73A-4C0E-A9F6-C97A5B31C6D1}" srcOrd="0" destOrd="0" presId="urn:microsoft.com/office/officeart/2005/8/layout/process5"/>
    <dgm:cxn modelId="{C75E3F54-39AD-4870-94C2-1B3F70B4047F}" type="presOf" srcId="{F022CEC0-16CF-4179-867D-A395E8FC80C1}" destId="{47A3A562-3E5A-40CC-889C-7611EFA9182C}" srcOrd="1" destOrd="0" presId="urn:microsoft.com/office/officeart/2005/8/layout/process5"/>
    <dgm:cxn modelId="{1C6C0D82-A3B0-4FDA-8356-3E7A7D8AE911}" type="presOf" srcId="{5183FA8F-0173-439E-AF1E-0F814848DEA7}" destId="{C5D0CF90-D85D-447A-82E7-BF1A3F1870DF}" srcOrd="0" destOrd="0" presId="urn:microsoft.com/office/officeart/2005/8/layout/process5"/>
    <dgm:cxn modelId="{1844AD85-5CD4-43B4-BA39-B3780A3CC588}" type="presOf" srcId="{2BAFA41C-9C15-478C-AFCC-FFA5149576ED}" destId="{0AE8C20D-D984-4557-86B2-B25A20E06734}" srcOrd="0" destOrd="0" presId="urn:microsoft.com/office/officeart/2005/8/layout/process5"/>
    <dgm:cxn modelId="{2505F091-24C5-4D26-B136-F14FB2D91F03}" srcId="{25D5361D-4470-4179-AB8A-12C92BF39FD8}" destId="{30737AC6-7880-420D-8B76-F026EE1700D5}" srcOrd="0" destOrd="0" parTransId="{43E99276-EDD9-4586-9E10-1F231DA78DB3}" sibTransId="{0F9F78EB-DD79-45B7-BF56-09B18083996C}"/>
    <dgm:cxn modelId="{9FF77297-1C6F-41F1-9C97-2E8CFD272841}" type="presOf" srcId="{6FDC488F-3631-409B-A487-4AAC148F1389}" destId="{E018959B-D057-4802-BF2F-72A39018EF0B}" srcOrd="0" destOrd="0" presId="urn:microsoft.com/office/officeart/2005/8/layout/process5"/>
    <dgm:cxn modelId="{B9EC809A-AD0A-46AD-87F5-55B2CA456979}" type="presOf" srcId="{25D5361D-4470-4179-AB8A-12C92BF39FD8}" destId="{95E6D16D-0294-404E-98BA-D8AFFCFD6333}" srcOrd="0" destOrd="0" presId="urn:microsoft.com/office/officeart/2005/8/layout/process5"/>
    <dgm:cxn modelId="{AEA9BEAF-61C8-471C-8178-802F98964DB0}" type="presOf" srcId="{0F9F78EB-DD79-45B7-BF56-09B18083996C}" destId="{0B71825C-C35B-4ACE-9E2D-40C22D5D4E6D}" srcOrd="1" destOrd="0" presId="urn:microsoft.com/office/officeart/2005/8/layout/process5"/>
    <dgm:cxn modelId="{F0D3E8B4-23C1-4E93-9FA9-8EEB56BBD8CC}" type="presOf" srcId="{5183FA8F-0173-439E-AF1E-0F814848DEA7}" destId="{FC3BDC1E-213D-4051-9943-D19C3C0E205E}" srcOrd="1" destOrd="0" presId="urn:microsoft.com/office/officeart/2005/8/layout/process5"/>
    <dgm:cxn modelId="{80D056D3-C680-41C1-A230-461BC1EED641}" type="presOf" srcId="{286A711A-3E24-4A24-9FE5-1C5C1F2F352C}" destId="{4048351C-869C-459E-A6BA-627442FB9FCC}" srcOrd="1" destOrd="0" presId="urn:microsoft.com/office/officeart/2005/8/layout/process5"/>
    <dgm:cxn modelId="{C07368DB-AB3C-4020-8E05-0B3E0CC32764}" srcId="{25D5361D-4470-4179-AB8A-12C92BF39FD8}" destId="{59D1424E-A1A8-4D73-B909-99F0BCC04577}" srcOrd="3" destOrd="0" parTransId="{62152105-62F5-4F42-A52D-6C628CA6A891}" sibTransId="{286A711A-3E24-4A24-9FE5-1C5C1F2F352C}"/>
    <dgm:cxn modelId="{3AF6AB16-7380-4B20-A748-CF134287FF15}" type="presParOf" srcId="{95E6D16D-0294-404E-98BA-D8AFFCFD6333}" destId="{CCA13089-9D82-4108-82BD-ACADF46DCAE7}" srcOrd="0" destOrd="0" presId="urn:microsoft.com/office/officeart/2005/8/layout/process5"/>
    <dgm:cxn modelId="{BC4F9F83-A5CF-492D-8A9C-2F44A21A02D1}" type="presParOf" srcId="{95E6D16D-0294-404E-98BA-D8AFFCFD6333}" destId="{06A351ED-96FC-422C-9AF6-3FE89C3808A8}" srcOrd="1" destOrd="0" presId="urn:microsoft.com/office/officeart/2005/8/layout/process5"/>
    <dgm:cxn modelId="{6269C067-912A-4780-B899-C962B8445786}" type="presParOf" srcId="{06A351ED-96FC-422C-9AF6-3FE89C3808A8}" destId="{0B71825C-C35B-4ACE-9E2D-40C22D5D4E6D}" srcOrd="0" destOrd="0" presId="urn:microsoft.com/office/officeart/2005/8/layout/process5"/>
    <dgm:cxn modelId="{3578D092-FE3D-4405-AE71-9566B313F775}" type="presParOf" srcId="{95E6D16D-0294-404E-98BA-D8AFFCFD6333}" destId="{E018959B-D057-4802-BF2F-72A39018EF0B}" srcOrd="2" destOrd="0" presId="urn:microsoft.com/office/officeart/2005/8/layout/process5"/>
    <dgm:cxn modelId="{29B5B792-82E2-4C28-8173-278662F53B55}" type="presParOf" srcId="{95E6D16D-0294-404E-98BA-D8AFFCFD6333}" destId="{AB72BD35-B73A-4C0E-A9F6-C97A5B31C6D1}" srcOrd="3" destOrd="0" presId="urn:microsoft.com/office/officeart/2005/8/layout/process5"/>
    <dgm:cxn modelId="{07380521-1EC5-4CA0-A5CB-4F072C47B0D1}" type="presParOf" srcId="{AB72BD35-B73A-4C0E-A9F6-C97A5B31C6D1}" destId="{47A3A562-3E5A-40CC-889C-7611EFA9182C}" srcOrd="0" destOrd="0" presId="urn:microsoft.com/office/officeart/2005/8/layout/process5"/>
    <dgm:cxn modelId="{B7856610-443C-4E82-BCFF-C336EFEE6549}" type="presParOf" srcId="{95E6D16D-0294-404E-98BA-D8AFFCFD6333}" destId="{6A6F7504-77FC-4334-93B0-B404855B66E9}" srcOrd="4" destOrd="0" presId="urn:microsoft.com/office/officeart/2005/8/layout/process5"/>
    <dgm:cxn modelId="{87163689-5B34-4E39-80E9-E2AE8FF80D0D}" type="presParOf" srcId="{95E6D16D-0294-404E-98BA-D8AFFCFD6333}" destId="{C5D0CF90-D85D-447A-82E7-BF1A3F1870DF}" srcOrd="5" destOrd="0" presId="urn:microsoft.com/office/officeart/2005/8/layout/process5"/>
    <dgm:cxn modelId="{578D24DE-A5CF-4620-B669-8C2CE272D830}" type="presParOf" srcId="{C5D0CF90-D85D-447A-82E7-BF1A3F1870DF}" destId="{FC3BDC1E-213D-4051-9943-D19C3C0E205E}" srcOrd="0" destOrd="0" presId="urn:microsoft.com/office/officeart/2005/8/layout/process5"/>
    <dgm:cxn modelId="{F1AFA811-A661-44F6-B496-42F4B7FFBDBE}" type="presParOf" srcId="{95E6D16D-0294-404E-98BA-D8AFFCFD6333}" destId="{B6D01F50-1681-42C0-AAEB-6C24AD960E2D}" srcOrd="6" destOrd="0" presId="urn:microsoft.com/office/officeart/2005/8/layout/process5"/>
    <dgm:cxn modelId="{6061EA70-8406-40C3-BF0F-816B2F2D25B9}" type="presParOf" srcId="{95E6D16D-0294-404E-98BA-D8AFFCFD6333}" destId="{AD836629-9831-4B70-81A9-9556D3E706F3}" srcOrd="7" destOrd="0" presId="urn:microsoft.com/office/officeart/2005/8/layout/process5"/>
    <dgm:cxn modelId="{12EE071C-5F08-47A3-8323-5BBEC3131253}" type="presParOf" srcId="{AD836629-9831-4B70-81A9-9556D3E706F3}" destId="{4048351C-869C-459E-A6BA-627442FB9FCC}" srcOrd="0" destOrd="0" presId="urn:microsoft.com/office/officeart/2005/8/layout/process5"/>
    <dgm:cxn modelId="{D48D6D54-47A2-4FEF-BB8B-1EDEAAAF69DF}" type="presParOf" srcId="{95E6D16D-0294-404E-98BA-D8AFFCFD6333}" destId="{0AE8C20D-D984-4557-86B2-B25A20E06734}"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F90F97E-E5B2-4EEC-93CF-3317EA3B2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8FB5A4-67D4-48AC-85A5-9ABC6419CA65}">
      <dgm:prSet phldrT="[Text]" custT="1"/>
      <dgm:spPr>
        <a:solidFill>
          <a:srgbClr val="00B050"/>
        </a:solidFill>
        <a:ln>
          <a:solidFill>
            <a:schemeClr val="tx1"/>
          </a:solidFill>
        </a:ln>
      </dgm:spPr>
      <dgm:t>
        <a:bodyPr/>
        <a:lstStyle/>
        <a:p>
          <a:r>
            <a:rPr lang="en-GB" sz="2800" b="1" i="1" u="sng" dirty="0">
              <a:solidFill>
                <a:schemeClr val="tx1"/>
              </a:solidFill>
            </a:rPr>
            <a:t>P</a:t>
          </a:r>
          <a:r>
            <a:rPr lang="en-GB" sz="2400" dirty="0">
              <a:solidFill>
                <a:schemeClr val="tx1"/>
              </a:solidFill>
            </a:rPr>
            <a:t>eople</a:t>
          </a:r>
        </a:p>
      </dgm:t>
    </dgm:pt>
    <dgm:pt modelId="{F6E37205-D9FF-4F6D-B83C-C126141F1902}" type="parTrans" cxnId="{030EBD01-3ED4-43A5-9418-07BB254A5441}">
      <dgm:prSet/>
      <dgm:spPr/>
      <dgm:t>
        <a:bodyPr/>
        <a:lstStyle/>
        <a:p>
          <a:endParaRPr lang="en-GB"/>
        </a:p>
      </dgm:t>
    </dgm:pt>
    <dgm:pt modelId="{3383DC76-87CE-43AE-B7FC-C422790CCCBC}" type="sibTrans" cxnId="{030EBD01-3ED4-43A5-9418-07BB254A5441}">
      <dgm:prSet/>
      <dgm:spPr/>
      <dgm:t>
        <a:bodyPr/>
        <a:lstStyle/>
        <a:p>
          <a:endParaRPr lang="en-GB"/>
        </a:p>
      </dgm:t>
    </dgm:pt>
    <dgm:pt modelId="{11A929C4-21A5-4ADF-94CF-FCF1556D594F}">
      <dgm:prSet phldrT="[Text]" custT="1"/>
      <dgm:spPr>
        <a:solidFill>
          <a:srgbClr val="00B050"/>
        </a:solidFill>
        <a:ln>
          <a:solidFill>
            <a:schemeClr val="tx1"/>
          </a:solidFill>
        </a:ln>
      </dgm:spPr>
      <dgm:t>
        <a:bodyPr/>
        <a:lstStyle/>
        <a:p>
          <a:r>
            <a:rPr lang="en-GB" sz="2800" b="1" i="1" u="sng" dirty="0">
              <a:solidFill>
                <a:schemeClr val="tx1"/>
              </a:solidFill>
            </a:rPr>
            <a:t>O</a:t>
          </a:r>
          <a:r>
            <a:rPr lang="en-GB" sz="2400" dirty="0">
              <a:solidFill>
                <a:schemeClr val="tx1"/>
              </a:solidFill>
            </a:rPr>
            <a:t>bjects</a:t>
          </a:r>
        </a:p>
      </dgm:t>
    </dgm:pt>
    <dgm:pt modelId="{AC45609A-7447-46F1-8C36-1EF028B65952}" type="parTrans" cxnId="{2B38FEDB-EBE4-4843-A069-A2ECD147E739}">
      <dgm:prSet/>
      <dgm:spPr/>
      <dgm:t>
        <a:bodyPr/>
        <a:lstStyle/>
        <a:p>
          <a:endParaRPr lang="en-GB"/>
        </a:p>
      </dgm:t>
    </dgm:pt>
    <dgm:pt modelId="{C3383A78-B2D4-4126-8A67-5F971D279B3F}" type="sibTrans" cxnId="{2B38FEDB-EBE4-4843-A069-A2ECD147E739}">
      <dgm:prSet/>
      <dgm:spPr/>
      <dgm:t>
        <a:bodyPr/>
        <a:lstStyle/>
        <a:p>
          <a:endParaRPr lang="en-GB"/>
        </a:p>
      </dgm:t>
    </dgm:pt>
    <dgm:pt modelId="{AE2E00CA-4394-4AAD-9C0A-369942D358E3}">
      <dgm:prSet phldrT="[Text]" custT="1"/>
      <dgm:spPr>
        <a:solidFill>
          <a:srgbClr val="00B050"/>
        </a:solidFill>
        <a:ln>
          <a:solidFill>
            <a:schemeClr val="tx1"/>
          </a:solidFill>
        </a:ln>
      </dgm:spPr>
      <dgm:t>
        <a:bodyPr/>
        <a:lstStyle/>
        <a:p>
          <a:r>
            <a:rPr lang="en-GB" sz="2800" b="1" dirty="0">
              <a:solidFill>
                <a:schemeClr val="tx1"/>
              </a:solidFill>
            </a:rPr>
            <a:t>L</a:t>
          </a:r>
          <a:r>
            <a:rPr lang="en-GB" sz="2400" dirty="0">
              <a:solidFill>
                <a:schemeClr val="tx1"/>
              </a:solidFill>
            </a:rPr>
            <a:t>ocation</a:t>
          </a:r>
        </a:p>
      </dgm:t>
    </dgm:pt>
    <dgm:pt modelId="{9370D3BD-9A06-4AB9-AFC7-59C57C64B19A}" type="parTrans" cxnId="{1A2C7F1E-C92B-4FB3-8A04-AD3333B527F7}">
      <dgm:prSet/>
      <dgm:spPr/>
      <dgm:t>
        <a:bodyPr/>
        <a:lstStyle/>
        <a:p>
          <a:endParaRPr lang="en-GB"/>
        </a:p>
      </dgm:t>
    </dgm:pt>
    <dgm:pt modelId="{6BD9AC29-9139-4E1E-A36F-06D6EF491613}" type="sibTrans" cxnId="{1A2C7F1E-C92B-4FB3-8A04-AD3333B527F7}">
      <dgm:prSet/>
      <dgm:spPr/>
      <dgm:t>
        <a:bodyPr/>
        <a:lstStyle/>
        <a:p>
          <a:endParaRPr lang="en-GB"/>
        </a:p>
      </dgm:t>
    </dgm:pt>
    <dgm:pt modelId="{53FD7ADA-C2BE-4569-A20E-1EAB60126E64}">
      <dgm:prSet phldrT="[Text]" custT="1"/>
      <dgm:spPr>
        <a:solidFill>
          <a:srgbClr val="00B050"/>
        </a:solidFill>
        <a:ln>
          <a:solidFill>
            <a:schemeClr val="tx1"/>
          </a:solidFill>
        </a:ln>
      </dgm:spPr>
      <dgm:t>
        <a:bodyPr/>
        <a:lstStyle/>
        <a:p>
          <a:r>
            <a:rPr lang="en-GB" sz="2800" b="1" i="1" u="sng" dirty="0">
              <a:solidFill>
                <a:schemeClr val="tx1"/>
              </a:solidFill>
            </a:rPr>
            <a:t>E</a:t>
          </a:r>
          <a:r>
            <a:rPr lang="en-GB" sz="2400" dirty="0">
              <a:solidFill>
                <a:schemeClr val="tx1"/>
              </a:solidFill>
            </a:rPr>
            <a:t>vents</a:t>
          </a:r>
        </a:p>
      </dgm:t>
    </dgm:pt>
    <dgm:pt modelId="{637C5530-77E1-4B5D-A3B4-CEAA1EEF8BBD}" type="parTrans" cxnId="{4658D14A-8E2F-44EC-8966-94A3F75C8FB5}">
      <dgm:prSet/>
      <dgm:spPr/>
      <dgm:t>
        <a:bodyPr/>
        <a:lstStyle/>
        <a:p>
          <a:endParaRPr lang="en-GB"/>
        </a:p>
      </dgm:t>
    </dgm:pt>
    <dgm:pt modelId="{89240ADA-808F-4508-994E-9181656CBC1C}" type="sibTrans" cxnId="{4658D14A-8E2F-44EC-8966-94A3F75C8FB5}">
      <dgm:prSet/>
      <dgm:spPr/>
      <dgm:t>
        <a:bodyPr/>
        <a:lstStyle/>
        <a:p>
          <a:endParaRPr lang="en-GB"/>
        </a:p>
      </dgm:t>
    </dgm:pt>
    <dgm:pt modelId="{B0EA6804-DC62-4EF6-BC76-23CC0C062DB2}" type="pres">
      <dgm:prSet presAssocID="{9F90F97E-E5B2-4EEC-93CF-3317EA3B2A46}" presName="diagram" presStyleCnt="0">
        <dgm:presLayoutVars>
          <dgm:dir/>
          <dgm:resizeHandles val="exact"/>
        </dgm:presLayoutVars>
      </dgm:prSet>
      <dgm:spPr/>
    </dgm:pt>
    <dgm:pt modelId="{42F950A0-B4BB-4BFF-978C-FA867870EA19}" type="pres">
      <dgm:prSet presAssocID="{7C8FB5A4-67D4-48AC-85A5-9ABC6419CA65}" presName="node" presStyleLbl="node1" presStyleIdx="0" presStyleCnt="4">
        <dgm:presLayoutVars>
          <dgm:bulletEnabled val="1"/>
        </dgm:presLayoutVars>
      </dgm:prSet>
      <dgm:spPr/>
    </dgm:pt>
    <dgm:pt modelId="{1BE5FFDA-0B6F-4B23-979E-EFB3F414E33B}" type="pres">
      <dgm:prSet presAssocID="{3383DC76-87CE-43AE-B7FC-C422790CCCBC}" presName="sibTrans" presStyleCnt="0"/>
      <dgm:spPr/>
    </dgm:pt>
    <dgm:pt modelId="{56ECC2CF-2690-4FA6-BCC3-0E892E9D30BA}" type="pres">
      <dgm:prSet presAssocID="{11A929C4-21A5-4ADF-94CF-FCF1556D594F}" presName="node" presStyleLbl="node1" presStyleIdx="1" presStyleCnt="4">
        <dgm:presLayoutVars>
          <dgm:bulletEnabled val="1"/>
        </dgm:presLayoutVars>
      </dgm:prSet>
      <dgm:spPr/>
    </dgm:pt>
    <dgm:pt modelId="{8C893222-D05D-495B-853A-A3F6D92F3070}" type="pres">
      <dgm:prSet presAssocID="{C3383A78-B2D4-4126-8A67-5F971D279B3F}" presName="sibTrans" presStyleCnt="0"/>
      <dgm:spPr/>
    </dgm:pt>
    <dgm:pt modelId="{A66801E7-684F-4133-B485-DAE71ADD4C10}" type="pres">
      <dgm:prSet presAssocID="{AE2E00CA-4394-4AAD-9C0A-369942D358E3}" presName="node" presStyleLbl="node1" presStyleIdx="2" presStyleCnt="4">
        <dgm:presLayoutVars>
          <dgm:bulletEnabled val="1"/>
        </dgm:presLayoutVars>
      </dgm:prSet>
      <dgm:spPr/>
    </dgm:pt>
    <dgm:pt modelId="{AEB818C5-F320-471D-82E8-5D117B1EE114}" type="pres">
      <dgm:prSet presAssocID="{6BD9AC29-9139-4E1E-A36F-06D6EF491613}" presName="sibTrans" presStyleCnt="0"/>
      <dgm:spPr/>
    </dgm:pt>
    <dgm:pt modelId="{4236BEF1-2CA4-4206-96CC-075878EC8C56}" type="pres">
      <dgm:prSet presAssocID="{53FD7ADA-C2BE-4569-A20E-1EAB60126E64}" presName="node" presStyleLbl="node1" presStyleIdx="3" presStyleCnt="4">
        <dgm:presLayoutVars>
          <dgm:bulletEnabled val="1"/>
        </dgm:presLayoutVars>
      </dgm:prSet>
      <dgm:spPr/>
    </dgm:pt>
  </dgm:ptLst>
  <dgm:cxnLst>
    <dgm:cxn modelId="{030EBD01-3ED4-43A5-9418-07BB254A5441}" srcId="{9F90F97E-E5B2-4EEC-93CF-3317EA3B2A46}" destId="{7C8FB5A4-67D4-48AC-85A5-9ABC6419CA65}" srcOrd="0" destOrd="0" parTransId="{F6E37205-D9FF-4F6D-B83C-C126141F1902}" sibTransId="{3383DC76-87CE-43AE-B7FC-C422790CCCBC}"/>
    <dgm:cxn modelId="{1A2C7F1E-C92B-4FB3-8A04-AD3333B527F7}" srcId="{9F90F97E-E5B2-4EEC-93CF-3317EA3B2A46}" destId="{AE2E00CA-4394-4AAD-9C0A-369942D358E3}" srcOrd="2" destOrd="0" parTransId="{9370D3BD-9A06-4AB9-AFC7-59C57C64B19A}" sibTransId="{6BD9AC29-9139-4E1E-A36F-06D6EF491613}"/>
    <dgm:cxn modelId="{5A594B2B-EFC4-4D7A-BFC5-B466ADF9F585}" type="presOf" srcId="{AE2E00CA-4394-4AAD-9C0A-369942D358E3}" destId="{A66801E7-684F-4133-B485-DAE71ADD4C10}" srcOrd="0" destOrd="0" presId="urn:microsoft.com/office/officeart/2005/8/layout/default"/>
    <dgm:cxn modelId="{072F5D5F-9933-4744-931C-492E967856B2}" type="presOf" srcId="{53FD7ADA-C2BE-4569-A20E-1EAB60126E64}" destId="{4236BEF1-2CA4-4206-96CC-075878EC8C56}" srcOrd="0" destOrd="0" presId="urn:microsoft.com/office/officeart/2005/8/layout/default"/>
    <dgm:cxn modelId="{5287526A-80DA-4DD4-9319-C4B9DC542B3A}" type="presOf" srcId="{7C8FB5A4-67D4-48AC-85A5-9ABC6419CA65}" destId="{42F950A0-B4BB-4BFF-978C-FA867870EA19}" srcOrd="0" destOrd="0" presId="urn:microsoft.com/office/officeart/2005/8/layout/default"/>
    <dgm:cxn modelId="{4658D14A-8E2F-44EC-8966-94A3F75C8FB5}" srcId="{9F90F97E-E5B2-4EEC-93CF-3317EA3B2A46}" destId="{53FD7ADA-C2BE-4569-A20E-1EAB60126E64}" srcOrd="3" destOrd="0" parTransId="{637C5530-77E1-4B5D-A3B4-CEAA1EEF8BBD}" sibTransId="{89240ADA-808F-4508-994E-9181656CBC1C}"/>
    <dgm:cxn modelId="{1477FD7B-0685-4642-BD8C-6D08D9D9DF3F}" type="presOf" srcId="{11A929C4-21A5-4ADF-94CF-FCF1556D594F}" destId="{56ECC2CF-2690-4FA6-BCC3-0E892E9D30BA}" srcOrd="0" destOrd="0" presId="urn:microsoft.com/office/officeart/2005/8/layout/default"/>
    <dgm:cxn modelId="{2B38FEDB-EBE4-4843-A069-A2ECD147E739}" srcId="{9F90F97E-E5B2-4EEC-93CF-3317EA3B2A46}" destId="{11A929C4-21A5-4ADF-94CF-FCF1556D594F}" srcOrd="1" destOrd="0" parTransId="{AC45609A-7447-46F1-8C36-1EF028B65952}" sibTransId="{C3383A78-B2D4-4126-8A67-5F971D279B3F}"/>
    <dgm:cxn modelId="{767109EF-A9E4-410E-A855-2988F42BE4CB}" type="presOf" srcId="{9F90F97E-E5B2-4EEC-93CF-3317EA3B2A46}" destId="{B0EA6804-DC62-4EF6-BC76-23CC0C062DB2}" srcOrd="0" destOrd="0" presId="urn:microsoft.com/office/officeart/2005/8/layout/default"/>
    <dgm:cxn modelId="{7252ECE3-3213-43F6-82F5-296A3CC9164C}" type="presParOf" srcId="{B0EA6804-DC62-4EF6-BC76-23CC0C062DB2}" destId="{42F950A0-B4BB-4BFF-978C-FA867870EA19}" srcOrd="0" destOrd="0" presId="urn:microsoft.com/office/officeart/2005/8/layout/default"/>
    <dgm:cxn modelId="{95DFCC0C-D4FA-47BE-8503-F63D959A52D5}" type="presParOf" srcId="{B0EA6804-DC62-4EF6-BC76-23CC0C062DB2}" destId="{1BE5FFDA-0B6F-4B23-979E-EFB3F414E33B}" srcOrd="1" destOrd="0" presId="urn:microsoft.com/office/officeart/2005/8/layout/default"/>
    <dgm:cxn modelId="{D614E1A6-E76F-48DA-843A-120C72E8D27F}" type="presParOf" srcId="{B0EA6804-DC62-4EF6-BC76-23CC0C062DB2}" destId="{56ECC2CF-2690-4FA6-BCC3-0E892E9D30BA}" srcOrd="2" destOrd="0" presId="urn:microsoft.com/office/officeart/2005/8/layout/default"/>
    <dgm:cxn modelId="{25E1DB0A-64B2-440E-860F-24727956F1F1}" type="presParOf" srcId="{B0EA6804-DC62-4EF6-BC76-23CC0C062DB2}" destId="{8C893222-D05D-495B-853A-A3F6D92F3070}" srcOrd="3" destOrd="0" presId="urn:microsoft.com/office/officeart/2005/8/layout/default"/>
    <dgm:cxn modelId="{0B0EA190-8510-4020-AE0F-7001C70A1CA8}" type="presParOf" srcId="{B0EA6804-DC62-4EF6-BC76-23CC0C062DB2}" destId="{A66801E7-684F-4133-B485-DAE71ADD4C10}" srcOrd="4" destOrd="0" presId="urn:microsoft.com/office/officeart/2005/8/layout/default"/>
    <dgm:cxn modelId="{D965E0F0-5B40-4320-BBF6-9A5B2230C079}" type="presParOf" srcId="{B0EA6804-DC62-4EF6-BC76-23CC0C062DB2}" destId="{AEB818C5-F320-471D-82E8-5D117B1EE114}" srcOrd="5" destOrd="0" presId="urn:microsoft.com/office/officeart/2005/8/layout/default"/>
    <dgm:cxn modelId="{8100829B-21D8-4938-B1DA-C0E2389F91F2}" type="presParOf" srcId="{B0EA6804-DC62-4EF6-BC76-23CC0C062DB2}" destId="{4236BEF1-2CA4-4206-96CC-075878EC8C5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E4C7720-9D29-48F1-91E6-ABADF8DD0549}"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988D2AF4-C51E-4F35-854B-272CD3992E4C}">
      <dgm:prSet phldrT="[Text]" custT="1"/>
      <dgm:spPr/>
      <dgm:t>
        <a:bodyPr/>
        <a:lstStyle/>
        <a:p>
          <a:r>
            <a:rPr lang="en-GB" sz="2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dirty="0"/>
        </a:p>
      </dgm:t>
    </dgm:pt>
    <dgm:pt modelId="{6E842708-ACC5-4B40-B7AD-5B7330629512}" type="parTrans" cxnId="{D466DE54-03B9-4C2C-BA46-DB3449D5FBBB}">
      <dgm:prSet/>
      <dgm:spPr/>
      <dgm:t>
        <a:bodyPr/>
        <a:lstStyle/>
        <a:p>
          <a:endParaRPr lang="en-GB"/>
        </a:p>
      </dgm:t>
    </dgm:pt>
    <dgm:pt modelId="{B33AF385-42E0-4118-8CED-404F3FFA6E41}" type="sibTrans" cxnId="{D466DE54-03B9-4C2C-BA46-DB3449D5FBBB}">
      <dgm:prSet/>
      <dgm:spPr/>
      <dgm:t>
        <a:bodyPr/>
        <a:lstStyle/>
        <a:p>
          <a:endParaRPr lang="en-GB"/>
        </a:p>
      </dgm:t>
    </dgm:pt>
    <dgm:pt modelId="{7B0200EC-39FF-454F-A3D3-FA0D6AD10A3F}">
      <dgm:prSet phldrT="[Text]" custT="1"/>
      <dgm:spPr/>
      <dgm:t>
        <a:bodyPr/>
        <a:lstStyle/>
        <a:p>
          <a:r>
            <a:rPr lang="en-GB" sz="2200"/>
            <a:t>Increased openness among partner agencies builds confidence &amp; trust in the police service</a:t>
          </a:r>
          <a:endParaRPr lang="en-GB" sz="2200" dirty="0"/>
        </a:p>
      </dgm:t>
    </dgm:pt>
    <dgm:pt modelId="{D38EE367-F5B2-430E-94E2-5B0A2DCC317F}" type="parTrans" cxnId="{2C7145AC-C671-424C-9FAE-8E66C09993ED}">
      <dgm:prSet/>
      <dgm:spPr/>
      <dgm:t>
        <a:bodyPr/>
        <a:lstStyle/>
        <a:p>
          <a:endParaRPr lang="en-GB"/>
        </a:p>
      </dgm:t>
    </dgm:pt>
    <dgm:pt modelId="{697E8EAF-EB4A-49AB-A630-67912B107835}" type="sibTrans" cxnId="{2C7145AC-C671-424C-9FAE-8E66C09993ED}">
      <dgm:prSet/>
      <dgm:spPr/>
      <dgm:t>
        <a:bodyPr/>
        <a:lstStyle/>
        <a:p>
          <a:endParaRPr lang="en-GB"/>
        </a:p>
      </dgm:t>
    </dgm:pt>
    <dgm:pt modelId="{6C6BFCE6-4946-46E3-9F6A-A7C3851CBCC4}">
      <dgm:prSet phldrT="[Text]" custT="1"/>
      <dgm:spPr/>
      <dgm:t>
        <a:bodyPr/>
        <a:lstStyle/>
        <a:p>
          <a:r>
            <a:rPr lang="en-GB" sz="2200"/>
            <a:t>It allows police &amp; partners to make better informed decisions on how best to protect the public</a:t>
          </a:r>
          <a:endParaRPr lang="en-GB" sz="2200" dirty="0"/>
        </a:p>
      </dgm:t>
    </dgm:pt>
    <dgm:pt modelId="{8F33DD98-0CDB-488A-A743-361434A8274C}" type="parTrans" cxnId="{E3185922-91F8-493C-BE32-6450BA69C277}">
      <dgm:prSet/>
      <dgm:spPr/>
      <dgm:t>
        <a:bodyPr/>
        <a:lstStyle/>
        <a:p>
          <a:endParaRPr lang="en-GB"/>
        </a:p>
      </dgm:t>
    </dgm:pt>
    <dgm:pt modelId="{B56233A6-3F60-4032-8A3E-141253AB4A3F}" type="sibTrans" cxnId="{E3185922-91F8-493C-BE32-6450BA69C277}">
      <dgm:prSet/>
      <dgm:spPr/>
      <dgm:t>
        <a:bodyPr/>
        <a:lstStyle/>
        <a:p>
          <a:endParaRPr lang="en-GB"/>
        </a:p>
      </dgm:t>
    </dgm:pt>
    <dgm:pt modelId="{7041851A-325C-4F98-A338-401149EC3E0E}">
      <dgm:prSet phldrT="[Text]" custT="1"/>
      <dgm:spPr/>
      <dgm:t>
        <a:bodyPr/>
        <a:lstStyle/>
        <a:p>
          <a:r>
            <a:rPr lang="en-GB" sz="2200"/>
            <a:t>Formalised processes increase confidence of individual officers &amp; staff to lawfully share information.  Increases expertise &amp; professionalism</a:t>
          </a:r>
          <a:endParaRPr lang="en-GB" sz="2200" dirty="0"/>
        </a:p>
      </dgm:t>
    </dgm:pt>
    <dgm:pt modelId="{D84205C5-0C69-4775-A959-A7405C986406}" type="parTrans" cxnId="{AF66E3DC-CA36-4FBB-9558-D3B4340F9B22}">
      <dgm:prSet/>
      <dgm:spPr/>
      <dgm:t>
        <a:bodyPr/>
        <a:lstStyle/>
        <a:p>
          <a:endParaRPr lang="en-GB"/>
        </a:p>
      </dgm:t>
    </dgm:pt>
    <dgm:pt modelId="{BA15B980-4D6B-4541-AEBB-9F7B23C8FE9F}" type="sibTrans" cxnId="{AF66E3DC-CA36-4FBB-9558-D3B4340F9B22}">
      <dgm:prSet/>
      <dgm:spPr/>
      <dgm:t>
        <a:bodyPr/>
        <a:lstStyle/>
        <a:p>
          <a:endParaRPr lang="en-GB"/>
        </a:p>
      </dgm:t>
    </dgm:pt>
    <dgm:pt modelId="{9946C36C-DDF6-4DE5-BC47-DAD4BA574D13}" type="pres">
      <dgm:prSet presAssocID="{9E4C7720-9D29-48F1-91E6-ABADF8DD0549}" presName="diagram" presStyleCnt="0">
        <dgm:presLayoutVars>
          <dgm:dir/>
          <dgm:resizeHandles val="exact"/>
        </dgm:presLayoutVars>
      </dgm:prSet>
      <dgm:spPr/>
    </dgm:pt>
    <dgm:pt modelId="{CD474F64-F79E-4AFB-BA0C-DB191E467030}" type="pres">
      <dgm:prSet presAssocID="{988D2AF4-C51E-4F35-854B-272CD3992E4C}" presName="node" presStyleLbl="node1" presStyleIdx="0" presStyleCnt="4" custScaleX="274918" custScaleY="70263" custLinFactNeighborX="-65180" custLinFactNeighborY="-1443">
        <dgm:presLayoutVars>
          <dgm:bulletEnabled val="1"/>
        </dgm:presLayoutVars>
      </dgm:prSet>
      <dgm:spPr/>
    </dgm:pt>
    <dgm:pt modelId="{4BD8D8E6-02D6-4EBD-A26A-1130F0214DE7}" type="pres">
      <dgm:prSet presAssocID="{B33AF385-42E0-4118-8CED-404F3FFA6E41}" presName="sibTrans" presStyleCnt="0"/>
      <dgm:spPr/>
    </dgm:pt>
    <dgm:pt modelId="{87D1A8E8-240F-406F-A21D-27426CBB886F}" type="pres">
      <dgm:prSet presAssocID="{7B0200EC-39FF-454F-A3D3-FA0D6AD10A3F}" presName="node" presStyleLbl="node1" presStyleIdx="1" presStyleCnt="4" custScaleX="72648" custScaleY="121981" custLinFactNeighborX="-4367" custLinFactNeighborY="-1818">
        <dgm:presLayoutVars>
          <dgm:bulletEnabled val="1"/>
        </dgm:presLayoutVars>
      </dgm:prSet>
      <dgm:spPr/>
    </dgm:pt>
    <dgm:pt modelId="{716ABD3A-2B50-432E-8166-06A16941DBBC}" type="pres">
      <dgm:prSet presAssocID="{697E8EAF-EB4A-49AB-A630-67912B107835}" presName="sibTrans" presStyleCnt="0"/>
      <dgm:spPr/>
    </dgm:pt>
    <dgm:pt modelId="{5663A424-89E0-405A-828F-2984076FBB96}" type="pres">
      <dgm:prSet presAssocID="{6C6BFCE6-4946-46E3-9F6A-A7C3851CBCC4}" presName="node" presStyleLbl="node1" presStyleIdx="2" presStyleCnt="4" custScaleX="84258" custScaleY="122905" custLinFactNeighborX="-1490" custLinFactNeighborY="-1818">
        <dgm:presLayoutVars>
          <dgm:bulletEnabled val="1"/>
        </dgm:presLayoutVars>
      </dgm:prSet>
      <dgm:spPr/>
    </dgm:pt>
    <dgm:pt modelId="{154F2F80-EEFD-40F6-AD3C-DBB6051DBA09}" type="pres">
      <dgm:prSet presAssocID="{B56233A6-3F60-4032-8A3E-141253AB4A3F}" presName="sibTrans" presStyleCnt="0"/>
      <dgm:spPr/>
    </dgm:pt>
    <dgm:pt modelId="{53B7F332-FA34-4EC3-8C7F-250FE24DBC7C}" type="pres">
      <dgm:prSet presAssocID="{7041851A-325C-4F98-A338-401149EC3E0E}" presName="node" presStyleLbl="node1" presStyleIdx="3" presStyleCnt="4" custScaleX="90321" custScaleY="120913" custLinFactNeighborX="3569" custLinFactNeighborY="-1818">
        <dgm:presLayoutVars>
          <dgm:bulletEnabled val="1"/>
        </dgm:presLayoutVars>
      </dgm:prSet>
      <dgm:spPr/>
    </dgm:pt>
  </dgm:ptLst>
  <dgm:cxnLst>
    <dgm:cxn modelId="{A4FBB403-C4F8-4EA3-BF94-5E1D7E9E64F2}" type="presOf" srcId="{7041851A-325C-4F98-A338-401149EC3E0E}" destId="{53B7F332-FA34-4EC3-8C7F-250FE24DBC7C}" srcOrd="0" destOrd="0" presId="urn:microsoft.com/office/officeart/2005/8/layout/default"/>
    <dgm:cxn modelId="{E3185922-91F8-493C-BE32-6450BA69C277}" srcId="{9E4C7720-9D29-48F1-91E6-ABADF8DD0549}" destId="{6C6BFCE6-4946-46E3-9F6A-A7C3851CBCC4}" srcOrd="2" destOrd="0" parTransId="{8F33DD98-0CDB-488A-A743-361434A8274C}" sibTransId="{B56233A6-3F60-4032-8A3E-141253AB4A3F}"/>
    <dgm:cxn modelId="{7609BB36-83B9-4E5B-A564-EF9940F6AD7D}" type="presOf" srcId="{9E4C7720-9D29-48F1-91E6-ABADF8DD0549}" destId="{9946C36C-DDF6-4DE5-BC47-DAD4BA574D13}" srcOrd="0" destOrd="0" presId="urn:microsoft.com/office/officeart/2005/8/layout/default"/>
    <dgm:cxn modelId="{4042883C-99B8-4D2B-A732-A2D909975E88}" type="presOf" srcId="{7B0200EC-39FF-454F-A3D3-FA0D6AD10A3F}" destId="{87D1A8E8-240F-406F-A21D-27426CBB886F}" srcOrd="0" destOrd="0" presId="urn:microsoft.com/office/officeart/2005/8/layout/default"/>
    <dgm:cxn modelId="{6E71DF4D-F14A-403F-9322-36011733AC6C}" type="presOf" srcId="{988D2AF4-C51E-4F35-854B-272CD3992E4C}" destId="{CD474F64-F79E-4AFB-BA0C-DB191E467030}" srcOrd="0" destOrd="0" presId="urn:microsoft.com/office/officeart/2005/8/layout/default"/>
    <dgm:cxn modelId="{D466DE54-03B9-4C2C-BA46-DB3449D5FBBB}" srcId="{9E4C7720-9D29-48F1-91E6-ABADF8DD0549}" destId="{988D2AF4-C51E-4F35-854B-272CD3992E4C}" srcOrd="0" destOrd="0" parTransId="{6E842708-ACC5-4B40-B7AD-5B7330629512}" sibTransId="{B33AF385-42E0-4118-8CED-404F3FFA6E41}"/>
    <dgm:cxn modelId="{2C7145AC-C671-424C-9FAE-8E66C09993ED}" srcId="{9E4C7720-9D29-48F1-91E6-ABADF8DD0549}" destId="{7B0200EC-39FF-454F-A3D3-FA0D6AD10A3F}" srcOrd="1" destOrd="0" parTransId="{D38EE367-F5B2-430E-94E2-5B0A2DCC317F}" sibTransId="{697E8EAF-EB4A-49AB-A630-67912B107835}"/>
    <dgm:cxn modelId="{7318E6D1-DEB0-4E21-B690-B419074C8211}" type="presOf" srcId="{6C6BFCE6-4946-46E3-9F6A-A7C3851CBCC4}" destId="{5663A424-89E0-405A-828F-2984076FBB96}" srcOrd="0" destOrd="0" presId="urn:microsoft.com/office/officeart/2005/8/layout/default"/>
    <dgm:cxn modelId="{AF66E3DC-CA36-4FBB-9558-D3B4340F9B22}" srcId="{9E4C7720-9D29-48F1-91E6-ABADF8DD0549}" destId="{7041851A-325C-4F98-A338-401149EC3E0E}" srcOrd="3" destOrd="0" parTransId="{D84205C5-0C69-4775-A959-A7405C986406}" sibTransId="{BA15B980-4D6B-4541-AEBB-9F7B23C8FE9F}"/>
    <dgm:cxn modelId="{24981F92-B603-4447-88F1-E279E8CFA234}" type="presParOf" srcId="{9946C36C-DDF6-4DE5-BC47-DAD4BA574D13}" destId="{CD474F64-F79E-4AFB-BA0C-DB191E467030}" srcOrd="0" destOrd="0" presId="urn:microsoft.com/office/officeart/2005/8/layout/default"/>
    <dgm:cxn modelId="{ED33096B-8284-4659-A1AC-74CAAA47FE71}" type="presParOf" srcId="{9946C36C-DDF6-4DE5-BC47-DAD4BA574D13}" destId="{4BD8D8E6-02D6-4EBD-A26A-1130F0214DE7}" srcOrd="1" destOrd="0" presId="urn:microsoft.com/office/officeart/2005/8/layout/default"/>
    <dgm:cxn modelId="{D3D0AA8A-59F1-44A0-8C7B-DD297ED428B1}" type="presParOf" srcId="{9946C36C-DDF6-4DE5-BC47-DAD4BA574D13}" destId="{87D1A8E8-240F-406F-A21D-27426CBB886F}" srcOrd="2" destOrd="0" presId="urn:microsoft.com/office/officeart/2005/8/layout/default"/>
    <dgm:cxn modelId="{928D216C-2DA8-4E62-9CA0-9881CB33C4A2}" type="presParOf" srcId="{9946C36C-DDF6-4DE5-BC47-DAD4BA574D13}" destId="{716ABD3A-2B50-432E-8166-06A16941DBBC}" srcOrd="3" destOrd="0" presId="urn:microsoft.com/office/officeart/2005/8/layout/default"/>
    <dgm:cxn modelId="{101E4100-28D0-43B6-B6E3-22C9FC3BE1B8}" type="presParOf" srcId="{9946C36C-DDF6-4DE5-BC47-DAD4BA574D13}" destId="{5663A424-89E0-405A-828F-2984076FBB96}" srcOrd="4" destOrd="0" presId="urn:microsoft.com/office/officeart/2005/8/layout/default"/>
    <dgm:cxn modelId="{95629EE3-4719-4062-862B-BBAD120A8B2E}" type="presParOf" srcId="{9946C36C-DDF6-4DE5-BC47-DAD4BA574D13}" destId="{154F2F80-EEFD-40F6-AD3C-DBB6051DBA09}" srcOrd="5" destOrd="0" presId="urn:microsoft.com/office/officeart/2005/8/layout/default"/>
    <dgm:cxn modelId="{7BC30545-05E3-494A-BF67-CF8BDF16AF10}" type="presParOf" srcId="{9946C36C-DDF6-4DE5-BC47-DAD4BA574D13}" destId="{53B7F332-FA34-4EC3-8C7F-250FE24DBC7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2ED4E771-4D8F-4F0A-88EB-9B9D91D92967}" type="doc">
      <dgm:prSet loTypeId="urn:microsoft.com/office/officeart/2005/8/layout/process2" loCatId="process" qsTypeId="urn:microsoft.com/office/officeart/2005/8/quickstyle/simple1" qsCatId="simple" csTypeId="urn:microsoft.com/office/officeart/2005/8/colors/colorful5" csCatId="colorful" phldr="1"/>
      <dgm:spPr/>
    </dgm:pt>
    <dgm:pt modelId="{53440272-9D6A-43D8-9818-73A3D3098D74}">
      <dgm:prSet phldrT="[Text]" custT="1"/>
      <dgm:spPr/>
      <dgm:t>
        <a:bodyPr/>
        <a:lstStyle/>
        <a:p>
          <a:r>
            <a:rPr lang="en-GB" sz="2400"/>
            <a:t>Subject to nay handling codes applied to the information, police forces can freely share information with one another if it is for a policing purpose (see the section covering NIM for an explanation on handling codes) </a:t>
          </a:r>
          <a:endParaRPr lang="en-GB" sz="2400" dirty="0"/>
        </a:p>
      </dgm:t>
    </dgm:pt>
    <dgm:pt modelId="{2BBED244-82BF-4335-82F5-7381E1597F86}" type="parTrans" cxnId="{C25A5C72-7156-4207-A73C-142228534A35}">
      <dgm:prSet/>
      <dgm:spPr/>
      <dgm:t>
        <a:bodyPr/>
        <a:lstStyle/>
        <a:p>
          <a:endParaRPr lang="en-GB"/>
        </a:p>
      </dgm:t>
    </dgm:pt>
    <dgm:pt modelId="{22E730C4-389C-4C3B-A4C9-ECB6CF5EA976}" type="sibTrans" cxnId="{C25A5C72-7156-4207-A73C-142228534A35}">
      <dgm:prSet/>
      <dgm:spPr/>
      <dgm:t>
        <a:bodyPr/>
        <a:lstStyle/>
        <a:p>
          <a:endParaRPr lang="en-GB"/>
        </a:p>
      </dgm:t>
    </dgm:pt>
    <dgm:pt modelId="{F2672612-8847-49E0-8BA5-E0FC83A815C7}">
      <dgm:prSet phldrT="[Text]" custT="1"/>
      <dgm:spPr/>
      <dgm:t>
        <a:bodyPr/>
        <a:lstStyle/>
        <a:p>
          <a:r>
            <a:rPr lang="en-GB" sz="2400" dirty="0"/>
            <a:t>You have a responsibility to ensure the security of information &amp; you must record your information sharing decisions in accordance with your own force policy. It is vitally important that you submit intelligence in an ‘</a:t>
          </a:r>
          <a:r>
            <a:rPr lang="en-GB" sz="2400" dirty="0" err="1"/>
            <a:t>unsanitised</a:t>
          </a:r>
          <a:r>
            <a:rPr lang="en-GB" sz="2400" dirty="0"/>
            <a:t>’ format</a:t>
          </a:r>
        </a:p>
      </dgm:t>
    </dgm:pt>
    <dgm:pt modelId="{B676CD01-AF2C-4466-BC5D-D0BF71C5C94A}" type="parTrans" cxnId="{FDA3EC2C-162C-43DC-B963-1E315FBCA37E}">
      <dgm:prSet/>
      <dgm:spPr/>
      <dgm:t>
        <a:bodyPr/>
        <a:lstStyle/>
        <a:p>
          <a:endParaRPr lang="en-GB"/>
        </a:p>
      </dgm:t>
    </dgm:pt>
    <dgm:pt modelId="{14FFBB4E-1C34-4040-9627-90C7F1B93478}" type="sibTrans" cxnId="{FDA3EC2C-162C-43DC-B963-1E315FBCA37E}">
      <dgm:prSet/>
      <dgm:spPr/>
      <dgm:t>
        <a:bodyPr/>
        <a:lstStyle/>
        <a:p>
          <a:endParaRPr lang="en-GB"/>
        </a:p>
      </dgm:t>
    </dgm:pt>
    <dgm:pt modelId="{DDDCF866-6E5D-4117-929E-66FD881E980C}" type="pres">
      <dgm:prSet presAssocID="{2ED4E771-4D8F-4F0A-88EB-9B9D91D92967}" presName="linearFlow" presStyleCnt="0">
        <dgm:presLayoutVars>
          <dgm:resizeHandles val="exact"/>
        </dgm:presLayoutVars>
      </dgm:prSet>
      <dgm:spPr/>
    </dgm:pt>
    <dgm:pt modelId="{552C4C0B-07E1-4451-8F49-15D064A1DDAD}" type="pres">
      <dgm:prSet presAssocID="{53440272-9D6A-43D8-9818-73A3D3098D74}" presName="node" presStyleLbl="node1" presStyleIdx="0" presStyleCnt="2" custScaleX="134216">
        <dgm:presLayoutVars>
          <dgm:bulletEnabled val="1"/>
        </dgm:presLayoutVars>
      </dgm:prSet>
      <dgm:spPr/>
    </dgm:pt>
    <dgm:pt modelId="{50A40465-E5CD-4CA9-9F48-71B762EE624D}" type="pres">
      <dgm:prSet presAssocID="{22E730C4-389C-4C3B-A4C9-ECB6CF5EA976}" presName="sibTrans" presStyleLbl="sibTrans2D1" presStyleIdx="0" presStyleCnt="1"/>
      <dgm:spPr/>
    </dgm:pt>
    <dgm:pt modelId="{5DC49F72-2A25-4D75-8F0E-3F8FE1A4937C}" type="pres">
      <dgm:prSet presAssocID="{22E730C4-389C-4C3B-A4C9-ECB6CF5EA976}" presName="connectorText" presStyleLbl="sibTrans2D1" presStyleIdx="0" presStyleCnt="1"/>
      <dgm:spPr/>
    </dgm:pt>
    <dgm:pt modelId="{3F2E8B13-1284-4485-B57F-644BC864F130}" type="pres">
      <dgm:prSet presAssocID="{F2672612-8847-49E0-8BA5-E0FC83A815C7}" presName="node" presStyleLbl="node1" presStyleIdx="1" presStyleCnt="2" custScaleX="131922">
        <dgm:presLayoutVars>
          <dgm:bulletEnabled val="1"/>
        </dgm:presLayoutVars>
      </dgm:prSet>
      <dgm:spPr/>
    </dgm:pt>
  </dgm:ptLst>
  <dgm:cxnLst>
    <dgm:cxn modelId="{EA134C25-DCD1-4CC2-BC51-F4FF01D615FB}" type="presOf" srcId="{22E730C4-389C-4C3B-A4C9-ECB6CF5EA976}" destId="{5DC49F72-2A25-4D75-8F0E-3F8FE1A4937C}" srcOrd="1" destOrd="0" presId="urn:microsoft.com/office/officeart/2005/8/layout/process2"/>
    <dgm:cxn modelId="{FDA3EC2C-162C-43DC-B963-1E315FBCA37E}" srcId="{2ED4E771-4D8F-4F0A-88EB-9B9D91D92967}" destId="{F2672612-8847-49E0-8BA5-E0FC83A815C7}" srcOrd="1" destOrd="0" parTransId="{B676CD01-AF2C-4466-BC5D-D0BF71C5C94A}" sibTransId="{14FFBB4E-1C34-4040-9627-90C7F1B93478}"/>
    <dgm:cxn modelId="{76E89E3C-28EC-4F5F-86CC-6D549FDDEEF1}" type="presOf" srcId="{22E730C4-389C-4C3B-A4C9-ECB6CF5EA976}" destId="{50A40465-E5CD-4CA9-9F48-71B762EE624D}" srcOrd="0" destOrd="0" presId="urn:microsoft.com/office/officeart/2005/8/layout/process2"/>
    <dgm:cxn modelId="{C25A5C72-7156-4207-A73C-142228534A35}" srcId="{2ED4E771-4D8F-4F0A-88EB-9B9D91D92967}" destId="{53440272-9D6A-43D8-9818-73A3D3098D74}" srcOrd="0" destOrd="0" parTransId="{2BBED244-82BF-4335-82F5-7381E1597F86}" sibTransId="{22E730C4-389C-4C3B-A4C9-ECB6CF5EA976}"/>
    <dgm:cxn modelId="{6F13B58D-D924-4BC6-8C48-507CEE502793}" type="presOf" srcId="{2ED4E771-4D8F-4F0A-88EB-9B9D91D92967}" destId="{DDDCF866-6E5D-4117-929E-66FD881E980C}" srcOrd="0" destOrd="0" presId="urn:microsoft.com/office/officeart/2005/8/layout/process2"/>
    <dgm:cxn modelId="{4437E3E3-9490-4BB7-AEE3-41F0DB2AF1B3}" type="presOf" srcId="{F2672612-8847-49E0-8BA5-E0FC83A815C7}" destId="{3F2E8B13-1284-4485-B57F-644BC864F130}" srcOrd="0" destOrd="0" presId="urn:microsoft.com/office/officeart/2005/8/layout/process2"/>
    <dgm:cxn modelId="{CA6014E9-02BE-4C84-8E9E-89962826B54F}" type="presOf" srcId="{53440272-9D6A-43D8-9818-73A3D3098D74}" destId="{552C4C0B-07E1-4451-8F49-15D064A1DDAD}" srcOrd="0" destOrd="0" presId="urn:microsoft.com/office/officeart/2005/8/layout/process2"/>
    <dgm:cxn modelId="{016EB279-A8EC-4967-80AA-BF9B6399367B}" type="presParOf" srcId="{DDDCF866-6E5D-4117-929E-66FD881E980C}" destId="{552C4C0B-07E1-4451-8F49-15D064A1DDAD}" srcOrd="0" destOrd="0" presId="urn:microsoft.com/office/officeart/2005/8/layout/process2"/>
    <dgm:cxn modelId="{512F0750-2787-4558-B995-DD3F5B301BC7}" type="presParOf" srcId="{DDDCF866-6E5D-4117-929E-66FD881E980C}" destId="{50A40465-E5CD-4CA9-9F48-71B762EE624D}" srcOrd="1" destOrd="0" presId="urn:microsoft.com/office/officeart/2005/8/layout/process2"/>
    <dgm:cxn modelId="{B292C3CA-2DAE-46BE-AB16-375DB908E364}" type="presParOf" srcId="{50A40465-E5CD-4CA9-9F48-71B762EE624D}" destId="{5DC49F72-2A25-4D75-8F0E-3F8FE1A4937C}" srcOrd="0" destOrd="0" presId="urn:microsoft.com/office/officeart/2005/8/layout/process2"/>
    <dgm:cxn modelId="{7B2A481A-93F4-4CA8-8476-CA9072698CA5}" type="presParOf" srcId="{DDDCF866-6E5D-4117-929E-66FD881E980C}" destId="{3F2E8B13-1284-4485-B57F-644BC864F13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7B894ED6-D115-4FBB-9029-69A09739662F}"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GB"/>
        </a:p>
      </dgm:t>
    </dgm:pt>
    <dgm:pt modelId="{4D5F73F4-7664-48A1-8C48-BA7BC3A33288}">
      <dgm:prSet phldrT="[Text]" custT="1"/>
      <dgm:spPr/>
      <dgm:t>
        <a:bodyPr/>
        <a:lstStyle/>
        <a:p>
          <a:r>
            <a:rPr lang="en-GB" sz="2400" b="1" i="0"/>
            <a:t>Statutory obligation</a:t>
          </a:r>
          <a:endParaRPr lang="en-GB" sz="2400" b="1" i="0" dirty="0"/>
        </a:p>
      </dgm:t>
    </dgm:pt>
    <dgm:pt modelId="{752EFAD5-6C24-4A59-B239-22C15C99DEFA}" type="parTrans" cxnId="{A97717FB-EA96-4060-A6DE-CC7A104BD712}">
      <dgm:prSet/>
      <dgm:spPr/>
      <dgm:t>
        <a:bodyPr/>
        <a:lstStyle/>
        <a:p>
          <a:endParaRPr lang="en-GB"/>
        </a:p>
      </dgm:t>
    </dgm:pt>
    <dgm:pt modelId="{BCFD58AE-2338-4FEA-9597-F31419139D78}" type="sibTrans" cxnId="{A97717FB-EA96-4060-A6DE-CC7A104BD712}">
      <dgm:prSet/>
      <dgm:spPr/>
      <dgm:t>
        <a:bodyPr/>
        <a:lstStyle/>
        <a:p>
          <a:endParaRPr lang="en-GB"/>
        </a:p>
      </dgm:t>
    </dgm:pt>
    <dgm:pt modelId="{70B64B74-401F-4464-B865-8D94BA953A37}">
      <dgm:prSet phldrT="[Text]" custT="1"/>
      <dgm:spPr/>
      <dgm:t>
        <a:bodyPr/>
        <a:lstStyle/>
        <a:p>
          <a:r>
            <a:rPr lang="en-GB" sz="2400"/>
            <a:t>A specific legal obligation or requirement to disclose police information to another party</a:t>
          </a:r>
          <a:endParaRPr lang="en-GB" sz="2400" dirty="0"/>
        </a:p>
      </dgm:t>
    </dgm:pt>
    <dgm:pt modelId="{D96ABC2E-7704-4BE8-A0AC-F1BB412665CA}" type="parTrans" cxnId="{AB7A91B5-3D2A-4E6D-8705-5E827704F880}">
      <dgm:prSet/>
      <dgm:spPr/>
      <dgm:t>
        <a:bodyPr/>
        <a:lstStyle/>
        <a:p>
          <a:endParaRPr lang="en-GB"/>
        </a:p>
      </dgm:t>
    </dgm:pt>
    <dgm:pt modelId="{513C57B3-F6DF-47EA-A8F5-5DA34A3CFD95}" type="sibTrans" cxnId="{AB7A91B5-3D2A-4E6D-8705-5E827704F880}">
      <dgm:prSet/>
      <dgm:spPr/>
      <dgm:t>
        <a:bodyPr/>
        <a:lstStyle/>
        <a:p>
          <a:endParaRPr lang="en-GB"/>
        </a:p>
      </dgm:t>
    </dgm:pt>
    <dgm:pt modelId="{F73A9416-0B64-428C-A63B-D62AF50936EA}">
      <dgm:prSet phldrT="[Text]" custT="1"/>
      <dgm:spPr/>
      <dgm:t>
        <a:bodyPr/>
        <a:lstStyle/>
        <a:p>
          <a:r>
            <a:rPr lang="en-GB" sz="2400" b="1"/>
            <a:t>Statutory power</a:t>
          </a:r>
          <a:endParaRPr lang="en-GB" sz="2400" b="1" dirty="0"/>
        </a:p>
      </dgm:t>
    </dgm:pt>
    <dgm:pt modelId="{E874F1FA-607E-49E9-A84F-722BB79E2093}" type="parTrans" cxnId="{568B0E5E-3D56-42A1-A6B2-6EC6791BF60F}">
      <dgm:prSet/>
      <dgm:spPr/>
      <dgm:t>
        <a:bodyPr/>
        <a:lstStyle/>
        <a:p>
          <a:endParaRPr lang="en-GB"/>
        </a:p>
      </dgm:t>
    </dgm:pt>
    <dgm:pt modelId="{1293392E-F946-490A-B16D-51FB94A30DA1}" type="sibTrans" cxnId="{568B0E5E-3D56-42A1-A6B2-6EC6791BF60F}">
      <dgm:prSet/>
      <dgm:spPr/>
      <dgm:t>
        <a:bodyPr/>
        <a:lstStyle/>
        <a:p>
          <a:endParaRPr lang="en-GB"/>
        </a:p>
      </dgm:t>
    </dgm:pt>
    <dgm:pt modelId="{62133BEC-42C0-4A20-B18C-4BA325D125CE}">
      <dgm:prSet phldrT="[Text]" custT="1"/>
      <dgm:spPr/>
      <dgm:t>
        <a:bodyPr/>
        <a:lstStyle/>
        <a:p>
          <a:r>
            <a:rPr lang="en-GB" sz="2400"/>
            <a:t>A specific legal power, but not an obligation to share police information with another party</a:t>
          </a:r>
          <a:endParaRPr lang="en-GB" sz="2400" dirty="0"/>
        </a:p>
      </dgm:t>
    </dgm:pt>
    <dgm:pt modelId="{1E94BC2B-8941-4346-9E2D-E57D0237DE23}" type="parTrans" cxnId="{4A019BB7-8AC1-4E7F-8AA4-B86CAC02020C}">
      <dgm:prSet/>
      <dgm:spPr/>
      <dgm:t>
        <a:bodyPr/>
        <a:lstStyle/>
        <a:p>
          <a:endParaRPr lang="en-GB"/>
        </a:p>
      </dgm:t>
    </dgm:pt>
    <dgm:pt modelId="{960530AD-41BC-4F98-A329-64E8089E0E9E}" type="sibTrans" cxnId="{4A019BB7-8AC1-4E7F-8AA4-B86CAC02020C}">
      <dgm:prSet/>
      <dgm:spPr/>
      <dgm:t>
        <a:bodyPr/>
        <a:lstStyle/>
        <a:p>
          <a:endParaRPr lang="en-GB"/>
        </a:p>
      </dgm:t>
    </dgm:pt>
    <dgm:pt modelId="{B4662F68-A725-4182-AD37-2ED73E67F08D}">
      <dgm:prSet phldrT="[Text]" custT="1"/>
      <dgm:spPr/>
      <dgm:t>
        <a:bodyPr/>
        <a:lstStyle/>
        <a:p>
          <a:r>
            <a:rPr lang="en-GB" sz="2400" b="1"/>
            <a:t>Common law</a:t>
          </a:r>
          <a:endParaRPr lang="en-GB" sz="2400" b="1" dirty="0"/>
        </a:p>
      </dgm:t>
    </dgm:pt>
    <dgm:pt modelId="{38FD1362-6FE6-471A-B315-064AEF51529F}" type="parTrans" cxnId="{868A83F7-357A-439B-B800-142954502DEE}">
      <dgm:prSet/>
      <dgm:spPr/>
      <dgm:t>
        <a:bodyPr/>
        <a:lstStyle/>
        <a:p>
          <a:endParaRPr lang="en-GB"/>
        </a:p>
      </dgm:t>
    </dgm:pt>
    <dgm:pt modelId="{55E04C66-15F3-4369-9FA7-BF8F6D47A0A3}" type="sibTrans" cxnId="{868A83F7-357A-439B-B800-142954502DEE}">
      <dgm:prSet/>
      <dgm:spPr/>
      <dgm:t>
        <a:bodyPr/>
        <a:lstStyle/>
        <a:p>
          <a:endParaRPr lang="en-GB"/>
        </a:p>
      </dgm:t>
    </dgm:pt>
    <dgm:pt modelId="{BCC0D832-A772-4F98-AAE6-5D337D88319E}">
      <dgm:prSet phldrT="[Text]" custT="1"/>
      <dgm:spPr/>
      <dgm:t>
        <a:bodyPr/>
        <a:lstStyle/>
        <a:p>
          <a:r>
            <a:rPr lang="en-GB" sz="2400"/>
            <a:t>If there is no statutory obligation or power to share information then a common law policing purpose must be established</a:t>
          </a:r>
          <a:endParaRPr lang="en-GB" sz="2400" dirty="0"/>
        </a:p>
      </dgm:t>
    </dgm:pt>
    <dgm:pt modelId="{E730BE8F-F432-4531-96D8-C4C3B1B48188}" type="parTrans" cxnId="{580A8ABD-FA7B-4597-8B0B-2AEF9A104DAB}">
      <dgm:prSet/>
      <dgm:spPr/>
      <dgm:t>
        <a:bodyPr/>
        <a:lstStyle/>
        <a:p>
          <a:endParaRPr lang="en-GB"/>
        </a:p>
      </dgm:t>
    </dgm:pt>
    <dgm:pt modelId="{B253562A-6A34-4858-A353-5F7334B52AAD}" type="sibTrans" cxnId="{580A8ABD-FA7B-4597-8B0B-2AEF9A104DAB}">
      <dgm:prSet/>
      <dgm:spPr/>
      <dgm:t>
        <a:bodyPr/>
        <a:lstStyle/>
        <a:p>
          <a:endParaRPr lang="en-GB"/>
        </a:p>
      </dgm:t>
    </dgm:pt>
    <dgm:pt modelId="{CAFD7FFD-9834-4814-89D9-6891DACD4DA4}" type="pres">
      <dgm:prSet presAssocID="{7B894ED6-D115-4FBB-9029-69A09739662F}" presName="Name0" presStyleCnt="0">
        <dgm:presLayoutVars>
          <dgm:dir/>
          <dgm:animLvl val="lvl"/>
          <dgm:resizeHandles val="exact"/>
        </dgm:presLayoutVars>
      </dgm:prSet>
      <dgm:spPr/>
    </dgm:pt>
    <dgm:pt modelId="{93A51E1D-CA59-477B-9392-D1E45A94A74F}" type="pres">
      <dgm:prSet presAssocID="{4D5F73F4-7664-48A1-8C48-BA7BC3A33288}" presName="compositeNode" presStyleCnt="0">
        <dgm:presLayoutVars>
          <dgm:bulletEnabled val="1"/>
        </dgm:presLayoutVars>
      </dgm:prSet>
      <dgm:spPr/>
    </dgm:pt>
    <dgm:pt modelId="{13072500-1E15-4A52-9308-70EDD565F814}" type="pres">
      <dgm:prSet presAssocID="{4D5F73F4-7664-48A1-8C48-BA7BC3A33288}" presName="bgRect" presStyleLbl="node1" presStyleIdx="0" presStyleCnt="3"/>
      <dgm:spPr/>
    </dgm:pt>
    <dgm:pt modelId="{8C255F9E-E0D9-4614-BE20-4DF40F026F09}" type="pres">
      <dgm:prSet presAssocID="{4D5F73F4-7664-48A1-8C48-BA7BC3A33288}" presName="parentNode" presStyleLbl="node1" presStyleIdx="0" presStyleCnt="3">
        <dgm:presLayoutVars>
          <dgm:chMax val="0"/>
          <dgm:bulletEnabled val="1"/>
        </dgm:presLayoutVars>
      </dgm:prSet>
      <dgm:spPr/>
    </dgm:pt>
    <dgm:pt modelId="{1CDA1034-EF78-4F89-9314-D098C24A8C0B}" type="pres">
      <dgm:prSet presAssocID="{4D5F73F4-7664-48A1-8C48-BA7BC3A33288}" presName="childNode" presStyleLbl="node1" presStyleIdx="0" presStyleCnt="3">
        <dgm:presLayoutVars>
          <dgm:bulletEnabled val="1"/>
        </dgm:presLayoutVars>
      </dgm:prSet>
      <dgm:spPr/>
    </dgm:pt>
    <dgm:pt modelId="{63A1CD40-81EE-4C38-B0F7-BE8060F451ED}" type="pres">
      <dgm:prSet presAssocID="{BCFD58AE-2338-4FEA-9597-F31419139D78}" presName="hSp" presStyleCnt="0"/>
      <dgm:spPr/>
    </dgm:pt>
    <dgm:pt modelId="{6DE514EC-3711-4076-A05F-7DFBA24BF39A}" type="pres">
      <dgm:prSet presAssocID="{BCFD58AE-2338-4FEA-9597-F31419139D78}" presName="vProcSp" presStyleCnt="0"/>
      <dgm:spPr/>
    </dgm:pt>
    <dgm:pt modelId="{B7991A33-8206-40F8-8D3B-201A19F13B63}" type="pres">
      <dgm:prSet presAssocID="{BCFD58AE-2338-4FEA-9597-F31419139D78}" presName="vSp1" presStyleCnt="0"/>
      <dgm:spPr/>
    </dgm:pt>
    <dgm:pt modelId="{BBCDF03F-63BA-49F9-8737-4FE922F633B8}" type="pres">
      <dgm:prSet presAssocID="{BCFD58AE-2338-4FEA-9597-F31419139D78}" presName="simulatedConn" presStyleLbl="solidFgAcc1" presStyleIdx="0" presStyleCnt="2"/>
      <dgm:spPr/>
    </dgm:pt>
    <dgm:pt modelId="{81F2C5CB-5644-4535-896E-ED4223195530}" type="pres">
      <dgm:prSet presAssocID="{BCFD58AE-2338-4FEA-9597-F31419139D78}" presName="vSp2" presStyleCnt="0"/>
      <dgm:spPr/>
    </dgm:pt>
    <dgm:pt modelId="{42C8E866-C1FB-474F-9C3A-3BEFC34FDE76}" type="pres">
      <dgm:prSet presAssocID="{BCFD58AE-2338-4FEA-9597-F31419139D78}" presName="sibTrans" presStyleCnt="0"/>
      <dgm:spPr/>
    </dgm:pt>
    <dgm:pt modelId="{584467CC-9EAA-4138-851F-AB1579AC66B3}" type="pres">
      <dgm:prSet presAssocID="{F73A9416-0B64-428C-A63B-D62AF50936EA}" presName="compositeNode" presStyleCnt="0">
        <dgm:presLayoutVars>
          <dgm:bulletEnabled val="1"/>
        </dgm:presLayoutVars>
      </dgm:prSet>
      <dgm:spPr/>
    </dgm:pt>
    <dgm:pt modelId="{70E59909-962B-4942-927B-000A2D96F745}" type="pres">
      <dgm:prSet presAssocID="{F73A9416-0B64-428C-A63B-D62AF50936EA}" presName="bgRect" presStyleLbl="node1" presStyleIdx="1" presStyleCnt="3"/>
      <dgm:spPr/>
    </dgm:pt>
    <dgm:pt modelId="{CC6E5328-7C98-4AC3-90EA-7B6824175FBF}" type="pres">
      <dgm:prSet presAssocID="{F73A9416-0B64-428C-A63B-D62AF50936EA}" presName="parentNode" presStyleLbl="node1" presStyleIdx="1" presStyleCnt="3">
        <dgm:presLayoutVars>
          <dgm:chMax val="0"/>
          <dgm:bulletEnabled val="1"/>
        </dgm:presLayoutVars>
      </dgm:prSet>
      <dgm:spPr/>
    </dgm:pt>
    <dgm:pt modelId="{8308484F-E6DC-492A-9FE5-4AB43ED2EB98}" type="pres">
      <dgm:prSet presAssocID="{F73A9416-0B64-428C-A63B-D62AF50936EA}" presName="childNode" presStyleLbl="node1" presStyleIdx="1" presStyleCnt="3">
        <dgm:presLayoutVars>
          <dgm:bulletEnabled val="1"/>
        </dgm:presLayoutVars>
      </dgm:prSet>
      <dgm:spPr/>
    </dgm:pt>
    <dgm:pt modelId="{0EB1C7CF-5F00-470E-A22E-E8CD05435676}" type="pres">
      <dgm:prSet presAssocID="{1293392E-F946-490A-B16D-51FB94A30DA1}" presName="hSp" presStyleCnt="0"/>
      <dgm:spPr/>
    </dgm:pt>
    <dgm:pt modelId="{806E9D96-89BE-4992-9FA6-7854E621C28D}" type="pres">
      <dgm:prSet presAssocID="{1293392E-F946-490A-B16D-51FB94A30DA1}" presName="vProcSp" presStyleCnt="0"/>
      <dgm:spPr/>
    </dgm:pt>
    <dgm:pt modelId="{481FA10F-601C-49A7-B285-AE7652F506A7}" type="pres">
      <dgm:prSet presAssocID="{1293392E-F946-490A-B16D-51FB94A30DA1}" presName="vSp1" presStyleCnt="0"/>
      <dgm:spPr/>
    </dgm:pt>
    <dgm:pt modelId="{A02B23C9-FE22-4B94-A768-969E94DBF637}" type="pres">
      <dgm:prSet presAssocID="{1293392E-F946-490A-B16D-51FB94A30DA1}" presName="simulatedConn" presStyleLbl="solidFgAcc1" presStyleIdx="1" presStyleCnt="2"/>
      <dgm:spPr/>
    </dgm:pt>
    <dgm:pt modelId="{7C5B6647-1078-4E55-A8BA-14C537A287BD}" type="pres">
      <dgm:prSet presAssocID="{1293392E-F946-490A-B16D-51FB94A30DA1}" presName="vSp2" presStyleCnt="0"/>
      <dgm:spPr/>
    </dgm:pt>
    <dgm:pt modelId="{1F649670-B9F1-44CE-A811-6F5D0251A180}" type="pres">
      <dgm:prSet presAssocID="{1293392E-F946-490A-B16D-51FB94A30DA1}" presName="sibTrans" presStyleCnt="0"/>
      <dgm:spPr/>
    </dgm:pt>
    <dgm:pt modelId="{9D9CA582-964A-4B62-B579-235D31F713FF}" type="pres">
      <dgm:prSet presAssocID="{B4662F68-A725-4182-AD37-2ED73E67F08D}" presName="compositeNode" presStyleCnt="0">
        <dgm:presLayoutVars>
          <dgm:bulletEnabled val="1"/>
        </dgm:presLayoutVars>
      </dgm:prSet>
      <dgm:spPr/>
    </dgm:pt>
    <dgm:pt modelId="{461D2376-3FE2-4084-901F-00797C5D9F61}" type="pres">
      <dgm:prSet presAssocID="{B4662F68-A725-4182-AD37-2ED73E67F08D}" presName="bgRect" presStyleLbl="node1" presStyleIdx="2" presStyleCnt="3"/>
      <dgm:spPr/>
    </dgm:pt>
    <dgm:pt modelId="{B2CC6B2C-F009-414F-A49D-92EF0F418B3A}" type="pres">
      <dgm:prSet presAssocID="{B4662F68-A725-4182-AD37-2ED73E67F08D}" presName="parentNode" presStyleLbl="node1" presStyleIdx="2" presStyleCnt="3">
        <dgm:presLayoutVars>
          <dgm:chMax val="0"/>
          <dgm:bulletEnabled val="1"/>
        </dgm:presLayoutVars>
      </dgm:prSet>
      <dgm:spPr/>
    </dgm:pt>
    <dgm:pt modelId="{EAE810A5-0663-4020-A3F3-C7794E902E10}" type="pres">
      <dgm:prSet presAssocID="{B4662F68-A725-4182-AD37-2ED73E67F08D}" presName="childNode" presStyleLbl="node1" presStyleIdx="2" presStyleCnt="3">
        <dgm:presLayoutVars>
          <dgm:bulletEnabled val="1"/>
        </dgm:presLayoutVars>
      </dgm:prSet>
      <dgm:spPr/>
    </dgm:pt>
  </dgm:ptLst>
  <dgm:cxnLst>
    <dgm:cxn modelId="{23973F12-9516-47CE-B4B3-862794B58259}" type="presOf" srcId="{BCC0D832-A772-4F98-AAE6-5D337D88319E}" destId="{EAE810A5-0663-4020-A3F3-C7794E902E10}" srcOrd="0" destOrd="0" presId="urn:microsoft.com/office/officeart/2005/8/layout/hProcess7"/>
    <dgm:cxn modelId="{FC065419-4905-474B-B0E1-57484072B3D3}" type="presOf" srcId="{62133BEC-42C0-4A20-B18C-4BA325D125CE}" destId="{8308484F-E6DC-492A-9FE5-4AB43ED2EB98}" srcOrd="0" destOrd="0" presId="urn:microsoft.com/office/officeart/2005/8/layout/hProcess7"/>
    <dgm:cxn modelId="{F48E642C-6FB5-41FB-BD6F-FEAB937BF697}" type="presOf" srcId="{B4662F68-A725-4182-AD37-2ED73E67F08D}" destId="{461D2376-3FE2-4084-901F-00797C5D9F61}" srcOrd="0" destOrd="0" presId="urn:microsoft.com/office/officeart/2005/8/layout/hProcess7"/>
    <dgm:cxn modelId="{6C387739-C254-43AD-A5F0-38967971EBC3}" type="presOf" srcId="{7B894ED6-D115-4FBB-9029-69A09739662F}" destId="{CAFD7FFD-9834-4814-89D9-6891DACD4DA4}" srcOrd="0" destOrd="0" presId="urn:microsoft.com/office/officeart/2005/8/layout/hProcess7"/>
    <dgm:cxn modelId="{568B0E5E-3D56-42A1-A6B2-6EC6791BF60F}" srcId="{7B894ED6-D115-4FBB-9029-69A09739662F}" destId="{F73A9416-0B64-428C-A63B-D62AF50936EA}" srcOrd="1" destOrd="0" parTransId="{E874F1FA-607E-49E9-A84F-722BB79E2093}" sibTransId="{1293392E-F946-490A-B16D-51FB94A30DA1}"/>
    <dgm:cxn modelId="{9F210A66-9DD3-4863-B194-A6BB2850BCA3}" type="presOf" srcId="{F73A9416-0B64-428C-A63B-D62AF50936EA}" destId="{CC6E5328-7C98-4AC3-90EA-7B6824175FBF}" srcOrd="1" destOrd="0" presId="urn:microsoft.com/office/officeart/2005/8/layout/hProcess7"/>
    <dgm:cxn modelId="{7B9F074D-83FB-4888-980A-6DF7FDB2B4AD}" type="presOf" srcId="{B4662F68-A725-4182-AD37-2ED73E67F08D}" destId="{B2CC6B2C-F009-414F-A49D-92EF0F418B3A}" srcOrd="1" destOrd="0" presId="urn:microsoft.com/office/officeart/2005/8/layout/hProcess7"/>
    <dgm:cxn modelId="{75D02A92-95EA-4051-B538-71F4133ED2E0}" type="presOf" srcId="{70B64B74-401F-4464-B865-8D94BA953A37}" destId="{1CDA1034-EF78-4F89-9314-D098C24A8C0B}" srcOrd="0" destOrd="0" presId="urn:microsoft.com/office/officeart/2005/8/layout/hProcess7"/>
    <dgm:cxn modelId="{AB7A91B5-3D2A-4E6D-8705-5E827704F880}" srcId="{4D5F73F4-7664-48A1-8C48-BA7BC3A33288}" destId="{70B64B74-401F-4464-B865-8D94BA953A37}" srcOrd="0" destOrd="0" parTransId="{D96ABC2E-7704-4BE8-A0AC-F1BB412665CA}" sibTransId="{513C57B3-F6DF-47EA-A8F5-5DA34A3CFD95}"/>
    <dgm:cxn modelId="{AB013FB7-95E9-424E-BC54-A7FD03276AB1}" type="presOf" srcId="{4D5F73F4-7664-48A1-8C48-BA7BC3A33288}" destId="{8C255F9E-E0D9-4614-BE20-4DF40F026F09}" srcOrd="1" destOrd="0" presId="urn:microsoft.com/office/officeart/2005/8/layout/hProcess7"/>
    <dgm:cxn modelId="{4A019BB7-8AC1-4E7F-8AA4-B86CAC02020C}" srcId="{F73A9416-0B64-428C-A63B-D62AF50936EA}" destId="{62133BEC-42C0-4A20-B18C-4BA325D125CE}" srcOrd="0" destOrd="0" parTransId="{1E94BC2B-8941-4346-9E2D-E57D0237DE23}" sibTransId="{960530AD-41BC-4F98-A329-64E8089E0E9E}"/>
    <dgm:cxn modelId="{580A8ABD-FA7B-4597-8B0B-2AEF9A104DAB}" srcId="{B4662F68-A725-4182-AD37-2ED73E67F08D}" destId="{BCC0D832-A772-4F98-AAE6-5D337D88319E}" srcOrd="0" destOrd="0" parTransId="{E730BE8F-F432-4531-96D8-C4C3B1B48188}" sibTransId="{B253562A-6A34-4858-A353-5F7334B52AAD}"/>
    <dgm:cxn modelId="{CF1D8CE4-1837-4587-81AB-84FE8613DF13}" type="presOf" srcId="{4D5F73F4-7664-48A1-8C48-BA7BC3A33288}" destId="{13072500-1E15-4A52-9308-70EDD565F814}" srcOrd="0" destOrd="0" presId="urn:microsoft.com/office/officeart/2005/8/layout/hProcess7"/>
    <dgm:cxn modelId="{A842CCF6-688A-4C5F-B6FB-486882E415CD}" type="presOf" srcId="{F73A9416-0B64-428C-A63B-D62AF50936EA}" destId="{70E59909-962B-4942-927B-000A2D96F745}" srcOrd="0" destOrd="0" presId="urn:microsoft.com/office/officeart/2005/8/layout/hProcess7"/>
    <dgm:cxn modelId="{868A83F7-357A-439B-B800-142954502DEE}" srcId="{7B894ED6-D115-4FBB-9029-69A09739662F}" destId="{B4662F68-A725-4182-AD37-2ED73E67F08D}" srcOrd="2" destOrd="0" parTransId="{38FD1362-6FE6-471A-B315-064AEF51529F}" sibTransId="{55E04C66-15F3-4369-9FA7-BF8F6D47A0A3}"/>
    <dgm:cxn modelId="{A97717FB-EA96-4060-A6DE-CC7A104BD712}" srcId="{7B894ED6-D115-4FBB-9029-69A09739662F}" destId="{4D5F73F4-7664-48A1-8C48-BA7BC3A33288}" srcOrd="0" destOrd="0" parTransId="{752EFAD5-6C24-4A59-B239-22C15C99DEFA}" sibTransId="{BCFD58AE-2338-4FEA-9597-F31419139D78}"/>
    <dgm:cxn modelId="{446D029F-F554-4831-9D41-08FB58BCCB0E}" type="presParOf" srcId="{CAFD7FFD-9834-4814-89D9-6891DACD4DA4}" destId="{93A51E1D-CA59-477B-9392-D1E45A94A74F}" srcOrd="0" destOrd="0" presId="urn:microsoft.com/office/officeart/2005/8/layout/hProcess7"/>
    <dgm:cxn modelId="{33D8E57F-44CA-43C9-918F-F2E92BDD1EF2}" type="presParOf" srcId="{93A51E1D-CA59-477B-9392-D1E45A94A74F}" destId="{13072500-1E15-4A52-9308-70EDD565F814}" srcOrd="0" destOrd="0" presId="urn:microsoft.com/office/officeart/2005/8/layout/hProcess7"/>
    <dgm:cxn modelId="{E75271D8-C5A2-4F0A-AFDA-F99FED845D33}" type="presParOf" srcId="{93A51E1D-CA59-477B-9392-D1E45A94A74F}" destId="{8C255F9E-E0D9-4614-BE20-4DF40F026F09}" srcOrd="1" destOrd="0" presId="urn:microsoft.com/office/officeart/2005/8/layout/hProcess7"/>
    <dgm:cxn modelId="{68228960-A84F-4BB1-B249-930BB311F8B1}" type="presParOf" srcId="{93A51E1D-CA59-477B-9392-D1E45A94A74F}" destId="{1CDA1034-EF78-4F89-9314-D098C24A8C0B}" srcOrd="2" destOrd="0" presId="urn:microsoft.com/office/officeart/2005/8/layout/hProcess7"/>
    <dgm:cxn modelId="{91E40233-0CF8-400D-B7EC-69FEBD5BB099}" type="presParOf" srcId="{CAFD7FFD-9834-4814-89D9-6891DACD4DA4}" destId="{63A1CD40-81EE-4C38-B0F7-BE8060F451ED}" srcOrd="1" destOrd="0" presId="urn:microsoft.com/office/officeart/2005/8/layout/hProcess7"/>
    <dgm:cxn modelId="{8BFA685C-C189-4FDE-81DE-53BF4ECD1E24}" type="presParOf" srcId="{CAFD7FFD-9834-4814-89D9-6891DACD4DA4}" destId="{6DE514EC-3711-4076-A05F-7DFBA24BF39A}" srcOrd="2" destOrd="0" presId="urn:microsoft.com/office/officeart/2005/8/layout/hProcess7"/>
    <dgm:cxn modelId="{8450120F-11CE-4DA8-B214-195D9209E30C}" type="presParOf" srcId="{6DE514EC-3711-4076-A05F-7DFBA24BF39A}" destId="{B7991A33-8206-40F8-8D3B-201A19F13B63}" srcOrd="0" destOrd="0" presId="urn:microsoft.com/office/officeart/2005/8/layout/hProcess7"/>
    <dgm:cxn modelId="{79EBB5B1-4FA4-4440-AFFF-277F82164E68}" type="presParOf" srcId="{6DE514EC-3711-4076-A05F-7DFBA24BF39A}" destId="{BBCDF03F-63BA-49F9-8737-4FE922F633B8}" srcOrd="1" destOrd="0" presId="urn:microsoft.com/office/officeart/2005/8/layout/hProcess7"/>
    <dgm:cxn modelId="{3060FD89-FBCC-441F-A01F-811C5DDE8FAA}" type="presParOf" srcId="{6DE514EC-3711-4076-A05F-7DFBA24BF39A}" destId="{81F2C5CB-5644-4535-896E-ED4223195530}" srcOrd="2" destOrd="0" presId="urn:microsoft.com/office/officeart/2005/8/layout/hProcess7"/>
    <dgm:cxn modelId="{8D6C38EE-D757-453D-8E2D-E2536DF179CB}" type="presParOf" srcId="{CAFD7FFD-9834-4814-89D9-6891DACD4DA4}" destId="{42C8E866-C1FB-474F-9C3A-3BEFC34FDE76}" srcOrd="3" destOrd="0" presId="urn:microsoft.com/office/officeart/2005/8/layout/hProcess7"/>
    <dgm:cxn modelId="{7C83B630-BAF7-42F1-83B6-548A5DDFB8FF}" type="presParOf" srcId="{CAFD7FFD-9834-4814-89D9-6891DACD4DA4}" destId="{584467CC-9EAA-4138-851F-AB1579AC66B3}" srcOrd="4" destOrd="0" presId="urn:microsoft.com/office/officeart/2005/8/layout/hProcess7"/>
    <dgm:cxn modelId="{8F32C598-503E-410D-9EE3-5ED175FC32A6}" type="presParOf" srcId="{584467CC-9EAA-4138-851F-AB1579AC66B3}" destId="{70E59909-962B-4942-927B-000A2D96F745}" srcOrd="0" destOrd="0" presId="urn:microsoft.com/office/officeart/2005/8/layout/hProcess7"/>
    <dgm:cxn modelId="{0ACF0492-0139-4AFB-A1A9-4A12ECFB518B}" type="presParOf" srcId="{584467CC-9EAA-4138-851F-AB1579AC66B3}" destId="{CC6E5328-7C98-4AC3-90EA-7B6824175FBF}" srcOrd="1" destOrd="0" presId="urn:microsoft.com/office/officeart/2005/8/layout/hProcess7"/>
    <dgm:cxn modelId="{C96228FB-225C-4A14-9B52-29D6FEDBCB46}" type="presParOf" srcId="{584467CC-9EAA-4138-851F-AB1579AC66B3}" destId="{8308484F-E6DC-492A-9FE5-4AB43ED2EB98}" srcOrd="2" destOrd="0" presId="urn:microsoft.com/office/officeart/2005/8/layout/hProcess7"/>
    <dgm:cxn modelId="{6A05EDCC-CFDC-4819-BFD6-A778CAA2CEDB}" type="presParOf" srcId="{CAFD7FFD-9834-4814-89D9-6891DACD4DA4}" destId="{0EB1C7CF-5F00-470E-A22E-E8CD05435676}" srcOrd="5" destOrd="0" presId="urn:microsoft.com/office/officeart/2005/8/layout/hProcess7"/>
    <dgm:cxn modelId="{FFC65161-CA47-4D4E-961D-FE13FB07923F}" type="presParOf" srcId="{CAFD7FFD-9834-4814-89D9-6891DACD4DA4}" destId="{806E9D96-89BE-4992-9FA6-7854E621C28D}" srcOrd="6" destOrd="0" presId="urn:microsoft.com/office/officeart/2005/8/layout/hProcess7"/>
    <dgm:cxn modelId="{8369736E-660C-428E-A9EA-4DA4C69F78DF}" type="presParOf" srcId="{806E9D96-89BE-4992-9FA6-7854E621C28D}" destId="{481FA10F-601C-49A7-B285-AE7652F506A7}" srcOrd="0" destOrd="0" presId="urn:microsoft.com/office/officeart/2005/8/layout/hProcess7"/>
    <dgm:cxn modelId="{8F37C837-0387-4B45-AFC3-9DA50C020DCF}" type="presParOf" srcId="{806E9D96-89BE-4992-9FA6-7854E621C28D}" destId="{A02B23C9-FE22-4B94-A768-969E94DBF637}" srcOrd="1" destOrd="0" presId="urn:microsoft.com/office/officeart/2005/8/layout/hProcess7"/>
    <dgm:cxn modelId="{48AF37D2-AF40-4609-ACDE-03716C6D3CD1}" type="presParOf" srcId="{806E9D96-89BE-4992-9FA6-7854E621C28D}" destId="{7C5B6647-1078-4E55-A8BA-14C537A287BD}" srcOrd="2" destOrd="0" presId="urn:microsoft.com/office/officeart/2005/8/layout/hProcess7"/>
    <dgm:cxn modelId="{E83D76DC-AF5B-44E0-8F31-0550C84ACDE5}" type="presParOf" srcId="{CAFD7FFD-9834-4814-89D9-6891DACD4DA4}" destId="{1F649670-B9F1-44CE-A811-6F5D0251A180}" srcOrd="7" destOrd="0" presId="urn:microsoft.com/office/officeart/2005/8/layout/hProcess7"/>
    <dgm:cxn modelId="{BB8A018A-6300-4438-A20E-56FD6394EFBB}" type="presParOf" srcId="{CAFD7FFD-9834-4814-89D9-6891DACD4DA4}" destId="{9D9CA582-964A-4B62-B579-235D31F713FF}" srcOrd="8" destOrd="0" presId="urn:microsoft.com/office/officeart/2005/8/layout/hProcess7"/>
    <dgm:cxn modelId="{ADA746CF-A5E1-4972-9F80-52AEB952E60A}" type="presParOf" srcId="{9D9CA582-964A-4B62-B579-235D31F713FF}" destId="{461D2376-3FE2-4084-901F-00797C5D9F61}" srcOrd="0" destOrd="0" presId="urn:microsoft.com/office/officeart/2005/8/layout/hProcess7"/>
    <dgm:cxn modelId="{2C0CDAB6-1088-493F-B1C2-2BCDB47EC707}" type="presParOf" srcId="{9D9CA582-964A-4B62-B579-235D31F713FF}" destId="{B2CC6B2C-F009-414F-A49D-92EF0F418B3A}" srcOrd="1" destOrd="0" presId="urn:microsoft.com/office/officeart/2005/8/layout/hProcess7"/>
    <dgm:cxn modelId="{37F469BA-2738-4A17-B87B-36FA0547971A}" type="presParOf" srcId="{9D9CA582-964A-4B62-B579-235D31F713FF}" destId="{EAE810A5-0663-4020-A3F3-C7794E902E1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49104C2-E5B6-474D-910C-C145E1FBD604}" type="doc">
      <dgm:prSet loTypeId="urn:microsoft.com/office/officeart/2005/8/layout/process2" loCatId="process" qsTypeId="urn:microsoft.com/office/officeart/2005/8/quickstyle/simple1" qsCatId="simple" csTypeId="urn:microsoft.com/office/officeart/2005/8/colors/colorful3" csCatId="colorful" phldr="1"/>
      <dgm:spPr/>
    </dgm:pt>
    <dgm:pt modelId="{EFC8BD93-CB0A-41B3-A6B0-C6860E4C8B23}">
      <dgm:prSet phldrT="[Text]" custT="1"/>
      <dgm:spPr/>
      <dgm:t>
        <a:bodyPr/>
        <a:lstStyle/>
        <a:p>
          <a:r>
            <a:rPr lang="en-GB" sz="2400" dirty="0"/>
            <a:t>The purpose of an ISA is to formalise arrangements between organisations which need to share information on a regular basis</a:t>
          </a:r>
        </a:p>
      </dgm:t>
    </dgm:pt>
    <dgm:pt modelId="{0D43047E-E4EB-47CE-90E8-95FF354F9774}" type="parTrans" cxnId="{B26C583E-2D14-4401-AFFE-704FDD5A17AC}">
      <dgm:prSet/>
      <dgm:spPr/>
      <dgm:t>
        <a:bodyPr/>
        <a:lstStyle/>
        <a:p>
          <a:endParaRPr lang="en-GB"/>
        </a:p>
      </dgm:t>
    </dgm:pt>
    <dgm:pt modelId="{FA4119F9-F6C7-4990-A5B8-E86770D80D36}" type="sibTrans" cxnId="{B26C583E-2D14-4401-AFFE-704FDD5A17AC}">
      <dgm:prSet/>
      <dgm:spPr/>
      <dgm:t>
        <a:bodyPr/>
        <a:lstStyle/>
        <a:p>
          <a:endParaRPr lang="en-GB"/>
        </a:p>
      </dgm:t>
    </dgm:pt>
    <dgm:pt modelId="{F371E94A-CE3F-4C02-8D93-DA7C95889CD0}">
      <dgm:prSet phldrT="[Text]" custT="1"/>
      <dgm:spPr/>
      <dgm:t>
        <a:bodyPr/>
        <a:lstStyle/>
        <a:p>
          <a:r>
            <a:rPr lang="en-GB" sz="2400"/>
            <a:t>An ISA may be an existing national agreement between agencies or it may be a purely local arrangement</a:t>
          </a:r>
          <a:endParaRPr lang="en-GB" sz="2400" dirty="0"/>
        </a:p>
      </dgm:t>
    </dgm:pt>
    <dgm:pt modelId="{2DF13146-85C8-4888-AF8E-BAD12F0F3E7E}" type="parTrans" cxnId="{125EAA59-2EB7-4BF7-B14E-6CD6853AF7A0}">
      <dgm:prSet/>
      <dgm:spPr/>
      <dgm:t>
        <a:bodyPr/>
        <a:lstStyle/>
        <a:p>
          <a:endParaRPr lang="en-GB"/>
        </a:p>
      </dgm:t>
    </dgm:pt>
    <dgm:pt modelId="{E49AE7AE-A46B-4CED-90C9-0615DF4E4A92}" type="sibTrans" cxnId="{125EAA59-2EB7-4BF7-B14E-6CD6853AF7A0}">
      <dgm:prSet/>
      <dgm:spPr/>
      <dgm:t>
        <a:bodyPr/>
        <a:lstStyle/>
        <a:p>
          <a:endParaRPr lang="en-GB"/>
        </a:p>
      </dgm:t>
    </dgm:pt>
    <dgm:pt modelId="{A6E207E9-D097-4BBE-AE8A-D3509CE5065D}" type="pres">
      <dgm:prSet presAssocID="{A49104C2-E5B6-474D-910C-C145E1FBD604}" presName="linearFlow" presStyleCnt="0">
        <dgm:presLayoutVars>
          <dgm:resizeHandles val="exact"/>
        </dgm:presLayoutVars>
      </dgm:prSet>
      <dgm:spPr/>
    </dgm:pt>
    <dgm:pt modelId="{AC03FB32-F535-48CA-895F-58A21AF2E08E}" type="pres">
      <dgm:prSet presAssocID="{EFC8BD93-CB0A-41B3-A6B0-C6860E4C8B23}" presName="node" presStyleLbl="node1" presStyleIdx="0" presStyleCnt="2" custScaleX="109107">
        <dgm:presLayoutVars>
          <dgm:bulletEnabled val="1"/>
        </dgm:presLayoutVars>
      </dgm:prSet>
      <dgm:spPr/>
    </dgm:pt>
    <dgm:pt modelId="{DF9E3154-4BCB-43EF-B8CB-E88C4E1EC7CF}" type="pres">
      <dgm:prSet presAssocID="{FA4119F9-F6C7-4990-A5B8-E86770D80D36}" presName="sibTrans" presStyleLbl="sibTrans2D1" presStyleIdx="0" presStyleCnt="1"/>
      <dgm:spPr/>
    </dgm:pt>
    <dgm:pt modelId="{F793AFCC-4214-4845-8656-2CB50D6475B7}" type="pres">
      <dgm:prSet presAssocID="{FA4119F9-F6C7-4990-A5B8-E86770D80D36}" presName="connectorText" presStyleLbl="sibTrans2D1" presStyleIdx="0" presStyleCnt="1"/>
      <dgm:spPr/>
    </dgm:pt>
    <dgm:pt modelId="{65216413-BC17-4378-B3E5-D8D562BFE322}" type="pres">
      <dgm:prSet presAssocID="{F371E94A-CE3F-4C02-8D93-DA7C95889CD0}" presName="node" presStyleLbl="node1" presStyleIdx="1" presStyleCnt="2" custScaleX="111583" custScaleY="74935">
        <dgm:presLayoutVars>
          <dgm:bulletEnabled val="1"/>
        </dgm:presLayoutVars>
      </dgm:prSet>
      <dgm:spPr/>
    </dgm:pt>
  </dgm:ptLst>
  <dgm:cxnLst>
    <dgm:cxn modelId="{70153D10-4373-4E7B-AFD5-83DC5FD899A3}" type="presOf" srcId="{FA4119F9-F6C7-4990-A5B8-E86770D80D36}" destId="{DF9E3154-4BCB-43EF-B8CB-E88C4E1EC7CF}" srcOrd="0" destOrd="0" presId="urn:microsoft.com/office/officeart/2005/8/layout/process2"/>
    <dgm:cxn modelId="{F563EB19-6B5A-4BDC-94B1-C8062F98FA5C}" type="presOf" srcId="{A49104C2-E5B6-474D-910C-C145E1FBD604}" destId="{A6E207E9-D097-4BBE-AE8A-D3509CE5065D}" srcOrd="0" destOrd="0" presId="urn:microsoft.com/office/officeart/2005/8/layout/process2"/>
    <dgm:cxn modelId="{B26C583E-2D14-4401-AFFE-704FDD5A17AC}" srcId="{A49104C2-E5B6-474D-910C-C145E1FBD604}" destId="{EFC8BD93-CB0A-41B3-A6B0-C6860E4C8B23}" srcOrd="0" destOrd="0" parTransId="{0D43047E-E4EB-47CE-90E8-95FF354F9774}" sibTransId="{FA4119F9-F6C7-4990-A5B8-E86770D80D36}"/>
    <dgm:cxn modelId="{22F88164-F7F1-4167-A26A-197D138BFEE3}" type="presOf" srcId="{EFC8BD93-CB0A-41B3-A6B0-C6860E4C8B23}" destId="{AC03FB32-F535-48CA-895F-58A21AF2E08E}" srcOrd="0" destOrd="0" presId="urn:microsoft.com/office/officeart/2005/8/layout/process2"/>
    <dgm:cxn modelId="{125EAA59-2EB7-4BF7-B14E-6CD6853AF7A0}" srcId="{A49104C2-E5B6-474D-910C-C145E1FBD604}" destId="{F371E94A-CE3F-4C02-8D93-DA7C95889CD0}" srcOrd="1" destOrd="0" parTransId="{2DF13146-85C8-4888-AF8E-BAD12F0F3E7E}" sibTransId="{E49AE7AE-A46B-4CED-90C9-0615DF4E4A92}"/>
    <dgm:cxn modelId="{A368F885-5E0F-4424-A7EE-D9D95AB9E059}" type="presOf" srcId="{FA4119F9-F6C7-4990-A5B8-E86770D80D36}" destId="{F793AFCC-4214-4845-8656-2CB50D6475B7}" srcOrd="1" destOrd="0" presId="urn:microsoft.com/office/officeart/2005/8/layout/process2"/>
    <dgm:cxn modelId="{EA807786-5E55-41E5-96F4-72CBE974D919}" type="presOf" srcId="{F371E94A-CE3F-4C02-8D93-DA7C95889CD0}" destId="{65216413-BC17-4378-B3E5-D8D562BFE322}" srcOrd="0" destOrd="0" presId="urn:microsoft.com/office/officeart/2005/8/layout/process2"/>
    <dgm:cxn modelId="{4C10A803-5650-45CD-B366-DDF239BBB3EA}" type="presParOf" srcId="{A6E207E9-D097-4BBE-AE8A-D3509CE5065D}" destId="{AC03FB32-F535-48CA-895F-58A21AF2E08E}" srcOrd="0" destOrd="0" presId="urn:microsoft.com/office/officeart/2005/8/layout/process2"/>
    <dgm:cxn modelId="{AD082372-50DF-4304-A044-B1E48D469F15}" type="presParOf" srcId="{A6E207E9-D097-4BBE-AE8A-D3509CE5065D}" destId="{DF9E3154-4BCB-43EF-B8CB-E88C4E1EC7CF}" srcOrd="1" destOrd="0" presId="urn:microsoft.com/office/officeart/2005/8/layout/process2"/>
    <dgm:cxn modelId="{2E62BA08-7956-4ECD-9DE3-1407BCCFE192}" type="presParOf" srcId="{DF9E3154-4BCB-43EF-B8CB-E88C4E1EC7CF}" destId="{F793AFCC-4214-4845-8656-2CB50D6475B7}" srcOrd="0" destOrd="0" presId="urn:microsoft.com/office/officeart/2005/8/layout/process2"/>
    <dgm:cxn modelId="{5D55C816-7150-4CF4-85A5-43156C4DE783}" type="presParOf" srcId="{A6E207E9-D097-4BBE-AE8A-D3509CE5065D}" destId="{65216413-BC17-4378-B3E5-D8D562BFE322}"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5A0B6295-0AB4-4C07-BDFE-C1F7A15C00B6}"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E1D0AC28-0D8A-4013-B484-E9C55F2DABA0}">
      <dgm:prSet phldrT="[Text]" custT="1"/>
      <dgm:spPr/>
      <dgm:t>
        <a:bodyPr/>
        <a:lstStyle/>
        <a:p>
          <a:r>
            <a:rPr lang="en-GB" sz="24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gm:t>
    </dgm:pt>
    <dgm:pt modelId="{3466486C-3846-4FC8-86C9-F2040EA0ABF9}" type="parTrans" cxnId="{F456A3AA-D18D-42D4-B9C3-BEA793D1DC15}">
      <dgm:prSet/>
      <dgm:spPr/>
      <dgm:t>
        <a:bodyPr/>
        <a:lstStyle/>
        <a:p>
          <a:endParaRPr lang="en-GB"/>
        </a:p>
      </dgm:t>
    </dgm:pt>
    <dgm:pt modelId="{0F6DB931-09B6-41E5-90DC-A1C82C13E1C6}" type="sibTrans" cxnId="{F456A3AA-D18D-42D4-B9C3-BEA793D1DC15}">
      <dgm:prSet/>
      <dgm:spPr/>
      <dgm:t>
        <a:bodyPr/>
        <a:lstStyle/>
        <a:p>
          <a:endParaRPr lang="en-GB"/>
        </a:p>
      </dgm:t>
    </dgm:pt>
    <dgm:pt modelId="{31B16D83-4DB9-490E-9953-965ABD1B66AA}">
      <dgm:prSet phldrT="[Text]" custT="1"/>
      <dgm:spPr/>
      <dgm:t>
        <a:bodyPr/>
        <a:lstStyle/>
        <a:p>
          <a:r>
            <a:rPr lang="en-GB" sz="24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dirty="0"/>
        </a:p>
      </dgm:t>
    </dgm:pt>
    <dgm:pt modelId="{8B2033C8-15F3-425F-906C-859856C3D753}" type="parTrans" cxnId="{860D0E3B-631A-4869-876C-C88B6AB58A1C}">
      <dgm:prSet/>
      <dgm:spPr/>
      <dgm:t>
        <a:bodyPr/>
        <a:lstStyle/>
        <a:p>
          <a:endParaRPr lang="en-GB"/>
        </a:p>
      </dgm:t>
    </dgm:pt>
    <dgm:pt modelId="{9B50F8C4-65A1-44F7-B420-848A9CFE444D}" type="sibTrans" cxnId="{860D0E3B-631A-4869-876C-C88B6AB58A1C}">
      <dgm:prSet/>
      <dgm:spPr/>
      <dgm:t>
        <a:bodyPr/>
        <a:lstStyle/>
        <a:p>
          <a:endParaRPr lang="en-GB"/>
        </a:p>
      </dgm:t>
    </dgm:pt>
    <dgm:pt modelId="{600F46A6-9F39-4E70-B90A-0B19E3B468F9}" type="pres">
      <dgm:prSet presAssocID="{5A0B6295-0AB4-4C07-BDFE-C1F7A15C00B6}" presName="diagram" presStyleCnt="0">
        <dgm:presLayoutVars>
          <dgm:dir/>
          <dgm:resizeHandles val="exact"/>
        </dgm:presLayoutVars>
      </dgm:prSet>
      <dgm:spPr/>
    </dgm:pt>
    <dgm:pt modelId="{58C9F2E0-38BE-450E-AE63-4A64DCA08976}" type="pres">
      <dgm:prSet presAssocID="{E1D0AC28-0D8A-4013-B484-E9C55F2DABA0}" presName="node" presStyleLbl="node1" presStyleIdx="0" presStyleCnt="2" custScaleY="178084">
        <dgm:presLayoutVars>
          <dgm:bulletEnabled val="1"/>
        </dgm:presLayoutVars>
      </dgm:prSet>
      <dgm:spPr/>
    </dgm:pt>
    <dgm:pt modelId="{A6F42D33-1275-4E00-ABF1-B46CCD7C8E80}" type="pres">
      <dgm:prSet presAssocID="{0F6DB931-09B6-41E5-90DC-A1C82C13E1C6}" presName="sibTrans" presStyleCnt="0"/>
      <dgm:spPr/>
    </dgm:pt>
    <dgm:pt modelId="{E2693377-AEC0-4105-B13C-F27760C0877C}" type="pres">
      <dgm:prSet presAssocID="{31B16D83-4DB9-490E-9953-965ABD1B66AA}" presName="node" presStyleLbl="node1" presStyleIdx="1" presStyleCnt="2" custScaleY="178084">
        <dgm:presLayoutVars>
          <dgm:bulletEnabled val="1"/>
        </dgm:presLayoutVars>
      </dgm:prSet>
      <dgm:spPr/>
    </dgm:pt>
  </dgm:ptLst>
  <dgm:cxnLst>
    <dgm:cxn modelId="{860D0E3B-631A-4869-876C-C88B6AB58A1C}" srcId="{5A0B6295-0AB4-4C07-BDFE-C1F7A15C00B6}" destId="{31B16D83-4DB9-490E-9953-965ABD1B66AA}" srcOrd="1" destOrd="0" parTransId="{8B2033C8-15F3-425F-906C-859856C3D753}" sibTransId="{9B50F8C4-65A1-44F7-B420-848A9CFE444D}"/>
    <dgm:cxn modelId="{275EA26C-1441-4D58-A8CD-C050B540F1B0}" type="presOf" srcId="{E1D0AC28-0D8A-4013-B484-E9C55F2DABA0}" destId="{58C9F2E0-38BE-450E-AE63-4A64DCA08976}" srcOrd="0" destOrd="0" presId="urn:microsoft.com/office/officeart/2005/8/layout/default"/>
    <dgm:cxn modelId="{86E2ED99-9ECB-4292-B63F-6C37CE8BBEEE}" type="presOf" srcId="{31B16D83-4DB9-490E-9953-965ABD1B66AA}" destId="{E2693377-AEC0-4105-B13C-F27760C0877C}" srcOrd="0" destOrd="0" presId="urn:microsoft.com/office/officeart/2005/8/layout/default"/>
    <dgm:cxn modelId="{F456A3AA-D18D-42D4-B9C3-BEA793D1DC15}" srcId="{5A0B6295-0AB4-4C07-BDFE-C1F7A15C00B6}" destId="{E1D0AC28-0D8A-4013-B484-E9C55F2DABA0}" srcOrd="0" destOrd="0" parTransId="{3466486C-3846-4FC8-86C9-F2040EA0ABF9}" sibTransId="{0F6DB931-09B6-41E5-90DC-A1C82C13E1C6}"/>
    <dgm:cxn modelId="{A6864BD7-567A-4EAA-B056-50F34D818020}" type="presOf" srcId="{5A0B6295-0AB4-4C07-BDFE-C1F7A15C00B6}" destId="{600F46A6-9F39-4E70-B90A-0B19E3B468F9}" srcOrd="0" destOrd="0" presId="urn:microsoft.com/office/officeart/2005/8/layout/default"/>
    <dgm:cxn modelId="{4C9CFB26-2A4D-4FB3-BA41-2A9A6F59B1D8}" type="presParOf" srcId="{600F46A6-9F39-4E70-B90A-0B19E3B468F9}" destId="{58C9F2E0-38BE-450E-AE63-4A64DCA08976}" srcOrd="0" destOrd="0" presId="urn:microsoft.com/office/officeart/2005/8/layout/default"/>
    <dgm:cxn modelId="{89421F99-0D65-426E-8432-B9F7ADFB1A45}" type="presParOf" srcId="{600F46A6-9F39-4E70-B90A-0B19E3B468F9}" destId="{A6F42D33-1275-4E00-ABF1-B46CCD7C8E80}" srcOrd="1" destOrd="0" presId="urn:microsoft.com/office/officeart/2005/8/layout/default"/>
    <dgm:cxn modelId="{FE63FB56-B51B-43FD-AD5B-9428256C3750}" type="presParOf" srcId="{600F46A6-9F39-4E70-B90A-0B19E3B468F9}" destId="{E2693377-AEC0-4105-B13C-F27760C0877C}"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172E95F0-D4D3-4E71-BDA7-E1BA95CF5EE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DC441CB1-22BA-4231-B584-8342D7490B90}">
      <dgm:prSet phldrT="[Text]" custT="1"/>
      <dgm:spPr/>
      <dgm:t>
        <a:bodyPr/>
        <a:lstStyle/>
        <a:p>
          <a:r>
            <a:rPr lang="en-GB" sz="2400" b="1" i="1" u="sng"/>
            <a:t>Emergency situations </a:t>
          </a:r>
          <a:endParaRPr lang="en-GB" sz="2400" b="1" i="1" u="sng" dirty="0"/>
        </a:p>
      </dgm:t>
    </dgm:pt>
    <dgm:pt modelId="{769F966E-9551-481F-8B0D-F9CA808BC30A}" type="parTrans" cxnId="{D866A070-8AD7-4A9C-89CD-D6F87EEA6BAC}">
      <dgm:prSet/>
      <dgm:spPr/>
      <dgm:t>
        <a:bodyPr/>
        <a:lstStyle/>
        <a:p>
          <a:endParaRPr lang="en-GB"/>
        </a:p>
      </dgm:t>
    </dgm:pt>
    <dgm:pt modelId="{BC6726D4-275C-470B-BC5B-D4C5FA9D769C}" type="sibTrans" cxnId="{D866A070-8AD7-4A9C-89CD-D6F87EEA6BAC}">
      <dgm:prSet/>
      <dgm:spPr/>
      <dgm:t>
        <a:bodyPr/>
        <a:lstStyle/>
        <a:p>
          <a:endParaRPr lang="en-GB"/>
        </a:p>
      </dgm:t>
    </dgm:pt>
    <dgm:pt modelId="{FB05EC88-BC8E-4913-A702-CCA14134914F}">
      <dgm:prSet phldrT="[Text]" custT="1"/>
      <dgm:spPr/>
      <dgm:t>
        <a:bodyPr/>
        <a:lstStyle/>
        <a:p>
          <a:r>
            <a:rPr lang="en-GB" sz="2400" b="1" i="1" u="sng"/>
            <a:t>Routine</a:t>
          </a:r>
          <a:endParaRPr lang="en-GB" sz="2400" b="1" i="1" u="sng" dirty="0"/>
        </a:p>
      </dgm:t>
    </dgm:pt>
    <dgm:pt modelId="{DB75524F-437B-4904-BEB6-D797D7998266}" type="parTrans" cxnId="{4B6FF6F5-3BC1-4DA0-8594-3033B04B678D}">
      <dgm:prSet/>
      <dgm:spPr/>
      <dgm:t>
        <a:bodyPr/>
        <a:lstStyle/>
        <a:p>
          <a:endParaRPr lang="en-GB"/>
        </a:p>
      </dgm:t>
    </dgm:pt>
    <dgm:pt modelId="{CF9B786C-18D8-4916-896C-48E508DF89B0}" type="sibTrans" cxnId="{4B6FF6F5-3BC1-4DA0-8594-3033B04B678D}">
      <dgm:prSet/>
      <dgm:spPr/>
      <dgm:t>
        <a:bodyPr/>
        <a:lstStyle/>
        <a:p>
          <a:endParaRPr lang="en-GB"/>
        </a:p>
      </dgm:t>
    </dgm:pt>
    <dgm:pt modelId="{32F77696-B5EC-4445-8D50-9EF2BD146145}">
      <dgm:prSet phldrT="[Text]" custT="1"/>
      <dgm:spPr/>
      <dgm:t>
        <a:bodyPr/>
        <a:lstStyle/>
        <a:p>
          <a:r>
            <a:rPr lang="en-GB" sz="2400" b="1" i="1" u="sng"/>
            <a:t>Ad-hoc</a:t>
          </a:r>
          <a:endParaRPr lang="en-GB" sz="2400" b="1" i="1" u="sng" dirty="0"/>
        </a:p>
      </dgm:t>
    </dgm:pt>
    <dgm:pt modelId="{D8F743AF-82F2-4329-A14A-52A452B9A43F}" type="parTrans" cxnId="{CEDEEAC1-52E3-4410-986F-4CE019E7E999}">
      <dgm:prSet/>
      <dgm:spPr/>
      <dgm:t>
        <a:bodyPr/>
        <a:lstStyle/>
        <a:p>
          <a:endParaRPr lang="en-GB"/>
        </a:p>
      </dgm:t>
    </dgm:pt>
    <dgm:pt modelId="{FF4F6ECB-CF13-4869-B8DE-FF64D8652982}" type="sibTrans" cxnId="{CEDEEAC1-52E3-4410-986F-4CE019E7E999}">
      <dgm:prSet/>
      <dgm:spPr/>
      <dgm:t>
        <a:bodyPr/>
        <a:lstStyle/>
        <a:p>
          <a:endParaRPr lang="en-GB"/>
        </a:p>
      </dgm:t>
    </dgm:pt>
    <dgm:pt modelId="{88821825-B298-492D-92D1-68777078DF3A}" type="pres">
      <dgm:prSet presAssocID="{172E95F0-D4D3-4E71-BDA7-E1BA95CF5EE2}" presName="diagram" presStyleCnt="0">
        <dgm:presLayoutVars>
          <dgm:dir/>
          <dgm:resizeHandles val="exact"/>
        </dgm:presLayoutVars>
      </dgm:prSet>
      <dgm:spPr/>
    </dgm:pt>
    <dgm:pt modelId="{7EF030B1-0778-43AB-B605-668030C5D358}" type="pres">
      <dgm:prSet presAssocID="{DC441CB1-22BA-4231-B584-8342D7490B90}" presName="node" presStyleLbl="node1" presStyleIdx="0" presStyleCnt="3" custScaleX="87275" custScaleY="69563">
        <dgm:presLayoutVars>
          <dgm:bulletEnabled val="1"/>
        </dgm:presLayoutVars>
      </dgm:prSet>
      <dgm:spPr/>
    </dgm:pt>
    <dgm:pt modelId="{0E83964D-BB02-4B9F-9F2B-A53C163A7F0B}" type="pres">
      <dgm:prSet presAssocID="{BC6726D4-275C-470B-BC5B-D4C5FA9D769C}" presName="sibTrans" presStyleCnt="0"/>
      <dgm:spPr/>
    </dgm:pt>
    <dgm:pt modelId="{EF433344-A1D8-45C9-AC32-C92B2A4F9C8D}" type="pres">
      <dgm:prSet presAssocID="{FB05EC88-BC8E-4913-A702-CCA14134914F}" presName="node" presStyleLbl="node1" presStyleIdx="1" presStyleCnt="3" custScaleX="68638" custScaleY="69563">
        <dgm:presLayoutVars>
          <dgm:bulletEnabled val="1"/>
        </dgm:presLayoutVars>
      </dgm:prSet>
      <dgm:spPr/>
    </dgm:pt>
    <dgm:pt modelId="{075BCF4B-FC51-4D9E-8C99-1756D937C36E}" type="pres">
      <dgm:prSet presAssocID="{CF9B786C-18D8-4916-896C-48E508DF89B0}" presName="sibTrans" presStyleCnt="0"/>
      <dgm:spPr/>
    </dgm:pt>
    <dgm:pt modelId="{0C2CCBFA-6D10-41F0-90CA-E24C9CEA6382}" type="pres">
      <dgm:prSet presAssocID="{32F77696-B5EC-4445-8D50-9EF2BD146145}" presName="node" presStyleLbl="node1" presStyleIdx="2" presStyleCnt="3" custScaleX="81156" custScaleY="64966">
        <dgm:presLayoutVars>
          <dgm:bulletEnabled val="1"/>
        </dgm:presLayoutVars>
      </dgm:prSet>
      <dgm:spPr/>
    </dgm:pt>
  </dgm:ptLst>
  <dgm:cxnLst>
    <dgm:cxn modelId="{86FB3B24-D14C-414C-B9CF-4F867062C69E}" type="presOf" srcId="{32F77696-B5EC-4445-8D50-9EF2BD146145}" destId="{0C2CCBFA-6D10-41F0-90CA-E24C9CEA6382}" srcOrd="0" destOrd="0" presId="urn:microsoft.com/office/officeart/2005/8/layout/default"/>
    <dgm:cxn modelId="{44ED1429-59FD-4E24-9128-34DA8F45EBAF}" type="presOf" srcId="{DC441CB1-22BA-4231-B584-8342D7490B90}" destId="{7EF030B1-0778-43AB-B605-668030C5D358}" srcOrd="0" destOrd="0" presId="urn:microsoft.com/office/officeart/2005/8/layout/default"/>
    <dgm:cxn modelId="{4AB36D45-B499-4E12-9068-7215FC191DEA}" type="presOf" srcId="{172E95F0-D4D3-4E71-BDA7-E1BA95CF5EE2}" destId="{88821825-B298-492D-92D1-68777078DF3A}" srcOrd="0" destOrd="0" presId="urn:microsoft.com/office/officeart/2005/8/layout/default"/>
    <dgm:cxn modelId="{F3927C50-0735-460A-B766-17164F1312C7}" type="presOf" srcId="{FB05EC88-BC8E-4913-A702-CCA14134914F}" destId="{EF433344-A1D8-45C9-AC32-C92B2A4F9C8D}" srcOrd="0" destOrd="0" presId="urn:microsoft.com/office/officeart/2005/8/layout/default"/>
    <dgm:cxn modelId="{D866A070-8AD7-4A9C-89CD-D6F87EEA6BAC}" srcId="{172E95F0-D4D3-4E71-BDA7-E1BA95CF5EE2}" destId="{DC441CB1-22BA-4231-B584-8342D7490B90}" srcOrd="0" destOrd="0" parTransId="{769F966E-9551-481F-8B0D-F9CA808BC30A}" sibTransId="{BC6726D4-275C-470B-BC5B-D4C5FA9D769C}"/>
    <dgm:cxn modelId="{CEDEEAC1-52E3-4410-986F-4CE019E7E999}" srcId="{172E95F0-D4D3-4E71-BDA7-E1BA95CF5EE2}" destId="{32F77696-B5EC-4445-8D50-9EF2BD146145}" srcOrd="2" destOrd="0" parTransId="{D8F743AF-82F2-4329-A14A-52A452B9A43F}" sibTransId="{FF4F6ECB-CF13-4869-B8DE-FF64D8652982}"/>
    <dgm:cxn modelId="{4B6FF6F5-3BC1-4DA0-8594-3033B04B678D}" srcId="{172E95F0-D4D3-4E71-BDA7-E1BA95CF5EE2}" destId="{FB05EC88-BC8E-4913-A702-CCA14134914F}" srcOrd="1" destOrd="0" parTransId="{DB75524F-437B-4904-BEB6-D797D7998266}" sibTransId="{CF9B786C-18D8-4916-896C-48E508DF89B0}"/>
    <dgm:cxn modelId="{511192AA-9A53-473C-BD46-389F250571AA}" type="presParOf" srcId="{88821825-B298-492D-92D1-68777078DF3A}" destId="{7EF030B1-0778-43AB-B605-668030C5D358}" srcOrd="0" destOrd="0" presId="urn:microsoft.com/office/officeart/2005/8/layout/default"/>
    <dgm:cxn modelId="{7D5A5D0F-BC95-41E6-B40E-889F4DF14C19}" type="presParOf" srcId="{88821825-B298-492D-92D1-68777078DF3A}" destId="{0E83964D-BB02-4B9F-9F2B-A53C163A7F0B}" srcOrd="1" destOrd="0" presId="urn:microsoft.com/office/officeart/2005/8/layout/default"/>
    <dgm:cxn modelId="{8603D917-5643-446E-9C24-8A57C59D29BC}" type="presParOf" srcId="{88821825-B298-492D-92D1-68777078DF3A}" destId="{EF433344-A1D8-45C9-AC32-C92B2A4F9C8D}" srcOrd="2" destOrd="0" presId="urn:microsoft.com/office/officeart/2005/8/layout/default"/>
    <dgm:cxn modelId="{749C39E0-E1B1-4874-BB76-831C8533F346}" type="presParOf" srcId="{88821825-B298-492D-92D1-68777078DF3A}" destId="{075BCF4B-FC51-4D9E-8C99-1756D937C36E}" srcOrd="3" destOrd="0" presId="urn:microsoft.com/office/officeart/2005/8/layout/default"/>
    <dgm:cxn modelId="{D30C4062-CC4E-42FD-A40B-11D234106A27}" type="presParOf" srcId="{88821825-B298-492D-92D1-68777078DF3A}" destId="{0C2CCBFA-6D10-41F0-90CA-E24C9CEA638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FEFF299-611D-457A-A6B2-08DA960456A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85D0A30-455F-422D-A166-64916962C0AB}">
      <dgm:prSet/>
      <dgm:spPr/>
      <dgm:t>
        <a:bodyPr/>
        <a:lstStyle/>
        <a:p>
          <a:r>
            <a:rPr lang="en-GB"/>
            <a:t>Any questions?</a:t>
          </a:r>
          <a:endParaRPr lang="en-US"/>
        </a:p>
      </dgm:t>
    </dgm:pt>
    <dgm:pt modelId="{34DB01DC-6417-413A-A16F-615CA63B6F7F}" type="parTrans" cxnId="{9FC222CD-ACFA-4EC1-962E-271C68B1175F}">
      <dgm:prSet/>
      <dgm:spPr/>
      <dgm:t>
        <a:bodyPr/>
        <a:lstStyle/>
        <a:p>
          <a:endParaRPr lang="en-US"/>
        </a:p>
      </dgm:t>
    </dgm:pt>
    <dgm:pt modelId="{14B86ABC-E7AC-40A7-B63C-7CDD32058A9D}" type="sibTrans" cxnId="{9FC222CD-ACFA-4EC1-962E-271C68B1175F}">
      <dgm:prSet/>
      <dgm:spPr/>
      <dgm:t>
        <a:bodyPr/>
        <a:lstStyle/>
        <a:p>
          <a:endParaRPr lang="en-US"/>
        </a:p>
      </dgm:t>
    </dgm:pt>
    <dgm:pt modelId="{3325B176-DB78-48A6-B8EE-C5EBD5142659}">
      <dgm:prSet/>
      <dgm:spPr/>
      <dgm:t>
        <a:bodyPr/>
        <a:lstStyle/>
        <a:p>
          <a:r>
            <a:rPr lang="en-GB"/>
            <a:t>Thanks for coming!</a:t>
          </a:r>
          <a:endParaRPr lang="en-US"/>
        </a:p>
      </dgm:t>
    </dgm:pt>
    <dgm:pt modelId="{92CB8D29-0954-4E4A-A68D-1B5C9D5D13CD}" type="parTrans" cxnId="{893AC097-6A26-4F3C-80A9-F06C1542DAA3}">
      <dgm:prSet/>
      <dgm:spPr/>
      <dgm:t>
        <a:bodyPr/>
        <a:lstStyle/>
        <a:p>
          <a:endParaRPr lang="en-US"/>
        </a:p>
      </dgm:t>
    </dgm:pt>
    <dgm:pt modelId="{5CAA534F-07EE-4FB6-A13B-3B967D75E929}" type="sibTrans" cxnId="{893AC097-6A26-4F3C-80A9-F06C1542DAA3}">
      <dgm:prSet/>
      <dgm:spPr/>
      <dgm:t>
        <a:bodyPr/>
        <a:lstStyle/>
        <a:p>
          <a:endParaRPr lang="en-US"/>
        </a:p>
      </dgm:t>
    </dgm:pt>
    <dgm:pt modelId="{0818A295-A345-4E18-B7E0-0983FC081FFC}">
      <dgm:prSet/>
      <dgm:spPr/>
      <dgm:t>
        <a:bodyPr/>
        <a:lstStyle/>
        <a:p>
          <a:r>
            <a:rPr lang="en-GB"/>
            <a:t>See you all next week!</a:t>
          </a:r>
          <a:endParaRPr lang="en-US"/>
        </a:p>
      </dgm:t>
    </dgm:pt>
    <dgm:pt modelId="{EF969271-4C36-4D52-BC6B-5C00EF633041}" type="parTrans" cxnId="{DE1B546B-0AB6-4051-A124-A7AB69E652A5}">
      <dgm:prSet/>
      <dgm:spPr/>
      <dgm:t>
        <a:bodyPr/>
        <a:lstStyle/>
        <a:p>
          <a:endParaRPr lang="en-US"/>
        </a:p>
      </dgm:t>
    </dgm:pt>
    <dgm:pt modelId="{98184FEB-0538-4F58-AD96-F276BF935456}" type="sibTrans" cxnId="{DE1B546B-0AB6-4051-A124-A7AB69E652A5}">
      <dgm:prSet/>
      <dgm:spPr/>
      <dgm:t>
        <a:bodyPr/>
        <a:lstStyle/>
        <a:p>
          <a:endParaRPr lang="en-US"/>
        </a:p>
      </dgm:t>
    </dgm:pt>
    <dgm:pt modelId="{D63EB342-ECE9-4B27-8F8F-783371EF2D09}" type="pres">
      <dgm:prSet presAssocID="{0FEFF299-611D-457A-A6B2-08DA960456AF}" presName="linear" presStyleCnt="0">
        <dgm:presLayoutVars>
          <dgm:animLvl val="lvl"/>
          <dgm:resizeHandles val="exact"/>
        </dgm:presLayoutVars>
      </dgm:prSet>
      <dgm:spPr/>
    </dgm:pt>
    <dgm:pt modelId="{595AE656-1DB8-4B2A-BB3E-B27FF16E7D5F}" type="pres">
      <dgm:prSet presAssocID="{F85D0A30-455F-422D-A166-64916962C0AB}" presName="parentText" presStyleLbl="node1" presStyleIdx="0" presStyleCnt="3">
        <dgm:presLayoutVars>
          <dgm:chMax val="0"/>
          <dgm:bulletEnabled val="1"/>
        </dgm:presLayoutVars>
      </dgm:prSet>
      <dgm:spPr/>
    </dgm:pt>
    <dgm:pt modelId="{9540E31C-54C8-44D3-BA9D-0F54512945AE}" type="pres">
      <dgm:prSet presAssocID="{14B86ABC-E7AC-40A7-B63C-7CDD32058A9D}" presName="spacer" presStyleCnt="0"/>
      <dgm:spPr/>
    </dgm:pt>
    <dgm:pt modelId="{6D698E3D-EE50-46B0-9F4C-040B9D4D60AC}" type="pres">
      <dgm:prSet presAssocID="{3325B176-DB78-48A6-B8EE-C5EBD5142659}" presName="parentText" presStyleLbl="node1" presStyleIdx="1" presStyleCnt="3">
        <dgm:presLayoutVars>
          <dgm:chMax val="0"/>
          <dgm:bulletEnabled val="1"/>
        </dgm:presLayoutVars>
      </dgm:prSet>
      <dgm:spPr/>
    </dgm:pt>
    <dgm:pt modelId="{2B044D87-FDA2-4E8D-B1EF-E17745A1BE94}" type="pres">
      <dgm:prSet presAssocID="{5CAA534F-07EE-4FB6-A13B-3B967D75E929}" presName="spacer" presStyleCnt="0"/>
      <dgm:spPr/>
    </dgm:pt>
    <dgm:pt modelId="{BB112A79-9318-438E-B73C-FEF68DFFF40A}" type="pres">
      <dgm:prSet presAssocID="{0818A295-A345-4E18-B7E0-0983FC081FFC}" presName="parentText" presStyleLbl="node1" presStyleIdx="2" presStyleCnt="3">
        <dgm:presLayoutVars>
          <dgm:chMax val="0"/>
          <dgm:bulletEnabled val="1"/>
        </dgm:presLayoutVars>
      </dgm:prSet>
      <dgm:spPr/>
    </dgm:pt>
  </dgm:ptLst>
  <dgm:cxnLst>
    <dgm:cxn modelId="{430A640A-0366-4144-B7E5-D84A6AC359B7}" type="presOf" srcId="{F85D0A30-455F-422D-A166-64916962C0AB}" destId="{595AE656-1DB8-4B2A-BB3E-B27FF16E7D5F}" srcOrd="0" destOrd="0" presId="urn:microsoft.com/office/officeart/2005/8/layout/vList2"/>
    <dgm:cxn modelId="{86DBD31C-C8D0-4513-9563-EA2685BDE42F}" type="presOf" srcId="{0818A295-A345-4E18-B7E0-0983FC081FFC}" destId="{BB112A79-9318-438E-B73C-FEF68DFFF40A}" srcOrd="0" destOrd="0" presId="urn:microsoft.com/office/officeart/2005/8/layout/vList2"/>
    <dgm:cxn modelId="{DE1B546B-0AB6-4051-A124-A7AB69E652A5}" srcId="{0FEFF299-611D-457A-A6B2-08DA960456AF}" destId="{0818A295-A345-4E18-B7E0-0983FC081FFC}" srcOrd="2" destOrd="0" parTransId="{EF969271-4C36-4D52-BC6B-5C00EF633041}" sibTransId="{98184FEB-0538-4F58-AD96-F276BF935456}"/>
    <dgm:cxn modelId="{26D3798D-F0A3-4AEC-8EEF-A52F14B4D20A}" type="presOf" srcId="{3325B176-DB78-48A6-B8EE-C5EBD5142659}" destId="{6D698E3D-EE50-46B0-9F4C-040B9D4D60AC}" srcOrd="0" destOrd="0" presId="urn:microsoft.com/office/officeart/2005/8/layout/vList2"/>
    <dgm:cxn modelId="{893AC097-6A26-4F3C-80A9-F06C1542DAA3}" srcId="{0FEFF299-611D-457A-A6B2-08DA960456AF}" destId="{3325B176-DB78-48A6-B8EE-C5EBD5142659}" srcOrd="1" destOrd="0" parTransId="{92CB8D29-0954-4E4A-A68D-1B5C9D5D13CD}" sibTransId="{5CAA534F-07EE-4FB6-A13B-3B967D75E929}"/>
    <dgm:cxn modelId="{1C8B6BBC-0464-4677-8CD9-A9F2090B4B43}" type="presOf" srcId="{0FEFF299-611D-457A-A6B2-08DA960456AF}" destId="{D63EB342-ECE9-4B27-8F8F-783371EF2D09}" srcOrd="0" destOrd="0" presId="urn:microsoft.com/office/officeart/2005/8/layout/vList2"/>
    <dgm:cxn modelId="{9FC222CD-ACFA-4EC1-962E-271C68B1175F}" srcId="{0FEFF299-611D-457A-A6B2-08DA960456AF}" destId="{F85D0A30-455F-422D-A166-64916962C0AB}" srcOrd="0" destOrd="0" parTransId="{34DB01DC-6417-413A-A16F-615CA63B6F7F}" sibTransId="{14B86ABC-E7AC-40A7-B63C-7CDD32058A9D}"/>
    <dgm:cxn modelId="{30F5C4D8-3931-4AE0-9231-9D2E1FE58471}" type="presParOf" srcId="{D63EB342-ECE9-4B27-8F8F-783371EF2D09}" destId="{595AE656-1DB8-4B2A-BB3E-B27FF16E7D5F}" srcOrd="0" destOrd="0" presId="urn:microsoft.com/office/officeart/2005/8/layout/vList2"/>
    <dgm:cxn modelId="{590ECC02-3F46-4BD0-BE45-8281FECA9505}" type="presParOf" srcId="{D63EB342-ECE9-4B27-8F8F-783371EF2D09}" destId="{9540E31C-54C8-44D3-BA9D-0F54512945AE}" srcOrd="1" destOrd="0" presId="urn:microsoft.com/office/officeart/2005/8/layout/vList2"/>
    <dgm:cxn modelId="{79E6FC45-2031-40FF-879C-41C6F9DCF627}" type="presParOf" srcId="{D63EB342-ECE9-4B27-8F8F-783371EF2D09}" destId="{6D698E3D-EE50-46B0-9F4C-040B9D4D60AC}" srcOrd="2" destOrd="0" presId="urn:microsoft.com/office/officeart/2005/8/layout/vList2"/>
    <dgm:cxn modelId="{3C5C638B-8CF4-4EE1-A43F-8B4CBA39EC8D}" type="presParOf" srcId="{D63EB342-ECE9-4B27-8F8F-783371EF2D09}" destId="{2B044D87-FDA2-4E8D-B1EF-E17745A1BE94}" srcOrd="3" destOrd="0" presId="urn:microsoft.com/office/officeart/2005/8/layout/vList2"/>
    <dgm:cxn modelId="{EF579CF3-9B17-4A2E-9F92-902E75936C7C}" type="presParOf" srcId="{D63EB342-ECE9-4B27-8F8F-783371EF2D09}" destId="{BB112A79-9318-438E-B73C-FEF68DFFF4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87298-44DE-4D4D-AD45-2A185531106F}">
      <dsp:nvSpPr>
        <dsp:cNvPr id="0" name=""/>
        <dsp:cNvSpPr/>
      </dsp:nvSpPr>
      <dsp:spPr>
        <a:xfrm>
          <a:off x="0" y="69508"/>
          <a:ext cx="7559504" cy="1979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Offenders make choices about committing crime based on anticipated risks and rewards</a:t>
          </a:r>
          <a:endParaRPr lang="en-US" sz="3600" kern="1200"/>
        </a:p>
      </dsp:txBody>
      <dsp:txXfrm>
        <a:off x="96638" y="166146"/>
        <a:ext cx="7366228" cy="1786364"/>
      </dsp:txXfrm>
    </dsp:sp>
    <dsp:sp modelId="{AA2A7A75-A2AB-4E32-8228-55632239CBF0}">
      <dsp:nvSpPr>
        <dsp:cNvPr id="0" name=""/>
        <dsp:cNvSpPr/>
      </dsp:nvSpPr>
      <dsp:spPr>
        <a:xfrm>
          <a:off x="0" y="2152828"/>
          <a:ext cx="7559504" cy="19796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RCT suggests that, if given the right “opportunity”, any person will commit a crime</a:t>
          </a:r>
          <a:endParaRPr lang="en-US" sz="3600" kern="1200"/>
        </a:p>
      </dsp:txBody>
      <dsp:txXfrm>
        <a:off x="96638" y="2249466"/>
        <a:ext cx="7366228" cy="1786364"/>
      </dsp:txXfrm>
    </dsp:sp>
    <dsp:sp modelId="{E7DC0912-90D0-47AA-8CC9-8AE4B0635621}">
      <dsp:nvSpPr>
        <dsp:cNvPr id="0" name=""/>
        <dsp:cNvSpPr/>
      </dsp:nvSpPr>
      <dsp:spPr>
        <a:xfrm>
          <a:off x="0" y="4236148"/>
          <a:ext cx="7559504" cy="1979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Individuals will decide </a:t>
          </a:r>
          <a:r>
            <a:rPr lang="en-GB" sz="3600" i="1" kern="1200"/>
            <a:t>not</a:t>
          </a:r>
          <a:r>
            <a:rPr lang="en-GB" sz="3600" kern="1200"/>
            <a:t> to commit a crime when the risks are too high</a:t>
          </a:r>
          <a:endParaRPr lang="en-US" sz="3600" kern="1200"/>
        </a:p>
      </dsp:txBody>
      <dsp:txXfrm>
        <a:off x="96638" y="4332786"/>
        <a:ext cx="7366228" cy="17863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BAFED-2DA5-438C-BC90-870DA8FDA0A0}">
      <dsp:nvSpPr>
        <dsp:cNvPr id="0" name=""/>
        <dsp:cNvSpPr/>
      </dsp:nvSpPr>
      <dsp:spPr>
        <a:xfrm>
          <a:off x="0" y="360973"/>
          <a:ext cx="7559504" cy="2237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Motivated offender, suitable target, lack of capable guardian</a:t>
          </a:r>
          <a:endParaRPr lang="en-US" sz="4000" kern="1200"/>
        </a:p>
      </dsp:txBody>
      <dsp:txXfrm>
        <a:off x="109232" y="470205"/>
        <a:ext cx="7341040" cy="2019161"/>
      </dsp:txXfrm>
    </dsp:sp>
    <dsp:sp modelId="{FA782470-6A55-4A66-92B1-7625126ABB38}">
      <dsp:nvSpPr>
        <dsp:cNvPr id="0" name=""/>
        <dsp:cNvSpPr/>
      </dsp:nvSpPr>
      <dsp:spPr>
        <a:xfrm>
          <a:off x="0" y="2713798"/>
          <a:ext cx="7559504" cy="223762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Focuses on how opportunities for crime change based on changes in behaviour on a societal level</a:t>
          </a:r>
          <a:endParaRPr lang="en-US" sz="4000" kern="1200"/>
        </a:p>
      </dsp:txBody>
      <dsp:txXfrm>
        <a:off x="109232" y="2823030"/>
        <a:ext cx="7341040" cy="2019161"/>
      </dsp:txXfrm>
    </dsp:sp>
    <dsp:sp modelId="{C5CEA1A9-368C-4393-AB26-6856ED771B3B}">
      <dsp:nvSpPr>
        <dsp:cNvPr id="0" name=""/>
        <dsp:cNvSpPr/>
      </dsp:nvSpPr>
      <dsp:spPr>
        <a:xfrm>
          <a:off x="0" y="4951423"/>
          <a:ext cx="7559504" cy="97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GB" sz="3100" kern="1200"/>
            <a:t>E.g. the use of the internet to commit crimes</a:t>
          </a:r>
          <a:endParaRPr lang="en-US" sz="3100" kern="1200"/>
        </a:p>
      </dsp:txBody>
      <dsp:txXfrm>
        <a:off x="0" y="4951423"/>
        <a:ext cx="7559504" cy="9729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E7028-87AD-4748-92A9-991D779D1958}">
      <dsp:nvSpPr>
        <dsp:cNvPr id="0" name=""/>
        <dsp:cNvSpPr/>
      </dsp:nvSpPr>
      <dsp:spPr>
        <a:xfrm>
          <a:off x="0" y="75523"/>
          <a:ext cx="7559504" cy="2000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Criminals or their networks commit crimes when there is a 'triggering event'. A triggering event starts a process by which an individual locates a potential target or victim that fits within the crime template.</a:t>
          </a:r>
          <a:endParaRPr lang="en-US" sz="2300" kern="1200"/>
        </a:p>
      </dsp:txBody>
      <dsp:txXfrm>
        <a:off x="97661" y="173184"/>
        <a:ext cx="7364182" cy="1805268"/>
      </dsp:txXfrm>
    </dsp:sp>
    <dsp:sp modelId="{E5EDF138-E502-4C4A-AFFE-0DE9AD884B0B}">
      <dsp:nvSpPr>
        <dsp:cNvPr id="0" name=""/>
        <dsp:cNvSpPr/>
      </dsp:nvSpPr>
      <dsp:spPr>
        <a:xfrm>
          <a:off x="0" y="2142353"/>
          <a:ext cx="7559504" cy="20005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There is a limited range within every individual's daily activities. Typically the range depends upon different nodes of activity such as work, school, home, entertainment, or social gathering areas and along the ordinary pathways between these nodes.</a:t>
          </a:r>
          <a:endParaRPr lang="en-US" sz="2300" kern="1200"/>
        </a:p>
      </dsp:txBody>
      <dsp:txXfrm>
        <a:off x="97661" y="2240014"/>
        <a:ext cx="7364182" cy="1805268"/>
      </dsp:txXfrm>
    </dsp:sp>
    <dsp:sp modelId="{5D8DD609-7303-407A-A0D5-4AA0EF756F84}">
      <dsp:nvSpPr>
        <dsp:cNvPr id="0" name=""/>
        <dsp:cNvSpPr/>
      </dsp:nvSpPr>
      <dsp:spPr>
        <a:xfrm>
          <a:off x="0" y="4209183"/>
          <a:ext cx="7559504" cy="20005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Criminals have typical spatio-temporal movement patterns similar to that of a law-abiding person. As a result, the most probable area for a criminal to break the law is not far from their normal activity and awareness space.</a:t>
          </a:r>
          <a:endParaRPr lang="en-US" sz="2300" kern="1200"/>
        </a:p>
      </dsp:txBody>
      <dsp:txXfrm>
        <a:off x="97661" y="4306844"/>
        <a:ext cx="7364182" cy="18052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BAF25-5672-46E3-86BB-BC54D08608C9}">
      <dsp:nvSpPr>
        <dsp:cNvPr id="0" name=""/>
        <dsp:cNvSpPr/>
      </dsp:nvSpPr>
      <dsp:spPr>
        <a:xfrm>
          <a:off x="0" y="418528"/>
          <a:ext cx="7559504" cy="2691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Possible targets and victims usually have passive or active locations or activity spaces that share boundaries with the activity spaces or awareness space of offenders. The possible targets and victims end up being real targets or victims once the offender's willingness to break the law is set off. It is also necessary for the potential target or victim to fit the offender's crime template.</a:t>
          </a:r>
          <a:endParaRPr lang="en-US" sz="2300" kern="1200"/>
        </a:p>
      </dsp:txBody>
      <dsp:txXfrm>
        <a:off x="131364" y="549892"/>
        <a:ext cx="7296776" cy="2428272"/>
      </dsp:txXfrm>
    </dsp:sp>
    <dsp:sp modelId="{DFB5851B-BB6A-4AA9-A0CC-1ED4F93AD307}">
      <dsp:nvSpPr>
        <dsp:cNvPr id="0" name=""/>
        <dsp:cNvSpPr/>
      </dsp:nvSpPr>
      <dsp:spPr>
        <a:xfrm>
          <a:off x="0" y="3175768"/>
          <a:ext cx="7559504" cy="26910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When the prior rules operate within the built urban form. Crime generators are created by high flows of people through and to nodal activity points. Crime attractors are created when targets are located at nodal activity points of individuals who have a greater willingness to commit crimes.</a:t>
          </a:r>
          <a:endParaRPr lang="en-US" sz="2300" kern="1200"/>
        </a:p>
      </dsp:txBody>
      <dsp:txXfrm>
        <a:off x="131364" y="3307132"/>
        <a:ext cx="7296776" cy="242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F4150-53C2-407D-9032-5BECB69F9AD0}">
      <dsp:nvSpPr>
        <dsp:cNvPr id="0" name=""/>
        <dsp:cNvSpPr/>
      </dsp:nvSpPr>
      <dsp:spPr>
        <a:xfrm>
          <a:off x="0" y="11818"/>
          <a:ext cx="7559504" cy="30689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People and places that have been victimised in the past have a higher likelihood of being victimised again</a:t>
          </a:r>
          <a:endParaRPr lang="en-US" sz="4300" kern="1200"/>
        </a:p>
      </dsp:txBody>
      <dsp:txXfrm>
        <a:off x="149812" y="161630"/>
        <a:ext cx="7259880" cy="2769286"/>
      </dsp:txXfrm>
    </dsp:sp>
    <dsp:sp modelId="{3E1D3C88-1C87-4461-8051-2D618D8DE74C}">
      <dsp:nvSpPr>
        <dsp:cNvPr id="0" name=""/>
        <dsp:cNvSpPr/>
      </dsp:nvSpPr>
      <dsp:spPr>
        <a:xfrm>
          <a:off x="0" y="3204568"/>
          <a:ext cx="7559504" cy="30689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This can identify patterns of opportunity</a:t>
          </a:r>
          <a:endParaRPr lang="en-US" sz="4300" kern="1200"/>
        </a:p>
      </dsp:txBody>
      <dsp:txXfrm>
        <a:off x="149812" y="3354380"/>
        <a:ext cx="7259880" cy="27692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9D28B-59B2-4A08-9CAC-80D0ECE77D57}">
      <dsp:nvSpPr>
        <dsp:cNvPr id="0" name=""/>
        <dsp:cNvSpPr/>
      </dsp:nvSpPr>
      <dsp:spPr>
        <a:xfrm>
          <a:off x="0" y="25656"/>
          <a:ext cx="7559504" cy="1391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Repeat Offenders</a:t>
          </a:r>
          <a:endParaRPr lang="en-US" sz="5800" kern="1200"/>
        </a:p>
      </dsp:txBody>
      <dsp:txXfrm>
        <a:off x="67909" y="93565"/>
        <a:ext cx="7423686" cy="1255312"/>
      </dsp:txXfrm>
    </dsp:sp>
    <dsp:sp modelId="{AF9A25A6-4821-4599-B72E-B82AA9AB51E3}">
      <dsp:nvSpPr>
        <dsp:cNvPr id="0" name=""/>
        <dsp:cNvSpPr/>
      </dsp:nvSpPr>
      <dsp:spPr>
        <a:xfrm>
          <a:off x="0" y="1416786"/>
          <a:ext cx="7559504" cy="204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73660" rIns="412496" bIns="73660" numCol="1" spcCol="1270" anchor="t" anchorCtr="0">
          <a:noAutofit/>
        </a:bodyPr>
        <a:lstStyle/>
        <a:p>
          <a:pPr marL="285750" lvl="1" indent="-285750" algn="l" defTabSz="2000250">
            <a:lnSpc>
              <a:spcPct val="90000"/>
            </a:lnSpc>
            <a:spcBef>
              <a:spcPct val="0"/>
            </a:spcBef>
            <a:spcAft>
              <a:spcPct val="20000"/>
            </a:spcAft>
            <a:buChar char="•"/>
          </a:pPr>
          <a:r>
            <a:rPr lang="en-GB" sz="4500" kern="1200"/>
            <a:t>Individuals who commit a disproportionate amount of crime</a:t>
          </a:r>
          <a:endParaRPr lang="en-US" sz="4500" kern="1200"/>
        </a:p>
      </dsp:txBody>
      <dsp:txXfrm>
        <a:off x="0" y="1416786"/>
        <a:ext cx="7559504" cy="2041019"/>
      </dsp:txXfrm>
    </dsp:sp>
    <dsp:sp modelId="{6B3667D5-AEAE-4091-8793-5B5D49CBD79A}">
      <dsp:nvSpPr>
        <dsp:cNvPr id="0" name=""/>
        <dsp:cNvSpPr/>
      </dsp:nvSpPr>
      <dsp:spPr>
        <a:xfrm>
          <a:off x="0" y="3457806"/>
          <a:ext cx="7559504" cy="13911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Hot Spots</a:t>
          </a:r>
          <a:endParaRPr lang="en-US" sz="5800" kern="1200"/>
        </a:p>
      </dsp:txBody>
      <dsp:txXfrm>
        <a:off x="67909" y="3525715"/>
        <a:ext cx="7423686" cy="1255312"/>
      </dsp:txXfrm>
    </dsp:sp>
    <dsp:sp modelId="{DD489D7F-8C67-4B3F-B77D-5870A6E0B5E0}">
      <dsp:nvSpPr>
        <dsp:cNvPr id="0" name=""/>
        <dsp:cNvSpPr/>
      </dsp:nvSpPr>
      <dsp:spPr>
        <a:xfrm>
          <a:off x="0" y="4848936"/>
          <a:ext cx="7559504" cy="1410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73660" rIns="412496" bIns="73660" numCol="1" spcCol="1270" anchor="t" anchorCtr="0">
          <a:noAutofit/>
        </a:bodyPr>
        <a:lstStyle/>
        <a:p>
          <a:pPr marL="285750" lvl="1" indent="-285750" algn="l" defTabSz="2000250">
            <a:lnSpc>
              <a:spcPct val="90000"/>
            </a:lnSpc>
            <a:spcBef>
              <a:spcPct val="0"/>
            </a:spcBef>
            <a:spcAft>
              <a:spcPct val="20000"/>
            </a:spcAft>
            <a:buChar char="•"/>
          </a:pPr>
          <a:r>
            <a:rPr lang="en-GB" sz="4500" kern="1200"/>
            <a:t>Areas and places where many crimes occur</a:t>
          </a:r>
          <a:endParaRPr lang="en-US" sz="4500" kern="1200"/>
        </a:p>
      </dsp:txBody>
      <dsp:txXfrm>
        <a:off x="0" y="4848936"/>
        <a:ext cx="7559504" cy="14107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91C04-AA6B-4E85-A970-D0D061B7E7E3}">
      <dsp:nvSpPr>
        <dsp:cNvPr id="0" name=""/>
        <dsp:cNvSpPr/>
      </dsp:nvSpPr>
      <dsp:spPr>
        <a:xfrm>
          <a:off x="0" y="229888"/>
          <a:ext cx="7559504" cy="863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Risky Facilities</a:t>
          </a:r>
          <a:endParaRPr lang="en-US" sz="3600" kern="1200"/>
        </a:p>
      </dsp:txBody>
      <dsp:txXfrm>
        <a:off x="42151" y="272039"/>
        <a:ext cx="7475202" cy="779158"/>
      </dsp:txXfrm>
    </dsp:sp>
    <dsp:sp modelId="{1C4ABD48-19EA-4D77-A5C0-284FDE832F27}">
      <dsp:nvSpPr>
        <dsp:cNvPr id="0" name=""/>
        <dsp:cNvSpPr/>
      </dsp:nvSpPr>
      <dsp:spPr>
        <a:xfrm>
          <a:off x="0" y="1093348"/>
          <a:ext cx="7559504" cy="2049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This theory postulates that only a small proportion of any specific type of facility will account for the majority of crime and disorder problems experienced or produced by the group of facilities as a whole</a:t>
          </a:r>
          <a:endParaRPr lang="en-US" sz="2800" kern="1200"/>
        </a:p>
      </dsp:txBody>
      <dsp:txXfrm>
        <a:off x="0" y="1093348"/>
        <a:ext cx="7559504" cy="2049300"/>
      </dsp:txXfrm>
    </dsp:sp>
    <dsp:sp modelId="{F80012C8-BBFD-4F1E-B355-6FEEEEFE8C83}">
      <dsp:nvSpPr>
        <dsp:cNvPr id="0" name=""/>
        <dsp:cNvSpPr/>
      </dsp:nvSpPr>
      <dsp:spPr>
        <a:xfrm>
          <a:off x="0" y="3142648"/>
          <a:ext cx="7559504" cy="8634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Hot Products</a:t>
          </a:r>
          <a:endParaRPr lang="en-US" sz="3600" kern="1200"/>
        </a:p>
      </dsp:txBody>
      <dsp:txXfrm>
        <a:off x="42151" y="3184799"/>
        <a:ext cx="7475202" cy="779158"/>
      </dsp:txXfrm>
    </dsp:sp>
    <dsp:sp modelId="{626D4567-1EC5-473B-B8B8-8B950CB0E847}">
      <dsp:nvSpPr>
        <dsp:cNvPr id="0" name=""/>
        <dsp:cNvSpPr/>
      </dsp:nvSpPr>
      <dsp:spPr>
        <a:xfrm>
          <a:off x="0" y="4006108"/>
          <a:ext cx="7559504" cy="2049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The term “hot products” is used to describe the items most likely to be targeted by thieves. The home office uses the acronym C.R.A.V.E.D to describe objects (Concealable, Removable, Available, Valuable, Enjoyable, Disposable)</a:t>
          </a:r>
          <a:endParaRPr lang="en-US" sz="2800" kern="1200"/>
        </a:p>
      </dsp:txBody>
      <dsp:txXfrm>
        <a:off x="0" y="4006108"/>
        <a:ext cx="7559504" cy="20493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106D8-3277-4D59-A672-17A59A8127CB}">
      <dsp:nvSpPr>
        <dsp:cNvPr id="0" name=""/>
        <dsp:cNvSpPr/>
      </dsp:nvSpPr>
      <dsp:spPr>
        <a:xfrm>
          <a:off x="0" y="0"/>
          <a:ext cx="75595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AF922-595C-45F7-9F6E-F2BDC94AA705}">
      <dsp:nvSpPr>
        <dsp:cNvPr id="0" name=""/>
        <dsp:cNvSpPr/>
      </dsp:nvSpPr>
      <dsp:spPr>
        <a:xfrm>
          <a:off x="0" y="0"/>
          <a:ext cx="7559504" cy="314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Front line officers can will receive info from the community that they police.</a:t>
          </a:r>
          <a:endParaRPr lang="en-US" sz="4100" kern="1200"/>
        </a:p>
      </dsp:txBody>
      <dsp:txXfrm>
        <a:off x="0" y="0"/>
        <a:ext cx="7559504" cy="3142648"/>
      </dsp:txXfrm>
    </dsp:sp>
    <dsp:sp modelId="{8F45DFC8-C73B-4CC4-9C97-32487FDA3DE2}">
      <dsp:nvSpPr>
        <dsp:cNvPr id="0" name=""/>
        <dsp:cNvSpPr/>
      </dsp:nvSpPr>
      <dsp:spPr>
        <a:xfrm>
          <a:off x="0" y="3142648"/>
          <a:ext cx="755950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8D7510-70B4-4F53-9F6E-13BE606857F3}">
      <dsp:nvSpPr>
        <dsp:cNvPr id="0" name=""/>
        <dsp:cNvSpPr/>
      </dsp:nvSpPr>
      <dsp:spPr>
        <a:xfrm>
          <a:off x="0" y="3142648"/>
          <a:ext cx="7559504" cy="3142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That information will only be forthcoming if the officer instils confidence in the community and maintains useful communication</a:t>
          </a:r>
          <a:endParaRPr lang="en-US" sz="4100" kern="1200"/>
        </a:p>
      </dsp:txBody>
      <dsp:txXfrm>
        <a:off x="0" y="3142648"/>
        <a:ext cx="7559504" cy="31426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BB685-69BB-4FE8-A138-CEFD7F948BA2}">
      <dsp:nvSpPr>
        <dsp:cNvPr id="0" name=""/>
        <dsp:cNvSpPr/>
      </dsp:nvSpPr>
      <dsp:spPr>
        <a:xfrm>
          <a:off x="0" y="446158"/>
          <a:ext cx="7559504" cy="2835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74904" rIns="5867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Directly/indirectly obtained info</a:t>
          </a:r>
          <a:endParaRPr lang="en-US" sz="1800" kern="1200"/>
        </a:p>
        <a:p>
          <a:pPr marL="171450" lvl="1" indent="-171450" algn="l" defTabSz="800100">
            <a:lnSpc>
              <a:spcPct val="90000"/>
            </a:lnSpc>
            <a:spcBef>
              <a:spcPct val="0"/>
            </a:spcBef>
            <a:spcAft>
              <a:spcPct val="15000"/>
            </a:spcAft>
            <a:buChar char="•"/>
          </a:pPr>
          <a:r>
            <a:rPr lang="en-GB" sz="1800" kern="1200"/>
            <a:t>CHIS/Test Purchase by undercover officers</a:t>
          </a:r>
          <a:endParaRPr lang="en-US" sz="1800" kern="1200"/>
        </a:p>
        <a:p>
          <a:pPr marL="171450" lvl="1" indent="-171450" algn="l" defTabSz="800100">
            <a:lnSpc>
              <a:spcPct val="90000"/>
            </a:lnSpc>
            <a:spcBef>
              <a:spcPct val="0"/>
            </a:spcBef>
            <a:spcAft>
              <a:spcPct val="15000"/>
            </a:spcAft>
            <a:buChar char="•"/>
          </a:pPr>
          <a:r>
            <a:rPr lang="en-GB" sz="1800" kern="1200"/>
            <a:t>Police Intelligence database</a:t>
          </a:r>
          <a:endParaRPr lang="en-US" sz="1800" kern="1200"/>
        </a:p>
        <a:p>
          <a:pPr marL="171450" lvl="1" indent="-171450" algn="l" defTabSz="800100">
            <a:lnSpc>
              <a:spcPct val="90000"/>
            </a:lnSpc>
            <a:spcBef>
              <a:spcPct val="0"/>
            </a:spcBef>
            <a:spcAft>
              <a:spcPct val="15000"/>
            </a:spcAft>
            <a:buChar char="•"/>
          </a:pPr>
          <a:r>
            <a:rPr lang="en-GB" sz="1800" kern="1200"/>
            <a:t>Police National Database</a:t>
          </a:r>
          <a:endParaRPr lang="en-US" sz="1800" kern="1200"/>
        </a:p>
        <a:p>
          <a:pPr marL="171450" lvl="1" indent="-171450" algn="l" defTabSz="800100">
            <a:lnSpc>
              <a:spcPct val="90000"/>
            </a:lnSpc>
            <a:spcBef>
              <a:spcPct val="0"/>
            </a:spcBef>
            <a:spcAft>
              <a:spcPct val="15000"/>
            </a:spcAft>
            <a:buChar char="•"/>
          </a:pPr>
          <a:r>
            <a:rPr lang="en-GB" sz="1800" kern="1200"/>
            <a:t>Social Networking Sites</a:t>
          </a:r>
          <a:endParaRPr lang="en-US" sz="1800" kern="1200"/>
        </a:p>
        <a:p>
          <a:pPr marL="171450" lvl="1" indent="-171450" algn="l" defTabSz="800100">
            <a:lnSpc>
              <a:spcPct val="90000"/>
            </a:lnSpc>
            <a:spcBef>
              <a:spcPct val="0"/>
            </a:spcBef>
            <a:spcAft>
              <a:spcPct val="15000"/>
            </a:spcAft>
            <a:buChar char="•"/>
          </a:pPr>
          <a:r>
            <a:rPr lang="en-GB" sz="1800" kern="1200"/>
            <a:t>Open Sources (google)</a:t>
          </a:r>
          <a:endParaRPr lang="en-US" sz="1800" kern="1200"/>
        </a:p>
        <a:p>
          <a:pPr marL="171450" lvl="1" indent="-171450" algn="l" defTabSz="800100">
            <a:lnSpc>
              <a:spcPct val="90000"/>
            </a:lnSpc>
            <a:spcBef>
              <a:spcPct val="0"/>
            </a:spcBef>
            <a:spcAft>
              <a:spcPct val="15000"/>
            </a:spcAft>
            <a:buChar char="•"/>
          </a:pPr>
          <a:r>
            <a:rPr lang="en-GB" sz="1800" kern="1200"/>
            <a:t>Supervisor</a:t>
          </a:r>
          <a:endParaRPr lang="en-US" sz="1800" kern="1200"/>
        </a:p>
        <a:p>
          <a:pPr marL="171450" lvl="1" indent="-171450" algn="l" defTabSz="800100">
            <a:lnSpc>
              <a:spcPct val="90000"/>
            </a:lnSpc>
            <a:spcBef>
              <a:spcPct val="0"/>
            </a:spcBef>
            <a:spcAft>
              <a:spcPct val="15000"/>
            </a:spcAft>
            <a:buChar char="•"/>
          </a:pPr>
          <a:r>
            <a:rPr lang="en-GB" sz="1800" kern="1200"/>
            <a:t>Specialist Departments (e.g. Public Protection)</a:t>
          </a:r>
          <a:endParaRPr lang="en-US" sz="1800" kern="1200"/>
        </a:p>
      </dsp:txBody>
      <dsp:txXfrm>
        <a:off x="0" y="446158"/>
        <a:ext cx="7559504" cy="2835000"/>
      </dsp:txXfrm>
    </dsp:sp>
    <dsp:sp modelId="{4BCB0EBB-8658-435A-AE1C-84B080FA2F6F}">
      <dsp:nvSpPr>
        <dsp:cNvPr id="0" name=""/>
        <dsp:cNvSpPr/>
      </dsp:nvSpPr>
      <dsp:spPr>
        <a:xfrm>
          <a:off x="377975" y="180478"/>
          <a:ext cx="5291652" cy="5313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800100">
            <a:lnSpc>
              <a:spcPct val="90000"/>
            </a:lnSpc>
            <a:spcBef>
              <a:spcPct val="0"/>
            </a:spcBef>
            <a:spcAft>
              <a:spcPct val="35000"/>
            </a:spcAft>
            <a:buNone/>
          </a:pPr>
          <a:r>
            <a:rPr lang="en-GB" sz="1800" kern="1200"/>
            <a:t>Internal</a:t>
          </a:r>
          <a:endParaRPr lang="en-US" sz="1800" kern="1200"/>
        </a:p>
      </dsp:txBody>
      <dsp:txXfrm>
        <a:off x="403914" y="206417"/>
        <a:ext cx="5239774" cy="479482"/>
      </dsp:txXfrm>
    </dsp:sp>
    <dsp:sp modelId="{AD33CDE5-439A-48C2-9347-C3B284A94419}">
      <dsp:nvSpPr>
        <dsp:cNvPr id="0" name=""/>
        <dsp:cNvSpPr/>
      </dsp:nvSpPr>
      <dsp:spPr>
        <a:xfrm>
          <a:off x="0" y="3644038"/>
          <a:ext cx="7559504" cy="104895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74904" rIns="5867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Partner Agencies 0 e.g. Local Authorities, YOT’s, Education/schools</a:t>
          </a:r>
          <a:endParaRPr lang="en-US" sz="1800" kern="1200"/>
        </a:p>
        <a:p>
          <a:pPr marL="171450" lvl="1" indent="-171450" algn="l" defTabSz="800100">
            <a:lnSpc>
              <a:spcPct val="90000"/>
            </a:lnSpc>
            <a:spcBef>
              <a:spcPct val="0"/>
            </a:spcBef>
            <a:spcAft>
              <a:spcPct val="15000"/>
            </a:spcAft>
            <a:buChar char="•"/>
          </a:pPr>
          <a:r>
            <a:rPr lang="en-GB" sz="1800" kern="1200"/>
            <a:t>House-to-house enquiries</a:t>
          </a:r>
          <a:endParaRPr lang="en-US" sz="1800" kern="1200"/>
        </a:p>
      </dsp:txBody>
      <dsp:txXfrm>
        <a:off x="0" y="3644038"/>
        <a:ext cx="7559504" cy="1048950"/>
      </dsp:txXfrm>
    </dsp:sp>
    <dsp:sp modelId="{D7E8AD0A-A23E-4DBF-B03E-E9487B65100C}">
      <dsp:nvSpPr>
        <dsp:cNvPr id="0" name=""/>
        <dsp:cNvSpPr/>
      </dsp:nvSpPr>
      <dsp:spPr>
        <a:xfrm>
          <a:off x="377975" y="3378358"/>
          <a:ext cx="5291652" cy="5313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800100">
            <a:lnSpc>
              <a:spcPct val="90000"/>
            </a:lnSpc>
            <a:spcBef>
              <a:spcPct val="0"/>
            </a:spcBef>
            <a:spcAft>
              <a:spcPct val="35000"/>
            </a:spcAft>
            <a:buNone/>
          </a:pPr>
          <a:r>
            <a:rPr lang="en-GB" sz="1800" kern="1200"/>
            <a:t>External</a:t>
          </a:r>
          <a:endParaRPr lang="en-US" sz="1800" kern="1200"/>
        </a:p>
      </dsp:txBody>
      <dsp:txXfrm>
        <a:off x="403914" y="3404297"/>
        <a:ext cx="5239774" cy="479482"/>
      </dsp:txXfrm>
    </dsp:sp>
    <dsp:sp modelId="{48A33960-7613-46F1-95B6-88550AE6C81B}">
      <dsp:nvSpPr>
        <dsp:cNvPr id="0" name=""/>
        <dsp:cNvSpPr/>
      </dsp:nvSpPr>
      <dsp:spPr>
        <a:xfrm>
          <a:off x="0" y="5055868"/>
          <a:ext cx="7559504" cy="104895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74904" rIns="586702"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Force Policy/National Guidelines</a:t>
          </a:r>
          <a:endParaRPr lang="en-US" sz="1800" kern="1200"/>
        </a:p>
        <a:p>
          <a:pPr marL="171450" lvl="1" indent="-171450" algn="l" defTabSz="800100">
            <a:lnSpc>
              <a:spcPct val="90000"/>
            </a:lnSpc>
            <a:spcBef>
              <a:spcPct val="0"/>
            </a:spcBef>
            <a:spcAft>
              <a:spcPct val="15000"/>
            </a:spcAft>
            <a:buChar char="•"/>
          </a:pPr>
          <a:r>
            <a:rPr lang="en-GB" sz="1800" kern="1200"/>
            <a:t>CPS Guidelines</a:t>
          </a:r>
          <a:endParaRPr lang="en-US" sz="1800" kern="1200"/>
        </a:p>
      </dsp:txBody>
      <dsp:txXfrm>
        <a:off x="0" y="5055868"/>
        <a:ext cx="7559504" cy="1048950"/>
      </dsp:txXfrm>
    </dsp:sp>
    <dsp:sp modelId="{B2D932F8-6117-47DF-90B4-858913B5AA14}">
      <dsp:nvSpPr>
        <dsp:cNvPr id="0" name=""/>
        <dsp:cNvSpPr/>
      </dsp:nvSpPr>
      <dsp:spPr>
        <a:xfrm>
          <a:off x="377975" y="4790188"/>
          <a:ext cx="5291652" cy="5313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800100">
            <a:lnSpc>
              <a:spcPct val="90000"/>
            </a:lnSpc>
            <a:spcBef>
              <a:spcPct val="0"/>
            </a:spcBef>
            <a:spcAft>
              <a:spcPct val="35000"/>
            </a:spcAft>
            <a:buNone/>
          </a:pPr>
          <a:r>
            <a:rPr lang="en-GB" sz="1800" kern="1200"/>
            <a:t>Policy</a:t>
          </a:r>
          <a:endParaRPr lang="en-US" sz="1800" kern="1200"/>
        </a:p>
      </dsp:txBody>
      <dsp:txXfrm>
        <a:off x="403914" y="4816127"/>
        <a:ext cx="5239774" cy="4794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44092-1832-49A6-9341-A67A2856295C}">
      <dsp:nvSpPr>
        <dsp:cNvPr id="0" name=""/>
        <dsp:cNvSpPr/>
      </dsp:nvSpPr>
      <dsp:spPr>
        <a:xfrm>
          <a:off x="0" y="11126"/>
          <a:ext cx="4828172" cy="27759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Intelligence is collected information that has been developed for action &amp; may also be classified as confidential or sensitive</a:t>
          </a:r>
          <a:endParaRPr lang="en-US" sz="2700" kern="1200"/>
        </a:p>
      </dsp:txBody>
      <dsp:txXfrm>
        <a:off x="135512" y="146638"/>
        <a:ext cx="4557148" cy="2504947"/>
      </dsp:txXfrm>
    </dsp:sp>
    <dsp:sp modelId="{21D3A52A-6302-4242-B4A3-3B3010CE0278}">
      <dsp:nvSpPr>
        <dsp:cNvPr id="0" name=""/>
        <dsp:cNvSpPr/>
      </dsp:nvSpPr>
      <dsp:spPr>
        <a:xfrm>
          <a:off x="0" y="2864857"/>
          <a:ext cx="4828172" cy="27759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Basically this means information that has been formally processed, but it does not only related to crime and criminality. It is NOT necessarily evidence</a:t>
          </a:r>
          <a:endParaRPr lang="en-US" sz="2700" kern="1200"/>
        </a:p>
      </dsp:txBody>
      <dsp:txXfrm>
        <a:off x="135512" y="3000369"/>
        <a:ext cx="4557148" cy="25049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E8A20-277E-4A20-9BC8-D99FB9FEEA33}">
      <dsp:nvSpPr>
        <dsp:cNvPr id="0" name=""/>
        <dsp:cNvSpPr/>
      </dsp:nvSpPr>
      <dsp:spPr>
        <a:xfrm>
          <a:off x="709" y="72581"/>
          <a:ext cx="2766528" cy="16599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Increased mobility of criminals</a:t>
          </a:r>
          <a:endParaRPr lang="en-US" sz="3300" kern="1200"/>
        </a:p>
      </dsp:txBody>
      <dsp:txXfrm>
        <a:off x="709" y="72581"/>
        <a:ext cx="2766528" cy="1659916"/>
      </dsp:txXfrm>
    </dsp:sp>
    <dsp:sp modelId="{868E9CE6-B6AA-43CD-A71F-E86FDAECBFCB}">
      <dsp:nvSpPr>
        <dsp:cNvPr id="0" name=""/>
        <dsp:cNvSpPr/>
      </dsp:nvSpPr>
      <dsp:spPr>
        <a:xfrm>
          <a:off x="3043890" y="72581"/>
          <a:ext cx="2766528" cy="165991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Changes in nature of Crime</a:t>
          </a:r>
          <a:endParaRPr lang="en-US" sz="3300" kern="1200"/>
        </a:p>
      </dsp:txBody>
      <dsp:txXfrm>
        <a:off x="3043890" y="72581"/>
        <a:ext cx="2766528" cy="1659916"/>
      </dsp:txXfrm>
    </dsp:sp>
    <dsp:sp modelId="{DEEEF9CE-88A1-4116-9A58-C285A5F9E0B0}">
      <dsp:nvSpPr>
        <dsp:cNvPr id="0" name=""/>
        <dsp:cNvSpPr/>
      </dsp:nvSpPr>
      <dsp:spPr>
        <a:xfrm>
          <a:off x="709" y="2009151"/>
          <a:ext cx="2766528" cy="165991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Anti-social Behaviour</a:t>
          </a:r>
          <a:endParaRPr lang="en-US" sz="3300" kern="1200"/>
        </a:p>
      </dsp:txBody>
      <dsp:txXfrm>
        <a:off x="709" y="2009151"/>
        <a:ext cx="2766528" cy="1659916"/>
      </dsp:txXfrm>
    </dsp:sp>
    <dsp:sp modelId="{EE1921D8-DF4E-403D-8693-8E2A2CB11AF0}">
      <dsp:nvSpPr>
        <dsp:cNvPr id="0" name=""/>
        <dsp:cNvSpPr/>
      </dsp:nvSpPr>
      <dsp:spPr>
        <a:xfrm>
          <a:off x="3043890" y="2009151"/>
          <a:ext cx="2766528" cy="165991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Public disorder</a:t>
          </a:r>
          <a:endParaRPr lang="en-US" sz="3300" kern="1200"/>
        </a:p>
      </dsp:txBody>
      <dsp:txXfrm>
        <a:off x="3043890" y="2009151"/>
        <a:ext cx="2766528" cy="1659916"/>
      </dsp:txXfrm>
    </dsp:sp>
    <dsp:sp modelId="{77E0A8A8-1CF8-4002-987D-191B96D1CB19}">
      <dsp:nvSpPr>
        <dsp:cNvPr id="0" name=""/>
        <dsp:cNvSpPr/>
      </dsp:nvSpPr>
      <dsp:spPr>
        <a:xfrm>
          <a:off x="1522299" y="3945720"/>
          <a:ext cx="2766528" cy="165991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International and domestic terrorism</a:t>
          </a:r>
          <a:endParaRPr lang="en-US" sz="3300" kern="1200"/>
        </a:p>
      </dsp:txBody>
      <dsp:txXfrm>
        <a:off x="1522299" y="3945720"/>
        <a:ext cx="2766528" cy="16599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19172-F0A4-452A-A802-DD35FDAE128A}">
      <dsp:nvSpPr>
        <dsp:cNvPr id="0" name=""/>
        <dsp:cNvSpPr/>
      </dsp:nvSpPr>
      <dsp:spPr>
        <a:xfrm>
          <a:off x="3698" y="465213"/>
          <a:ext cx="2002408" cy="28033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Setting strategic direction</a:t>
          </a:r>
          <a:endParaRPr lang="en-US" sz="1800" kern="1200"/>
        </a:p>
      </dsp:txBody>
      <dsp:txXfrm>
        <a:off x="3698" y="1530494"/>
        <a:ext cx="2002408" cy="1682022"/>
      </dsp:txXfrm>
    </dsp:sp>
    <dsp:sp modelId="{DD186757-F118-40BB-8009-9B696A3FE391}">
      <dsp:nvSpPr>
        <dsp:cNvPr id="0" name=""/>
        <dsp:cNvSpPr/>
      </dsp:nvSpPr>
      <dsp:spPr>
        <a:xfrm>
          <a:off x="584396" y="745551"/>
          <a:ext cx="841011" cy="84101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707559" y="868714"/>
        <a:ext cx="594685" cy="594685"/>
      </dsp:txXfrm>
    </dsp:sp>
    <dsp:sp modelId="{D841CBE0-E1BF-41D9-B237-A20D6312E3A3}">
      <dsp:nvSpPr>
        <dsp:cNvPr id="0" name=""/>
        <dsp:cNvSpPr/>
      </dsp:nvSpPr>
      <dsp:spPr>
        <a:xfrm>
          <a:off x="3698" y="3268513"/>
          <a:ext cx="2002408" cy="72"/>
        </a:xfrm>
        <a:prstGeom prst="rect">
          <a:avLst/>
        </a:prstGeom>
        <a:solidFill>
          <a:schemeClr val="accent2">
            <a:hueOff val="-161707"/>
            <a:satOff val="-9325"/>
            <a:lumOff val="959"/>
            <a:alphaOff val="0"/>
          </a:schemeClr>
        </a:solidFill>
        <a:ln w="12700" cap="flat" cmpd="sng" algn="ctr">
          <a:solidFill>
            <a:schemeClr val="accent2">
              <a:hueOff val="-161707"/>
              <a:satOff val="-9325"/>
              <a:lumOff val="9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F36BF5-F78F-40BE-A72F-4794FEAA2287}">
      <dsp:nvSpPr>
        <dsp:cNvPr id="0" name=""/>
        <dsp:cNvSpPr/>
      </dsp:nvSpPr>
      <dsp:spPr>
        <a:xfrm>
          <a:off x="2206347" y="465213"/>
          <a:ext cx="2002408" cy="2803371"/>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Making decisions through the gathering of information</a:t>
          </a:r>
          <a:endParaRPr lang="en-US" sz="1800" kern="1200"/>
        </a:p>
      </dsp:txBody>
      <dsp:txXfrm>
        <a:off x="2206347" y="1530494"/>
        <a:ext cx="2002408" cy="1682022"/>
      </dsp:txXfrm>
    </dsp:sp>
    <dsp:sp modelId="{C5C69291-F083-4987-AB8B-4F30776317D6}">
      <dsp:nvSpPr>
        <dsp:cNvPr id="0" name=""/>
        <dsp:cNvSpPr/>
      </dsp:nvSpPr>
      <dsp:spPr>
        <a:xfrm>
          <a:off x="2787045" y="745551"/>
          <a:ext cx="841011" cy="841011"/>
        </a:xfrm>
        <a:prstGeom prst="ellipse">
          <a:avLst/>
        </a:prstGeom>
        <a:solidFill>
          <a:schemeClr val="accent2">
            <a:hueOff val="-323414"/>
            <a:satOff val="-18651"/>
            <a:lumOff val="1917"/>
            <a:alphaOff val="0"/>
          </a:schemeClr>
        </a:solidFill>
        <a:ln w="12700" cap="flat" cmpd="sng" algn="ctr">
          <a:solidFill>
            <a:schemeClr val="accent2">
              <a:hueOff val="-323414"/>
              <a:satOff val="-18651"/>
              <a:lumOff val="19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910208" y="868714"/>
        <a:ext cx="594685" cy="594685"/>
      </dsp:txXfrm>
    </dsp:sp>
    <dsp:sp modelId="{CEE76ECC-5134-44B4-BC3F-6E6538E5B640}">
      <dsp:nvSpPr>
        <dsp:cNvPr id="0" name=""/>
        <dsp:cNvSpPr/>
      </dsp:nvSpPr>
      <dsp:spPr>
        <a:xfrm>
          <a:off x="2206347" y="3268513"/>
          <a:ext cx="2002408" cy="72"/>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611DDC-D403-44AE-A21B-8E2B851DE913}">
      <dsp:nvSpPr>
        <dsp:cNvPr id="0" name=""/>
        <dsp:cNvSpPr/>
      </dsp:nvSpPr>
      <dsp:spPr>
        <a:xfrm>
          <a:off x="4408995" y="465213"/>
          <a:ext cx="2002408" cy="2803371"/>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Allocating resources</a:t>
          </a:r>
          <a:endParaRPr lang="en-US" sz="1800" kern="1200"/>
        </a:p>
      </dsp:txBody>
      <dsp:txXfrm>
        <a:off x="4408995" y="1530494"/>
        <a:ext cx="2002408" cy="1682022"/>
      </dsp:txXfrm>
    </dsp:sp>
    <dsp:sp modelId="{774701B1-E71B-4907-9268-3C72304855FF}">
      <dsp:nvSpPr>
        <dsp:cNvPr id="0" name=""/>
        <dsp:cNvSpPr/>
      </dsp:nvSpPr>
      <dsp:spPr>
        <a:xfrm>
          <a:off x="4989694" y="745551"/>
          <a:ext cx="841011" cy="841011"/>
        </a:xfrm>
        <a:prstGeom prst="ellipse">
          <a:avLst/>
        </a:prstGeom>
        <a:solidFill>
          <a:schemeClr val="accent2">
            <a:hueOff val="-646828"/>
            <a:satOff val="-37301"/>
            <a:lumOff val="3835"/>
            <a:alphaOff val="0"/>
          </a:schemeClr>
        </a:solidFill>
        <a:ln w="12700" cap="flat" cmpd="sng" algn="ctr">
          <a:solidFill>
            <a:schemeClr val="accent2">
              <a:hueOff val="-646828"/>
              <a:satOff val="-37301"/>
              <a:lumOff val="38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112857" y="868714"/>
        <a:ext cx="594685" cy="594685"/>
      </dsp:txXfrm>
    </dsp:sp>
    <dsp:sp modelId="{65AF1055-C555-46B9-926C-B6D360B06250}">
      <dsp:nvSpPr>
        <dsp:cNvPr id="0" name=""/>
        <dsp:cNvSpPr/>
      </dsp:nvSpPr>
      <dsp:spPr>
        <a:xfrm>
          <a:off x="4408995" y="3268513"/>
          <a:ext cx="2002408" cy="72"/>
        </a:xfrm>
        <a:prstGeom prst="rect">
          <a:avLst/>
        </a:prstGeom>
        <a:solidFill>
          <a:schemeClr val="accent2">
            <a:hueOff val="-808535"/>
            <a:satOff val="-46627"/>
            <a:lumOff val="4793"/>
            <a:alphaOff val="0"/>
          </a:schemeClr>
        </a:solidFill>
        <a:ln w="12700" cap="flat" cmpd="sng" algn="ctr">
          <a:solidFill>
            <a:schemeClr val="accent2">
              <a:hueOff val="-808535"/>
              <a:satOff val="-46627"/>
              <a:lumOff val="4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E865D0-22B1-40FE-9FC5-1D614EE4B267}">
      <dsp:nvSpPr>
        <dsp:cNvPr id="0" name=""/>
        <dsp:cNvSpPr/>
      </dsp:nvSpPr>
      <dsp:spPr>
        <a:xfrm>
          <a:off x="6611644" y="465213"/>
          <a:ext cx="2002408" cy="2803371"/>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Developing tactical plans</a:t>
          </a:r>
          <a:endParaRPr lang="en-US" sz="1800" kern="1200"/>
        </a:p>
      </dsp:txBody>
      <dsp:txXfrm>
        <a:off x="6611644" y="1530494"/>
        <a:ext cx="2002408" cy="1682022"/>
      </dsp:txXfrm>
    </dsp:sp>
    <dsp:sp modelId="{5ABE185F-3513-4519-ACB1-E2C1DCA5FBA4}">
      <dsp:nvSpPr>
        <dsp:cNvPr id="0" name=""/>
        <dsp:cNvSpPr/>
      </dsp:nvSpPr>
      <dsp:spPr>
        <a:xfrm>
          <a:off x="7192343" y="745551"/>
          <a:ext cx="841011" cy="841011"/>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315506" y="868714"/>
        <a:ext cx="594685" cy="594685"/>
      </dsp:txXfrm>
    </dsp:sp>
    <dsp:sp modelId="{6CE99F06-9014-44AE-8B92-536681FB2150}">
      <dsp:nvSpPr>
        <dsp:cNvPr id="0" name=""/>
        <dsp:cNvSpPr/>
      </dsp:nvSpPr>
      <dsp:spPr>
        <a:xfrm>
          <a:off x="6611644" y="3268513"/>
          <a:ext cx="2002408" cy="72"/>
        </a:xfrm>
        <a:prstGeom prst="rect">
          <a:avLst/>
        </a:prstGeom>
        <a:solidFill>
          <a:schemeClr val="accent2">
            <a:hueOff val="-1131949"/>
            <a:satOff val="-65277"/>
            <a:lumOff val="6711"/>
            <a:alphaOff val="0"/>
          </a:schemeClr>
        </a:solidFill>
        <a:ln w="12700" cap="flat" cmpd="sng" algn="ctr">
          <a:solidFill>
            <a:schemeClr val="accent2">
              <a:hueOff val="-1131949"/>
              <a:satOff val="-65277"/>
              <a:lumOff val="6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767D4-9E94-4370-AE22-8657B264CD03}">
      <dsp:nvSpPr>
        <dsp:cNvPr id="0" name=""/>
        <dsp:cNvSpPr/>
      </dsp:nvSpPr>
      <dsp:spPr>
        <a:xfrm>
          <a:off x="8814293" y="465213"/>
          <a:ext cx="2002408" cy="2803371"/>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116" tIns="330200" rIns="156116" bIns="330200" numCol="1" spcCol="1270" anchor="t" anchorCtr="0">
          <a:noAutofit/>
        </a:bodyPr>
        <a:lstStyle/>
        <a:p>
          <a:pPr marL="0" lvl="0" indent="0" algn="l" defTabSz="800100">
            <a:lnSpc>
              <a:spcPct val="90000"/>
            </a:lnSpc>
            <a:spcBef>
              <a:spcPct val="0"/>
            </a:spcBef>
            <a:spcAft>
              <a:spcPct val="35000"/>
            </a:spcAft>
            <a:buNone/>
          </a:pPr>
          <a:r>
            <a:rPr lang="en-GB" sz="1800" b="0" i="0" kern="1200"/>
            <a:t>Tasking and co ordinating activity</a:t>
          </a:r>
          <a:endParaRPr lang="en-US" sz="1800" kern="1200"/>
        </a:p>
      </dsp:txBody>
      <dsp:txXfrm>
        <a:off x="8814293" y="1530494"/>
        <a:ext cx="2002408" cy="1682022"/>
      </dsp:txXfrm>
    </dsp:sp>
    <dsp:sp modelId="{097F2E67-59FA-4A35-87EA-615B2EFD513D}">
      <dsp:nvSpPr>
        <dsp:cNvPr id="0" name=""/>
        <dsp:cNvSpPr/>
      </dsp:nvSpPr>
      <dsp:spPr>
        <a:xfrm>
          <a:off x="9394991" y="745551"/>
          <a:ext cx="841011" cy="841011"/>
        </a:xfrm>
        <a:prstGeom prst="ellipse">
          <a:avLst/>
        </a:prstGeom>
        <a:solidFill>
          <a:schemeClr val="accent2">
            <a:hueOff val="-1293656"/>
            <a:satOff val="-74603"/>
            <a:lumOff val="7669"/>
            <a:alphaOff val="0"/>
          </a:schemeClr>
        </a:solidFill>
        <a:ln w="12700" cap="flat" cmpd="sng" algn="ctr">
          <a:solidFill>
            <a:schemeClr val="accent2">
              <a:hueOff val="-1293656"/>
              <a:satOff val="-74603"/>
              <a:lumOff val="76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569" tIns="12700" rIns="65569" bIns="1270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518154" y="868714"/>
        <a:ext cx="594685" cy="594685"/>
      </dsp:txXfrm>
    </dsp:sp>
    <dsp:sp modelId="{10E16720-153B-4C68-8A02-D4B036E1EB66}">
      <dsp:nvSpPr>
        <dsp:cNvPr id="0" name=""/>
        <dsp:cNvSpPr/>
      </dsp:nvSpPr>
      <dsp:spPr>
        <a:xfrm>
          <a:off x="8814293" y="3268513"/>
          <a:ext cx="2002408"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EAC64-43E0-49A6-AF50-B312D5634EE4}">
      <dsp:nvSpPr>
        <dsp:cNvPr id="0" name=""/>
        <dsp:cNvSpPr/>
      </dsp:nvSpPr>
      <dsp:spPr>
        <a:xfrm>
          <a:off x="0" y="3068"/>
          <a:ext cx="75595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E0A313-8955-4672-AB37-8AF9699AFC54}">
      <dsp:nvSpPr>
        <dsp:cNvPr id="0" name=""/>
        <dsp:cNvSpPr/>
      </dsp:nvSpPr>
      <dsp:spPr>
        <a:xfrm>
          <a:off x="0" y="3068"/>
          <a:ext cx="7559504" cy="2093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Make 2 groups and research one of the following:</a:t>
          </a:r>
          <a:endParaRPr lang="en-US" sz="4900" kern="1200"/>
        </a:p>
      </dsp:txBody>
      <dsp:txXfrm>
        <a:off x="0" y="3068"/>
        <a:ext cx="7559504" cy="2093053"/>
      </dsp:txXfrm>
    </dsp:sp>
    <dsp:sp modelId="{CAFD7CF5-D891-4D1A-8B52-2449B8D28733}">
      <dsp:nvSpPr>
        <dsp:cNvPr id="0" name=""/>
        <dsp:cNvSpPr/>
      </dsp:nvSpPr>
      <dsp:spPr>
        <a:xfrm>
          <a:off x="0" y="2096121"/>
          <a:ext cx="755950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9E84CD-DCF4-493E-9565-E18C58E3A204}">
      <dsp:nvSpPr>
        <dsp:cNvPr id="0" name=""/>
        <dsp:cNvSpPr/>
      </dsp:nvSpPr>
      <dsp:spPr>
        <a:xfrm>
          <a:off x="0" y="2096121"/>
          <a:ext cx="7559504" cy="2093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3x5x2 grading system</a:t>
          </a:r>
          <a:endParaRPr lang="en-US" sz="4900" kern="1200"/>
        </a:p>
      </dsp:txBody>
      <dsp:txXfrm>
        <a:off x="0" y="2096121"/>
        <a:ext cx="7559504" cy="2093053"/>
      </dsp:txXfrm>
    </dsp:sp>
    <dsp:sp modelId="{164FC2B1-0C7F-413B-9BEF-C6B3417FDB96}">
      <dsp:nvSpPr>
        <dsp:cNvPr id="0" name=""/>
        <dsp:cNvSpPr/>
      </dsp:nvSpPr>
      <dsp:spPr>
        <a:xfrm>
          <a:off x="0" y="4189175"/>
          <a:ext cx="755950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E9AFA9-664E-4C1A-B9B0-C02C84435170}">
      <dsp:nvSpPr>
        <dsp:cNvPr id="0" name=""/>
        <dsp:cNvSpPr/>
      </dsp:nvSpPr>
      <dsp:spPr>
        <a:xfrm>
          <a:off x="0" y="4189175"/>
          <a:ext cx="7559504" cy="2093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MOPI (Management of Police Information</a:t>
          </a:r>
          <a:endParaRPr lang="en-US" sz="4900" kern="1200"/>
        </a:p>
      </dsp:txBody>
      <dsp:txXfrm>
        <a:off x="0" y="4189175"/>
        <a:ext cx="7559504" cy="20930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0723F-DD77-F649-B42C-2A0D3EB7C8C3}">
      <dsp:nvSpPr>
        <dsp:cNvPr id="0" name=""/>
        <dsp:cNvSpPr/>
      </dsp:nvSpPr>
      <dsp:spPr>
        <a:xfrm>
          <a:off x="689295"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order to be of use, intelligence must be properly evaluated and its provenance assessed.</a:t>
          </a:r>
          <a:endParaRPr lang="en-US" sz="1400" kern="1200"/>
        </a:p>
      </dsp:txBody>
      <dsp:txXfrm>
        <a:off x="689295" y="1806"/>
        <a:ext cx="2478185" cy="1486911"/>
      </dsp:txXfrm>
    </dsp:sp>
    <dsp:sp modelId="{6A22B59A-37EC-8647-B064-4690FF3E361E}">
      <dsp:nvSpPr>
        <dsp:cNvPr id="0" name=""/>
        <dsp:cNvSpPr/>
      </dsp:nvSpPr>
      <dsp:spPr>
        <a:xfrm>
          <a:off x="3415299" y="180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emphasis </a:t>
          </a:r>
          <a:r>
            <a:rPr lang="en-GB" sz="1400" b="1" u="sng" kern="1200"/>
            <a:t>MUST</a:t>
          </a:r>
          <a:r>
            <a:rPr lang="en-GB" sz="1400" kern="1200"/>
            <a:t> be on integrity in the use of intelligence.</a:t>
          </a:r>
          <a:endParaRPr lang="en-US" sz="1400" kern="1200"/>
        </a:p>
      </dsp:txBody>
      <dsp:txXfrm>
        <a:off x="3415299" y="1806"/>
        <a:ext cx="2478185" cy="1486911"/>
      </dsp:txXfrm>
    </dsp:sp>
    <dsp:sp modelId="{B18C52D2-AB5E-B14B-89B6-CAEA3C65B827}">
      <dsp:nvSpPr>
        <dsp:cNvPr id="0" name=""/>
        <dsp:cNvSpPr/>
      </dsp:nvSpPr>
      <dsp:spPr>
        <a:xfrm>
          <a:off x="689295"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Evaluation of ‘raw information’ is known as the </a:t>
          </a:r>
          <a:r>
            <a:rPr lang="en-GB" sz="1400" b="1" kern="1200"/>
            <a:t>3 x 5 x 2 System</a:t>
          </a:r>
          <a:endParaRPr lang="en-US" sz="1400" kern="1200"/>
        </a:p>
      </dsp:txBody>
      <dsp:txXfrm>
        <a:off x="689295" y="1736536"/>
        <a:ext cx="2478185" cy="1486911"/>
      </dsp:txXfrm>
    </dsp:sp>
    <dsp:sp modelId="{2B677255-FEAA-524A-A2D9-45C591F826E8}">
      <dsp:nvSpPr>
        <dsp:cNvPr id="0" name=""/>
        <dsp:cNvSpPr/>
      </dsp:nvSpPr>
      <dsp:spPr>
        <a:xfrm>
          <a:off x="3415299" y="173653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There are three different methods commonly associated with the collection of information. </a:t>
          </a:r>
          <a:endParaRPr lang="en-US" sz="1400" kern="1200"/>
        </a:p>
      </dsp:txBody>
      <dsp:txXfrm>
        <a:off x="3415299" y="1736536"/>
        <a:ext cx="2478185" cy="1486911"/>
      </dsp:txXfrm>
    </dsp:sp>
    <dsp:sp modelId="{11F7BD8D-D320-4B43-905E-EBD55204233B}">
      <dsp:nvSpPr>
        <dsp:cNvPr id="0" name=""/>
        <dsp:cNvSpPr/>
      </dsp:nvSpPr>
      <dsp:spPr>
        <a:xfrm>
          <a:off x="689295"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information can be collected from a variety of sources – officers, investigations, community, social media, crime stoppers, surveillance, CCTV, Registered sources, or computer data…</a:t>
          </a:r>
          <a:endParaRPr lang="en-US" sz="1400" kern="1200" dirty="0"/>
        </a:p>
      </dsp:txBody>
      <dsp:txXfrm>
        <a:off x="689295" y="3471266"/>
        <a:ext cx="2478185" cy="1486911"/>
      </dsp:txXfrm>
    </dsp:sp>
    <dsp:sp modelId="{FA0AED5B-805D-F346-9697-0A84B01D5354}">
      <dsp:nvSpPr>
        <dsp:cNvPr id="0" name=""/>
        <dsp:cNvSpPr/>
      </dsp:nvSpPr>
      <dsp:spPr>
        <a:xfrm>
          <a:off x="3415299" y="3471266"/>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You need to be aware that sometimes the source of the information may need to be treated in a confidential or sensitive manner.</a:t>
          </a:r>
          <a:endParaRPr lang="en-US" sz="1400" kern="1200"/>
        </a:p>
      </dsp:txBody>
      <dsp:txXfrm>
        <a:off x="3415299" y="3471266"/>
        <a:ext cx="2478185" cy="1486911"/>
      </dsp:txXfrm>
    </dsp:sp>
    <dsp:sp modelId="{48BD88FE-F316-7E46-BF02-2013B140A0A7}">
      <dsp:nvSpPr>
        <dsp:cNvPr id="0" name=""/>
        <dsp:cNvSpPr/>
      </dsp:nvSpPr>
      <dsp:spPr>
        <a:xfrm>
          <a:off x="689295"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3X5X2 Intelligence System is simply how the information is recorded on intelligence logs, how it is graded and how it should be disseminated…</a:t>
          </a:r>
          <a:endParaRPr lang="en-US" sz="1400" kern="1200"/>
        </a:p>
      </dsp:txBody>
      <dsp:txXfrm>
        <a:off x="689295" y="5205995"/>
        <a:ext cx="2478185" cy="1486911"/>
      </dsp:txXfrm>
    </dsp:sp>
    <dsp:sp modelId="{4491A954-ED23-E34B-BA6A-876855D5E5BA}">
      <dsp:nvSpPr>
        <dsp:cNvPr id="0" name=""/>
        <dsp:cNvSpPr/>
      </dsp:nvSpPr>
      <dsp:spPr>
        <a:xfrm>
          <a:off x="3415299" y="5205995"/>
          <a:ext cx="2478185" cy="14869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is recorded on a 3X5X2 Intelligence Form (mostly electronic today)…</a:t>
          </a:r>
          <a:endParaRPr lang="en-US" sz="1400" kern="1200"/>
        </a:p>
      </dsp:txBody>
      <dsp:txXfrm>
        <a:off x="3415299" y="5205995"/>
        <a:ext cx="2478185" cy="148691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18A04-22A6-4602-9EEE-78285AFB2FD6}">
      <dsp:nvSpPr>
        <dsp:cNvPr id="0" name=""/>
        <dsp:cNvSpPr/>
      </dsp:nvSpPr>
      <dsp:spPr>
        <a:xfrm>
          <a:off x="841411" y="511"/>
          <a:ext cx="5874470" cy="167648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order to be of use, intelligence must be properly evaluated &amp; its provenance assessed. The emphasis </a:t>
          </a:r>
          <a:r>
            <a:rPr lang="en-GB" sz="2400" b="1" kern="1200"/>
            <a:t>MUST</a:t>
          </a:r>
          <a:r>
            <a:rPr lang="en-GB" sz="2400" kern="1200"/>
            <a:t> be on integrity in the use of intelligence </a:t>
          </a:r>
          <a:endParaRPr lang="en-GB" sz="2400" kern="1200" dirty="0"/>
        </a:p>
      </dsp:txBody>
      <dsp:txXfrm>
        <a:off x="890514" y="49614"/>
        <a:ext cx="5776264" cy="1578280"/>
      </dsp:txXfrm>
    </dsp:sp>
    <dsp:sp modelId="{7D4548D6-F3E9-4EC7-AA57-AE78B2A27E57}">
      <dsp:nvSpPr>
        <dsp:cNvPr id="0" name=""/>
        <dsp:cNvSpPr/>
      </dsp:nvSpPr>
      <dsp:spPr>
        <a:xfrm rot="5400000">
          <a:off x="3464305" y="1718910"/>
          <a:ext cx="628682" cy="75441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552322" y="1781778"/>
        <a:ext cx="452650" cy="440077"/>
      </dsp:txXfrm>
    </dsp:sp>
    <dsp:sp modelId="{6EA15A24-9E35-43D4-9D55-9F89ACE43255}">
      <dsp:nvSpPr>
        <dsp:cNvPr id="0" name=""/>
        <dsp:cNvSpPr/>
      </dsp:nvSpPr>
      <dsp:spPr>
        <a:xfrm>
          <a:off x="1174853" y="2515241"/>
          <a:ext cx="5207586" cy="167648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Evaluation of ‘raw information’ is known as the </a:t>
          </a:r>
        </a:p>
        <a:p>
          <a:pPr marL="0" lvl="0" indent="0" algn="ctr" defTabSz="1066800">
            <a:lnSpc>
              <a:spcPct val="90000"/>
            </a:lnSpc>
            <a:spcBef>
              <a:spcPct val="0"/>
            </a:spcBef>
            <a:spcAft>
              <a:spcPct val="35000"/>
            </a:spcAft>
            <a:buNone/>
          </a:pPr>
          <a:r>
            <a:rPr lang="en-GB" sz="3200" b="1" i="1" u="sng" kern="1200"/>
            <a:t>3 x 5 x 2 system</a:t>
          </a:r>
          <a:endParaRPr lang="en-GB" sz="3200" b="1" i="1" u="sng" kern="1200" dirty="0"/>
        </a:p>
      </dsp:txBody>
      <dsp:txXfrm>
        <a:off x="1223956" y="2564344"/>
        <a:ext cx="5109380" cy="15782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089C4-53FA-4093-9CCA-0E3687A7A897}">
      <dsp:nvSpPr>
        <dsp:cNvPr id="0" name=""/>
        <dsp:cNvSpPr/>
      </dsp:nvSpPr>
      <dsp:spPr>
        <a:xfrm>
          <a:off x="5622584" y="879412"/>
          <a:ext cx="2329541" cy="2329972"/>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AFBA2-DA35-4255-9BD6-40C7479FF5A9}">
      <dsp:nvSpPr>
        <dsp:cNvPr id="0" name=""/>
        <dsp:cNvSpPr/>
      </dsp:nvSpPr>
      <dsp:spPr>
        <a:xfrm>
          <a:off x="5699933"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3. Not reliable</a:t>
          </a:r>
        </a:p>
      </dsp:txBody>
      <dsp:txXfrm>
        <a:off x="6010841" y="1267809"/>
        <a:ext cx="1553027" cy="1553178"/>
      </dsp:txXfrm>
    </dsp:sp>
    <dsp:sp modelId="{76425446-E135-47DB-82F0-C01393517F74}">
      <dsp:nvSpPr>
        <dsp:cNvPr id="0" name=""/>
        <dsp:cNvSpPr/>
      </dsp:nvSpPr>
      <dsp:spPr>
        <a:xfrm rot="2700000">
          <a:off x="3217742" y="882229"/>
          <a:ext cx="2323930" cy="2323930"/>
        </a:xfrm>
        <a:prstGeom prst="teardrop">
          <a:avLst>
            <a:gd name="adj" fmla="val 10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DCB22-0A4E-4822-AFBF-2A66B5496CF2}">
      <dsp:nvSpPr>
        <dsp:cNvPr id="0" name=""/>
        <dsp:cNvSpPr/>
      </dsp:nvSpPr>
      <dsp:spPr>
        <a:xfrm>
          <a:off x="3292284"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2. Untested</a:t>
          </a:r>
        </a:p>
      </dsp:txBody>
      <dsp:txXfrm>
        <a:off x="3603193" y="1267809"/>
        <a:ext cx="1553027" cy="1553178"/>
      </dsp:txXfrm>
    </dsp:sp>
    <dsp:sp modelId="{650EF5BC-3CDD-40E1-BF4C-407A5B95C405}">
      <dsp:nvSpPr>
        <dsp:cNvPr id="0" name=""/>
        <dsp:cNvSpPr/>
      </dsp:nvSpPr>
      <dsp:spPr>
        <a:xfrm rot="2700000">
          <a:off x="810094" y="882229"/>
          <a:ext cx="2323930" cy="2323930"/>
        </a:xfrm>
        <a:prstGeom prst="teardrop">
          <a:avLst>
            <a:gd name="adj" fmla="val 10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2C9EA-5D33-4E0F-A473-7845880C1C7B}">
      <dsp:nvSpPr>
        <dsp:cNvPr id="0" name=""/>
        <dsp:cNvSpPr/>
      </dsp:nvSpPr>
      <dsp:spPr>
        <a:xfrm>
          <a:off x="884636" y="957091"/>
          <a:ext cx="2174845" cy="2174614"/>
        </a:xfrm>
        <a:prstGeom prst="ellipse">
          <a:avLst/>
        </a:prstGeom>
        <a:solidFill>
          <a:schemeClr val="lt1">
            <a:alpha val="90000"/>
            <a:hueOff val="0"/>
            <a:satOff val="0"/>
            <a:lumOff val="0"/>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1. Reliable</a:t>
          </a:r>
        </a:p>
      </dsp:txBody>
      <dsp:txXfrm>
        <a:off x="1195545" y="1267809"/>
        <a:ext cx="1553027" cy="155317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F50A6-1F1A-407C-B13C-3B35D9C898DD}">
      <dsp:nvSpPr>
        <dsp:cNvPr id="0" name=""/>
        <dsp:cNvSpPr/>
      </dsp:nvSpPr>
      <dsp:spPr>
        <a:xfrm>
          <a:off x="0" y="204697"/>
          <a:ext cx="2911588" cy="1746952"/>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a:t>
          </a:r>
          <a:r>
            <a:rPr lang="en-GB" sz="2400" kern="1200"/>
            <a:t>. Known directly to the source</a:t>
          </a:r>
          <a:endParaRPr lang="en-GB" sz="2400" kern="1200" dirty="0"/>
        </a:p>
      </dsp:txBody>
      <dsp:txXfrm>
        <a:off x="0" y="204697"/>
        <a:ext cx="2911588" cy="1746952"/>
      </dsp:txXfrm>
    </dsp:sp>
    <dsp:sp modelId="{60C8CF58-2799-4C30-9237-AF9D7C6CBB72}">
      <dsp:nvSpPr>
        <dsp:cNvPr id="0" name=""/>
        <dsp:cNvSpPr/>
      </dsp:nvSpPr>
      <dsp:spPr>
        <a:xfrm>
          <a:off x="3202746" y="204697"/>
          <a:ext cx="2911588" cy="1746952"/>
        </a:xfrm>
        <a:prstGeom prst="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B</a:t>
          </a:r>
          <a:r>
            <a:rPr lang="en-GB" sz="2400" kern="1200"/>
            <a:t>. Known indirectly to the source but corroborated</a:t>
          </a:r>
          <a:endParaRPr lang="en-GB" sz="2400" kern="1200" dirty="0"/>
        </a:p>
      </dsp:txBody>
      <dsp:txXfrm>
        <a:off x="3202746" y="204697"/>
        <a:ext cx="2911588" cy="1746952"/>
      </dsp:txXfrm>
    </dsp:sp>
    <dsp:sp modelId="{3047154D-1D81-4674-97A9-8860C20DE438}">
      <dsp:nvSpPr>
        <dsp:cNvPr id="0" name=""/>
        <dsp:cNvSpPr/>
      </dsp:nvSpPr>
      <dsp:spPr>
        <a:xfrm>
          <a:off x="6405493" y="204697"/>
          <a:ext cx="2911588" cy="1746952"/>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a:t>
          </a:r>
          <a:r>
            <a:rPr lang="en-GB" sz="2400" kern="1200" dirty="0"/>
            <a:t>. Known indirectly to the source</a:t>
          </a:r>
        </a:p>
      </dsp:txBody>
      <dsp:txXfrm>
        <a:off x="6405493" y="204697"/>
        <a:ext cx="2911588" cy="1746952"/>
      </dsp:txXfrm>
    </dsp:sp>
    <dsp:sp modelId="{2BED285C-6053-496D-8117-E9AF252008D7}">
      <dsp:nvSpPr>
        <dsp:cNvPr id="0" name=""/>
        <dsp:cNvSpPr/>
      </dsp:nvSpPr>
      <dsp:spPr>
        <a:xfrm>
          <a:off x="1601373" y="2242809"/>
          <a:ext cx="2911588" cy="1746952"/>
        </a:xfrm>
        <a:prstGeom prst="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a:t>
          </a:r>
          <a:r>
            <a:rPr lang="en-GB" sz="2400" kern="1200"/>
            <a:t>. Not known</a:t>
          </a:r>
          <a:endParaRPr lang="en-GB" sz="2400" kern="1200" dirty="0"/>
        </a:p>
      </dsp:txBody>
      <dsp:txXfrm>
        <a:off x="1601373" y="2242809"/>
        <a:ext cx="2911588" cy="1746952"/>
      </dsp:txXfrm>
    </dsp:sp>
    <dsp:sp modelId="{FBAB9F51-F576-4F22-9109-948E9144B092}">
      <dsp:nvSpPr>
        <dsp:cNvPr id="0" name=""/>
        <dsp:cNvSpPr/>
      </dsp:nvSpPr>
      <dsp:spPr>
        <a:xfrm>
          <a:off x="4804120" y="2242809"/>
          <a:ext cx="2911588" cy="1746952"/>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a:t>
          </a:r>
          <a:r>
            <a:rPr lang="en-GB" sz="2400" kern="1200"/>
            <a:t>. Suspected to be false</a:t>
          </a:r>
          <a:endParaRPr lang="en-GB" sz="2400" kern="1200" dirty="0"/>
        </a:p>
      </dsp:txBody>
      <dsp:txXfrm>
        <a:off x="4804120" y="2242809"/>
        <a:ext cx="2911588" cy="174695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489-1391-485A-8332-B8F7BE4F1A57}">
      <dsp:nvSpPr>
        <dsp:cNvPr id="0" name=""/>
        <dsp:cNvSpPr/>
      </dsp:nvSpPr>
      <dsp:spPr>
        <a:xfrm>
          <a:off x="0" y="561509"/>
          <a:ext cx="4079456" cy="2447673"/>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t>
          </a:r>
          <a:r>
            <a:rPr lang="en-GB" sz="2400" b="1" kern="1200"/>
            <a:t>‘Handling code’ </a:t>
          </a:r>
          <a:r>
            <a:rPr lang="en-GB" sz="2400" kern="1200"/>
            <a:t>provides a risk assessment before deciding to disseminate the intelligence</a:t>
          </a:r>
          <a:endParaRPr lang="en-GB" sz="2400" kern="1200" dirty="0"/>
        </a:p>
      </dsp:txBody>
      <dsp:txXfrm>
        <a:off x="0" y="561509"/>
        <a:ext cx="4079456" cy="2447673"/>
      </dsp:txXfrm>
    </dsp:sp>
    <dsp:sp modelId="{750B6B91-77D9-4419-9010-5A9E36E596B5}">
      <dsp:nvSpPr>
        <dsp:cNvPr id="0" name=""/>
        <dsp:cNvSpPr/>
      </dsp:nvSpPr>
      <dsp:spPr>
        <a:xfrm>
          <a:off x="4488448" y="581201"/>
          <a:ext cx="4079456" cy="2447673"/>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handling codes are based on the knowledge of the circumstances at the time by the </a:t>
          </a:r>
          <a:r>
            <a:rPr lang="en-GB" sz="2400" b="1" kern="1200"/>
            <a:t>person recording the information.</a:t>
          </a:r>
          <a:endParaRPr lang="en-GB" sz="2400" b="1" kern="1200" dirty="0"/>
        </a:p>
      </dsp:txBody>
      <dsp:txXfrm>
        <a:off x="4488448" y="581201"/>
        <a:ext cx="4079456" cy="244767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74EF6-A037-4577-91D5-9B34DBE66B40}">
      <dsp:nvSpPr>
        <dsp:cNvPr id="0" name=""/>
        <dsp:cNvSpPr/>
      </dsp:nvSpPr>
      <dsp:spPr>
        <a:xfrm>
          <a:off x="0" y="0"/>
          <a:ext cx="7416824" cy="223224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two handling codes which can be selected from the drop-down menu are:</a:t>
          </a:r>
        </a:p>
      </dsp:txBody>
      <dsp:txXfrm>
        <a:off x="0" y="0"/>
        <a:ext cx="7416824" cy="1205413"/>
      </dsp:txXfrm>
    </dsp:sp>
    <dsp:sp modelId="{7030E968-186E-46E3-BC64-D7678448C78D}">
      <dsp:nvSpPr>
        <dsp:cNvPr id="0" name=""/>
        <dsp:cNvSpPr/>
      </dsp:nvSpPr>
      <dsp:spPr>
        <a:xfrm>
          <a:off x="0"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P. Lawful sharing permitted</a:t>
          </a:r>
        </a:p>
      </dsp:txBody>
      <dsp:txXfrm>
        <a:off x="0" y="1160768"/>
        <a:ext cx="3708412" cy="1026834"/>
      </dsp:txXfrm>
    </dsp:sp>
    <dsp:sp modelId="{8CBBEAA1-43F5-40F0-8ADD-BAED9CE108E3}">
      <dsp:nvSpPr>
        <dsp:cNvPr id="0" name=""/>
        <dsp:cNvSpPr/>
      </dsp:nvSpPr>
      <dsp:spPr>
        <a:xfrm>
          <a:off x="3708412" y="1160768"/>
          <a:ext cx="3708412" cy="102683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a:t>C. Lawful sharing permitted with conditions</a:t>
          </a:r>
          <a:endParaRPr lang="en-GB" sz="2400" b="1" kern="1200" dirty="0"/>
        </a:p>
      </dsp:txBody>
      <dsp:txXfrm>
        <a:off x="3708412" y="1160768"/>
        <a:ext cx="3708412" cy="102683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52236C-FF11-1A40-B7A8-BF1F3751445C}">
      <dsp:nvSpPr>
        <dsp:cNvPr id="0" name=""/>
        <dsp:cNvSpPr/>
      </dsp:nvSpPr>
      <dsp:spPr>
        <a:xfrm>
          <a:off x="0" y="2235"/>
          <a:ext cx="856496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6246D-13C9-BA4B-B5BF-4344CBDEE517}">
      <dsp:nvSpPr>
        <dsp:cNvPr id="0" name=""/>
        <dsp:cNvSpPr/>
      </dsp:nvSpPr>
      <dsp:spPr>
        <a:xfrm>
          <a:off x="0" y="2235"/>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2235"/>
        <a:ext cx="1712992" cy="1524292"/>
      </dsp:txXfrm>
    </dsp:sp>
    <dsp:sp modelId="{4CB36DAF-4289-A94A-818C-A765F58933B5}">
      <dsp:nvSpPr>
        <dsp:cNvPr id="0" name=""/>
        <dsp:cNvSpPr/>
      </dsp:nvSpPr>
      <dsp:spPr>
        <a:xfrm>
          <a:off x="1841466" y="71453"/>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When intelligence logs are submitted they should be entered so that the source of the information cannot be identified</a:t>
          </a:r>
        </a:p>
      </dsp:txBody>
      <dsp:txXfrm>
        <a:off x="1841466" y="71453"/>
        <a:ext cx="6723494" cy="1384367"/>
      </dsp:txXfrm>
    </dsp:sp>
    <dsp:sp modelId="{44C9EDD7-8128-1C46-AAE1-AAAA12507D10}">
      <dsp:nvSpPr>
        <dsp:cNvPr id="0" name=""/>
        <dsp:cNvSpPr/>
      </dsp:nvSpPr>
      <dsp:spPr>
        <a:xfrm>
          <a:off x="1712992" y="1455820"/>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974C0F-F2C7-6843-86BA-AA90E69E33D1}">
      <dsp:nvSpPr>
        <dsp:cNvPr id="0" name=""/>
        <dsp:cNvSpPr/>
      </dsp:nvSpPr>
      <dsp:spPr>
        <a:xfrm>
          <a:off x="0" y="1526527"/>
          <a:ext cx="8564961" cy="0"/>
        </a:xfrm>
        <a:prstGeom prst="line">
          <a:avLst/>
        </a:prstGeom>
        <a:solidFill>
          <a:schemeClr val="accent1">
            <a:shade val="80000"/>
            <a:hueOff val="174641"/>
            <a:satOff val="-3128"/>
            <a:lumOff val="13293"/>
            <a:alphaOff val="0"/>
          </a:schemeClr>
        </a:solidFill>
        <a:ln w="12700" cap="flat" cmpd="sng" algn="ctr">
          <a:solidFill>
            <a:schemeClr val="accent1">
              <a:shade val="80000"/>
              <a:hueOff val="174641"/>
              <a:satOff val="-3128"/>
              <a:lumOff val="13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0E83A-1A2D-FC4C-946F-9601B1DD47CE}">
      <dsp:nvSpPr>
        <dsp:cNvPr id="0" name=""/>
        <dsp:cNvSpPr/>
      </dsp:nvSpPr>
      <dsp:spPr>
        <a:xfrm>
          <a:off x="0" y="1526527"/>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dirty="0"/>
        </a:p>
      </dsp:txBody>
      <dsp:txXfrm>
        <a:off x="0" y="1526527"/>
        <a:ext cx="1712992" cy="1524292"/>
      </dsp:txXfrm>
    </dsp:sp>
    <dsp:sp modelId="{C231F890-44AC-3449-8FA8-7F3DCA849895}">
      <dsp:nvSpPr>
        <dsp:cNvPr id="0" name=""/>
        <dsp:cNvSpPr/>
      </dsp:nvSpPr>
      <dsp:spPr>
        <a:xfrm>
          <a:off x="1841466" y="1595746"/>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 some forces the LIO carries this out prior to entering them into the forces intelligence database</a:t>
          </a:r>
          <a:endParaRPr lang="en-GB" sz="2400" kern="1200" dirty="0"/>
        </a:p>
      </dsp:txBody>
      <dsp:txXfrm>
        <a:off x="1841466" y="1595746"/>
        <a:ext cx="6723494" cy="1384367"/>
      </dsp:txXfrm>
    </dsp:sp>
    <dsp:sp modelId="{F76B9017-96B4-914D-8340-DEC8588ABAEF}">
      <dsp:nvSpPr>
        <dsp:cNvPr id="0" name=""/>
        <dsp:cNvSpPr/>
      </dsp:nvSpPr>
      <dsp:spPr>
        <a:xfrm>
          <a:off x="1712992" y="2980113"/>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2ED8F6-276C-8C4B-ADA8-7A2C27B1393A}">
      <dsp:nvSpPr>
        <dsp:cNvPr id="0" name=""/>
        <dsp:cNvSpPr/>
      </dsp:nvSpPr>
      <dsp:spPr>
        <a:xfrm>
          <a:off x="0" y="3050820"/>
          <a:ext cx="8564961"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A3356C-3FFD-DD41-BA56-3A95C6FFB00E}">
      <dsp:nvSpPr>
        <dsp:cNvPr id="0" name=""/>
        <dsp:cNvSpPr/>
      </dsp:nvSpPr>
      <dsp:spPr>
        <a:xfrm>
          <a:off x="0" y="3050820"/>
          <a:ext cx="1712992" cy="1524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endParaRPr lang="en-GB" sz="4700" kern="1200"/>
        </a:p>
      </dsp:txBody>
      <dsp:txXfrm>
        <a:off x="0" y="3050820"/>
        <a:ext cx="1712992" cy="1524292"/>
      </dsp:txXfrm>
    </dsp:sp>
    <dsp:sp modelId="{298544E9-B82C-A94C-A5CE-1BFACDD57551}">
      <dsp:nvSpPr>
        <dsp:cNvPr id="0" name=""/>
        <dsp:cNvSpPr/>
      </dsp:nvSpPr>
      <dsp:spPr>
        <a:xfrm>
          <a:off x="1841466" y="3120038"/>
          <a:ext cx="6723494" cy="1384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This process is known as </a:t>
          </a:r>
          <a:r>
            <a:rPr lang="en-GB" sz="2400" b="1" i="1" u="sng" kern="1200"/>
            <a:t>‘sanitisation</a:t>
          </a:r>
          <a:r>
            <a:rPr lang="en-GB" sz="2400" kern="1200"/>
            <a:t>’</a:t>
          </a:r>
          <a:endParaRPr lang="en-GB" sz="2400" kern="1200" dirty="0"/>
        </a:p>
      </dsp:txBody>
      <dsp:txXfrm>
        <a:off x="1841466" y="3120038"/>
        <a:ext cx="6723494" cy="1384367"/>
      </dsp:txXfrm>
    </dsp:sp>
    <dsp:sp modelId="{2848BD33-3D3C-1445-ACE4-5EDFFF03873C}">
      <dsp:nvSpPr>
        <dsp:cNvPr id="0" name=""/>
        <dsp:cNvSpPr/>
      </dsp:nvSpPr>
      <dsp:spPr>
        <a:xfrm>
          <a:off x="1712992" y="4504406"/>
          <a:ext cx="685196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54F69-61E1-4330-B7E6-CDF3E0E2EE9D}">
      <dsp:nvSpPr>
        <dsp:cNvPr id="0" name=""/>
        <dsp:cNvSpPr/>
      </dsp:nvSpPr>
      <dsp:spPr>
        <a:xfrm>
          <a:off x="0" y="532"/>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some circumstances it may be advantageous to reveal a source’s true identity within the body of intelligence without revealing their identity as the source</a:t>
          </a:r>
          <a:endParaRPr lang="en-GB" sz="2400" kern="1200" dirty="0"/>
        </a:p>
      </dsp:txBody>
      <dsp:txXfrm>
        <a:off x="51119" y="51651"/>
        <a:ext cx="7782639" cy="1643084"/>
      </dsp:txXfrm>
    </dsp:sp>
    <dsp:sp modelId="{4FCF7202-DED8-4DC7-9694-1A8F8162F587}">
      <dsp:nvSpPr>
        <dsp:cNvPr id="0" name=""/>
        <dsp:cNvSpPr/>
      </dsp:nvSpPr>
      <dsp:spPr>
        <a:xfrm rot="5400000">
          <a:off x="3615190" y="1789488"/>
          <a:ext cx="654495" cy="785395"/>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6819" y="1854938"/>
        <a:ext cx="471237" cy="458147"/>
      </dsp:txXfrm>
    </dsp:sp>
    <dsp:sp modelId="{14F1B5D4-5655-4873-ACE6-C9FDC0FBCFD9}">
      <dsp:nvSpPr>
        <dsp:cNvPr id="0" name=""/>
        <dsp:cNvSpPr/>
      </dsp:nvSpPr>
      <dsp:spPr>
        <a:xfrm>
          <a:off x="0" y="2618516"/>
          <a:ext cx="7884877" cy="1745322"/>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Where an officer is concerned that the contents of a report might indicate the source, reference should be made to a supervisor before dissemination or entry onto the intelligence system takes place</a:t>
          </a:r>
          <a:endParaRPr lang="en-GB" sz="2400" kern="1200" dirty="0"/>
        </a:p>
      </dsp:txBody>
      <dsp:txXfrm>
        <a:off x="51119" y="2669635"/>
        <a:ext cx="7782639" cy="164308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CA39-8E63-C04C-A70B-E2C44DC70B06}">
      <dsp:nvSpPr>
        <dsp:cNvPr id="0" name=""/>
        <dsp:cNvSpPr/>
      </dsp:nvSpPr>
      <dsp:spPr>
        <a:xfrm>
          <a:off x="0" y="0"/>
          <a:ext cx="11344301"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F173-A796-F446-A15F-D6F7A0123165}">
      <dsp:nvSpPr>
        <dsp:cNvPr id="0" name=""/>
        <dsp:cNvSpPr/>
      </dsp:nvSpPr>
      <dsp:spPr>
        <a:xfrm>
          <a:off x="0" y="0"/>
          <a:ext cx="3376289" cy="5076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kern="1200"/>
            <a:t>All intelligence must be accurately reported</a:t>
          </a:r>
          <a:endParaRPr lang="en-GB" sz="3200" kern="1200" dirty="0"/>
        </a:p>
      </dsp:txBody>
      <dsp:txXfrm>
        <a:off x="0" y="0"/>
        <a:ext cx="3376289" cy="5076360"/>
      </dsp:txXfrm>
    </dsp:sp>
    <dsp:sp modelId="{305A6AF2-9A1A-214A-8173-161E3BF85E1E}">
      <dsp:nvSpPr>
        <dsp:cNvPr id="0" name=""/>
        <dsp:cNvSpPr/>
      </dsp:nvSpPr>
      <dsp:spPr>
        <a:xfrm>
          <a:off x="3525682" y="7931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Care must be taken to remove from the text all material that in any way identifies the source</a:t>
          </a:r>
          <a:endParaRPr lang="en-GB" sz="2400" kern="1200" dirty="0"/>
        </a:p>
      </dsp:txBody>
      <dsp:txXfrm>
        <a:off x="3525682" y="79318"/>
        <a:ext cx="7818206" cy="1586362"/>
      </dsp:txXfrm>
    </dsp:sp>
    <dsp:sp modelId="{FCAD7156-657F-9941-93F2-460ACA4BD52C}">
      <dsp:nvSpPr>
        <dsp:cNvPr id="0" name=""/>
        <dsp:cNvSpPr/>
      </dsp:nvSpPr>
      <dsp:spPr>
        <a:xfrm>
          <a:off x="3376289" y="1665680"/>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EDC2C9-0B0E-A749-9B00-4E95C68DCFC9}">
      <dsp:nvSpPr>
        <dsp:cNvPr id="0" name=""/>
        <dsp:cNvSpPr/>
      </dsp:nvSpPr>
      <dsp:spPr>
        <a:xfrm>
          <a:off x="3525682" y="1744998"/>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timing &amp; place of meetings with sources may be relevant &amp; could lead to the source being identified</a:t>
          </a:r>
          <a:endParaRPr lang="en-GB" sz="2400" kern="1200" dirty="0"/>
        </a:p>
      </dsp:txBody>
      <dsp:txXfrm>
        <a:off x="3525682" y="1744998"/>
        <a:ext cx="7818206" cy="1586362"/>
      </dsp:txXfrm>
    </dsp:sp>
    <dsp:sp modelId="{3874ACCD-C327-554E-B54B-C9673A5D775E}">
      <dsp:nvSpPr>
        <dsp:cNvPr id="0" name=""/>
        <dsp:cNvSpPr/>
      </dsp:nvSpPr>
      <dsp:spPr>
        <a:xfrm>
          <a:off x="3376289" y="333136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B53346-1CF7-E346-BC03-4A20AF0FEA4B}">
      <dsp:nvSpPr>
        <dsp:cNvPr id="0" name=""/>
        <dsp:cNvSpPr/>
      </dsp:nvSpPr>
      <dsp:spPr>
        <a:xfrm>
          <a:off x="3525682" y="3410679"/>
          <a:ext cx="7818206" cy="1586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Repeat intelligence from the same source could lead to the source’s identification </a:t>
          </a:r>
        </a:p>
      </dsp:txBody>
      <dsp:txXfrm>
        <a:off x="3525682" y="3410679"/>
        <a:ext cx="7818206" cy="1586362"/>
      </dsp:txXfrm>
    </dsp:sp>
    <dsp:sp modelId="{1616B867-45E2-EC40-BA06-07C9D58E357D}">
      <dsp:nvSpPr>
        <dsp:cNvPr id="0" name=""/>
        <dsp:cNvSpPr/>
      </dsp:nvSpPr>
      <dsp:spPr>
        <a:xfrm>
          <a:off x="3376289" y="4997041"/>
          <a:ext cx="796759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34DDB-A33A-8649-9811-AE2FC7B5A3D9}">
      <dsp:nvSpPr>
        <dsp:cNvPr id="0" name=""/>
        <dsp:cNvSpPr/>
      </dsp:nvSpPr>
      <dsp:spPr>
        <a:xfrm>
          <a:off x="0" y="0"/>
          <a:ext cx="8280920"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A2DE0D-E654-1D47-97BC-B005DA685A34}">
      <dsp:nvSpPr>
        <dsp:cNvPr id="0" name=""/>
        <dsp:cNvSpPr/>
      </dsp:nvSpPr>
      <dsp:spPr>
        <a:xfrm>
          <a:off x="0" y="0"/>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Information &amp; intelligence can be stored in any suitable format.</a:t>
          </a:r>
        </a:p>
        <a:p>
          <a:pPr marL="0" lvl="0" indent="0" algn="l" defTabSz="1066800">
            <a:lnSpc>
              <a:spcPct val="90000"/>
            </a:lnSpc>
            <a:spcBef>
              <a:spcPct val="0"/>
            </a:spcBef>
            <a:spcAft>
              <a:spcPct val="35000"/>
            </a:spcAft>
            <a:buNone/>
          </a:pPr>
          <a:r>
            <a:rPr lang="en-GB" sz="2400" kern="1200" dirty="0"/>
            <a:t>E.G paper records, computer records, audio tapes, video tape or photographs. </a:t>
          </a:r>
        </a:p>
        <a:p>
          <a:pPr marL="0" lvl="0" indent="0" algn="l" defTabSz="1066800">
            <a:lnSpc>
              <a:spcPct val="90000"/>
            </a:lnSpc>
            <a:spcBef>
              <a:spcPct val="0"/>
            </a:spcBef>
            <a:spcAft>
              <a:spcPct val="35000"/>
            </a:spcAft>
            <a:buNone/>
          </a:pPr>
          <a:r>
            <a:rPr lang="en-GB" sz="2400" kern="1200" dirty="0"/>
            <a:t>Whatever system is used must be secure from unauthorised access</a:t>
          </a:r>
        </a:p>
      </dsp:txBody>
      <dsp:txXfrm>
        <a:off x="0" y="0"/>
        <a:ext cx="8280920" cy="2060116"/>
      </dsp:txXfrm>
    </dsp:sp>
    <dsp:sp modelId="{6367F7A8-6860-5A4C-98FD-A95A73AC107A}">
      <dsp:nvSpPr>
        <dsp:cNvPr id="0" name=""/>
        <dsp:cNvSpPr/>
      </dsp:nvSpPr>
      <dsp:spPr>
        <a:xfrm>
          <a:off x="0" y="2060116"/>
          <a:ext cx="8280920"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035C0-07E8-7F40-9CC1-BBDC930EA571}">
      <dsp:nvSpPr>
        <dsp:cNvPr id="0" name=""/>
        <dsp:cNvSpPr/>
      </dsp:nvSpPr>
      <dsp:spPr>
        <a:xfrm>
          <a:off x="0" y="2060116"/>
          <a:ext cx="8280920" cy="2060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However, there are two important provisos, namely that the medium in which it is stored must be </a:t>
          </a:r>
          <a:r>
            <a:rPr lang="en-GB" sz="2400" b="1" i="1" u="sng" kern="1200" dirty="0"/>
            <a:t>durable</a:t>
          </a:r>
          <a:r>
            <a:rPr lang="en-GB" sz="2400" kern="1200" dirty="0"/>
            <a:t> &amp; the information must be </a:t>
          </a:r>
          <a:r>
            <a:rPr lang="en-GB" sz="2400" b="1" i="1" u="sng" kern="1200" dirty="0"/>
            <a:t>retrievable</a:t>
          </a:r>
          <a:r>
            <a:rPr lang="en-GB" sz="2400" kern="1200" dirty="0"/>
            <a:t> </a:t>
          </a:r>
        </a:p>
      </dsp:txBody>
      <dsp:txXfrm>
        <a:off x="0" y="2060116"/>
        <a:ext cx="8280920" cy="206011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1394-ADD9-42C7-873E-456022E220DF}">
      <dsp:nvSpPr>
        <dsp:cNvPr id="0" name=""/>
        <dsp:cNvSpPr/>
      </dsp:nvSpPr>
      <dsp:spPr>
        <a:xfrm>
          <a:off x="-150474" y="0"/>
          <a:ext cx="8365845" cy="124991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Code of Practice on the Management of Police Information states:</a:t>
          </a:r>
          <a:endParaRPr lang="en-GB" sz="2400" kern="1200" dirty="0"/>
        </a:p>
      </dsp:txBody>
      <dsp:txXfrm>
        <a:off x="-113865" y="36609"/>
        <a:ext cx="8292627" cy="1176699"/>
      </dsp:txXfrm>
    </dsp:sp>
    <dsp:sp modelId="{B483AB8E-7F68-45C7-8005-B193BEFB4A44}">
      <dsp:nvSpPr>
        <dsp:cNvPr id="0" name=""/>
        <dsp:cNvSpPr/>
      </dsp:nvSpPr>
      <dsp:spPr>
        <a:xfrm rot="5400000">
          <a:off x="3797172" y="1282386"/>
          <a:ext cx="470551" cy="56246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1328342"/>
        <a:ext cx="337478" cy="329386"/>
      </dsp:txXfrm>
    </dsp:sp>
    <dsp:sp modelId="{C1092146-B1DB-4A8D-A44D-9EF5DE0B05B4}">
      <dsp:nvSpPr>
        <dsp:cNvPr id="0" name=""/>
        <dsp:cNvSpPr/>
      </dsp:nvSpPr>
      <dsp:spPr>
        <a:xfrm>
          <a:off x="1532613" y="1877319"/>
          <a:ext cx="4999668" cy="1249917"/>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Information gathered by the police must be :-</a:t>
          </a:r>
          <a:endParaRPr lang="en-GB" sz="2400" kern="1200" dirty="0"/>
        </a:p>
      </dsp:txBody>
      <dsp:txXfrm>
        <a:off x="1569222" y="1913928"/>
        <a:ext cx="4926450" cy="1176699"/>
      </dsp:txXfrm>
    </dsp:sp>
    <dsp:sp modelId="{12D6A5C9-C782-4569-9831-185A38A5ABDF}">
      <dsp:nvSpPr>
        <dsp:cNvPr id="0" name=""/>
        <dsp:cNvSpPr/>
      </dsp:nvSpPr>
      <dsp:spPr>
        <a:xfrm rot="5400000">
          <a:off x="3798088" y="3158484"/>
          <a:ext cx="468718" cy="562462"/>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3863709" y="3205356"/>
        <a:ext cx="337478" cy="328103"/>
      </dsp:txXfrm>
    </dsp:sp>
    <dsp:sp modelId="{94B32C4D-6069-403A-98AE-44A0CF9AE29B}">
      <dsp:nvSpPr>
        <dsp:cNvPr id="0" name=""/>
        <dsp:cNvSpPr/>
      </dsp:nvSpPr>
      <dsp:spPr>
        <a:xfrm>
          <a:off x="1159138" y="3752195"/>
          <a:ext cx="5746619" cy="124991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For a policing purpose </a:t>
          </a:r>
        </a:p>
        <a:p>
          <a:pPr marL="0" lvl="0" indent="0" algn="ctr" defTabSz="1066800">
            <a:lnSpc>
              <a:spcPct val="90000"/>
            </a:lnSpc>
            <a:spcBef>
              <a:spcPct val="0"/>
            </a:spcBef>
            <a:spcAft>
              <a:spcPct val="35000"/>
            </a:spcAft>
            <a:buNone/>
          </a:pPr>
          <a:r>
            <a:rPr lang="en-GB" sz="2400" b="1" kern="1200"/>
            <a:t>And</a:t>
          </a:r>
        </a:p>
        <a:p>
          <a:pPr marL="0" lvl="0" indent="0" algn="ctr" defTabSz="1066800">
            <a:lnSpc>
              <a:spcPct val="90000"/>
            </a:lnSpc>
            <a:spcBef>
              <a:spcPct val="0"/>
            </a:spcBef>
            <a:spcAft>
              <a:spcPct val="35000"/>
            </a:spcAft>
            <a:buNone/>
          </a:pPr>
          <a:r>
            <a:rPr lang="en-GB" sz="2400" b="1" kern="1200"/>
            <a:t>Managed lawfully</a:t>
          </a:r>
          <a:endParaRPr lang="en-GB" sz="2400" b="1" kern="1200" dirty="0"/>
        </a:p>
      </dsp:txBody>
      <dsp:txXfrm>
        <a:off x="1195747" y="3788804"/>
        <a:ext cx="5673401" cy="117669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F4528-C94B-4DD8-A866-CA6AA95686E2}">
      <dsp:nvSpPr>
        <dsp:cNvPr id="0" name=""/>
        <dsp:cNvSpPr/>
      </dsp:nvSpPr>
      <dsp:spPr>
        <a:xfrm>
          <a:off x="0" y="393662"/>
          <a:ext cx="2632792" cy="1579675"/>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Gathering &amp; storing information &amp; intelligence</a:t>
          </a:r>
          <a:endParaRPr lang="en-GB" sz="2400" kern="1200" dirty="0"/>
        </a:p>
      </dsp:txBody>
      <dsp:txXfrm>
        <a:off x="0" y="393662"/>
        <a:ext cx="2632792" cy="1579675"/>
      </dsp:txXfrm>
    </dsp:sp>
    <dsp:sp modelId="{BAB21607-5C3B-4898-8543-DB3DB0941C9B}">
      <dsp:nvSpPr>
        <dsp:cNvPr id="0" name=""/>
        <dsp:cNvSpPr/>
      </dsp:nvSpPr>
      <dsp:spPr>
        <a:xfrm>
          <a:off x="2896071" y="393662"/>
          <a:ext cx="2632792" cy="1579675"/>
        </a:xfrm>
        <a:prstGeom prst="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Sharing information &amp; intelligence</a:t>
          </a:r>
          <a:endParaRPr lang="en-GB" sz="2400" kern="1200" dirty="0"/>
        </a:p>
      </dsp:txBody>
      <dsp:txXfrm>
        <a:off x="2896071" y="393662"/>
        <a:ext cx="2632792" cy="1579675"/>
      </dsp:txXfrm>
    </dsp:sp>
    <dsp:sp modelId="{EF5349CE-0196-48B8-809C-6D71597A107E}">
      <dsp:nvSpPr>
        <dsp:cNvPr id="0" name=""/>
        <dsp:cNvSpPr/>
      </dsp:nvSpPr>
      <dsp:spPr>
        <a:xfrm>
          <a:off x="5792143" y="393662"/>
          <a:ext cx="2632792" cy="1579675"/>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Legal considerations</a:t>
          </a:r>
        </a:p>
      </dsp:txBody>
      <dsp:txXfrm>
        <a:off x="5792143" y="393662"/>
        <a:ext cx="2632792" cy="157967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939FD7-1965-4C9B-AA15-CB6363A01B34}">
      <dsp:nvSpPr>
        <dsp:cNvPr id="0" name=""/>
        <dsp:cNvSpPr/>
      </dsp:nvSpPr>
      <dsp:spPr>
        <a:xfrm>
          <a:off x="1053480" y="1683"/>
          <a:ext cx="2391347" cy="1434808"/>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Crime &amp; Disorder Act 1998</a:t>
          </a:r>
          <a:endParaRPr lang="en-GB" sz="2400" kern="1200" dirty="0"/>
        </a:p>
      </dsp:txBody>
      <dsp:txXfrm>
        <a:off x="1053480" y="1683"/>
        <a:ext cx="2391347" cy="1434808"/>
      </dsp:txXfrm>
    </dsp:sp>
    <dsp:sp modelId="{6ED2472E-9090-4998-AB01-05E100ADDFA5}">
      <dsp:nvSpPr>
        <dsp:cNvPr id="0" name=""/>
        <dsp:cNvSpPr/>
      </dsp:nvSpPr>
      <dsp:spPr>
        <a:xfrm>
          <a:off x="3683963" y="1683"/>
          <a:ext cx="2391347" cy="1434808"/>
        </a:xfrm>
        <a:prstGeom prst="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Computer Misuse Act 1990</a:t>
          </a:r>
          <a:endParaRPr lang="en-GB" sz="2400" kern="1200" dirty="0"/>
        </a:p>
      </dsp:txBody>
      <dsp:txXfrm>
        <a:off x="3683963" y="1683"/>
        <a:ext cx="2391347" cy="1434808"/>
      </dsp:txXfrm>
    </dsp:sp>
    <dsp:sp modelId="{A1C7E390-3490-4435-9133-90D0F17F99EE}">
      <dsp:nvSpPr>
        <dsp:cNvPr id="0" name=""/>
        <dsp:cNvSpPr/>
      </dsp:nvSpPr>
      <dsp:spPr>
        <a:xfrm>
          <a:off x="144015" y="1675627"/>
          <a:ext cx="3191994" cy="1434808"/>
        </a:xfrm>
        <a:prstGeom prst="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Criminal Procedure &amp; Investigations Act 1996</a:t>
          </a:r>
          <a:endParaRPr lang="en-GB" sz="2400" kern="1200" dirty="0"/>
        </a:p>
      </dsp:txBody>
      <dsp:txXfrm>
        <a:off x="144015" y="1675627"/>
        <a:ext cx="3191994" cy="1434808"/>
      </dsp:txXfrm>
    </dsp:sp>
    <dsp:sp modelId="{57633718-6309-4D45-8845-F1657EDBC332}">
      <dsp:nvSpPr>
        <dsp:cNvPr id="0" name=""/>
        <dsp:cNvSpPr/>
      </dsp:nvSpPr>
      <dsp:spPr>
        <a:xfrm>
          <a:off x="3575145" y="1675627"/>
          <a:ext cx="3409631" cy="1434808"/>
        </a:xfrm>
        <a:prstGeom prst="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Data Protection Act 2018/ General Data Protection Regulation (EU) 2018/679 (GDPR)</a:t>
          </a:r>
          <a:endParaRPr lang="en-GB" sz="2400" kern="1200" dirty="0"/>
        </a:p>
      </dsp:txBody>
      <dsp:txXfrm>
        <a:off x="3575145" y="1675627"/>
        <a:ext cx="3409631" cy="143480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D11DD-5244-4D05-B62B-F13FF575EAA8}">
      <dsp:nvSpPr>
        <dsp:cNvPr id="0" name=""/>
        <dsp:cNvSpPr/>
      </dsp:nvSpPr>
      <dsp:spPr>
        <a:xfrm rot="5400000">
          <a:off x="-379130" y="1125579"/>
          <a:ext cx="1674870" cy="202163"/>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CB1514-0C7E-4DAF-A2B0-C79D35D0DDC7}">
      <dsp:nvSpPr>
        <dsp:cNvPr id="0" name=""/>
        <dsp:cNvSpPr/>
      </dsp:nvSpPr>
      <dsp:spPr>
        <a:xfrm>
          <a:off x="4138" y="53691"/>
          <a:ext cx="2246262" cy="134775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Open/closed sources</a:t>
          </a:r>
          <a:endParaRPr lang="en-GB" sz="2400" kern="1200" dirty="0"/>
        </a:p>
      </dsp:txBody>
      <dsp:txXfrm>
        <a:off x="43612" y="93165"/>
        <a:ext cx="2167314" cy="1268809"/>
      </dsp:txXfrm>
    </dsp:sp>
    <dsp:sp modelId="{B8AAF970-3A51-4BA9-BCE1-AC6B6A076176}">
      <dsp:nvSpPr>
        <dsp:cNvPr id="0" name=""/>
        <dsp:cNvSpPr/>
      </dsp:nvSpPr>
      <dsp:spPr>
        <a:xfrm rot="5400000">
          <a:off x="-379130" y="2810277"/>
          <a:ext cx="1674870" cy="202163"/>
        </a:xfrm>
        <a:prstGeom prst="rect">
          <a:avLst/>
        </a:prstGeom>
        <a:solidFill>
          <a:schemeClr val="accent1">
            <a:shade val="90000"/>
            <a:hueOff val="58204"/>
            <a:satOff val="-997"/>
            <a:lumOff val="39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43CAEE-CB96-4647-976F-5ECE17A633E2}">
      <dsp:nvSpPr>
        <dsp:cNvPr id="0" name=""/>
        <dsp:cNvSpPr/>
      </dsp:nvSpPr>
      <dsp:spPr>
        <a:xfrm>
          <a:off x="4138" y="1738389"/>
          <a:ext cx="2246262" cy="1347757"/>
        </a:xfrm>
        <a:prstGeom prst="roundRect">
          <a:avLst>
            <a:gd name="adj" fmla="val 10000"/>
          </a:avLst>
        </a:prstGeom>
        <a:solidFill>
          <a:schemeClr val="accent1">
            <a:shade val="80000"/>
            <a:hueOff val="49898"/>
            <a:satOff val="-894"/>
            <a:lumOff val="3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Computer (PNC)</a:t>
          </a:r>
          <a:endParaRPr lang="en-GB" sz="2400" kern="1200" dirty="0"/>
        </a:p>
      </dsp:txBody>
      <dsp:txXfrm>
        <a:off x="43612" y="1777863"/>
        <a:ext cx="2167314" cy="1268809"/>
      </dsp:txXfrm>
    </dsp:sp>
    <dsp:sp modelId="{99450A9F-AAA0-43E5-8D55-6FA70FDDB685}">
      <dsp:nvSpPr>
        <dsp:cNvPr id="0" name=""/>
        <dsp:cNvSpPr/>
      </dsp:nvSpPr>
      <dsp:spPr>
        <a:xfrm>
          <a:off x="463217" y="3652625"/>
          <a:ext cx="2977703" cy="202163"/>
        </a:xfrm>
        <a:prstGeom prst="rect">
          <a:avLst/>
        </a:prstGeom>
        <a:solidFill>
          <a:schemeClr val="accent1">
            <a:shade val="90000"/>
            <a:hueOff val="116408"/>
            <a:satOff val="-1994"/>
            <a:lumOff val="79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4FE7E4-E1A5-4A26-A53A-C5094B7126BD}">
      <dsp:nvSpPr>
        <dsp:cNvPr id="0" name=""/>
        <dsp:cNvSpPr/>
      </dsp:nvSpPr>
      <dsp:spPr>
        <a:xfrm>
          <a:off x="4138" y="3423086"/>
          <a:ext cx="2246262" cy="1347757"/>
        </a:xfrm>
        <a:prstGeom prst="roundRect">
          <a:avLst>
            <a:gd name="adj" fmla="val 10000"/>
          </a:avLst>
        </a:prstGeom>
        <a:solidFill>
          <a:schemeClr val="accent1">
            <a:shade val="80000"/>
            <a:hueOff val="99795"/>
            <a:satOff val="-1787"/>
            <a:lumOff val="75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Police National Database (PND)</a:t>
          </a:r>
          <a:endParaRPr lang="en-GB" sz="2400" kern="1200" dirty="0"/>
        </a:p>
      </dsp:txBody>
      <dsp:txXfrm>
        <a:off x="43612" y="3462560"/>
        <a:ext cx="2167314" cy="1268809"/>
      </dsp:txXfrm>
    </dsp:sp>
    <dsp:sp modelId="{78ADA121-3C4A-46A4-8B05-904CF0AE142D}">
      <dsp:nvSpPr>
        <dsp:cNvPr id="0" name=""/>
        <dsp:cNvSpPr/>
      </dsp:nvSpPr>
      <dsp:spPr>
        <a:xfrm rot="16200000">
          <a:off x="2608398" y="2810277"/>
          <a:ext cx="1674870" cy="202163"/>
        </a:xfrm>
        <a:prstGeom prst="rect">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E5CD-687F-49B5-8883-C36B3B8A53A6}">
      <dsp:nvSpPr>
        <dsp:cNvPr id="0" name=""/>
        <dsp:cNvSpPr/>
      </dsp:nvSpPr>
      <dsp:spPr>
        <a:xfrm>
          <a:off x="2991668" y="3423086"/>
          <a:ext cx="2246262" cy="1347757"/>
        </a:xfrm>
        <a:prstGeom prst="roundRect">
          <a:avLst>
            <a:gd name="adj" fmla="val 10000"/>
          </a:avLst>
        </a:prstGeom>
        <a:solidFill>
          <a:schemeClr val="accent1">
            <a:shade val="80000"/>
            <a:hueOff val="149693"/>
            <a:satOff val="-2681"/>
            <a:lumOff val="113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Policing Registers</a:t>
          </a:r>
          <a:endParaRPr lang="en-GB" sz="2400" kern="1200" dirty="0"/>
        </a:p>
      </dsp:txBody>
      <dsp:txXfrm>
        <a:off x="3031142" y="3462560"/>
        <a:ext cx="2167314" cy="1268809"/>
      </dsp:txXfrm>
    </dsp:sp>
    <dsp:sp modelId="{0917C403-3A96-4B9D-97DD-D658B201181D}">
      <dsp:nvSpPr>
        <dsp:cNvPr id="0" name=""/>
        <dsp:cNvSpPr/>
      </dsp:nvSpPr>
      <dsp:spPr>
        <a:xfrm rot="16200000">
          <a:off x="2608398" y="1125579"/>
          <a:ext cx="1674870" cy="202163"/>
        </a:xfrm>
        <a:prstGeom prst="rect">
          <a:avLst/>
        </a:prstGeom>
        <a:solidFill>
          <a:schemeClr val="accent1">
            <a:shade val="90000"/>
            <a:hueOff val="232817"/>
            <a:satOff val="-3987"/>
            <a:lumOff val="159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55503-D81F-444E-9A0C-5BCA44620701}">
      <dsp:nvSpPr>
        <dsp:cNvPr id="0" name=""/>
        <dsp:cNvSpPr/>
      </dsp:nvSpPr>
      <dsp:spPr>
        <a:xfrm>
          <a:off x="2991668" y="1738389"/>
          <a:ext cx="2246262" cy="1347757"/>
        </a:xfrm>
        <a:prstGeom prst="roundRect">
          <a:avLst>
            <a:gd name="adj" fmla="val 10000"/>
          </a:avLst>
        </a:prstGeom>
        <a:solidFill>
          <a:schemeClr val="accent1">
            <a:shade val="80000"/>
            <a:hueOff val="199590"/>
            <a:satOff val="-3575"/>
            <a:lumOff val="151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Other forces/agencies</a:t>
          </a:r>
          <a:endParaRPr lang="en-GB" sz="2400" kern="1200" dirty="0"/>
        </a:p>
      </dsp:txBody>
      <dsp:txXfrm>
        <a:off x="3031142" y="1777863"/>
        <a:ext cx="2167314" cy="1268809"/>
      </dsp:txXfrm>
    </dsp:sp>
    <dsp:sp modelId="{C55E7B90-5736-4B57-A6EE-0301F1127776}">
      <dsp:nvSpPr>
        <dsp:cNvPr id="0" name=""/>
        <dsp:cNvSpPr/>
      </dsp:nvSpPr>
      <dsp:spPr>
        <a:xfrm>
          <a:off x="3450747" y="283231"/>
          <a:ext cx="2977703" cy="202163"/>
        </a:xfrm>
        <a:prstGeom prst="rect">
          <a:avLst/>
        </a:prstGeom>
        <a:solidFill>
          <a:schemeClr val="accent1">
            <a:shade val="90000"/>
            <a:hueOff val="291021"/>
            <a:satOff val="-4984"/>
            <a:lumOff val="1996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E94405-7E77-4DB9-8A4A-210C1C1FB49C}">
      <dsp:nvSpPr>
        <dsp:cNvPr id="0" name=""/>
        <dsp:cNvSpPr/>
      </dsp:nvSpPr>
      <dsp:spPr>
        <a:xfrm>
          <a:off x="2991668" y="53691"/>
          <a:ext cx="2246262" cy="1347757"/>
        </a:xfrm>
        <a:prstGeom prst="roundRect">
          <a:avLst>
            <a:gd name="adj" fmla="val 10000"/>
          </a:avLst>
        </a:prstGeom>
        <a:solidFill>
          <a:schemeClr val="accent1">
            <a:shade val="80000"/>
            <a:hueOff val="249488"/>
            <a:satOff val="-4469"/>
            <a:lumOff val="189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Covert Human Intelligence Sources (CHIS)</a:t>
          </a:r>
          <a:endParaRPr lang="en-GB" sz="2400" kern="1200" dirty="0"/>
        </a:p>
      </dsp:txBody>
      <dsp:txXfrm>
        <a:off x="3031142" y="93165"/>
        <a:ext cx="2167314" cy="1268809"/>
      </dsp:txXfrm>
    </dsp:sp>
    <dsp:sp modelId="{54F51312-D099-4DB1-B218-46653574CAD4}">
      <dsp:nvSpPr>
        <dsp:cNvPr id="0" name=""/>
        <dsp:cNvSpPr/>
      </dsp:nvSpPr>
      <dsp:spPr>
        <a:xfrm rot="5400000">
          <a:off x="5595928" y="1125579"/>
          <a:ext cx="1674870" cy="202163"/>
        </a:xfrm>
        <a:prstGeom prst="rect">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CCC6D6-604B-42B7-82AB-0B4C2AA99BA4}">
      <dsp:nvSpPr>
        <dsp:cNvPr id="0" name=""/>
        <dsp:cNvSpPr/>
      </dsp:nvSpPr>
      <dsp:spPr>
        <a:xfrm>
          <a:off x="5979198" y="53691"/>
          <a:ext cx="2246262" cy="1347757"/>
        </a:xfrm>
        <a:prstGeom prst="roundRect">
          <a:avLst>
            <a:gd name="adj" fmla="val 10000"/>
          </a:avLst>
        </a:prstGeom>
        <a:solidFill>
          <a:schemeClr val="accent1">
            <a:shade val="80000"/>
            <a:hueOff val="299385"/>
            <a:satOff val="-5362"/>
            <a:lumOff val="227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Social Media</a:t>
          </a:r>
          <a:endParaRPr lang="en-GB" sz="2400" kern="1200" dirty="0"/>
        </a:p>
      </dsp:txBody>
      <dsp:txXfrm>
        <a:off x="6018672" y="93165"/>
        <a:ext cx="2167314" cy="1268809"/>
      </dsp:txXfrm>
    </dsp:sp>
    <dsp:sp modelId="{D9EB9BFE-944E-4172-8FB1-21AB6438E143}">
      <dsp:nvSpPr>
        <dsp:cNvPr id="0" name=""/>
        <dsp:cNvSpPr/>
      </dsp:nvSpPr>
      <dsp:spPr>
        <a:xfrm>
          <a:off x="5979198" y="1738389"/>
          <a:ext cx="2246262" cy="134775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Community Intelligence</a:t>
          </a:r>
          <a:endParaRPr lang="en-GB" sz="2400" kern="1200" dirty="0"/>
        </a:p>
      </dsp:txBody>
      <dsp:txXfrm>
        <a:off x="6018672" y="1777863"/>
        <a:ext cx="2167314" cy="126880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13089-9D82-4108-82BD-ACADF46DCAE7}">
      <dsp:nvSpPr>
        <dsp:cNvPr id="0" name=""/>
        <dsp:cNvSpPr/>
      </dsp:nvSpPr>
      <dsp:spPr>
        <a:xfrm>
          <a:off x="7346" y="554610"/>
          <a:ext cx="2195829" cy="13174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lines of enquiry</a:t>
          </a:r>
          <a:endParaRPr lang="en-GB" sz="2400" kern="1200" dirty="0"/>
        </a:p>
      </dsp:txBody>
      <dsp:txXfrm>
        <a:off x="45934" y="593198"/>
        <a:ext cx="2118653" cy="1240321"/>
      </dsp:txXfrm>
    </dsp:sp>
    <dsp:sp modelId="{06A351ED-96FC-422C-9AF6-3FE89C3808A8}">
      <dsp:nvSpPr>
        <dsp:cNvPr id="0" name=""/>
        <dsp:cNvSpPr/>
      </dsp:nvSpPr>
      <dsp:spPr>
        <a:xfrm>
          <a:off x="2396408" y="941076"/>
          <a:ext cx="465515" cy="54456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396408" y="1049989"/>
        <a:ext cx="325861" cy="326739"/>
      </dsp:txXfrm>
    </dsp:sp>
    <dsp:sp modelId="{E018959B-D057-4802-BF2F-72A39018EF0B}">
      <dsp:nvSpPr>
        <dsp:cNvPr id="0" name=""/>
        <dsp:cNvSpPr/>
      </dsp:nvSpPr>
      <dsp:spPr>
        <a:xfrm>
          <a:off x="3081507" y="554610"/>
          <a:ext cx="2195829" cy="1317497"/>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Identify new patterns in crime</a:t>
          </a:r>
          <a:endParaRPr lang="en-GB" sz="2400" kern="1200" dirty="0"/>
        </a:p>
      </dsp:txBody>
      <dsp:txXfrm>
        <a:off x="3120095" y="593198"/>
        <a:ext cx="2118653" cy="1240321"/>
      </dsp:txXfrm>
    </dsp:sp>
    <dsp:sp modelId="{AB72BD35-B73A-4C0E-A9F6-C97A5B31C6D1}">
      <dsp:nvSpPr>
        <dsp:cNvPr id="0" name=""/>
        <dsp:cNvSpPr/>
      </dsp:nvSpPr>
      <dsp:spPr>
        <a:xfrm>
          <a:off x="5470569" y="941076"/>
          <a:ext cx="465515" cy="544565"/>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470569" y="1049989"/>
        <a:ext cx="325861" cy="326739"/>
      </dsp:txXfrm>
    </dsp:sp>
    <dsp:sp modelId="{6A6F7504-77FC-4334-93B0-B404855B66E9}">
      <dsp:nvSpPr>
        <dsp:cNvPr id="0" name=""/>
        <dsp:cNvSpPr/>
      </dsp:nvSpPr>
      <dsp:spPr>
        <a:xfrm>
          <a:off x="6155668" y="554610"/>
          <a:ext cx="2195829" cy="13174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Remove the current artificial borders</a:t>
          </a:r>
          <a:endParaRPr lang="en-GB" sz="2400" kern="1200" dirty="0"/>
        </a:p>
      </dsp:txBody>
      <dsp:txXfrm>
        <a:off x="6194256" y="593198"/>
        <a:ext cx="2118653" cy="1240321"/>
      </dsp:txXfrm>
    </dsp:sp>
    <dsp:sp modelId="{C5D0CF90-D85D-447A-82E7-BF1A3F1870DF}">
      <dsp:nvSpPr>
        <dsp:cNvPr id="0" name=""/>
        <dsp:cNvSpPr/>
      </dsp:nvSpPr>
      <dsp:spPr>
        <a:xfrm rot="5400000">
          <a:off x="6690749" y="2025815"/>
          <a:ext cx="485367" cy="544565"/>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770063" y="2055414"/>
        <a:ext cx="326739" cy="339757"/>
      </dsp:txXfrm>
    </dsp:sp>
    <dsp:sp modelId="{B6D01F50-1681-42C0-AAEB-6C24AD960E2D}">
      <dsp:nvSpPr>
        <dsp:cNvPr id="0" name=""/>
        <dsp:cNvSpPr/>
      </dsp:nvSpPr>
      <dsp:spPr>
        <a:xfrm>
          <a:off x="4859514" y="2750439"/>
          <a:ext cx="3491983" cy="1317497"/>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Make much better risk-assessments &amp; improving decision making</a:t>
          </a:r>
          <a:endParaRPr lang="en-GB" sz="2400" kern="1200" dirty="0"/>
        </a:p>
      </dsp:txBody>
      <dsp:txXfrm>
        <a:off x="4898102" y="2789027"/>
        <a:ext cx="3414807" cy="1240321"/>
      </dsp:txXfrm>
    </dsp:sp>
    <dsp:sp modelId="{AD836629-9831-4B70-81A9-9556D3E706F3}">
      <dsp:nvSpPr>
        <dsp:cNvPr id="0" name=""/>
        <dsp:cNvSpPr/>
      </dsp:nvSpPr>
      <dsp:spPr>
        <a:xfrm rot="10800000">
          <a:off x="4200765" y="3136905"/>
          <a:ext cx="465515" cy="54456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340419" y="3245818"/>
        <a:ext cx="325861" cy="326739"/>
      </dsp:txXfrm>
    </dsp:sp>
    <dsp:sp modelId="{0AE8C20D-D984-4557-86B2-B25A20E06734}">
      <dsp:nvSpPr>
        <dsp:cNvPr id="0" name=""/>
        <dsp:cNvSpPr/>
      </dsp:nvSpPr>
      <dsp:spPr>
        <a:xfrm>
          <a:off x="946854" y="2750439"/>
          <a:ext cx="3034328" cy="13174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Uncover bad character evidence</a:t>
          </a:r>
          <a:endParaRPr lang="en-GB" sz="2400" kern="1200" dirty="0"/>
        </a:p>
      </dsp:txBody>
      <dsp:txXfrm>
        <a:off x="985442" y="2789027"/>
        <a:ext cx="2957152" cy="1240321"/>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0A0-B4BB-4BFF-978C-FA867870EA19}">
      <dsp:nvSpPr>
        <dsp:cNvPr id="0" name=""/>
        <dsp:cNvSpPr/>
      </dsp:nvSpPr>
      <dsp:spPr>
        <a:xfrm>
          <a:off x="224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P</a:t>
          </a:r>
          <a:r>
            <a:rPr lang="en-GB" sz="2400" kern="1200" dirty="0">
              <a:solidFill>
                <a:schemeClr val="tx1"/>
              </a:solidFill>
            </a:rPr>
            <a:t>eople</a:t>
          </a:r>
        </a:p>
      </dsp:txBody>
      <dsp:txXfrm>
        <a:off x="2246" y="350149"/>
        <a:ext cx="1782290" cy="1069374"/>
      </dsp:txXfrm>
    </dsp:sp>
    <dsp:sp modelId="{56ECC2CF-2690-4FA6-BCC3-0E892E9D30BA}">
      <dsp:nvSpPr>
        <dsp:cNvPr id="0" name=""/>
        <dsp:cNvSpPr/>
      </dsp:nvSpPr>
      <dsp:spPr>
        <a:xfrm>
          <a:off x="196276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O</a:t>
          </a:r>
          <a:r>
            <a:rPr lang="en-GB" sz="2400" kern="1200" dirty="0">
              <a:solidFill>
                <a:schemeClr val="tx1"/>
              </a:solidFill>
            </a:rPr>
            <a:t>bjects</a:t>
          </a:r>
        </a:p>
      </dsp:txBody>
      <dsp:txXfrm>
        <a:off x="1962766" y="350149"/>
        <a:ext cx="1782290" cy="1069374"/>
      </dsp:txXfrm>
    </dsp:sp>
    <dsp:sp modelId="{A66801E7-684F-4133-B485-DAE71ADD4C10}">
      <dsp:nvSpPr>
        <dsp:cNvPr id="0" name=""/>
        <dsp:cNvSpPr/>
      </dsp:nvSpPr>
      <dsp:spPr>
        <a:xfrm>
          <a:off x="392328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L</a:t>
          </a:r>
          <a:r>
            <a:rPr lang="en-GB" sz="2400" kern="1200" dirty="0">
              <a:solidFill>
                <a:schemeClr val="tx1"/>
              </a:solidFill>
            </a:rPr>
            <a:t>ocation</a:t>
          </a:r>
        </a:p>
      </dsp:txBody>
      <dsp:txXfrm>
        <a:off x="3923286" y="350149"/>
        <a:ext cx="1782290" cy="1069374"/>
      </dsp:txXfrm>
    </dsp:sp>
    <dsp:sp modelId="{4236BEF1-2CA4-4206-96CC-075878EC8C56}">
      <dsp:nvSpPr>
        <dsp:cNvPr id="0" name=""/>
        <dsp:cNvSpPr/>
      </dsp:nvSpPr>
      <dsp:spPr>
        <a:xfrm>
          <a:off x="5883806" y="350149"/>
          <a:ext cx="1782290" cy="1069374"/>
        </a:xfrm>
        <a:prstGeom prst="rect">
          <a:avLst/>
        </a:prstGeom>
        <a:solidFill>
          <a:srgbClr val="00B05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i="1" u="sng" kern="1200" dirty="0">
              <a:solidFill>
                <a:schemeClr val="tx1"/>
              </a:solidFill>
            </a:rPr>
            <a:t>E</a:t>
          </a:r>
          <a:r>
            <a:rPr lang="en-GB" sz="2400" kern="1200" dirty="0">
              <a:solidFill>
                <a:schemeClr val="tx1"/>
              </a:solidFill>
            </a:rPr>
            <a:t>vents</a:t>
          </a:r>
        </a:p>
      </dsp:txBody>
      <dsp:txXfrm>
        <a:off x="5883806" y="350149"/>
        <a:ext cx="1782290" cy="1069374"/>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74F64-F79E-4AFB-BA0C-DB191E467030}">
      <dsp:nvSpPr>
        <dsp:cNvPr id="0" name=""/>
        <dsp:cNvSpPr/>
      </dsp:nvSpPr>
      <dsp:spPr>
        <a:xfrm>
          <a:off x="0" y="214033"/>
          <a:ext cx="8270366" cy="12682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 2 way process with information flowing from &amp; to the police service.  Helps provide improved public services.  Enables links to be made between people, objects, locations &amp; events using data that might not have been available to the other party without it being shared</a:t>
          </a:r>
          <a:endParaRPr lang="en-GB" sz="2200" kern="1200" dirty="0"/>
        </a:p>
      </dsp:txBody>
      <dsp:txXfrm>
        <a:off x="0" y="214033"/>
        <a:ext cx="8270366" cy="1268234"/>
      </dsp:txXfrm>
    </dsp:sp>
    <dsp:sp modelId="{87D1A8E8-240F-406F-A21D-27426CBB886F}">
      <dsp:nvSpPr>
        <dsp:cNvPr id="0" name=""/>
        <dsp:cNvSpPr/>
      </dsp:nvSpPr>
      <dsp:spPr>
        <a:xfrm>
          <a:off x="0" y="1784668"/>
          <a:ext cx="2185471" cy="2201734"/>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Increased openness among partner agencies builds confidence &amp; trust in the police service</a:t>
          </a:r>
          <a:endParaRPr lang="en-GB" sz="2200" kern="1200" dirty="0"/>
        </a:p>
      </dsp:txBody>
      <dsp:txXfrm>
        <a:off x="0" y="1784668"/>
        <a:ext cx="2185471" cy="2201734"/>
      </dsp:txXfrm>
    </dsp:sp>
    <dsp:sp modelId="{5663A424-89E0-405A-828F-2984076FBB96}">
      <dsp:nvSpPr>
        <dsp:cNvPr id="0" name=""/>
        <dsp:cNvSpPr/>
      </dsp:nvSpPr>
      <dsp:spPr>
        <a:xfrm>
          <a:off x="2562439" y="1776329"/>
          <a:ext cx="2534735" cy="221841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It allows police &amp; partners to make better informed decisions on how best to protect the public</a:t>
          </a:r>
          <a:endParaRPr lang="en-GB" sz="2200" kern="1200" dirty="0"/>
        </a:p>
      </dsp:txBody>
      <dsp:txXfrm>
        <a:off x="2562439" y="1776329"/>
        <a:ext cx="2534735" cy="2218412"/>
      </dsp:txXfrm>
    </dsp:sp>
    <dsp:sp modelId="{53B7F332-FA34-4EC3-8C7F-250FE24DBC7C}">
      <dsp:nvSpPr>
        <dsp:cNvPr id="0" name=""/>
        <dsp:cNvSpPr/>
      </dsp:nvSpPr>
      <dsp:spPr>
        <a:xfrm>
          <a:off x="5550195" y="1794306"/>
          <a:ext cx="2717129" cy="218245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Formalised processes increase confidence of individual officers &amp; staff to lawfully share information.  Increases expertise &amp; professionalism</a:t>
          </a:r>
          <a:endParaRPr lang="en-GB" sz="2200" kern="1200" dirty="0"/>
        </a:p>
      </dsp:txBody>
      <dsp:txXfrm>
        <a:off x="5550195" y="1794306"/>
        <a:ext cx="2717129" cy="218245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C4C0B-07E1-4451-8F49-15D064A1DDAD}">
      <dsp:nvSpPr>
        <dsp:cNvPr id="0" name=""/>
        <dsp:cNvSpPr/>
      </dsp:nvSpPr>
      <dsp:spPr>
        <a:xfrm>
          <a:off x="-4" y="2397"/>
          <a:ext cx="8424944" cy="156928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Subject to nay handling codes applied to the information, police forces can freely share information with one another if it is for a policing purpose (see the section covering NIM for an explanation on handling codes) </a:t>
          </a:r>
          <a:endParaRPr lang="en-GB" sz="2400" kern="1200" dirty="0"/>
        </a:p>
      </dsp:txBody>
      <dsp:txXfrm>
        <a:off x="45959" y="48360"/>
        <a:ext cx="8333018" cy="1477362"/>
      </dsp:txXfrm>
    </dsp:sp>
    <dsp:sp modelId="{50A40465-E5CD-4CA9-9F48-71B762EE624D}">
      <dsp:nvSpPr>
        <dsp:cNvPr id="0" name=""/>
        <dsp:cNvSpPr/>
      </dsp:nvSpPr>
      <dsp:spPr>
        <a:xfrm rot="5400000">
          <a:off x="3918226" y="1610917"/>
          <a:ext cx="588483" cy="70617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4000615" y="1669765"/>
        <a:ext cx="423707" cy="411938"/>
      </dsp:txXfrm>
    </dsp:sp>
    <dsp:sp modelId="{3F2E8B13-1284-4485-B57F-644BC864F130}">
      <dsp:nvSpPr>
        <dsp:cNvPr id="0" name=""/>
        <dsp:cNvSpPr/>
      </dsp:nvSpPr>
      <dsp:spPr>
        <a:xfrm>
          <a:off x="71994" y="2356329"/>
          <a:ext cx="8280946" cy="156928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have a responsibility to ensure the security of information &amp; you must record your information sharing decisions in accordance with your own force policy. It is vitally important that you submit intelligence in an ‘</a:t>
          </a:r>
          <a:r>
            <a:rPr lang="en-GB" sz="2400" kern="1200" dirty="0" err="1"/>
            <a:t>unsanitised</a:t>
          </a:r>
          <a:r>
            <a:rPr lang="en-GB" sz="2400" kern="1200" dirty="0"/>
            <a:t>’ format</a:t>
          </a:r>
        </a:p>
      </dsp:txBody>
      <dsp:txXfrm>
        <a:off x="117957" y="2402292"/>
        <a:ext cx="8189020" cy="147736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72500-1E15-4A52-9308-70EDD565F814}">
      <dsp:nvSpPr>
        <dsp:cNvPr id="0" name=""/>
        <dsp:cNvSpPr/>
      </dsp:nvSpPr>
      <dsp:spPr>
        <a:xfrm>
          <a:off x="626" y="794191"/>
          <a:ext cx="2696794" cy="3236153"/>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i="0" kern="1200"/>
            <a:t>Statutory obligation</a:t>
          </a:r>
          <a:endParaRPr lang="en-GB" sz="2400" b="1" i="0" kern="1200" dirty="0"/>
        </a:p>
      </dsp:txBody>
      <dsp:txXfrm rot="16200000">
        <a:off x="-1056516" y="1851334"/>
        <a:ext cx="2653645" cy="539358"/>
      </dsp:txXfrm>
    </dsp:sp>
    <dsp:sp modelId="{1CDA1034-EF78-4F89-9314-D098C24A8C0B}">
      <dsp:nvSpPr>
        <dsp:cNvPr id="0" name=""/>
        <dsp:cNvSpPr/>
      </dsp:nvSpPr>
      <dsp:spPr>
        <a:xfrm>
          <a:off x="539985"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obligation or requirement to disclose police information to another party</a:t>
          </a:r>
          <a:endParaRPr lang="en-GB" sz="2400" kern="1200" dirty="0"/>
        </a:p>
      </dsp:txBody>
      <dsp:txXfrm>
        <a:off x="539985" y="794191"/>
        <a:ext cx="2009111" cy="3236153"/>
      </dsp:txXfrm>
    </dsp:sp>
    <dsp:sp modelId="{70E59909-962B-4942-927B-000A2D96F745}">
      <dsp:nvSpPr>
        <dsp:cNvPr id="0" name=""/>
        <dsp:cNvSpPr/>
      </dsp:nvSpPr>
      <dsp:spPr>
        <a:xfrm>
          <a:off x="2791808" y="794191"/>
          <a:ext cx="2696794" cy="3236153"/>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Statutory power</a:t>
          </a:r>
          <a:endParaRPr lang="en-GB" sz="2400" b="1" kern="1200" dirty="0"/>
        </a:p>
      </dsp:txBody>
      <dsp:txXfrm rot="16200000">
        <a:off x="1734665" y="1851334"/>
        <a:ext cx="2653645" cy="539358"/>
      </dsp:txXfrm>
    </dsp:sp>
    <dsp:sp modelId="{BBCDF03F-63BA-49F9-8737-4FE922F633B8}">
      <dsp:nvSpPr>
        <dsp:cNvPr id="0" name=""/>
        <dsp:cNvSpPr/>
      </dsp:nvSpPr>
      <dsp:spPr>
        <a:xfrm rot="5400000">
          <a:off x="2567672" y="3364164"/>
          <a:ext cx="475239" cy="404519"/>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8484F-E6DC-492A-9FE5-4AB43ED2EB98}">
      <dsp:nvSpPr>
        <dsp:cNvPr id="0" name=""/>
        <dsp:cNvSpPr/>
      </dsp:nvSpPr>
      <dsp:spPr>
        <a:xfrm>
          <a:off x="3331167"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A specific legal power, but not an obligation to share police information with another party</a:t>
          </a:r>
          <a:endParaRPr lang="en-GB" sz="2400" kern="1200" dirty="0"/>
        </a:p>
      </dsp:txBody>
      <dsp:txXfrm>
        <a:off x="3331167" y="794191"/>
        <a:ext cx="2009111" cy="3236153"/>
      </dsp:txXfrm>
    </dsp:sp>
    <dsp:sp modelId="{461D2376-3FE2-4084-901F-00797C5D9F61}">
      <dsp:nvSpPr>
        <dsp:cNvPr id="0" name=""/>
        <dsp:cNvSpPr/>
      </dsp:nvSpPr>
      <dsp:spPr>
        <a:xfrm>
          <a:off x="5582990" y="794191"/>
          <a:ext cx="2696794" cy="3236153"/>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a:lnSpc>
              <a:spcPct val="90000"/>
            </a:lnSpc>
            <a:spcBef>
              <a:spcPct val="0"/>
            </a:spcBef>
            <a:spcAft>
              <a:spcPct val="35000"/>
            </a:spcAft>
            <a:buNone/>
          </a:pPr>
          <a:r>
            <a:rPr lang="en-GB" sz="2400" b="1" kern="1200"/>
            <a:t>Common law</a:t>
          </a:r>
          <a:endParaRPr lang="en-GB" sz="2400" b="1" kern="1200" dirty="0"/>
        </a:p>
      </dsp:txBody>
      <dsp:txXfrm rot="16200000">
        <a:off x="4525847" y="1851334"/>
        <a:ext cx="2653645" cy="539358"/>
      </dsp:txXfrm>
    </dsp:sp>
    <dsp:sp modelId="{A02B23C9-FE22-4B94-A768-969E94DBF637}">
      <dsp:nvSpPr>
        <dsp:cNvPr id="0" name=""/>
        <dsp:cNvSpPr/>
      </dsp:nvSpPr>
      <dsp:spPr>
        <a:xfrm rot="5400000">
          <a:off x="5358855" y="3364164"/>
          <a:ext cx="475239" cy="404519"/>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E810A5-0663-4020-A3F3-C7794E902E10}">
      <dsp:nvSpPr>
        <dsp:cNvPr id="0" name=""/>
        <dsp:cNvSpPr/>
      </dsp:nvSpPr>
      <dsp:spPr>
        <a:xfrm>
          <a:off x="6122349" y="794191"/>
          <a:ext cx="2009111" cy="32361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a:t>If there is no statutory obligation or power to share information then a common law policing purpose must be established</a:t>
          </a:r>
          <a:endParaRPr lang="en-GB" sz="2400" kern="1200" dirty="0"/>
        </a:p>
      </dsp:txBody>
      <dsp:txXfrm>
        <a:off x="6122349" y="794191"/>
        <a:ext cx="2009111" cy="3236153"/>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3FB32-F535-48CA-895F-58A21AF2E08E}">
      <dsp:nvSpPr>
        <dsp:cNvPr id="0" name=""/>
        <dsp:cNvSpPr/>
      </dsp:nvSpPr>
      <dsp:spPr>
        <a:xfrm>
          <a:off x="825471" y="1282"/>
          <a:ext cx="4517065" cy="213916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purpose of an ISA is to formalise arrangements between organisations which need to share information on a regular basis</a:t>
          </a:r>
        </a:p>
      </dsp:txBody>
      <dsp:txXfrm>
        <a:off x="888125" y="63936"/>
        <a:ext cx="4391757" cy="2013854"/>
      </dsp:txXfrm>
    </dsp:sp>
    <dsp:sp modelId="{DF9E3154-4BCB-43EF-B8CB-E88C4E1EC7CF}">
      <dsp:nvSpPr>
        <dsp:cNvPr id="0" name=""/>
        <dsp:cNvSpPr/>
      </dsp:nvSpPr>
      <dsp:spPr>
        <a:xfrm rot="5400000">
          <a:off x="2682910" y="2193924"/>
          <a:ext cx="802186" cy="96262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GB" sz="4000" kern="1200"/>
        </a:p>
      </dsp:txBody>
      <dsp:txXfrm rot="-5400000">
        <a:off x="2795217" y="2274142"/>
        <a:ext cx="577573" cy="561530"/>
      </dsp:txXfrm>
    </dsp:sp>
    <dsp:sp modelId="{65216413-BC17-4378-B3E5-D8D562BFE322}">
      <dsp:nvSpPr>
        <dsp:cNvPr id="0" name=""/>
        <dsp:cNvSpPr/>
      </dsp:nvSpPr>
      <dsp:spPr>
        <a:xfrm>
          <a:off x="774217" y="3210027"/>
          <a:ext cx="4619572" cy="1602981"/>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 ISA may be an existing national agreement between agencies or it may be a purely local arrangement</a:t>
          </a:r>
          <a:endParaRPr lang="en-GB" sz="2400" kern="1200" dirty="0"/>
        </a:p>
      </dsp:txBody>
      <dsp:txXfrm>
        <a:off x="821167" y="3256977"/>
        <a:ext cx="4525672" cy="150908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9F2E0-38BE-450E-AE63-4A64DCA08976}">
      <dsp:nvSpPr>
        <dsp:cNvPr id="0" name=""/>
        <dsp:cNvSpPr/>
      </dsp:nvSpPr>
      <dsp:spPr>
        <a:xfrm>
          <a:off x="958" y="180716"/>
          <a:ext cx="3736645" cy="399262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They are formal agreements between organisations that are sharing personal data. They explain why data is being shared &amp; set out the principles &amp; commitments organisations will adopt when they collect, store &amp; disclose personal information about members of the public</a:t>
          </a:r>
        </a:p>
      </dsp:txBody>
      <dsp:txXfrm>
        <a:off x="958" y="180716"/>
        <a:ext cx="3736645" cy="3992620"/>
      </dsp:txXfrm>
    </dsp:sp>
    <dsp:sp modelId="{E2693377-AEC0-4105-B13C-F27760C0877C}">
      <dsp:nvSpPr>
        <dsp:cNvPr id="0" name=""/>
        <dsp:cNvSpPr/>
      </dsp:nvSpPr>
      <dsp:spPr>
        <a:xfrm>
          <a:off x="4111268" y="180716"/>
          <a:ext cx="3736645" cy="3992620"/>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Protocols/agreements also explain when information can be shared. Without such formal agreements, public organisations may find themselves falling short of common standards. Also, there may be confusion over responsibilities – both within &amp; between organisations</a:t>
          </a:r>
          <a:endParaRPr lang="en-GB" sz="2400" kern="1200" dirty="0"/>
        </a:p>
      </dsp:txBody>
      <dsp:txXfrm>
        <a:off x="4111268" y="180716"/>
        <a:ext cx="3736645" cy="399262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030B1-0778-43AB-B605-668030C5D358}">
      <dsp:nvSpPr>
        <dsp:cNvPr id="0" name=""/>
        <dsp:cNvSpPr/>
      </dsp:nvSpPr>
      <dsp:spPr>
        <a:xfrm>
          <a:off x="3260" y="604976"/>
          <a:ext cx="2617099" cy="12515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Emergency situations </a:t>
          </a:r>
          <a:endParaRPr lang="en-GB" sz="2400" b="1" i="1" u="sng" kern="1200" dirty="0"/>
        </a:p>
      </dsp:txBody>
      <dsp:txXfrm>
        <a:off x="3260" y="604976"/>
        <a:ext cx="2617099" cy="1251583"/>
      </dsp:txXfrm>
    </dsp:sp>
    <dsp:sp modelId="{EF433344-A1D8-45C9-AC32-C92B2A4F9C8D}">
      <dsp:nvSpPr>
        <dsp:cNvPr id="0" name=""/>
        <dsp:cNvSpPr/>
      </dsp:nvSpPr>
      <dsp:spPr>
        <a:xfrm>
          <a:off x="2920227" y="604976"/>
          <a:ext cx="2058234" cy="125158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Routine</a:t>
          </a:r>
          <a:endParaRPr lang="en-GB" sz="2400" b="1" i="1" u="sng" kern="1200" dirty="0"/>
        </a:p>
      </dsp:txBody>
      <dsp:txXfrm>
        <a:off x="2920227" y="604976"/>
        <a:ext cx="2058234" cy="1251583"/>
      </dsp:txXfrm>
    </dsp:sp>
    <dsp:sp modelId="{0C2CCBFA-6D10-41F0-90CA-E24C9CEA6382}">
      <dsp:nvSpPr>
        <dsp:cNvPr id="0" name=""/>
        <dsp:cNvSpPr/>
      </dsp:nvSpPr>
      <dsp:spPr>
        <a:xfrm>
          <a:off x="5278330" y="646331"/>
          <a:ext cx="2433609" cy="116887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a:t>Ad-hoc</a:t>
          </a:r>
          <a:endParaRPr lang="en-GB" sz="2400" b="1" i="1" u="sng" kern="1200" dirty="0"/>
        </a:p>
      </dsp:txBody>
      <dsp:txXfrm>
        <a:off x="5278330" y="646331"/>
        <a:ext cx="2433609" cy="1168873"/>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AE656-1DB8-4B2A-BB3E-B27FF16E7D5F}">
      <dsp:nvSpPr>
        <dsp:cNvPr id="0" name=""/>
        <dsp:cNvSpPr/>
      </dsp:nvSpPr>
      <dsp:spPr>
        <a:xfrm>
          <a:off x="0" y="811198"/>
          <a:ext cx="7559504" cy="14390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Any questions?</a:t>
          </a:r>
          <a:endParaRPr lang="en-US" sz="6000" kern="1200"/>
        </a:p>
      </dsp:txBody>
      <dsp:txXfrm>
        <a:off x="70251" y="881449"/>
        <a:ext cx="7419002" cy="1298597"/>
      </dsp:txXfrm>
    </dsp:sp>
    <dsp:sp modelId="{6D698E3D-EE50-46B0-9F4C-040B9D4D60AC}">
      <dsp:nvSpPr>
        <dsp:cNvPr id="0" name=""/>
        <dsp:cNvSpPr/>
      </dsp:nvSpPr>
      <dsp:spPr>
        <a:xfrm>
          <a:off x="0" y="2423098"/>
          <a:ext cx="7559504" cy="143909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Thanks for coming!</a:t>
          </a:r>
          <a:endParaRPr lang="en-US" sz="6000" kern="1200"/>
        </a:p>
      </dsp:txBody>
      <dsp:txXfrm>
        <a:off x="70251" y="2493349"/>
        <a:ext cx="7419002" cy="1298597"/>
      </dsp:txXfrm>
    </dsp:sp>
    <dsp:sp modelId="{BB112A79-9318-438E-B73C-FEF68DFFF40A}">
      <dsp:nvSpPr>
        <dsp:cNvPr id="0" name=""/>
        <dsp:cNvSpPr/>
      </dsp:nvSpPr>
      <dsp:spPr>
        <a:xfrm>
          <a:off x="0" y="4034998"/>
          <a:ext cx="7559504" cy="143909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GB" sz="6000" kern="1200"/>
            <a:t>See you all next week!</a:t>
          </a:r>
          <a:endParaRPr lang="en-US" sz="6000" kern="1200"/>
        </a:p>
      </dsp:txBody>
      <dsp:txXfrm>
        <a:off x="70251" y="4105249"/>
        <a:ext cx="7419002" cy="12985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DFB46B-BB17-45D0-8EB9-B676FB7AE52A}" type="datetimeFigureOut">
              <a:rPr lang="en-GB" smtClean="0"/>
              <a:t>29/06/2023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E581B4-0C2D-4858-8C0D-6C672C5DD052}" type="slidenum">
              <a:rPr lang="en-GB" smtClean="0"/>
              <a:t>‹#›</a:t>
            </a:fld>
            <a:endParaRPr lang="en-GB"/>
          </a:p>
        </p:txBody>
      </p:sp>
    </p:spTree>
    <p:extLst>
      <p:ext uri="{BB962C8B-B14F-4D97-AF65-F5344CB8AC3E}">
        <p14:creationId xmlns:p14="http://schemas.microsoft.com/office/powerpoint/2010/main" val="1758557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Bef>
                <a:spcPct val="0"/>
              </a:spcBef>
              <a:spcAft>
                <a:spcPts val="1209"/>
              </a:spcAft>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28</a:t>
            </a:fld>
            <a:endParaRPr lang="en-GB" altLang="en-US"/>
          </a:p>
        </p:txBody>
      </p:sp>
    </p:spTree>
    <p:extLst>
      <p:ext uri="{BB962C8B-B14F-4D97-AF65-F5344CB8AC3E}">
        <p14:creationId xmlns:p14="http://schemas.microsoft.com/office/powerpoint/2010/main" val="3291299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30</a:t>
            </a:fld>
            <a:endParaRPr lang="en-GB" altLang="en-US"/>
          </a:p>
        </p:txBody>
      </p:sp>
    </p:spTree>
    <p:extLst>
      <p:ext uri="{BB962C8B-B14F-4D97-AF65-F5344CB8AC3E}">
        <p14:creationId xmlns:p14="http://schemas.microsoft.com/office/powerpoint/2010/main" val="2379803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32</a:t>
            </a:fld>
            <a:endParaRPr lang="en-GB" altLang="en-US"/>
          </a:p>
        </p:txBody>
      </p:sp>
    </p:spTree>
    <p:extLst>
      <p:ext uri="{BB962C8B-B14F-4D97-AF65-F5344CB8AC3E}">
        <p14:creationId xmlns:p14="http://schemas.microsoft.com/office/powerpoint/2010/main" val="480871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33</a:t>
            </a:fld>
            <a:endParaRPr lang="en-GB" altLang="en-US"/>
          </a:p>
        </p:txBody>
      </p:sp>
    </p:spTree>
    <p:extLst>
      <p:ext uri="{BB962C8B-B14F-4D97-AF65-F5344CB8AC3E}">
        <p14:creationId xmlns:p14="http://schemas.microsoft.com/office/powerpoint/2010/main" val="1390611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34</a:t>
            </a:fld>
            <a:endParaRPr lang="en-GB" altLang="en-US"/>
          </a:p>
        </p:txBody>
      </p:sp>
    </p:spTree>
    <p:extLst>
      <p:ext uri="{BB962C8B-B14F-4D97-AF65-F5344CB8AC3E}">
        <p14:creationId xmlns:p14="http://schemas.microsoft.com/office/powerpoint/2010/main" val="916478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35</a:t>
            </a:fld>
            <a:endParaRPr lang="en-GB" altLang="en-US"/>
          </a:p>
        </p:txBody>
      </p:sp>
    </p:spTree>
    <p:extLst>
      <p:ext uri="{BB962C8B-B14F-4D97-AF65-F5344CB8AC3E}">
        <p14:creationId xmlns:p14="http://schemas.microsoft.com/office/powerpoint/2010/main" val="1342941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36</a:t>
            </a:fld>
            <a:endParaRPr lang="en-GB" altLang="en-US"/>
          </a:p>
        </p:txBody>
      </p:sp>
    </p:spTree>
    <p:extLst>
      <p:ext uri="{BB962C8B-B14F-4D97-AF65-F5344CB8AC3E}">
        <p14:creationId xmlns:p14="http://schemas.microsoft.com/office/powerpoint/2010/main" val="39783944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37</a:t>
            </a:fld>
            <a:endParaRPr lang="en-GB" altLang="en-US"/>
          </a:p>
        </p:txBody>
      </p:sp>
    </p:spTree>
    <p:extLst>
      <p:ext uri="{BB962C8B-B14F-4D97-AF65-F5344CB8AC3E}">
        <p14:creationId xmlns:p14="http://schemas.microsoft.com/office/powerpoint/2010/main" val="1228140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38</a:t>
            </a:fld>
            <a:endParaRPr lang="en-GB" altLang="en-US"/>
          </a:p>
        </p:txBody>
      </p:sp>
    </p:spTree>
    <p:extLst>
      <p:ext uri="{BB962C8B-B14F-4D97-AF65-F5344CB8AC3E}">
        <p14:creationId xmlns:p14="http://schemas.microsoft.com/office/powerpoint/2010/main" val="3791800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39</a:t>
            </a:fld>
            <a:endParaRPr lang="en-GB" altLang="en-US"/>
          </a:p>
        </p:txBody>
      </p:sp>
    </p:spTree>
    <p:extLst>
      <p:ext uri="{BB962C8B-B14F-4D97-AF65-F5344CB8AC3E}">
        <p14:creationId xmlns:p14="http://schemas.microsoft.com/office/powerpoint/2010/main" val="182674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40</a:t>
            </a:fld>
            <a:endParaRPr lang="en-GB" altLang="en-US"/>
          </a:p>
        </p:txBody>
      </p:sp>
    </p:spTree>
    <p:extLst>
      <p:ext uri="{BB962C8B-B14F-4D97-AF65-F5344CB8AC3E}">
        <p14:creationId xmlns:p14="http://schemas.microsoft.com/office/powerpoint/2010/main" val="11408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41</a:t>
            </a:fld>
            <a:endParaRPr lang="en-GB" altLang="en-US"/>
          </a:p>
        </p:txBody>
      </p:sp>
    </p:spTree>
    <p:extLst>
      <p:ext uri="{BB962C8B-B14F-4D97-AF65-F5344CB8AC3E}">
        <p14:creationId xmlns:p14="http://schemas.microsoft.com/office/powerpoint/2010/main" val="20242138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42</a:t>
            </a:fld>
            <a:endParaRPr lang="en-GB" altLang="en-US"/>
          </a:p>
        </p:txBody>
      </p:sp>
    </p:spTree>
    <p:extLst>
      <p:ext uri="{BB962C8B-B14F-4D97-AF65-F5344CB8AC3E}">
        <p14:creationId xmlns:p14="http://schemas.microsoft.com/office/powerpoint/2010/main" val="36360646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0" i="0" kern="1200" baseline="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43</a:t>
            </a:fld>
            <a:endParaRPr lang="en-GB" altLang="en-US"/>
          </a:p>
        </p:txBody>
      </p:sp>
    </p:spTree>
    <p:extLst>
      <p:ext uri="{BB962C8B-B14F-4D97-AF65-F5344CB8AC3E}">
        <p14:creationId xmlns:p14="http://schemas.microsoft.com/office/powerpoint/2010/main" val="40827383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44</a:t>
            </a:fld>
            <a:endParaRPr lang="en-GB" altLang="en-US"/>
          </a:p>
        </p:txBody>
      </p:sp>
    </p:spTree>
    <p:extLst>
      <p:ext uri="{BB962C8B-B14F-4D97-AF65-F5344CB8AC3E}">
        <p14:creationId xmlns:p14="http://schemas.microsoft.com/office/powerpoint/2010/main" val="35226878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45</a:t>
            </a:fld>
            <a:endParaRPr lang="en-GB" altLang="en-US"/>
          </a:p>
        </p:txBody>
      </p:sp>
    </p:spTree>
    <p:extLst>
      <p:ext uri="{BB962C8B-B14F-4D97-AF65-F5344CB8AC3E}">
        <p14:creationId xmlns:p14="http://schemas.microsoft.com/office/powerpoint/2010/main" val="13830460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46</a:t>
            </a:fld>
            <a:endParaRPr lang="en-GB" altLang="en-US"/>
          </a:p>
        </p:txBody>
      </p:sp>
    </p:spTree>
    <p:extLst>
      <p:ext uri="{BB962C8B-B14F-4D97-AF65-F5344CB8AC3E}">
        <p14:creationId xmlns:p14="http://schemas.microsoft.com/office/powerpoint/2010/main" val="3020668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the benefits of the PND? </a:t>
            </a:r>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47</a:t>
            </a:fld>
            <a:endParaRPr lang="en-GB" altLang="en-US"/>
          </a:p>
        </p:txBody>
      </p:sp>
    </p:spTree>
    <p:extLst>
      <p:ext uri="{BB962C8B-B14F-4D97-AF65-F5344CB8AC3E}">
        <p14:creationId xmlns:p14="http://schemas.microsoft.com/office/powerpoint/2010/main" val="25904853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48</a:t>
            </a:fld>
            <a:endParaRPr lang="en-GB" altLang="en-US"/>
          </a:p>
        </p:txBody>
      </p:sp>
    </p:spTree>
    <p:extLst>
      <p:ext uri="{BB962C8B-B14F-4D97-AF65-F5344CB8AC3E}">
        <p14:creationId xmlns:p14="http://schemas.microsoft.com/office/powerpoint/2010/main" val="934791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49</a:t>
            </a:fld>
            <a:endParaRPr lang="en-GB" altLang="en-US"/>
          </a:p>
        </p:txBody>
      </p:sp>
    </p:spTree>
    <p:extLst>
      <p:ext uri="{BB962C8B-B14F-4D97-AF65-F5344CB8AC3E}">
        <p14:creationId xmlns:p14="http://schemas.microsoft.com/office/powerpoint/2010/main" val="22943112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50</a:t>
            </a:fld>
            <a:endParaRPr lang="en-GB" altLang="en-US"/>
          </a:p>
        </p:txBody>
      </p:sp>
    </p:spTree>
    <p:extLst>
      <p:ext uri="{BB962C8B-B14F-4D97-AF65-F5344CB8AC3E}">
        <p14:creationId xmlns:p14="http://schemas.microsoft.com/office/powerpoint/2010/main" val="14948963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51</a:t>
            </a:fld>
            <a:endParaRPr lang="en-GB" altLang="en-US"/>
          </a:p>
        </p:txBody>
      </p:sp>
    </p:spTree>
    <p:extLst>
      <p:ext uri="{BB962C8B-B14F-4D97-AF65-F5344CB8AC3E}">
        <p14:creationId xmlns:p14="http://schemas.microsoft.com/office/powerpoint/2010/main" val="1787049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52</a:t>
            </a:fld>
            <a:endParaRPr lang="en-GB" altLang="en-US"/>
          </a:p>
        </p:txBody>
      </p:sp>
    </p:spTree>
    <p:extLst>
      <p:ext uri="{BB962C8B-B14F-4D97-AF65-F5344CB8AC3E}">
        <p14:creationId xmlns:p14="http://schemas.microsoft.com/office/powerpoint/2010/main" val="9250916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53</a:t>
            </a:fld>
            <a:endParaRPr lang="en-GB" altLang="en-US"/>
          </a:p>
        </p:txBody>
      </p:sp>
    </p:spTree>
    <p:extLst>
      <p:ext uri="{BB962C8B-B14F-4D97-AF65-F5344CB8AC3E}">
        <p14:creationId xmlns:p14="http://schemas.microsoft.com/office/powerpoint/2010/main" val="31189291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54</a:t>
            </a:fld>
            <a:endParaRPr lang="en-GB" altLang="en-US"/>
          </a:p>
        </p:txBody>
      </p:sp>
    </p:spTree>
    <p:extLst>
      <p:ext uri="{BB962C8B-B14F-4D97-AF65-F5344CB8AC3E}">
        <p14:creationId xmlns:p14="http://schemas.microsoft.com/office/powerpoint/2010/main" val="34965938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charset="0"/>
                <a:ea typeface="+mn-ea"/>
                <a:cs typeface="Arial" charset="0"/>
              </a:rPr>
              <a:t>There are several types of circumstances where information can be shared.</a:t>
            </a:r>
          </a:p>
          <a:p>
            <a:r>
              <a:rPr lang="en-GB" sz="1100" kern="1200" dirty="0">
                <a:solidFill>
                  <a:schemeClr val="tx1"/>
                </a:solidFill>
                <a:effectLst/>
                <a:latin typeface="Arial" charset="0"/>
                <a:ea typeface="+mn-ea"/>
                <a:cs typeface="Arial" charset="0"/>
              </a:rPr>
              <a:t> </a:t>
            </a:r>
          </a:p>
          <a:p>
            <a:r>
              <a:rPr lang="en-GB" sz="1100" b="1" kern="1200" dirty="0">
                <a:solidFill>
                  <a:schemeClr val="tx1"/>
                </a:solidFill>
                <a:effectLst/>
                <a:latin typeface="Arial" charset="0"/>
                <a:ea typeface="+mn-ea"/>
                <a:cs typeface="Arial" charset="0"/>
              </a:rPr>
              <a:t>Emergency situations</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an emergency situation most organisations will share information without asking for further details.  </a:t>
            </a:r>
            <a:r>
              <a:rPr lang="en-GB" sz="1100" b="1" kern="1200" dirty="0">
                <a:solidFill>
                  <a:schemeClr val="tx1"/>
                </a:solidFill>
                <a:effectLst/>
                <a:latin typeface="Arial" charset="0"/>
                <a:ea typeface="+mn-ea"/>
                <a:cs typeface="Arial" charset="0"/>
              </a:rPr>
              <a:t>The Data Protection Act allows the processing of personal data if it is in “the vital interests” of the data subject or any other person</a:t>
            </a:r>
            <a:r>
              <a:rPr lang="en-GB" sz="1100" kern="1200" dirty="0">
                <a:solidFill>
                  <a:schemeClr val="tx1"/>
                </a:solidFill>
                <a:effectLst/>
                <a:latin typeface="Arial" charset="0"/>
                <a:ea typeface="+mn-ea"/>
                <a:cs typeface="Arial" charset="0"/>
              </a:rPr>
              <a:t>; usually this would mean that someone was at immediate risk of harm.  For example, in cases of life or death, such as where an individual’s identity and/or medical history is disclosed to a hospital’s A&amp;E department treating them after a serious road accident.  There should be conditions of real urgency that necessitate the immediate sharing of data without reference to proper procedures.  This method of sharing data must not be abused e.g., by the requester exaggerating the gravity of the situation.</a:t>
            </a:r>
          </a:p>
          <a:p>
            <a:endParaRPr lang="en-GB" sz="1100" b="1"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Routine</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Another circumstance is the routine and systematic dissemination of information between partners for the purposes of a particular initiative.  These initiatives can be fairly broad in aspect and include tackling anti-social behaviour, child protection, and social care.  Information sharing is vital to these initiatives and protocols should be drawn up outlining the process and method of sharing data.  This is likely to happen on a regular basis and in a controlled manner in a multi-agency setting.  There will usually be named individuals through whom all requests should be made.</a:t>
            </a:r>
          </a:p>
          <a:p>
            <a:endParaRPr lang="en-GB" sz="1100" kern="1200" dirty="0">
              <a:solidFill>
                <a:schemeClr val="tx1"/>
              </a:solidFill>
              <a:effectLst/>
              <a:latin typeface="Arial" charset="0"/>
              <a:ea typeface="+mn-ea"/>
              <a:cs typeface="Arial" charset="0"/>
            </a:endParaRPr>
          </a:p>
          <a:p>
            <a:r>
              <a:rPr lang="en-GB" sz="1100" b="1" kern="1200" dirty="0">
                <a:solidFill>
                  <a:schemeClr val="tx1"/>
                </a:solidFill>
                <a:effectLst/>
                <a:latin typeface="Arial" charset="0"/>
                <a:ea typeface="+mn-ea"/>
                <a:cs typeface="Arial" charset="0"/>
              </a:rPr>
              <a:t>Ad-hoc</a:t>
            </a:r>
            <a:endParaRPr lang="en-GB" sz="1100" kern="1200" dirty="0">
              <a:solidFill>
                <a:schemeClr val="tx1"/>
              </a:solidFill>
              <a:effectLst/>
              <a:latin typeface="Arial" charset="0"/>
              <a:ea typeface="+mn-ea"/>
              <a:cs typeface="Arial" charset="0"/>
            </a:endParaRPr>
          </a:p>
          <a:p>
            <a:r>
              <a:rPr lang="en-GB" sz="1100" kern="1200" dirty="0">
                <a:solidFill>
                  <a:schemeClr val="tx1"/>
                </a:solidFill>
                <a:effectLst/>
                <a:latin typeface="Arial" charset="0"/>
                <a:ea typeface="+mn-ea"/>
                <a:cs typeface="Arial" charset="0"/>
              </a:rPr>
              <a:t>In many cases requests are made on an ad hoc basis between organisations and individuals.  This covers a very wide range of possibilities and is much more complicated.</a:t>
            </a:r>
          </a:p>
          <a:p>
            <a:r>
              <a:rPr lang="en-GB" sz="1100" kern="1200" dirty="0">
                <a:solidFill>
                  <a:schemeClr val="tx1"/>
                </a:solidFill>
                <a:effectLst/>
                <a:latin typeface="Arial" charset="0"/>
                <a:ea typeface="+mn-ea"/>
                <a:cs typeface="Arial" charset="0"/>
              </a:rPr>
              <a:t> </a:t>
            </a:r>
          </a:p>
          <a:p>
            <a:pPr lvl="0"/>
            <a:r>
              <a:rPr lang="en-GB" sz="1100" kern="1200" dirty="0">
                <a:solidFill>
                  <a:schemeClr val="tx1"/>
                </a:solidFill>
                <a:effectLst/>
                <a:latin typeface="Arial" charset="0"/>
                <a:ea typeface="+mn-ea"/>
                <a:cs typeface="Arial" charset="0"/>
              </a:rPr>
              <a:t>In a non-emergency situation a request for personal data should be made via a Section 29(3) form.  This will allow the receiving organisation to consider the request and either provide the information or refuse to release it.  If the request is refused but the information is still deemed to be necessary then a court order can be applied for.  Asking for a court order is seen as a safer option for some organisations as a complaint can be made by the data subject if they feel their data has been shared unlawfully.</a:t>
            </a:r>
          </a:p>
          <a:p>
            <a:pPr lvl="0"/>
            <a:r>
              <a:rPr lang="en-GB" sz="1100" kern="1200" dirty="0">
                <a:solidFill>
                  <a:schemeClr val="tx1"/>
                </a:solidFill>
                <a:effectLst/>
                <a:latin typeface="Arial" charset="0"/>
                <a:ea typeface="+mn-ea"/>
                <a:cs typeface="Arial" charset="0"/>
              </a:rPr>
              <a:t>Requests from other organisations should state the authority or power that allows the information to be shared, </a:t>
            </a:r>
            <a:r>
              <a:rPr lang="en-GB" sz="1100" kern="1200" dirty="0" err="1">
                <a:solidFill>
                  <a:schemeClr val="tx1"/>
                </a:solidFill>
                <a:effectLst/>
                <a:latin typeface="Arial" charset="0"/>
                <a:ea typeface="+mn-ea"/>
                <a:cs typeface="Arial" charset="0"/>
              </a:rPr>
              <a:t>eg</a:t>
            </a:r>
            <a:r>
              <a:rPr lang="en-GB" sz="1100" kern="1200" dirty="0">
                <a:solidFill>
                  <a:schemeClr val="tx1"/>
                </a:solidFill>
                <a:effectLst/>
                <a:latin typeface="Arial" charset="0"/>
                <a:ea typeface="+mn-ea"/>
                <a:cs typeface="Arial" charset="0"/>
              </a:rPr>
              <a:t> the Child Support Agency has several powers that oblige organisations to disclose data.  Any request should state that power and should be made under Section 35(1) of the Data Protection Act.  These type of requests should always be made in writing with time for the receiving organisation to consider them.</a:t>
            </a:r>
          </a:p>
          <a:p>
            <a:pPr lvl="0"/>
            <a:endParaRPr lang="en-GB" sz="1100" kern="1200" dirty="0">
              <a:solidFill>
                <a:schemeClr val="tx1"/>
              </a:solidFill>
              <a:effectLst/>
              <a:latin typeface="Arial" charset="0"/>
              <a:ea typeface="+mn-ea"/>
              <a:cs typeface="Arial" charset="0"/>
            </a:endParaRPr>
          </a:p>
          <a:p>
            <a:pPr lvl="0"/>
            <a:r>
              <a:rPr lang="en-GB" sz="1200" b="0" i="0" kern="1200" dirty="0">
                <a:solidFill>
                  <a:schemeClr val="tx1"/>
                </a:solidFill>
                <a:effectLst/>
                <a:latin typeface="Arial" charset="0"/>
                <a:ea typeface="+mn-ea"/>
                <a:cs typeface="Arial" charset="0"/>
              </a:rPr>
              <a:t>Retrospective Facial Recognition is a technology that can assist the Police in identifying an unknown suspect from a CCTV or other image that has come to light as part of a criminal investigation. The technology is used to check if the image matches any of the photos that we hold of people who have previously come into police custody. </a:t>
            </a:r>
            <a:r>
              <a:rPr lang="en-GB" sz="1100" kern="1200" dirty="0">
                <a:solidFill>
                  <a:schemeClr val="tx1"/>
                </a:solidFill>
                <a:effectLst/>
                <a:latin typeface="Arial" charset="0"/>
                <a:ea typeface="+mn-ea"/>
                <a:cs typeface="Arial" charset="0"/>
              </a:rPr>
              <a:t>All</a:t>
            </a:r>
            <a:r>
              <a:rPr lang="en-GB" sz="1100" kern="1200" baseline="0" dirty="0">
                <a:solidFill>
                  <a:schemeClr val="tx1"/>
                </a:solidFill>
                <a:effectLst/>
                <a:latin typeface="Arial" charset="0"/>
                <a:ea typeface="+mn-ea"/>
                <a:cs typeface="Arial" charset="0"/>
              </a:rPr>
              <a:t> three Emergency situations, routine and ad-hoc processes can give rise to the use of facial recognition </a:t>
            </a:r>
            <a:r>
              <a:rPr lang="en-GB" sz="1100" kern="1200" baseline="0" dirty="0" err="1">
                <a:solidFill>
                  <a:schemeClr val="tx1"/>
                </a:solidFill>
                <a:effectLst/>
                <a:latin typeface="Arial" charset="0"/>
                <a:ea typeface="+mn-ea"/>
                <a:cs typeface="Arial" charset="0"/>
              </a:rPr>
              <a:t>tecgnology</a:t>
            </a:r>
            <a:endParaRPr lang="en-GB" sz="1100" kern="1200" dirty="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55</a:t>
            </a:fld>
            <a:endParaRPr lang="en-GB" altLang="en-US"/>
          </a:p>
        </p:txBody>
      </p:sp>
    </p:spTree>
    <p:extLst>
      <p:ext uri="{BB962C8B-B14F-4D97-AF65-F5344CB8AC3E}">
        <p14:creationId xmlns:p14="http://schemas.microsoft.com/office/powerpoint/2010/main" val="880481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EDBDB-03FF-4E34-B2A1-2495413D93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882F30-E34D-4DB4-B57E-9485F72546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C14753-C09C-41D7-B358-76939A04CD38}"/>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5" name="Footer Placeholder 4">
            <a:extLst>
              <a:ext uri="{FF2B5EF4-FFF2-40B4-BE49-F238E27FC236}">
                <a16:creationId xmlns:a16="http://schemas.microsoft.com/office/drawing/2014/main" id="{E190E175-DD0F-4D94-9924-F3DBB50AAE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B2694F-6E08-4FC9-B5D8-F27DEB5B9CFD}"/>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116576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DCFA3-DA53-4741-B1E2-8801CDD891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866B94-0492-4D8C-8383-0410A2AAD2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93D30B-1333-439B-B859-0EE0F5CD72C3}"/>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5" name="Footer Placeholder 4">
            <a:extLst>
              <a:ext uri="{FF2B5EF4-FFF2-40B4-BE49-F238E27FC236}">
                <a16:creationId xmlns:a16="http://schemas.microsoft.com/office/drawing/2014/main" id="{C311376B-A417-4C52-8E9A-90C1552F5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BA2690-9DDF-41FB-8FA8-2995C7900F51}"/>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106254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38939-28E1-4772-9D4C-3BA43A6CBC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2DD237-B02A-4177-A728-482544A4BE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8B0DCF-BEE6-4164-8342-F154292DDE96}"/>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5" name="Footer Placeholder 4">
            <a:extLst>
              <a:ext uri="{FF2B5EF4-FFF2-40B4-BE49-F238E27FC236}">
                <a16:creationId xmlns:a16="http://schemas.microsoft.com/office/drawing/2014/main" id="{388F2D4E-CA42-416C-9955-897FA9BBF3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363A20-C459-433C-8F92-D7E3E785649E}"/>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2008089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68545-D631-4D24-8DCB-760AC21EC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8342CE-9A8E-4A19-AA49-195CEA38D9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C9E4A9-323E-456B-9EF5-F50DDE1E76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C1AC1B-B00B-43BB-BBDE-0295750499B3}"/>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6" name="Footer Placeholder 5">
            <a:extLst>
              <a:ext uri="{FF2B5EF4-FFF2-40B4-BE49-F238E27FC236}">
                <a16:creationId xmlns:a16="http://schemas.microsoft.com/office/drawing/2014/main" id="{B67A6FC2-E223-46C1-A383-0726A5153C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47E3E8-F00B-4B84-913B-BDD4AD0D29EE}"/>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855641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9CD6F-9134-493A-B643-5443623C81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3F8FAE-45EE-473B-BD70-5D0140BAA1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11BADB-D25F-46D6-9633-042EE9348ED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42FEDB-CD1A-4F8D-BC17-92AB61CCA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AD48B9-9C6E-490C-AAD0-86FB7AD127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894436-36A4-463E-9B90-FEED2BDABB9B}"/>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8" name="Footer Placeholder 7">
            <a:extLst>
              <a:ext uri="{FF2B5EF4-FFF2-40B4-BE49-F238E27FC236}">
                <a16:creationId xmlns:a16="http://schemas.microsoft.com/office/drawing/2014/main" id="{6EB37779-3EA8-40D3-AE17-E47BAEB87C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34DDB5-91B6-4790-B318-C92913A658EE}"/>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725120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E007-740E-4D06-B49E-5D32440408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6B573B-DE9E-449A-BB5C-CEEFEE66FDF1}"/>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4" name="Footer Placeholder 3">
            <a:extLst>
              <a:ext uri="{FF2B5EF4-FFF2-40B4-BE49-F238E27FC236}">
                <a16:creationId xmlns:a16="http://schemas.microsoft.com/office/drawing/2014/main" id="{E6CEE97A-9416-44CE-84AD-BC70CB3C3D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ABFAC7-70FA-4DB4-AAEB-DE5A7D29E821}"/>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242799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4D3ECC-C36F-4B1A-8DBB-19F614F4D1FA}"/>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3" name="Footer Placeholder 2">
            <a:extLst>
              <a:ext uri="{FF2B5EF4-FFF2-40B4-BE49-F238E27FC236}">
                <a16:creationId xmlns:a16="http://schemas.microsoft.com/office/drawing/2014/main" id="{6A1B109B-3F20-410F-88E1-0D4BD8D08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953565-89EE-43E0-A909-2F02EFA43E86}"/>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927501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5B844-69A0-4418-95BB-4F71F0099E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E953E6-4F99-44C1-85A9-52A6CF7C61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B01058-C9FF-4FFD-88F8-53966F84C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9F8088-507A-48C1-B7E5-8BBF0DA3A0E4}"/>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6" name="Footer Placeholder 5">
            <a:extLst>
              <a:ext uri="{FF2B5EF4-FFF2-40B4-BE49-F238E27FC236}">
                <a16:creationId xmlns:a16="http://schemas.microsoft.com/office/drawing/2014/main" id="{5D20CDD5-A6E9-4F82-B4A4-1C166F209F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670483-234E-4D41-9274-D78FE56F0B55}"/>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269204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6B381-8528-4FB2-BA5D-7012AD6432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BCE0DE-B115-4350-A5D6-6182783C5F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551E4C-2345-4D12-9ED2-DF75668065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AB1152-87E2-40FA-A9C3-CC766A7B4548}"/>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6" name="Footer Placeholder 5">
            <a:extLst>
              <a:ext uri="{FF2B5EF4-FFF2-40B4-BE49-F238E27FC236}">
                <a16:creationId xmlns:a16="http://schemas.microsoft.com/office/drawing/2014/main" id="{7A38EAF8-C241-4C3F-8D9E-C96162DBBD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54928E-5DFA-427F-B01E-E7A87B67E0E9}"/>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2377378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8B821-1AA9-43D7-9DD4-961A2A308D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53C992-D599-45CB-821D-C64122E74E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2F0550-5AEE-44EF-9A25-A16A901E2E15}"/>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5" name="Footer Placeholder 4">
            <a:extLst>
              <a:ext uri="{FF2B5EF4-FFF2-40B4-BE49-F238E27FC236}">
                <a16:creationId xmlns:a16="http://schemas.microsoft.com/office/drawing/2014/main" id="{A705A45D-4B89-4E11-95AB-A9DDC15E36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485BC4-748F-43FF-84D7-50E776011A09}"/>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3514082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FCFBB2-90C1-4397-97F0-CE10507D65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D76C4C-D813-4D4E-BD48-3C9CF0D4DC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46B8BF-ED30-47A8-9254-AB19C5411E09}"/>
              </a:ext>
            </a:extLst>
          </p:cNvPr>
          <p:cNvSpPr>
            <a:spLocks noGrp="1"/>
          </p:cNvSpPr>
          <p:nvPr>
            <p:ph type="dt" sz="half" idx="10"/>
          </p:nvPr>
        </p:nvSpPr>
        <p:spPr/>
        <p:txBody>
          <a:bodyPr/>
          <a:lstStyle/>
          <a:p>
            <a:fld id="{6E18F82E-7D6B-4965-BD74-3BCD0B703BF8}" type="datetimeFigureOut">
              <a:rPr lang="en-GB" smtClean="0"/>
              <a:t>29/06/2023</a:t>
            </a:fld>
            <a:endParaRPr lang="en-GB"/>
          </a:p>
        </p:txBody>
      </p:sp>
      <p:sp>
        <p:nvSpPr>
          <p:cNvPr id="5" name="Footer Placeholder 4">
            <a:extLst>
              <a:ext uri="{FF2B5EF4-FFF2-40B4-BE49-F238E27FC236}">
                <a16:creationId xmlns:a16="http://schemas.microsoft.com/office/drawing/2014/main" id="{23FC4BE3-92D3-485C-A72A-AE5FD331DE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42268-B46D-48E5-801D-0DE256CAFBFC}"/>
              </a:ext>
            </a:extLst>
          </p:cNvPr>
          <p:cNvSpPr>
            <a:spLocks noGrp="1"/>
          </p:cNvSpPr>
          <p:nvPr>
            <p:ph type="sldNum" sz="quarter" idx="12"/>
          </p:nvPr>
        </p:nvSpPr>
        <p:spPr/>
        <p:txBody>
          <a:bodyPr/>
          <a:lstStyle/>
          <a:p>
            <a:fld id="{65778F6E-E976-4B7D-AAE9-192B2D7F2249}" type="slidenum">
              <a:rPr lang="en-GB" smtClean="0"/>
              <a:t>‹#›</a:t>
            </a:fld>
            <a:endParaRPr lang="en-GB"/>
          </a:p>
        </p:txBody>
      </p:sp>
    </p:spTree>
    <p:extLst>
      <p:ext uri="{BB962C8B-B14F-4D97-AF65-F5344CB8AC3E}">
        <p14:creationId xmlns:p14="http://schemas.microsoft.com/office/powerpoint/2010/main" val="567747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986872-AA37-4591-9D20-450913077A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99B378-145F-40BF-91C5-AD6FB98327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E34B9D-699F-4605-9308-9730128676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18F82E-7D6B-4965-BD74-3BCD0B703BF8}" type="datetimeFigureOut">
              <a:rPr lang="en-GB" smtClean="0"/>
              <a:t>29/06/2023</a:t>
            </a:fld>
            <a:endParaRPr lang="en-GB"/>
          </a:p>
        </p:txBody>
      </p:sp>
      <p:sp>
        <p:nvSpPr>
          <p:cNvPr id="5" name="Footer Placeholder 4">
            <a:extLst>
              <a:ext uri="{FF2B5EF4-FFF2-40B4-BE49-F238E27FC236}">
                <a16:creationId xmlns:a16="http://schemas.microsoft.com/office/drawing/2014/main" id="{EE5383FE-A57B-40B8-BA6F-02E2E3E5FD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04F5EF-46C0-4296-8FDA-ABAF9AC528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778F6E-E976-4B7D-AAE9-192B2D7F2249}" type="slidenum">
              <a:rPr lang="en-GB" smtClean="0"/>
              <a:t>‹#›</a:t>
            </a:fld>
            <a:endParaRPr lang="en-GB"/>
          </a:p>
        </p:txBody>
      </p:sp>
    </p:spTree>
    <p:extLst>
      <p:ext uri="{BB962C8B-B14F-4D97-AF65-F5344CB8AC3E}">
        <p14:creationId xmlns:p14="http://schemas.microsoft.com/office/powerpoint/2010/main" val="3927070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en.wikipedia.org/wiki/Sequenc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6.jpeg"/><Relationship Id="rId4" Type="http://schemas.openxmlformats.org/officeDocument/2006/relationships/image" Target="../media/image5.jpe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4.xml.rels><?xml version="1.0" encoding="UTF-8" standalone="yes"?>
<Relationships xmlns="http://schemas.openxmlformats.org/package/2006/relationships"><Relationship Id="rId8" Type="http://schemas.openxmlformats.org/officeDocument/2006/relationships/diagramData" Target="../diagrams/data19.xml"/><Relationship Id="rId13" Type="http://schemas.openxmlformats.org/officeDocument/2006/relationships/image" Target="../media/image10.jpeg"/><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3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3.xml.rels><?xml version="1.0" encoding="UTF-8" standalone="yes"?>
<Relationships xmlns="http://schemas.openxmlformats.org/package/2006/relationships"><Relationship Id="rId8" Type="http://schemas.openxmlformats.org/officeDocument/2006/relationships/diagramData" Target="../diagrams/data26.xml"/><Relationship Id="rId3" Type="http://schemas.openxmlformats.org/officeDocument/2006/relationships/diagramData" Target="../diagrams/data25.xml"/><Relationship Id="rId7" Type="http://schemas.microsoft.com/office/2007/relationships/diagramDrawing" Target="../diagrams/drawing25.xml"/><Relationship Id="rId12" Type="http://schemas.microsoft.com/office/2007/relationships/diagramDrawing" Target="../diagrams/drawing26.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25.xml"/><Relationship Id="rId11" Type="http://schemas.openxmlformats.org/officeDocument/2006/relationships/diagramColors" Target="../diagrams/colors26.xml"/><Relationship Id="rId5" Type="http://schemas.openxmlformats.org/officeDocument/2006/relationships/diagramQuickStyle" Target="../diagrams/quickStyle25.xml"/><Relationship Id="rId10" Type="http://schemas.openxmlformats.org/officeDocument/2006/relationships/diagramQuickStyle" Target="../diagrams/quickStyle26.xml"/><Relationship Id="rId4" Type="http://schemas.openxmlformats.org/officeDocument/2006/relationships/diagramLayout" Target="../diagrams/layout25.xml"/><Relationship Id="rId9" Type="http://schemas.openxmlformats.org/officeDocument/2006/relationships/diagramLayout" Target="../diagrams/layout2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 Id="rId9" Type="http://schemas.openxmlformats.org/officeDocument/2006/relationships/image" Target="../media/image16.jpeg"/></Relationships>
</file>

<file path=ppt/slides/_rels/slide4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53.xml.rels><?xml version="1.0" encoding="UTF-8" standalone="yes"?>
<Relationships xmlns="http://schemas.openxmlformats.org/package/2006/relationships"><Relationship Id="rId8" Type="http://schemas.microsoft.com/office/2007/relationships/diagramDrawing" Target="../diagrams/drawing33.xml"/><Relationship Id="rId3" Type="http://schemas.openxmlformats.org/officeDocument/2006/relationships/image" Target="../media/image20.png"/><Relationship Id="rId7" Type="http://schemas.openxmlformats.org/officeDocument/2006/relationships/diagramColors" Target="../diagrams/colors3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33.xml"/><Relationship Id="rId5" Type="http://schemas.openxmlformats.org/officeDocument/2006/relationships/diagramLayout" Target="../diagrams/layout33.xml"/><Relationship Id="rId4" Type="http://schemas.openxmlformats.org/officeDocument/2006/relationships/diagramData" Target="../diagrams/data33.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CEDAA64-1433-4833-8611-2A648660E082}"/>
              </a:ext>
            </a:extLst>
          </p:cNvPr>
          <p:cNvSpPr>
            <a:spLocks noGrp="1"/>
          </p:cNvSpPr>
          <p:nvPr>
            <p:ph type="ctrTitle"/>
          </p:nvPr>
        </p:nvSpPr>
        <p:spPr>
          <a:xfrm>
            <a:off x="838200" y="401221"/>
            <a:ext cx="10515600" cy="1348065"/>
          </a:xfrm>
        </p:spPr>
        <p:txBody>
          <a:bodyPr vert="horz" lIns="91440" tIns="45720" rIns="91440" bIns="45720" rtlCol="0" anchor="ctr">
            <a:normAutofit/>
          </a:bodyPr>
          <a:lstStyle/>
          <a:p>
            <a:pPr algn="l"/>
            <a:r>
              <a:rPr lang="en-US" sz="5400" kern="1200">
                <a:solidFill>
                  <a:srgbClr val="FFFFFF"/>
                </a:solidFill>
                <a:latin typeface="+mj-lt"/>
                <a:ea typeface="+mj-ea"/>
                <a:cs typeface="+mj-cs"/>
              </a:rPr>
              <a:t>Evidence Based Policing</a:t>
            </a:r>
          </a:p>
        </p:txBody>
      </p:sp>
      <p:sp>
        <p:nvSpPr>
          <p:cNvPr id="3" name="Subtitle 2">
            <a:extLst>
              <a:ext uri="{FF2B5EF4-FFF2-40B4-BE49-F238E27FC236}">
                <a16:creationId xmlns:a16="http://schemas.microsoft.com/office/drawing/2014/main" id="{A2B68208-C414-4CE0-90DA-E98221988732}"/>
              </a:ext>
            </a:extLst>
          </p:cNvPr>
          <p:cNvSpPr>
            <a:spLocks noGrp="1"/>
          </p:cNvSpPr>
          <p:nvPr>
            <p:ph type="subTitle" idx="1"/>
          </p:nvPr>
        </p:nvSpPr>
        <p:spPr>
          <a:xfrm>
            <a:off x="838200" y="2586789"/>
            <a:ext cx="10515600" cy="3590174"/>
          </a:xfrm>
        </p:spPr>
        <p:txBody>
          <a:bodyPr vert="horz" lIns="91440" tIns="45720" rIns="91440" bIns="45720" rtlCol="0">
            <a:normAutofit/>
          </a:bodyPr>
          <a:lstStyle/>
          <a:p>
            <a:pPr indent="-228600" algn="l">
              <a:buFont typeface="Arial" panose="020B0604020202020204" pitchFamily="34" charset="0"/>
              <a:buChar char="•"/>
            </a:pPr>
            <a:r>
              <a:rPr lang="en-US" sz="2200" dirty="0"/>
              <a:t>Week 6</a:t>
            </a:r>
          </a:p>
          <a:p>
            <a:pPr indent="-228600" algn="l">
              <a:buFont typeface="Arial" panose="020B0604020202020204" pitchFamily="34" charset="0"/>
              <a:buChar char="•"/>
            </a:pPr>
            <a:r>
              <a:rPr lang="en-US" sz="2200" dirty="0"/>
              <a:t>Crime Mapping, National Intelligence Model</a:t>
            </a:r>
          </a:p>
          <a:p>
            <a:pPr indent="-228600" algn="l">
              <a:buFont typeface="Arial" panose="020B0604020202020204" pitchFamily="34" charset="0"/>
              <a:buChar char="•"/>
            </a:pPr>
            <a:r>
              <a:rPr lang="en-US" sz="2200" dirty="0"/>
              <a:t>Laura humphries</a:t>
            </a:r>
          </a:p>
          <a:p>
            <a:pPr indent="-228600" algn="l">
              <a:buFont typeface="Arial" panose="020B0604020202020204" pitchFamily="34" charset="0"/>
              <a:buChar char="•"/>
            </a:pPr>
            <a:r>
              <a:rPr lang="en-US" sz="2200" dirty="0"/>
              <a:t>L.humphries@UWTSD.ac.uk</a:t>
            </a:r>
          </a:p>
        </p:txBody>
      </p:sp>
    </p:spTree>
    <p:extLst>
      <p:ext uri="{BB962C8B-B14F-4D97-AF65-F5344CB8AC3E}">
        <p14:creationId xmlns:p14="http://schemas.microsoft.com/office/powerpoint/2010/main" val="3169793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28C8F-AD80-4663-8DB7-38A24452C280}"/>
              </a:ext>
            </a:extLst>
          </p:cNvPr>
          <p:cNvSpPr>
            <a:spLocks noGrp="1"/>
          </p:cNvSpPr>
          <p:nvPr>
            <p:ph type="title"/>
          </p:nvPr>
        </p:nvSpPr>
        <p:spPr>
          <a:xfrm>
            <a:off x="686834" y="1153572"/>
            <a:ext cx="3200400" cy="4461163"/>
          </a:xfrm>
        </p:spPr>
        <p:txBody>
          <a:bodyPr>
            <a:normAutofit/>
          </a:bodyPr>
          <a:lstStyle/>
          <a:p>
            <a:r>
              <a:rPr lang="en-GB">
                <a:solidFill>
                  <a:srgbClr val="FFFFFF"/>
                </a:solidFill>
              </a:rPr>
              <a:t>RCT and RAT Recap!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77C9E9E-D103-44AB-99BD-8FF8296E756C}"/>
              </a:ext>
            </a:extLst>
          </p:cNvPr>
          <p:cNvSpPr>
            <a:spLocks noGrp="1"/>
          </p:cNvSpPr>
          <p:nvPr>
            <p:ph idx="1"/>
          </p:nvPr>
        </p:nvSpPr>
        <p:spPr>
          <a:xfrm>
            <a:off x="4447308" y="591344"/>
            <a:ext cx="6906491" cy="5585619"/>
          </a:xfrm>
        </p:spPr>
        <p:txBody>
          <a:bodyPr anchor="ctr">
            <a:normAutofit/>
          </a:bodyPr>
          <a:lstStyle/>
          <a:p>
            <a:r>
              <a:rPr lang="en-GB" dirty="0"/>
              <a:t>Who came up with Rational Choice Theory? When?</a:t>
            </a:r>
          </a:p>
          <a:p>
            <a:endParaRPr lang="en-GB" dirty="0"/>
          </a:p>
          <a:p>
            <a:r>
              <a:rPr lang="en-GB" dirty="0"/>
              <a:t>Who came up with Routine </a:t>
            </a:r>
            <a:r>
              <a:rPr lang="en-GB" dirty="0" err="1"/>
              <a:t>Activites</a:t>
            </a:r>
            <a:r>
              <a:rPr lang="en-GB" dirty="0"/>
              <a:t> Theory? When?</a:t>
            </a:r>
          </a:p>
          <a:p>
            <a:endParaRPr lang="en-GB" dirty="0"/>
          </a:p>
          <a:p>
            <a:r>
              <a:rPr lang="en-GB" dirty="0"/>
              <a:t>What are the key points of RCT?</a:t>
            </a:r>
          </a:p>
          <a:p>
            <a:endParaRPr lang="en-GB" dirty="0"/>
          </a:p>
          <a:p>
            <a:r>
              <a:rPr lang="en-GB" dirty="0"/>
              <a:t>What are the 3 key factors for committing a crime in RAT?</a:t>
            </a:r>
          </a:p>
        </p:txBody>
      </p:sp>
    </p:spTree>
    <p:extLst>
      <p:ext uri="{BB962C8B-B14F-4D97-AF65-F5344CB8AC3E}">
        <p14:creationId xmlns:p14="http://schemas.microsoft.com/office/powerpoint/2010/main" val="2829665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637672C-545F-4111-8DC3-9F955C0994CB}"/>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Rational Choice Theory – Clarke and Cornish (1985)</a:t>
            </a:r>
          </a:p>
        </p:txBody>
      </p:sp>
      <p:graphicFrame>
        <p:nvGraphicFramePr>
          <p:cNvPr id="5" name="Content Placeholder 2">
            <a:extLst>
              <a:ext uri="{FF2B5EF4-FFF2-40B4-BE49-F238E27FC236}">
                <a16:creationId xmlns:a16="http://schemas.microsoft.com/office/drawing/2014/main" id="{2220D5C2-456B-4229-8985-23680A6287ED}"/>
              </a:ext>
            </a:extLst>
          </p:cNvPr>
          <p:cNvGraphicFramePr>
            <a:graphicFrameLocks noGrp="1"/>
          </p:cNvGraphicFramePr>
          <p:nvPr>
            <p:ph idx="1"/>
            <p:extLst>
              <p:ext uri="{D42A27DB-BD31-4B8C-83A1-F6EECF244321}">
                <p14:modId xmlns:p14="http://schemas.microsoft.com/office/powerpoint/2010/main" val="112076068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6813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BE88EE1-747B-4D36-A8BA-A027E5CE5B18}"/>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Routine Activities Theory – Cohen and Felson (1979)</a:t>
            </a:r>
          </a:p>
        </p:txBody>
      </p:sp>
      <p:graphicFrame>
        <p:nvGraphicFramePr>
          <p:cNvPr id="5" name="Content Placeholder 2">
            <a:extLst>
              <a:ext uri="{FF2B5EF4-FFF2-40B4-BE49-F238E27FC236}">
                <a16:creationId xmlns:a16="http://schemas.microsoft.com/office/drawing/2014/main" id="{FA210B49-30C3-46F7-B40B-B15AF6CA743E}"/>
              </a:ext>
            </a:extLst>
          </p:cNvPr>
          <p:cNvGraphicFramePr>
            <a:graphicFrameLocks noGrp="1"/>
          </p:cNvGraphicFramePr>
          <p:nvPr>
            <p:ph idx="1"/>
            <p:extLst>
              <p:ext uri="{D42A27DB-BD31-4B8C-83A1-F6EECF244321}">
                <p14:modId xmlns:p14="http://schemas.microsoft.com/office/powerpoint/2010/main" val="794118450"/>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0770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B4128D7-0952-4DFB-8263-D0912B6C46FE}"/>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Crime Pattern Theory</a:t>
            </a:r>
          </a:p>
        </p:txBody>
      </p:sp>
      <p:sp>
        <p:nvSpPr>
          <p:cNvPr id="3" name="Content Placeholder 2">
            <a:extLst>
              <a:ext uri="{FF2B5EF4-FFF2-40B4-BE49-F238E27FC236}">
                <a16:creationId xmlns:a16="http://schemas.microsoft.com/office/drawing/2014/main" id="{ABE4A5A2-D068-4DF8-8DCA-B77B453EF5CF}"/>
              </a:ext>
            </a:extLst>
          </p:cNvPr>
          <p:cNvSpPr>
            <a:spLocks noGrp="1"/>
          </p:cNvSpPr>
          <p:nvPr>
            <p:ph idx="1"/>
          </p:nvPr>
        </p:nvSpPr>
        <p:spPr>
          <a:xfrm>
            <a:off x="4071068" y="841247"/>
            <a:ext cx="6877878" cy="5120640"/>
          </a:xfrm>
        </p:spPr>
        <p:txBody>
          <a:bodyPr anchor="ctr">
            <a:noAutofit/>
          </a:bodyPr>
          <a:lstStyle/>
          <a:p>
            <a:r>
              <a:rPr lang="en-GB" dirty="0">
                <a:solidFill>
                  <a:schemeClr val="tx2"/>
                </a:solidFill>
              </a:rPr>
              <a:t>Seeks to understand how people come together in space and time within crime settings</a:t>
            </a:r>
          </a:p>
          <a:p>
            <a:r>
              <a:rPr lang="en-GB" dirty="0">
                <a:solidFill>
                  <a:schemeClr val="tx2"/>
                </a:solidFill>
              </a:rPr>
              <a:t>Crime will most likely occur in areas where the activity space of potential offenders overlaps with the activity space of potential targets</a:t>
            </a:r>
          </a:p>
          <a:p>
            <a:r>
              <a:rPr lang="en-GB" dirty="0">
                <a:solidFill>
                  <a:schemeClr val="tx2"/>
                </a:solidFill>
              </a:rPr>
              <a:t>Individuals commit crimes in places they know</a:t>
            </a:r>
          </a:p>
          <a:p>
            <a:endParaRPr lang="en-GB" dirty="0">
              <a:solidFill>
                <a:schemeClr val="tx2"/>
              </a:solidFill>
            </a:endParaRPr>
          </a:p>
          <a:p>
            <a:r>
              <a:rPr lang="en-GB" dirty="0">
                <a:solidFill>
                  <a:schemeClr val="tx2"/>
                </a:solidFill>
              </a:rPr>
              <a:t>https://web.archive.org/web/20150518074711/http://www.ceamos.cl/ceamos/images/stories/actividadesyeventos/pattern_theory1.pdf</a:t>
            </a:r>
          </a:p>
        </p:txBody>
      </p:sp>
    </p:spTree>
    <p:extLst>
      <p:ext uri="{BB962C8B-B14F-4D97-AF65-F5344CB8AC3E}">
        <p14:creationId xmlns:p14="http://schemas.microsoft.com/office/powerpoint/2010/main" val="1945557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D3CA72-B8ED-4BCE-86AB-C7B9AC47BB5D}"/>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Crime Pattern Theory</a:t>
            </a:r>
          </a:p>
        </p:txBody>
      </p:sp>
      <p:sp>
        <p:nvSpPr>
          <p:cNvPr id="3" name="Content Placeholder 2">
            <a:extLst>
              <a:ext uri="{FF2B5EF4-FFF2-40B4-BE49-F238E27FC236}">
                <a16:creationId xmlns:a16="http://schemas.microsoft.com/office/drawing/2014/main" id="{DD36F3F5-2560-44A5-AA47-9449039359C7}"/>
              </a:ext>
            </a:extLst>
          </p:cNvPr>
          <p:cNvSpPr>
            <a:spLocks noGrp="1"/>
          </p:cNvSpPr>
          <p:nvPr>
            <p:ph idx="1"/>
          </p:nvPr>
        </p:nvSpPr>
        <p:spPr>
          <a:xfrm>
            <a:off x="1535837" y="2192784"/>
            <a:ext cx="8984202" cy="3994951"/>
          </a:xfrm>
        </p:spPr>
        <p:txBody>
          <a:bodyPr anchor="ctr">
            <a:normAutofit fontScale="92500" lnSpcReduction="10000"/>
          </a:bodyPr>
          <a:lstStyle/>
          <a:p>
            <a:pPr>
              <a:buFont typeface="+mj-lt"/>
              <a:buAutoNum type="arabicPeriod"/>
            </a:pPr>
            <a:r>
              <a:rPr lang="en-GB" sz="2400" b="0" i="0" dirty="0">
                <a:solidFill>
                  <a:schemeClr val="tx1">
                    <a:lumMod val="85000"/>
                    <a:lumOff val="15000"/>
                  </a:schemeClr>
                </a:solidFill>
                <a:effectLst/>
                <a:latin typeface="Arial" panose="020B0604020202020204" pitchFamily="34" charset="0"/>
              </a:rPr>
              <a:t>Criminals travel on a day-to-day basis through a </a:t>
            </a:r>
            <a:r>
              <a:rPr lang="en-GB" sz="2400" b="0" i="0" u="none" strike="noStrike" dirty="0">
                <a:solidFill>
                  <a:schemeClr val="tx1">
                    <a:lumMod val="85000"/>
                    <a:lumOff val="15000"/>
                  </a:schemeClr>
                </a:solidFill>
                <a:effectLst/>
                <a:latin typeface="Arial" panose="020B0604020202020204" pitchFamily="34" charset="0"/>
                <a:hlinkClick r:id="rId2" tooltip="Sequence"/>
              </a:rPr>
              <a:t>sequence</a:t>
            </a:r>
            <a:r>
              <a:rPr lang="en-GB" sz="2400" b="0" i="0" dirty="0">
                <a:solidFill>
                  <a:schemeClr val="tx1">
                    <a:lumMod val="85000"/>
                    <a:lumOff val="15000"/>
                  </a:schemeClr>
                </a:solidFill>
                <a:effectLst/>
                <a:latin typeface="Arial" panose="020B0604020202020204" pitchFamily="34" charset="0"/>
              </a:rPr>
              <a:t> of activities. During these activities, they may take decisions. When this sequence is repeated daily the decisions made become invariable. This invariability creates an abstract guiding template. When decisions to commit a crime are made this is called a “crime template.</a:t>
            </a:r>
          </a:p>
          <a:p>
            <a:pPr>
              <a:buFont typeface="+mj-lt"/>
              <a:buAutoNum type="arabicPeriod"/>
            </a:pPr>
            <a:r>
              <a:rPr lang="en-GB" sz="2400" b="0" i="0" dirty="0">
                <a:solidFill>
                  <a:schemeClr val="tx1">
                    <a:lumMod val="85000"/>
                    <a:lumOff val="15000"/>
                  </a:schemeClr>
                </a:solidFill>
                <a:effectLst/>
                <a:latin typeface="Arial" panose="020B0604020202020204" pitchFamily="34" charset="0"/>
              </a:rPr>
              <a:t>Usually criminals do not function individually, they are always involved in some type of networks such as family or friends. These bonds are variable and often affect the decisions made by others in the same network.</a:t>
            </a:r>
          </a:p>
          <a:p>
            <a:pPr>
              <a:buFont typeface="+mj-lt"/>
              <a:buAutoNum type="arabicPeriod"/>
            </a:pPr>
            <a:r>
              <a:rPr lang="en-GB" sz="2400" b="0" i="0" dirty="0">
                <a:solidFill>
                  <a:schemeClr val="tx1">
                    <a:lumMod val="85000"/>
                    <a:lumOff val="15000"/>
                  </a:schemeClr>
                </a:solidFill>
                <a:effectLst/>
                <a:latin typeface="Arial" panose="020B0604020202020204" pitchFamily="34" charset="0"/>
              </a:rPr>
              <a:t>If criminals make decisions separate from their network, these decisions and crime templates can be combined. The combination of these decisions helps determine crime patterns.</a:t>
            </a:r>
          </a:p>
          <a:p>
            <a:endParaRPr lang="en-GB" sz="24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7833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25B99A8-D630-4C9B-B1EC-8E459A54D9A8}"/>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Crime Pattern Theory</a:t>
            </a:r>
          </a:p>
        </p:txBody>
      </p:sp>
      <p:graphicFrame>
        <p:nvGraphicFramePr>
          <p:cNvPr id="5" name="Content Placeholder 2">
            <a:extLst>
              <a:ext uri="{FF2B5EF4-FFF2-40B4-BE49-F238E27FC236}">
                <a16:creationId xmlns:a16="http://schemas.microsoft.com/office/drawing/2014/main" id="{80849467-ADAD-4A4E-8F9B-4D00FC526608}"/>
              </a:ext>
            </a:extLst>
          </p:cNvPr>
          <p:cNvGraphicFramePr>
            <a:graphicFrameLocks noGrp="1"/>
          </p:cNvGraphicFramePr>
          <p:nvPr>
            <p:ph idx="1"/>
            <p:extLst>
              <p:ext uri="{D42A27DB-BD31-4B8C-83A1-F6EECF244321}">
                <p14:modId xmlns:p14="http://schemas.microsoft.com/office/powerpoint/2010/main" val="243657501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011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845276D-522D-4186-9734-A698059A07F9}"/>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Crime Pattern Theory</a:t>
            </a:r>
          </a:p>
        </p:txBody>
      </p:sp>
      <p:graphicFrame>
        <p:nvGraphicFramePr>
          <p:cNvPr id="5" name="Content Placeholder 2">
            <a:extLst>
              <a:ext uri="{FF2B5EF4-FFF2-40B4-BE49-F238E27FC236}">
                <a16:creationId xmlns:a16="http://schemas.microsoft.com/office/drawing/2014/main" id="{F0CF8B28-6DCE-4AB8-BA31-817E9CCE45CE}"/>
              </a:ext>
            </a:extLst>
          </p:cNvPr>
          <p:cNvGraphicFramePr>
            <a:graphicFrameLocks noGrp="1"/>
          </p:cNvGraphicFramePr>
          <p:nvPr>
            <p:ph idx="1"/>
            <p:extLst>
              <p:ext uri="{D42A27DB-BD31-4B8C-83A1-F6EECF244321}">
                <p14:modId xmlns:p14="http://schemas.microsoft.com/office/powerpoint/2010/main" val="3484876532"/>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9842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638F-574A-4992-B977-EAD8D27D6AFC}"/>
              </a:ext>
            </a:extLst>
          </p:cNvPr>
          <p:cNvSpPr>
            <a:spLocks noGrp="1"/>
          </p:cNvSpPr>
          <p:nvPr>
            <p:ph type="title"/>
          </p:nvPr>
        </p:nvSpPr>
        <p:spPr/>
        <p:txBody>
          <a:bodyPr/>
          <a:lstStyle/>
          <a:p>
            <a:r>
              <a:rPr lang="en-US" sz="4400" dirty="0">
                <a:latin typeface="Neue Haas Grotesk Text Pro" panose="020B0504020202020204" pitchFamily="34" charset="77"/>
              </a:rPr>
              <a:t>Crime Pattern Theory</a:t>
            </a:r>
            <a:endParaRPr lang="en-GB" dirty="0"/>
          </a:p>
        </p:txBody>
      </p:sp>
      <p:pic>
        <p:nvPicPr>
          <p:cNvPr id="4" name="Picture 4" descr="Right place, right time? Making crime pattern theory time-specific | Crime  Science | Full Text">
            <a:extLst>
              <a:ext uri="{FF2B5EF4-FFF2-40B4-BE49-F238E27FC236}">
                <a16:creationId xmlns:a16="http://schemas.microsoft.com/office/drawing/2014/main" id="{6872EE5C-7170-4550-9F65-67140A341E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629" y="2168907"/>
            <a:ext cx="5198351" cy="37168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ower of Criminal Attractors">
            <a:extLst>
              <a:ext uri="{FF2B5EF4-FFF2-40B4-BE49-F238E27FC236}">
                <a16:creationId xmlns:a16="http://schemas.microsoft.com/office/drawing/2014/main" id="{E1A05C61-9670-48E2-93B7-F720539450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06759" y="2782016"/>
            <a:ext cx="5329858" cy="2478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1685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C206546-EC17-4843-9C4B-06856CD043E1}"/>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Repeat Victimisation</a:t>
            </a:r>
          </a:p>
        </p:txBody>
      </p:sp>
      <p:graphicFrame>
        <p:nvGraphicFramePr>
          <p:cNvPr id="5" name="Content Placeholder 2">
            <a:extLst>
              <a:ext uri="{FF2B5EF4-FFF2-40B4-BE49-F238E27FC236}">
                <a16:creationId xmlns:a16="http://schemas.microsoft.com/office/drawing/2014/main" id="{03771146-F480-4A64-9C5D-C94295DB85E5}"/>
              </a:ext>
            </a:extLst>
          </p:cNvPr>
          <p:cNvGraphicFramePr>
            <a:graphicFrameLocks noGrp="1"/>
          </p:cNvGraphicFramePr>
          <p:nvPr>
            <p:ph idx="1"/>
            <p:extLst>
              <p:ext uri="{D42A27DB-BD31-4B8C-83A1-F6EECF244321}">
                <p14:modId xmlns:p14="http://schemas.microsoft.com/office/powerpoint/2010/main" val="321805504"/>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0074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61BCA5-328A-4222-8FD9-A5E48FA39A3F}"/>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Repeat Victimisation</a:t>
            </a:r>
          </a:p>
        </p:txBody>
      </p:sp>
      <p:sp>
        <p:nvSpPr>
          <p:cNvPr id="3" name="Content Placeholder 2">
            <a:extLst>
              <a:ext uri="{FF2B5EF4-FFF2-40B4-BE49-F238E27FC236}">
                <a16:creationId xmlns:a16="http://schemas.microsoft.com/office/drawing/2014/main" id="{350054AF-43C2-461C-B8F8-711D69126E79}"/>
              </a:ext>
            </a:extLst>
          </p:cNvPr>
          <p:cNvSpPr>
            <a:spLocks noGrp="1"/>
          </p:cNvSpPr>
          <p:nvPr>
            <p:ph idx="1"/>
          </p:nvPr>
        </p:nvSpPr>
        <p:spPr>
          <a:xfrm>
            <a:off x="4071068" y="841247"/>
            <a:ext cx="6877878" cy="5120640"/>
          </a:xfrm>
        </p:spPr>
        <p:txBody>
          <a:bodyPr anchor="ctr">
            <a:normAutofit/>
          </a:bodyPr>
          <a:lstStyle/>
          <a:p>
            <a:r>
              <a:rPr lang="en-GB" sz="1800">
                <a:solidFill>
                  <a:schemeClr val="tx2"/>
                </a:solidFill>
              </a:rPr>
              <a:t>Four types:</a:t>
            </a:r>
          </a:p>
          <a:p>
            <a:pPr lvl="1"/>
            <a:r>
              <a:rPr lang="en-GB" sz="1800">
                <a:solidFill>
                  <a:schemeClr val="tx2"/>
                </a:solidFill>
              </a:rPr>
              <a:t>Repeats can be the same or different crime types</a:t>
            </a:r>
          </a:p>
          <a:p>
            <a:pPr lvl="1"/>
            <a:r>
              <a:rPr lang="en-GB" sz="1800">
                <a:solidFill>
                  <a:schemeClr val="tx2"/>
                </a:solidFill>
              </a:rPr>
              <a:t>Repeat victims</a:t>
            </a:r>
          </a:p>
          <a:p>
            <a:pPr lvl="2"/>
            <a:r>
              <a:rPr lang="en-GB" sz="1800">
                <a:solidFill>
                  <a:schemeClr val="tx2"/>
                </a:solidFill>
              </a:rPr>
              <a:t>Repeat victimisation refers to the repeated criminal victimisation of a person, household, place, business, vehicle or other target however defined.</a:t>
            </a:r>
          </a:p>
          <a:p>
            <a:pPr lvl="1"/>
            <a:r>
              <a:rPr lang="en-GB" sz="1800">
                <a:solidFill>
                  <a:schemeClr val="tx2"/>
                </a:solidFill>
              </a:rPr>
              <a:t>Near Repeat Victims</a:t>
            </a:r>
          </a:p>
          <a:p>
            <a:pPr lvl="2"/>
            <a:r>
              <a:rPr lang="en-GB" sz="1800">
                <a:solidFill>
                  <a:schemeClr val="tx2"/>
                </a:solidFill>
              </a:rPr>
              <a:t>Near repeat victimisation or </a:t>
            </a:r>
            <a:r>
              <a:rPr lang="en-GB" sz="1800" i="1">
                <a:solidFill>
                  <a:schemeClr val="tx2"/>
                </a:solidFill>
              </a:rPr>
              <a:t>near repeats</a:t>
            </a:r>
            <a:r>
              <a:rPr lang="en-GB" sz="1800">
                <a:solidFill>
                  <a:schemeClr val="tx2"/>
                </a:solidFill>
              </a:rPr>
              <a:t> refer to targets with similar characteristics or situations (also virtual repeats)</a:t>
            </a:r>
          </a:p>
          <a:p>
            <a:pPr lvl="1"/>
            <a:r>
              <a:rPr lang="en-GB" sz="1800">
                <a:solidFill>
                  <a:schemeClr val="tx2"/>
                </a:solidFill>
              </a:rPr>
              <a:t>Chronic Victims </a:t>
            </a:r>
          </a:p>
          <a:p>
            <a:pPr lvl="2"/>
            <a:r>
              <a:rPr lang="en-GB" sz="1800">
                <a:solidFill>
                  <a:schemeClr val="tx2"/>
                </a:solidFill>
              </a:rPr>
              <a:t>It is generally accepted that a small proportion of potential targets experience a vastly disproportionate amount of the crime because they are repeatedly victimised. Even within the population of repeats, a smaller set of super-targets experience chronic crime.</a:t>
            </a:r>
          </a:p>
        </p:txBody>
      </p:sp>
    </p:spTree>
    <p:extLst>
      <p:ext uri="{BB962C8B-B14F-4D97-AF65-F5344CB8AC3E}">
        <p14:creationId xmlns:p14="http://schemas.microsoft.com/office/powerpoint/2010/main" val="1151091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CD60683-F8DF-46ED-A9BB-8571125BDAD2}"/>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Repeat Victimisation – Crime Clusters</a:t>
            </a:r>
          </a:p>
        </p:txBody>
      </p:sp>
      <p:graphicFrame>
        <p:nvGraphicFramePr>
          <p:cNvPr id="5" name="Content Placeholder 2">
            <a:extLst>
              <a:ext uri="{FF2B5EF4-FFF2-40B4-BE49-F238E27FC236}">
                <a16:creationId xmlns:a16="http://schemas.microsoft.com/office/drawing/2014/main" id="{E1118777-F339-43AC-971D-7FB11A7A4E6D}"/>
              </a:ext>
            </a:extLst>
          </p:cNvPr>
          <p:cNvGraphicFramePr>
            <a:graphicFrameLocks noGrp="1"/>
          </p:cNvGraphicFramePr>
          <p:nvPr>
            <p:ph idx="1"/>
            <p:extLst>
              <p:ext uri="{D42A27DB-BD31-4B8C-83A1-F6EECF244321}">
                <p14:modId xmlns:p14="http://schemas.microsoft.com/office/powerpoint/2010/main" val="236246553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4927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A8690DB-82C5-4D53-A5F8-29DBBA37C6B7}"/>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Crime Clusters</a:t>
            </a:r>
          </a:p>
        </p:txBody>
      </p:sp>
      <p:graphicFrame>
        <p:nvGraphicFramePr>
          <p:cNvPr id="5" name="Content Placeholder 2">
            <a:extLst>
              <a:ext uri="{FF2B5EF4-FFF2-40B4-BE49-F238E27FC236}">
                <a16:creationId xmlns:a16="http://schemas.microsoft.com/office/drawing/2014/main" id="{D38FB91B-688B-4B2A-A9EE-AC4BE1062DCA}"/>
              </a:ext>
            </a:extLst>
          </p:cNvPr>
          <p:cNvGraphicFramePr>
            <a:graphicFrameLocks noGrp="1"/>
          </p:cNvGraphicFramePr>
          <p:nvPr>
            <p:ph idx="1"/>
            <p:extLst>
              <p:ext uri="{D42A27DB-BD31-4B8C-83A1-F6EECF244321}">
                <p14:modId xmlns:p14="http://schemas.microsoft.com/office/powerpoint/2010/main" val="223701119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5327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3" name="Group 12">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4"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ED88910-A279-49F7-8774-6F09F25E5C1E}"/>
              </a:ext>
            </a:extLst>
          </p:cNvPr>
          <p:cNvSpPr>
            <a:spLocks noGrp="1"/>
          </p:cNvSpPr>
          <p:nvPr>
            <p:ph type="title"/>
          </p:nvPr>
        </p:nvSpPr>
        <p:spPr>
          <a:xfrm>
            <a:off x="1012644" y="841664"/>
            <a:ext cx="5155073" cy="5156800"/>
          </a:xfrm>
        </p:spPr>
        <p:txBody>
          <a:bodyPr vert="horz" lIns="91440" tIns="45720" rIns="91440" bIns="45720" rtlCol="0" anchor="ctr">
            <a:normAutofit/>
          </a:bodyPr>
          <a:lstStyle/>
          <a:p>
            <a:r>
              <a:rPr lang="en-US" sz="4800" kern="1200" dirty="0">
                <a:solidFill>
                  <a:schemeClr val="bg1"/>
                </a:solidFill>
                <a:latin typeface="+mj-lt"/>
                <a:ea typeface="+mj-ea"/>
                <a:cs typeface="+mj-cs"/>
              </a:rPr>
              <a:t>National Intelligence Model</a:t>
            </a:r>
          </a:p>
        </p:txBody>
      </p:sp>
    </p:spTree>
    <p:extLst>
      <p:ext uri="{BB962C8B-B14F-4D97-AF65-F5344CB8AC3E}">
        <p14:creationId xmlns:p14="http://schemas.microsoft.com/office/powerpoint/2010/main" val="3178291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D0D04-58C0-4C3E-93E6-A4F68BC80DE4}"/>
              </a:ext>
            </a:extLst>
          </p:cNvPr>
          <p:cNvSpPr>
            <a:spLocks noGrp="1"/>
          </p:cNvSpPr>
          <p:nvPr>
            <p:ph type="title"/>
          </p:nvPr>
        </p:nvSpPr>
        <p:spPr>
          <a:xfrm>
            <a:off x="686834" y="1153572"/>
            <a:ext cx="3200400" cy="4461163"/>
          </a:xfrm>
        </p:spPr>
        <p:txBody>
          <a:bodyPr>
            <a:normAutofit/>
          </a:bodyPr>
          <a:lstStyle/>
          <a:p>
            <a:r>
              <a:rPr lang="en-GB">
                <a:solidFill>
                  <a:srgbClr val="FFFFFF"/>
                </a:solidFill>
              </a:rPr>
              <a:t>Where do we get police information from?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1A9FDC-C742-47B8-B1C8-468A7A947C89}"/>
              </a:ext>
            </a:extLst>
          </p:cNvPr>
          <p:cNvSpPr>
            <a:spLocks noGrp="1"/>
          </p:cNvSpPr>
          <p:nvPr>
            <p:ph idx="1"/>
          </p:nvPr>
        </p:nvSpPr>
        <p:spPr>
          <a:xfrm>
            <a:off x="4447308" y="591344"/>
            <a:ext cx="6906491" cy="5585619"/>
          </a:xfrm>
        </p:spPr>
        <p:txBody>
          <a:bodyPr anchor="ctr">
            <a:normAutofit/>
          </a:bodyPr>
          <a:lstStyle/>
          <a:p>
            <a:r>
              <a:rPr lang="en-GB" dirty="0"/>
              <a:t>Police information is collected everyday, but should be relevant to a policing purpose</a:t>
            </a:r>
          </a:p>
          <a:p>
            <a:r>
              <a:rPr lang="en-GB" dirty="0"/>
              <a:t>There needs to be a legal, justified reason for collecting and recording information and dealing with information, i.e. sharing it with </a:t>
            </a:r>
            <a:r>
              <a:rPr lang="en-GB" dirty="0" err="1"/>
              <a:t>oteher</a:t>
            </a:r>
            <a:r>
              <a:rPr lang="en-GB" dirty="0"/>
              <a:t> agencies.</a:t>
            </a:r>
          </a:p>
          <a:p>
            <a:r>
              <a:rPr lang="en-GB" dirty="0"/>
              <a:t>Police information is over, and not hidden</a:t>
            </a:r>
          </a:p>
        </p:txBody>
      </p:sp>
    </p:spTree>
    <p:extLst>
      <p:ext uri="{BB962C8B-B14F-4D97-AF65-F5344CB8AC3E}">
        <p14:creationId xmlns:p14="http://schemas.microsoft.com/office/powerpoint/2010/main" val="3793017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09FBCDE-D92B-4D1F-83A1-7F44630493D3}"/>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Where do we get police information from?</a:t>
            </a:r>
          </a:p>
        </p:txBody>
      </p:sp>
      <p:graphicFrame>
        <p:nvGraphicFramePr>
          <p:cNvPr id="5" name="Content Placeholder 2">
            <a:extLst>
              <a:ext uri="{FF2B5EF4-FFF2-40B4-BE49-F238E27FC236}">
                <a16:creationId xmlns:a16="http://schemas.microsoft.com/office/drawing/2014/main" id="{678486BE-7554-4462-9AE6-5CFCD5D7E92B}"/>
              </a:ext>
            </a:extLst>
          </p:cNvPr>
          <p:cNvGraphicFramePr>
            <a:graphicFrameLocks noGrp="1"/>
          </p:cNvGraphicFramePr>
          <p:nvPr>
            <p:ph idx="1"/>
            <p:extLst>
              <p:ext uri="{D42A27DB-BD31-4B8C-83A1-F6EECF244321}">
                <p14:modId xmlns:p14="http://schemas.microsoft.com/office/powerpoint/2010/main" val="372238886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8810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E5F64F3-3A28-4B09-A35A-86A324EBD91E}"/>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Where do we get police information from?</a:t>
            </a:r>
          </a:p>
        </p:txBody>
      </p:sp>
      <p:graphicFrame>
        <p:nvGraphicFramePr>
          <p:cNvPr id="5" name="Content Placeholder 2">
            <a:extLst>
              <a:ext uri="{FF2B5EF4-FFF2-40B4-BE49-F238E27FC236}">
                <a16:creationId xmlns:a16="http://schemas.microsoft.com/office/drawing/2014/main" id="{01D05382-1F84-4947-9437-EA6E001F1F72}"/>
              </a:ext>
            </a:extLst>
          </p:cNvPr>
          <p:cNvGraphicFramePr>
            <a:graphicFrameLocks noGrp="1"/>
          </p:cNvGraphicFramePr>
          <p:nvPr>
            <p:ph idx="1"/>
            <p:extLst>
              <p:ext uri="{D42A27DB-BD31-4B8C-83A1-F6EECF244321}">
                <p14:modId xmlns:p14="http://schemas.microsoft.com/office/powerpoint/2010/main" val="233477687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5367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9A1193-E344-4E20-88C5-A7D2413A3EB7}"/>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Recording Information</a:t>
            </a:r>
          </a:p>
        </p:txBody>
      </p:sp>
      <p:sp>
        <p:nvSpPr>
          <p:cNvPr id="3" name="Content Placeholder 2">
            <a:extLst>
              <a:ext uri="{FF2B5EF4-FFF2-40B4-BE49-F238E27FC236}">
                <a16:creationId xmlns:a16="http://schemas.microsoft.com/office/drawing/2014/main" id="{9FDF8691-5469-4115-A7C0-E83D163DB78D}"/>
              </a:ext>
            </a:extLst>
          </p:cNvPr>
          <p:cNvSpPr>
            <a:spLocks noGrp="1"/>
          </p:cNvSpPr>
          <p:nvPr>
            <p:ph idx="1"/>
          </p:nvPr>
        </p:nvSpPr>
        <p:spPr>
          <a:xfrm>
            <a:off x="1957987" y="2431767"/>
            <a:ext cx="8276026" cy="3685156"/>
          </a:xfrm>
        </p:spPr>
        <p:txBody>
          <a:bodyPr anchor="ctr">
            <a:normAutofit/>
          </a:bodyPr>
          <a:lstStyle/>
          <a:p>
            <a:r>
              <a:rPr lang="en-GB" sz="2000">
                <a:solidFill>
                  <a:schemeClr val="tx1">
                    <a:lumMod val="85000"/>
                    <a:lumOff val="15000"/>
                  </a:schemeClr>
                </a:solidFill>
              </a:rPr>
              <a:t>Information takes many formats:</a:t>
            </a:r>
          </a:p>
          <a:p>
            <a:pPr lvl="1"/>
            <a:r>
              <a:rPr lang="en-GB" sz="2000">
                <a:solidFill>
                  <a:schemeClr val="tx1">
                    <a:lumMod val="85000"/>
                    <a:lumOff val="15000"/>
                  </a:schemeClr>
                </a:solidFill>
              </a:rPr>
              <a:t>Pocket notebooks</a:t>
            </a:r>
          </a:p>
          <a:p>
            <a:pPr lvl="1"/>
            <a:r>
              <a:rPr lang="en-GB" sz="2000">
                <a:solidFill>
                  <a:schemeClr val="tx1">
                    <a:lumMod val="85000"/>
                    <a:lumOff val="15000"/>
                  </a:schemeClr>
                </a:solidFill>
              </a:rPr>
              <a:t>Traffic process forms</a:t>
            </a:r>
          </a:p>
          <a:p>
            <a:pPr lvl="1"/>
            <a:r>
              <a:rPr lang="en-GB" sz="2000">
                <a:solidFill>
                  <a:schemeClr val="tx1">
                    <a:lumMod val="85000"/>
                    <a:lumOff val="15000"/>
                  </a:schemeClr>
                </a:solidFill>
              </a:rPr>
              <a:t>Accident and incident reports</a:t>
            </a:r>
          </a:p>
          <a:p>
            <a:pPr lvl="1"/>
            <a:r>
              <a:rPr lang="en-GB" sz="2000">
                <a:solidFill>
                  <a:schemeClr val="tx1">
                    <a:lumMod val="85000"/>
                    <a:lumOff val="15000"/>
                  </a:schemeClr>
                </a:solidFill>
              </a:rPr>
              <a:t>Notes for statements</a:t>
            </a:r>
          </a:p>
          <a:p>
            <a:pPr lvl="1"/>
            <a:endParaRPr lang="en-GB" sz="2000">
              <a:solidFill>
                <a:schemeClr val="tx1">
                  <a:lumMod val="85000"/>
                  <a:lumOff val="15000"/>
                </a:schemeClr>
              </a:solidFill>
            </a:endParaRPr>
          </a:p>
          <a:p>
            <a:pPr lvl="1"/>
            <a:endParaRPr lang="en-GB" sz="2000">
              <a:solidFill>
                <a:schemeClr val="tx1">
                  <a:lumMod val="85000"/>
                  <a:lumOff val="15000"/>
                </a:schemeClr>
              </a:solidFill>
            </a:endParaRPr>
          </a:p>
          <a:p>
            <a:r>
              <a:rPr lang="en-GB" sz="2000">
                <a:solidFill>
                  <a:schemeClr val="tx1">
                    <a:lumMod val="85000"/>
                    <a:lumOff val="15000"/>
                  </a:schemeClr>
                </a:solidFill>
              </a:rPr>
              <a:t>The Majority of crime is not witnessed by the police, so most information will be provided from witnesses and citizens to help solve the case. Where there is no forensic evidence (fingerprints) information will be gathered almost entirely from witness statements</a:t>
            </a:r>
          </a:p>
        </p:txBody>
      </p:sp>
    </p:spTree>
    <p:extLst>
      <p:ext uri="{BB962C8B-B14F-4D97-AF65-F5344CB8AC3E}">
        <p14:creationId xmlns:p14="http://schemas.microsoft.com/office/powerpoint/2010/main" val="2941604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B9EEE29-AA42-4BFF-B165-93045BB7874C}"/>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Methods for Tracing a Witness</a:t>
            </a:r>
          </a:p>
        </p:txBody>
      </p:sp>
      <p:sp>
        <p:nvSpPr>
          <p:cNvPr id="3" name="Content Placeholder 2">
            <a:extLst>
              <a:ext uri="{FF2B5EF4-FFF2-40B4-BE49-F238E27FC236}">
                <a16:creationId xmlns:a16="http://schemas.microsoft.com/office/drawing/2014/main" id="{9D8EE054-7376-4552-8F5B-6D06CC885F84}"/>
              </a:ext>
            </a:extLst>
          </p:cNvPr>
          <p:cNvSpPr>
            <a:spLocks noGrp="1"/>
          </p:cNvSpPr>
          <p:nvPr>
            <p:ph idx="1"/>
          </p:nvPr>
        </p:nvSpPr>
        <p:spPr>
          <a:xfrm>
            <a:off x="6464410" y="841247"/>
            <a:ext cx="4484536" cy="5340097"/>
          </a:xfrm>
        </p:spPr>
        <p:txBody>
          <a:bodyPr anchor="ctr">
            <a:normAutofit/>
          </a:bodyPr>
          <a:lstStyle/>
          <a:p>
            <a:r>
              <a:rPr lang="en-GB" sz="2400" dirty="0">
                <a:solidFill>
                  <a:schemeClr val="tx2"/>
                </a:solidFill>
              </a:rPr>
              <a:t>At or near the scene</a:t>
            </a:r>
          </a:p>
          <a:p>
            <a:r>
              <a:rPr lang="en-GB" sz="2400" dirty="0">
                <a:solidFill>
                  <a:schemeClr val="tx2"/>
                </a:solidFill>
              </a:rPr>
              <a:t>Returning to the scene</a:t>
            </a:r>
          </a:p>
          <a:p>
            <a:r>
              <a:rPr lang="en-GB" sz="2400" dirty="0">
                <a:solidFill>
                  <a:schemeClr val="tx2"/>
                </a:solidFill>
              </a:rPr>
              <a:t>Watch schemes</a:t>
            </a:r>
          </a:p>
          <a:p>
            <a:r>
              <a:rPr lang="en-GB" sz="2400" dirty="0">
                <a:solidFill>
                  <a:schemeClr val="tx2"/>
                </a:solidFill>
              </a:rPr>
              <a:t>Road checks</a:t>
            </a:r>
          </a:p>
          <a:p>
            <a:r>
              <a:rPr lang="en-GB" sz="2400" dirty="0">
                <a:solidFill>
                  <a:schemeClr val="tx2"/>
                </a:solidFill>
              </a:rPr>
              <a:t>Crimestoppers</a:t>
            </a:r>
          </a:p>
          <a:p>
            <a:r>
              <a:rPr lang="en-GB" sz="2400" dirty="0">
                <a:solidFill>
                  <a:schemeClr val="tx2"/>
                </a:solidFill>
              </a:rPr>
              <a:t>Crimewatch </a:t>
            </a:r>
            <a:r>
              <a:rPr lang="en-GB" sz="2400" dirty="0" err="1">
                <a:solidFill>
                  <a:schemeClr val="tx2"/>
                </a:solidFill>
              </a:rPr>
              <a:t>uk</a:t>
            </a:r>
            <a:endParaRPr lang="en-GB" sz="2400" dirty="0">
              <a:solidFill>
                <a:schemeClr val="tx2"/>
              </a:solidFill>
            </a:endParaRPr>
          </a:p>
          <a:p>
            <a:r>
              <a:rPr lang="en-GB" sz="2400" dirty="0">
                <a:solidFill>
                  <a:schemeClr val="tx2"/>
                </a:solidFill>
              </a:rPr>
              <a:t>Witness boards</a:t>
            </a:r>
          </a:p>
          <a:p>
            <a:r>
              <a:rPr lang="en-GB" sz="2400" dirty="0">
                <a:solidFill>
                  <a:schemeClr val="tx2"/>
                </a:solidFill>
              </a:rPr>
              <a:t>Noticeboards outside police stations</a:t>
            </a:r>
          </a:p>
          <a:p>
            <a:r>
              <a:rPr lang="en-GB" sz="2400" dirty="0">
                <a:solidFill>
                  <a:schemeClr val="tx2"/>
                </a:solidFill>
              </a:rPr>
              <a:t>Local newspapers and social media</a:t>
            </a:r>
          </a:p>
        </p:txBody>
      </p:sp>
    </p:spTree>
    <p:extLst>
      <p:ext uri="{BB962C8B-B14F-4D97-AF65-F5344CB8AC3E}">
        <p14:creationId xmlns:p14="http://schemas.microsoft.com/office/powerpoint/2010/main" val="40366390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804404B-47F1-4F56-B968-3BCD99934DE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Methods for tracking a suspect </a:t>
            </a:r>
          </a:p>
        </p:txBody>
      </p:sp>
      <p:sp>
        <p:nvSpPr>
          <p:cNvPr id="3" name="Content Placeholder 2">
            <a:extLst>
              <a:ext uri="{FF2B5EF4-FFF2-40B4-BE49-F238E27FC236}">
                <a16:creationId xmlns:a16="http://schemas.microsoft.com/office/drawing/2014/main" id="{56386176-70CB-44CB-B548-B3B4F718621E}"/>
              </a:ext>
            </a:extLst>
          </p:cNvPr>
          <p:cNvSpPr>
            <a:spLocks noGrp="1"/>
          </p:cNvSpPr>
          <p:nvPr>
            <p:ph idx="1"/>
          </p:nvPr>
        </p:nvSpPr>
        <p:spPr>
          <a:xfrm>
            <a:off x="6464410" y="841247"/>
            <a:ext cx="4484536" cy="5340097"/>
          </a:xfrm>
        </p:spPr>
        <p:txBody>
          <a:bodyPr anchor="ctr">
            <a:normAutofit/>
          </a:bodyPr>
          <a:lstStyle/>
          <a:p>
            <a:r>
              <a:rPr lang="en-GB" sz="2400" dirty="0">
                <a:solidFill>
                  <a:schemeClr val="tx2"/>
                </a:solidFill>
              </a:rPr>
              <a:t>Searching the PNC</a:t>
            </a:r>
          </a:p>
          <a:p>
            <a:r>
              <a:rPr lang="en-GB" sz="2400" dirty="0">
                <a:solidFill>
                  <a:schemeClr val="tx2"/>
                </a:solidFill>
              </a:rPr>
              <a:t>Local Intelligence Units</a:t>
            </a:r>
          </a:p>
          <a:p>
            <a:r>
              <a:rPr lang="en-GB" sz="2400" dirty="0">
                <a:solidFill>
                  <a:schemeClr val="tx2"/>
                </a:solidFill>
              </a:rPr>
              <a:t>Method Index</a:t>
            </a:r>
          </a:p>
          <a:p>
            <a:r>
              <a:rPr lang="en-GB" sz="2400" dirty="0">
                <a:solidFill>
                  <a:schemeClr val="tx2"/>
                </a:solidFill>
              </a:rPr>
              <a:t>Witness Albums</a:t>
            </a:r>
          </a:p>
          <a:p>
            <a:r>
              <a:rPr lang="en-GB" sz="2400" dirty="0">
                <a:solidFill>
                  <a:schemeClr val="tx2"/>
                </a:solidFill>
              </a:rPr>
              <a:t>Photo-fit, e-fit &amp; artist impressions</a:t>
            </a:r>
          </a:p>
          <a:p>
            <a:r>
              <a:rPr lang="en-GB" sz="2400" dirty="0">
                <a:solidFill>
                  <a:schemeClr val="tx2"/>
                </a:solidFill>
              </a:rPr>
              <a:t>Section Parades &amp; briefings</a:t>
            </a:r>
          </a:p>
          <a:p>
            <a:r>
              <a:rPr lang="en-GB" sz="2400" dirty="0">
                <a:solidFill>
                  <a:schemeClr val="tx2"/>
                </a:solidFill>
              </a:rPr>
              <a:t>Enquiries at adjoining stations</a:t>
            </a:r>
          </a:p>
          <a:p>
            <a:r>
              <a:rPr lang="en-GB" sz="2400" dirty="0">
                <a:solidFill>
                  <a:schemeClr val="tx2"/>
                </a:solidFill>
              </a:rPr>
              <a:t>Observations</a:t>
            </a:r>
          </a:p>
          <a:p>
            <a:r>
              <a:rPr lang="en-GB" sz="2400" dirty="0">
                <a:solidFill>
                  <a:schemeClr val="tx2"/>
                </a:solidFill>
              </a:rPr>
              <a:t>Circulations</a:t>
            </a:r>
          </a:p>
          <a:p>
            <a:r>
              <a:rPr lang="en-GB" sz="2400" dirty="0">
                <a:solidFill>
                  <a:schemeClr val="tx2"/>
                </a:solidFill>
              </a:rPr>
              <a:t>Golden Nominal Concept</a:t>
            </a:r>
          </a:p>
          <a:p>
            <a:endParaRPr lang="en-GB" sz="2400" dirty="0">
              <a:solidFill>
                <a:schemeClr val="tx2"/>
              </a:solidFill>
            </a:endParaRPr>
          </a:p>
        </p:txBody>
      </p:sp>
    </p:spTree>
    <p:extLst>
      <p:ext uri="{BB962C8B-B14F-4D97-AF65-F5344CB8AC3E}">
        <p14:creationId xmlns:p14="http://schemas.microsoft.com/office/powerpoint/2010/main" val="4043224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640BE45-891B-4EE2-9FE9-E1F96A7DF3ED}"/>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From information to Intelligence</a:t>
            </a:r>
          </a:p>
        </p:txBody>
      </p:sp>
      <p:graphicFrame>
        <p:nvGraphicFramePr>
          <p:cNvPr id="5" name="Content Placeholder 2">
            <a:extLst>
              <a:ext uri="{FF2B5EF4-FFF2-40B4-BE49-F238E27FC236}">
                <a16:creationId xmlns:a16="http://schemas.microsoft.com/office/drawing/2014/main" id="{0B492115-BF94-4031-A802-FBB2030FC326}"/>
              </a:ext>
            </a:extLst>
          </p:cNvPr>
          <p:cNvGraphicFramePr>
            <a:graphicFrameLocks noGrp="1"/>
          </p:cNvGraphicFramePr>
          <p:nvPr>
            <p:ph idx="1"/>
            <p:extLst>
              <p:ext uri="{D42A27DB-BD31-4B8C-83A1-F6EECF244321}">
                <p14:modId xmlns:p14="http://schemas.microsoft.com/office/powerpoint/2010/main" val="185013538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6120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FA2938-710E-42CE-B6FE-9F2FAE2479BF}"/>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Why do we need intelligence?</a:t>
            </a:r>
          </a:p>
        </p:txBody>
      </p:sp>
      <p:graphicFrame>
        <p:nvGraphicFramePr>
          <p:cNvPr id="5" name="Content Placeholder 2">
            <a:extLst>
              <a:ext uri="{FF2B5EF4-FFF2-40B4-BE49-F238E27FC236}">
                <a16:creationId xmlns:a16="http://schemas.microsoft.com/office/drawing/2014/main" id="{84CEE3DE-F1DF-4C55-9657-F2DE064AA5F8}"/>
              </a:ext>
            </a:extLst>
          </p:cNvPr>
          <p:cNvGraphicFramePr>
            <a:graphicFrameLocks noGrp="1"/>
          </p:cNvGraphicFramePr>
          <p:nvPr>
            <p:ph idx="1"/>
            <p:extLst>
              <p:ext uri="{D42A27DB-BD31-4B8C-83A1-F6EECF244321}">
                <p14:modId xmlns:p14="http://schemas.microsoft.com/office/powerpoint/2010/main" val="2134050860"/>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5192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1ACF245-E2CF-4091-8D6A-29F9B32C3371}"/>
              </a:ext>
            </a:extLst>
          </p:cNvPr>
          <p:cNvSpPr>
            <a:spLocks noGrp="1"/>
          </p:cNvSpPr>
          <p:nvPr>
            <p:ph type="title"/>
          </p:nvPr>
        </p:nvSpPr>
        <p:spPr>
          <a:xfrm>
            <a:off x="1143000" y="990599"/>
            <a:ext cx="9906000" cy="685800"/>
          </a:xfrm>
        </p:spPr>
        <p:txBody>
          <a:bodyPr anchor="t">
            <a:normAutofit/>
          </a:bodyPr>
          <a:lstStyle/>
          <a:p>
            <a:r>
              <a:rPr lang="en-GB" sz="4000"/>
              <a:t>National Intelligence Model</a:t>
            </a:r>
          </a:p>
        </p:txBody>
      </p:sp>
      <p:graphicFrame>
        <p:nvGraphicFramePr>
          <p:cNvPr id="5" name="Content Placeholder 2">
            <a:extLst>
              <a:ext uri="{FF2B5EF4-FFF2-40B4-BE49-F238E27FC236}">
                <a16:creationId xmlns:a16="http://schemas.microsoft.com/office/drawing/2014/main" id="{DF9F3C52-F1AD-4D9A-994A-4F42F4C7E42E}"/>
              </a:ext>
            </a:extLst>
          </p:cNvPr>
          <p:cNvGraphicFramePr>
            <a:graphicFrameLocks noGrp="1"/>
          </p:cNvGraphicFramePr>
          <p:nvPr>
            <p:ph idx="1"/>
            <p:extLst>
              <p:ext uri="{D42A27DB-BD31-4B8C-83A1-F6EECF244321}">
                <p14:modId xmlns:p14="http://schemas.microsoft.com/office/powerpoint/2010/main" val="904434461"/>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8487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47E32-6577-4842-ABFD-8C8D61657746}"/>
              </a:ext>
            </a:extLst>
          </p:cNvPr>
          <p:cNvSpPr>
            <a:spLocks noGrp="1"/>
          </p:cNvSpPr>
          <p:nvPr>
            <p:ph type="title"/>
          </p:nvPr>
        </p:nvSpPr>
        <p:spPr/>
        <p:txBody>
          <a:bodyPr/>
          <a:lstStyle/>
          <a:p>
            <a:r>
              <a:rPr lang="en-GB" dirty="0"/>
              <a:t>National Intelligence Model</a:t>
            </a:r>
          </a:p>
        </p:txBody>
      </p:sp>
      <p:pic>
        <p:nvPicPr>
          <p:cNvPr id="5" name="Content Placeholder 4">
            <a:extLst>
              <a:ext uri="{FF2B5EF4-FFF2-40B4-BE49-F238E27FC236}">
                <a16:creationId xmlns:a16="http://schemas.microsoft.com/office/drawing/2014/main" id="{513C2F7E-4144-4ACD-AC03-26736FF3EC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6064" y="1825625"/>
            <a:ext cx="7519871" cy="4351338"/>
          </a:xfrm>
        </p:spPr>
      </p:pic>
    </p:spTree>
    <p:extLst>
      <p:ext uri="{BB962C8B-B14F-4D97-AF65-F5344CB8AC3E}">
        <p14:creationId xmlns:p14="http://schemas.microsoft.com/office/powerpoint/2010/main" val="549405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6440AF-66D6-4AAC-B5D0-336736C0A5B5}"/>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National intelligence Model</a:t>
            </a:r>
          </a:p>
        </p:txBody>
      </p:sp>
      <p:sp>
        <p:nvSpPr>
          <p:cNvPr id="3" name="Content Placeholder 2">
            <a:extLst>
              <a:ext uri="{FF2B5EF4-FFF2-40B4-BE49-F238E27FC236}">
                <a16:creationId xmlns:a16="http://schemas.microsoft.com/office/drawing/2014/main" id="{1CDB85DE-C48D-44BC-9BD7-5CADAEEFD26B}"/>
              </a:ext>
            </a:extLst>
          </p:cNvPr>
          <p:cNvSpPr>
            <a:spLocks noGrp="1"/>
          </p:cNvSpPr>
          <p:nvPr>
            <p:ph idx="1"/>
          </p:nvPr>
        </p:nvSpPr>
        <p:spPr>
          <a:xfrm>
            <a:off x="1260630" y="2286000"/>
            <a:ext cx="9330430" cy="4416641"/>
          </a:xfrm>
        </p:spPr>
        <p:txBody>
          <a:bodyPr anchor="ctr">
            <a:normAutofit lnSpcReduction="10000"/>
          </a:bodyPr>
          <a:lstStyle/>
          <a:p>
            <a:r>
              <a:rPr lang="en-GB" sz="2000" dirty="0">
                <a:solidFill>
                  <a:schemeClr val="tx1">
                    <a:lumMod val="85000"/>
                    <a:lumOff val="15000"/>
                  </a:schemeClr>
                </a:solidFill>
              </a:rPr>
              <a:t>Level 1 – Deals with crime, incidents and neighbourhood priorities occurring at a local Basic Command Unit level. Local Intelligence units provide intelligence to operational officers within BCUs or areas and will vary in staffing levels. The intelligence you submit as an operational officer will be submitted via Local Intelligence Units</a:t>
            </a:r>
          </a:p>
          <a:p>
            <a:r>
              <a:rPr lang="en-GB" sz="2000" dirty="0">
                <a:solidFill>
                  <a:schemeClr val="tx1">
                    <a:lumMod val="85000"/>
                    <a:lumOff val="15000"/>
                  </a:schemeClr>
                </a:solidFill>
              </a:rPr>
              <a:t>Level 2 – Deals with issues affecting a group of BCU’s, neighbouring forces or a group of forces. FIB is the FORCE INTELLIGENCE BUREAU, who deal with serious inter-force intelligence. Within this department are specialists such as interception of communication experts.</a:t>
            </a:r>
          </a:p>
          <a:p>
            <a:r>
              <a:rPr lang="en-GB" sz="2000" dirty="0">
                <a:solidFill>
                  <a:schemeClr val="tx1">
                    <a:lumMod val="85000"/>
                    <a:lumOff val="15000"/>
                  </a:schemeClr>
                </a:solidFill>
              </a:rPr>
              <a:t>Level 3 – dealt with by the National Crime Agency (NCA) and UK Border Agency which operate on a national or international scale. The NATIONAL CRIME AGENCY handles serious and organised crime as it affects the UK. It is divided between 7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p>
        </p:txBody>
      </p:sp>
    </p:spTree>
    <p:extLst>
      <p:ext uri="{BB962C8B-B14F-4D97-AF65-F5344CB8AC3E}">
        <p14:creationId xmlns:p14="http://schemas.microsoft.com/office/powerpoint/2010/main" val="39219808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24CF6-7BF2-4B6A-9739-DAC543EB2E4E}"/>
              </a:ext>
            </a:extLst>
          </p:cNvPr>
          <p:cNvSpPr>
            <a:spLocks noGrp="1"/>
          </p:cNvSpPr>
          <p:nvPr>
            <p:ph type="title"/>
          </p:nvPr>
        </p:nvSpPr>
        <p:spPr/>
        <p:txBody>
          <a:bodyPr/>
          <a:lstStyle/>
          <a:p>
            <a:r>
              <a:rPr lang="en-GB" dirty="0"/>
              <a:t>Intelligence Cycle</a:t>
            </a:r>
          </a:p>
        </p:txBody>
      </p:sp>
      <p:pic>
        <p:nvPicPr>
          <p:cNvPr id="5" name="Content Placeholder 4" descr="Diagram&#10;&#10;Description automatically generated">
            <a:extLst>
              <a:ext uri="{FF2B5EF4-FFF2-40B4-BE49-F238E27FC236}">
                <a16:creationId xmlns:a16="http://schemas.microsoft.com/office/drawing/2014/main" id="{43D75CD0-4D9E-4D83-A9FC-1439BEDE9F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3" cy="4351338"/>
          </a:xfrm>
        </p:spPr>
      </p:pic>
    </p:spTree>
    <p:extLst>
      <p:ext uri="{BB962C8B-B14F-4D97-AF65-F5344CB8AC3E}">
        <p14:creationId xmlns:p14="http://schemas.microsoft.com/office/powerpoint/2010/main" val="4251733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0C107BE-5E37-49A8-B536-CCD9DF5A9544}"/>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Task</a:t>
            </a:r>
          </a:p>
        </p:txBody>
      </p:sp>
      <p:graphicFrame>
        <p:nvGraphicFramePr>
          <p:cNvPr id="5" name="Content Placeholder 2">
            <a:extLst>
              <a:ext uri="{FF2B5EF4-FFF2-40B4-BE49-F238E27FC236}">
                <a16:creationId xmlns:a16="http://schemas.microsoft.com/office/drawing/2014/main" id="{47552F6F-C0B9-4469-AFAA-0CB43A6A0C98}"/>
              </a:ext>
            </a:extLst>
          </p:cNvPr>
          <p:cNvGraphicFramePr>
            <a:graphicFrameLocks noGrp="1"/>
          </p:cNvGraphicFramePr>
          <p:nvPr>
            <p:ph idx="1"/>
            <p:extLst>
              <p:ext uri="{D42A27DB-BD31-4B8C-83A1-F6EECF244321}">
                <p14:modId xmlns:p14="http://schemas.microsoft.com/office/powerpoint/2010/main" val="3014025109"/>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0849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custDataLst>
              <p:tags r:id="rId1"/>
            </p:custDataLst>
          </p:nvPr>
        </p:nvSpPr>
        <p:spPr bwMode="auto">
          <a:xfrm>
            <a:off x="216249" y="1581813"/>
            <a:ext cx="4294230" cy="36943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lnSpc>
                <a:spcPct val="90000"/>
              </a:lnSpc>
              <a:spcBef>
                <a:spcPct val="0"/>
              </a:spcBef>
              <a:spcAft>
                <a:spcPts val="600"/>
              </a:spcAft>
              <a:buNone/>
            </a:pPr>
            <a:endParaRPr lang="en-US" altLang="en-US" sz="2000" dirty="0">
              <a:solidFill>
                <a:schemeClr val="tx1"/>
              </a:solidFill>
              <a:effectLst>
                <a:outerShdw blurRad="38100" dist="38100" dir="2700000" algn="tl">
                  <a:srgbClr val="000000">
                    <a:alpha val="43137"/>
                  </a:srgbClr>
                </a:outerShdw>
              </a:effectLst>
              <a:latin typeface="+mn-lt"/>
              <a:ea typeface="+mn-ea"/>
            </a:endParaRPr>
          </a:p>
          <a:p>
            <a:pPr algn="ctr" eaLnBrk="1" hangingPunct="1">
              <a:lnSpc>
                <a:spcPct val="90000"/>
              </a:lnSpc>
              <a:spcBef>
                <a:spcPct val="0"/>
              </a:spcBef>
              <a:spcAft>
                <a:spcPts val="600"/>
              </a:spcAft>
              <a:buNone/>
            </a:pPr>
            <a:r>
              <a:rPr lang="en-US" altLang="en-US" sz="6600" dirty="0">
                <a:solidFill>
                  <a:schemeClr val="tx1"/>
                </a:solidFill>
                <a:effectLst>
                  <a:outerShdw blurRad="38100" dist="38100" dir="2700000" algn="tl">
                    <a:srgbClr val="000000">
                      <a:alpha val="43137"/>
                    </a:srgbClr>
                  </a:outerShdw>
                </a:effectLst>
                <a:latin typeface="+mn-lt"/>
                <a:ea typeface="+mn-ea"/>
              </a:rPr>
              <a:t>The </a:t>
            </a:r>
            <a:br>
              <a:rPr lang="en-US" altLang="en-US" sz="6600" dirty="0">
                <a:solidFill>
                  <a:schemeClr val="tx1"/>
                </a:solidFill>
                <a:effectLst>
                  <a:outerShdw blurRad="38100" dist="38100" dir="2700000" algn="tl">
                    <a:srgbClr val="000000">
                      <a:alpha val="43137"/>
                    </a:srgbClr>
                  </a:outerShdw>
                </a:effectLst>
                <a:latin typeface="+mn-lt"/>
                <a:ea typeface="+mn-ea"/>
              </a:rPr>
            </a:br>
            <a:r>
              <a:rPr lang="en-US" altLang="en-US" sz="6600" dirty="0">
                <a:solidFill>
                  <a:schemeClr val="tx1"/>
                </a:solidFill>
                <a:effectLst>
                  <a:outerShdw blurRad="38100" dist="38100" dir="2700000" algn="tl">
                    <a:srgbClr val="000000">
                      <a:alpha val="43137"/>
                    </a:srgbClr>
                  </a:outerShdw>
                </a:effectLst>
                <a:latin typeface="+mn-lt"/>
                <a:ea typeface="+mn-ea"/>
              </a:rPr>
              <a:t>3X5X2 Intelligence System</a:t>
            </a:r>
          </a:p>
        </p:txBody>
      </p:sp>
      <p:pic>
        <p:nvPicPr>
          <p:cNvPr id="1026" name="Picture 2" descr="How Dubai Police plans to lead world in artificial intelligence - Arabian  Business">
            <a:extLst>
              <a:ext uri="{FF2B5EF4-FFF2-40B4-BE49-F238E27FC236}">
                <a16:creationId xmlns:a16="http://schemas.microsoft.com/office/drawing/2014/main" id="{49FBB820-EAC3-A54B-95BF-2CE5059C915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821"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fear bias in use of artificial intelligence to fight crime |  Financial Times">
            <a:extLst>
              <a:ext uri="{FF2B5EF4-FFF2-40B4-BE49-F238E27FC236}">
                <a16:creationId xmlns:a16="http://schemas.microsoft.com/office/drawing/2014/main" id="{BB1934FB-9FEA-134C-8EE4-345F1C06CE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1006" b="15987"/>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11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Research Forum: The Attitudes of Police Managers Toward Intelligence-Led  Policing — LEB">
            <a:extLst>
              <a:ext uri="{FF2B5EF4-FFF2-40B4-BE49-F238E27FC236}">
                <a16:creationId xmlns:a16="http://schemas.microsoft.com/office/drawing/2014/main" id="{8B845753-8671-7D45-A618-2A06EDB9E8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974" r="13293"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4DC7990D-B561-4145-9F43-9F3DB62BDE3A}"/>
              </a:ext>
            </a:extLst>
          </p:cNvPr>
          <p:cNvGraphicFramePr/>
          <p:nvPr/>
        </p:nvGraphicFramePr>
        <p:xfrm>
          <a:off x="0" y="163286"/>
          <a:ext cx="6582780" cy="6694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03788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42845"/>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Evaluations</a:t>
            </a:r>
          </a:p>
        </p:txBody>
      </p:sp>
      <p:graphicFrame>
        <p:nvGraphicFramePr>
          <p:cNvPr id="5" name="Diagram 4">
            <a:extLst>
              <a:ext uri="{FF2B5EF4-FFF2-40B4-BE49-F238E27FC236}">
                <a16:creationId xmlns:a16="http://schemas.microsoft.com/office/drawing/2014/main" id="{5B4A3A1F-9664-4EE5-BA37-E4A1A774792D}"/>
              </a:ext>
            </a:extLst>
          </p:cNvPr>
          <p:cNvGraphicFramePr/>
          <p:nvPr/>
        </p:nvGraphicFramePr>
        <p:xfrm>
          <a:off x="0" y="1676974"/>
          <a:ext cx="7557293" cy="4192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296FE3A3-1A9E-944E-BC37-49D0BCD68AD7}"/>
              </a:ext>
            </a:extLst>
          </p:cNvPr>
          <p:cNvSpPr txBox="1"/>
          <p:nvPr/>
        </p:nvSpPr>
        <p:spPr>
          <a:xfrm>
            <a:off x="7033533" y="1905260"/>
            <a:ext cx="4869433" cy="3194721"/>
          </a:xfrm>
          <a:prstGeom prst="rect">
            <a:avLst/>
          </a:prstGeom>
          <a:noFill/>
        </p:spPr>
        <p:txBody>
          <a:bodyPr wrap="square">
            <a:spAutoFit/>
          </a:bodyPr>
          <a:lstStyle/>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There is a need to separately evaluate both the source and content of each piece of information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grading affects the sharing, retaining and actioning of the intelligence.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rial" charset="0"/>
              <a:ea typeface="+mn-ea"/>
              <a:cs typeface="Arial" charset="0"/>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This method establishes the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reliability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and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accuracy</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of intelligence and identifies who it should be </a:t>
            </a:r>
            <a:r>
              <a:rPr kumimoji="0" lang="en-GB" sz="1800" b="1" i="0" u="none" strike="noStrike" kern="1200" cap="none" spc="0" normalizeH="0" baseline="0" noProof="0" dirty="0">
                <a:ln>
                  <a:noFill/>
                </a:ln>
                <a:solidFill>
                  <a:srgbClr val="000000"/>
                </a:solidFill>
                <a:effectLst/>
                <a:uLnTx/>
                <a:uFillTx/>
                <a:latin typeface="Arial" charset="0"/>
                <a:ea typeface="+mn-ea"/>
                <a:cs typeface="Arial" charset="0"/>
              </a:rPr>
              <a:t>disseminated</a:t>
            </a:r>
            <a:r>
              <a:rPr kumimoji="0" lang="en-GB" sz="1800" b="0" i="0" u="none" strike="noStrike" kern="1200" cap="none" spc="0" normalizeH="0" baseline="0" noProof="0" dirty="0">
                <a:ln>
                  <a:noFill/>
                </a:ln>
                <a:solidFill>
                  <a:srgbClr val="000000"/>
                </a:solidFill>
                <a:effectLst/>
                <a:uLnTx/>
                <a:uFillTx/>
                <a:latin typeface="Arial" charset="0"/>
                <a:ea typeface="+mn-ea"/>
                <a:cs typeface="Arial" charset="0"/>
              </a:rPr>
              <a:t> to.</a:t>
            </a:r>
          </a:p>
        </p:txBody>
      </p:sp>
    </p:spTree>
    <p:extLst>
      <p:ext uri="{BB962C8B-B14F-4D97-AF65-F5344CB8AC3E}">
        <p14:creationId xmlns:p14="http://schemas.microsoft.com/office/powerpoint/2010/main" val="3606676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DB18A04-22A6-4602-9EEE-78285AFB2FD6}"/>
                                            </p:graphicEl>
                                          </p:spTgt>
                                        </p:tgtEl>
                                        <p:attrNameLst>
                                          <p:attrName>style.visibility</p:attrName>
                                        </p:attrNameLst>
                                      </p:cBhvr>
                                      <p:to>
                                        <p:strVal val="visible"/>
                                      </p:to>
                                    </p:set>
                                    <p:animEffect transition="in" filter="fade">
                                      <p:cBhvr>
                                        <p:cTn id="7" dur="500"/>
                                        <p:tgtEl>
                                          <p:spTgt spid="5">
                                            <p:graphicEl>
                                              <a:dgm id="{2DB18A04-22A6-4602-9EEE-78285AFB2F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D4548D6-F3E9-4EC7-AA57-AE78B2A27E57}"/>
                                            </p:graphicEl>
                                          </p:spTgt>
                                        </p:tgtEl>
                                        <p:attrNameLst>
                                          <p:attrName>style.visibility</p:attrName>
                                        </p:attrNameLst>
                                      </p:cBhvr>
                                      <p:to>
                                        <p:strVal val="visible"/>
                                      </p:to>
                                    </p:set>
                                    <p:animEffect transition="in" filter="fade">
                                      <p:cBhvr>
                                        <p:cTn id="12" dur="500"/>
                                        <p:tgtEl>
                                          <p:spTgt spid="5">
                                            <p:graphicEl>
                                              <a:dgm id="{7D4548D6-F3E9-4EC7-AA57-AE78B2A27E5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EA15A24-9E35-43D4-9D55-9F89ACE43255}"/>
                                            </p:graphicEl>
                                          </p:spTgt>
                                        </p:tgtEl>
                                        <p:attrNameLst>
                                          <p:attrName>style.visibility</p:attrName>
                                        </p:attrNameLst>
                                      </p:cBhvr>
                                      <p:to>
                                        <p:strVal val="visible"/>
                                      </p:to>
                                    </p:set>
                                    <p:animEffect transition="in" filter="fade">
                                      <p:cBhvr>
                                        <p:cTn id="15" dur="500"/>
                                        <p:tgtEl>
                                          <p:spTgt spid="5">
                                            <p:graphicEl>
                                              <a:dgm id="{6EA15A24-9E35-43D4-9D55-9F89ACE432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15464"/>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Source Evaluation</a:t>
            </a:r>
          </a:p>
        </p:txBody>
      </p:sp>
      <p:sp>
        <p:nvSpPr>
          <p:cNvPr id="2" name="Rectangle 1">
            <a:extLst>
              <a:ext uri="{FF2B5EF4-FFF2-40B4-BE49-F238E27FC236}">
                <a16:creationId xmlns:a16="http://schemas.microsoft.com/office/drawing/2014/main" id="{4ABD3B93-3FDF-4302-94DD-DD1550D284F8}"/>
              </a:ext>
            </a:extLst>
          </p:cNvPr>
          <p:cNvSpPr/>
          <p:nvPr/>
        </p:nvSpPr>
        <p:spPr>
          <a:xfrm>
            <a:off x="0" y="899187"/>
            <a:ext cx="6607354" cy="864096"/>
          </a:xfrm>
          <a:prstGeom prst="rect">
            <a:avLst/>
          </a:prstGeom>
          <a:solidFill>
            <a:srgbClr val="002060">
              <a:alpha val="49000"/>
            </a:srgb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The possible grading’s for this part of the assessment are:</a:t>
            </a:r>
          </a:p>
        </p:txBody>
      </p:sp>
      <p:graphicFrame>
        <p:nvGraphicFramePr>
          <p:cNvPr id="6" name="Diagram 5">
            <a:extLst>
              <a:ext uri="{FF2B5EF4-FFF2-40B4-BE49-F238E27FC236}">
                <a16:creationId xmlns:a16="http://schemas.microsoft.com/office/drawing/2014/main" id="{E15DA3EF-B1ED-4C3F-9228-9BDA6934B337}"/>
              </a:ext>
            </a:extLst>
          </p:cNvPr>
          <p:cNvGraphicFramePr/>
          <p:nvPr/>
        </p:nvGraphicFramePr>
        <p:xfrm>
          <a:off x="-510479" y="2112946"/>
          <a:ext cx="8280919" cy="40883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Best 100+ Question Pictures [HD] | Download Free Images &amp; Stock Photos on  Unsplash">
            <a:extLst>
              <a:ext uri="{FF2B5EF4-FFF2-40B4-BE49-F238E27FC236}">
                <a16:creationId xmlns:a16="http://schemas.microsoft.com/office/drawing/2014/main" id="{DE2E52E6-F9C3-0046-BF36-468DA3A2C7F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11680" y="2948624"/>
            <a:ext cx="38354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40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50EF5BC-3CDD-40E1-BF4C-407A5B95C405}"/>
                                            </p:graphicEl>
                                          </p:spTgt>
                                        </p:tgtEl>
                                        <p:attrNameLst>
                                          <p:attrName>style.visibility</p:attrName>
                                        </p:attrNameLst>
                                      </p:cBhvr>
                                      <p:to>
                                        <p:strVal val="visible"/>
                                      </p:to>
                                    </p:set>
                                    <p:animEffect transition="in" filter="fade">
                                      <p:cBhvr>
                                        <p:cTn id="12" dur="500"/>
                                        <p:tgtEl>
                                          <p:spTgt spid="6">
                                            <p:graphicEl>
                                              <a:dgm id="{650EF5BC-3CDD-40E1-BF4C-407A5B95C40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4192C9EA-5D33-4E0F-A473-7845880C1C7B}"/>
                                            </p:graphicEl>
                                          </p:spTgt>
                                        </p:tgtEl>
                                        <p:attrNameLst>
                                          <p:attrName>style.visibility</p:attrName>
                                        </p:attrNameLst>
                                      </p:cBhvr>
                                      <p:to>
                                        <p:strVal val="visible"/>
                                      </p:to>
                                    </p:set>
                                    <p:animEffect transition="in" filter="fade">
                                      <p:cBhvr>
                                        <p:cTn id="15" dur="500"/>
                                        <p:tgtEl>
                                          <p:spTgt spid="6">
                                            <p:graphicEl>
                                              <a:dgm id="{4192C9EA-5D33-4E0F-A473-7845880C1C7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76425446-E135-47DB-82F0-C01393517F74}"/>
                                            </p:graphicEl>
                                          </p:spTgt>
                                        </p:tgtEl>
                                        <p:attrNameLst>
                                          <p:attrName>style.visibility</p:attrName>
                                        </p:attrNameLst>
                                      </p:cBhvr>
                                      <p:to>
                                        <p:strVal val="visible"/>
                                      </p:to>
                                    </p:set>
                                    <p:animEffect transition="in" filter="fade">
                                      <p:cBhvr>
                                        <p:cTn id="20" dur="500"/>
                                        <p:tgtEl>
                                          <p:spTgt spid="6">
                                            <p:graphicEl>
                                              <a:dgm id="{76425446-E135-47DB-82F0-C01393517F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862DCB22-0A4E-4822-AFBF-2A66B5496CF2}"/>
                                            </p:graphicEl>
                                          </p:spTgt>
                                        </p:tgtEl>
                                        <p:attrNameLst>
                                          <p:attrName>style.visibility</p:attrName>
                                        </p:attrNameLst>
                                      </p:cBhvr>
                                      <p:to>
                                        <p:strVal val="visible"/>
                                      </p:to>
                                    </p:set>
                                    <p:animEffect transition="in" filter="fade">
                                      <p:cBhvr>
                                        <p:cTn id="23" dur="500"/>
                                        <p:tgtEl>
                                          <p:spTgt spid="6">
                                            <p:graphicEl>
                                              <a:dgm id="{862DCB22-0A4E-4822-AFBF-2A66B5496C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32F089C4-53FA-4093-9CCA-0E3687A7A897}"/>
                                            </p:graphicEl>
                                          </p:spTgt>
                                        </p:tgtEl>
                                        <p:attrNameLst>
                                          <p:attrName>style.visibility</p:attrName>
                                        </p:attrNameLst>
                                      </p:cBhvr>
                                      <p:to>
                                        <p:strVal val="visible"/>
                                      </p:to>
                                    </p:set>
                                    <p:animEffect transition="in" filter="fade">
                                      <p:cBhvr>
                                        <p:cTn id="28" dur="500"/>
                                        <p:tgtEl>
                                          <p:spTgt spid="6">
                                            <p:graphicEl>
                                              <a:dgm id="{32F089C4-53FA-4093-9CCA-0E3687A7A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3B1AFBA2-DA35-4255-9BD6-40C7479FF5A9}"/>
                                            </p:graphicEl>
                                          </p:spTgt>
                                        </p:tgtEl>
                                        <p:attrNameLst>
                                          <p:attrName>style.visibility</p:attrName>
                                        </p:attrNameLst>
                                      </p:cBhvr>
                                      <p:to>
                                        <p:strVal val="visible"/>
                                      </p:to>
                                    </p:set>
                                    <p:animEffect transition="in" filter="fade">
                                      <p:cBhvr>
                                        <p:cTn id="31" dur="500"/>
                                        <p:tgtEl>
                                          <p:spTgt spid="6">
                                            <p:graphicEl>
                                              <a:dgm id="{3B1AFBA2-DA35-4255-9BD6-40C7479FF5A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188641"/>
            <a:ext cx="8390705"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Intelligence Assessment</a:t>
            </a:r>
          </a:p>
        </p:txBody>
      </p:sp>
      <p:sp>
        <p:nvSpPr>
          <p:cNvPr id="5" name="Rectangle 4">
            <a:extLst>
              <a:ext uri="{FF2B5EF4-FFF2-40B4-BE49-F238E27FC236}">
                <a16:creationId xmlns:a16="http://schemas.microsoft.com/office/drawing/2014/main" id="{95A231D1-BB87-43F3-A033-2424D2714420}"/>
              </a:ext>
            </a:extLst>
          </p:cNvPr>
          <p:cNvSpPr/>
          <p:nvPr/>
        </p:nvSpPr>
        <p:spPr>
          <a:xfrm>
            <a:off x="0" y="989440"/>
            <a:ext cx="6480720" cy="999401"/>
          </a:xfrm>
          <a:prstGeom prst="rect">
            <a:avLst/>
          </a:prstGeom>
          <a:solidFill>
            <a:schemeClr val="accent2">
              <a:lumMod val="20000"/>
              <a:lumOff val="80000"/>
              <a:alpha val="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a need to accurately evaluate the </a:t>
            </a:r>
            <a:r>
              <a:rPr lang="en-GB" sz="2400" b="1" i="1" dirty="0">
                <a:solidFill>
                  <a:schemeClr val="tx1"/>
                </a:solidFill>
              </a:rPr>
              <a:t>reliability </a:t>
            </a:r>
            <a:r>
              <a:rPr lang="en-GB" sz="2400" dirty="0">
                <a:solidFill>
                  <a:schemeClr val="tx1"/>
                </a:solidFill>
              </a:rPr>
              <a:t>of each piece of information:</a:t>
            </a:r>
          </a:p>
        </p:txBody>
      </p:sp>
      <p:graphicFrame>
        <p:nvGraphicFramePr>
          <p:cNvPr id="10" name="Diagram 9">
            <a:extLst>
              <a:ext uri="{FF2B5EF4-FFF2-40B4-BE49-F238E27FC236}">
                <a16:creationId xmlns:a16="http://schemas.microsoft.com/office/drawing/2014/main" id="{C6D82B70-DCEF-4502-819C-1F90C1871E79}"/>
              </a:ext>
            </a:extLst>
          </p:cNvPr>
          <p:cNvGraphicFramePr/>
          <p:nvPr/>
        </p:nvGraphicFramePr>
        <p:xfrm>
          <a:off x="1437459" y="2143309"/>
          <a:ext cx="9317082" cy="4194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341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053F50A6-1F1A-407C-B13C-3B35D9C898DD}"/>
                                            </p:graphicEl>
                                          </p:spTgt>
                                        </p:tgtEl>
                                        <p:attrNameLst>
                                          <p:attrName>style.visibility</p:attrName>
                                        </p:attrNameLst>
                                      </p:cBhvr>
                                      <p:to>
                                        <p:strVal val="visible"/>
                                      </p:to>
                                    </p:set>
                                    <p:animEffect transition="in" filter="fade">
                                      <p:cBhvr>
                                        <p:cTn id="12" dur="500"/>
                                        <p:tgtEl>
                                          <p:spTgt spid="10">
                                            <p:graphicEl>
                                              <a:dgm id="{053F50A6-1F1A-407C-B13C-3B35D9C898D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60C8CF58-2799-4C30-9237-AF9D7C6CBB72}"/>
                                            </p:graphicEl>
                                          </p:spTgt>
                                        </p:tgtEl>
                                        <p:attrNameLst>
                                          <p:attrName>style.visibility</p:attrName>
                                        </p:attrNameLst>
                                      </p:cBhvr>
                                      <p:to>
                                        <p:strVal val="visible"/>
                                      </p:to>
                                    </p:set>
                                    <p:animEffect transition="in" filter="fade">
                                      <p:cBhvr>
                                        <p:cTn id="17" dur="500"/>
                                        <p:tgtEl>
                                          <p:spTgt spid="10">
                                            <p:graphicEl>
                                              <a:dgm id="{60C8CF58-2799-4C30-9237-AF9D7C6CBB7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047154D-1D81-4674-97A9-8860C20DE438}"/>
                                            </p:graphicEl>
                                          </p:spTgt>
                                        </p:tgtEl>
                                        <p:attrNameLst>
                                          <p:attrName>style.visibility</p:attrName>
                                        </p:attrNameLst>
                                      </p:cBhvr>
                                      <p:to>
                                        <p:strVal val="visible"/>
                                      </p:to>
                                    </p:set>
                                    <p:animEffect transition="in" filter="fade">
                                      <p:cBhvr>
                                        <p:cTn id="22" dur="500"/>
                                        <p:tgtEl>
                                          <p:spTgt spid="10">
                                            <p:graphicEl>
                                              <a:dgm id="{3047154D-1D81-4674-97A9-8860C20DE43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graphicEl>
                                              <a:dgm id="{2BED285C-6053-496D-8117-E9AF252008D7}"/>
                                            </p:graphicEl>
                                          </p:spTgt>
                                        </p:tgtEl>
                                        <p:attrNameLst>
                                          <p:attrName>style.visibility</p:attrName>
                                        </p:attrNameLst>
                                      </p:cBhvr>
                                      <p:to>
                                        <p:strVal val="visible"/>
                                      </p:to>
                                    </p:set>
                                    <p:animEffect transition="in" filter="fade">
                                      <p:cBhvr>
                                        <p:cTn id="27" dur="500"/>
                                        <p:tgtEl>
                                          <p:spTgt spid="10">
                                            <p:graphicEl>
                                              <a:dgm id="{2BED285C-6053-496D-8117-E9AF252008D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FBAB9F51-F576-4F22-9109-948E9144B092}"/>
                                            </p:graphicEl>
                                          </p:spTgt>
                                        </p:tgtEl>
                                        <p:attrNameLst>
                                          <p:attrName>style.visibility</p:attrName>
                                        </p:attrNameLst>
                                      </p:cBhvr>
                                      <p:to>
                                        <p:strVal val="visible"/>
                                      </p:to>
                                    </p:set>
                                    <p:animEffect transition="in" filter="fade">
                                      <p:cBhvr>
                                        <p:cTn id="32" dur="500"/>
                                        <p:tgtEl>
                                          <p:spTgt spid="10">
                                            <p:graphicEl>
                                              <a:dgm id="{FBAB9F51-F576-4F22-9109-948E9144B09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10"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61228"/>
            <a:ext cx="8185247"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Handling Codes</a:t>
            </a:r>
          </a:p>
        </p:txBody>
      </p:sp>
      <p:graphicFrame>
        <p:nvGraphicFramePr>
          <p:cNvPr id="2" name="Diagram 1">
            <a:extLst>
              <a:ext uri="{FF2B5EF4-FFF2-40B4-BE49-F238E27FC236}">
                <a16:creationId xmlns:a16="http://schemas.microsoft.com/office/drawing/2014/main" id="{835117A0-E197-47DB-9F45-DA8566728BB8}"/>
              </a:ext>
            </a:extLst>
          </p:cNvPr>
          <p:cNvGraphicFramePr/>
          <p:nvPr/>
        </p:nvGraphicFramePr>
        <p:xfrm>
          <a:off x="0" y="544273"/>
          <a:ext cx="8568951" cy="302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1DB5F803-1FF7-4109-93C8-3B19C6E62E55}"/>
              </a:ext>
            </a:extLst>
          </p:cNvPr>
          <p:cNvGraphicFramePr/>
          <p:nvPr/>
        </p:nvGraphicFramePr>
        <p:xfrm>
          <a:off x="0" y="4081479"/>
          <a:ext cx="7416824" cy="2232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122" name="Picture 2" descr="Where can I ask a question on the Internet?">
            <a:extLst>
              <a:ext uri="{FF2B5EF4-FFF2-40B4-BE49-F238E27FC236}">
                <a16:creationId xmlns:a16="http://schemas.microsoft.com/office/drawing/2014/main" id="{539A5F4D-F5C9-9F48-BF89-0E7BD2C9C76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568951" y="3788229"/>
            <a:ext cx="21082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590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1B0489-1391-485A-8332-B8F7BE4F1A57}"/>
                                            </p:graphicEl>
                                          </p:spTgt>
                                        </p:tgtEl>
                                        <p:attrNameLst>
                                          <p:attrName>style.visibility</p:attrName>
                                        </p:attrNameLst>
                                      </p:cBhvr>
                                      <p:to>
                                        <p:strVal val="visible"/>
                                      </p:to>
                                    </p:set>
                                    <p:animEffect transition="in" filter="fade">
                                      <p:cBhvr>
                                        <p:cTn id="7" dur="500"/>
                                        <p:tgtEl>
                                          <p:spTgt spid="2">
                                            <p:graphicEl>
                                              <a:dgm id="{361B0489-1391-485A-8332-B8F7BE4F1A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50B6B91-77D9-4419-9010-5A9E36E596B5}"/>
                                            </p:graphicEl>
                                          </p:spTgt>
                                        </p:tgtEl>
                                        <p:attrNameLst>
                                          <p:attrName>style.visibility</p:attrName>
                                        </p:attrNameLst>
                                      </p:cBhvr>
                                      <p:to>
                                        <p:strVal val="visible"/>
                                      </p:to>
                                    </p:set>
                                    <p:animEffect transition="in" filter="fade">
                                      <p:cBhvr>
                                        <p:cTn id="12" dur="500"/>
                                        <p:tgtEl>
                                          <p:spTgt spid="2">
                                            <p:graphicEl>
                                              <a:dgm id="{750B6B91-77D9-4419-9010-5A9E36E596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C674EF6-A037-4577-91D5-9B34DBE66B40}"/>
                                            </p:graphicEl>
                                          </p:spTgt>
                                        </p:tgtEl>
                                        <p:attrNameLst>
                                          <p:attrName>style.visibility</p:attrName>
                                        </p:attrNameLst>
                                      </p:cBhvr>
                                      <p:to>
                                        <p:strVal val="visible"/>
                                      </p:to>
                                    </p:set>
                                    <p:animEffect transition="in" filter="fade">
                                      <p:cBhvr>
                                        <p:cTn id="17" dur="500"/>
                                        <p:tgtEl>
                                          <p:spTgt spid="5">
                                            <p:graphicEl>
                                              <a:dgm id="{FC674EF6-A037-4577-91D5-9B34DBE66B4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7030E968-186E-46E3-BC64-D7678448C78D}"/>
                                            </p:graphicEl>
                                          </p:spTgt>
                                        </p:tgtEl>
                                        <p:attrNameLst>
                                          <p:attrName>style.visibility</p:attrName>
                                        </p:attrNameLst>
                                      </p:cBhvr>
                                      <p:to>
                                        <p:strVal val="visible"/>
                                      </p:to>
                                    </p:set>
                                    <p:animEffect transition="in" filter="fade">
                                      <p:cBhvr>
                                        <p:cTn id="22" dur="500"/>
                                        <p:tgtEl>
                                          <p:spTgt spid="5">
                                            <p:graphicEl>
                                              <a:dgm id="{7030E968-186E-46E3-BC64-D7678448C7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8CBBEAA1-43F5-40F0-8ADD-BAED9CE108E3}"/>
                                            </p:graphicEl>
                                          </p:spTgt>
                                        </p:tgtEl>
                                        <p:attrNameLst>
                                          <p:attrName>style.visibility</p:attrName>
                                        </p:attrNameLst>
                                      </p:cBhvr>
                                      <p:to>
                                        <p:strVal val="visible"/>
                                      </p:to>
                                    </p:set>
                                    <p:animEffect transition="in" filter="fade">
                                      <p:cBhvr>
                                        <p:cTn id="27" dur="500"/>
                                        <p:tgtEl>
                                          <p:spTgt spid="5">
                                            <p:graphicEl>
                                              <a:dgm id="{8CBBEAA1-43F5-40F0-8ADD-BAED9CE108E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1FA9D6-21E6-403C-9ED2-CD57C7A7A369}"/>
              </a:ext>
            </a:extLst>
          </p:cNvPr>
          <p:cNvSpPr>
            <a:spLocks noGrp="1"/>
          </p:cNvSpPr>
          <p:nvPr>
            <p:ph type="title"/>
          </p:nvPr>
        </p:nvSpPr>
        <p:spPr>
          <a:xfrm>
            <a:off x="0" y="365126"/>
            <a:ext cx="7886700" cy="646766"/>
          </a:xfrm>
          <a:solidFill>
            <a:srgbClr val="002060">
              <a:alpha val="62970"/>
            </a:srgbClr>
          </a:solidFill>
          <a:ln>
            <a:solidFill>
              <a:schemeClr val="accent1"/>
            </a:solidFill>
          </a:ln>
        </p:spPr>
        <p:txBody>
          <a:bodyPr>
            <a:normAutofit/>
          </a:bodyPr>
          <a:lstStyle/>
          <a:p>
            <a:r>
              <a:rPr lang="en-GB" sz="3600" b="1" dirty="0">
                <a:solidFill>
                  <a:schemeClr val="bg1"/>
                </a:solidFill>
                <a:latin typeface="+mn-lt"/>
              </a:rPr>
              <a:t>Intelligence</a:t>
            </a:r>
          </a:p>
        </p:txBody>
      </p:sp>
      <p:graphicFrame>
        <p:nvGraphicFramePr>
          <p:cNvPr id="5" name="Diagram 4">
            <a:extLst>
              <a:ext uri="{FF2B5EF4-FFF2-40B4-BE49-F238E27FC236}">
                <a16:creationId xmlns:a16="http://schemas.microsoft.com/office/drawing/2014/main" id="{DF77DDCF-3BCC-42BC-B604-DE8029DB07E3}"/>
              </a:ext>
            </a:extLst>
          </p:cNvPr>
          <p:cNvGraphicFramePr/>
          <p:nvPr/>
        </p:nvGraphicFramePr>
        <p:xfrm>
          <a:off x="2961864" y="1915526"/>
          <a:ext cx="8564961" cy="4577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Client\G$\CKP Images\NIM\Information.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5175" y="1917933"/>
            <a:ext cx="3783535" cy="3878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3752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952236C-FF11-1A40-B7A8-BF1F3751445C}"/>
                                            </p:graphicEl>
                                          </p:spTgt>
                                        </p:tgtEl>
                                        <p:attrNameLst>
                                          <p:attrName>style.visibility</p:attrName>
                                        </p:attrNameLst>
                                      </p:cBhvr>
                                      <p:to>
                                        <p:strVal val="visible"/>
                                      </p:to>
                                    </p:set>
                                    <p:animEffect transition="in" filter="fade">
                                      <p:cBhvr>
                                        <p:cTn id="7" dur="500"/>
                                        <p:tgtEl>
                                          <p:spTgt spid="5">
                                            <p:graphicEl>
                                              <a:dgm id="{0952236C-FF11-1A40-B7A8-BF1F3751445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9D6246D-13C9-BA4B-B5BF-4344CBDEE517}"/>
                                            </p:graphicEl>
                                          </p:spTgt>
                                        </p:tgtEl>
                                        <p:attrNameLst>
                                          <p:attrName>style.visibility</p:attrName>
                                        </p:attrNameLst>
                                      </p:cBhvr>
                                      <p:to>
                                        <p:strVal val="visible"/>
                                      </p:to>
                                    </p:set>
                                    <p:animEffect transition="in" filter="fade">
                                      <p:cBhvr>
                                        <p:cTn id="10" dur="500"/>
                                        <p:tgtEl>
                                          <p:spTgt spid="5">
                                            <p:graphicEl>
                                              <a:dgm id="{99D6246D-13C9-BA4B-B5BF-4344CBDEE51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BE974C0F-F2C7-6843-86BA-AA90E69E33D1}"/>
                                            </p:graphicEl>
                                          </p:spTgt>
                                        </p:tgtEl>
                                        <p:attrNameLst>
                                          <p:attrName>style.visibility</p:attrName>
                                        </p:attrNameLst>
                                      </p:cBhvr>
                                      <p:to>
                                        <p:strVal val="visible"/>
                                      </p:to>
                                    </p:set>
                                    <p:animEffect transition="in" filter="fade">
                                      <p:cBhvr>
                                        <p:cTn id="15" dur="500"/>
                                        <p:tgtEl>
                                          <p:spTgt spid="5">
                                            <p:graphicEl>
                                              <a:dgm id="{BE974C0F-F2C7-6843-86BA-AA90E69E33D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590E83A-1A2D-FC4C-946F-9601B1DD47CE}"/>
                                            </p:graphicEl>
                                          </p:spTgt>
                                        </p:tgtEl>
                                        <p:attrNameLst>
                                          <p:attrName>style.visibility</p:attrName>
                                        </p:attrNameLst>
                                      </p:cBhvr>
                                      <p:to>
                                        <p:strVal val="visible"/>
                                      </p:to>
                                    </p:set>
                                    <p:animEffect transition="in" filter="fade">
                                      <p:cBhvr>
                                        <p:cTn id="18" dur="500"/>
                                        <p:tgtEl>
                                          <p:spTgt spid="5">
                                            <p:graphicEl>
                                              <a:dgm id="{1590E83A-1A2D-FC4C-946F-9601B1DD47C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2ED8F6-276C-8C4B-ADA8-7A2C27B1393A}"/>
                                            </p:graphicEl>
                                          </p:spTgt>
                                        </p:tgtEl>
                                        <p:attrNameLst>
                                          <p:attrName>style.visibility</p:attrName>
                                        </p:attrNameLst>
                                      </p:cBhvr>
                                      <p:to>
                                        <p:strVal val="visible"/>
                                      </p:to>
                                    </p:set>
                                    <p:animEffect transition="in" filter="fade">
                                      <p:cBhvr>
                                        <p:cTn id="23" dur="500"/>
                                        <p:tgtEl>
                                          <p:spTgt spid="5">
                                            <p:graphicEl>
                                              <a:dgm id="{692ED8F6-276C-8C4B-ADA8-7A2C27B139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E2A3356C-3FFD-DD41-BA56-3A95C6FFB00E}"/>
                                            </p:graphicEl>
                                          </p:spTgt>
                                        </p:tgtEl>
                                        <p:attrNameLst>
                                          <p:attrName>style.visibility</p:attrName>
                                        </p:attrNameLst>
                                      </p:cBhvr>
                                      <p:to>
                                        <p:strVal val="visible"/>
                                      </p:to>
                                    </p:set>
                                    <p:animEffect transition="in" filter="fade">
                                      <p:cBhvr>
                                        <p:cTn id="26" dur="500"/>
                                        <p:tgtEl>
                                          <p:spTgt spid="5">
                                            <p:graphicEl>
                                              <a:dgm id="{E2A3356C-3FFD-DD41-BA56-3A95C6FFB00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44C9EDD7-8128-1C46-AAE1-AAAA12507D10}"/>
                                            </p:graphicEl>
                                          </p:spTgt>
                                        </p:tgtEl>
                                        <p:attrNameLst>
                                          <p:attrName>style.visibility</p:attrName>
                                        </p:attrNameLst>
                                      </p:cBhvr>
                                      <p:to>
                                        <p:strVal val="visible"/>
                                      </p:to>
                                    </p:set>
                                    <p:animEffect transition="in" filter="fade">
                                      <p:cBhvr>
                                        <p:cTn id="31" dur="500"/>
                                        <p:tgtEl>
                                          <p:spTgt spid="5">
                                            <p:graphicEl>
                                              <a:dgm id="{44C9EDD7-8128-1C46-AAE1-AAAA12507D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4CB36DAF-4289-A94A-818C-A765F58933B5}"/>
                                            </p:graphicEl>
                                          </p:spTgt>
                                        </p:tgtEl>
                                        <p:attrNameLst>
                                          <p:attrName>style.visibility</p:attrName>
                                        </p:attrNameLst>
                                      </p:cBhvr>
                                      <p:to>
                                        <p:strVal val="visible"/>
                                      </p:to>
                                    </p:set>
                                    <p:animEffect transition="in" filter="fade">
                                      <p:cBhvr>
                                        <p:cTn id="34" dur="500"/>
                                        <p:tgtEl>
                                          <p:spTgt spid="5">
                                            <p:graphicEl>
                                              <a:dgm id="{4CB36DAF-4289-A94A-818C-A765F58933B5}"/>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F76B9017-96B4-914D-8340-DEC8588ABAEF}"/>
                                            </p:graphicEl>
                                          </p:spTgt>
                                        </p:tgtEl>
                                        <p:attrNameLst>
                                          <p:attrName>style.visibility</p:attrName>
                                        </p:attrNameLst>
                                      </p:cBhvr>
                                      <p:to>
                                        <p:strVal val="visible"/>
                                      </p:to>
                                    </p:set>
                                    <p:animEffect transition="in" filter="fade">
                                      <p:cBhvr>
                                        <p:cTn id="39" dur="500"/>
                                        <p:tgtEl>
                                          <p:spTgt spid="5">
                                            <p:graphicEl>
                                              <a:dgm id="{F76B9017-96B4-914D-8340-DEC8588ABAEF}"/>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C231F890-44AC-3449-8FA8-7F3DCA849895}"/>
                                            </p:graphicEl>
                                          </p:spTgt>
                                        </p:tgtEl>
                                        <p:attrNameLst>
                                          <p:attrName>style.visibility</p:attrName>
                                        </p:attrNameLst>
                                      </p:cBhvr>
                                      <p:to>
                                        <p:strVal val="visible"/>
                                      </p:to>
                                    </p:set>
                                    <p:animEffect transition="in" filter="fade">
                                      <p:cBhvr>
                                        <p:cTn id="42" dur="500"/>
                                        <p:tgtEl>
                                          <p:spTgt spid="5">
                                            <p:graphicEl>
                                              <a:dgm id="{C231F890-44AC-3449-8FA8-7F3DCA84989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2848BD33-3D3C-1445-ACE4-5EDFFF03873C}"/>
                                            </p:graphicEl>
                                          </p:spTgt>
                                        </p:tgtEl>
                                        <p:attrNameLst>
                                          <p:attrName>style.visibility</p:attrName>
                                        </p:attrNameLst>
                                      </p:cBhvr>
                                      <p:to>
                                        <p:strVal val="visible"/>
                                      </p:to>
                                    </p:set>
                                    <p:animEffect transition="in" filter="fade">
                                      <p:cBhvr>
                                        <p:cTn id="47" dur="500"/>
                                        <p:tgtEl>
                                          <p:spTgt spid="5">
                                            <p:graphicEl>
                                              <a:dgm id="{2848BD33-3D3C-1445-ACE4-5EDFFF03873C}"/>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graphicEl>
                                              <a:dgm id="{298544E9-B82C-A94C-A5CE-1BFACDD57551}"/>
                                            </p:graphicEl>
                                          </p:spTgt>
                                        </p:tgtEl>
                                        <p:attrNameLst>
                                          <p:attrName>style.visibility</p:attrName>
                                        </p:attrNameLst>
                                      </p:cBhvr>
                                      <p:to>
                                        <p:strVal val="visible"/>
                                      </p:to>
                                    </p:set>
                                    <p:animEffect transition="in" filter="fade">
                                      <p:cBhvr>
                                        <p:cTn id="50" dur="500"/>
                                        <p:tgtEl>
                                          <p:spTgt spid="5">
                                            <p:graphicEl>
                                              <a:dgm id="{298544E9-B82C-A94C-A5CE-1BFACDD575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00000"/>
            <a:ext cx="8064896" cy="646331"/>
          </a:xfrm>
          <a:prstGeom prst="rect">
            <a:avLst/>
          </a:prstGeom>
          <a:solidFill>
            <a:srgbClr val="002060">
              <a:alpha val="50993"/>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a:t>
            </a:r>
            <a:r>
              <a:rPr lang="en-GB" altLang="en-US" sz="3600" b="1" i="1" dirty="0">
                <a:solidFill>
                  <a:schemeClr val="bg1"/>
                </a:solidFill>
                <a:latin typeface="+mn-lt"/>
              </a:rPr>
              <a:t>‘Sanitisation’?</a:t>
            </a:r>
          </a:p>
        </p:txBody>
      </p:sp>
      <p:graphicFrame>
        <p:nvGraphicFramePr>
          <p:cNvPr id="2" name="Diagram 1">
            <a:extLst>
              <a:ext uri="{FF2B5EF4-FFF2-40B4-BE49-F238E27FC236}">
                <a16:creationId xmlns:a16="http://schemas.microsoft.com/office/drawing/2014/main" id="{C02F9F23-4880-42E5-A39D-510F918C654B}"/>
              </a:ext>
            </a:extLst>
          </p:cNvPr>
          <p:cNvGraphicFramePr/>
          <p:nvPr/>
        </p:nvGraphicFramePr>
        <p:xfrm>
          <a:off x="180019" y="1621295"/>
          <a:ext cx="7884877" cy="4364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Safe png images | PNGEgg">
            <a:extLst>
              <a:ext uri="{FF2B5EF4-FFF2-40B4-BE49-F238E27FC236}">
                <a16:creationId xmlns:a16="http://schemas.microsoft.com/office/drawing/2014/main" id="{9DBEB8B5-6E0E-BF47-A6B9-9EE20B9220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69828" y="2286000"/>
            <a:ext cx="2286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686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F854F69-61E1-4330-B7E6-CDF3E0E2EE9D}"/>
                                            </p:graphicEl>
                                          </p:spTgt>
                                        </p:tgtEl>
                                        <p:attrNameLst>
                                          <p:attrName>style.visibility</p:attrName>
                                        </p:attrNameLst>
                                      </p:cBhvr>
                                      <p:to>
                                        <p:strVal val="visible"/>
                                      </p:to>
                                    </p:set>
                                    <p:animEffect transition="in" filter="fade">
                                      <p:cBhvr>
                                        <p:cTn id="7" dur="500"/>
                                        <p:tgtEl>
                                          <p:spTgt spid="2">
                                            <p:graphicEl>
                                              <a:dgm id="{EF854F69-61E1-4330-B7E6-CDF3E0E2E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FCF7202-DED8-4DC7-9694-1A8F8162F587}"/>
                                            </p:graphicEl>
                                          </p:spTgt>
                                        </p:tgtEl>
                                        <p:attrNameLst>
                                          <p:attrName>style.visibility</p:attrName>
                                        </p:attrNameLst>
                                      </p:cBhvr>
                                      <p:to>
                                        <p:strVal val="visible"/>
                                      </p:to>
                                    </p:set>
                                    <p:animEffect transition="in" filter="fade">
                                      <p:cBhvr>
                                        <p:cTn id="12" dur="500"/>
                                        <p:tgtEl>
                                          <p:spTgt spid="2">
                                            <p:graphicEl>
                                              <a:dgm id="{4FCF7202-DED8-4DC7-9694-1A8F8162F5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4F1B5D4-5655-4873-ACE6-C9FDC0FBCFD9}"/>
                                            </p:graphicEl>
                                          </p:spTgt>
                                        </p:tgtEl>
                                        <p:attrNameLst>
                                          <p:attrName>style.visibility</p:attrName>
                                        </p:attrNameLst>
                                      </p:cBhvr>
                                      <p:to>
                                        <p:strVal val="visible"/>
                                      </p:to>
                                    </p:set>
                                    <p:animEffect transition="in" filter="fade">
                                      <p:cBhvr>
                                        <p:cTn id="15" dur="500"/>
                                        <p:tgtEl>
                                          <p:spTgt spid="2">
                                            <p:graphicEl>
                                              <a:dgm id="{14F1B5D4-5655-4873-ACE6-C9FDC0FBCF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5051"/>
            <a:ext cx="7964931" cy="646331"/>
          </a:xfrm>
          <a:prstGeom prst="rect">
            <a:avLst/>
          </a:prstGeom>
          <a:solidFill>
            <a:srgbClr val="002060">
              <a:alpha val="41291"/>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Best Practice</a:t>
            </a:r>
          </a:p>
        </p:txBody>
      </p:sp>
      <p:graphicFrame>
        <p:nvGraphicFramePr>
          <p:cNvPr id="4" name="Diagram 3">
            <a:extLst>
              <a:ext uri="{FF2B5EF4-FFF2-40B4-BE49-F238E27FC236}">
                <a16:creationId xmlns:a16="http://schemas.microsoft.com/office/drawing/2014/main" id="{DB896DA3-21AC-4757-AD72-8D04C629E309}"/>
              </a:ext>
            </a:extLst>
          </p:cNvPr>
          <p:cNvGraphicFramePr/>
          <p:nvPr/>
        </p:nvGraphicFramePr>
        <p:xfrm>
          <a:off x="684412" y="1376975"/>
          <a:ext cx="11344301" cy="5076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Digital policing">
            <a:extLst>
              <a:ext uri="{FF2B5EF4-FFF2-40B4-BE49-F238E27FC236}">
                <a16:creationId xmlns:a16="http://schemas.microsoft.com/office/drawing/2014/main" id="{480FF037-4D33-F84D-8D0B-3900F27DC1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1" y="3771900"/>
            <a:ext cx="3490694" cy="2300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566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3FBCA39-8E63-C04C-A70B-E2C44DC70B06}"/>
                                            </p:graphicEl>
                                          </p:spTgt>
                                        </p:tgtEl>
                                        <p:attrNameLst>
                                          <p:attrName>style.visibility</p:attrName>
                                        </p:attrNameLst>
                                      </p:cBhvr>
                                      <p:to>
                                        <p:strVal val="visible"/>
                                      </p:to>
                                    </p:set>
                                    <p:animEffect transition="in" filter="fade">
                                      <p:cBhvr>
                                        <p:cTn id="7" dur="500"/>
                                        <p:tgtEl>
                                          <p:spTgt spid="4">
                                            <p:graphicEl>
                                              <a:dgm id="{F3FBCA39-8E63-C04C-A70B-E2C44DC70B0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4D30F173-A796-F446-A15F-D6F7A0123165}"/>
                                            </p:graphicEl>
                                          </p:spTgt>
                                        </p:tgtEl>
                                        <p:attrNameLst>
                                          <p:attrName>style.visibility</p:attrName>
                                        </p:attrNameLst>
                                      </p:cBhvr>
                                      <p:to>
                                        <p:strVal val="visible"/>
                                      </p:to>
                                    </p:set>
                                    <p:animEffect transition="in" filter="fade">
                                      <p:cBhvr>
                                        <p:cTn id="10" dur="500"/>
                                        <p:tgtEl>
                                          <p:spTgt spid="4">
                                            <p:graphicEl>
                                              <a:dgm id="{4D30F173-A796-F446-A15F-D6F7A012316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FCAD7156-657F-9941-93F2-460ACA4BD52C}"/>
                                            </p:graphicEl>
                                          </p:spTgt>
                                        </p:tgtEl>
                                        <p:attrNameLst>
                                          <p:attrName>style.visibility</p:attrName>
                                        </p:attrNameLst>
                                      </p:cBhvr>
                                      <p:to>
                                        <p:strVal val="visible"/>
                                      </p:to>
                                    </p:set>
                                    <p:animEffect transition="in" filter="fade">
                                      <p:cBhvr>
                                        <p:cTn id="15" dur="500"/>
                                        <p:tgtEl>
                                          <p:spTgt spid="4">
                                            <p:graphicEl>
                                              <a:dgm id="{FCAD7156-657F-9941-93F2-460ACA4BD52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305A6AF2-9A1A-214A-8173-161E3BF85E1E}"/>
                                            </p:graphicEl>
                                          </p:spTgt>
                                        </p:tgtEl>
                                        <p:attrNameLst>
                                          <p:attrName>style.visibility</p:attrName>
                                        </p:attrNameLst>
                                      </p:cBhvr>
                                      <p:to>
                                        <p:strVal val="visible"/>
                                      </p:to>
                                    </p:set>
                                    <p:animEffect transition="in" filter="fade">
                                      <p:cBhvr>
                                        <p:cTn id="18" dur="500"/>
                                        <p:tgtEl>
                                          <p:spTgt spid="4">
                                            <p:graphicEl>
                                              <a:dgm id="{305A6AF2-9A1A-214A-8173-161E3BF85E1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3874ACCD-C327-554E-B54B-C9673A5D775E}"/>
                                            </p:graphicEl>
                                          </p:spTgt>
                                        </p:tgtEl>
                                        <p:attrNameLst>
                                          <p:attrName>style.visibility</p:attrName>
                                        </p:attrNameLst>
                                      </p:cBhvr>
                                      <p:to>
                                        <p:strVal val="visible"/>
                                      </p:to>
                                    </p:set>
                                    <p:animEffect transition="in" filter="fade">
                                      <p:cBhvr>
                                        <p:cTn id="23" dur="500"/>
                                        <p:tgtEl>
                                          <p:spTgt spid="4">
                                            <p:graphicEl>
                                              <a:dgm id="{3874ACCD-C327-554E-B54B-C9673A5D775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13EDC2C9-0B0E-A749-9B00-4E95C68DCFC9}"/>
                                            </p:graphicEl>
                                          </p:spTgt>
                                        </p:tgtEl>
                                        <p:attrNameLst>
                                          <p:attrName>style.visibility</p:attrName>
                                        </p:attrNameLst>
                                      </p:cBhvr>
                                      <p:to>
                                        <p:strVal val="visible"/>
                                      </p:to>
                                    </p:set>
                                    <p:animEffect transition="in" filter="fade">
                                      <p:cBhvr>
                                        <p:cTn id="26" dur="500"/>
                                        <p:tgtEl>
                                          <p:spTgt spid="4">
                                            <p:graphicEl>
                                              <a:dgm id="{13EDC2C9-0B0E-A749-9B00-4E95C68DCFC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1616B867-45E2-EC40-BA06-07C9D58E357D}"/>
                                            </p:graphicEl>
                                          </p:spTgt>
                                        </p:tgtEl>
                                        <p:attrNameLst>
                                          <p:attrName>style.visibility</p:attrName>
                                        </p:attrNameLst>
                                      </p:cBhvr>
                                      <p:to>
                                        <p:strVal val="visible"/>
                                      </p:to>
                                    </p:set>
                                    <p:animEffect transition="in" filter="fade">
                                      <p:cBhvr>
                                        <p:cTn id="31" dur="500"/>
                                        <p:tgtEl>
                                          <p:spTgt spid="4">
                                            <p:graphicEl>
                                              <a:dgm id="{1616B867-45E2-EC40-BA06-07C9D58E357D}"/>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6DB53346-1CF7-E346-BC03-4A20AF0FEA4B}"/>
                                            </p:graphicEl>
                                          </p:spTgt>
                                        </p:tgtEl>
                                        <p:attrNameLst>
                                          <p:attrName>style.visibility</p:attrName>
                                        </p:attrNameLst>
                                      </p:cBhvr>
                                      <p:to>
                                        <p:strVal val="visible"/>
                                      </p:to>
                                    </p:set>
                                    <p:animEffect transition="in" filter="fade">
                                      <p:cBhvr>
                                        <p:cTn id="34" dur="500"/>
                                        <p:tgtEl>
                                          <p:spTgt spid="4">
                                            <p:graphicEl>
                                              <a:dgm id="{6DB53346-1CF7-E346-BC03-4A20AF0F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27709"/>
            <a:ext cx="8280920" cy="646331"/>
          </a:xfrm>
          <a:prstGeom prst="rect">
            <a:avLst/>
          </a:prstGeom>
          <a:solidFill>
            <a:srgbClr val="002060">
              <a:alpha val="72852"/>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Provenance?</a:t>
            </a:r>
          </a:p>
        </p:txBody>
      </p:sp>
      <p:sp>
        <p:nvSpPr>
          <p:cNvPr id="7" name="Scroll: Vertical 6">
            <a:extLst>
              <a:ext uri="{FF2B5EF4-FFF2-40B4-BE49-F238E27FC236}">
                <a16:creationId xmlns:a16="http://schemas.microsoft.com/office/drawing/2014/main" id="{98FB288A-D6EC-4672-9FAF-80CB7DD399F7}"/>
              </a:ext>
            </a:extLst>
          </p:cNvPr>
          <p:cNvSpPr/>
          <p:nvPr/>
        </p:nvSpPr>
        <p:spPr>
          <a:xfrm rot="20494849">
            <a:off x="545146" y="1993910"/>
            <a:ext cx="4032448" cy="4104456"/>
          </a:xfrm>
          <a:prstGeom prst="vertic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500" dirty="0">
                <a:solidFill>
                  <a:schemeClr val="tx1"/>
                </a:solidFill>
              </a:rPr>
              <a:t>Provenance allows the source of intelligence to be protected in order to avoid any unnecessary risks to them</a:t>
            </a:r>
          </a:p>
        </p:txBody>
      </p:sp>
      <p:sp>
        <p:nvSpPr>
          <p:cNvPr id="6" name="TextBox 5">
            <a:extLst>
              <a:ext uri="{FF2B5EF4-FFF2-40B4-BE49-F238E27FC236}">
                <a16:creationId xmlns:a16="http://schemas.microsoft.com/office/drawing/2014/main" id="{5D96FAB5-921A-2D46-88B4-0F05AECDF88F}"/>
              </a:ext>
            </a:extLst>
          </p:cNvPr>
          <p:cNvSpPr txBox="1"/>
          <p:nvPr/>
        </p:nvSpPr>
        <p:spPr>
          <a:xfrm>
            <a:off x="5498647" y="1866171"/>
            <a:ext cx="6098720" cy="3416320"/>
          </a:xfrm>
          <a:prstGeom prst="rect">
            <a:avLst/>
          </a:prstGeom>
          <a:noFill/>
        </p:spPr>
        <p:txBody>
          <a:bodyPr wrap="square">
            <a:spAutoFit/>
          </a:bodyPr>
          <a:lstStyle/>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Provenance can be established through the interrogation of other information systems. </a:t>
            </a:r>
          </a:p>
          <a:p>
            <a:pPr>
              <a:lnSpc>
                <a:spcPct val="100000"/>
              </a:lnSpc>
            </a:pPr>
            <a:endParaRPr lang="en-GB" sz="2400" dirty="0">
              <a:latin typeface="Arial" panose="020B0604020202020204" pitchFamily="34" charset="0"/>
              <a:cs typeface="Arial" panose="020B0604020202020204" pitchFamily="34" charset="0"/>
            </a:endParaRPr>
          </a:p>
          <a:p>
            <a:pPr>
              <a:lnSpc>
                <a:spcPct val="100000"/>
              </a:lnSpc>
            </a:pPr>
            <a:r>
              <a:rPr lang="en-GB" sz="2400" b="0" i="0" u="none" strike="noStrike" kern="1200" baseline="0" dirty="0">
                <a:solidFill>
                  <a:schemeClr val="tx1"/>
                </a:solidFill>
                <a:latin typeface="Arial" panose="020B0604020202020204" pitchFamily="34" charset="0"/>
                <a:ea typeface="+mn-ea"/>
                <a:cs typeface="Arial" panose="020B0604020202020204" pitchFamily="34" charset="0"/>
              </a:rPr>
              <a:t>For example, part of the information might be that John Kelly is using a red Ford Escort, XYZ 321 and a check on PNC might confirm that John Kelly is indeed the registered keeper of a red Ford Escort XYZ 321 - provenance is established.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752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500"/>
                                        <p:tgtEl>
                                          <p:spTgt spid="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bwMode="auto">
          <a:xfrm>
            <a:off x="1775520" y="1466317"/>
            <a:ext cx="2644072" cy="5203041"/>
          </a:xfrm>
          <a:prstGeom prst="roundRect">
            <a:avLst/>
          </a:prstGeom>
          <a:solidFill>
            <a:srgbClr val="BBE0E3"/>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OFFICIAL </a:t>
            </a:r>
            <a:endParaRPr lang="en-GB" sz="1900" u="sng" kern="0" dirty="0">
              <a:solidFill>
                <a:srgbClr val="000000"/>
              </a:solidFill>
            </a:endParaRPr>
          </a:p>
          <a:p>
            <a:pPr algn="ctr">
              <a:defRPr/>
            </a:pPr>
            <a:r>
              <a:rPr lang="en-GB" sz="1900" kern="0" dirty="0">
                <a:solidFill>
                  <a:srgbClr val="000000"/>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a:t>
            </a:r>
            <a:r>
              <a:rPr lang="en-GB" sz="1700" kern="0" dirty="0">
                <a:solidFill>
                  <a:srgbClr val="000000"/>
                </a:solidFill>
              </a:rPr>
              <a:t>. </a:t>
            </a:r>
            <a:endParaRPr lang="en-GB" sz="1700" kern="0" dirty="0">
              <a:solidFill>
                <a:srgbClr val="000000"/>
              </a:solidFill>
              <a:latin typeface="Arial" charset="0"/>
              <a:cs typeface="Arial" charset="0"/>
            </a:endParaRPr>
          </a:p>
        </p:txBody>
      </p:sp>
      <p:sp>
        <p:nvSpPr>
          <p:cNvPr id="4" name="Rounded Rectangle 3"/>
          <p:cNvSpPr/>
          <p:nvPr/>
        </p:nvSpPr>
        <p:spPr bwMode="auto">
          <a:xfrm>
            <a:off x="4655608" y="1466318"/>
            <a:ext cx="2644072" cy="5203041"/>
          </a:xfrm>
          <a:prstGeom prst="roundRect">
            <a:avLst/>
          </a:prstGeom>
          <a:solidFill>
            <a:srgbClr val="FFC000">
              <a:alpha val="59817"/>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t>SECRET</a:t>
            </a:r>
            <a:r>
              <a:rPr lang="en-GB" sz="1900" b="1" kern="0" dirty="0"/>
              <a:t> </a:t>
            </a:r>
          </a:p>
          <a:p>
            <a:pPr algn="ctr">
              <a:defRPr/>
            </a:pPr>
            <a:r>
              <a:rPr lang="en-GB" sz="1900" kern="0" dirty="0"/>
              <a:t>Very sensitive information that justifies heightened protective measures to defend against determined and highly capable threat factors. For example, where compromise could seriously damage military capabilities, international relations or the investigation of serious organised crime. </a:t>
            </a:r>
            <a:endParaRPr lang="en-GB" sz="1900" kern="0" dirty="0">
              <a:cs typeface="Arial" charset="0"/>
            </a:endParaRPr>
          </a:p>
        </p:txBody>
      </p:sp>
      <p:sp>
        <p:nvSpPr>
          <p:cNvPr id="5" name="Rounded Rectangle 4"/>
          <p:cNvSpPr/>
          <p:nvPr/>
        </p:nvSpPr>
        <p:spPr bwMode="auto">
          <a:xfrm>
            <a:off x="7535696" y="1466318"/>
            <a:ext cx="2644071" cy="5203041"/>
          </a:xfrm>
          <a:prstGeom prst="roundRect">
            <a:avLst/>
          </a:prstGeom>
          <a:solidFill>
            <a:srgbClr val="F85662">
              <a:alpha val="48095"/>
            </a:srgbClr>
          </a:solidFill>
          <a:ln w="9525" cap="flat" cmpd="sng" algn="ctr">
            <a:solidFill>
              <a:srgbClr val="00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defRPr/>
            </a:pPr>
            <a:r>
              <a:rPr lang="en-GB" sz="1900" b="1" u="sng" kern="0" dirty="0">
                <a:solidFill>
                  <a:srgbClr val="000000"/>
                </a:solidFill>
              </a:rPr>
              <a:t>TOP SECRET </a:t>
            </a:r>
          </a:p>
          <a:p>
            <a:pPr algn="ctr">
              <a:defRPr/>
            </a:pPr>
            <a:r>
              <a:rPr lang="en-GB" sz="1900" kern="0" dirty="0">
                <a:solidFill>
                  <a:srgbClr val="000000"/>
                </a:solidFill>
              </a:rPr>
              <a:t>HMG‟s most sensitive information requiring the highest levels of protection from the most serious threats. For example, where compromise could cause widespread loss of life or else threaten the security or economic wellbeing of the country or friendly nations. </a:t>
            </a:r>
            <a:endParaRPr lang="en-GB" sz="1900" kern="0" dirty="0">
              <a:solidFill>
                <a:srgbClr val="000000"/>
              </a:solidFill>
              <a:cs typeface="Arial" charset="0"/>
            </a:endParaRPr>
          </a:p>
        </p:txBody>
      </p:sp>
      <p:sp>
        <p:nvSpPr>
          <p:cNvPr id="6" name="TextBox 5"/>
          <p:cNvSpPr txBox="1">
            <a:spLocks noChangeArrowheads="1"/>
          </p:cNvSpPr>
          <p:nvPr/>
        </p:nvSpPr>
        <p:spPr bwMode="auto">
          <a:xfrm>
            <a:off x="1466799" y="386799"/>
            <a:ext cx="8712968" cy="646331"/>
          </a:xfrm>
          <a:prstGeom prst="rect">
            <a:avLst/>
          </a:prstGeom>
          <a:solidFill>
            <a:srgbClr val="002060">
              <a:alpha val="63000"/>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Government Security Classifications</a:t>
            </a:r>
          </a:p>
        </p:txBody>
      </p:sp>
    </p:spTree>
    <p:extLst>
      <p:ext uri="{BB962C8B-B14F-4D97-AF65-F5344CB8AC3E}">
        <p14:creationId xmlns:p14="http://schemas.microsoft.com/office/powerpoint/2010/main" val="15185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235673"/>
            <a:ext cx="8280920" cy="646331"/>
          </a:xfrm>
          <a:prstGeom prst="rect">
            <a:avLst/>
          </a:prstGeom>
          <a:solidFill>
            <a:srgbClr val="002060">
              <a:alpha val="60368"/>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Storage of information and Intelligence</a:t>
            </a:r>
          </a:p>
        </p:txBody>
      </p:sp>
      <p:graphicFrame>
        <p:nvGraphicFramePr>
          <p:cNvPr id="2" name="Diagram 1">
            <a:extLst>
              <a:ext uri="{FF2B5EF4-FFF2-40B4-BE49-F238E27FC236}">
                <a16:creationId xmlns:a16="http://schemas.microsoft.com/office/drawing/2014/main" id="{616CFDB4-B00A-421E-8B10-80A06B3DCB5B}"/>
              </a:ext>
            </a:extLst>
          </p:cNvPr>
          <p:cNvGraphicFramePr/>
          <p:nvPr/>
        </p:nvGraphicFramePr>
        <p:xfrm>
          <a:off x="195401" y="1368884"/>
          <a:ext cx="8280920" cy="412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Law Enforcement Technology Trends | HSRC">
            <a:extLst>
              <a:ext uri="{FF2B5EF4-FFF2-40B4-BE49-F238E27FC236}">
                <a16:creationId xmlns:a16="http://schemas.microsoft.com/office/drawing/2014/main" id="{28DD79C6-5319-A642-9FD0-1C9B5F89142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42893" y="4447716"/>
            <a:ext cx="3898900" cy="208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9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F34DDB-A33A-8649-9811-AE2FC7B5A3D9}"/>
                                            </p:graphicEl>
                                          </p:spTgt>
                                        </p:tgtEl>
                                        <p:attrNameLst>
                                          <p:attrName>style.visibility</p:attrName>
                                        </p:attrNameLst>
                                      </p:cBhvr>
                                      <p:to>
                                        <p:strVal val="visible"/>
                                      </p:to>
                                    </p:set>
                                    <p:animEffect transition="in" filter="fade">
                                      <p:cBhvr>
                                        <p:cTn id="7" dur="500"/>
                                        <p:tgtEl>
                                          <p:spTgt spid="2">
                                            <p:graphicEl>
                                              <a:dgm id="{A2F34DDB-A33A-8649-9811-AE2FC7B5A3D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DDA2DE0D-E654-1D47-97BC-B005DA685A34}"/>
                                            </p:graphicEl>
                                          </p:spTgt>
                                        </p:tgtEl>
                                        <p:attrNameLst>
                                          <p:attrName>style.visibility</p:attrName>
                                        </p:attrNameLst>
                                      </p:cBhvr>
                                      <p:to>
                                        <p:strVal val="visible"/>
                                      </p:to>
                                    </p:set>
                                    <p:animEffect transition="in" filter="fade">
                                      <p:cBhvr>
                                        <p:cTn id="10" dur="500"/>
                                        <p:tgtEl>
                                          <p:spTgt spid="2">
                                            <p:graphicEl>
                                              <a:dgm id="{DDA2DE0D-E654-1D47-97BC-B005DA685A3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367F7A8-6860-5A4C-98FD-A95A73AC107A}"/>
                                            </p:graphicEl>
                                          </p:spTgt>
                                        </p:tgtEl>
                                        <p:attrNameLst>
                                          <p:attrName>style.visibility</p:attrName>
                                        </p:attrNameLst>
                                      </p:cBhvr>
                                      <p:to>
                                        <p:strVal val="visible"/>
                                      </p:to>
                                    </p:set>
                                    <p:animEffect transition="in" filter="fade">
                                      <p:cBhvr>
                                        <p:cTn id="15" dur="500"/>
                                        <p:tgtEl>
                                          <p:spTgt spid="2">
                                            <p:graphicEl>
                                              <a:dgm id="{6367F7A8-6860-5A4C-98FD-A95A73AC107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7F035C0-07E8-7F40-9CC1-BBDC930EA571}"/>
                                            </p:graphicEl>
                                          </p:spTgt>
                                        </p:tgtEl>
                                        <p:attrNameLst>
                                          <p:attrName>style.visibility</p:attrName>
                                        </p:attrNameLst>
                                      </p:cBhvr>
                                      <p:to>
                                        <p:strVal val="visible"/>
                                      </p:to>
                                    </p:set>
                                    <p:animEffect transition="in" filter="fade">
                                      <p:cBhvr>
                                        <p:cTn id="18" dur="500"/>
                                        <p:tgtEl>
                                          <p:spTgt spid="2">
                                            <p:graphicEl>
                                              <a:dgm id="{27F035C0-07E8-7F40-9CC1-BBDC930EA5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933803" y="2383972"/>
            <a:ext cx="8324394"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Management of Police Information (MOPI)</a:t>
            </a:r>
          </a:p>
        </p:txBody>
      </p:sp>
    </p:spTree>
    <p:extLst>
      <p:ext uri="{BB962C8B-B14F-4D97-AF65-F5344CB8AC3E}">
        <p14:creationId xmlns:p14="http://schemas.microsoft.com/office/powerpoint/2010/main" val="384356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063552" y="332657"/>
            <a:ext cx="806489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MOPI Guidance</a:t>
            </a:r>
          </a:p>
        </p:txBody>
      </p:sp>
      <p:graphicFrame>
        <p:nvGraphicFramePr>
          <p:cNvPr id="2" name="Diagram 1">
            <a:extLst>
              <a:ext uri="{FF2B5EF4-FFF2-40B4-BE49-F238E27FC236}">
                <a16:creationId xmlns:a16="http://schemas.microsoft.com/office/drawing/2014/main" id="{8E24D7E2-7B9B-42FA-AF56-4FCD2E616343}"/>
              </a:ext>
            </a:extLst>
          </p:cNvPr>
          <p:cNvGraphicFramePr/>
          <p:nvPr/>
        </p:nvGraphicFramePr>
        <p:xfrm>
          <a:off x="2063552" y="1277989"/>
          <a:ext cx="8064896" cy="5004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196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42F1394-ADD9-42C7-873E-456022E220DF}"/>
                                            </p:graphicEl>
                                          </p:spTgt>
                                        </p:tgtEl>
                                        <p:attrNameLst>
                                          <p:attrName>style.visibility</p:attrName>
                                        </p:attrNameLst>
                                      </p:cBhvr>
                                      <p:to>
                                        <p:strVal val="visible"/>
                                      </p:to>
                                    </p:set>
                                    <p:animEffect transition="in" filter="fade">
                                      <p:cBhvr>
                                        <p:cTn id="7" dur="500"/>
                                        <p:tgtEl>
                                          <p:spTgt spid="2">
                                            <p:graphicEl>
                                              <a:dgm id="{042F1394-ADD9-42C7-873E-456022E220D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83AB8E-7F68-45C7-8005-B193BEFB4A44}"/>
                                            </p:graphicEl>
                                          </p:spTgt>
                                        </p:tgtEl>
                                        <p:attrNameLst>
                                          <p:attrName>style.visibility</p:attrName>
                                        </p:attrNameLst>
                                      </p:cBhvr>
                                      <p:to>
                                        <p:strVal val="visible"/>
                                      </p:to>
                                    </p:set>
                                    <p:animEffect transition="in" filter="fade">
                                      <p:cBhvr>
                                        <p:cTn id="12" dur="500"/>
                                        <p:tgtEl>
                                          <p:spTgt spid="2">
                                            <p:graphicEl>
                                              <a:dgm id="{B483AB8E-7F68-45C7-8005-B193BEFB4A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1092146-B1DB-4A8D-A44D-9EF5DE0B05B4}"/>
                                            </p:graphicEl>
                                          </p:spTgt>
                                        </p:tgtEl>
                                        <p:attrNameLst>
                                          <p:attrName>style.visibility</p:attrName>
                                        </p:attrNameLst>
                                      </p:cBhvr>
                                      <p:to>
                                        <p:strVal val="visible"/>
                                      </p:to>
                                    </p:set>
                                    <p:animEffect transition="in" filter="fade">
                                      <p:cBhvr>
                                        <p:cTn id="15" dur="500"/>
                                        <p:tgtEl>
                                          <p:spTgt spid="2">
                                            <p:graphicEl>
                                              <a:dgm id="{C1092146-B1DB-4A8D-A44D-9EF5DE0B05B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2D6A5C9-C782-4569-9831-185A38A5ABDF}"/>
                                            </p:graphicEl>
                                          </p:spTgt>
                                        </p:tgtEl>
                                        <p:attrNameLst>
                                          <p:attrName>style.visibility</p:attrName>
                                        </p:attrNameLst>
                                      </p:cBhvr>
                                      <p:to>
                                        <p:strVal val="visible"/>
                                      </p:to>
                                    </p:set>
                                    <p:animEffect transition="in" filter="fade">
                                      <p:cBhvr>
                                        <p:cTn id="20" dur="500"/>
                                        <p:tgtEl>
                                          <p:spTgt spid="2">
                                            <p:graphicEl>
                                              <a:dgm id="{12D6A5C9-C782-4569-9831-185A38A5ABD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4B32C4D-6069-403A-98AE-44A0CF9AE29B}"/>
                                            </p:graphicEl>
                                          </p:spTgt>
                                        </p:tgtEl>
                                        <p:attrNameLst>
                                          <p:attrName>style.visibility</p:attrName>
                                        </p:attrNameLst>
                                      </p:cBhvr>
                                      <p:to>
                                        <p:strVal val="visible"/>
                                      </p:to>
                                    </p:set>
                                    <p:animEffect transition="in" filter="fade">
                                      <p:cBhvr>
                                        <p:cTn id="23" dur="500"/>
                                        <p:tgtEl>
                                          <p:spTgt spid="2">
                                            <p:graphicEl>
                                              <a:dgm id="{94B32C4D-6069-403A-98AE-44A0CF9AE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C8DDD9-9128-439E-8D2B-26FC91D9271B}"/>
              </a:ext>
            </a:extLst>
          </p:cNvPr>
          <p:cNvSpPr>
            <a:spLocks noGrp="1"/>
          </p:cNvSpPr>
          <p:nvPr>
            <p:ph type="title"/>
          </p:nvPr>
        </p:nvSpPr>
        <p:spPr>
          <a:xfrm>
            <a:off x="2152650" y="365127"/>
            <a:ext cx="7886700" cy="673669"/>
          </a:xfrm>
          <a:solidFill>
            <a:srgbClr val="002060"/>
          </a:solidFill>
        </p:spPr>
        <p:txBody>
          <a:bodyPr>
            <a:normAutofit/>
          </a:bodyPr>
          <a:lstStyle/>
          <a:p>
            <a:pPr algn="ctr"/>
            <a:r>
              <a:rPr lang="en-GB" sz="3600" b="1" dirty="0">
                <a:solidFill>
                  <a:schemeClr val="bg1"/>
                </a:solidFill>
                <a:latin typeface="+mn-lt"/>
              </a:rPr>
              <a:t>MOPI</a:t>
            </a:r>
          </a:p>
        </p:txBody>
      </p:sp>
      <p:graphicFrame>
        <p:nvGraphicFramePr>
          <p:cNvPr id="5" name="Diagram 4">
            <a:extLst>
              <a:ext uri="{FF2B5EF4-FFF2-40B4-BE49-F238E27FC236}">
                <a16:creationId xmlns:a16="http://schemas.microsoft.com/office/drawing/2014/main" id="{DA484158-FD19-4D2B-938D-0F9C58E9C581}"/>
              </a:ext>
            </a:extLst>
          </p:cNvPr>
          <p:cNvGraphicFramePr/>
          <p:nvPr/>
        </p:nvGraphicFramePr>
        <p:xfrm>
          <a:off x="1883532" y="832589"/>
          <a:ext cx="8424936" cy="236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FAD25CF1-9664-4460-A7B8-95B3CA02FF57}"/>
              </a:ext>
            </a:extLst>
          </p:cNvPr>
          <p:cNvGraphicFramePr/>
          <p:nvPr/>
        </p:nvGraphicFramePr>
        <p:xfrm>
          <a:off x="2390934" y="3380753"/>
          <a:ext cx="712879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01203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92F4528-C94B-4DD8-A866-CA6AA95686E2}"/>
                                            </p:graphicEl>
                                          </p:spTgt>
                                        </p:tgtEl>
                                        <p:attrNameLst>
                                          <p:attrName>style.visibility</p:attrName>
                                        </p:attrNameLst>
                                      </p:cBhvr>
                                      <p:to>
                                        <p:strVal val="visible"/>
                                      </p:to>
                                    </p:set>
                                    <p:animEffect transition="in" filter="fade">
                                      <p:cBhvr>
                                        <p:cTn id="7" dur="500"/>
                                        <p:tgtEl>
                                          <p:spTgt spid="5">
                                            <p:graphicEl>
                                              <a:dgm id="{792F4528-C94B-4DD8-A866-CA6AA95686E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BAB21607-5C3B-4898-8543-DB3DB0941C9B}"/>
                                            </p:graphicEl>
                                          </p:spTgt>
                                        </p:tgtEl>
                                        <p:attrNameLst>
                                          <p:attrName>style.visibility</p:attrName>
                                        </p:attrNameLst>
                                      </p:cBhvr>
                                      <p:to>
                                        <p:strVal val="visible"/>
                                      </p:to>
                                    </p:set>
                                    <p:animEffect transition="in" filter="fade">
                                      <p:cBhvr>
                                        <p:cTn id="10" dur="500"/>
                                        <p:tgtEl>
                                          <p:spTgt spid="5">
                                            <p:graphicEl>
                                              <a:dgm id="{BAB21607-5C3B-4898-8543-DB3DB0941C9B}"/>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EF5349CE-0196-48B8-809C-6D71597A107E}"/>
                                            </p:graphicEl>
                                          </p:spTgt>
                                        </p:tgtEl>
                                        <p:attrNameLst>
                                          <p:attrName>style.visibility</p:attrName>
                                        </p:attrNameLst>
                                      </p:cBhvr>
                                      <p:to>
                                        <p:strVal val="visible"/>
                                      </p:to>
                                    </p:set>
                                    <p:animEffect transition="in" filter="fade">
                                      <p:cBhvr>
                                        <p:cTn id="13" dur="500"/>
                                        <p:tgtEl>
                                          <p:spTgt spid="5">
                                            <p:graphicEl>
                                              <a:dgm id="{EF5349CE-0196-48B8-809C-6D71597A107E}"/>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graphicEl>
                                              <a:dgm id="{D0939FD7-1965-4C9B-AA15-CB6363A01B34}"/>
                                            </p:graphicEl>
                                          </p:spTgt>
                                        </p:tgtEl>
                                        <p:attrNameLst>
                                          <p:attrName>style.visibility</p:attrName>
                                        </p:attrNameLst>
                                      </p:cBhvr>
                                      <p:to>
                                        <p:strVal val="visible"/>
                                      </p:to>
                                    </p:set>
                                    <p:animEffect transition="in" filter="fade">
                                      <p:cBhvr>
                                        <p:cTn id="18" dur="500"/>
                                        <p:tgtEl>
                                          <p:spTgt spid="6">
                                            <p:graphicEl>
                                              <a:dgm id="{D0939FD7-1965-4C9B-AA15-CB6363A01B34}"/>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graphicEl>
                                              <a:dgm id="{6ED2472E-9090-4998-AB01-05E100ADDFA5}"/>
                                            </p:graphicEl>
                                          </p:spTgt>
                                        </p:tgtEl>
                                        <p:attrNameLst>
                                          <p:attrName>style.visibility</p:attrName>
                                        </p:attrNameLst>
                                      </p:cBhvr>
                                      <p:to>
                                        <p:strVal val="visible"/>
                                      </p:to>
                                    </p:set>
                                    <p:animEffect transition="in" filter="fade">
                                      <p:cBhvr>
                                        <p:cTn id="23" dur="500"/>
                                        <p:tgtEl>
                                          <p:spTgt spid="6">
                                            <p:graphicEl>
                                              <a:dgm id="{6ED2472E-9090-4998-AB01-05E100ADDF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1C7E390-3490-4435-9133-90D0F17F99EE}"/>
                                            </p:graphicEl>
                                          </p:spTgt>
                                        </p:tgtEl>
                                        <p:attrNameLst>
                                          <p:attrName>style.visibility</p:attrName>
                                        </p:attrNameLst>
                                      </p:cBhvr>
                                      <p:to>
                                        <p:strVal val="visible"/>
                                      </p:to>
                                    </p:set>
                                    <p:animEffect transition="in" filter="fade">
                                      <p:cBhvr>
                                        <p:cTn id="28" dur="500"/>
                                        <p:tgtEl>
                                          <p:spTgt spid="6">
                                            <p:graphicEl>
                                              <a:dgm id="{A1C7E390-3490-4435-9133-90D0F17F99EE}"/>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57633718-6309-4D45-8845-F1657EDBC332}"/>
                                            </p:graphicEl>
                                          </p:spTgt>
                                        </p:tgtEl>
                                        <p:attrNameLst>
                                          <p:attrName>style.visibility</p:attrName>
                                        </p:attrNameLst>
                                      </p:cBhvr>
                                      <p:to>
                                        <p:strVal val="visible"/>
                                      </p:to>
                                    </p:set>
                                    <p:animEffect transition="in" filter="fade">
                                      <p:cBhvr>
                                        <p:cTn id="33" dur="500"/>
                                        <p:tgtEl>
                                          <p:spTgt spid="6">
                                            <p:graphicEl>
                                              <a:dgm id="{57633718-6309-4D45-8845-F1657EDBC3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Graphic spid="6"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a:spLocks noChangeArrowheads="1"/>
          </p:cNvSpPr>
          <p:nvPr/>
        </p:nvSpPr>
        <p:spPr bwMode="auto">
          <a:xfrm>
            <a:off x="2387588" y="404665"/>
            <a:ext cx="7344816"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Review for Retention</a:t>
            </a:r>
          </a:p>
        </p:txBody>
      </p:sp>
      <p:sp>
        <p:nvSpPr>
          <p:cNvPr id="2" name="Scroll: Horizontal 1">
            <a:extLst>
              <a:ext uri="{FF2B5EF4-FFF2-40B4-BE49-F238E27FC236}">
                <a16:creationId xmlns:a16="http://schemas.microsoft.com/office/drawing/2014/main" id="{133F405C-D968-4234-8902-F29F0A3C0725}"/>
              </a:ext>
            </a:extLst>
          </p:cNvPr>
          <p:cNvSpPr/>
          <p:nvPr/>
        </p:nvSpPr>
        <p:spPr>
          <a:xfrm>
            <a:off x="2693622" y="1577279"/>
            <a:ext cx="6804756" cy="3528392"/>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Reviewing information held by forces to determine its adequacy &amp; continuing necessity for a policing purpose is a reliable means of meeting the Data Protection Act 2018</a:t>
            </a:r>
          </a:p>
        </p:txBody>
      </p:sp>
    </p:spTree>
    <p:extLst>
      <p:ext uri="{BB962C8B-B14F-4D97-AF65-F5344CB8AC3E}">
        <p14:creationId xmlns:p14="http://schemas.microsoft.com/office/powerpoint/2010/main" val="319986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260649"/>
            <a:ext cx="8229600" cy="646331"/>
          </a:xfrm>
          <a:prstGeom prst="rect">
            <a:avLst/>
          </a:prstGeom>
          <a:solidFill>
            <a:srgbClr val="002060">
              <a:alpha val="52447"/>
            </a:srgb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Sources of Information and Intelligence</a:t>
            </a:r>
          </a:p>
        </p:txBody>
      </p:sp>
      <p:graphicFrame>
        <p:nvGraphicFramePr>
          <p:cNvPr id="2" name="Diagram 1">
            <a:extLst>
              <a:ext uri="{FF2B5EF4-FFF2-40B4-BE49-F238E27FC236}">
                <a16:creationId xmlns:a16="http://schemas.microsoft.com/office/drawing/2014/main" id="{5D475EFB-5F2D-431B-9C50-D587AE1A8917}"/>
              </a:ext>
            </a:extLst>
          </p:cNvPr>
          <p:cNvGraphicFramePr/>
          <p:nvPr/>
        </p:nvGraphicFramePr>
        <p:xfrm>
          <a:off x="201386" y="1772815"/>
          <a:ext cx="82296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Impact of technology on police personality - iPleaders">
            <a:extLst>
              <a:ext uri="{FF2B5EF4-FFF2-40B4-BE49-F238E27FC236}">
                <a16:creationId xmlns:a16="http://schemas.microsoft.com/office/drawing/2014/main" id="{770BC4CA-7005-9D4A-8314-AF21C1631D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21271" y="4870450"/>
            <a:ext cx="2794210" cy="157933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ome - Communicating securely with our partners">
            <a:extLst>
              <a:ext uri="{FF2B5EF4-FFF2-40B4-BE49-F238E27FC236}">
                <a16:creationId xmlns:a16="http://schemas.microsoft.com/office/drawing/2014/main" id="{4FD260A0-F436-844F-9ED8-409ED4A73E1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30129" y="1987550"/>
            <a:ext cx="3022600" cy="269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602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2CB1514-0C7E-4DAF-A2B0-C79D35D0DDC7}"/>
                                            </p:graphicEl>
                                          </p:spTgt>
                                        </p:tgtEl>
                                        <p:attrNameLst>
                                          <p:attrName>style.visibility</p:attrName>
                                        </p:attrNameLst>
                                      </p:cBhvr>
                                      <p:to>
                                        <p:strVal val="visible"/>
                                      </p:to>
                                    </p:set>
                                    <p:animEffect transition="in" filter="fade">
                                      <p:cBhvr>
                                        <p:cTn id="7" dur="500"/>
                                        <p:tgtEl>
                                          <p:spTgt spid="2">
                                            <p:graphicEl>
                                              <a:dgm id="{12CB1514-0C7E-4DAF-A2B0-C79D35D0DDC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6D11DD-5244-4D05-B62B-F13FF575EAA8}"/>
                                            </p:graphicEl>
                                          </p:spTgt>
                                        </p:tgtEl>
                                        <p:attrNameLst>
                                          <p:attrName>style.visibility</p:attrName>
                                        </p:attrNameLst>
                                      </p:cBhvr>
                                      <p:to>
                                        <p:strVal val="visible"/>
                                      </p:to>
                                    </p:set>
                                    <p:animEffect transition="in" filter="fade">
                                      <p:cBhvr>
                                        <p:cTn id="12" dur="500"/>
                                        <p:tgtEl>
                                          <p:spTgt spid="2">
                                            <p:graphicEl>
                                              <a:dgm id="{4B6D11DD-5244-4D05-B62B-F13FF575EA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E43CAEE-CB96-4647-976F-5ECE17A633E2}"/>
                                            </p:graphicEl>
                                          </p:spTgt>
                                        </p:tgtEl>
                                        <p:attrNameLst>
                                          <p:attrName>style.visibility</p:attrName>
                                        </p:attrNameLst>
                                      </p:cBhvr>
                                      <p:to>
                                        <p:strVal val="visible"/>
                                      </p:to>
                                    </p:set>
                                    <p:animEffect transition="in" filter="fade">
                                      <p:cBhvr>
                                        <p:cTn id="15" dur="500"/>
                                        <p:tgtEl>
                                          <p:spTgt spid="2">
                                            <p:graphicEl>
                                              <a:dgm id="{0E43CAEE-CB96-4647-976F-5ECE17A633E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8AAF970-3A51-4BA9-BCE1-AC6B6A076176}"/>
                                            </p:graphicEl>
                                          </p:spTgt>
                                        </p:tgtEl>
                                        <p:attrNameLst>
                                          <p:attrName>style.visibility</p:attrName>
                                        </p:attrNameLst>
                                      </p:cBhvr>
                                      <p:to>
                                        <p:strVal val="visible"/>
                                      </p:to>
                                    </p:set>
                                    <p:animEffect transition="in" filter="fade">
                                      <p:cBhvr>
                                        <p:cTn id="20" dur="500"/>
                                        <p:tgtEl>
                                          <p:spTgt spid="2">
                                            <p:graphicEl>
                                              <a:dgm id="{B8AAF970-3A51-4BA9-BCE1-AC6B6A07617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4FE7E4-E1A5-4A26-A53A-C5094B7126BD}"/>
                                            </p:graphicEl>
                                          </p:spTgt>
                                        </p:tgtEl>
                                        <p:attrNameLst>
                                          <p:attrName>style.visibility</p:attrName>
                                        </p:attrNameLst>
                                      </p:cBhvr>
                                      <p:to>
                                        <p:strVal val="visible"/>
                                      </p:to>
                                    </p:set>
                                    <p:animEffect transition="in" filter="fade">
                                      <p:cBhvr>
                                        <p:cTn id="23" dur="500"/>
                                        <p:tgtEl>
                                          <p:spTgt spid="2">
                                            <p:graphicEl>
                                              <a:dgm id="{6A4FE7E4-E1A5-4A26-A53A-C5094B7126B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9450A9F-AAA0-43E5-8D55-6FA70FDDB685}"/>
                                            </p:graphicEl>
                                          </p:spTgt>
                                        </p:tgtEl>
                                        <p:attrNameLst>
                                          <p:attrName>style.visibility</p:attrName>
                                        </p:attrNameLst>
                                      </p:cBhvr>
                                      <p:to>
                                        <p:strVal val="visible"/>
                                      </p:to>
                                    </p:set>
                                    <p:animEffect transition="in" filter="fade">
                                      <p:cBhvr>
                                        <p:cTn id="28" dur="500"/>
                                        <p:tgtEl>
                                          <p:spTgt spid="2">
                                            <p:graphicEl>
                                              <a:dgm id="{99450A9F-AAA0-43E5-8D55-6FA70FDDB68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829CE5CD-687F-49B5-8883-C36B3B8A53A6}"/>
                                            </p:graphicEl>
                                          </p:spTgt>
                                        </p:tgtEl>
                                        <p:attrNameLst>
                                          <p:attrName>style.visibility</p:attrName>
                                        </p:attrNameLst>
                                      </p:cBhvr>
                                      <p:to>
                                        <p:strVal val="visible"/>
                                      </p:to>
                                    </p:set>
                                    <p:animEffect transition="in" filter="fade">
                                      <p:cBhvr>
                                        <p:cTn id="31" dur="500"/>
                                        <p:tgtEl>
                                          <p:spTgt spid="2">
                                            <p:graphicEl>
                                              <a:dgm id="{829CE5CD-687F-49B5-8883-C36B3B8A53A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78ADA121-3C4A-46A4-8B05-904CF0AE142D}"/>
                                            </p:graphicEl>
                                          </p:spTgt>
                                        </p:tgtEl>
                                        <p:attrNameLst>
                                          <p:attrName>style.visibility</p:attrName>
                                        </p:attrNameLst>
                                      </p:cBhvr>
                                      <p:to>
                                        <p:strVal val="visible"/>
                                      </p:to>
                                    </p:set>
                                    <p:animEffect transition="in" filter="fade">
                                      <p:cBhvr>
                                        <p:cTn id="36" dur="500"/>
                                        <p:tgtEl>
                                          <p:spTgt spid="2">
                                            <p:graphicEl>
                                              <a:dgm id="{78ADA121-3C4A-46A4-8B05-904CF0AE142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43E55503-D81F-444E-9A0C-5BCA44620701}"/>
                                            </p:graphicEl>
                                          </p:spTgt>
                                        </p:tgtEl>
                                        <p:attrNameLst>
                                          <p:attrName>style.visibility</p:attrName>
                                        </p:attrNameLst>
                                      </p:cBhvr>
                                      <p:to>
                                        <p:strVal val="visible"/>
                                      </p:to>
                                    </p:set>
                                    <p:animEffect transition="in" filter="fade">
                                      <p:cBhvr>
                                        <p:cTn id="39" dur="500"/>
                                        <p:tgtEl>
                                          <p:spTgt spid="2">
                                            <p:graphicEl>
                                              <a:dgm id="{43E55503-D81F-444E-9A0C-5BCA44620701}"/>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917C403-3A96-4B9D-97DD-D658B201181D}"/>
                                            </p:graphicEl>
                                          </p:spTgt>
                                        </p:tgtEl>
                                        <p:attrNameLst>
                                          <p:attrName>style.visibility</p:attrName>
                                        </p:attrNameLst>
                                      </p:cBhvr>
                                      <p:to>
                                        <p:strVal val="visible"/>
                                      </p:to>
                                    </p:set>
                                    <p:animEffect transition="in" filter="fade">
                                      <p:cBhvr>
                                        <p:cTn id="44" dur="500"/>
                                        <p:tgtEl>
                                          <p:spTgt spid="2">
                                            <p:graphicEl>
                                              <a:dgm id="{0917C403-3A96-4B9D-97DD-D658B201181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FE94405-7E77-4DB9-8A4A-210C1C1FB49C}"/>
                                            </p:graphicEl>
                                          </p:spTgt>
                                        </p:tgtEl>
                                        <p:attrNameLst>
                                          <p:attrName>style.visibility</p:attrName>
                                        </p:attrNameLst>
                                      </p:cBhvr>
                                      <p:to>
                                        <p:strVal val="visible"/>
                                      </p:to>
                                    </p:set>
                                    <p:animEffect transition="in" filter="fade">
                                      <p:cBhvr>
                                        <p:cTn id="47" dur="500"/>
                                        <p:tgtEl>
                                          <p:spTgt spid="2">
                                            <p:graphicEl>
                                              <a:dgm id="{2FE94405-7E77-4DB9-8A4A-210C1C1FB49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55E7B90-5736-4B57-A6EE-0301F1127776}"/>
                                            </p:graphicEl>
                                          </p:spTgt>
                                        </p:tgtEl>
                                        <p:attrNameLst>
                                          <p:attrName>style.visibility</p:attrName>
                                        </p:attrNameLst>
                                      </p:cBhvr>
                                      <p:to>
                                        <p:strVal val="visible"/>
                                      </p:to>
                                    </p:set>
                                    <p:animEffect transition="in" filter="fade">
                                      <p:cBhvr>
                                        <p:cTn id="52" dur="500"/>
                                        <p:tgtEl>
                                          <p:spTgt spid="2">
                                            <p:graphicEl>
                                              <a:dgm id="{C55E7B90-5736-4B57-A6EE-0301F112777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26CCC6D6-604B-42B7-82AB-0B4C2AA99BA4}"/>
                                            </p:graphicEl>
                                          </p:spTgt>
                                        </p:tgtEl>
                                        <p:attrNameLst>
                                          <p:attrName>style.visibility</p:attrName>
                                        </p:attrNameLst>
                                      </p:cBhvr>
                                      <p:to>
                                        <p:strVal val="visible"/>
                                      </p:to>
                                    </p:set>
                                    <p:animEffect transition="in" filter="fade">
                                      <p:cBhvr>
                                        <p:cTn id="55" dur="500"/>
                                        <p:tgtEl>
                                          <p:spTgt spid="2">
                                            <p:graphicEl>
                                              <a:dgm id="{26CCC6D6-604B-42B7-82AB-0B4C2AA99BA4}"/>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4F51312-D099-4DB1-B218-46653574CAD4}"/>
                                            </p:graphicEl>
                                          </p:spTgt>
                                        </p:tgtEl>
                                        <p:attrNameLst>
                                          <p:attrName>style.visibility</p:attrName>
                                        </p:attrNameLst>
                                      </p:cBhvr>
                                      <p:to>
                                        <p:strVal val="visible"/>
                                      </p:to>
                                    </p:set>
                                    <p:animEffect transition="in" filter="fade">
                                      <p:cBhvr>
                                        <p:cTn id="60" dur="500"/>
                                        <p:tgtEl>
                                          <p:spTgt spid="2">
                                            <p:graphicEl>
                                              <a:dgm id="{54F51312-D099-4DB1-B218-46653574CAD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D9EB9BFE-944E-4172-8FB1-21AB6438E143}"/>
                                            </p:graphicEl>
                                          </p:spTgt>
                                        </p:tgtEl>
                                        <p:attrNameLst>
                                          <p:attrName>style.visibility</p:attrName>
                                        </p:attrNameLst>
                                      </p:cBhvr>
                                      <p:to>
                                        <p:strVal val="visible"/>
                                      </p:to>
                                    </p:set>
                                    <p:animEffect transition="in" filter="fade">
                                      <p:cBhvr>
                                        <p:cTn id="63" dur="500"/>
                                        <p:tgtEl>
                                          <p:spTgt spid="2">
                                            <p:graphicEl>
                                              <a:dgm id="{D9EB9BFE-944E-4172-8FB1-21AB6438E1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332657"/>
            <a:ext cx="8229600" cy="646331"/>
          </a:xfrm>
          <a:prstGeom prst="rect">
            <a:avLst/>
          </a:prstGeom>
          <a:solidFill>
            <a:schemeClr val="accent6">
              <a:alpha val="46385"/>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Police National Database (PND</a:t>
            </a:r>
            <a:r>
              <a:rPr lang="en-GB" altLang="en-US" sz="3200" b="1" dirty="0">
                <a:solidFill>
                  <a:schemeClr val="bg1"/>
                </a:solidFill>
              </a:rPr>
              <a:t>)</a:t>
            </a:r>
          </a:p>
        </p:txBody>
      </p:sp>
      <p:pic>
        <p:nvPicPr>
          <p:cNvPr id="10242" name="Picture 2" descr="Remove innocent people from Police National Database | OBV">
            <a:extLst>
              <a:ext uri="{FF2B5EF4-FFF2-40B4-BE49-F238E27FC236}">
                <a16:creationId xmlns:a16="http://schemas.microsoft.com/office/drawing/2014/main" id="{3DBB9704-1238-3B44-827F-01F172B9B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4228" y="2116629"/>
            <a:ext cx="3479800" cy="2286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48970C-9410-3E40-B697-7B46C23C2C5D}"/>
              </a:ext>
            </a:extLst>
          </p:cNvPr>
          <p:cNvSpPr txBox="1"/>
          <p:nvPr/>
        </p:nvSpPr>
        <p:spPr>
          <a:xfrm>
            <a:off x="457200" y="4654677"/>
            <a:ext cx="6384470" cy="461665"/>
          </a:xfrm>
          <a:prstGeom prst="rect">
            <a:avLst/>
          </a:prstGeom>
          <a:noFill/>
        </p:spPr>
        <p:txBody>
          <a:bodyPr wrap="square">
            <a:spAutoFit/>
          </a:bodyPr>
          <a:lstStyle/>
          <a:p>
            <a:r>
              <a:rPr lang="en-GB" sz="2400" dirty="0">
                <a:solidFill>
                  <a:schemeClr val="tx1"/>
                </a:solidFill>
              </a:rPr>
              <a:t>Information from 3x5x2 may be entered on PND</a:t>
            </a:r>
          </a:p>
        </p:txBody>
      </p:sp>
      <p:sp>
        <p:nvSpPr>
          <p:cNvPr id="8" name="TextBox 7">
            <a:extLst>
              <a:ext uri="{FF2B5EF4-FFF2-40B4-BE49-F238E27FC236}">
                <a16:creationId xmlns:a16="http://schemas.microsoft.com/office/drawing/2014/main" id="{9CA2038B-95CA-554F-9309-FCCD63CC75C0}"/>
              </a:ext>
            </a:extLst>
          </p:cNvPr>
          <p:cNvSpPr txBox="1"/>
          <p:nvPr/>
        </p:nvSpPr>
        <p:spPr>
          <a:xfrm>
            <a:off x="457200" y="3429000"/>
            <a:ext cx="7633606" cy="461665"/>
          </a:xfrm>
          <a:prstGeom prst="rect">
            <a:avLst/>
          </a:prstGeom>
          <a:noFill/>
        </p:spPr>
        <p:txBody>
          <a:bodyPr wrap="square">
            <a:spAutoFit/>
          </a:bodyPr>
          <a:lstStyle/>
          <a:p>
            <a:r>
              <a:rPr lang="en-GB" sz="2400" dirty="0">
                <a:solidFill>
                  <a:schemeClr val="tx1"/>
                </a:solidFill>
              </a:rPr>
              <a:t>Updated in “near real time”</a:t>
            </a:r>
          </a:p>
        </p:txBody>
      </p:sp>
      <p:sp>
        <p:nvSpPr>
          <p:cNvPr id="10" name="TextBox 9">
            <a:extLst>
              <a:ext uri="{FF2B5EF4-FFF2-40B4-BE49-F238E27FC236}">
                <a16:creationId xmlns:a16="http://schemas.microsoft.com/office/drawing/2014/main" id="{DC4E1124-7009-0046-A1CB-9951FCBA3180}"/>
              </a:ext>
            </a:extLst>
          </p:cNvPr>
          <p:cNvSpPr txBox="1"/>
          <p:nvPr/>
        </p:nvSpPr>
        <p:spPr>
          <a:xfrm>
            <a:off x="457200" y="1837257"/>
            <a:ext cx="6237514" cy="830997"/>
          </a:xfrm>
          <a:prstGeom prst="rect">
            <a:avLst/>
          </a:prstGeom>
          <a:noFill/>
        </p:spPr>
        <p:txBody>
          <a:bodyPr wrap="square">
            <a:spAutoFit/>
          </a:bodyPr>
          <a:lstStyle/>
          <a:p>
            <a:r>
              <a:rPr lang="en-GB" sz="2400" dirty="0">
                <a:solidFill>
                  <a:schemeClr val="tx1"/>
                </a:solidFill>
              </a:rPr>
              <a:t>Allows the Police Service to share, access &amp; search local force information on a national basis</a:t>
            </a:r>
          </a:p>
        </p:txBody>
      </p:sp>
    </p:spTree>
    <p:extLst>
      <p:ext uri="{BB962C8B-B14F-4D97-AF65-F5344CB8AC3E}">
        <p14:creationId xmlns:p14="http://schemas.microsoft.com/office/powerpoint/2010/main" val="1670737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0" y="332656"/>
            <a:ext cx="8568952" cy="646331"/>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PND Benefits</a:t>
            </a:r>
          </a:p>
        </p:txBody>
      </p:sp>
      <p:graphicFrame>
        <p:nvGraphicFramePr>
          <p:cNvPr id="2" name="Diagram 1">
            <a:extLst>
              <a:ext uri="{FF2B5EF4-FFF2-40B4-BE49-F238E27FC236}">
                <a16:creationId xmlns:a16="http://schemas.microsoft.com/office/drawing/2014/main" id="{9C18F3C8-AD4F-402E-B5F4-D6B2AB8CF959}"/>
              </a:ext>
            </a:extLst>
          </p:cNvPr>
          <p:cNvGraphicFramePr/>
          <p:nvPr/>
        </p:nvGraphicFramePr>
        <p:xfrm>
          <a:off x="1684243" y="1537565"/>
          <a:ext cx="8358844" cy="4622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7563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A13089-9D82-4108-82BD-ACADF46DCAE7}"/>
                                            </p:graphicEl>
                                          </p:spTgt>
                                        </p:tgtEl>
                                        <p:attrNameLst>
                                          <p:attrName>style.visibility</p:attrName>
                                        </p:attrNameLst>
                                      </p:cBhvr>
                                      <p:to>
                                        <p:strVal val="visible"/>
                                      </p:to>
                                    </p:set>
                                    <p:animEffect transition="in" filter="fade">
                                      <p:cBhvr>
                                        <p:cTn id="7" dur="500"/>
                                        <p:tgtEl>
                                          <p:spTgt spid="2">
                                            <p:graphicEl>
                                              <a:dgm id="{CCA13089-9D82-4108-82BD-ACADF46DCA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6A351ED-96FC-422C-9AF6-3FE89C3808A8}"/>
                                            </p:graphicEl>
                                          </p:spTgt>
                                        </p:tgtEl>
                                        <p:attrNameLst>
                                          <p:attrName>style.visibility</p:attrName>
                                        </p:attrNameLst>
                                      </p:cBhvr>
                                      <p:to>
                                        <p:strVal val="visible"/>
                                      </p:to>
                                    </p:set>
                                    <p:animEffect transition="in" filter="fade">
                                      <p:cBhvr>
                                        <p:cTn id="12" dur="500"/>
                                        <p:tgtEl>
                                          <p:spTgt spid="2">
                                            <p:graphicEl>
                                              <a:dgm id="{06A351ED-96FC-422C-9AF6-3FE89C3808A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018959B-D057-4802-BF2F-72A39018EF0B}"/>
                                            </p:graphicEl>
                                          </p:spTgt>
                                        </p:tgtEl>
                                        <p:attrNameLst>
                                          <p:attrName>style.visibility</p:attrName>
                                        </p:attrNameLst>
                                      </p:cBhvr>
                                      <p:to>
                                        <p:strVal val="visible"/>
                                      </p:to>
                                    </p:set>
                                    <p:animEffect transition="in" filter="fade">
                                      <p:cBhvr>
                                        <p:cTn id="15" dur="500"/>
                                        <p:tgtEl>
                                          <p:spTgt spid="2">
                                            <p:graphicEl>
                                              <a:dgm id="{E018959B-D057-4802-BF2F-72A39018EF0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B72BD35-B73A-4C0E-A9F6-C97A5B31C6D1}"/>
                                            </p:graphicEl>
                                          </p:spTgt>
                                        </p:tgtEl>
                                        <p:attrNameLst>
                                          <p:attrName>style.visibility</p:attrName>
                                        </p:attrNameLst>
                                      </p:cBhvr>
                                      <p:to>
                                        <p:strVal val="visible"/>
                                      </p:to>
                                    </p:set>
                                    <p:animEffect transition="in" filter="fade">
                                      <p:cBhvr>
                                        <p:cTn id="20" dur="500"/>
                                        <p:tgtEl>
                                          <p:spTgt spid="2">
                                            <p:graphicEl>
                                              <a:dgm id="{AB72BD35-B73A-4C0E-A9F6-C97A5B31C6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F7504-77FC-4334-93B0-B404855B66E9}"/>
                                            </p:graphicEl>
                                          </p:spTgt>
                                        </p:tgtEl>
                                        <p:attrNameLst>
                                          <p:attrName>style.visibility</p:attrName>
                                        </p:attrNameLst>
                                      </p:cBhvr>
                                      <p:to>
                                        <p:strVal val="visible"/>
                                      </p:to>
                                    </p:set>
                                    <p:animEffect transition="in" filter="fade">
                                      <p:cBhvr>
                                        <p:cTn id="23" dur="500"/>
                                        <p:tgtEl>
                                          <p:spTgt spid="2">
                                            <p:graphicEl>
                                              <a:dgm id="{6A6F7504-77FC-4334-93B0-B404855B66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5D0CF90-D85D-447A-82E7-BF1A3F1870DF}"/>
                                            </p:graphicEl>
                                          </p:spTgt>
                                        </p:tgtEl>
                                        <p:attrNameLst>
                                          <p:attrName>style.visibility</p:attrName>
                                        </p:attrNameLst>
                                      </p:cBhvr>
                                      <p:to>
                                        <p:strVal val="visible"/>
                                      </p:to>
                                    </p:set>
                                    <p:animEffect transition="in" filter="fade">
                                      <p:cBhvr>
                                        <p:cTn id="28" dur="500"/>
                                        <p:tgtEl>
                                          <p:spTgt spid="2">
                                            <p:graphicEl>
                                              <a:dgm id="{C5D0CF90-D85D-447A-82E7-BF1A3F1870D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6D01F50-1681-42C0-AAEB-6C24AD960E2D}"/>
                                            </p:graphicEl>
                                          </p:spTgt>
                                        </p:tgtEl>
                                        <p:attrNameLst>
                                          <p:attrName>style.visibility</p:attrName>
                                        </p:attrNameLst>
                                      </p:cBhvr>
                                      <p:to>
                                        <p:strVal val="visible"/>
                                      </p:to>
                                    </p:set>
                                    <p:animEffect transition="in" filter="fade">
                                      <p:cBhvr>
                                        <p:cTn id="31" dur="500"/>
                                        <p:tgtEl>
                                          <p:spTgt spid="2">
                                            <p:graphicEl>
                                              <a:dgm id="{B6D01F50-1681-42C0-AAEB-6C24AD960E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D836629-9831-4B70-81A9-9556D3E706F3}"/>
                                            </p:graphicEl>
                                          </p:spTgt>
                                        </p:tgtEl>
                                        <p:attrNameLst>
                                          <p:attrName>style.visibility</p:attrName>
                                        </p:attrNameLst>
                                      </p:cBhvr>
                                      <p:to>
                                        <p:strVal val="visible"/>
                                      </p:to>
                                    </p:set>
                                    <p:animEffect transition="in" filter="fade">
                                      <p:cBhvr>
                                        <p:cTn id="36" dur="500"/>
                                        <p:tgtEl>
                                          <p:spTgt spid="2">
                                            <p:graphicEl>
                                              <a:dgm id="{AD836629-9831-4B70-81A9-9556D3E706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AE8C20D-D984-4557-86B2-B25A20E06734}"/>
                                            </p:graphicEl>
                                          </p:spTgt>
                                        </p:tgtEl>
                                        <p:attrNameLst>
                                          <p:attrName>style.visibility</p:attrName>
                                        </p:attrNameLst>
                                      </p:cBhvr>
                                      <p:to>
                                        <p:strVal val="visible"/>
                                      </p:to>
                                    </p:set>
                                    <p:animEffect transition="in" filter="fade">
                                      <p:cBhvr>
                                        <p:cTn id="39" dur="500"/>
                                        <p:tgtEl>
                                          <p:spTgt spid="2">
                                            <p:graphicEl>
                                              <a:dgm id="{0AE8C20D-D984-4557-86B2-B25A20E067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91544" y="357758"/>
            <a:ext cx="8352928" cy="648072"/>
          </a:xfrm>
          <a:prstGeom prst="rect">
            <a:avLst/>
          </a:prstGeom>
          <a:solidFill>
            <a:srgbClr val="00B05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PND</a:t>
            </a:r>
          </a:p>
        </p:txBody>
      </p:sp>
      <p:sp>
        <p:nvSpPr>
          <p:cNvPr id="2" name="Rectangle 1">
            <a:extLst>
              <a:ext uri="{FF2B5EF4-FFF2-40B4-BE49-F238E27FC236}">
                <a16:creationId xmlns:a16="http://schemas.microsoft.com/office/drawing/2014/main" id="{53FE5494-EA5C-4F24-A504-5077977DAD94}"/>
              </a:ext>
            </a:extLst>
          </p:cNvPr>
          <p:cNvSpPr/>
          <p:nvPr/>
        </p:nvSpPr>
        <p:spPr>
          <a:xfrm>
            <a:off x="1991544" y="1127660"/>
            <a:ext cx="8352928" cy="756084"/>
          </a:xfrm>
          <a:prstGeom prst="rect">
            <a:avLst/>
          </a:prstGeom>
          <a:solidFill>
            <a:schemeClr val="accent5"/>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Witness data should </a:t>
            </a:r>
            <a:r>
              <a:rPr lang="en-GB" sz="2400" b="1" i="1" u="sng" dirty="0">
                <a:solidFill>
                  <a:schemeClr val="tx1"/>
                </a:solidFill>
              </a:rPr>
              <a:t>not</a:t>
            </a:r>
            <a:r>
              <a:rPr lang="en-GB" sz="2400" dirty="0">
                <a:solidFill>
                  <a:schemeClr val="tx1"/>
                </a:solidFill>
              </a:rPr>
              <a:t> be included on the PND but some victim data will, in limited cases be available</a:t>
            </a:r>
          </a:p>
        </p:txBody>
      </p:sp>
      <p:sp>
        <p:nvSpPr>
          <p:cNvPr id="5" name="Callout: Down Arrow 4">
            <a:extLst>
              <a:ext uri="{FF2B5EF4-FFF2-40B4-BE49-F238E27FC236}">
                <a16:creationId xmlns:a16="http://schemas.microsoft.com/office/drawing/2014/main" id="{E3B0983A-F224-4A58-9383-6DFD7B6A6BF0}"/>
              </a:ext>
            </a:extLst>
          </p:cNvPr>
          <p:cNvSpPr/>
          <p:nvPr/>
        </p:nvSpPr>
        <p:spPr>
          <a:xfrm>
            <a:off x="2135560" y="2005575"/>
            <a:ext cx="7992888" cy="2160240"/>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POLE Searches:</a:t>
            </a:r>
          </a:p>
          <a:p>
            <a:pPr algn="ctr"/>
            <a:r>
              <a:rPr lang="en-GB" sz="2400" dirty="0">
                <a:solidFill>
                  <a:schemeClr val="tx1"/>
                </a:solidFill>
              </a:rPr>
              <a:t>PND searches operate on 4 areas that give structure to the speed &amp; quality of the information that can be searched </a:t>
            </a:r>
          </a:p>
        </p:txBody>
      </p:sp>
      <p:graphicFrame>
        <p:nvGraphicFramePr>
          <p:cNvPr id="7" name="Diagram 6">
            <a:extLst>
              <a:ext uri="{FF2B5EF4-FFF2-40B4-BE49-F238E27FC236}">
                <a16:creationId xmlns:a16="http://schemas.microsoft.com/office/drawing/2014/main" id="{9882682A-573A-45D5-8269-A00EC22CBF94}"/>
              </a:ext>
            </a:extLst>
          </p:cNvPr>
          <p:cNvGraphicFramePr/>
          <p:nvPr/>
        </p:nvGraphicFramePr>
        <p:xfrm>
          <a:off x="2297832" y="4005065"/>
          <a:ext cx="7668344" cy="1769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89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2F950A0-B4BB-4BFF-978C-FA867870EA19}"/>
                                            </p:graphicEl>
                                          </p:spTgt>
                                        </p:tgtEl>
                                        <p:attrNameLst>
                                          <p:attrName>style.visibility</p:attrName>
                                        </p:attrNameLst>
                                      </p:cBhvr>
                                      <p:to>
                                        <p:strVal val="visible"/>
                                      </p:to>
                                    </p:set>
                                    <p:animEffect transition="in" filter="fade">
                                      <p:cBhvr>
                                        <p:cTn id="17" dur="500"/>
                                        <p:tgtEl>
                                          <p:spTgt spid="7">
                                            <p:graphicEl>
                                              <a:dgm id="{42F950A0-B4BB-4BFF-978C-FA867870EA1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56ECC2CF-2690-4FA6-BCC3-0E892E9D30BA}"/>
                                            </p:graphicEl>
                                          </p:spTgt>
                                        </p:tgtEl>
                                        <p:attrNameLst>
                                          <p:attrName>style.visibility</p:attrName>
                                        </p:attrNameLst>
                                      </p:cBhvr>
                                      <p:to>
                                        <p:strVal val="visible"/>
                                      </p:to>
                                    </p:set>
                                    <p:animEffect transition="in" filter="fade">
                                      <p:cBhvr>
                                        <p:cTn id="22" dur="500"/>
                                        <p:tgtEl>
                                          <p:spTgt spid="7">
                                            <p:graphicEl>
                                              <a:dgm id="{56ECC2CF-2690-4FA6-BCC3-0E892E9D30B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66801E7-684F-4133-B485-DAE71ADD4C10}"/>
                                            </p:graphicEl>
                                          </p:spTgt>
                                        </p:tgtEl>
                                        <p:attrNameLst>
                                          <p:attrName>style.visibility</p:attrName>
                                        </p:attrNameLst>
                                      </p:cBhvr>
                                      <p:to>
                                        <p:strVal val="visible"/>
                                      </p:to>
                                    </p:set>
                                    <p:animEffect transition="in" filter="fade">
                                      <p:cBhvr>
                                        <p:cTn id="27" dur="500"/>
                                        <p:tgtEl>
                                          <p:spTgt spid="7">
                                            <p:graphicEl>
                                              <a:dgm id="{A66801E7-684F-4133-B485-DAE71ADD4C1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4236BEF1-2CA4-4206-96CC-075878EC8C56}"/>
                                            </p:graphicEl>
                                          </p:spTgt>
                                        </p:tgtEl>
                                        <p:attrNameLst>
                                          <p:attrName>style.visibility</p:attrName>
                                        </p:attrNameLst>
                                      </p:cBhvr>
                                      <p:to>
                                        <p:strVal val="visible"/>
                                      </p:to>
                                    </p:set>
                                    <p:animEffect transition="in" filter="fade">
                                      <p:cBhvr>
                                        <p:cTn id="32" dur="500"/>
                                        <p:tgtEl>
                                          <p:spTgt spid="7">
                                            <p:graphicEl>
                                              <a:dgm id="{4236BEF1-2CA4-4206-96CC-075878EC8C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Graphic spid="7"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7586" y="1988839"/>
            <a:ext cx="4882310" cy="3096953"/>
          </a:xfrm>
          <a:prstGeom prst="rect">
            <a:avLst/>
          </a:prstGeom>
        </p:spPr>
      </p:pic>
      <p:sp>
        <p:nvSpPr>
          <p:cNvPr id="4" name="TextBox 3"/>
          <p:cNvSpPr txBox="1">
            <a:spLocks noChangeArrowheads="1"/>
          </p:cNvSpPr>
          <p:nvPr/>
        </p:nvSpPr>
        <p:spPr bwMode="auto">
          <a:xfrm>
            <a:off x="0" y="260649"/>
            <a:ext cx="8280920" cy="646331"/>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a:t>
            </a:r>
          </a:p>
        </p:txBody>
      </p:sp>
      <p:sp>
        <p:nvSpPr>
          <p:cNvPr id="6" name="TextBox 5">
            <a:extLst>
              <a:ext uri="{FF2B5EF4-FFF2-40B4-BE49-F238E27FC236}">
                <a16:creationId xmlns:a16="http://schemas.microsoft.com/office/drawing/2014/main" id="{FCE91E2A-0986-1843-BE13-ECCFD2E69336}"/>
              </a:ext>
            </a:extLst>
          </p:cNvPr>
          <p:cNvSpPr txBox="1"/>
          <p:nvPr/>
        </p:nvSpPr>
        <p:spPr>
          <a:xfrm>
            <a:off x="6592661" y="1384681"/>
            <a:ext cx="4282168" cy="5078313"/>
          </a:xfrm>
          <a:prstGeom prst="rect">
            <a:avLst/>
          </a:prstGeom>
          <a:noFill/>
        </p:spPr>
        <p:txBody>
          <a:bodyPr wrap="square">
            <a:spAutoFit/>
          </a:bodyPr>
          <a:lstStyle/>
          <a:p>
            <a:pPr algn="ctr"/>
            <a:r>
              <a:rPr lang="en-GB" sz="3600" dirty="0">
                <a:solidFill>
                  <a:schemeClr val="tx1"/>
                </a:solidFill>
              </a:rPr>
              <a:t>Effective policing in reliant upon the lawful sharing of information with the police service itself, with other agencies, with individuals &amp; with the general public</a:t>
            </a:r>
          </a:p>
        </p:txBody>
      </p:sp>
    </p:spTree>
    <p:extLst>
      <p:ext uri="{BB962C8B-B14F-4D97-AF65-F5344CB8AC3E}">
        <p14:creationId xmlns:p14="http://schemas.microsoft.com/office/powerpoint/2010/main" val="424434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0" y="0"/>
            <a:ext cx="8280920"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Benefits of Sharing Information</a:t>
            </a:r>
          </a:p>
        </p:txBody>
      </p:sp>
      <p:sp>
        <p:nvSpPr>
          <p:cNvPr id="2" name="Rectangle 1">
            <a:extLst>
              <a:ext uri="{FF2B5EF4-FFF2-40B4-BE49-F238E27FC236}">
                <a16:creationId xmlns:a16="http://schemas.microsoft.com/office/drawing/2014/main" id="{140F79BA-AE56-4036-8975-947009AEFCCF}"/>
              </a:ext>
            </a:extLst>
          </p:cNvPr>
          <p:cNvSpPr/>
          <p:nvPr/>
        </p:nvSpPr>
        <p:spPr>
          <a:xfrm>
            <a:off x="30426" y="798811"/>
            <a:ext cx="8250494" cy="864096"/>
          </a:xfrm>
          <a:prstGeom prst="rect">
            <a:avLst/>
          </a:prstGeom>
          <a:solidFill>
            <a:srgbClr val="7030A0">
              <a:alpha val="30006"/>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The lawful sharing of information has a number of benefits for the police service:</a:t>
            </a:r>
          </a:p>
        </p:txBody>
      </p:sp>
      <p:graphicFrame>
        <p:nvGraphicFramePr>
          <p:cNvPr id="4" name="Diagram 3">
            <a:extLst>
              <a:ext uri="{FF2B5EF4-FFF2-40B4-BE49-F238E27FC236}">
                <a16:creationId xmlns:a16="http://schemas.microsoft.com/office/drawing/2014/main" id="{4AB66411-9DB8-455B-A987-61DE00791816}"/>
              </a:ext>
            </a:extLst>
          </p:cNvPr>
          <p:cNvGraphicFramePr/>
          <p:nvPr/>
        </p:nvGraphicFramePr>
        <p:xfrm>
          <a:off x="304123" y="1791553"/>
          <a:ext cx="8280920" cy="4267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NIEM: The key to improved information sharing - FCW">
            <a:extLst>
              <a:ext uri="{FF2B5EF4-FFF2-40B4-BE49-F238E27FC236}">
                <a16:creationId xmlns:a16="http://schemas.microsoft.com/office/drawing/2014/main" id="{5FA9DACF-C5E1-C146-A4DD-659A186ECF7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8429" y="2194889"/>
            <a:ext cx="2286000" cy="2468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831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D474F64-F79E-4AFB-BA0C-DB191E467030}"/>
                                            </p:graphicEl>
                                          </p:spTgt>
                                        </p:tgtEl>
                                        <p:attrNameLst>
                                          <p:attrName>style.visibility</p:attrName>
                                        </p:attrNameLst>
                                      </p:cBhvr>
                                      <p:to>
                                        <p:strVal val="visible"/>
                                      </p:to>
                                    </p:set>
                                    <p:animEffect transition="in" filter="fade">
                                      <p:cBhvr>
                                        <p:cTn id="7" dur="500"/>
                                        <p:tgtEl>
                                          <p:spTgt spid="4">
                                            <p:graphicEl>
                                              <a:dgm id="{CD474F64-F79E-4AFB-BA0C-DB191E46703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1A8E8-240F-406F-A21D-27426CBB886F}"/>
                                            </p:graphicEl>
                                          </p:spTgt>
                                        </p:tgtEl>
                                        <p:attrNameLst>
                                          <p:attrName>style.visibility</p:attrName>
                                        </p:attrNameLst>
                                      </p:cBhvr>
                                      <p:to>
                                        <p:strVal val="visible"/>
                                      </p:to>
                                    </p:set>
                                    <p:animEffect transition="in" filter="fade">
                                      <p:cBhvr>
                                        <p:cTn id="12" dur="500"/>
                                        <p:tgtEl>
                                          <p:spTgt spid="4">
                                            <p:graphicEl>
                                              <a:dgm id="{87D1A8E8-240F-406F-A21D-27426CBB88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5663A424-89E0-405A-828F-2984076FBB96}"/>
                                            </p:graphicEl>
                                          </p:spTgt>
                                        </p:tgtEl>
                                        <p:attrNameLst>
                                          <p:attrName>style.visibility</p:attrName>
                                        </p:attrNameLst>
                                      </p:cBhvr>
                                      <p:to>
                                        <p:strVal val="visible"/>
                                      </p:to>
                                    </p:set>
                                    <p:animEffect transition="in" filter="fade">
                                      <p:cBhvr>
                                        <p:cTn id="17" dur="500"/>
                                        <p:tgtEl>
                                          <p:spTgt spid="4">
                                            <p:graphicEl>
                                              <a:dgm id="{5663A424-89E0-405A-828F-2984076FBB9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3B7F332-FA34-4EC3-8C7F-250FE24DBC7C}"/>
                                            </p:graphicEl>
                                          </p:spTgt>
                                        </p:tgtEl>
                                        <p:attrNameLst>
                                          <p:attrName>style.visibility</p:attrName>
                                        </p:attrNameLst>
                                      </p:cBhvr>
                                      <p:to>
                                        <p:strVal val="visible"/>
                                      </p:to>
                                    </p:set>
                                    <p:animEffect transition="in" filter="fade">
                                      <p:cBhvr>
                                        <p:cTn id="22" dur="500"/>
                                        <p:tgtEl>
                                          <p:spTgt spid="4">
                                            <p:graphicEl>
                                              <a:dgm id="{53B7F332-FA34-4EC3-8C7F-250FE24DBC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332657"/>
            <a:ext cx="8424936" cy="1200329"/>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Sharing Information within the Police Service</a:t>
            </a:r>
          </a:p>
        </p:txBody>
      </p:sp>
      <p:graphicFrame>
        <p:nvGraphicFramePr>
          <p:cNvPr id="2" name="Diagram 1">
            <a:extLst>
              <a:ext uri="{FF2B5EF4-FFF2-40B4-BE49-F238E27FC236}">
                <a16:creationId xmlns:a16="http://schemas.microsoft.com/office/drawing/2014/main" id="{E88DFB02-F2D5-4100-A211-C354307CD824}"/>
              </a:ext>
            </a:extLst>
          </p:cNvPr>
          <p:cNvGraphicFramePr/>
          <p:nvPr/>
        </p:nvGraphicFramePr>
        <p:xfrm>
          <a:off x="1847528" y="2034074"/>
          <a:ext cx="8424936" cy="392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507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2C4C0B-07E1-4451-8F49-15D064A1DDAD}"/>
                                            </p:graphicEl>
                                          </p:spTgt>
                                        </p:tgtEl>
                                        <p:attrNameLst>
                                          <p:attrName>style.visibility</p:attrName>
                                        </p:attrNameLst>
                                      </p:cBhvr>
                                      <p:to>
                                        <p:strVal val="visible"/>
                                      </p:to>
                                    </p:set>
                                    <p:animEffect transition="in" filter="fade">
                                      <p:cBhvr>
                                        <p:cTn id="7" dur="500"/>
                                        <p:tgtEl>
                                          <p:spTgt spid="2">
                                            <p:graphicEl>
                                              <a:dgm id="{552C4C0B-07E1-4451-8F49-15D064A1DD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0A40465-E5CD-4CA9-9F48-71B762EE624D}"/>
                                            </p:graphicEl>
                                          </p:spTgt>
                                        </p:tgtEl>
                                        <p:attrNameLst>
                                          <p:attrName>style.visibility</p:attrName>
                                        </p:attrNameLst>
                                      </p:cBhvr>
                                      <p:to>
                                        <p:strVal val="visible"/>
                                      </p:to>
                                    </p:set>
                                    <p:animEffect transition="in" filter="fade">
                                      <p:cBhvr>
                                        <p:cTn id="12" dur="500"/>
                                        <p:tgtEl>
                                          <p:spTgt spid="2">
                                            <p:graphicEl>
                                              <a:dgm id="{50A40465-E5CD-4CA9-9F48-71B762EE624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2E8B13-1284-4485-B57F-644BC864F130}"/>
                                            </p:graphicEl>
                                          </p:spTgt>
                                        </p:tgtEl>
                                        <p:attrNameLst>
                                          <p:attrName>style.visibility</p:attrName>
                                        </p:attrNameLst>
                                      </p:cBhvr>
                                      <p:to>
                                        <p:strVal val="visible"/>
                                      </p:to>
                                    </p:set>
                                    <p:animEffect transition="in" filter="fade">
                                      <p:cBhvr>
                                        <p:cTn id="15" dur="500"/>
                                        <p:tgtEl>
                                          <p:spTgt spid="2">
                                            <p:graphicEl>
                                              <a:dgm id="{3F2E8B13-1284-4485-B57F-644BC864F13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47528" y="260649"/>
            <a:ext cx="8496944" cy="584775"/>
          </a:xfrm>
          <a:prstGeom prst="rect">
            <a:avLst/>
          </a:prstGeom>
          <a:solidFill>
            <a:srgbClr val="7030A0"/>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latin typeface="+mn-lt"/>
              </a:rPr>
              <a:t>Sharing Information Outside the Police Service</a:t>
            </a:r>
          </a:p>
        </p:txBody>
      </p:sp>
      <p:sp>
        <p:nvSpPr>
          <p:cNvPr id="2" name="Rectangle 1">
            <a:extLst>
              <a:ext uri="{FF2B5EF4-FFF2-40B4-BE49-F238E27FC236}">
                <a16:creationId xmlns:a16="http://schemas.microsoft.com/office/drawing/2014/main" id="{EB1D3A9E-08B4-43E8-BC01-44D6159781AF}"/>
              </a:ext>
            </a:extLst>
          </p:cNvPr>
          <p:cNvSpPr/>
          <p:nvPr/>
        </p:nvSpPr>
        <p:spPr>
          <a:xfrm>
            <a:off x="2243572" y="904246"/>
            <a:ext cx="7704856" cy="936104"/>
          </a:xfrm>
          <a:prstGeom prst="rect">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Before information can be shared with bodies outside the police service there must be one of the following:</a:t>
            </a:r>
          </a:p>
        </p:txBody>
      </p:sp>
      <p:graphicFrame>
        <p:nvGraphicFramePr>
          <p:cNvPr id="5" name="Diagram 4">
            <a:extLst>
              <a:ext uri="{FF2B5EF4-FFF2-40B4-BE49-F238E27FC236}">
                <a16:creationId xmlns:a16="http://schemas.microsoft.com/office/drawing/2014/main" id="{9D74C334-033F-4FB2-9F5C-C534EA0B5E79}"/>
              </a:ext>
            </a:extLst>
          </p:cNvPr>
          <p:cNvGraphicFramePr/>
          <p:nvPr/>
        </p:nvGraphicFramePr>
        <p:xfrm>
          <a:off x="1955794" y="1372298"/>
          <a:ext cx="8280412"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6487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3072500-1E15-4A52-9308-70EDD565F814}"/>
                                            </p:graphicEl>
                                          </p:spTgt>
                                        </p:tgtEl>
                                        <p:attrNameLst>
                                          <p:attrName>style.visibility</p:attrName>
                                        </p:attrNameLst>
                                      </p:cBhvr>
                                      <p:to>
                                        <p:strVal val="visible"/>
                                      </p:to>
                                    </p:set>
                                    <p:animEffect transition="in" filter="fade">
                                      <p:cBhvr>
                                        <p:cTn id="12" dur="500"/>
                                        <p:tgtEl>
                                          <p:spTgt spid="5">
                                            <p:graphicEl>
                                              <a:dgm id="{13072500-1E15-4A52-9308-70EDD565F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CDA1034-EF78-4F89-9314-D098C24A8C0B}"/>
                                            </p:graphicEl>
                                          </p:spTgt>
                                        </p:tgtEl>
                                        <p:attrNameLst>
                                          <p:attrName>style.visibility</p:attrName>
                                        </p:attrNameLst>
                                      </p:cBhvr>
                                      <p:to>
                                        <p:strVal val="visible"/>
                                      </p:to>
                                    </p:set>
                                    <p:animEffect transition="in" filter="fade">
                                      <p:cBhvr>
                                        <p:cTn id="17" dur="500"/>
                                        <p:tgtEl>
                                          <p:spTgt spid="5">
                                            <p:graphicEl>
                                              <a:dgm id="{1CDA1034-EF78-4F89-9314-D098C24A8C0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BCDF03F-63BA-49F9-8737-4FE922F633B8}"/>
                                            </p:graphicEl>
                                          </p:spTgt>
                                        </p:tgtEl>
                                        <p:attrNameLst>
                                          <p:attrName>style.visibility</p:attrName>
                                        </p:attrNameLst>
                                      </p:cBhvr>
                                      <p:to>
                                        <p:strVal val="visible"/>
                                      </p:to>
                                    </p:set>
                                    <p:animEffect transition="in" filter="fade">
                                      <p:cBhvr>
                                        <p:cTn id="22" dur="500"/>
                                        <p:tgtEl>
                                          <p:spTgt spid="5">
                                            <p:graphicEl>
                                              <a:dgm id="{BBCDF03F-63BA-49F9-8737-4FE922F633B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graphicEl>
                                              <a:dgm id="{70E59909-962B-4942-927B-000A2D96F745}"/>
                                            </p:graphicEl>
                                          </p:spTgt>
                                        </p:tgtEl>
                                        <p:attrNameLst>
                                          <p:attrName>style.visibility</p:attrName>
                                        </p:attrNameLst>
                                      </p:cBhvr>
                                      <p:to>
                                        <p:strVal val="visible"/>
                                      </p:to>
                                    </p:set>
                                    <p:animEffect transition="in" filter="fade">
                                      <p:cBhvr>
                                        <p:cTn id="25" dur="500"/>
                                        <p:tgtEl>
                                          <p:spTgt spid="5">
                                            <p:graphicEl>
                                              <a:dgm id="{70E59909-962B-4942-927B-000A2D96F745}"/>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8308484F-E6DC-492A-9FE5-4AB43ED2EB98}"/>
                                            </p:graphicEl>
                                          </p:spTgt>
                                        </p:tgtEl>
                                        <p:attrNameLst>
                                          <p:attrName>style.visibility</p:attrName>
                                        </p:attrNameLst>
                                      </p:cBhvr>
                                      <p:to>
                                        <p:strVal val="visible"/>
                                      </p:to>
                                    </p:set>
                                    <p:animEffect transition="in" filter="fade">
                                      <p:cBhvr>
                                        <p:cTn id="30" dur="500"/>
                                        <p:tgtEl>
                                          <p:spTgt spid="5">
                                            <p:graphicEl>
                                              <a:dgm id="{8308484F-E6DC-492A-9FE5-4AB43ED2EB9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A02B23C9-FE22-4B94-A768-969E94DBF637}"/>
                                            </p:graphicEl>
                                          </p:spTgt>
                                        </p:tgtEl>
                                        <p:attrNameLst>
                                          <p:attrName>style.visibility</p:attrName>
                                        </p:attrNameLst>
                                      </p:cBhvr>
                                      <p:to>
                                        <p:strVal val="visible"/>
                                      </p:to>
                                    </p:set>
                                    <p:animEffect transition="in" filter="fade">
                                      <p:cBhvr>
                                        <p:cTn id="35" dur="500"/>
                                        <p:tgtEl>
                                          <p:spTgt spid="5">
                                            <p:graphicEl>
                                              <a:dgm id="{A02B23C9-FE22-4B94-A768-969E94DBF637}"/>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graphicEl>
                                              <a:dgm id="{461D2376-3FE2-4084-901F-00797C5D9F61}"/>
                                            </p:graphicEl>
                                          </p:spTgt>
                                        </p:tgtEl>
                                        <p:attrNameLst>
                                          <p:attrName>style.visibility</p:attrName>
                                        </p:attrNameLst>
                                      </p:cBhvr>
                                      <p:to>
                                        <p:strVal val="visible"/>
                                      </p:to>
                                    </p:set>
                                    <p:animEffect transition="in" filter="fade">
                                      <p:cBhvr>
                                        <p:cTn id="38" dur="500"/>
                                        <p:tgtEl>
                                          <p:spTgt spid="5">
                                            <p:graphicEl>
                                              <a:dgm id="{461D2376-3FE2-4084-901F-00797C5D9F61}"/>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graphicEl>
                                              <a:dgm id="{EAE810A5-0663-4020-A3F3-C7794E902E10}"/>
                                            </p:graphicEl>
                                          </p:spTgt>
                                        </p:tgtEl>
                                        <p:attrNameLst>
                                          <p:attrName>style.visibility</p:attrName>
                                        </p:attrNameLst>
                                      </p:cBhvr>
                                      <p:to>
                                        <p:strVal val="visible"/>
                                      </p:to>
                                    </p:set>
                                    <p:animEffect transition="in" filter="fade">
                                      <p:cBhvr>
                                        <p:cTn id="43" dur="500"/>
                                        <p:tgtEl>
                                          <p:spTgt spid="5">
                                            <p:graphicEl>
                                              <a:dgm id="{EAE810A5-0663-4020-A3F3-C7794E902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260649"/>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pic>
        <p:nvPicPr>
          <p:cNvPr id="6" name="Picture 5"/>
          <p:cNvPicPr>
            <a:picLocks noChangeAspect="1"/>
          </p:cNvPicPr>
          <p:nvPr/>
        </p:nvPicPr>
        <p:blipFill>
          <a:blip r:embed="rId3"/>
          <a:stretch>
            <a:fillRect/>
          </a:stretch>
        </p:blipFill>
        <p:spPr>
          <a:xfrm>
            <a:off x="1981201" y="2107011"/>
            <a:ext cx="2263973" cy="2263973"/>
          </a:xfrm>
          <a:prstGeom prst="rect">
            <a:avLst/>
          </a:prstGeom>
        </p:spPr>
      </p:pic>
      <p:graphicFrame>
        <p:nvGraphicFramePr>
          <p:cNvPr id="2" name="Diagram 1">
            <a:extLst>
              <a:ext uri="{FF2B5EF4-FFF2-40B4-BE49-F238E27FC236}">
                <a16:creationId xmlns:a16="http://schemas.microsoft.com/office/drawing/2014/main" id="{64329CC6-F42F-4844-90BA-7A73E67940F2}"/>
              </a:ext>
            </a:extLst>
          </p:cNvPr>
          <p:cNvGraphicFramePr/>
          <p:nvPr/>
        </p:nvGraphicFramePr>
        <p:xfrm>
          <a:off x="4367808" y="1206996"/>
          <a:ext cx="6168008" cy="48142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770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03FB32-F535-48CA-895F-58A21AF2E08E}"/>
                                            </p:graphicEl>
                                          </p:spTgt>
                                        </p:tgtEl>
                                        <p:attrNameLst>
                                          <p:attrName>style.visibility</p:attrName>
                                        </p:attrNameLst>
                                      </p:cBhvr>
                                      <p:to>
                                        <p:strVal val="visible"/>
                                      </p:to>
                                    </p:set>
                                    <p:animEffect transition="in" filter="fade">
                                      <p:cBhvr>
                                        <p:cTn id="7" dur="500"/>
                                        <p:tgtEl>
                                          <p:spTgt spid="2">
                                            <p:graphicEl>
                                              <a:dgm id="{AC03FB32-F535-48CA-895F-58A21AF2E0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F9E3154-4BCB-43EF-B8CB-E88C4E1EC7CF}"/>
                                            </p:graphicEl>
                                          </p:spTgt>
                                        </p:tgtEl>
                                        <p:attrNameLst>
                                          <p:attrName>style.visibility</p:attrName>
                                        </p:attrNameLst>
                                      </p:cBhvr>
                                      <p:to>
                                        <p:strVal val="visible"/>
                                      </p:to>
                                    </p:set>
                                    <p:animEffect transition="in" filter="fade">
                                      <p:cBhvr>
                                        <p:cTn id="12" dur="500"/>
                                        <p:tgtEl>
                                          <p:spTgt spid="2">
                                            <p:graphicEl>
                                              <a:dgm id="{DF9E3154-4BCB-43EF-B8CB-E88C4E1EC7C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5216413-BC17-4378-B3E5-D8D562BFE322}"/>
                                            </p:graphicEl>
                                          </p:spTgt>
                                        </p:tgtEl>
                                        <p:attrNameLst>
                                          <p:attrName>style.visibility</p:attrName>
                                        </p:attrNameLst>
                                      </p:cBhvr>
                                      <p:to>
                                        <p:strVal val="visible"/>
                                      </p:to>
                                    </p:set>
                                    <p:animEffect transition="in" filter="fade">
                                      <p:cBhvr>
                                        <p:cTn id="15" dur="500"/>
                                        <p:tgtEl>
                                          <p:spTgt spid="2">
                                            <p:graphicEl>
                                              <a:dgm id="{65216413-BC17-4378-B3E5-D8D562BFE3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207568" y="188641"/>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 Sharing Agreement (ISA)</a:t>
            </a:r>
          </a:p>
        </p:txBody>
      </p:sp>
      <p:sp>
        <p:nvSpPr>
          <p:cNvPr id="5" name="Callout: Down Arrow 4">
            <a:extLst>
              <a:ext uri="{FF2B5EF4-FFF2-40B4-BE49-F238E27FC236}">
                <a16:creationId xmlns:a16="http://schemas.microsoft.com/office/drawing/2014/main" id="{A2B457C2-6146-46DE-948E-7161F74E0489}"/>
              </a:ext>
            </a:extLst>
          </p:cNvPr>
          <p:cNvSpPr/>
          <p:nvPr/>
        </p:nvSpPr>
        <p:spPr>
          <a:xfrm>
            <a:off x="4007768" y="1019164"/>
            <a:ext cx="4320480" cy="64633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is an ISA?</a:t>
            </a:r>
          </a:p>
        </p:txBody>
      </p:sp>
      <p:graphicFrame>
        <p:nvGraphicFramePr>
          <p:cNvPr id="6" name="Diagram 5">
            <a:extLst>
              <a:ext uri="{FF2B5EF4-FFF2-40B4-BE49-F238E27FC236}">
                <a16:creationId xmlns:a16="http://schemas.microsoft.com/office/drawing/2014/main" id="{8C4E9700-640D-47D3-8FC0-DD7A449AE13F}"/>
              </a:ext>
            </a:extLst>
          </p:cNvPr>
          <p:cNvGraphicFramePr/>
          <p:nvPr/>
        </p:nvGraphicFramePr>
        <p:xfrm>
          <a:off x="2207568" y="1484784"/>
          <a:ext cx="7848872" cy="4354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09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8C9F2E0-38BE-450E-AE63-4A64DCA08976}"/>
                                            </p:graphicEl>
                                          </p:spTgt>
                                        </p:tgtEl>
                                        <p:attrNameLst>
                                          <p:attrName>style.visibility</p:attrName>
                                        </p:attrNameLst>
                                      </p:cBhvr>
                                      <p:to>
                                        <p:strVal val="visible"/>
                                      </p:to>
                                    </p:set>
                                    <p:animEffect transition="in" filter="fade">
                                      <p:cBhvr>
                                        <p:cTn id="12" dur="500"/>
                                        <p:tgtEl>
                                          <p:spTgt spid="6">
                                            <p:graphicEl>
                                              <a:dgm id="{58C9F2E0-38BE-450E-AE63-4A64DCA0897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E2693377-AEC0-4105-B13C-F27760C0877C}"/>
                                            </p:graphicEl>
                                          </p:spTgt>
                                        </p:tgtEl>
                                        <p:attrNameLst>
                                          <p:attrName>style.visibility</p:attrName>
                                        </p:attrNameLst>
                                      </p:cBhvr>
                                      <p:to>
                                        <p:strVal val="visible"/>
                                      </p:to>
                                    </p:set>
                                    <p:animEffect transition="in" filter="fade">
                                      <p:cBhvr>
                                        <p:cTn id="17" dur="500"/>
                                        <p:tgtEl>
                                          <p:spTgt spid="6">
                                            <p:graphicEl>
                                              <a:dgm id="{E2693377-AEC0-4105-B13C-F27760C087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981200" y="188641"/>
            <a:ext cx="8229600"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When Can Information Be Shared?</a:t>
            </a:r>
          </a:p>
        </p:txBody>
      </p:sp>
      <p:sp>
        <p:nvSpPr>
          <p:cNvPr id="2" name="Callout: Down Arrow 1">
            <a:extLst>
              <a:ext uri="{FF2B5EF4-FFF2-40B4-BE49-F238E27FC236}">
                <a16:creationId xmlns:a16="http://schemas.microsoft.com/office/drawing/2014/main" id="{19F9081B-AE17-4BDB-88FD-AD5FBEF9AC76}"/>
              </a:ext>
            </a:extLst>
          </p:cNvPr>
          <p:cNvSpPr/>
          <p:nvPr/>
        </p:nvSpPr>
        <p:spPr>
          <a:xfrm>
            <a:off x="2495600" y="1120878"/>
            <a:ext cx="7200800" cy="1152128"/>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several types of circumstances where information can be shared</a:t>
            </a:r>
          </a:p>
        </p:txBody>
      </p:sp>
      <p:graphicFrame>
        <p:nvGraphicFramePr>
          <p:cNvPr id="5" name="Diagram 4">
            <a:extLst>
              <a:ext uri="{FF2B5EF4-FFF2-40B4-BE49-F238E27FC236}">
                <a16:creationId xmlns:a16="http://schemas.microsoft.com/office/drawing/2014/main" id="{20364AA1-BB07-4399-B26A-FA08B8BDC74B}"/>
              </a:ext>
            </a:extLst>
          </p:cNvPr>
          <p:cNvGraphicFramePr/>
          <p:nvPr/>
        </p:nvGraphicFramePr>
        <p:xfrm>
          <a:off x="2495600" y="1700808"/>
          <a:ext cx="7715200" cy="246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croll: Horizontal 5">
            <a:extLst>
              <a:ext uri="{FF2B5EF4-FFF2-40B4-BE49-F238E27FC236}">
                <a16:creationId xmlns:a16="http://schemas.microsoft.com/office/drawing/2014/main" id="{77738280-279C-442F-B48E-2514526E318C}"/>
              </a:ext>
            </a:extLst>
          </p:cNvPr>
          <p:cNvSpPr/>
          <p:nvPr/>
        </p:nvSpPr>
        <p:spPr>
          <a:xfrm>
            <a:off x="1981200" y="4083511"/>
            <a:ext cx="8229600" cy="2585848"/>
          </a:xfrm>
          <a:prstGeom prst="horizontalScroll">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you genuinely believe that imminent harm will come to someone if you do not disclose information immediately, you should release the information. The DPA does not put privacy above people’s welfare</a:t>
            </a:r>
          </a:p>
        </p:txBody>
      </p:sp>
    </p:spTree>
    <p:extLst>
      <p:ext uri="{BB962C8B-B14F-4D97-AF65-F5344CB8AC3E}">
        <p14:creationId xmlns:p14="http://schemas.microsoft.com/office/powerpoint/2010/main" val="496617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F030B1-0778-43AB-B605-668030C5D358}"/>
                                            </p:graphicEl>
                                          </p:spTgt>
                                        </p:tgtEl>
                                        <p:attrNameLst>
                                          <p:attrName>style.visibility</p:attrName>
                                        </p:attrNameLst>
                                      </p:cBhvr>
                                      <p:to>
                                        <p:strVal val="visible"/>
                                      </p:to>
                                    </p:set>
                                    <p:animEffect transition="in" filter="fade">
                                      <p:cBhvr>
                                        <p:cTn id="12" dur="500"/>
                                        <p:tgtEl>
                                          <p:spTgt spid="5">
                                            <p:graphicEl>
                                              <a:dgm id="{7EF030B1-0778-43AB-B605-668030C5D35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F433344-A1D8-45C9-AC32-C92B2A4F9C8D}"/>
                                            </p:graphicEl>
                                          </p:spTgt>
                                        </p:tgtEl>
                                        <p:attrNameLst>
                                          <p:attrName>style.visibility</p:attrName>
                                        </p:attrNameLst>
                                      </p:cBhvr>
                                      <p:to>
                                        <p:strVal val="visible"/>
                                      </p:to>
                                    </p:set>
                                    <p:animEffect transition="in" filter="fade">
                                      <p:cBhvr>
                                        <p:cTn id="17" dur="500"/>
                                        <p:tgtEl>
                                          <p:spTgt spid="5">
                                            <p:graphicEl>
                                              <a:dgm id="{EF433344-A1D8-45C9-AC32-C92B2A4F9C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0C2CCBFA-6D10-41F0-90CA-E24C9CEA6382}"/>
                                            </p:graphicEl>
                                          </p:spTgt>
                                        </p:tgtEl>
                                        <p:attrNameLst>
                                          <p:attrName>style.visibility</p:attrName>
                                        </p:attrNameLst>
                                      </p:cBhvr>
                                      <p:to>
                                        <p:strVal val="visible"/>
                                      </p:to>
                                    </p:set>
                                    <p:animEffect transition="in" filter="fade">
                                      <p:cBhvr>
                                        <p:cTn id="22" dur="500"/>
                                        <p:tgtEl>
                                          <p:spTgt spid="5">
                                            <p:graphicEl>
                                              <a:dgm id="{0C2CCBFA-6D10-41F0-90CA-E24C9CEA638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P spid="6"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B2A75D4-95DE-44E1-867D-E7C3AE5700A1}"/>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Week 6 complete!</a:t>
            </a:r>
          </a:p>
        </p:txBody>
      </p:sp>
      <p:graphicFrame>
        <p:nvGraphicFramePr>
          <p:cNvPr id="5" name="Content Placeholder 2">
            <a:extLst>
              <a:ext uri="{FF2B5EF4-FFF2-40B4-BE49-F238E27FC236}">
                <a16:creationId xmlns:a16="http://schemas.microsoft.com/office/drawing/2014/main" id="{31852650-3EBA-4FBF-A52F-07DFC1394E60}"/>
              </a:ext>
            </a:extLst>
          </p:cNvPr>
          <p:cNvGraphicFramePr>
            <a:graphicFrameLocks noGrp="1"/>
          </p:cNvGraphicFramePr>
          <p:nvPr>
            <p:ph idx="1"/>
            <p:extLst>
              <p:ext uri="{D42A27DB-BD31-4B8C-83A1-F6EECF244321}">
                <p14:modId xmlns:p14="http://schemas.microsoft.com/office/powerpoint/2010/main" val="69072062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98427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5&quot;/&gt;&lt;/TableIndex&gt;&lt;/ShapeTextInfo&gt;"/>
  <p:tag name="PRESENTER_SHAPEINFO" val="&lt;ThreeDShapeInfo&gt;&lt;uuid val=&quot;{1F14CBDA-9868-42D7-9F0A-182189F15D2C}&quot;/&gt;&lt;isInvalidForFieldText val=&quot;0&quot;/&gt;&lt;Image&gt;&lt;filename val=&quot;C:\DOCUME~1\swp54152\LOCALS~1\Temp\PR\data\asimages\{1F14CBDA-9868-42D7-9F0A-182189F15D2C}_20.png&quot;/&gt;&lt;left val=&quot;-6&quot;/&gt;&lt;top val=&quot;228&quot;/&gt;&lt;width val=&quot;738&quot;/&gt;&lt;height val=&quot;148&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3696</Words>
  <Application>Microsoft Office PowerPoint</Application>
  <PresentationFormat>Widescreen</PresentationFormat>
  <Paragraphs>333</Paragraphs>
  <Slides>56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Arial</vt:lpstr>
      <vt:lpstr>Calibri</vt:lpstr>
      <vt:lpstr>Calibri Light</vt:lpstr>
      <vt:lpstr>Neue Haas Grotesk Text Pro</vt:lpstr>
      <vt:lpstr>Office Theme</vt:lpstr>
      <vt:lpstr>Evidence Based Policing</vt:lpstr>
      <vt:lpstr>RCT and RAT Recap!</vt:lpstr>
      <vt:lpstr>Rational Choice Theory – Clarke and Cornish (1985)</vt:lpstr>
      <vt:lpstr>Routine Activities Theory – Cohen and Felson (1979)</vt:lpstr>
      <vt:lpstr>Crime Pattern Theory</vt:lpstr>
      <vt:lpstr>Crime Pattern Theory</vt:lpstr>
      <vt:lpstr>Crime Pattern Theory</vt:lpstr>
      <vt:lpstr>Crime Pattern Theory</vt:lpstr>
      <vt:lpstr>Crime Pattern Theory</vt:lpstr>
      <vt:lpstr>Repeat Victimisation</vt:lpstr>
      <vt:lpstr>Repeat Victimisation</vt:lpstr>
      <vt:lpstr>Repeat Victimisation – Crime Clusters</vt:lpstr>
      <vt:lpstr>Crime Clusters</vt:lpstr>
      <vt:lpstr>National Intelligence Model</vt:lpstr>
      <vt:lpstr>Where do we get police information from?</vt:lpstr>
      <vt:lpstr>Where do we get police information from?</vt:lpstr>
      <vt:lpstr>Where do we get police information from?</vt:lpstr>
      <vt:lpstr>Recording Information</vt:lpstr>
      <vt:lpstr>Methods for Tracing a Witness</vt:lpstr>
      <vt:lpstr>Methods for tracking a suspect </vt:lpstr>
      <vt:lpstr>From information to Intelligence</vt:lpstr>
      <vt:lpstr>Why do we need intelligence?</vt:lpstr>
      <vt:lpstr>National Intelligence Model</vt:lpstr>
      <vt:lpstr>National Intelligence Model</vt:lpstr>
      <vt:lpstr>National intelligence Model</vt:lpstr>
      <vt:lpstr>Intelligence Cycle</vt:lpstr>
      <vt:lpstr>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MOPI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Week 6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Laura Humphries</cp:lastModifiedBy>
  <cp:revision>3</cp:revision>
  <dcterms:created xsi:type="dcterms:W3CDTF">2022-02-28T08:07:47Z</dcterms:created>
  <dcterms:modified xsi:type="dcterms:W3CDTF">2023-06-29T09:17:28Z</dcterms:modified>
</cp:coreProperties>
</file>