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72" r:id="rId5"/>
    <p:sldId id="273" r:id="rId6"/>
    <p:sldId id="274" r:id="rId7"/>
    <p:sldId id="271" r:id="rId8"/>
    <p:sldId id="265" r:id="rId9"/>
    <p:sldId id="259" r:id="rId10"/>
    <p:sldId id="262" r:id="rId11"/>
    <p:sldId id="260" r:id="rId12"/>
    <p:sldId id="261" r:id="rId13"/>
    <p:sldId id="275" r:id="rId14"/>
    <p:sldId id="279" r:id="rId15"/>
    <p:sldId id="278" r:id="rId16"/>
    <p:sldId id="276"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6981" autoAdjust="0"/>
  </p:normalViewPr>
  <p:slideViewPr>
    <p:cSldViewPr snapToGrid="0">
      <p:cViewPr varScale="1">
        <p:scale>
          <a:sx n="96" d="100"/>
          <a:sy n="96" d="100"/>
        </p:scale>
        <p:origin x="13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A7F18C12-2C3A-47E1-9A75-ED964C489F26}"/>
    <pc:docChg chg="undo custSel modSld">
      <pc:chgData name="Rhiannon Akers" userId="fb3c9d12-5c8c-42d7-8dc7-d872d7a3d202" providerId="ADAL" clId="{A7F18C12-2C3A-47E1-9A75-ED964C489F26}" dt="2025-07-01T21:09:12.882" v="2" actId="26606"/>
      <pc:docMkLst>
        <pc:docMk/>
      </pc:docMkLst>
      <pc:sldChg chg="addSp delSp modSp mod setBg">
        <pc:chgData name="Rhiannon Akers" userId="fb3c9d12-5c8c-42d7-8dc7-d872d7a3d202" providerId="ADAL" clId="{A7F18C12-2C3A-47E1-9A75-ED964C489F26}" dt="2025-07-01T21:09:12.882" v="2" actId="26606"/>
        <pc:sldMkLst>
          <pc:docMk/>
          <pc:sldMk cId="2911840055" sldId="277"/>
        </pc:sldMkLst>
        <pc:spChg chg="mod">
          <ac:chgData name="Rhiannon Akers" userId="fb3c9d12-5c8c-42d7-8dc7-d872d7a3d202" providerId="ADAL" clId="{A7F18C12-2C3A-47E1-9A75-ED964C489F26}" dt="2025-07-01T21:09:12.882" v="2" actId="26606"/>
          <ac:spMkLst>
            <pc:docMk/>
            <pc:sldMk cId="2911840055" sldId="277"/>
            <ac:spMk id="2" creationId="{8818260F-82EA-B933-06C9-B55B8125808D}"/>
          </ac:spMkLst>
        </pc:spChg>
        <pc:spChg chg="add del">
          <ac:chgData name="Rhiannon Akers" userId="fb3c9d12-5c8c-42d7-8dc7-d872d7a3d202" providerId="ADAL" clId="{A7F18C12-2C3A-47E1-9A75-ED964C489F26}" dt="2025-07-01T21:09:12.882" v="2" actId="26606"/>
          <ac:spMkLst>
            <pc:docMk/>
            <pc:sldMk cId="2911840055" sldId="277"/>
            <ac:spMk id="3" creationId="{016E38E2-3BDA-64C8-AF08-48F4DDE87DBB}"/>
          </ac:spMkLst>
        </pc:spChg>
        <pc:spChg chg="add del">
          <ac:chgData name="Rhiannon Akers" userId="fb3c9d12-5c8c-42d7-8dc7-d872d7a3d202" providerId="ADAL" clId="{A7F18C12-2C3A-47E1-9A75-ED964C489F26}" dt="2025-07-01T21:09:12.835" v="1" actId="26606"/>
          <ac:spMkLst>
            <pc:docMk/>
            <pc:sldMk cId="2911840055" sldId="277"/>
            <ac:spMk id="9" creationId="{F68B2C62-7648-4430-90D5-AE0F252AF113}"/>
          </ac:spMkLst>
        </pc:spChg>
        <pc:spChg chg="add del">
          <ac:chgData name="Rhiannon Akers" userId="fb3c9d12-5c8c-42d7-8dc7-d872d7a3d202" providerId="ADAL" clId="{A7F18C12-2C3A-47E1-9A75-ED964C489F26}" dt="2025-07-01T21:09:12.835" v="1" actId="26606"/>
          <ac:spMkLst>
            <pc:docMk/>
            <pc:sldMk cId="2911840055" sldId="277"/>
            <ac:spMk id="11" creationId="{19604516-F583-413C-8C0B-E7944F332B5A}"/>
          </ac:spMkLst>
        </pc:spChg>
        <pc:spChg chg="add">
          <ac:chgData name="Rhiannon Akers" userId="fb3c9d12-5c8c-42d7-8dc7-d872d7a3d202" providerId="ADAL" clId="{A7F18C12-2C3A-47E1-9A75-ED964C489F26}" dt="2025-07-01T21:09:12.882" v="2" actId="26606"/>
          <ac:spMkLst>
            <pc:docMk/>
            <pc:sldMk cId="2911840055" sldId="277"/>
            <ac:spMk id="15" creationId="{F68B2C62-7648-4430-90D5-AE0F252AF113}"/>
          </ac:spMkLst>
        </pc:spChg>
        <pc:graphicFrameChg chg="add del">
          <ac:chgData name="Rhiannon Akers" userId="fb3c9d12-5c8c-42d7-8dc7-d872d7a3d202" providerId="ADAL" clId="{A7F18C12-2C3A-47E1-9A75-ED964C489F26}" dt="2025-07-01T21:09:12.835" v="1" actId="26606"/>
          <ac:graphicFrameMkLst>
            <pc:docMk/>
            <pc:sldMk cId="2911840055" sldId="277"/>
            <ac:graphicFrameMk id="5" creationId="{61CBBCFF-7E87-06A4-4179-9C110251D591}"/>
          </ac:graphicFrameMkLst>
        </pc:graphicFrameChg>
        <pc:graphicFrameChg chg="add">
          <ac:chgData name="Rhiannon Akers" userId="fb3c9d12-5c8c-42d7-8dc7-d872d7a3d202" providerId="ADAL" clId="{A7F18C12-2C3A-47E1-9A75-ED964C489F26}" dt="2025-07-01T21:09:12.882" v="2" actId="26606"/>
          <ac:graphicFrameMkLst>
            <pc:docMk/>
            <pc:sldMk cId="2911840055" sldId="277"/>
            <ac:graphicFrameMk id="17" creationId="{6478CD21-8D34-2DB9-71E5-20ABA9FE1B40}"/>
          </ac:graphicFrameMkLst>
        </pc:graphicFrameChg>
        <pc:cxnChg chg="add del">
          <ac:chgData name="Rhiannon Akers" userId="fb3c9d12-5c8c-42d7-8dc7-d872d7a3d202" providerId="ADAL" clId="{A7F18C12-2C3A-47E1-9A75-ED964C489F26}" dt="2025-07-01T21:09:12.835" v="1" actId="26606"/>
          <ac:cxnSpMkLst>
            <pc:docMk/>
            <pc:sldMk cId="2911840055" sldId="277"/>
            <ac:cxnSpMk id="13" creationId="{4BFD5B9F-5FB6-467D-83D5-DF82F1907354}"/>
          </ac:cxnSpMkLst>
        </pc:cxnChg>
        <pc:cxnChg chg="add">
          <ac:chgData name="Rhiannon Akers" userId="fb3c9d12-5c8c-42d7-8dc7-d872d7a3d202" providerId="ADAL" clId="{A7F18C12-2C3A-47E1-9A75-ED964C489F26}" dt="2025-07-01T21:09:12.882" v="2" actId="26606"/>
          <ac:cxnSpMkLst>
            <pc:docMk/>
            <pc:sldMk cId="2911840055" sldId="277"/>
            <ac:cxnSpMk id="16" creationId="{4BFD5B9F-5FB6-467D-83D5-DF82F1907354}"/>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A083F9-1BE9-4B4F-BDCA-7EA26D0740E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46EB0F9-478E-48A7-8234-950DA7475DF6}">
      <dgm:prSet/>
      <dgm:spPr/>
      <dgm:t>
        <a:bodyPr/>
        <a:lstStyle/>
        <a:p>
          <a:r>
            <a:rPr lang="en-GB"/>
            <a:t>Critically assess the usefulness of project management tools and techniques for managing a project within an organisation.</a:t>
          </a:r>
          <a:endParaRPr lang="en-US"/>
        </a:p>
      </dgm:t>
    </dgm:pt>
    <dgm:pt modelId="{C3117D68-5BD6-456A-8D8A-85A11842860E}" type="parTrans" cxnId="{477709B1-5D9A-4756-8FC5-648EDB9E94D1}">
      <dgm:prSet/>
      <dgm:spPr/>
      <dgm:t>
        <a:bodyPr/>
        <a:lstStyle/>
        <a:p>
          <a:endParaRPr lang="en-US"/>
        </a:p>
      </dgm:t>
    </dgm:pt>
    <dgm:pt modelId="{450FB0F9-7F80-4FCD-8C39-B7B35A52B64B}" type="sibTrans" cxnId="{477709B1-5D9A-4756-8FC5-648EDB9E94D1}">
      <dgm:prSet/>
      <dgm:spPr/>
      <dgm:t>
        <a:bodyPr/>
        <a:lstStyle/>
        <a:p>
          <a:endParaRPr lang="en-US"/>
        </a:p>
      </dgm:t>
    </dgm:pt>
    <dgm:pt modelId="{DA91398C-2B4B-43BD-92BF-3534B18C1803}">
      <dgm:prSet/>
      <dgm:spPr/>
      <dgm:t>
        <a:bodyPr/>
        <a:lstStyle/>
        <a:p>
          <a:r>
            <a:rPr lang="en-GB"/>
            <a:t>Plan the implementation of a project of appropriate complexity within a workplace.</a:t>
          </a:r>
          <a:endParaRPr lang="en-US"/>
        </a:p>
      </dgm:t>
    </dgm:pt>
    <dgm:pt modelId="{3E97FBC0-B594-4962-8B81-F0363E85042D}" type="parTrans" cxnId="{9E3711EB-45FC-416A-8A4F-BD4FBE41C7BA}">
      <dgm:prSet/>
      <dgm:spPr/>
      <dgm:t>
        <a:bodyPr/>
        <a:lstStyle/>
        <a:p>
          <a:endParaRPr lang="en-US"/>
        </a:p>
      </dgm:t>
    </dgm:pt>
    <dgm:pt modelId="{5B01EE06-9114-4C73-9681-5E5B6B9FB46D}" type="sibTrans" cxnId="{9E3711EB-45FC-416A-8A4F-BD4FBE41C7BA}">
      <dgm:prSet/>
      <dgm:spPr/>
      <dgm:t>
        <a:bodyPr/>
        <a:lstStyle/>
        <a:p>
          <a:endParaRPr lang="en-US"/>
        </a:p>
      </dgm:t>
    </dgm:pt>
    <dgm:pt modelId="{919CAFF8-B129-4A46-8DD3-6820859A34B8}">
      <dgm:prSet/>
      <dgm:spPr/>
      <dgm:t>
        <a:bodyPr/>
        <a:lstStyle/>
        <a:p>
          <a:r>
            <a:rPr lang="en-GB"/>
            <a:t>Critically evaluate own ability to manage a project. </a:t>
          </a:r>
          <a:endParaRPr lang="en-US"/>
        </a:p>
      </dgm:t>
    </dgm:pt>
    <dgm:pt modelId="{146C51AD-B60B-4583-A550-CB3AA2356572}" type="parTrans" cxnId="{D489F9A5-76A1-4A75-B215-12BE2153CE91}">
      <dgm:prSet/>
      <dgm:spPr/>
      <dgm:t>
        <a:bodyPr/>
        <a:lstStyle/>
        <a:p>
          <a:endParaRPr lang="en-US"/>
        </a:p>
      </dgm:t>
    </dgm:pt>
    <dgm:pt modelId="{35C9FB59-A85C-4FC5-BC1F-38DC09C26D17}" type="sibTrans" cxnId="{D489F9A5-76A1-4A75-B215-12BE2153CE91}">
      <dgm:prSet/>
      <dgm:spPr/>
      <dgm:t>
        <a:bodyPr/>
        <a:lstStyle/>
        <a:p>
          <a:endParaRPr lang="en-US"/>
        </a:p>
      </dgm:t>
    </dgm:pt>
    <dgm:pt modelId="{5C219A47-4675-44A9-8EC7-5E011A661D4B}" type="pres">
      <dgm:prSet presAssocID="{7FA083F9-1BE9-4B4F-BDCA-7EA26D0740E1}" presName="root" presStyleCnt="0">
        <dgm:presLayoutVars>
          <dgm:dir/>
          <dgm:resizeHandles val="exact"/>
        </dgm:presLayoutVars>
      </dgm:prSet>
      <dgm:spPr/>
    </dgm:pt>
    <dgm:pt modelId="{654ECE00-2FA0-42E9-9228-5DC20A6D64FC}" type="pres">
      <dgm:prSet presAssocID="{846EB0F9-478E-48A7-8234-950DA7475DF6}" presName="compNode" presStyleCnt="0"/>
      <dgm:spPr/>
    </dgm:pt>
    <dgm:pt modelId="{888D7F94-8738-48B2-BFCB-1C91B215D388}" type="pres">
      <dgm:prSet presAssocID="{846EB0F9-478E-48A7-8234-950DA7475DF6}" presName="bgRect" presStyleLbl="bgShp" presStyleIdx="0" presStyleCnt="3"/>
      <dgm:spPr/>
    </dgm:pt>
    <dgm:pt modelId="{559D6FD9-D393-4D18-BF27-507DBD80CCD5}" type="pres">
      <dgm:prSet presAssocID="{846EB0F9-478E-48A7-8234-950DA7475D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598EA43-7AEB-4C6A-B242-0C405F72346A}" type="pres">
      <dgm:prSet presAssocID="{846EB0F9-478E-48A7-8234-950DA7475DF6}" presName="spaceRect" presStyleCnt="0"/>
      <dgm:spPr/>
    </dgm:pt>
    <dgm:pt modelId="{7264A0D7-9664-43AF-BA5E-91DF57B6AABA}" type="pres">
      <dgm:prSet presAssocID="{846EB0F9-478E-48A7-8234-950DA7475DF6}" presName="parTx" presStyleLbl="revTx" presStyleIdx="0" presStyleCnt="3">
        <dgm:presLayoutVars>
          <dgm:chMax val="0"/>
          <dgm:chPref val="0"/>
        </dgm:presLayoutVars>
      </dgm:prSet>
      <dgm:spPr/>
    </dgm:pt>
    <dgm:pt modelId="{986BE9FB-2E25-46A8-97C7-1B6C4EDD69CC}" type="pres">
      <dgm:prSet presAssocID="{450FB0F9-7F80-4FCD-8C39-B7B35A52B64B}" presName="sibTrans" presStyleCnt="0"/>
      <dgm:spPr/>
    </dgm:pt>
    <dgm:pt modelId="{A6438635-FBDE-40F3-A221-71ED3FBA10CC}" type="pres">
      <dgm:prSet presAssocID="{DA91398C-2B4B-43BD-92BF-3534B18C1803}" presName="compNode" presStyleCnt="0"/>
      <dgm:spPr/>
    </dgm:pt>
    <dgm:pt modelId="{6B299DBF-73CA-476C-906F-490A82517B19}" type="pres">
      <dgm:prSet presAssocID="{DA91398C-2B4B-43BD-92BF-3534B18C1803}" presName="bgRect" presStyleLbl="bgShp" presStyleIdx="1" presStyleCnt="3"/>
      <dgm:spPr/>
    </dgm:pt>
    <dgm:pt modelId="{2B86BDA2-42C2-4814-9DBF-C140F6267549}" type="pres">
      <dgm:prSet presAssocID="{DA91398C-2B4B-43BD-92BF-3534B18C180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B2D383C-A8E0-4B30-8D6D-12011CD3421B}" type="pres">
      <dgm:prSet presAssocID="{DA91398C-2B4B-43BD-92BF-3534B18C1803}" presName="spaceRect" presStyleCnt="0"/>
      <dgm:spPr/>
    </dgm:pt>
    <dgm:pt modelId="{4FE9A6AF-DE5C-4011-8055-763A53C95EBB}" type="pres">
      <dgm:prSet presAssocID="{DA91398C-2B4B-43BD-92BF-3534B18C1803}" presName="parTx" presStyleLbl="revTx" presStyleIdx="1" presStyleCnt="3">
        <dgm:presLayoutVars>
          <dgm:chMax val="0"/>
          <dgm:chPref val="0"/>
        </dgm:presLayoutVars>
      </dgm:prSet>
      <dgm:spPr/>
    </dgm:pt>
    <dgm:pt modelId="{880311D4-C5DA-4E5E-836D-76DBA58A86CD}" type="pres">
      <dgm:prSet presAssocID="{5B01EE06-9114-4C73-9681-5E5B6B9FB46D}" presName="sibTrans" presStyleCnt="0"/>
      <dgm:spPr/>
    </dgm:pt>
    <dgm:pt modelId="{F2206E9C-CB60-464F-B3C2-82A5EA412267}" type="pres">
      <dgm:prSet presAssocID="{919CAFF8-B129-4A46-8DD3-6820859A34B8}" presName="compNode" presStyleCnt="0"/>
      <dgm:spPr/>
    </dgm:pt>
    <dgm:pt modelId="{3EF84C38-E0E4-42FF-96E4-54F89E019700}" type="pres">
      <dgm:prSet presAssocID="{919CAFF8-B129-4A46-8DD3-6820859A34B8}" presName="bgRect" presStyleLbl="bgShp" presStyleIdx="2" presStyleCnt="3"/>
      <dgm:spPr/>
    </dgm:pt>
    <dgm:pt modelId="{C84E4E76-1F9A-4AC5-9C34-8197B1B12AF4}" type="pres">
      <dgm:prSet presAssocID="{919CAFF8-B129-4A46-8DD3-6820859A34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05FAE212-E1CE-4F4E-B770-AFE1E56AB088}" type="pres">
      <dgm:prSet presAssocID="{919CAFF8-B129-4A46-8DD3-6820859A34B8}" presName="spaceRect" presStyleCnt="0"/>
      <dgm:spPr/>
    </dgm:pt>
    <dgm:pt modelId="{B5C17E93-6CD4-496D-A1FF-8B9BCC8F8ABF}" type="pres">
      <dgm:prSet presAssocID="{919CAFF8-B129-4A46-8DD3-6820859A34B8}" presName="parTx" presStyleLbl="revTx" presStyleIdx="2" presStyleCnt="3">
        <dgm:presLayoutVars>
          <dgm:chMax val="0"/>
          <dgm:chPref val="0"/>
        </dgm:presLayoutVars>
      </dgm:prSet>
      <dgm:spPr/>
    </dgm:pt>
  </dgm:ptLst>
  <dgm:cxnLst>
    <dgm:cxn modelId="{2F970E51-B51B-4F99-A379-D9F2D7CFF8A1}" type="presOf" srcId="{846EB0F9-478E-48A7-8234-950DA7475DF6}" destId="{7264A0D7-9664-43AF-BA5E-91DF57B6AABA}" srcOrd="0" destOrd="0" presId="urn:microsoft.com/office/officeart/2018/2/layout/IconVerticalSolidList"/>
    <dgm:cxn modelId="{8A675F58-32CD-47EA-9DAA-76445B2D4183}" type="presOf" srcId="{919CAFF8-B129-4A46-8DD3-6820859A34B8}" destId="{B5C17E93-6CD4-496D-A1FF-8B9BCC8F8ABF}" srcOrd="0" destOrd="0" presId="urn:microsoft.com/office/officeart/2018/2/layout/IconVerticalSolidList"/>
    <dgm:cxn modelId="{1098187A-3B71-4AC8-B56B-55C3CD853DE4}" type="presOf" srcId="{7FA083F9-1BE9-4B4F-BDCA-7EA26D0740E1}" destId="{5C219A47-4675-44A9-8EC7-5E011A661D4B}" srcOrd="0" destOrd="0" presId="urn:microsoft.com/office/officeart/2018/2/layout/IconVerticalSolidList"/>
    <dgm:cxn modelId="{D489F9A5-76A1-4A75-B215-12BE2153CE91}" srcId="{7FA083F9-1BE9-4B4F-BDCA-7EA26D0740E1}" destId="{919CAFF8-B129-4A46-8DD3-6820859A34B8}" srcOrd="2" destOrd="0" parTransId="{146C51AD-B60B-4583-A550-CB3AA2356572}" sibTransId="{35C9FB59-A85C-4FC5-BC1F-38DC09C26D17}"/>
    <dgm:cxn modelId="{477709B1-5D9A-4756-8FC5-648EDB9E94D1}" srcId="{7FA083F9-1BE9-4B4F-BDCA-7EA26D0740E1}" destId="{846EB0F9-478E-48A7-8234-950DA7475DF6}" srcOrd="0" destOrd="0" parTransId="{C3117D68-5BD6-456A-8D8A-85A11842860E}" sibTransId="{450FB0F9-7F80-4FCD-8C39-B7B35A52B64B}"/>
    <dgm:cxn modelId="{FEBE8CBC-4888-4DD8-B3C7-06D9F37F73E6}" type="presOf" srcId="{DA91398C-2B4B-43BD-92BF-3534B18C1803}" destId="{4FE9A6AF-DE5C-4011-8055-763A53C95EBB}" srcOrd="0" destOrd="0" presId="urn:microsoft.com/office/officeart/2018/2/layout/IconVerticalSolidList"/>
    <dgm:cxn modelId="{9E3711EB-45FC-416A-8A4F-BD4FBE41C7BA}" srcId="{7FA083F9-1BE9-4B4F-BDCA-7EA26D0740E1}" destId="{DA91398C-2B4B-43BD-92BF-3534B18C1803}" srcOrd="1" destOrd="0" parTransId="{3E97FBC0-B594-4962-8B81-F0363E85042D}" sibTransId="{5B01EE06-9114-4C73-9681-5E5B6B9FB46D}"/>
    <dgm:cxn modelId="{5941E535-95C7-4E95-9DB2-4FBB75135672}" type="presParOf" srcId="{5C219A47-4675-44A9-8EC7-5E011A661D4B}" destId="{654ECE00-2FA0-42E9-9228-5DC20A6D64FC}" srcOrd="0" destOrd="0" presId="urn:microsoft.com/office/officeart/2018/2/layout/IconVerticalSolidList"/>
    <dgm:cxn modelId="{4DD32556-6EF7-431C-83EB-6FB18268C5E0}" type="presParOf" srcId="{654ECE00-2FA0-42E9-9228-5DC20A6D64FC}" destId="{888D7F94-8738-48B2-BFCB-1C91B215D388}" srcOrd="0" destOrd="0" presId="urn:microsoft.com/office/officeart/2018/2/layout/IconVerticalSolidList"/>
    <dgm:cxn modelId="{23B68E7F-E89C-400B-82C6-7B97E55910AD}" type="presParOf" srcId="{654ECE00-2FA0-42E9-9228-5DC20A6D64FC}" destId="{559D6FD9-D393-4D18-BF27-507DBD80CCD5}" srcOrd="1" destOrd="0" presId="urn:microsoft.com/office/officeart/2018/2/layout/IconVerticalSolidList"/>
    <dgm:cxn modelId="{7EAA92AE-A271-422B-99AA-D2E50C4666FD}" type="presParOf" srcId="{654ECE00-2FA0-42E9-9228-5DC20A6D64FC}" destId="{D598EA43-7AEB-4C6A-B242-0C405F72346A}" srcOrd="2" destOrd="0" presId="urn:microsoft.com/office/officeart/2018/2/layout/IconVerticalSolidList"/>
    <dgm:cxn modelId="{8C818F05-5BE3-4545-BFD2-036600907F0B}" type="presParOf" srcId="{654ECE00-2FA0-42E9-9228-5DC20A6D64FC}" destId="{7264A0D7-9664-43AF-BA5E-91DF57B6AABA}" srcOrd="3" destOrd="0" presId="urn:microsoft.com/office/officeart/2018/2/layout/IconVerticalSolidList"/>
    <dgm:cxn modelId="{636BAE27-37AD-4E98-8BFB-569D5F126D5E}" type="presParOf" srcId="{5C219A47-4675-44A9-8EC7-5E011A661D4B}" destId="{986BE9FB-2E25-46A8-97C7-1B6C4EDD69CC}" srcOrd="1" destOrd="0" presId="urn:microsoft.com/office/officeart/2018/2/layout/IconVerticalSolidList"/>
    <dgm:cxn modelId="{572A2566-CB16-404B-8D75-AAAB78B419A4}" type="presParOf" srcId="{5C219A47-4675-44A9-8EC7-5E011A661D4B}" destId="{A6438635-FBDE-40F3-A221-71ED3FBA10CC}" srcOrd="2" destOrd="0" presId="urn:microsoft.com/office/officeart/2018/2/layout/IconVerticalSolidList"/>
    <dgm:cxn modelId="{72D56F5A-2854-498B-A17D-02DAB2451E34}" type="presParOf" srcId="{A6438635-FBDE-40F3-A221-71ED3FBA10CC}" destId="{6B299DBF-73CA-476C-906F-490A82517B19}" srcOrd="0" destOrd="0" presId="urn:microsoft.com/office/officeart/2018/2/layout/IconVerticalSolidList"/>
    <dgm:cxn modelId="{EB9C6C9B-5FED-4C45-8E43-615CE18A5B8F}" type="presParOf" srcId="{A6438635-FBDE-40F3-A221-71ED3FBA10CC}" destId="{2B86BDA2-42C2-4814-9DBF-C140F6267549}" srcOrd="1" destOrd="0" presId="urn:microsoft.com/office/officeart/2018/2/layout/IconVerticalSolidList"/>
    <dgm:cxn modelId="{0DDDFC3F-B566-41E6-AFFF-54088748A97B}" type="presParOf" srcId="{A6438635-FBDE-40F3-A221-71ED3FBA10CC}" destId="{9B2D383C-A8E0-4B30-8D6D-12011CD3421B}" srcOrd="2" destOrd="0" presId="urn:microsoft.com/office/officeart/2018/2/layout/IconVerticalSolidList"/>
    <dgm:cxn modelId="{877A2324-D7F8-4AEB-83C3-28B3CD7C6138}" type="presParOf" srcId="{A6438635-FBDE-40F3-A221-71ED3FBA10CC}" destId="{4FE9A6AF-DE5C-4011-8055-763A53C95EBB}" srcOrd="3" destOrd="0" presId="urn:microsoft.com/office/officeart/2018/2/layout/IconVerticalSolidList"/>
    <dgm:cxn modelId="{3B12B31A-A703-4F3E-AF5A-6A8124218B7D}" type="presParOf" srcId="{5C219A47-4675-44A9-8EC7-5E011A661D4B}" destId="{880311D4-C5DA-4E5E-836D-76DBA58A86CD}" srcOrd="3" destOrd="0" presId="urn:microsoft.com/office/officeart/2018/2/layout/IconVerticalSolidList"/>
    <dgm:cxn modelId="{6608B9AB-5861-4A0A-97BE-14D5EAEFE2D2}" type="presParOf" srcId="{5C219A47-4675-44A9-8EC7-5E011A661D4B}" destId="{F2206E9C-CB60-464F-B3C2-82A5EA412267}" srcOrd="4" destOrd="0" presId="urn:microsoft.com/office/officeart/2018/2/layout/IconVerticalSolidList"/>
    <dgm:cxn modelId="{36D52EBF-E2C1-4FD0-BFCA-331EEAC54C7B}" type="presParOf" srcId="{F2206E9C-CB60-464F-B3C2-82A5EA412267}" destId="{3EF84C38-E0E4-42FF-96E4-54F89E019700}" srcOrd="0" destOrd="0" presId="urn:microsoft.com/office/officeart/2018/2/layout/IconVerticalSolidList"/>
    <dgm:cxn modelId="{46F95C9C-78D7-4480-A34E-E67A3F5B9FAB}" type="presParOf" srcId="{F2206E9C-CB60-464F-B3C2-82A5EA412267}" destId="{C84E4E76-1F9A-4AC5-9C34-8197B1B12AF4}" srcOrd="1" destOrd="0" presId="urn:microsoft.com/office/officeart/2018/2/layout/IconVerticalSolidList"/>
    <dgm:cxn modelId="{7A9D67DD-4288-404E-AD92-70D9F0F8F4FA}" type="presParOf" srcId="{F2206E9C-CB60-464F-B3C2-82A5EA412267}" destId="{05FAE212-E1CE-4F4E-B770-AFE1E56AB088}" srcOrd="2" destOrd="0" presId="urn:microsoft.com/office/officeart/2018/2/layout/IconVerticalSolidList"/>
    <dgm:cxn modelId="{16EE95E2-9D7C-4EB6-82D8-4A385561AC4B}" type="presParOf" srcId="{F2206E9C-CB60-464F-B3C2-82A5EA412267}" destId="{B5C17E93-6CD4-496D-A1FF-8B9BCC8F8A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62C36F-0B72-4168-90DD-96CBA37D9D5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55C5203-3991-4329-8706-079A2C0458DD}">
      <dgm:prSet/>
      <dgm:spPr/>
      <dgm:t>
        <a:bodyPr/>
        <a:lstStyle/>
        <a:p>
          <a:r>
            <a:rPr lang="en-GB"/>
            <a:t>Recap of some of the key project management tools and techniques.</a:t>
          </a:r>
          <a:endParaRPr lang="en-US"/>
        </a:p>
      </dgm:t>
    </dgm:pt>
    <dgm:pt modelId="{41644443-2F37-495A-9C5E-1DB631719AF3}" type="parTrans" cxnId="{3C39FE85-AC50-4EF5-B686-202FFFBF3CCE}">
      <dgm:prSet/>
      <dgm:spPr/>
      <dgm:t>
        <a:bodyPr/>
        <a:lstStyle/>
        <a:p>
          <a:endParaRPr lang="en-US"/>
        </a:p>
      </dgm:t>
    </dgm:pt>
    <dgm:pt modelId="{F5C5B682-782D-427F-B3C7-034C59206651}" type="sibTrans" cxnId="{3C39FE85-AC50-4EF5-B686-202FFFBF3CCE}">
      <dgm:prSet/>
      <dgm:spPr/>
      <dgm:t>
        <a:bodyPr/>
        <a:lstStyle/>
        <a:p>
          <a:endParaRPr lang="en-US"/>
        </a:p>
      </dgm:t>
    </dgm:pt>
    <dgm:pt modelId="{CEDB3394-1C88-4143-BB8D-928011EADEB6}">
      <dgm:prSet/>
      <dgm:spPr/>
      <dgm:t>
        <a:bodyPr/>
        <a:lstStyle/>
        <a:p>
          <a:r>
            <a:rPr lang="en-GB"/>
            <a:t>The benefits of effective project management.</a:t>
          </a:r>
          <a:endParaRPr lang="en-US"/>
        </a:p>
      </dgm:t>
    </dgm:pt>
    <dgm:pt modelId="{45306DEC-6765-43CA-9A0A-4D3C3A3EB380}" type="parTrans" cxnId="{0A503284-9A93-4491-818A-15B770280815}">
      <dgm:prSet/>
      <dgm:spPr/>
      <dgm:t>
        <a:bodyPr/>
        <a:lstStyle/>
        <a:p>
          <a:endParaRPr lang="en-US"/>
        </a:p>
      </dgm:t>
    </dgm:pt>
    <dgm:pt modelId="{24541710-C7C2-44B7-8448-748B9A6833E7}" type="sibTrans" cxnId="{0A503284-9A93-4491-818A-15B770280815}">
      <dgm:prSet/>
      <dgm:spPr/>
      <dgm:t>
        <a:bodyPr/>
        <a:lstStyle/>
        <a:p>
          <a:endParaRPr lang="en-US"/>
        </a:p>
      </dgm:t>
    </dgm:pt>
    <dgm:pt modelId="{B6690B62-E02C-47CA-970D-1B723CAF8F7C}">
      <dgm:prSet/>
      <dgm:spPr/>
      <dgm:t>
        <a:bodyPr/>
        <a:lstStyle/>
        <a:p>
          <a:r>
            <a:rPr lang="en-GB"/>
            <a:t>Case study. </a:t>
          </a:r>
          <a:endParaRPr lang="en-US"/>
        </a:p>
      </dgm:t>
    </dgm:pt>
    <dgm:pt modelId="{C811543A-9692-48BC-8E56-9E2AA8050DBF}" type="parTrans" cxnId="{9FA9D397-1DB5-40F3-8B97-356D3F7C08F3}">
      <dgm:prSet/>
      <dgm:spPr/>
      <dgm:t>
        <a:bodyPr/>
        <a:lstStyle/>
        <a:p>
          <a:endParaRPr lang="en-US"/>
        </a:p>
      </dgm:t>
    </dgm:pt>
    <dgm:pt modelId="{85FE0BF2-002A-4AF0-A273-A763B3C31808}" type="sibTrans" cxnId="{9FA9D397-1DB5-40F3-8B97-356D3F7C08F3}">
      <dgm:prSet/>
      <dgm:spPr/>
      <dgm:t>
        <a:bodyPr/>
        <a:lstStyle/>
        <a:p>
          <a:endParaRPr lang="en-US"/>
        </a:p>
      </dgm:t>
    </dgm:pt>
    <dgm:pt modelId="{5367D466-F249-4B94-B58B-843553972FA9}">
      <dgm:prSet/>
      <dgm:spPr/>
      <dgm:t>
        <a:bodyPr/>
        <a:lstStyle/>
        <a:p>
          <a:r>
            <a:rPr lang="en-GB" dirty="0"/>
            <a:t>Presentation tips and practice. </a:t>
          </a:r>
          <a:endParaRPr lang="en-US" dirty="0"/>
        </a:p>
      </dgm:t>
    </dgm:pt>
    <dgm:pt modelId="{FF224FCE-A8F5-4F02-99BE-D192BB18E45B}" type="parTrans" cxnId="{35C466C8-7DBF-4FAB-86A3-0AFA324514D2}">
      <dgm:prSet/>
      <dgm:spPr/>
      <dgm:t>
        <a:bodyPr/>
        <a:lstStyle/>
        <a:p>
          <a:endParaRPr lang="en-US"/>
        </a:p>
      </dgm:t>
    </dgm:pt>
    <dgm:pt modelId="{E733EBA9-F8FC-4AC8-94CE-D22832960AFE}" type="sibTrans" cxnId="{35C466C8-7DBF-4FAB-86A3-0AFA324514D2}">
      <dgm:prSet/>
      <dgm:spPr/>
      <dgm:t>
        <a:bodyPr/>
        <a:lstStyle/>
        <a:p>
          <a:endParaRPr lang="en-US"/>
        </a:p>
      </dgm:t>
    </dgm:pt>
    <dgm:pt modelId="{E6C6368E-A6A5-4907-9948-C9A9A054C51C}">
      <dgm:prSet/>
      <dgm:spPr/>
      <dgm:t>
        <a:bodyPr/>
        <a:lstStyle/>
        <a:p>
          <a:r>
            <a:rPr lang="en-GB" dirty="0"/>
            <a:t>Project development within your groups.</a:t>
          </a:r>
          <a:endParaRPr lang="en-US" dirty="0"/>
        </a:p>
      </dgm:t>
    </dgm:pt>
    <dgm:pt modelId="{10CCB67A-00EF-4FF0-A66D-887A11747F7E}" type="parTrans" cxnId="{60180A8B-B8A4-4129-B0FA-1818C4B8CF3A}">
      <dgm:prSet/>
      <dgm:spPr/>
      <dgm:t>
        <a:bodyPr/>
        <a:lstStyle/>
        <a:p>
          <a:endParaRPr lang="en-US"/>
        </a:p>
      </dgm:t>
    </dgm:pt>
    <dgm:pt modelId="{BC2C02B5-3584-4E87-854D-D2939EED6B6B}" type="sibTrans" cxnId="{60180A8B-B8A4-4129-B0FA-1818C4B8CF3A}">
      <dgm:prSet/>
      <dgm:spPr/>
      <dgm:t>
        <a:bodyPr/>
        <a:lstStyle/>
        <a:p>
          <a:endParaRPr lang="en-US"/>
        </a:p>
      </dgm:t>
    </dgm:pt>
    <dgm:pt modelId="{0EC86C97-B364-4FE7-A0CD-338707EF7537}" type="pres">
      <dgm:prSet presAssocID="{3262C36F-0B72-4168-90DD-96CBA37D9D53}" presName="outerComposite" presStyleCnt="0">
        <dgm:presLayoutVars>
          <dgm:chMax val="5"/>
          <dgm:dir/>
          <dgm:resizeHandles val="exact"/>
        </dgm:presLayoutVars>
      </dgm:prSet>
      <dgm:spPr/>
    </dgm:pt>
    <dgm:pt modelId="{5C8BB770-338A-4770-AA4E-AF8C9E6603BF}" type="pres">
      <dgm:prSet presAssocID="{3262C36F-0B72-4168-90DD-96CBA37D9D53}" presName="dummyMaxCanvas" presStyleCnt="0">
        <dgm:presLayoutVars/>
      </dgm:prSet>
      <dgm:spPr/>
    </dgm:pt>
    <dgm:pt modelId="{E07EFAC1-1EE1-4FE2-A2EC-EC8D7638DD9F}" type="pres">
      <dgm:prSet presAssocID="{3262C36F-0B72-4168-90DD-96CBA37D9D53}" presName="FiveNodes_1" presStyleLbl="node1" presStyleIdx="0" presStyleCnt="5">
        <dgm:presLayoutVars>
          <dgm:bulletEnabled val="1"/>
        </dgm:presLayoutVars>
      </dgm:prSet>
      <dgm:spPr/>
    </dgm:pt>
    <dgm:pt modelId="{7EE7F4F0-AB83-48B2-A2F1-5D63BE462E78}" type="pres">
      <dgm:prSet presAssocID="{3262C36F-0B72-4168-90DD-96CBA37D9D53}" presName="FiveNodes_2" presStyleLbl="node1" presStyleIdx="1" presStyleCnt="5">
        <dgm:presLayoutVars>
          <dgm:bulletEnabled val="1"/>
        </dgm:presLayoutVars>
      </dgm:prSet>
      <dgm:spPr/>
    </dgm:pt>
    <dgm:pt modelId="{70041456-575A-41F2-B2A7-01492AD04810}" type="pres">
      <dgm:prSet presAssocID="{3262C36F-0B72-4168-90DD-96CBA37D9D53}" presName="FiveNodes_3" presStyleLbl="node1" presStyleIdx="2" presStyleCnt="5">
        <dgm:presLayoutVars>
          <dgm:bulletEnabled val="1"/>
        </dgm:presLayoutVars>
      </dgm:prSet>
      <dgm:spPr/>
    </dgm:pt>
    <dgm:pt modelId="{513614E6-1009-4577-AB26-618FCBEA7EB1}" type="pres">
      <dgm:prSet presAssocID="{3262C36F-0B72-4168-90DD-96CBA37D9D53}" presName="FiveNodes_4" presStyleLbl="node1" presStyleIdx="3" presStyleCnt="5">
        <dgm:presLayoutVars>
          <dgm:bulletEnabled val="1"/>
        </dgm:presLayoutVars>
      </dgm:prSet>
      <dgm:spPr/>
    </dgm:pt>
    <dgm:pt modelId="{856F29E2-BC5B-45AE-AF59-1B2D32C434BA}" type="pres">
      <dgm:prSet presAssocID="{3262C36F-0B72-4168-90DD-96CBA37D9D53}" presName="FiveNodes_5" presStyleLbl="node1" presStyleIdx="4" presStyleCnt="5">
        <dgm:presLayoutVars>
          <dgm:bulletEnabled val="1"/>
        </dgm:presLayoutVars>
      </dgm:prSet>
      <dgm:spPr/>
    </dgm:pt>
    <dgm:pt modelId="{62B7DBCA-4D31-4F91-B7E7-596A30D69C1B}" type="pres">
      <dgm:prSet presAssocID="{3262C36F-0B72-4168-90DD-96CBA37D9D53}" presName="FiveConn_1-2" presStyleLbl="fgAccFollowNode1" presStyleIdx="0" presStyleCnt="4">
        <dgm:presLayoutVars>
          <dgm:bulletEnabled val="1"/>
        </dgm:presLayoutVars>
      </dgm:prSet>
      <dgm:spPr/>
    </dgm:pt>
    <dgm:pt modelId="{19E17808-ABD3-4E91-95D4-B57C99C98AB1}" type="pres">
      <dgm:prSet presAssocID="{3262C36F-0B72-4168-90DD-96CBA37D9D53}" presName="FiveConn_2-3" presStyleLbl="fgAccFollowNode1" presStyleIdx="1" presStyleCnt="4">
        <dgm:presLayoutVars>
          <dgm:bulletEnabled val="1"/>
        </dgm:presLayoutVars>
      </dgm:prSet>
      <dgm:spPr/>
    </dgm:pt>
    <dgm:pt modelId="{A78D368E-51D5-4973-89E8-B36F45DCCDC7}" type="pres">
      <dgm:prSet presAssocID="{3262C36F-0B72-4168-90DD-96CBA37D9D53}" presName="FiveConn_3-4" presStyleLbl="fgAccFollowNode1" presStyleIdx="2" presStyleCnt="4">
        <dgm:presLayoutVars>
          <dgm:bulletEnabled val="1"/>
        </dgm:presLayoutVars>
      </dgm:prSet>
      <dgm:spPr/>
    </dgm:pt>
    <dgm:pt modelId="{7A09D1E7-587E-4068-AA5D-6C2FE3ED311E}" type="pres">
      <dgm:prSet presAssocID="{3262C36F-0B72-4168-90DD-96CBA37D9D53}" presName="FiveConn_4-5" presStyleLbl="fgAccFollowNode1" presStyleIdx="3" presStyleCnt="4">
        <dgm:presLayoutVars>
          <dgm:bulletEnabled val="1"/>
        </dgm:presLayoutVars>
      </dgm:prSet>
      <dgm:spPr/>
    </dgm:pt>
    <dgm:pt modelId="{364F02F4-8C0F-4F81-BB6B-D2C09E388D57}" type="pres">
      <dgm:prSet presAssocID="{3262C36F-0B72-4168-90DD-96CBA37D9D53}" presName="FiveNodes_1_text" presStyleLbl="node1" presStyleIdx="4" presStyleCnt="5">
        <dgm:presLayoutVars>
          <dgm:bulletEnabled val="1"/>
        </dgm:presLayoutVars>
      </dgm:prSet>
      <dgm:spPr/>
    </dgm:pt>
    <dgm:pt modelId="{5FEE57D1-0480-4134-B957-C2057821229A}" type="pres">
      <dgm:prSet presAssocID="{3262C36F-0B72-4168-90DD-96CBA37D9D53}" presName="FiveNodes_2_text" presStyleLbl="node1" presStyleIdx="4" presStyleCnt="5">
        <dgm:presLayoutVars>
          <dgm:bulletEnabled val="1"/>
        </dgm:presLayoutVars>
      </dgm:prSet>
      <dgm:spPr/>
    </dgm:pt>
    <dgm:pt modelId="{F6B25A59-644E-472B-B455-F5A7675C8CDA}" type="pres">
      <dgm:prSet presAssocID="{3262C36F-0B72-4168-90DD-96CBA37D9D53}" presName="FiveNodes_3_text" presStyleLbl="node1" presStyleIdx="4" presStyleCnt="5">
        <dgm:presLayoutVars>
          <dgm:bulletEnabled val="1"/>
        </dgm:presLayoutVars>
      </dgm:prSet>
      <dgm:spPr/>
    </dgm:pt>
    <dgm:pt modelId="{BF909CA5-3E3E-4244-A47A-96FAADBF8181}" type="pres">
      <dgm:prSet presAssocID="{3262C36F-0B72-4168-90DD-96CBA37D9D53}" presName="FiveNodes_4_text" presStyleLbl="node1" presStyleIdx="4" presStyleCnt="5">
        <dgm:presLayoutVars>
          <dgm:bulletEnabled val="1"/>
        </dgm:presLayoutVars>
      </dgm:prSet>
      <dgm:spPr/>
    </dgm:pt>
    <dgm:pt modelId="{BBDE8B96-B0EC-49A2-9589-A43C29EDB8A0}" type="pres">
      <dgm:prSet presAssocID="{3262C36F-0B72-4168-90DD-96CBA37D9D53}" presName="FiveNodes_5_text" presStyleLbl="node1" presStyleIdx="4" presStyleCnt="5">
        <dgm:presLayoutVars>
          <dgm:bulletEnabled val="1"/>
        </dgm:presLayoutVars>
      </dgm:prSet>
      <dgm:spPr/>
    </dgm:pt>
  </dgm:ptLst>
  <dgm:cxnLst>
    <dgm:cxn modelId="{6D333802-6543-4754-9EF7-31E6C141AA5D}" type="presOf" srcId="{3262C36F-0B72-4168-90DD-96CBA37D9D53}" destId="{0EC86C97-B364-4FE7-A0CD-338707EF7537}" srcOrd="0" destOrd="0" presId="urn:microsoft.com/office/officeart/2005/8/layout/vProcess5"/>
    <dgm:cxn modelId="{848FEE03-A339-455E-8FF8-C7CF3491EF01}" type="presOf" srcId="{E733EBA9-F8FC-4AC8-94CE-D22832960AFE}" destId="{7A09D1E7-587E-4068-AA5D-6C2FE3ED311E}" srcOrd="0" destOrd="0" presId="urn:microsoft.com/office/officeart/2005/8/layout/vProcess5"/>
    <dgm:cxn modelId="{7A98700D-DA84-4C3D-BC07-A77F3873DBF0}" type="presOf" srcId="{B55C5203-3991-4329-8706-079A2C0458DD}" destId="{E07EFAC1-1EE1-4FE2-A2EC-EC8D7638DD9F}" srcOrd="0" destOrd="0" presId="urn:microsoft.com/office/officeart/2005/8/layout/vProcess5"/>
    <dgm:cxn modelId="{BDDA5C13-02E4-40F7-AD4E-B48D1AB16BA9}" type="presOf" srcId="{E6C6368E-A6A5-4907-9948-C9A9A054C51C}" destId="{BBDE8B96-B0EC-49A2-9589-A43C29EDB8A0}" srcOrd="1" destOrd="0" presId="urn:microsoft.com/office/officeart/2005/8/layout/vProcess5"/>
    <dgm:cxn modelId="{E55F5216-B855-41A3-9723-CFC73F0B0865}" type="presOf" srcId="{5367D466-F249-4B94-B58B-843553972FA9}" destId="{513614E6-1009-4577-AB26-618FCBEA7EB1}" srcOrd="0" destOrd="0" presId="urn:microsoft.com/office/officeart/2005/8/layout/vProcess5"/>
    <dgm:cxn modelId="{B3BFC21D-D7FE-4E07-9944-A6D622464B8E}" type="presOf" srcId="{24541710-C7C2-44B7-8448-748B9A6833E7}" destId="{19E17808-ABD3-4E91-95D4-B57C99C98AB1}" srcOrd="0" destOrd="0" presId="urn:microsoft.com/office/officeart/2005/8/layout/vProcess5"/>
    <dgm:cxn modelId="{21075023-C422-41D0-AED0-6972C6DADD0C}" type="presOf" srcId="{CEDB3394-1C88-4143-BB8D-928011EADEB6}" destId="{5FEE57D1-0480-4134-B957-C2057821229A}" srcOrd="1" destOrd="0" presId="urn:microsoft.com/office/officeart/2005/8/layout/vProcess5"/>
    <dgm:cxn modelId="{77F43F24-4FE1-420C-B511-55589EF8D60A}" type="presOf" srcId="{F5C5B682-782D-427F-B3C7-034C59206651}" destId="{62B7DBCA-4D31-4F91-B7E7-596A30D69C1B}" srcOrd="0" destOrd="0" presId="urn:microsoft.com/office/officeart/2005/8/layout/vProcess5"/>
    <dgm:cxn modelId="{65210727-5D87-4F20-8052-A3B07ECA3EB1}" type="presOf" srcId="{CEDB3394-1C88-4143-BB8D-928011EADEB6}" destId="{7EE7F4F0-AB83-48B2-A2F1-5D63BE462E78}" srcOrd="0" destOrd="0" presId="urn:microsoft.com/office/officeart/2005/8/layout/vProcess5"/>
    <dgm:cxn modelId="{DC91EC37-78A3-4DA2-83C6-5855D2CC88C0}" type="presOf" srcId="{85FE0BF2-002A-4AF0-A273-A763B3C31808}" destId="{A78D368E-51D5-4973-89E8-B36F45DCCDC7}" srcOrd="0" destOrd="0" presId="urn:microsoft.com/office/officeart/2005/8/layout/vProcess5"/>
    <dgm:cxn modelId="{521BEC53-3562-480B-8B75-FD3A8D270C50}" type="presOf" srcId="{B6690B62-E02C-47CA-970D-1B723CAF8F7C}" destId="{70041456-575A-41F2-B2A7-01492AD04810}" srcOrd="0" destOrd="0" presId="urn:microsoft.com/office/officeart/2005/8/layout/vProcess5"/>
    <dgm:cxn modelId="{0A503284-9A93-4491-818A-15B770280815}" srcId="{3262C36F-0B72-4168-90DD-96CBA37D9D53}" destId="{CEDB3394-1C88-4143-BB8D-928011EADEB6}" srcOrd="1" destOrd="0" parTransId="{45306DEC-6765-43CA-9A0A-4D3C3A3EB380}" sibTransId="{24541710-C7C2-44B7-8448-748B9A6833E7}"/>
    <dgm:cxn modelId="{3C39FE85-AC50-4EF5-B686-202FFFBF3CCE}" srcId="{3262C36F-0B72-4168-90DD-96CBA37D9D53}" destId="{B55C5203-3991-4329-8706-079A2C0458DD}" srcOrd="0" destOrd="0" parTransId="{41644443-2F37-495A-9C5E-1DB631719AF3}" sibTransId="{F5C5B682-782D-427F-B3C7-034C59206651}"/>
    <dgm:cxn modelId="{60180A8B-B8A4-4129-B0FA-1818C4B8CF3A}" srcId="{3262C36F-0B72-4168-90DD-96CBA37D9D53}" destId="{E6C6368E-A6A5-4907-9948-C9A9A054C51C}" srcOrd="4" destOrd="0" parTransId="{10CCB67A-00EF-4FF0-A66D-887A11747F7E}" sibTransId="{BC2C02B5-3584-4E87-854D-D2939EED6B6B}"/>
    <dgm:cxn modelId="{9FA9D397-1DB5-40F3-8B97-356D3F7C08F3}" srcId="{3262C36F-0B72-4168-90DD-96CBA37D9D53}" destId="{B6690B62-E02C-47CA-970D-1B723CAF8F7C}" srcOrd="2" destOrd="0" parTransId="{C811543A-9692-48BC-8E56-9E2AA8050DBF}" sibTransId="{85FE0BF2-002A-4AF0-A273-A763B3C31808}"/>
    <dgm:cxn modelId="{8F8EC6C3-ADA5-4396-8EF2-F2BEA7C1E152}" type="presOf" srcId="{E6C6368E-A6A5-4907-9948-C9A9A054C51C}" destId="{856F29E2-BC5B-45AE-AF59-1B2D32C434BA}" srcOrd="0" destOrd="0" presId="urn:microsoft.com/office/officeart/2005/8/layout/vProcess5"/>
    <dgm:cxn modelId="{35C466C8-7DBF-4FAB-86A3-0AFA324514D2}" srcId="{3262C36F-0B72-4168-90DD-96CBA37D9D53}" destId="{5367D466-F249-4B94-B58B-843553972FA9}" srcOrd="3" destOrd="0" parTransId="{FF224FCE-A8F5-4F02-99BE-D192BB18E45B}" sibTransId="{E733EBA9-F8FC-4AC8-94CE-D22832960AFE}"/>
    <dgm:cxn modelId="{DA70A7D0-C7AD-4DD0-8D7E-F955A512E4BC}" type="presOf" srcId="{5367D466-F249-4B94-B58B-843553972FA9}" destId="{BF909CA5-3E3E-4244-A47A-96FAADBF8181}" srcOrd="1" destOrd="0" presId="urn:microsoft.com/office/officeart/2005/8/layout/vProcess5"/>
    <dgm:cxn modelId="{DE8C4CE1-1CAF-4619-B246-23F550E8DCB5}" type="presOf" srcId="{B55C5203-3991-4329-8706-079A2C0458DD}" destId="{364F02F4-8C0F-4F81-BB6B-D2C09E388D57}" srcOrd="1" destOrd="0" presId="urn:microsoft.com/office/officeart/2005/8/layout/vProcess5"/>
    <dgm:cxn modelId="{83C609F7-1E1D-49BF-9CA3-4E6FEFEC3D7D}" type="presOf" srcId="{B6690B62-E02C-47CA-970D-1B723CAF8F7C}" destId="{F6B25A59-644E-472B-B455-F5A7675C8CDA}" srcOrd="1" destOrd="0" presId="urn:microsoft.com/office/officeart/2005/8/layout/vProcess5"/>
    <dgm:cxn modelId="{68C39DEB-F322-4973-B377-5A1778102B5A}" type="presParOf" srcId="{0EC86C97-B364-4FE7-A0CD-338707EF7537}" destId="{5C8BB770-338A-4770-AA4E-AF8C9E6603BF}" srcOrd="0" destOrd="0" presId="urn:microsoft.com/office/officeart/2005/8/layout/vProcess5"/>
    <dgm:cxn modelId="{B8C64BDC-9C89-4555-BF8C-F78514B29C5A}" type="presParOf" srcId="{0EC86C97-B364-4FE7-A0CD-338707EF7537}" destId="{E07EFAC1-1EE1-4FE2-A2EC-EC8D7638DD9F}" srcOrd="1" destOrd="0" presId="urn:microsoft.com/office/officeart/2005/8/layout/vProcess5"/>
    <dgm:cxn modelId="{8001A78B-F3AA-40BB-81EE-17FDDFA8327B}" type="presParOf" srcId="{0EC86C97-B364-4FE7-A0CD-338707EF7537}" destId="{7EE7F4F0-AB83-48B2-A2F1-5D63BE462E78}" srcOrd="2" destOrd="0" presId="urn:microsoft.com/office/officeart/2005/8/layout/vProcess5"/>
    <dgm:cxn modelId="{1088742E-6A95-4A34-80DF-FB15F5BF3F9F}" type="presParOf" srcId="{0EC86C97-B364-4FE7-A0CD-338707EF7537}" destId="{70041456-575A-41F2-B2A7-01492AD04810}" srcOrd="3" destOrd="0" presId="urn:microsoft.com/office/officeart/2005/8/layout/vProcess5"/>
    <dgm:cxn modelId="{D602EAA1-259C-4D9D-B1EC-92D31C6BAD9F}" type="presParOf" srcId="{0EC86C97-B364-4FE7-A0CD-338707EF7537}" destId="{513614E6-1009-4577-AB26-618FCBEA7EB1}" srcOrd="4" destOrd="0" presId="urn:microsoft.com/office/officeart/2005/8/layout/vProcess5"/>
    <dgm:cxn modelId="{0AFF4636-DFAF-4E03-A61C-13C2733D55FC}" type="presParOf" srcId="{0EC86C97-B364-4FE7-A0CD-338707EF7537}" destId="{856F29E2-BC5B-45AE-AF59-1B2D32C434BA}" srcOrd="5" destOrd="0" presId="urn:microsoft.com/office/officeart/2005/8/layout/vProcess5"/>
    <dgm:cxn modelId="{186DFA60-B3C9-42EB-9DD6-CF7BE9842DA6}" type="presParOf" srcId="{0EC86C97-B364-4FE7-A0CD-338707EF7537}" destId="{62B7DBCA-4D31-4F91-B7E7-596A30D69C1B}" srcOrd="6" destOrd="0" presId="urn:microsoft.com/office/officeart/2005/8/layout/vProcess5"/>
    <dgm:cxn modelId="{424BB1FA-F82E-4426-923A-43DB6319ADB7}" type="presParOf" srcId="{0EC86C97-B364-4FE7-A0CD-338707EF7537}" destId="{19E17808-ABD3-4E91-95D4-B57C99C98AB1}" srcOrd="7" destOrd="0" presId="urn:microsoft.com/office/officeart/2005/8/layout/vProcess5"/>
    <dgm:cxn modelId="{92E088AA-D26E-411A-B5C0-D32C4BCD87D7}" type="presParOf" srcId="{0EC86C97-B364-4FE7-A0CD-338707EF7537}" destId="{A78D368E-51D5-4973-89E8-B36F45DCCDC7}" srcOrd="8" destOrd="0" presId="urn:microsoft.com/office/officeart/2005/8/layout/vProcess5"/>
    <dgm:cxn modelId="{208EB43F-9BDD-4FDB-A1D9-B7CE88636FED}" type="presParOf" srcId="{0EC86C97-B364-4FE7-A0CD-338707EF7537}" destId="{7A09D1E7-587E-4068-AA5D-6C2FE3ED311E}" srcOrd="9" destOrd="0" presId="urn:microsoft.com/office/officeart/2005/8/layout/vProcess5"/>
    <dgm:cxn modelId="{4385BFE9-2A1E-45F2-B9E9-66A4770CC2FC}" type="presParOf" srcId="{0EC86C97-B364-4FE7-A0CD-338707EF7537}" destId="{364F02F4-8C0F-4F81-BB6B-D2C09E388D57}" srcOrd="10" destOrd="0" presId="urn:microsoft.com/office/officeart/2005/8/layout/vProcess5"/>
    <dgm:cxn modelId="{B8876707-A4F8-473C-911A-34572A626F1B}" type="presParOf" srcId="{0EC86C97-B364-4FE7-A0CD-338707EF7537}" destId="{5FEE57D1-0480-4134-B957-C2057821229A}" srcOrd="11" destOrd="0" presId="urn:microsoft.com/office/officeart/2005/8/layout/vProcess5"/>
    <dgm:cxn modelId="{68CFEFA9-C7BE-494D-B99B-9352D093D85D}" type="presParOf" srcId="{0EC86C97-B364-4FE7-A0CD-338707EF7537}" destId="{F6B25A59-644E-472B-B455-F5A7675C8CDA}" srcOrd="12" destOrd="0" presId="urn:microsoft.com/office/officeart/2005/8/layout/vProcess5"/>
    <dgm:cxn modelId="{13BEBB33-7CC5-4BFB-ABC3-3CF1EBBFD3EA}" type="presParOf" srcId="{0EC86C97-B364-4FE7-A0CD-338707EF7537}" destId="{BF909CA5-3E3E-4244-A47A-96FAADBF8181}" srcOrd="13" destOrd="0" presId="urn:microsoft.com/office/officeart/2005/8/layout/vProcess5"/>
    <dgm:cxn modelId="{F2DB8E13-06CA-4C5C-BB60-0F0CDE1D8D5D}" type="presParOf" srcId="{0EC86C97-B364-4FE7-A0CD-338707EF7537}" destId="{BBDE8B96-B0EC-49A2-9589-A43C29EDB8A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2E6CAF-2C81-4A71-9F9D-03270685F34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773AE1B-C04F-46A0-96C5-0096AC5156E0}">
      <dgm:prSet/>
      <dgm:spPr/>
      <dgm:t>
        <a:bodyPr/>
        <a:lstStyle/>
        <a:p>
          <a:r>
            <a:rPr lang="en-US"/>
            <a:t>Project broken into small parts called "iterations" or "sprints" of 1-4 weeks</a:t>
          </a:r>
        </a:p>
      </dgm:t>
    </dgm:pt>
    <dgm:pt modelId="{E08AF27C-2E58-44F5-B936-3CE8B0E98714}" type="parTrans" cxnId="{84BBAC1D-E19D-42E5-B339-6DCD4A9A287A}">
      <dgm:prSet/>
      <dgm:spPr/>
      <dgm:t>
        <a:bodyPr/>
        <a:lstStyle/>
        <a:p>
          <a:endParaRPr lang="en-US"/>
        </a:p>
      </dgm:t>
    </dgm:pt>
    <dgm:pt modelId="{85275505-4861-42D6-B1B6-2A3424DC2736}" type="sibTrans" cxnId="{84BBAC1D-E19D-42E5-B339-6DCD4A9A287A}">
      <dgm:prSet/>
      <dgm:spPr/>
      <dgm:t>
        <a:bodyPr/>
        <a:lstStyle/>
        <a:p>
          <a:endParaRPr lang="en-US"/>
        </a:p>
      </dgm:t>
    </dgm:pt>
    <dgm:pt modelId="{11FF68A9-8BC3-48DC-8AE9-E43065B41180}">
      <dgm:prSet/>
      <dgm:spPr/>
      <dgm:t>
        <a:bodyPr/>
        <a:lstStyle/>
        <a:p>
          <a:r>
            <a:rPr lang="en-US"/>
            <a:t>After each sprint – you review what has been done, get feedback, and adjust plans if needed</a:t>
          </a:r>
        </a:p>
      </dgm:t>
    </dgm:pt>
    <dgm:pt modelId="{A2547AB0-B2CC-4340-BBFA-C934C605C5EC}" type="parTrans" cxnId="{570058D2-9B96-4439-BBCD-EB28B3EDC231}">
      <dgm:prSet/>
      <dgm:spPr/>
      <dgm:t>
        <a:bodyPr/>
        <a:lstStyle/>
        <a:p>
          <a:endParaRPr lang="en-US"/>
        </a:p>
      </dgm:t>
    </dgm:pt>
    <dgm:pt modelId="{76AB32B0-398B-42CD-A61A-83413CF47F78}" type="sibTrans" cxnId="{570058D2-9B96-4439-BBCD-EB28B3EDC231}">
      <dgm:prSet/>
      <dgm:spPr/>
      <dgm:t>
        <a:bodyPr/>
        <a:lstStyle/>
        <a:p>
          <a:endParaRPr lang="en-US"/>
        </a:p>
      </dgm:t>
    </dgm:pt>
    <dgm:pt modelId="{D1A9F17A-ED38-40BF-AD1E-4FE8466853D4}">
      <dgm:prSet/>
      <dgm:spPr/>
      <dgm:t>
        <a:bodyPr/>
        <a:lstStyle/>
        <a:p>
          <a:r>
            <a:rPr lang="en-US"/>
            <a:t>The team works closely together, communicates often, and adapts quickly to changes or new ideas</a:t>
          </a:r>
        </a:p>
      </dgm:t>
    </dgm:pt>
    <dgm:pt modelId="{D5507B96-557C-4F74-8A8C-FFD5B13EBF1A}" type="parTrans" cxnId="{73B784E1-B85C-4F53-B684-E6C9C6B991C8}">
      <dgm:prSet/>
      <dgm:spPr/>
      <dgm:t>
        <a:bodyPr/>
        <a:lstStyle/>
        <a:p>
          <a:endParaRPr lang="en-US"/>
        </a:p>
      </dgm:t>
    </dgm:pt>
    <dgm:pt modelId="{FBE7D635-6271-4A90-92D9-33E7E7C01A3E}" type="sibTrans" cxnId="{73B784E1-B85C-4F53-B684-E6C9C6B991C8}">
      <dgm:prSet/>
      <dgm:spPr/>
      <dgm:t>
        <a:bodyPr/>
        <a:lstStyle/>
        <a:p>
          <a:endParaRPr lang="en-US"/>
        </a:p>
      </dgm:t>
    </dgm:pt>
    <dgm:pt modelId="{461330B5-E185-44E6-90A6-2E25EA57FE2D}">
      <dgm:prSet/>
      <dgm:spPr/>
      <dgm:t>
        <a:bodyPr/>
        <a:lstStyle/>
        <a:p>
          <a:r>
            <a:rPr lang="en-US"/>
            <a:t>The goal is to deliver value early and often, instead of waiting until the very end</a:t>
          </a:r>
        </a:p>
      </dgm:t>
    </dgm:pt>
    <dgm:pt modelId="{3F42467D-D1CB-4C29-AC51-87623935FEF2}" type="parTrans" cxnId="{ED045367-D97C-4D77-9FEF-6C3287199431}">
      <dgm:prSet/>
      <dgm:spPr/>
      <dgm:t>
        <a:bodyPr/>
        <a:lstStyle/>
        <a:p>
          <a:endParaRPr lang="en-US"/>
        </a:p>
      </dgm:t>
    </dgm:pt>
    <dgm:pt modelId="{97DA15B8-06C3-4BA8-B15B-59DDAA24C072}" type="sibTrans" cxnId="{ED045367-D97C-4D77-9FEF-6C3287199431}">
      <dgm:prSet/>
      <dgm:spPr/>
      <dgm:t>
        <a:bodyPr/>
        <a:lstStyle/>
        <a:p>
          <a:endParaRPr lang="en-US"/>
        </a:p>
      </dgm:t>
    </dgm:pt>
    <dgm:pt modelId="{DA2C824E-4382-4020-9389-C6228F1D313A}">
      <dgm:prSet/>
      <dgm:spPr/>
      <dgm:t>
        <a:bodyPr/>
        <a:lstStyle/>
        <a:p>
          <a:r>
            <a:rPr lang="en-US"/>
            <a:t>Agile is a good choice when projects requirements may change, or when you want regular feedback from customers</a:t>
          </a:r>
        </a:p>
      </dgm:t>
    </dgm:pt>
    <dgm:pt modelId="{924A9C93-E4BC-4E70-BDCB-ED24F4B996F0}" type="parTrans" cxnId="{558761CB-C6CE-485D-A6D3-77D529D346DC}">
      <dgm:prSet/>
      <dgm:spPr/>
      <dgm:t>
        <a:bodyPr/>
        <a:lstStyle/>
        <a:p>
          <a:endParaRPr lang="en-US"/>
        </a:p>
      </dgm:t>
    </dgm:pt>
    <dgm:pt modelId="{A68F2628-9F72-4DA5-BBC9-9E036E62387F}" type="sibTrans" cxnId="{558761CB-C6CE-485D-A6D3-77D529D346DC}">
      <dgm:prSet/>
      <dgm:spPr/>
      <dgm:t>
        <a:bodyPr/>
        <a:lstStyle/>
        <a:p>
          <a:endParaRPr lang="en-US"/>
        </a:p>
      </dgm:t>
    </dgm:pt>
    <dgm:pt modelId="{DAF11D72-6EDC-4E4C-A744-0A040E4E8CD5}" type="pres">
      <dgm:prSet presAssocID="{D32E6CAF-2C81-4A71-9F9D-03270685F349}" presName="linear" presStyleCnt="0">
        <dgm:presLayoutVars>
          <dgm:animLvl val="lvl"/>
          <dgm:resizeHandles val="exact"/>
        </dgm:presLayoutVars>
      </dgm:prSet>
      <dgm:spPr/>
    </dgm:pt>
    <dgm:pt modelId="{21A14024-21F0-4107-9000-E22EDDE24889}" type="pres">
      <dgm:prSet presAssocID="{8773AE1B-C04F-46A0-96C5-0096AC5156E0}" presName="parentText" presStyleLbl="node1" presStyleIdx="0" presStyleCnt="5">
        <dgm:presLayoutVars>
          <dgm:chMax val="0"/>
          <dgm:bulletEnabled val="1"/>
        </dgm:presLayoutVars>
      </dgm:prSet>
      <dgm:spPr/>
    </dgm:pt>
    <dgm:pt modelId="{9F12225A-624F-451D-A479-E3463B312B4B}" type="pres">
      <dgm:prSet presAssocID="{85275505-4861-42D6-B1B6-2A3424DC2736}" presName="spacer" presStyleCnt="0"/>
      <dgm:spPr/>
    </dgm:pt>
    <dgm:pt modelId="{AC253A14-14D8-4E40-94BC-59B69BAE07C3}" type="pres">
      <dgm:prSet presAssocID="{11FF68A9-8BC3-48DC-8AE9-E43065B41180}" presName="parentText" presStyleLbl="node1" presStyleIdx="1" presStyleCnt="5">
        <dgm:presLayoutVars>
          <dgm:chMax val="0"/>
          <dgm:bulletEnabled val="1"/>
        </dgm:presLayoutVars>
      </dgm:prSet>
      <dgm:spPr/>
    </dgm:pt>
    <dgm:pt modelId="{022D130C-1287-4B68-BA38-D619A98D2DF6}" type="pres">
      <dgm:prSet presAssocID="{76AB32B0-398B-42CD-A61A-83413CF47F78}" presName="spacer" presStyleCnt="0"/>
      <dgm:spPr/>
    </dgm:pt>
    <dgm:pt modelId="{6AEC40A6-1CAF-44D8-877B-B978CEDC780F}" type="pres">
      <dgm:prSet presAssocID="{D1A9F17A-ED38-40BF-AD1E-4FE8466853D4}" presName="parentText" presStyleLbl="node1" presStyleIdx="2" presStyleCnt="5">
        <dgm:presLayoutVars>
          <dgm:chMax val="0"/>
          <dgm:bulletEnabled val="1"/>
        </dgm:presLayoutVars>
      </dgm:prSet>
      <dgm:spPr/>
    </dgm:pt>
    <dgm:pt modelId="{F8FFB9C9-7DC1-44F2-BB16-9612393692EB}" type="pres">
      <dgm:prSet presAssocID="{FBE7D635-6271-4A90-92D9-33E7E7C01A3E}" presName="spacer" presStyleCnt="0"/>
      <dgm:spPr/>
    </dgm:pt>
    <dgm:pt modelId="{50A99B7B-3242-47BA-99AE-222D08BA32BB}" type="pres">
      <dgm:prSet presAssocID="{461330B5-E185-44E6-90A6-2E25EA57FE2D}" presName="parentText" presStyleLbl="node1" presStyleIdx="3" presStyleCnt="5">
        <dgm:presLayoutVars>
          <dgm:chMax val="0"/>
          <dgm:bulletEnabled val="1"/>
        </dgm:presLayoutVars>
      </dgm:prSet>
      <dgm:spPr/>
    </dgm:pt>
    <dgm:pt modelId="{AE938E96-A2A6-4A6C-8CE9-B0BE1552F7F9}" type="pres">
      <dgm:prSet presAssocID="{97DA15B8-06C3-4BA8-B15B-59DDAA24C072}" presName="spacer" presStyleCnt="0"/>
      <dgm:spPr/>
    </dgm:pt>
    <dgm:pt modelId="{3A34FD97-83FF-4FFC-87CB-2DDDEEC829E4}" type="pres">
      <dgm:prSet presAssocID="{DA2C824E-4382-4020-9389-C6228F1D313A}" presName="parentText" presStyleLbl="node1" presStyleIdx="4" presStyleCnt="5">
        <dgm:presLayoutVars>
          <dgm:chMax val="0"/>
          <dgm:bulletEnabled val="1"/>
        </dgm:presLayoutVars>
      </dgm:prSet>
      <dgm:spPr/>
    </dgm:pt>
  </dgm:ptLst>
  <dgm:cxnLst>
    <dgm:cxn modelId="{5B434E18-BEA9-478C-9403-A29935CB4A9E}" type="presOf" srcId="{11FF68A9-8BC3-48DC-8AE9-E43065B41180}" destId="{AC253A14-14D8-4E40-94BC-59B69BAE07C3}" srcOrd="0" destOrd="0" presId="urn:microsoft.com/office/officeart/2005/8/layout/vList2"/>
    <dgm:cxn modelId="{84BBAC1D-E19D-42E5-B339-6DCD4A9A287A}" srcId="{D32E6CAF-2C81-4A71-9F9D-03270685F349}" destId="{8773AE1B-C04F-46A0-96C5-0096AC5156E0}" srcOrd="0" destOrd="0" parTransId="{E08AF27C-2E58-44F5-B936-3CE8B0E98714}" sibTransId="{85275505-4861-42D6-B1B6-2A3424DC2736}"/>
    <dgm:cxn modelId="{483AD127-F464-42E0-8E2E-0CFD248DDB1F}" type="presOf" srcId="{D1A9F17A-ED38-40BF-AD1E-4FE8466853D4}" destId="{6AEC40A6-1CAF-44D8-877B-B978CEDC780F}" srcOrd="0" destOrd="0" presId="urn:microsoft.com/office/officeart/2005/8/layout/vList2"/>
    <dgm:cxn modelId="{E5DA6A2C-A8FA-4AB2-A38B-340CA87FDEA2}" type="presOf" srcId="{DA2C824E-4382-4020-9389-C6228F1D313A}" destId="{3A34FD97-83FF-4FFC-87CB-2DDDEEC829E4}" srcOrd="0" destOrd="0" presId="urn:microsoft.com/office/officeart/2005/8/layout/vList2"/>
    <dgm:cxn modelId="{ED045367-D97C-4D77-9FEF-6C3287199431}" srcId="{D32E6CAF-2C81-4A71-9F9D-03270685F349}" destId="{461330B5-E185-44E6-90A6-2E25EA57FE2D}" srcOrd="3" destOrd="0" parTransId="{3F42467D-D1CB-4C29-AC51-87623935FEF2}" sibTransId="{97DA15B8-06C3-4BA8-B15B-59DDAA24C072}"/>
    <dgm:cxn modelId="{97EB328C-B4CA-4E4A-90DE-205EFCB6F7B5}" type="presOf" srcId="{8773AE1B-C04F-46A0-96C5-0096AC5156E0}" destId="{21A14024-21F0-4107-9000-E22EDDE24889}" srcOrd="0" destOrd="0" presId="urn:microsoft.com/office/officeart/2005/8/layout/vList2"/>
    <dgm:cxn modelId="{558761CB-C6CE-485D-A6D3-77D529D346DC}" srcId="{D32E6CAF-2C81-4A71-9F9D-03270685F349}" destId="{DA2C824E-4382-4020-9389-C6228F1D313A}" srcOrd="4" destOrd="0" parTransId="{924A9C93-E4BC-4E70-BDCB-ED24F4B996F0}" sibTransId="{A68F2628-9F72-4DA5-BBC9-9E036E62387F}"/>
    <dgm:cxn modelId="{F9CF02CE-D095-45C0-9DE9-368C9F78FDBC}" type="presOf" srcId="{461330B5-E185-44E6-90A6-2E25EA57FE2D}" destId="{50A99B7B-3242-47BA-99AE-222D08BA32BB}" srcOrd="0" destOrd="0" presId="urn:microsoft.com/office/officeart/2005/8/layout/vList2"/>
    <dgm:cxn modelId="{F3ADA2D0-0D8D-4D99-8E3C-AE6B57716944}" type="presOf" srcId="{D32E6CAF-2C81-4A71-9F9D-03270685F349}" destId="{DAF11D72-6EDC-4E4C-A744-0A040E4E8CD5}" srcOrd="0" destOrd="0" presId="urn:microsoft.com/office/officeart/2005/8/layout/vList2"/>
    <dgm:cxn modelId="{570058D2-9B96-4439-BBCD-EB28B3EDC231}" srcId="{D32E6CAF-2C81-4A71-9F9D-03270685F349}" destId="{11FF68A9-8BC3-48DC-8AE9-E43065B41180}" srcOrd="1" destOrd="0" parTransId="{A2547AB0-B2CC-4340-BBFA-C934C605C5EC}" sibTransId="{76AB32B0-398B-42CD-A61A-83413CF47F78}"/>
    <dgm:cxn modelId="{73B784E1-B85C-4F53-B684-E6C9C6B991C8}" srcId="{D32E6CAF-2C81-4A71-9F9D-03270685F349}" destId="{D1A9F17A-ED38-40BF-AD1E-4FE8466853D4}" srcOrd="2" destOrd="0" parTransId="{D5507B96-557C-4F74-8A8C-FFD5B13EBF1A}" sibTransId="{FBE7D635-6271-4A90-92D9-33E7E7C01A3E}"/>
    <dgm:cxn modelId="{D5DF7BE2-AC0B-41A8-9B5B-7F0C22C67652}" type="presParOf" srcId="{DAF11D72-6EDC-4E4C-A744-0A040E4E8CD5}" destId="{21A14024-21F0-4107-9000-E22EDDE24889}" srcOrd="0" destOrd="0" presId="urn:microsoft.com/office/officeart/2005/8/layout/vList2"/>
    <dgm:cxn modelId="{C5E7C3F7-BDDE-468C-AFCE-777D9779A48D}" type="presParOf" srcId="{DAF11D72-6EDC-4E4C-A744-0A040E4E8CD5}" destId="{9F12225A-624F-451D-A479-E3463B312B4B}" srcOrd="1" destOrd="0" presId="urn:microsoft.com/office/officeart/2005/8/layout/vList2"/>
    <dgm:cxn modelId="{DFAE6955-7E39-495A-808E-B759E970E3A2}" type="presParOf" srcId="{DAF11D72-6EDC-4E4C-A744-0A040E4E8CD5}" destId="{AC253A14-14D8-4E40-94BC-59B69BAE07C3}" srcOrd="2" destOrd="0" presId="urn:microsoft.com/office/officeart/2005/8/layout/vList2"/>
    <dgm:cxn modelId="{F9293479-EFD2-4C8B-9A14-6B4191852DD4}" type="presParOf" srcId="{DAF11D72-6EDC-4E4C-A744-0A040E4E8CD5}" destId="{022D130C-1287-4B68-BA38-D619A98D2DF6}" srcOrd="3" destOrd="0" presId="urn:microsoft.com/office/officeart/2005/8/layout/vList2"/>
    <dgm:cxn modelId="{1CAC5863-5C2C-48BB-A18C-15EFC7EC30F1}" type="presParOf" srcId="{DAF11D72-6EDC-4E4C-A744-0A040E4E8CD5}" destId="{6AEC40A6-1CAF-44D8-877B-B978CEDC780F}" srcOrd="4" destOrd="0" presId="urn:microsoft.com/office/officeart/2005/8/layout/vList2"/>
    <dgm:cxn modelId="{EB0C25C1-2539-428C-9F04-DC22676524EA}" type="presParOf" srcId="{DAF11D72-6EDC-4E4C-A744-0A040E4E8CD5}" destId="{F8FFB9C9-7DC1-44F2-BB16-9612393692EB}" srcOrd="5" destOrd="0" presId="urn:microsoft.com/office/officeart/2005/8/layout/vList2"/>
    <dgm:cxn modelId="{8CBB565F-B724-41BB-8F9E-ACDCE6633225}" type="presParOf" srcId="{DAF11D72-6EDC-4E4C-A744-0A040E4E8CD5}" destId="{50A99B7B-3242-47BA-99AE-222D08BA32BB}" srcOrd="6" destOrd="0" presId="urn:microsoft.com/office/officeart/2005/8/layout/vList2"/>
    <dgm:cxn modelId="{9CF2D99A-27CA-49D9-9670-10EE9FF06D21}" type="presParOf" srcId="{DAF11D72-6EDC-4E4C-A744-0A040E4E8CD5}" destId="{AE938E96-A2A6-4A6C-8CE9-B0BE1552F7F9}" srcOrd="7" destOrd="0" presId="urn:microsoft.com/office/officeart/2005/8/layout/vList2"/>
    <dgm:cxn modelId="{B59B1E64-CF0F-49AD-82B5-FC0FABC054DC}" type="presParOf" srcId="{DAF11D72-6EDC-4E4C-A744-0A040E4E8CD5}" destId="{3A34FD97-83FF-4FFC-87CB-2DDDEEC829E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AFABF-A72F-4623-AB89-31804B96022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B8FC12-A444-4A31-A0F5-01BEE79562AD}">
      <dgm:prSet/>
      <dgm:spPr/>
      <dgm:t>
        <a:bodyPr/>
        <a:lstStyle/>
        <a:p>
          <a:r>
            <a:rPr lang="en-US"/>
            <a:t>An agile PM method that focuses on visualising work, improving workflow and continuous improvement</a:t>
          </a:r>
        </a:p>
      </dgm:t>
    </dgm:pt>
    <dgm:pt modelId="{49133CF4-2959-4486-9CCA-F394ECE0B092}" type="parTrans" cxnId="{FEFF32A7-88E6-44BE-84F7-9CAC323BB1BC}">
      <dgm:prSet/>
      <dgm:spPr/>
      <dgm:t>
        <a:bodyPr/>
        <a:lstStyle/>
        <a:p>
          <a:endParaRPr lang="en-US"/>
        </a:p>
      </dgm:t>
    </dgm:pt>
    <dgm:pt modelId="{F75F3A14-9670-4991-B15A-089724576EA0}" type="sibTrans" cxnId="{FEFF32A7-88E6-44BE-84F7-9CAC323BB1BC}">
      <dgm:prSet/>
      <dgm:spPr/>
      <dgm:t>
        <a:bodyPr/>
        <a:lstStyle/>
        <a:p>
          <a:endParaRPr lang="en-US"/>
        </a:p>
      </dgm:t>
    </dgm:pt>
    <dgm:pt modelId="{A6770036-3D5A-41E0-9DFA-3F0DA21DF6F9}">
      <dgm:prSet/>
      <dgm:spPr/>
      <dgm:t>
        <a:bodyPr/>
        <a:lstStyle/>
        <a:p>
          <a:r>
            <a:rPr lang="en-US"/>
            <a:t>The core is the Kanban board</a:t>
          </a:r>
        </a:p>
      </dgm:t>
    </dgm:pt>
    <dgm:pt modelId="{87BF3804-9007-403B-85BE-EED1519A6912}" type="parTrans" cxnId="{9D9E088E-AC12-4347-83CA-E934E782C381}">
      <dgm:prSet/>
      <dgm:spPr/>
      <dgm:t>
        <a:bodyPr/>
        <a:lstStyle/>
        <a:p>
          <a:endParaRPr lang="en-US"/>
        </a:p>
      </dgm:t>
    </dgm:pt>
    <dgm:pt modelId="{EFF6BC7C-707E-4BA0-92B6-7005B02E2118}" type="sibTrans" cxnId="{9D9E088E-AC12-4347-83CA-E934E782C381}">
      <dgm:prSet/>
      <dgm:spPr/>
      <dgm:t>
        <a:bodyPr/>
        <a:lstStyle/>
        <a:p>
          <a:endParaRPr lang="en-US"/>
        </a:p>
      </dgm:t>
    </dgm:pt>
    <dgm:pt modelId="{C0737931-272C-442E-B91D-0EC360FC350E}">
      <dgm:prSet/>
      <dgm:spPr/>
      <dgm:t>
        <a:bodyPr/>
        <a:lstStyle/>
        <a:p>
          <a:r>
            <a:rPr lang="en-US"/>
            <a:t>A visual tool that represents different stages of a process: to do, in progress and DONE</a:t>
          </a:r>
        </a:p>
      </dgm:t>
    </dgm:pt>
    <dgm:pt modelId="{303817B2-EFD9-4966-92C7-31C8097058A2}" type="parTrans" cxnId="{498DC440-440C-426A-83B4-503124B78F63}">
      <dgm:prSet/>
      <dgm:spPr/>
      <dgm:t>
        <a:bodyPr/>
        <a:lstStyle/>
        <a:p>
          <a:endParaRPr lang="en-US"/>
        </a:p>
      </dgm:t>
    </dgm:pt>
    <dgm:pt modelId="{EF7C7D40-32A9-48F3-8942-2498F2B75CE2}" type="sibTrans" cxnId="{498DC440-440C-426A-83B4-503124B78F63}">
      <dgm:prSet/>
      <dgm:spPr/>
      <dgm:t>
        <a:bodyPr/>
        <a:lstStyle/>
        <a:p>
          <a:endParaRPr lang="en-US"/>
        </a:p>
      </dgm:t>
    </dgm:pt>
    <dgm:pt modelId="{ECD94CAB-1DFD-4BA7-8EF1-90D6DA79BA85}">
      <dgm:prSet/>
      <dgm:spPr/>
      <dgm:t>
        <a:bodyPr/>
        <a:lstStyle/>
        <a:p>
          <a:r>
            <a:rPr lang="en-US"/>
            <a:t>Each task is represented by a card, which moves from left to right on the board</a:t>
          </a:r>
        </a:p>
      </dgm:t>
    </dgm:pt>
    <dgm:pt modelId="{8ACBAD44-5AD3-4D8B-92A1-65FB7E91778E}" type="parTrans" cxnId="{575CA999-E68B-4723-B294-35219BAFA654}">
      <dgm:prSet/>
      <dgm:spPr/>
      <dgm:t>
        <a:bodyPr/>
        <a:lstStyle/>
        <a:p>
          <a:endParaRPr lang="en-US"/>
        </a:p>
      </dgm:t>
    </dgm:pt>
    <dgm:pt modelId="{32168F32-2A33-4815-B3F3-A143519F15C2}" type="sibTrans" cxnId="{575CA999-E68B-4723-B294-35219BAFA654}">
      <dgm:prSet/>
      <dgm:spPr/>
      <dgm:t>
        <a:bodyPr/>
        <a:lstStyle/>
        <a:p>
          <a:endParaRPr lang="en-US"/>
        </a:p>
      </dgm:t>
    </dgm:pt>
    <dgm:pt modelId="{51426EE1-9416-4BE4-94E3-C389FB9C4D93}" type="pres">
      <dgm:prSet presAssocID="{7B2AFABF-A72F-4623-AB89-31804B960221}" presName="root" presStyleCnt="0">
        <dgm:presLayoutVars>
          <dgm:dir/>
          <dgm:resizeHandles val="exact"/>
        </dgm:presLayoutVars>
      </dgm:prSet>
      <dgm:spPr/>
    </dgm:pt>
    <dgm:pt modelId="{0DFA6E4B-51B9-41F9-8246-188033D69A2D}" type="pres">
      <dgm:prSet presAssocID="{C2B8FC12-A444-4A31-A0F5-01BEE79562AD}" presName="compNode" presStyleCnt="0"/>
      <dgm:spPr/>
    </dgm:pt>
    <dgm:pt modelId="{520F58D1-2A6A-47F1-BBFE-9C16D478FA4A}" type="pres">
      <dgm:prSet presAssocID="{C2B8FC12-A444-4A31-A0F5-01BEE79562AD}" presName="bgRect" presStyleLbl="bgShp" presStyleIdx="0" presStyleCnt="4"/>
      <dgm:spPr/>
    </dgm:pt>
    <dgm:pt modelId="{22F3B110-9121-4586-AD21-93E6D0A614F0}" type="pres">
      <dgm:prSet presAssocID="{C2B8FC12-A444-4A31-A0F5-01BEE79562A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D90424BA-5404-4E46-907C-65D69AAF5882}" type="pres">
      <dgm:prSet presAssocID="{C2B8FC12-A444-4A31-A0F5-01BEE79562AD}" presName="spaceRect" presStyleCnt="0"/>
      <dgm:spPr/>
    </dgm:pt>
    <dgm:pt modelId="{8B1DDDCC-5C8C-4DD8-BBD0-F370164A2F02}" type="pres">
      <dgm:prSet presAssocID="{C2B8FC12-A444-4A31-A0F5-01BEE79562AD}" presName="parTx" presStyleLbl="revTx" presStyleIdx="0" presStyleCnt="4">
        <dgm:presLayoutVars>
          <dgm:chMax val="0"/>
          <dgm:chPref val="0"/>
        </dgm:presLayoutVars>
      </dgm:prSet>
      <dgm:spPr/>
    </dgm:pt>
    <dgm:pt modelId="{22602898-DE6C-4813-9791-C429C6F54E98}" type="pres">
      <dgm:prSet presAssocID="{F75F3A14-9670-4991-B15A-089724576EA0}" presName="sibTrans" presStyleCnt="0"/>
      <dgm:spPr/>
    </dgm:pt>
    <dgm:pt modelId="{B1F806E7-401D-4403-94B2-556351F8AF10}" type="pres">
      <dgm:prSet presAssocID="{A6770036-3D5A-41E0-9DFA-3F0DA21DF6F9}" presName="compNode" presStyleCnt="0"/>
      <dgm:spPr/>
    </dgm:pt>
    <dgm:pt modelId="{40749E4A-33FD-4330-BE1E-2D913717225F}" type="pres">
      <dgm:prSet presAssocID="{A6770036-3D5A-41E0-9DFA-3F0DA21DF6F9}" presName="bgRect" presStyleLbl="bgShp" presStyleIdx="1" presStyleCnt="4"/>
      <dgm:spPr/>
    </dgm:pt>
    <dgm:pt modelId="{47F4E00B-4027-4E92-B66B-158EE9F79298}" type="pres">
      <dgm:prSet presAssocID="{A6770036-3D5A-41E0-9DFA-3F0DA21DF6F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8162D89C-0826-4341-9DC9-E3B79768BEFC}" type="pres">
      <dgm:prSet presAssocID="{A6770036-3D5A-41E0-9DFA-3F0DA21DF6F9}" presName="spaceRect" presStyleCnt="0"/>
      <dgm:spPr/>
    </dgm:pt>
    <dgm:pt modelId="{152D3DF9-670B-4049-96E6-F73369108ECE}" type="pres">
      <dgm:prSet presAssocID="{A6770036-3D5A-41E0-9DFA-3F0DA21DF6F9}" presName="parTx" presStyleLbl="revTx" presStyleIdx="1" presStyleCnt="4">
        <dgm:presLayoutVars>
          <dgm:chMax val="0"/>
          <dgm:chPref val="0"/>
        </dgm:presLayoutVars>
      </dgm:prSet>
      <dgm:spPr/>
    </dgm:pt>
    <dgm:pt modelId="{449266E4-4060-4926-98D3-C55E1142A312}" type="pres">
      <dgm:prSet presAssocID="{EFF6BC7C-707E-4BA0-92B6-7005B02E2118}" presName="sibTrans" presStyleCnt="0"/>
      <dgm:spPr/>
    </dgm:pt>
    <dgm:pt modelId="{6A92C5FC-748A-42DA-9D9F-5E5A293847C9}" type="pres">
      <dgm:prSet presAssocID="{C0737931-272C-442E-B91D-0EC360FC350E}" presName="compNode" presStyleCnt="0"/>
      <dgm:spPr/>
    </dgm:pt>
    <dgm:pt modelId="{3DECB5FE-E760-411F-95AC-2A9BDA5046C8}" type="pres">
      <dgm:prSet presAssocID="{C0737931-272C-442E-B91D-0EC360FC350E}" presName="bgRect" presStyleLbl="bgShp" presStyleIdx="2" presStyleCnt="4"/>
      <dgm:spPr/>
    </dgm:pt>
    <dgm:pt modelId="{B3718032-7F21-4CAB-8FA8-7C1DA1FAAAFD}" type="pres">
      <dgm:prSet presAssocID="{C0737931-272C-442E-B91D-0EC360FC350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79008E92-AB4E-4E07-A471-F47BB4EE4894}" type="pres">
      <dgm:prSet presAssocID="{C0737931-272C-442E-B91D-0EC360FC350E}" presName="spaceRect" presStyleCnt="0"/>
      <dgm:spPr/>
    </dgm:pt>
    <dgm:pt modelId="{E2A6C526-B229-4851-BF25-8B130DFADB60}" type="pres">
      <dgm:prSet presAssocID="{C0737931-272C-442E-B91D-0EC360FC350E}" presName="parTx" presStyleLbl="revTx" presStyleIdx="2" presStyleCnt="4">
        <dgm:presLayoutVars>
          <dgm:chMax val="0"/>
          <dgm:chPref val="0"/>
        </dgm:presLayoutVars>
      </dgm:prSet>
      <dgm:spPr/>
    </dgm:pt>
    <dgm:pt modelId="{91053774-83A4-4CDB-BA7A-980097452652}" type="pres">
      <dgm:prSet presAssocID="{EF7C7D40-32A9-48F3-8942-2498F2B75CE2}" presName="sibTrans" presStyleCnt="0"/>
      <dgm:spPr/>
    </dgm:pt>
    <dgm:pt modelId="{CEA0BCC6-1124-4EC5-86AD-BD45DF19798D}" type="pres">
      <dgm:prSet presAssocID="{ECD94CAB-1DFD-4BA7-8EF1-90D6DA79BA85}" presName="compNode" presStyleCnt="0"/>
      <dgm:spPr/>
    </dgm:pt>
    <dgm:pt modelId="{F2EC93CE-EE5C-488D-904A-CA9D5F3AF32F}" type="pres">
      <dgm:prSet presAssocID="{ECD94CAB-1DFD-4BA7-8EF1-90D6DA79BA85}" presName="bgRect" presStyleLbl="bgShp" presStyleIdx="3" presStyleCnt="4"/>
      <dgm:spPr/>
    </dgm:pt>
    <dgm:pt modelId="{C304D387-787F-4CD4-88F8-851F7FB66542}" type="pres">
      <dgm:prSet presAssocID="{ECD94CAB-1DFD-4BA7-8EF1-90D6DA79BA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ing Cards"/>
        </a:ext>
      </dgm:extLst>
    </dgm:pt>
    <dgm:pt modelId="{F49F7A92-7353-4445-BD8F-E0D8604CFDFF}" type="pres">
      <dgm:prSet presAssocID="{ECD94CAB-1DFD-4BA7-8EF1-90D6DA79BA85}" presName="spaceRect" presStyleCnt="0"/>
      <dgm:spPr/>
    </dgm:pt>
    <dgm:pt modelId="{6FC6D865-DE29-4968-B612-CB83C9B46A60}" type="pres">
      <dgm:prSet presAssocID="{ECD94CAB-1DFD-4BA7-8EF1-90D6DA79BA85}" presName="parTx" presStyleLbl="revTx" presStyleIdx="3" presStyleCnt="4">
        <dgm:presLayoutVars>
          <dgm:chMax val="0"/>
          <dgm:chPref val="0"/>
        </dgm:presLayoutVars>
      </dgm:prSet>
      <dgm:spPr/>
    </dgm:pt>
  </dgm:ptLst>
  <dgm:cxnLst>
    <dgm:cxn modelId="{498DC440-440C-426A-83B4-503124B78F63}" srcId="{7B2AFABF-A72F-4623-AB89-31804B960221}" destId="{C0737931-272C-442E-B91D-0EC360FC350E}" srcOrd="2" destOrd="0" parTransId="{303817B2-EFD9-4966-92C7-31C8097058A2}" sibTransId="{EF7C7D40-32A9-48F3-8942-2498F2B75CE2}"/>
    <dgm:cxn modelId="{FC4E6C86-8207-4C1C-B9C1-213933071412}" type="presOf" srcId="{7B2AFABF-A72F-4623-AB89-31804B960221}" destId="{51426EE1-9416-4BE4-94E3-C389FB9C4D93}" srcOrd="0" destOrd="0" presId="urn:microsoft.com/office/officeart/2018/2/layout/IconVerticalSolidList"/>
    <dgm:cxn modelId="{9D9E088E-AC12-4347-83CA-E934E782C381}" srcId="{7B2AFABF-A72F-4623-AB89-31804B960221}" destId="{A6770036-3D5A-41E0-9DFA-3F0DA21DF6F9}" srcOrd="1" destOrd="0" parTransId="{87BF3804-9007-403B-85BE-EED1519A6912}" sibTransId="{EFF6BC7C-707E-4BA0-92B6-7005B02E2118}"/>
    <dgm:cxn modelId="{575CA999-E68B-4723-B294-35219BAFA654}" srcId="{7B2AFABF-A72F-4623-AB89-31804B960221}" destId="{ECD94CAB-1DFD-4BA7-8EF1-90D6DA79BA85}" srcOrd="3" destOrd="0" parTransId="{8ACBAD44-5AD3-4D8B-92A1-65FB7E91778E}" sibTransId="{32168F32-2A33-4815-B3F3-A143519F15C2}"/>
    <dgm:cxn modelId="{5A884DA4-03F5-49CD-8A3E-E0889EF53E38}" type="presOf" srcId="{A6770036-3D5A-41E0-9DFA-3F0DA21DF6F9}" destId="{152D3DF9-670B-4049-96E6-F73369108ECE}" srcOrd="0" destOrd="0" presId="urn:microsoft.com/office/officeart/2018/2/layout/IconVerticalSolidList"/>
    <dgm:cxn modelId="{FEFF32A7-88E6-44BE-84F7-9CAC323BB1BC}" srcId="{7B2AFABF-A72F-4623-AB89-31804B960221}" destId="{C2B8FC12-A444-4A31-A0F5-01BEE79562AD}" srcOrd="0" destOrd="0" parTransId="{49133CF4-2959-4486-9CCA-F394ECE0B092}" sibTransId="{F75F3A14-9670-4991-B15A-089724576EA0}"/>
    <dgm:cxn modelId="{38385DB1-094D-44CA-AE15-29462A7F1BD8}" type="presOf" srcId="{ECD94CAB-1DFD-4BA7-8EF1-90D6DA79BA85}" destId="{6FC6D865-DE29-4968-B612-CB83C9B46A60}" srcOrd="0" destOrd="0" presId="urn:microsoft.com/office/officeart/2018/2/layout/IconVerticalSolidList"/>
    <dgm:cxn modelId="{3EA3BCF8-A6D4-4FE9-9361-8F404178F380}" type="presOf" srcId="{C0737931-272C-442E-B91D-0EC360FC350E}" destId="{E2A6C526-B229-4851-BF25-8B130DFADB60}" srcOrd="0" destOrd="0" presId="urn:microsoft.com/office/officeart/2018/2/layout/IconVerticalSolidList"/>
    <dgm:cxn modelId="{CFFEC1FE-0969-4BCD-8EBF-85093F8FC3DB}" type="presOf" srcId="{C2B8FC12-A444-4A31-A0F5-01BEE79562AD}" destId="{8B1DDDCC-5C8C-4DD8-BBD0-F370164A2F02}" srcOrd="0" destOrd="0" presId="urn:microsoft.com/office/officeart/2018/2/layout/IconVerticalSolidList"/>
    <dgm:cxn modelId="{1B379702-48B0-412C-BD16-F009FA795E51}" type="presParOf" srcId="{51426EE1-9416-4BE4-94E3-C389FB9C4D93}" destId="{0DFA6E4B-51B9-41F9-8246-188033D69A2D}" srcOrd="0" destOrd="0" presId="urn:microsoft.com/office/officeart/2018/2/layout/IconVerticalSolidList"/>
    <dgm:cxn modelId="{86B17147-CEE9-4A9B-BEBA-4789E25B1CCD}" type="presParOf" srcId="{0DFA6E4B-51B9-41F9-8246-188033D69A2D}" destId="{520F58D1-2A6A-47F1-BBFE-9C16D478FA4A}" srcOrd="0" destOrd="0" presId="urn:microsoft.com/office/officeart/2018/2/layout/IconVerticalSolidList"/>
    <dgm:cxn modelId="{B9988924-0C34-45C9-B87A-156A856FF627}" type="presParOf" srcId="{0DFA6E4B-51B9-41F9-8246-188033D69A2D}" destId="{22F3B110-9121-4586-AD21-93E6D0A614F0}" srcOrd="1" destOrd="0" presId="urn:microsoft.com/office/officeart/2018/2/layout/IconVerticalSolidList"/>
    <dgm:cxn modelId="{1BA330F1-48AB-4DC3-AF10-A09528B7BB1F}" type="presParOf" srcId="{0DFA6E4B-51B9-41F9-8246-188033D69A2D}" destId="{D90424BA-5404-4E46-907C-65D69AAF5882}" srcOrd="2" destOrd="0" presId="urn:microsoft.com/office/officeart/2018/2/layout/IconVerticalSolidList"/>
    <dgm:cxn modelId="{2A39482F-A927-446E-8723-3145E2273E7C}" type="presParOf" srcId="{0DFA6E4B-51B9-41F9-8246-188033D69A2D}" destId="{8B1DDDCC-5C8C-4DD8-BBD0-F370164A2F02}" srcOrd="3" destOrd="0" presId="urn:microsoft.com/office/officeart/2018/2/layout/IconVerticalSolidList"/>
    <dgm:cxn modelId="{B2D06A6E-83DF-4945-99F9-F3DC5E142554}" type="presParOf" srcId="{51426EE1-9416-4BE4-94E3-C389FB9C4D93}" destId="{22602898-DE6C-4813-9791-C429C6F54E98}" srcOrd="1" destOrd="0" presId="urn:microsoft.com/office/officeart/2018/2/layout/IconVerticalSolidList"/>
    <dgm:cxn modelId="{D4EC1F78-1D9B-4DF3-AC0D-DE65F123F3AF}" type="presParOf" srcId="{51426EE1-9416-4BE4-94E3-C389FB9C4D93}" destId="{B1F806E7-401D-4403-94B2-556351F8AF10}" srcOrd="2" destOrd="0" presId="urn:microsoft.com/office/officeart/2018/2/layout/IconVerticalSolidList"/>
    <dgm:cxn modelId="{39C3291E-3A52-4444-A5C6-D06B2DA85008}" type="presParOf" srcId="{B1F806E7-401D-4403-94B2-556351F8AF10}" destId="{40749E4A-33FD-4330-BE1E-2D913717225F}" srcOrd="0" destOrd="0" presId="urn:microsoft.com/office/officeart/2018/2/layout/IconVerticalSolidList"/>
    <dgm:cxn modelId="{F76B6BC4-0F29-4010-8DE4-43625CBC54B2}" type="presParOf" srcId="{B1F806E7-401D-4403-94B2-556351F8AF10}" destId="{47F4E00B-4027-4E92-B66B-158EE9F79298}" srcOrd="1" destOrd="0" presId="urn:microsoft.com/office/officeart/2018/2/layout/IconVerticalSolidList"/>
    <dgm:cxn modelId="{A96F32B4-498B-462B-9B93-918740F169B1}" type="presParOf" srcId="{B1F806E7-401D-4403-94B2-556351F8AF10}" destId="{8162D89C-0826-4341-9DC9-E3B79768BEFC}" srcOrd="2" destOrd="0" presId="urn:microsoft.com/office/officeart/2018/2/layout/IconVerticalSolidList"/>
    <dgm:cxn modelId="{C226D40C-212E-4A30-A99C-AC9D45CB2616}" type="presParOf" srcId="{B1F806E7-401D-4403-94B2-556351F8AF10}" destId="{152D3DF9-670B-4049-96E6-F73369108ECE}" srcOrd="3" destOrd="0" presId="urn:microsoft.com/office/officeart/2018/2/layout/IconVerticalSolidList"/>
    <dgm:cxn modelId="{37DD21C1-4A85-41AE-8B36-250A6173105E}" type="presParOf" srcId="{51426EE1-9416-4BE4-94E3-C389FB9C4D93}" destId="{449266E4-4060-4926-98D3-C55E1142A312}" srcOrd="3" destOrd="0" presId="urn:microsoft.com/office/officeart/2018/2/layout/IconVerticalSolidList"/>
    <dgm:cxn modelId="{5D9DE2A2-F5DE-4FDE-BFB8-AD8622BA75B2}" type="presParOf" srcId="{51426EE1-9416-4BE4-94E3-C389FB9C4D93}" destId="{6A92C5FC-748A-42DA-9D9F-5E5A293847C9}" srcOrd="4" destOrd="0" presId="urn:microsoft.com/office/officeart/2018/2/layout/IconVerticalSolidList"/>
    <dgm:cxn modelId="{57ECB4A5-D3B5-412B-90A1-01EDB3BE1A1D}" type="presParOf" srcId="{6A92C5FC-748A-42DA-9D9F-5E5A293847C9}" destId="{3DECB5FE-E760-411F-95AC-2A9BDA5046C8}" srcOrd="0" destOrd="0" presId="urn:microsoft.com/office/officeart/2018/2/layout/IconVerticalSolidList"/>
    <dgm:cxn modelId="{FB0090AB-A162-4E82-B955-2B1486F10DF6}" type="presParOf" srcId="{6A92C5FC-748A-42DA-9D9F-5E5A293847C9}" destId="{B3718032-7F21-4CAB-8FA8-7C1DA1FAAAFD}" srcOrd="1" destOrd="0" presId="urn:microsoft.com/office/officeart/2018/2/layout/IconVerticalSolidList"/>
    <dgm:cxn modelId="{ED536A8D-A5FB-48E6-8745-4C36C1B33B55}" type="presParOf" srcId="{6A92C5FC-748A-42DA-9D9F-5E5A293847C9}" destId="{79008E92-AB4E-4E07-A471-F47BB4EE4894}" srcOrd="2" destOrd="0" presId="urn:microsoft.com/office/officeart/2018/2/layout/IconVerticalSolidList"/>
    <dgm:cxn modelId="{24625D17-ADD5-4490-993E-E59C6DA3E0DB}" type="presParOf" srcId="{6A92C5FC-748A-42DA-9D9F-5E5A293847C9}" destId="{E2A6C526-B229-4851-BF25-8B130DFADB60}" srcOrd="3" destOrd="0" presId="urn:microsoft.com/office/officeart/2018/2/layout/IconVerticalSolidList"/>
    <dgm:cxn modelId="{4FAC6630-9715-466D-AD1B-CEF00F4540E1}" type="presParOf" srcId="{51426EE1-9416-4BE4-94E3-C389FB9C4D93}" destId="{91053774-83A4-4CDB-BA7A-980097452652}" srcOrd="5" destOrd="0" presId="urn:microsoft.com/office/officeart/2018/2/layout/IconVerticalSolidList"/>
    <dgm:cxn modelId="{9588103A-6393-49CF-9C07-6575670B2C20}" type="presParOf" srcId="{51426EE1-9416-4BE4-94E3-C389FB9C4D93}" destId="{CEA0BCC6-1124-4EC5-86AD-BD45DF19798D}" srcOrd="6" destOrd="0" presId="urn:microsoft.com/office/officeart/2018/2/layout/IconVerticalSolidList"/>
    <dgm:cxn modelId="{1EAF872C-7A4F-46A2-9140-AC94C10FE69A}" type="presParOf" srcId="{CEA0BCC6-1124-4EC5-86AD-BD45DF19798D}" destId="{F2EC93CE-EE5C-488D-904A-CA9D5F3AF32F}" srcOrd="0" destOrd="0" presId="urn:microsoft.com/office/officeart/2018/2/layout/IconVerticalSolidList"/>
    <dgm:cxn modelId="{0DB40CCB-F856-4E2C-BA7D-07A9DDD27380}" type="presParOf" srcId="{CEA0BCC6-1124-4EC5-86AD-BD45DF19798D}" destId="{C304D387-787F-4CD4-88F8-851F7FB66542}" srcOrd="1" destOrd="0" presId="urn:microsoft.com/office/officeart/2018/2/layout/IconVerticalSolidList"/>
    <dgm:cxn modelId="{E84283C0-B066-49AA-9479-6008FF25D72D}" type="presParOf" srcId="{CEA0BCC6-1124-4EC5-86AD-BD45DF19798D}" destId="{F49F7A92-7353-4445-BD8F-E0D8604CFDFF}" srcOrd="2" destOrd="0" presId="urn:microsoft.com/office/officeart/2018/2/layout/IconVerticalSolidList"/>
    <dgm:cxn modelId="{FB945E5E-0757-42D1-A3FA-F5635DD0AF43}" type="presParOf" srcId="{CEA0BCC6-1124-4EC5-86AD-BD45DF19798D}" destId="{6FC6D865-DE29-4968-B612-CB83C9B46A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2A2181-E180-4026-A79C-06723C7F5480}"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56BD71-4F09-4EE6-8B9F-BD13126557B7}">
      <dgm:prSet/>
      <dgm:spPr/>
      <dgm:t>
        <a:bodyPr/>
        <a:lstStyle/>
        <a:p>
          <a:pPr>
            <a:lnSpc>
              <a:spcPct val="100000"/>
            </a:lnSpc>
            <a:defRPr cap="all"/>
          </a:pPr>
          <a:r>
            <a:rPr lang="en-US"/>
            <a:t>Stakeholder identification template</a:t>
          </a:r>
        </a:p>
      </dgm:t>
    </dgm:pt>
    <dgm:pt modelId="{76BE9FAA-6004-45A9-84A0-D754D3EBE46C}" type="parTrans" cxnId="{309A4450-3EEA-479D-B8A2-B6DA0321B1CF}">
      <dgm:prSet/>
      <dgm:spPr/>
      <dgm:t>
        <a:bodyPr/>
        <a:lstStyle/>
        <a:p>
          <a:endParaRPr lang="en-US"/>
        </a:p>
      </dgm:t>
    </dgm:pt>
    <dgm:pt modelId="{089E3D2F-E7A0-4E9A-A489-97941D683269}" type="sibTrans" cxnId="{309A4450-3EEA-479D-B8A2-B6DA0321B1CF}">
      <dgm:prSet/>
      <dgm:spPr/>
      <dgm:t>
        <a:bodyPr/>
        <a:lstStyle/>
        <a:p>
          <a:endParaRPr lang="en-US"/>
        </a:p>
      </dgm:t>
    </dgm:pt>
    <dgm:pt modelId="{FE8607B2-07DF-475B-A83A-BC685DD7137E}">
      <dgm:prSet/>
      <dgm:spPr/>
      <dgm:t>
        <a:bodyPr/>
        <a:lstStyle/>
        <a:p>
          <a:pPr>
            <a:lnSpc>
              <a:spcPct val="100000"/>
            </a:lnSpc>
            <a:defRPr cap="all"/>
          </a:pPr>
          <a:r>
            <a:rPr lang="en-US"/>
            <a:t>Power/interest grid</a:t>
          </a:r>
        </a:p>
      </dgm:t>
    </dgm:pt>
    <dgm:pt modelId="{AB6E4AE1-3298-47D4-8546-CA2DAA5513CA}" type="parTrans" cxnId="{11EC1FBB-171C-4523-8878-A808B73A7936}">
      <dgm:prSet/>
      <dgm:spPr/>
      <dgm:t>
        <a:bodyPr/>
        <a:lstStyle/>
        <a:p>
          <a:endParaRPr lang="en-US"/>
        </a:p>
      </dgm:t>
    </dgm:pt>
    <dgm:pt modelId="{AAD45B2A-2AA8-4EE2-B131-FA7CCAD528B3}" type="sibTrans" cxnId="{11EC1FBB-171C-4523-8878-A808B73A7936}">
      <dgm:prSet/>
      <dgm:spPr/>
      <dgm:t>
        <a:bodyPr/>
        <a:lstStyle/>
        <a:p>
          <a:endParaRPr lang="en-US"/>
        </a:p>
      </dgm:t>
    </dgm:pt>
    <dgm:pt modelId="{BC2933E9-EBDC-45F6-B993-9BCEF1537185}">
      <dgm:prSet/>
      <dgm:spPr/>
      <dgm:t>
        <a:bodyPr/>
        <a:lstStyle/>
        <a:p>
          <a:pPr>
            <a:lnSpc>
              <a:spcPct val="100000"/>
            </a:lnSpc>
            <a:defRPr cap="all"/>
          </a:pPr>
          <a:r>
            <a:rPr lang="en-US"/>
            <a:t>Digital mapping tools </a:t>
          </a:r>
        </a:p>
      </dgm:t>
    </dgm:pt>
    <dgm:pt modelId="{4669D61B-637A-4337-9A0D-EC504FA6E60D}" type="parTrans" cxnId="{ABAEC7DC-0A3B-4448-AD62-30DA89ECB182}">
      <dgm:prSet/>
      <dgm:spPr/>
      <dgm:t>
        <a:bodyPr/>
        <a:lstStyle/>
        <a:p>
          <a:endParaRPr lang="en-US"/>
        </a:p>
      </dgm:t>
    </dgm:pt>
    <dgm:pt modelId="{EFE755F4-834D-4213-AA8B-370AD15663B1}" type="sibTrans" cxnId="{ABAEC7DC-0A3B-4448-AD62-30DA89ECB182}">
      <dgm:prSet/>
      <dgm:spPr/>
      <dgm:t>
        <a:bodyPr/>
        <a:lstStyle/>
        <a:p>
          <a:endParaRPr lang="en-US"/>
        </a:p>
      </dgm:t>
    </dgm:pt>
    <dgm:pt modelId="{984FD7DE-33F3-4B3C-8717-70D0458757DA}">
      <dgm:prSet/>
      <dgm:spPr/>
      <dgm:t>
        <a:bodyPr/>
        <a:lstStyle/>
        <a:p>
          <a:pPr>
            <a:lnSpc>
              <a:spcPct val="100000"/>
            </a:lnSpc>
            <a:defRPr cap="all"/>
          </a:pPr>
          <a:r>
            <a:rPr lang="en-US"/>
            <a:t>Stakeholder engagement assessment matrix</a:t>
          </a:r>
        </a:p>
      </dgm:t>
    </dgm:pt>
    <dgm:pt modelId="{7E95E3D9-650B-4923-8CDB-9B8C8AB1E496}" type="parTrans" cxnId="{C204248F-B6F4-4CFC-96AC-173AACB3DCC1}">
      <dgm:prSet/>
      <dgm:spPr/>
      <dgm:t>
        <a:bodyPr/>
        <a:lstStyle/>
        <a:p>
          <a:endParaRPr lang="en-US"/>
        </a:p>
      </dgm:t>
    </dgm:pt>
    <dgm:pt modelId="{F352C5DD-E44A-4013-A7A9-35F87BDF7A5E}" type="sibTrans" cxnId="{C204248F-B6F4-4CFC-96AC-173AACB3DCC1}">
      <dgm:prSet/>
      <dgm:spPr/>
      <dgm:t>
        <a:bodyPr/>
        <a:lstStyle/>
        <a:p>
          <a:endParaRPr lang="en-US"/>
        </a:p>
      </dgm:t>
    </dgm:pt>
    <dgm:pt modelId="{E0C9C310-4EC1-47E0-BEE9-0F624244341F}" type="pres">
      <dgm:prSet presAssocID="{922A2181-E180-4026-A79C-06723C7F5480}" presName="root" presStyleCnt="0">
        <dgm:presLayoutVars>
          <dgm:dir/>
          <dgm:resizeHandles val="exact"/>
        </dgm:presLayoutVars>
      </dgm:prSet>
      <dgm:spPr/>
    </dgm:pt>
    <dgm:pt modelId="{82F168F8-8787-4E02-8A18-3B7B249519ED}" type="pres">
      <dgm:prSet presAssocID="{A456BD71-4F09-4EE6-8B9F-BD13126557B7}" presName="compNode" presStyleCnt="0"/>
      <dgm:spPr/>
    </dgm:pt>
    <dgm:pt modelId="{546CEC04-02DE-4836-8093-58BB61A553E7}" type="pres">
      <dgm:prSet presAssocID="{A456BD71-4F09-4EE6-8B9F-BD13126557B7}" presName="iconBgRect" presStyleLbl="bgShp" presStyleIdx="0" presStyleCnt="4"/>
      <dgm:spPr/>
    </dgm:pt>
    <dgm:pt modelId="{6257B555-67F9-4A6D-BBF4-2A0B98209902}" type="pres">
      <dgm:prSet presAssocID="{A456BD71-4F09-4EE6-8B9F-BD13126557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380A2973-AA4F-4A45-9D84-E4B06B8DC5C0}" type="pres">
      <dgm:prSet presAssocID="{A456BD71-4F09-4EE6-8B9F-BD13126557B7}" presName="spaceRect" presStyleCnt="0"/>
      <dgm:spPr/>
    </dgm:pt>
    <dgm:pt modelId="{7335EF0A-FB25-40B6-B089-BB7053D20825}" type="pres">
      <dgm:prSet presAssocID="{A456BD71-4F09-4EE6-8B9F-BD13126557B7}" presName="textRect" presStyleLbl="revTx" presStyleIdx="0" presStyleCnt="4">
        <dgm:presLayoutVars>
          <dgm:chMax val="1"/>
          <dgm:chPref val="1"/>
        </dgm:presLayoutVars>
      </dgm:prSet>
      <dgm:spPr/>
    </dgm:pt>
    <dgm:pt modelId="{539211C3-544F-426A-A455-2C11E4B6F239}" type="pres">
      <dgm:prSet presAssocID="{089E3D2F-E7A0-4E9A-A489-97941D683269}" presName="sibTrans" presStyleCnt="0"/>
      <dgm:spPr/>
    </dgm:pt>
    <dgm:pt modelId="{7B0E8420-D89A-49E1-8FAD-27735710A8E5}" type="pres">
      <dgm:prSet presAssocID="{FE8607B2-07DF-475B-A83A-BC685DD7137E}" presName="compNode" presStyleCnt="0"/>
      <dgm:spPr/>
    </dgm:pt>
    <dgm:pt modelId="{F3CAC0A0-5A1D-4718-AB4C-6AAB327D105B}" type="pres">
      <dgm:prSet presAssocID="{FE8607B2-07DF-475B-A83A-BC685DD7137E}" presName="iconBgRect" presStyleLbl="bgShp" presStyleIdx="1" presStyleCnt="4"/>
      <dgm:spPr/>
    </dgm:pt>
    <dgm:pt modelId="{5960A3B4-680B-4D2F-AE23-CCB0F190785B}" type="pres">
      <dgm:prSet presAssocID="{FE8607B2-07DF-475B-A83A-BC685DD713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E8179A36-2F14-4D64-AED6-FEAA02EF2617}" type="pres">
      <dgm:prSet presAssocID="{FE8607B2-07DF-475B-A83A-BC685DD7137E}" presName="spaceRect" presStyleCnt="0"/>
      <dgm:spPr/>
    </dgm:pt>
    <dgm:pt modelId="{76C0D183-D464-4F74-A83D-4850C89A1E0C}" type="pres">
      <dgm:prSet presAssocID="{FE8607B2-07DF-475B-A83A-BC685DD7137E}" presName="textRect" presStyleLbl="revTx" presStyleIdx="1" presStyleCnt="4">
        <dgm:presLayoutVars>
          <dgm:chMax val="1"/>
          <dgm:chPref val="1"/>
        </dgm:presLayoutVars>
      </dgm:prSet>
      <dgm:spPr/>
    </dgm:pt>
    <dgm:pt modelId="{38F115E9-F72D-4E72-A48D-8904D6343270}" type="pres">
      <dgm:prSet presAssocID="{AAD45B2A-2AA8-4EE2-B131-FA7CCAD528B3}" presName="sibTrans" presStyleCnt="0"/>
      <dgm:spPr/>
    </dgm:pt>
    <dgm:pt modelId="{7F566D2B-F430-4423-B9E1-98B8DA913FDA}" type="pres">
      <dgm:prSet presAssocID="{BC2933E9-EBDC-45F6-B993-9BCEF1537185}" presName="compNode" presStyleCnt="0"/>
      <dgm:spPr/>
    </dgm:pt>
    <dgm:pt modelId="{6720CF83-1382-4228-B56F-4CD148CF57B2}" type="pres">
      <dgm:prSet presAssocID="{BC2933E9-EBDC-45F6-B993-9BCEF1537185}" presName="iconBgRect" presStyleLbl="bgShp" presStyleIdx="2" presStyleCnt="4"/>
      <dgm:spPr/>
    </dgm:pt>
    <dgm:pt modelId="{56E48A1B-8EDE-4217-B771-A1A43F11B35F}" type="pres">
      <dgm:prSet presAssocID="{BC2933E9-EBDC-45F6-B993-9BCEF15371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1D60C88B-016F-4F62-8B37-4E1B5931A0EB}" type="pres">
      <dgm:prSet presAssocID="{BC2933E9-EBDC-45F6-B993-9BCEF1537185}" presName="spaceRect" presStyleCnt="0"/>
      <dgm:spPr/>
    </dgm:pt>
    <dgm:pt modelId="{3B784144-7CD5-41BF-B250-0CC9756CE2E3}" type="pres">
      <dgm:prSet presAssocID="{BC2933E9-EBDC-45F6-B993-9BCEF1537185}" presName="textRect" presStyleLbl="revTx" presStyleIdx="2" presStyleCnt="4">
        <dgm:presLayoutVars>
          <dgm:chMax val="1"/>
          <dgm:chPref val="1"/>
        </dgm:presLayoutVars>
      </dgm:prSet>
      <dgm:spPr/>
    </dgm:pt>
    <dgm:pt modelId="{81410F2A-8C16-4FF7-B960-3DF7B19A535E}" type="pres">
      <dgm:prSet presAssocID="{EFE755F4-834D-4213-AA8B-370AD15663B1}" presName="sibTrans" presStyleCnt="0"/>
      <dgm:spPr/>
    </dgm:pt>
    <dgm:pt modelId="{2105C654-E23A-470F-9B0B-234CB9DF666B}" type="pres">
      <dgm:prSet presAssocID="{984FD7DE-33F3-4B3C-8717-70D0458757DA}" presName="compNode" presStyleCnt="0"/>
      <dgm:spPr/>
    </dgm:pt>
    <dgm:pt modelId="{DB4AD098-B90B-484B-B618-CC5814640DF7}" type="pres">
      <dgm:prSet presAssocID="{984FD7DE-33F3-4B3C-8717-70D0458757DA}" presName="iconBgRect" presStyleLbl="bgShp" presStyleIdx="3" presStyleCnt="4"/>
      <dgm:spPr/>
    </dgm:pt>
    <dgm:pt modelId="{0B0CFEF4-C912-4151-B979-B7DBAD766567}" type="pres">
      <dgm:prSet presAssocID="{984FD7DE-33F3-4B3C-8717-70D0458757D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557375DF-4A2F-4913-849E-6E905DFC54ED}" type="pres">
      <dgm:prSet presAssocID="{984FD7DE-33F3-4B3C-8717-70D0458757DA}" presName="spaceRect" presStyleCnt="0"/>
      <dgm:spPr/>
    </dgm:pt>
    <dgm:pt modelId="{C2288B15-C983-4002-8BCB-D956066C8A17}" type="pres">
      <dgm:prSet presAssocID="{984FD7DE-33F3-4B3C-8717-70D0458757DA}" presName="textRect" presStyleLbl="revTx" presStyleIdx="3" presStyleCnt="4">
        <dgm:presLayoutVars>
          <dgm:chMax val="1"/>
          <dgm:chPref val="1"/>
        </dgm:presLayoutVars>
      </dgm:prSet>
      <dgm:spPr/>
    </dgm:pt>
  </dgm:ptLst>
  <dgm:cxnLst>
    <dgm:cxn modelId="{4BA87526-33B3-4E4E-B6E8-13324B170A3F}" type="presOf" srcId="{A456BD71-4F09-4EE6-8B9F-BD13126557B7}" destId="{7335EF0A-FB25-40B6-B089-BB7053D20825}" srcOrd="0" destOrd="0" presId="urn:microsoft.com/office/officeart/2018/5/layout/IconCircleLabelList"/>
    <dgm:cxn modelId="{309A4450-3EEA-479D-B8A2-B6DA0321B1CF}" srcId="{922A2181-E180-4026-A79C-06723C7F5480}" destId="{A456BD71-4F09-4EE6-8B9F-BD13126557B7}" srcOrd="0" destOrd="0" parTransId="{76BE9FAA-6004-45A9-84A0-D754D3EBE46C}" sibTransId="{089E3D2F-E7A0-4E9A-A489-97941D683269}"/>
    <dgm:cxn modelId="{E76ACE83-D1C6-4554-9A39-BB07120DCF43}" type="presOf" srcId="{FE8607B2-07DF-475B-A83A-BC685DD7137E}" destId="{76C0D183-D464-4F74-A83D-4850C89A1E0C}" srcOrd="0" destOrd="0" presId="urn:microsoft.com/office/officeart/2018/5/layout/IconCircleLabelList"/>
    <dgm:cxn modelId="{C204248F-B6F4-4CFC-96AC-173AACB3DCC1}" srcId="{922A2181-E180-4026-A79C-06723C7F5480}" destId="{984FD7DE-33F3-4B3C-8717-70D0458757DA}" srcOrd="3" destOrd="0" parTransId="{7E95E3D9-650B-4923-8CDB-9B8C8AB1E496}" sibTransId="{F352C5DD-E44A-4013-A7A9-35F87BDF7A5E}"/>
    <dgm:cxn modelId="{192CB0AB-A7B6-429F-8508-6DC155E02965}" type="presOf" srcId="{984FD7DE-33F3-4B3C-8717-70D0458757DA}" destId="{C2288B15-C983-4002-8BCB-D956066C8A17}" srcOrd="0" destOrd="0" presId="urn:microsoft.com/office/officeart/2018/5/layout/IconCircleLabelList"/>
    <dgm:cxn modelId="{11EC1FBB-171C-4523-8878-A808B73A7936}" srcId="{922A2181-E180-4026-A79C-06723C7F5480}" destId="{FE8607B2-07DF-475B-A83A-BC685DD7137E}" srcOrd="1" destOrd="0" parTransId="{AB6E4AE1-3298-47D4-8546-CA2DAA5513CA}" sibTransId="{AAD45B2A-2AA8-4EE2-B131-FA7CCAD528B3}"/>
    <dgm:cxn modelId="{B2C2CDBB-FBEA-41B8-908F-F65316C2A3B5}" type="presOf" srcId="{922A2181-E180-4026-A79C-06723C7F5480}" destId="{E0C9C310-4EC1-47E0-BEE9-0F624244341F}" srcOrd="0" destOrd="0" presId="urn:microsoft.com/office/officeart/2018/5/layout/IconCircleLabelList"/>
    <dgm:cxn modelId="{D0B579DC-EEE4-4EF6-800B-68D3EDAE6759}" type="presOf" srcId="{BC2933E9-EBDC-45F6-B993-9BCEF1537185}" destId="{3B784144-7CD5-41BF-B250-0CC9756CE2E3}" srcOrd="0" destOrd="0" presId="urn:microsoft.com/office/officeart/2018/5/layout/IconCircleLabelList"/>
    <dgm:cxn modelId="{ABAEC7DC-0A3B-4448-AD62-30DA89ECB182}" srcId="{922A2181-E180-4026-A79C-06723C7F5480}" destId="{BC2933E9-EBDC-45F6-B993-9BCEF1537185}" srcOrd="2" destOrd="0" parTransId="{4669D61B-637A-4337-9A0D-EC504FA6E60D}" sibTransId="{EFE755F4-834D-4213-AA8B-370AD15663B1}"/>
    <dgm:cxn modelId="{4F148A92-6CF7-40E8-87DD-F986372C7C63}" type="presParOf" srcId="{E0C9C310-4EC1-47E0-BEE9-0F624244341F}" destId="{82F168F8-8787-4E02-8A18-3B7B249519ED}" srcOrd="0" destOrd="0" presId="urn:microsoft.com/office/officeart/2018/5/layout/IconCircleLabelList"/>
    <dgm:cxn modelId="{7E77E23B-4C7B-4E73-B764-CAD798F0CBA5}" type="presParOf" srcId="{82F168F8-8787-4E02-8A18-3B7B249519ED}" destId="{546CEC04-02DE-4836-8093-58BB61A553E7}" srcOrd="0" destOrd="0" presId="urn:microsoft.com/office/officeart/2018/5/layout/IconCircleLabelList"/>
    <dgm:cxn modelId="{09E4FAA9-95EB-4476-990D-9C0765782C9F}" type="presParOf" srcId="{82F168F8-8787-4E02-8A18-3B7B249519ED}" destId="{6257B555-67F9-4A6D-BBF4-2A0B98209902}" srcOrd="1" destOrd="0" presId="urn:microsoft.com/office/officeart/2018/5/layout/IconCircleLabelList"/>
    <dgm:cxn modelId="{01069657-856E-4DDC-99C5-B56C71905CA8}" type="presParOf" srcId="{82F168F8-8787-4E02-8A18-3B7B249519ED}" destId="{380A2973-AA4F-4A45-9D84-E4B06B8DC5C0}" srcOrd="2" destOrd="0" presId="urn:microsoft.com/office/officeart/2018/5/layout/IconCircleLabelList"/>
    <dgm:cxn modelId="{CEE44FC3-BEA0-45FD-BA4B-CAC0E2CA056D}" type="presParOf" srcId="{82F168F8-8787-4E02-8A18-3B7B249519ED}" destId="{7335EF0A-FB25-40B6-B089-BB7053D20825}" srcOrd="3" destOrd="0" presId="urn:microsoft.com/office/officeart/2018/5/layout/IconCircleLabelList"/>
    <dgm:cxn modelId="{F2E5C4BA-EE4B-42CD-9B8A-39519890335D}" type="presParOf" srcId="{E0C9C310-4EC1-47E0-BEE9-0F624244341F}" destId="{539211C3-544F-426A-A455-2C11E4B6F239}" srcOrd="1" destOrd="0" presId="urn:microsoft.com/office/officeart/2018/5/layout/IconCircleLabelList"/>
    <dgm:cxn modelId="{A0D06111-C9F1-45D3-A123-B9BB3E3B8CFC}" type="presParOf" srcId="{E0C9C310-4EC1-47E0-BEE9-0F624244341F}" destId="{7B0E8420-D89A-49E1-8FAD-27735710A8E5}" srcOrd="2" destOrd="0" presId="urn:microsoft.com/office/officeart/2018/5/layout/IconCircleLabelList"/>
    <dgm:cxn modelId="{26B1CAB2-9AFA-4421-93FF-C1DA391484CF}" type="presParOf" srcId="{7B0E8420-D89A-49E1-8FAD-27735710A8E5}" destId="{F3CAC0A0-5A1D-4718-AB4C-6AAB327D105B}" srcOrd="0" destOrd="0" presId="urn:microsoft.com/office/officeart/2018/5/layout/IconCircleLabelList"/>
    <dgm:cxn modelId="{105C9ED6-54C8-4A4E-B692-0820A1982F41}" type="presParOf" srcId="{7B0E8420-D89A-49E1-8FAD-27735710A8E5}" destId="{5960A3B4-680B-4D2F-AE23-CCB0F190785B}" srcOrd="1" destOrd="0" presId="urn:microsoft.com/office/officeart/2018/5/layout/IconCircleLabelList"/>
    <dgm:cxn modelId="{335BD6AD-D9B4-46BB-802A-A5A9B49CBCC6}" type="presParOf" srcId="{7B0E8420-D89A-49E1-8FAD-27735710A8E5}" destId="{E8179A36-2F14-4D64-AED6-FEAA02EF2617}" srcOrd="2" destOrd="0" presId="urn:microsoft.com/office/officeart/2018/5/layout/IconCircleLabelList"/>
    <dgm:cxn modelId="{230CCC38-38D7-4EFE-90E9-2BFB2CBF148B}" type="presParOf" srcId="{7B0E8420-D89A-49E1-8FAD-27735710A8E5}" destId="{76C0D183-D464-4F74-A83D-4850C89A1E0C}" srcOrd="3" destOrd="0" presId="urn:microsoft.com/office/officeart/2018/5/layout/IconCircleLabelList"/>
    <dgm:cxn modelId="{41C3CD7A-1174-4380-924C-64D4E00A67B0}" type="presParOf" srcId="{E0C9C310-4EC1-47E0-BEE9-0F624244341F}" destId="{38F115E9-F72D-4E72-A48D-8904D6343270}" srcOrd="3" destOrd="0" presId="urn:microsoft.com/office/officeart/2018/5/layout/IconCircleLabelList"/>
    <dgm:cxn modelId="{764BA84D-89D7-4680-9716-5E43FAFF1A34}" type="presParOf" srcId="{E0C9C310-4EC1-47E0-BEE9-0F624244341F}" destId="{7F566D2B-F430-4423-B9E1-98B8DA913FDA}" srcOrd="4" destOrd="0" presId="urn:microsoft.com/office/officeart/2018/5/layout/IconCircleLabelList"/>
    <dgm:cxn modelId="{4B3DCFD3-D7AC-4180-BBCE-A0F8A1787E9F}" type="presParOf" srcId="{7F566D2B-F430-4423-B9E1-98B8DA913FDA}" destId="{6720CF83-1382-4228-B56F-4CD148CF57B2}" srcOrd="0" destOrd="0" presId="urn:microsoft.com/office/officeart/2018/5/layout/IconCircleLabelList"/>
    <dgm:cxn modelId="{41BF3D09-4CC9-472D-9DDD-ADECED2469C6}" type="presParOf" srcId="{7F566D2B-F430-4423-B9E1-98B8DA913FDA}" destId="{56E48A1B-8EDE-4217-B771-A1A43F11B35F}" srcOrd="1" destOrd="0" presId="urn:microsoft.com/office/officeart/2018/5/layout/IconCircleLabelList"/>
    <dgm:cxn modelId="{DA2AD478-044E-45CC-9F24-F9269EE92436}" type="presParOf" srcId="{7F566D2B-F430-4423-B9E1-98B8DA913FDA}" destId="{1D60C88B-016F-4F62-8B37-4E1B5931A0EB}" srcOrd="2" destOrd="0" presId="urn:microsoft.com/office/officeart/2018/5/layout/IconCircleLabelList"/>
    <dgm:cxn modelId="{F46EE293-E751-4F55-90C9-DB628C679ABD}" type="presParOf" srcId="{7F566D2B-F430-4423-B9E1-98B8DA913FDA}" destId="{3B784144-7CD5-41BF-B250-0CC9756CE2E3}" srcOrd="3" destOrd="0" presId="urn:microsoft.com/office/officeart/2018/5/layout/IconCircleLabelList"/>
    <dgm:cxn modelId="{80F25B9D-D3AC-4073-8028-A4753A815C08}" type="presParOf" srcId="{E0C9C310-4EC1-47E0-BEE9-0F624244341F}" destId="{81410F2A-8C16-4FF7-B960-3DF7B19A535E}" srcOrd="5" destOrd="0" presId="urn:microsoft.com/office/officeart/2018/5/layout/IconCircleLabelList"/>
    <dgm:cxn modelId="{3CFB3248-20BF-4B01-8493-5A58A8D716E9}" type="presParOf" srcId="{E0C9C310-4EC1-47E0-BEE9-0F624244341F}" destId="{2105C654-E23A-470F-9B0B-234CB9DF666B}" srcOrd="6" destOrd="0" presId="urn:microsoft.com/office/officeart/2018/5/layout/IconCircleLabelList"/>
    <dgm:cxn modelId="{B622B2D7-8012-4784-B17D-2EFFE4AD51F8}" type="presParOf" srcId="{2105C654-E23A-470F-9B0B-234CB9DF666B}" destId="{DB4AD098-B90B-484B-B618-CC5814640DF7}" srcOrd="0" destOrd="0" presId="urn:microsoft.com/office/officeart/2018/5/layout/IconCircleLabelList"/>
    <dgm:cxn modelId="{22113A5D-3FE0-4541-A944-BE5BC7B468D7}" type="presParOf" srcId="{2105C654-E23A-470F-9B0B-234CB9DF666B}" destId="{0B0CFEF4-C912-4151-B979-B7DBAD766567}" srcOrd="1" destOrd="0" presId="urn:microsoft.com/office/officeart/2018/5/layout/IconCircleLabelList"/>
    <dgm:cxn modelId="{6B2A6194-C60A-4F37-B6EF-818CB7E78FF2}" type="presParOf" srcId="{2105C654-E23A-470F-9B0B-234CB9DF666B}" destId="{557375DF-4A2F-4913-849E-6E905DFC54ED}" srcOrd="2" destOrd="0" presId="urn:microsoft.com/office/officeart/2018/5/layout/IconCircleLabelList"/>
    <dgm:cxn modelId="{64F04BD0-3670-4248-A1BB-239BE6A113C7}" type="presParOf" srcId="{2105C654-E23A-470F-9B0B-234CB9DF666B}" destId="{C2288B15-C983-4002-8BCB-D956066C8A1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1F4006-DA77-473A-ABA5-26B7DF9BF4B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02F52C7-95E7-44AA-92DE-D40ED18FFCB9}">
      <dgm:prSet/>
      <dgm:spPr/>
      <dgm:t>
        <a:bodyPr/>
        <a:lstStyle/>
        <a:p>
          <a:pPr>
            <a:lnSpc>
              <a:spcPct val="100000"/>
            </a:lnSpc>
          </a:pPr>
          <a:r>
            <a:rPr lang="en-GB"/>
            <a:t>Consider the tools and techniques you have learnt about throughout the module. </a:t>
          </a:r>
          <a:endParaRPr lang="en-US"/>
        </a:p>
      </dgm:t>
    </dgm:pt>
    <dgm:pt modelId="{B691EC09-A8B0-411D-88D0-61298F905571}" type="parTrans" cxnId="{797B5B23-2B26-4EA4-8DB8-CE5B7AE1140F}">
      <dgm:prSet/>
      <dgm:spPr/>
      <dgm:t>
        <a:bodyPr/>
        <a:lstStyle/>
        <a:p>
          <a:endParaRPr lang="en-US"/>
        </a:p>
      </dgm:t>
    </dgm:pt>
    <dgm:pt modelId="{D9E23114-3463-4F7C-97D0-808F1DB46CEA}" type="sibTrans" cxnId="{797B5B23-2B26-4EA4-8DB8-CE5B7AE1140F}">
      <dgm:prSet/>
      <dgm:spPr/>
      <dgm:t>
        <a:bodyPr/>
        <a:lstStyle/>
        <a:p>
          <a:endParaRPr lang="en-US"/>
        </a:p>
      </dgm:t>
    </dgm:pt>
    <dgm:pt modelId="{DE9FD8D2-4CC6-463D-8328-7B08BB51936E}">
      <dgm:prSet/>
      <dgm:spPr/>
      <dgm:t>
        <a:bodyPr/>
        <a:lstStyle/>
        <a:p>
          <a:pPr>
            <a:lnSpc>
              <a:spcPct val="100000"/>
            </a:lnSpc>
          </a:pPr>
          <a:r>
            <a:rPr lang="en-GB" dirty="0"/>
            <a:t>In groups or pairs, discuss what tools and techniques you have found to be most effective throughout your project and why. </a:t>
          </a:r>
          <a:endParaRPr lang="en-US" dirty="0"/>
        </a:p>
      </dgm:t>
    </dgm:pt>
    <dgm:pt modelId="{242D1601-FAD2-4B6C-8992-23F0A3D992AE}" type="parTrans" cxnId="{6529D7B7-5E64-485E-9006-38228243C652}">
      <dgm:prSet/>
      <dgm:spPr/>
      <dgm:t>
        <a:bodyPr/>
        <a:lstStyle/>
        <a:p>
          <a:endParaRPr lang="en-US"/>
        </a:p>
      </dgm:t>
    </dgm:pt>
    <dgm:pt modelId="{564C9B1F-4834-4CD5-BA49-8EAA20E11562}" type="sibTrans" cxnId="{6529D7B7-5E64-485E-9006-38228243C652}">
      <dgm:prSet/>
      <dgm:spPr/>
      <dgm:t>
        <a:bodyPr/>
        <a:lstStyle/>
        <a:p>
          <a:endParaRPr lang="en-US"/>
        </a:p>
      </dgm:t>
    </dgm:pt>
    <dgm:pt modelId="{39B50C01-21F8-409C-BFA6-A14B73538983}">
      <dgm:prSet/>
      <dgm:spPr/>
      <dgm:t>
        <a:bodyPr/>
        <a:lstStyle/>
        <a:p>
          <a:pPr>
            <a:lnSpc>
              <a:spcPct val="100000"/>
            </a:lnSpc>
          </a:pPr>
          <a:r>
            <a:rPr lang="en-GB"/>
            <a:t>Is there anything you would do differently? </a:t>
          </a:r>
          <a:endParaRPr lang="en-US"/>
        </a:p>
      </dgm:t>
    </dgm:pt>
    <dgm:pt modelId="{B4B68ADA-8A44-46AB-A1EA-66CC2E149E7B}" type="parTrans" cxnId="{615AA30C-1843-4B0C-AFDA-986F2E1AB7DE}">
      <dgm:prSet/>
      <dgm:spPr/>
      <dgm:t>
        <a:bodyPr/>
        <a:lstStyle/>
        <a:p>
          <a:endParaRPr lang="en-US"/>
        </a:p>
      </dgm:t>
    </dgm:pt>
    <dgm:pt modelId="{72683589-D69B-4F69-96F4-BC2561A5E0FA}" type="sibTrans" cxnId="{615AA30C-1843-4B0C-AFDA-986F2E1AB7DE}">
      <dgm:prSet/>
      <dgm:spPr/>
      <dgm:t>
        <a:bodyPr/>
        <a:lstStyle/>
        <a:p>
          <a:endParaRPr lang="en-US"/>
        </a:p>
      </dgm:t>
    </dgm:pt>
    <dgm:pt modelId="{5FE89512-AFAA-476B-B3FC-2C0483E2DD95}" type="pres">
      <dgm:prSet presAssocID="{BD1F4006-DA77-473A-ABA5-26B7DF9BF4BB}" presName="root" presStyleCnt="0">
        <dgm:presLayoutVars>
          <dgm:dir/>
          <dgm:resizeHandles val="exact"/>
        </dgm:presLayoutVars>
      </dgm:prSet>
      <dgm:spPr/>
    </dgm:pt>
    <dgm:pt modelId="{1332701B-A81E-4C85-8938-FFB37DF1AE7A}" type="pres">
      <dgm:prSet presAssocID="{B02F52C7-95E7-44AA-92DE-D40ED18FFCB9}" presName="compNode" presStyleCnt="0"/>
      <dgm:spPr/>
    </dgm:pt>
    <dgm:pt modelId="{52617AB7-070F-4539-A59A-BE3410B9247F}" type="pres">
      <dgm:prSet presAssocID="{B02F52C7-95E7-44AA-92DE-D40ED18FFCB9}" presName="bgRect" presStyleLbl="bgShp" presStyleIdx="0" presStyleCnt="3"/>
      <dgm:spPr/>
    </dgm:pt>
    <dgm:pt modelId="{4C6D4C56-6192-4B1D-83F7-187765F761F6}" type="pres">
      <dgm:prSet presAssocID="{B02F52C7-95E7-44AA-92DE-D40ED18FFC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ols"/>
        </a:ext>
      </dgm:extLst>
    </dgm:pt>
    <dgm:pt modelId="{486B6040-DBF2-43F3-8DE5-EA0AB8576FEB}" type="pres">
      <dgm:prSet presAssocID="{B02F52C7-95E7-44AA-92DE-D40ED18FFCB9}" presName="spaceRect" presStyleCnt="0"/>
      <dgm:spPr/>
    </dgm:pt>
    <dgm:pt modelId="{AC501A66-2564-4A9E-8F7E-556B76F0CDA5}" type="pres">
      <dgm:prSet presAssocID="{B02F52C7-95E7-44AA-92DE-D40ED18FFCB9}" presName="parTx" presStyleLbl="revTx" presStyleIdx="0" presStyleCnt="3">
        <dgm:presLayoutVars>
          <dgm:chMax val="0"/>
          <dgm:chPref val="0"/>
        </dgm:presLayoutVars>
      </dgm:prSet>
      <dgm:spPr/>
    </dgm:pt>
    <dgm:pt modelId="{3A502970-1E7F-4BB7-847B-8891D58A042E}" type="pres">
      <dgm:prSet presAssocID="{D9E23114-3463-4F7C-97D0-808F1DB46CEA}" presName="sibTrans" presStyleCnt="0"/>
      <dgm:spPr/>
    </dgm:pt>
    <dgm:pt modelId="{F7B197DD-4A72-4B43-BE39-0A15EB424936}" type="pres">
      <dgm:prSet presAssocID="{DE9FD8D2-4CC6-463D-8328-7B08BB51936E}" presName="compNode" presStyleCnt="0"/>
      <dgm:spPr/>
    </dgm:pt>
    <dgm:pt modelId="{E1E6AD87-C235-488A-897C-8D8D8AA9B716}" type="pres">
      <dgm:prSet presAssocID="{DE9FD8D2-4CC6-463D-8328-7B08BB51936E}" presName="bgRect" presStyleLbl="bgShp" presStyleIdx="1" presStyleCnt="3"/>
      <dgm:spPr/>
    </dgm:pt>
    <dgm:pt modelId="{D065015A-F2F0-41DF-8751-A30E6554617B}" type="pres">
      <dgm:prSet presAssocID="{DE9FD8D2-4CC6-463D-8328-7B08BB5193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B30EB0D3-F09D-4DF0-9AC3-6D7DD5A52AA7}" type="pres">
      <dgm:prSet presAssocID="{DE9FD8D2-4CC6-463D-8328-7B08BB51936E}" presName="spaceRect" presStyleCnt="0"/>
      <dgm:spPr/>
    </dgm:pt>
    <dgm:pt modelId="{7E94AA2C-BBF4-44EA-A504-17C043632541}" type="pres">
      <dgm:prSet presAssocID="{DE9FD8D2-4CC6-463D-8328-7B08BB51936E}" presName="parTx" presStyleLbl="revTx" presStyleIdx="1" presStyleCnt="3">
        <dgm:presLayoutVars>
          <dgm:chMax val="0"/>
          <dgm:chPref val="0"/>
        </dgm:presLayoutVars>
      </dgm:prSet>
      <dgm:spPr/>
    </dgm:pt>
    <dgm:pt modelId="{5B38D292-1CA3-43A2-BAEA-2578A36CE142}" type="pres">
      <dgm:prSet presAssocID="{564C9B1F-4834-4CD5-BA49-8EAA20E11562}" presName="sibTrans" presStyleCnt="0"/>
      <dgm:spPr/>
    </dgm:pt>
    <dgm:pt modelId="{90CA9155-9ABC-47A1-B516-926C0692BB8B}" type="pres">
      <dgm:prSet presAssocID="{39B50C01-21F8-409C-BFA6-A14B73538983}" presName="compNode" presStyleCnt="0"/>
      <dgm:spPr/>
    </dgm:pt>
    <dgm:pt modelId="{242E786D-3AEA-4776-9983-47E94B48F92C}" type="pres">
      <dgm:prSet presAssocID="{39B50C01-21F8-409C-BFA6-A14B73538983}" presName="bgRect" presStyleLbl="bgShp" presStyleIdx="2" presStyleCnt="3"/>
      <dgm:spPr/>
    </dgm:pt>
    <dgm:pt modelId="{6D03F7E8-4922-441D-8E16-40D267C21113}" type="pres">
      <dgm:prSet presAssocID="{39B50C01-21F8-409C-BFA6-A14B735389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3F51EF00-2296-459C-8919-A577F8D49189}" type="pres">
      <dgm:prSet presAssocID="{39B50C01-21F8-409C-BFA6-A14B73538983}" presName="spaceRect" presStyleCnt="0"/>
      <dgm:spPr/>
    </dgm:pt>
    <dgm:pt modelId="{2DAD584D-13BA-45B3-BB5D-E0186E28A255}" type="pres">
      <dgm:prSet presAssocID="{39B50C01-21F8-409C-BFA6-A14B73538983}" presName="parTx" presStyleLbl="revTx" presStyleIdx="2" presStyleCnt="3">
        <dgm:presLayoutVars>
          <dgm:chMax val="0"/>
          <dgm:chPref val="0"/>
        </dgm:presLayoutVars>
      </dgm:prSet>
      <dgm:spPr/>
    </dgm:pt>
  </dgm:ptLst>
  <dgm:cxnLst>
    <dgm:cxn modelId="{615AA30C-1843-4B0C-AFDA-986F2E1AB7DE}" srcId="{BD1F4006-DA77-473A-ABA5-26B7DF9BF4BB}" destId="{39B50C01-21F8-409C-BFA6-A14B73538983}" srcOrd="2" destOrd="0" parTransId="{B4B68ADA-8A44-46AB-A1EA-66CC2E149E7B}" sibTransId="{72683589-D69B-4F69-96F4-BC2561A5E0FA}"/>
    <dgm:cxn modelId="{797B5B23-2B26-4EA4-8DB8-CE5B7AE1140F}" srcId="{BD1F4006-DA77-473A-ABA5-26B7DF9BF4BB}" destId="{B02F52C7-95E7-44AA-92DE-D40ED18FFCB9}" srcOrd="0" destOrd="0" parTransId="{B691EC09-A8B0-411D-88D0-61298F905571}" sibTransId="{D9E23114-3463-4F7C-97D0-808F1DB46CEA}"/>
    <dgm:cxn modelId="{4ADCB229-34AC-4C51-B729-A57B9841DFDF}" type="presOf" srcId="{B02F52C7-95E7-44AA-92DE-D40ED18FFCB9}" destId="{AC501A66-2564-4A9E-8F7E-556B76F0CDA5}" srcOrd="0" destOrd="0" presId="urn:microsoft.com/office/officeart/2018/2/layout/IconVerticalSolidList"/>
    <dgm:cxn modelId="{71F736AB-DC24-41D8-8547-57F04D8AFF5B}" type="presOf" srcId="{39B50C01-21F8-409C-BFA6-A14B73538983}" destId="{2DAD584D-13BA-45B3-BB5D-E0186E28A255}" srcOrd="0" destOrd="0" presId="urn:microsoft.com/office/officeart/2018/2/layout/IconVerticalSolidList"/>
    <dgm:cxn modelId="{6529D7B7-5E64-485E-9006-38228243C652}" srcId="{BD1F4006-DA77-473A-ABA5-26B7DF9BF4BB}" destId="{DE9FD8D2-4CC6-463D-8328-7B08BB51936E}" srcOrd="1" destOrd="0" parTransId="{242D1601-FAD2-4B6C-8992-23F0A3D992AE}" sibTransId="{564C9B1F-4834-4CD5-BA49-8EAA20E11562}"/>
    <dgm:cxn modelId="{750CE5D0-52A9-4F9F-858E-6A403F7EE573}" type="presOf" srcId="{DE9FD8D2-4CC6-463D-8328-7B08BB51936E}" destId="{7E94AA2C-BBF4-44EA-A504-17C043632541}" srcOrd="0" destOrd="0" presId="urn:microsoft.com/office/officeart/2018/2/layout/IconVerticalSolidList"/>
    <dgm:cxn modelId="{850244E1-3F23-4366-9DFB-257784BF17DC}" type="presOf" srcId="{BD1F4006-DA77-473A-ABA5-26B7DF9BF4BB}" destId="{5FE89512-AFAA-476B-B3FC-2C0483E2DD95}" srcOrd="0" destOrd="0" presId="urn:microsoft.com/office/officeart/2018/2/layout/IconVerticalSolidList"/>
    <dgm:cxn modelId="{99C074B0-6C21-47DD-A554-18B0B5878BA8}" type="presParOf" srcId="{5FE89512-AFAA-476B-B3FC-2C0483E2DD95}" destId="{1332701B-A81E-4C85-8938-FFB37DF1AE7A}" srcOrd="0" destOrd="0" presId="urn:microsoft.com/office/officeart/2018/2/layout/IconVerticalSolidList"/>
    <dgm:cxn modelId="{C3D48EB6-3567-466C-AC35-D960AF414C9F}" type="presParOf" srcId="{1332701B-A81E-4C85-8938-FFB37DF1AE7A}" destId="{52617AB7-070F-4539-A59A-BE3410B9247F}" srcOrd="0" destOrd="0" presId="urn:microsoft.com/office/officeart/2018/2/layout/IconVerticalSolidList"/>
    <dgm:cxn modelId="{FB8A3963-19C3-49A8-94A3-9D8E78C25AD0}" type="presParOf" srcId="{1332701B-A81E-4C85-8938-FFB37DF1AE7A}" destId="{4C6D4C56-6192-4B1D-83F7-187765F761F6}" srcOrd="1" destOrd="0" presId="urn:microsoft.com/office/officeart/2018/2/layout/IconVerticalSolidList"/>
    <dgm:cxn modelId="{0080510B-29E4-42FC-8A4B-F7E0C32605CB}" type="presParOf" srcId="{1332701B-A81E-4C85-8938-FFB37DF1AE7A}" destId="{486B6040-DBF2-43F3-8DE5-EA0AB8576FEB}" srcOrd="2" destOrd="0" presId="urn:microsoft.com/office/officeart/2018/2/layout/IconVerticalSolidList"/>
    <dgm:cxn modelId="{CDB05F78-777A-457A-9C35-B31A7282123F}" type="presParOf" srcId="{1332701B-A81E-4C85-8938-FFB37DF1AE7A}" destId="{AC501A66-2564-4A9E-8F7E-556B76F0CDA5}" srcOrd="3" destOrd="0" presId="urn:microsoft.com/office/officeart/2018/2/layout/IconVerticalSolidList"/>
    <dgm:cxn modelId="{478036FB-9CD9-49BB-B12D-78FC0DE11B8A}" type="presParOf" srcId="{5FE89512-AFAA-476B-B3FC-2C0483E2DD95}" destId="{3A502970-1E7F-4BB7-847B-8891D58A042E}" srcOrd="1" destOrd="0" presId="urn:microsoft.com/office/officeart/2018/2/layout/IconVerticalSolidList"/>
    <dgm:cxn modelId="{C44D5822-83F7-4249-A53E-B8A07FFF5FE9}" type="presParOf" srcId="{5FE89512-AFAA-476B-B3FC-2C0483E2DD95}" destId="{F7B197DD-4A72-4B43-BE39-0A15EB424936}" srcOrd="2" destOrd="0" presId="urn:microsoft.com/office/officeart/2018/2/layout/IconVerticalSolidList"/>
    <dgm:cxn modelId="{CC1B35E5-9103-4867-AA1A-38488809A22A}" type="presParOf" srcId="{F7B197DD-4A72-4B43-BE39-0A15EB424936}" destId="{E1E6AD87-C235-488A-897C-8D8D8AA9B716}" srcOrd="0" destOrd="0" presId="urn:microsoft.com/office/officeart/2018/2/layout/IconVerticalSolidList"/>
    <dgm:cxn modelId="{4C424B99-0ED3-4D89-8BCA-167544B445A9}" type="presParOf" srcId="{F7B197DD-4A72-4B43-BE39-0A15EB424936}" destId="{D065015A-F2F0-41DF-8751-A30E6554617B}" srcOrd="1" destOrd="0" presId="urn:microsoft.com/office/officeart/2018/2/layout/IconVerticalSolidList"/>
    <dgm:cxn modelId="{7F8B3A7B-2E8A-471B-A7AE-BCCF95A24AF4}" type="presParOf" srcId="{F7B197DD-4A72-4B43-BE39-0A15EB424936}" destId="{B30EB0D3-F09D-4DF0-9AC3-6D7DD5A52AA7}" srcOrd="2" destOrd="0" presId="urn:microsoft.com/office/officeart/2018/2/layout/IconVerticalSolidList"/>
    <dgm:cxn modelId="{17DCD394-6FAA-449F-AD36-48A404CC8605}" type="presParOf" srcId="{F7B197DD-4A72-4B43-BE39-0A15EB424936}" destId="{7E94AA2C-BBF4-44EA-A504-17C043632541}" srcOrd="3" destOrd="0" presId="urn:microsoft.com/office/officeart/2018/2/layout/IconVerticalSolidList"/>
    <dgm:cxn modelId="{CA2BA56F-6047-4C6C-AF5A-0AEEEFF7F7EE}" type="presParOf" srcId="{5FE89512-AFAA-476B-B3FC-2C0483E2DD95}" destId="{5B38D292-1CA3-43A2-BAEA-2578A36CE142}" srcOrd="3" destOrd="0" presId="urn:microsoft.com/office/officeart/2018/2/layout/IconVerticalSolidList"/>
    <dgm:cxn modelId="{E445E014-A8A0-4589-97C0-52BECA86B411}" type="presParOf" srcId="{5FE89512-AFAA-476B-B3FC-2C0483E2DD95}" destId="{90CA9155-9ABC-47A1-B516-926C0692BB8B}" srcOrd="4" destOrd="0" presId="urn:microsoft.com/office/officeart/2018/2/layout/IconVerticalSolidList"/>
    <dgm:cxn modelId="{3B07A8D2-C749-4CEA-9ADA-3D653FEA9791}" type="presParOf" srcId="{90CA9155-9ABC-47A1-B516-926C0692BB8B}" destId="{242E786D-3AEA-4776-9983-47E94B48F92C}" srcOrd="0" destOrd="0" presId="urn:microsoft.com/office/officeart/2018/2/layout/IconVerticalSolidList"/>
    <dgm:cxn modelId="{5D70A258-3AAB-4130-B739-E3AB31DF2A00}" type="presParOf" srcId="{90CA9155-9ABC-47A1-B516-926C0692BB8B}" destId="{6D03F7E8-4922-441D-8E16-40D267C21113}" srcOrd="1" destOrd="0" presId="urn:microsoft.com/office/officeart/2018/2/layout/IconVerticalSolidList"/>
    <dgm:cxn modelId="{8804424B-5BCF-472E-981C-AFAD3E4E3F72}" type="presParOf" srcId="{90CA9155-9ABC-47A1-B516-926C0692BB8B}" destId="{3F51EF00-2296-459C-8919-A577F8D49189}" srcOrd="2" destOrd="0" presId="urn:microsoft.com/office/officeart/2018/2/layout/IconVerticalSolidList"/>
    <dgm:cxn modelId="{FF524186-F75F-49CD-B375-C91C01728C82}" type="presParOf" srcId="{90CA9155-9ABC-47A1-B516-926C0692BB8B}" destId="{2DAD584D-13BA-45B3-BB5D-E0186E28A2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1E5EF4-606B-4224-A27D-6B95087DC82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CC7927A-F723-42DC-AD92-7331C734A12B}">
      <dgm:prSet/>
      <dgm:spPr/>
      <dgm:t>
        <a:bodyPr/>
        <a:lstStyle/>
        <a:p>
          <a:r>
            <a:rPr lang="en-GB"/>
            <a:t>Improved efficiency and productivity.</a:t>
          </a:r>
          <a:endParaRPr lang="en-US"/>
        </a:p>
      </dgm:t>
    </dgm:pt>
    <dgm:pt modelId="{5A13BB6F-8BA3-4069-A4A2-6572D99DA04D}" type="parTrans" cxnId="{6F70DD53-7A02-4E88-8303-0384830C3F56}">
      <dgm:prSet/>
      <dgm:spPr/>
      <dgm:t>
        <a:bodyPr/>
        <a:lstStyle/>
        <a:p>
          <a:endParaRPr lang="en-US"/>
        </a:p>
      </dgm:t>
    </dgm:pt>
    <dgm:pt modelId="{76F74FC0-4AFB-4D53-864E-9E843AD1FA8D}" type="sibTrans" cxnId="{6F70DD53-7A02-4E88-8303-0384830C3F56}">
      <dgm:prSet/>
      <dgm:spPr/>
      <dgm:t>
        <a:bodyPr/>
        <a:lstStyle/>
        <a:p>
          <a:endParaRPr lang="en-US"/>
        </a:p>
      </dgm:t>
    </dgm:pt>
    <dgm:pt modelId="{57F11671-4759-4943-9A00-7C0439D1AFC7}">
      <dgm:prSet/>
      <dgm:spPr/>
      <dgm:t>
        <a:bodyPr/>
        <a:lstStyle/>
        <a:p>
          <a:r>
            <a:rPr lang="en-GB"/>
            <a:t>Better budget and timeline control.</a:t>
          </a:r>
          <a:endParaRPr lang="en-US"/>
        </a:p>
      </dgm:t>
    </dgm:pt>
    <dgm:pt modelId="{E687F95D-C617-44E7-8A6A-2916B9E0AF3D}" type="parTrans" cxnId="{189192D1-FDF8-4685-8DDB-58CD5F8040AB}">
      <dgm:prSet/>
      <dgm:spPr/>
      <dgm:t>
        <a:bodyPr/>
        <a:lstStyle/>
        <a:p>
          <a:endParaRPr lang="en-US"/>
        </a:p>
      </dgm:t>
    </dgm:pt>
    <dgm:pt modelId="{519A378F-80FC-4954-B08B-4ABF5080F2A3}" type="sibTrans" cxnId="{189192D1-FDF8-4685-8DDB-58CD5F8040AB}">
      <dgm:prSet/>
      <dgm:spPr/>
      <dgm:t>
        <a:bodyPr/>
        <a:lstStyle/>
        <a:p>
          <a:endParaRPr lang="en-US"/>
        </a:p>
      </dgm:t>
    </dgm:pt>
    <dgm:pt modelId="{4BFCE2FE-13DA-4AF2-8622-56C0F4F681DB}">
      <dgm:prSet/>
      <dgm:spPr/>
      <dgm:t>
        <a:bodyPr/>
        <a:lstStyle/>
        <a:p>
          <a:r>
            <a:rPr lang="en-GB"/>
            <a:t>Enhanced quality of deliverables.</a:t>
          </a:r>
          <a:endParaRPr lang="en-US"/>
        </a:p>
      </dgm:t>
    </dgm:pt>
    <dgm:pt modelId="{2D5AB322-F761-4F9B-8801-4EFC601858E0}" type="parTrans" cxnId="{C259CB34-9925-45AD-B67C-4A36F6198D1A}">
      <dgm:prSet/>
      <dgm:spPr/>
      <dgm:t>
        <a:bodyPr/>
        <a:lstStyle/>
        <a:p>
          <a:endParaRPr lang="en-US"/>
        </a:p>
      </dgm:t>
    </dgm:pt>
    <dgm:pt modelId="{B765AA74-110A-44EA-9743-E5C7A115B0C9}" type="sibTrans" cxnId="{C259CB34-9925-45AD-B67C-4A36F6198D1A}">
      <dgm:prSet/>
      <dgm:spPr/>
      <dgm:t>
        <a:bodyPr/>
        <a:lstStyle/>
        <a:p>
          <a:endParaRPr lang="en-US"/>
        </a:p>
      </dgm:t>
    </dgm:pt>
    <dgm:pt modelId="{77C25822-1C2D-423B-86E9-A2EF11F3C141}">
      <dgm:prSet/>
      <dgm:spPr/>
      <dgm:t>
        <a:bodyPr/>
        <a:lstStyle/>
        <a:p>
          <a:r>
            <a:rPr lang="en-GB"/>
            <a:t>Risk mitigation.</a:t>
          </a:r>
          <a:endParaRPr lang="en-US"/>
        </a:p>
      </dgm:t>
    </dgm:pt>
    <dgm:pt modelId="{C3DDF424-A54F-4605-A6BD-6C236CB2C734}" type="parTrans" cxnId="{CE636AB3-1F5B-4EED-B5D5-124E6DA7831F}">
      <dgm:prSet/>
      <dgm:spPr/>
      <dgm:t>
        <a:bodyPr/>
        <a:lstStyle/>
        <a:p>
          <a:endParaRPr lang="en-US"/>
        </a:p>
      </dgm:t>
    </dgm:pt>
    <dgm:pt modelId="{942E5EF1-67C8-47E4-BDEE-62A1F656D75B}" type="sibTrans" cxnId="{CE636AB3-1F5B-4EED-B5D5-124E6DA7831F}">
      <dgm:prSet/>
      <dgm:spPr/>
      <dgm:t>
        <a:bodyPr/>
        <a:lstStyle/>
        <a:p>
          <a:endParaRPr lang="en-US"/>
        </a:p>
      </dgm:t>
    </dgm:pt>
    <dgm:pt modelId="{CB0AE44E-AA2D-493D-B624-299E57FF5775}">
      <dgm:prSet/>
      <dgm:spPr/>
      <dgm:t>
        <a:bodyPr/>
        <a:lstStyle/>
        <a:p>
          <a:r>
            <a:rPr lang="en-GB"/>
            <a:t>Clear communication and transparency.</a:t>
          </a:r>
          <a:endParaRPr lang="en-US"/>
        </a:p>
      </dgm:t>
    </dgm:pt>
    <dgm:pt modelId="{3320B941-D808-49E9-B304-8D30EB7CFD85}" type="parTrans" cxnId="{9A2D5F64-C313-4B6C-952F-8832E8AA4B9A}">
      <dgm:prSet/>
      <dgm:spPr/>
      <dgm:t>
        <a:bodyPr/>
        <a:lstStyle/>
        <a:p>
          <a:endParaRPr lang="en-US"/>
        </a:p>
      </dgm:t>
    </dgm:pt>
    <dgm:pt modelId="{93C4288C-1275-4832-B434-CAFD49CB50ED}" type="sibTrans" cxnId="{9A2D5F64-C313-4B6C-952F-8832E8AA4B9A}">
      <dgm:prSet/>
      <dgm:spPr/>
      <dgm:t>
        <a:bodyPr/>
        <a:lstStyle/>
        <a:p>
          <a:endParaRPr lang="en-US"/>
        </a:p>
      </dgm:t>
    </dgm:pt>
    <dgm:pt modelId="{E5431716-7031-4FCA-A045-0FCCB044A95E}">
      <dgm:prSet/>
      <dgm:spPr/>
      <dgm:t>
        <a:bodyPr/>
        <a:lstStyle/>
        <a:p>
          <a:r>
            <a:rPr lang="en-GB"/>
            <a:t>Stakeholder and customer satisfaction.</a:t>
          </a:r>
          <a:endParaRPr lang="en-US"/>
        </a:p>
      </dgm:t>
    </dgm:pt>
    <dgm:pt modelId="{657EF57A-CC97-4CD1-8A31-57A2E708981B}" type="parTrans" cxnId="{A063D369-7F79-4331-AAA0-1749B0850F24}">
      <dgm:prSet/>
      <dgm:spPr/>
      <dgm:t>
        <a:bodyPr/>
        <a:lstStyle/>
        <a:p>
          <a:endParaRPr lang="en-US"/>
        </a:p>
      </dgm:t>
    </dgm:pt>
    <dgm:pt modelId="{5715D24F-82E9-431A-86EB-6D3EFC08C0EF}" type="sibTrans" cxnId="{A063D369-7F79-4331-AAA0-1749B0850F24}">
      <dgm:prSet/>
      <dgm:spPr/>
      <dgm:t>
        <a:bodyPr/>
        <a:lstStyle/>
        <a:p>
          <a:endParaRPr lang="en-US"/>
        </a:p>
      </dgm:t>
    </dgm:pt>
    <dgm:pt modelId="{5B6121CB-BAFF-4368-82E4-DD0B46E7FB39}">
      <dgm:prSet/>
      <dgm:spPr/>
      <dgm:t>
        <a:bodyPr/>
        <a:lstStyle/>
        <a:p>
          <a:r>
            <a:rPr lang="en-GB"/>
            <a:t>Increased adaptability and flexibility.</a:t>
          </a:r>
          <a:endParaRPr lang="en-US"/>
        </a:p>
      </dgm:t>
    </dgm:pt>
    <dgm:pt modelId="{7DA708F2-9432-4203-9DDD-2CEA9A93A201}" type="parTrans" cxnId="{EB352CDB-1F45-49BE-BDD5-5A85AF95767A}">
      <dgm:prSet/>
      <dgm:spPr/>
      <dgm:t>
        <a:bodyPr/>
        <a:lstStyle/>
        <a:p>
          <a:endParaRPr lang="en-US"/>
        </a:p>
      </dgm:t>
    </dgm:pt>
    <dgm:pt modelId="{2A22A506-C451-4912-8BB3-A36591E99EC7}" type="sibTrans" cxnId="{EB352CDB-1F45-49BE-BDD5-5A85AF95767A}">
      <dgm:prSet/>
      <dgm:spPr/>
      <dgm:t>
        <a:bodyPr/>
        <a:lstStyle/>
        <a:p>
          <a:endParaRPr lang="en-US"/>
        </a:p>
      </dgm:t>
    </dgm:pt>
    <dgm:pt modelId="{DB83FA82-625A-428C-AA0E-C6B61782DF6E}">
      <dgm:prSet/>
      <dgm:spPr/>
      <dgm:t>
        <a:bodyPr/>
        <a:lstStyle/>
        <a:p>
          <a:r>
            <a:rPr lang="en-GB"/>
            <a:t>Continuous improvement.</a:t>
          </a:r>
          <a:endParaRPr lang="en-US"/>
        </a:p>
      </dgm:t>
    </dgm:pt>
    <dgm:pt modelId="{3B180CE7-E68B-43A5-8C7B-31A33B66AAF1}" type="parTrans" cxnId="{72E77845-C115-4B0F-B62B-629172A2FD74}">
      <dgm:prSet/>
      <dgm:spPr/>
      <dgm:t>
        <a:bodyPr/>
        <a:lstStyle/>
        <a:p>
          <a:endParaRPr lang="en-US"/>
        </a:p>
      </dgm:t>
    </dgm:pt>
    <dgm:pt modelId="{B3742499-DD17-42DF-9517-93FA67DE3E85}" type="sibTrans" cxnId="{72E77845-C115-4B0F-B62B-629172A2FD74}">
      <dgm:prSet/>
      <dgm:spPr/>
      <dgm:t>
        <a:bodyPr/>
        <a:lstStyle/>
        <a:p>
          <a:endParaRPr lang="en-US"/>
        </a:p>
      </dgm:t>
    </dgm:pt>
    <dgm:pt modelId="{85195932-C926-4981-A526-C0C6735EC2AD}">
      <dgm:prSet/>
      <dgm:spPr/>
      <dgm:t>
        <a:bodyPr/>
        <a:lstStyle/>
        <a:p>
          <a:r>
            <a:rPr lang="en-GB"/>
            <a:t>Stronger governance and decision-making.</a:t>
          </a:r>
          <a:endParaRPr lang="en-US"/>
        </a:p>
      </dgm:t>
    </dgm:pt>
    <dgm:pt modelId="{993F9D4D-9DED-4EF8-814E-1C488D5F2741}" type="parTrans" cxnId="{D5712E77-015F-4D5F-A572-E47642334A89}">
      <dgm:prSet/>
      <dgm:spPr/>
      <dgm:t>
        <a:bodyPr/>
        <a:lstStyle/>
        <a:p>
          <a:endParaRPr lang="en-US"/>
        </a:p>
      </dgm:t>
    </dgm:pt>
    <dgm:pt modelId="{B5AEAD29-790B-41F6-A2F7-2EAAE4540A91}" type="sibTrans" cxnId="{D5712E77-015F-4D5F-A572-E47642334A89}">
      <dgm:prSet/>
      <dgm:spPr/>
      <dgm:t>
        <a:bodyPr/>
        <a:lstStyle/>
        <a:p>
          <a:endParaRPr lang="en-US"/>
        </a:p>
      </dgm:t>
    </dgm:pt>
    <dgm:pt modelId="{6CDA2DCA-2454-4B8E-8570-EF675325196E}" type="pres">
      <dgm:prSet presAssocID="{B11E5EF4-606B-4224-A27D-6B95087DC828}" presName="Name0" presStyleCnt="0">
        <dgm:presLayoutVars>
          <dgm:dir/>
          <dgm:resizeHandles val="exact"/>
        </dgm:presLayoutVars>
      </dgm:prSet>
      <dgm:spPr/>
    </dgm:pt>
    <dgm:pt modelId="{C25B91E6-24D5-495C-B691-6D9EE8FB8C3C}" type="pres">
      <dgm:prSet presAssocID="{1CC7927A-F723-42DC-AD92-7331C734A12B}" presName="node" presStyleLbl="node1" presStyleIdx="0" presStyleCnt="9">
        <dgm:presLayoutVars>
          <dgm:bulletEnabled val="1"/>
        </dgm:presLayoutVars>
      </dgm:prSet>
      <dgm:spPr/>
    </dgm:pt>
    <dgm:pt modelId="{EC2DEFFB-9FE2-47BD-9F8D-F66479252017}" type="pres">
      <dgm:prSet presAssocID="{76F74FC0-4AFB-4D53-864E-9E843AD1FA8D}" presName="sibTrans" presStyleLbl="sibTrans1D1" presStyleIdx="0" presStyleCnt="8"/>
      <dgm:spPr/>
    </dgm:pt>
    <dgm:pt modelId="{B8AF3C65-F6BA-49D2-9922-2AECC277CA16}" type="pres">
      <dgm:prSet presAssocID="{76F74FC0-4AFB-4D53-864E-9E843AD1FA8D}" presName="connectorText" presStyleLbl="sibTrans1D1" presStyleIdx="0" presStyleCnt="8"/>
      <dgm:spPr/>
    </dgm:pt>
    <dgm:pt modelId="{5905491C-5691-4C3A-9AFF-BD56CFC4D3C4}" type="pres">
      <dgm:prSet presAssocID="{57F11671-4759-4943-9A00-7C0439D1AFC7}" presName="node" presStyleLbl="node1" presStyleIdx="1" presStyleCnt="9">
        <dgm:presLayoutVars>
          <dgm:bulletEnabled val="1"/>
        </dgm:presLayoutVars>
      </dgm:prSet>
      <dgm:spPr/>
    </dgm:pt>
    <dgm:pt modelId="{85A24E71-0903-4022-B115-BB098CE4A93D}" type="pres">
      <dgm:prSet presAssocID="{519A378F-80FC-4954-B08B-4ABF5080F2A3}" presName="sibTrans" presStyleLbl="sibTrans1D1" presStyleIdx="1" presStyleCnt="8"/>
      <dgm:spPr/>
    </dgm:pt>
    <dgm:pt modelId="{D4655CC0-5615-475D-879D-19C95BDA4274}" type="pres">
      <dgm:prSet presAssocID="{519A378F-80FC-4954-B08B-4ABF5080F2A3}" presName="connectorText" presStyleLbl="sibTrans1D1" presStyleIdx="1" presStyleCnt="8"/>
      <dgm:spPr/>
    </dgm:pt>
    <dgm:pt modelId="{096CA177-989F-4F86-B595-3C59D715B97D}" type="pres">
      <dgm:prSet presAssocID="{4BFCE2FE-13DA-4AF2-8622-56C0F4F681DB}" presName="node" presStyleLbl="node1" presStyleIdx="2" presStyleCnt="9">
        <dgm:presLayoutVars>
          <dgm:bulletEnabled val="1"/>
        </dgm:presLayoutVars>
      </dgm:prSet>
      <dgm:spPr/>
    </dgm:pt>
    <dgm:pt modelId="{834C136F-4B48-4AFD-B01A-0A757F049F07}" type="pres">
      <dgm:prSet presAssocID="{B765AA74-110A-44EA-9743-E5C7A115B0C9}" presName="sibTrans" presStyleLbl="sibTrans1D1" presStyleIdx="2" presStyleCnt="8"/>
      <dgm:spPr/>
    </dgm:pt>
    <dgm:pt modelId="{A4E30931-456E-4A64-AD73-BA3AABB66BF2}" type="pres">
      <dgm:prSet presAssocID="{B765AA74-110A-44EA-9743-E5C7A115B0C9}" presName="connectorText" presStyleLbl="sibTrans1D1" presStyleIdx="2" presStyleCnt="8"/>
      <dgm:spPr/>
    </dgm:pt>
    <dgm:pt modelId="{90CE9A74-3449-4666-B5EA-CA09D937D2C4}" type="pres">
      <dgm:prSet presAssocID="{77C25822-1C2D-423B-86E9-A2EF11F3C141}" presName="node" presStyleLbl="node1" presStyleIdx="3" presStyleCnt="9">
        <dgm:presLayoutVars>
          <dgm:bulletEnabled val="1"/>
        </dgm:presLayoutVars>
      </dgm:prSet>
      <dgm:spPr/>
    </dgm:pt>
    <dgm:pt modelId="{0D1E6BF6-9580-434B-BD4C-0E596FB35CBC}" type="pres">
      <dgm:prSet presAssocID="{942E5EF1-67C8-47E4-BDEE-62A1F656D75B}" presName="sibTrans" presStyleLbl="sibTrans1D1" presStyleIdx="3" presStyleCnt="8"/>
      <dgm:spPr/>
    </dgm:pt>
    <dgm:pt modelId="{75AAFA87-CED3-42FD-981F-39050A99C64B}" type="pres">
      <dgm:prSet presAssocID="{942E5EF1-67C8-47E4-BDEE-62A1F656D75B}" presName="connectorText" presStyleLbl="sibTrans1D1" presStyleIdx="3" presStyleCnt="8"/>
      <dgm:spPr/>
    </dgm:pt>
    <dgm:pt modelId="{FB310091-FF75-4EC5-969C-7CC57B8EDB50}" type="pres">
      <dgm:prSet presAssocID="{CB0AE44E-AA2D-493D-B624-299E57FF5775}" presName="node" presStyleLbl="node1" presStyleIdx="4" presStyleCnt="9">
        <dgm:presLayoutVars>
          <dgm:bulletEnabled val="1"/>
        </dgm:presLayoutVars>
      </dgm:prSet>
      <dgm:spPr/>
    </dgm:pt>
    <dgm:pt modelId="{75BA8B9B-4426-433C-8664-97C8D4309BC4}" type="pres">
      <dgm:prSet presAssocID="{93C4288C-1275-4832-B434-CAFD49CB50ED}" presName="sibTrans" presStyleLbl="sibTrans1D1" presStyleIdx="4" presStyleCnt="8"/>
      <dgm:spPr/>
    </dgm:pt>
    <dgm:pt modelId="{F0650AFF-96C7-474B-B4BC-C9817552E896}" type="pres">
      <dgm:prSet presAssocID="{93C4288C-1275-4832-B434-CAFD49CB50ED}" presName="connectorText" presStyleLbl="sibTrans1D1" presStyleIdx="4" presStyleCnt="8"/>
      <dgm:spPr/>
    </dgm:pt>
    <dgm:pt modelId="{AB46CCA8-9249-4E00-BDEF-BB0FCEC3BA9B}" type="pres">
      <dgm:prSet presAssocID="{E5431716-7031-4FCA-A045-0FCCB044A95E}" presName="node" presStyleLbl="node1" presStyleIdx="5" presStyleCnt="9">
        <dgm:presLayoutVars>
          <dgm:bulletEnabled val="1"/>
        </dgm:presLayoutVars>
      </dgm:prSet>
      <dgm:spPr/>
    </dgm:pt>
    <dgm:pt modelId="{600142A5-DDA7-43CB-B20A-658C107E0DBA}" type="pres">
      <dgm:prSet presAssocID="{5715D24F-82E9-431A-86EB-6D3EFC08C0EF}" presName="sibTrans" presStyleLbl="sibTrans1D1" presStyleIdx="5" presStyleCnt="8"/>
      <dgm:spPr/>
    </dgm:pt>
    <dgm:pt modelId="{136A6683-45DF-4192-976E-092CA836F071}" type="pres">
      <dgm:prSet presAssocID="{5715D24F-82E9-431A-86EB-6D3EFC08C0EF}" presName="connectorText" presStyleLbl="sibTrans1D1" presStyleIdx="5" presStyleCnt="8"/>
      <dgm:spPr/>
    </dgm:pt>
    <dgm:pt modelId="{0CFAAEB0-3A30-4AAC-8FAC-1EEFB3275B95}" type="pres">
      <dgm:prSet presAssocID="{5B6121CB-BAFF-4368-82E4-DD0B46E7FB39}" presName="node" presStyleLbl="node1" presStyleIdx="6" presStyleCnt="9">
        <dgm:presLayoutVars>
          <dgm:bulletEnabled val="1"/>
        </dgm:presLayoutVars>
      </dgm:prSet>
      <dgm:spPr/>
    </dgm:pt>
    <dgm:pt modelId="{DA684A4E-C3E9-44F1-BBB7-8EEFEC0F1E1A}" type="pres">
      <dgm:prSet presAssocID="{2A22A506-C451-4912-8BB3-A36591E99EC7}" presName="sibTrans" presStyleLbl="sibTrans1D1" presStyleIdx="6" presStyleCnt="8"/>
      <dgm:spPr/>
    </dgm:pt>
    <dgm:pt modelId="{77891297-20C2-43F9-BC9B-7AE0BF601E3B}" type="pres">
      <dgm:prSet presAssocID="{2A22A506-C451-4912-8BB3-A36591E99EC7}" presName="connectorText" presStyleLbl="sibTrans1D1" presStyleIdx="6" presStyleCnt="8"/>
      <dgm:spPr/>
    </dgm:pt>
    <dgm:pt modelId="{4AFD4CBE-087A-44FC-8D40-4053CBD63DA0}" type="pres">
      <dgm:prSet presAssocID="{DB83FA82-625A-428C-AA0E-C6B61782DF6E}" presName="node" presStyleLbl="node1" presStyleIdx="7" presStyleCnt="9">
        <dgm:presLayoutVars>
          <dgm:bulletEnabled val="1"/>
        </dgm:presLayoutVars>
      </dgm:prSet>
      <dgm:spPr/>
    </dgm:pt>
    <dgm:pt modelId="{3560023E-F6DA-4657-A977-B5873E705EDA}" type="pres">
      <dgm:prSet presAssocID="{B3742499-DD17-42DF-9517-93FA67DE3E85}" presName="sibTrans" presStyleLbl="sibTrans1D1" presStyleIdx="7" presStyleCnt="8"/>
      <dgm:spPr/>
    </dgm:pt>
    <dgm:pt modelId="{9BBA17E0-FD82-41B2-8DC8-B07B5EBAC852}" type="pres">
      <dgm:prSet presAssocID="{B3742499-DD17-42DF-9517-93FA67DE3E85}" presName="connectorText" presStyleLbl="sibTrans1D1" presStyleIdx="7" presStyleCnt="8"/>
      <dgm:spPr/>
    </dgm:pt>
    <dgm:pt modelId="{49B5CE1C-7AE4-400C-A319-F590228B8AAC}" type="pres">
      <dgm:prSet presAssocID="{85195932-C926-4981-A526-C0C6735EC2AD}" presName="node" presStyleLbl="node1" presStyleIdx="8" presStyleCnt="9">
        <dgm:presLayoutVars>
          <dgm:bulletEnabled val="1"/>
        </dgm:presLayoutVars>
      </dgm:prSet>
      <dgm:spPr/>
    </dgm:pt>
  </dgm:ptLst>
  <dgm:cxnLst>
    <dgm:cxn modelId="{527BD508-1BBA-4EA3-9DA9-096196698B52}" type="presOf" srcId="{519A378F-80FC-4954-B08B-4ABF5080F2A3}" destId="{D4655CC0-5615-475D-879D-19C95BDA4274}" srcOrd="1" destOrd="0" presId="urn:microsoft.com/office/officeart/2016/7/layout/RepeatingBendingProcessNew"/>
    <dgm:cxn modelId="{B65F260F-6007-4983-809A-3CC1577D9333}" type="presOf" srcId="{B11E5EF4-606B-4224-A27D-6B95087DC828}" destId="{6CDA2DCA-2454-4B8E-8570-EF675325196E}" srcOrd="0" destOrd="0" presId="urn:microsoft.com/office/officeart/2016/7/layout/RepeatingBendingProcessNew"/>
    <dgm:cxn modelId="{5BD73A12-903E-4129-8216-C262D35474BF}" type="presOf" srcId="{77C25822-1C2D-423B-86E9-A2EF11F3C141}" destId="{90CE9A74-3449-4666-B5EA-CA09D937D2C4}" srcOrd="0" destOrd="0" presId="urn:microsoft.com/office/officeart/2016/7/layout/RepeatingBendingProcessNew"/>
    <dgm:cxn modelId="{E9F15012-BBBA-4B0F-B15E-4D7286100A8E}" type="presOf" srcId="{93C4288C-1275-4832-B434-CAFD49CB50ED}" destId="{75BA8B9B-4426-433C-8664-97C8D4309BC4}" srcOrd="0" destOrd="0" presId="urn:microsoft.com/office/officeart/2016/7/layout/RepeatingBendingProcessNew"/>
    <dgm:cxn modelId="{36229F15-C5D9-497F-B181-F423B8598490}" type="presOf" srcId="{76F74FC0-4AFB-4D53-864E-9E843AD1FA8D}" destId="{EC2DEFFB-9FE2-47BD-9F8D-F66479252017}" srcOrd="0" destOrd="0" presId="urn:microsoft.com/office/officeart/2016/7/layout/RepeatingBendingProcessNew"/>
    <dgm:cxn modelId="{AE8B081F-972D-43C7-AA74-160E5CA8DDD0}" type="presOf" srcId="{519A378F-80FC-4954-B08B-4ABF5080F2A3}" destId="{85A24E71-0903-4022-B115-BB098CE4A93D}" srcOrd="0" destOrd="0" presId="urn:microsoft.com/office/officeart/2016/7/layout/RepeatingBendingProcessNew"/>
    <dgm:cxn modelId="{4C676228-7911-4B47-8A3D-FCBBBAE466D4}" type="presOf" srcId="{1CC7927A-F723-42DC-AD92-7331C734A12B}" destId="{C25B91E6-24D5-495C-B691-6D9EE8FB8C3C}" srcOrd="0" destOrd="0" presId="urn:microsoft.com/office/officeart/2016/7/layout/RepeatingBendingProcessNew"/>
    <dgm:cxn modelId="{C259CB34-9925-45AD-B67C-4A36F6198D1A}" srcId="{B11E5EF4-606B-4224-A27D-6B95087DC828}" destId="{4BFCE2FE-13DA-4AF2-8622-56C0F4F681DB}" srcOrd="2" destOrd="0" parTransId="{2D5AB322-F761-4F9B-8801-4EFC601858E0}" sibTransId="{B765AA74-110A-44EA-9743-E5C7A115B0C9}"/>
    <dgm:cxn modelId="{EF9BDA61-E402-40E6-843E-90D9BD486D0B}" type="presOf" srcId="{942E5EF1-67C8-47E4-BDEE-62A1F656D75B}" destId="{0D1E6BF6-9580-434B-BD4C-0E596FB35CBC}" srcOrd="0" destOrd="0" presId="urn:microsoft.com/office/officeart/2016/7/layout/RepeatingBendingProcessNew"/>
    <dgm:cxn modelId="{5E5FAC62-1C0E-4B3A-9A08-2613376025EA}" type="presOf" srcId="{57F11671-4759-4943-9A00-7C0439D1AFC7}" destId="{5905491C-5691-4C3A-9AFF-BD56CFC4D3C4}" srcOrd="0" destOrd="0" presId="urn:microsoft.com/office/officeart/2016/7/layout/RepeatingBendingProcessNew"/>
    <dgm:cxn modelId="{9A2D5F64-C313-4B6C-952F-8832E8AA4B9A}" srcId="{B11E5EF4-606B-4224-A27D-6B95087DC828}" destId="{CB0AE44E-AA2D-493D-B624-299E57FF5775}" srcOrd="4" destOrd="0" parTransId="{3320B941-D808-49E9-B304-8D30EB7CFD85}" sibTransId="{93C4288C-1275-4832-B434-CAFD49CB50ED}"/>
    <dgm:cxn modelId="{72E77845-C115-4B0F-B62B-629172A2FD74}" srcId="{B11E5EF4-606B-4224-A27D-6B95087DC828}" destId="{DB83FA82-625A-428C-AA0E-C6B61782DF6E}" srcOrd="7" destOrd="0" parTransId="{3B180CE7-E68B-43A5-8C7B-31A33B66AAF1}" sibTransId="{B3742499-DD17-42DF-9517-93FA67DE3E85}"/>
    <dgm:cxn modelId="{8BD92169-C4D5-43D3-9A12-B5B8C1FAC658}" type="presOf" srcId="{B765AA74-110A-44EA-9743-E5C7A115B0C9}" destId="{A4E30931-456E-4A64-AD73-BA3AABB66BF2}" srcOrd="1" destOrd="0" presId="urn:microsoft.com/office/officeart/2016/7/layout/RepeatingBendingProcessNew"/>
    <dgm:cxn modelId="{D0F45969-90A0-46FD-9C5C-02CD48417F9C}" type="presOf" srcId="{2A22A506-C451-4912-8BB3-A36591E99EC7}" destId="{77891297-20C2-43F9-BC9B-7AE0BF601E3B}" srcOrd="1" destOrd="0" presId="urn:microsoft.com/office/officeart/2016/7/layout/RepeatingBendingProcessNew"/>
    <dgm:cxn modelId="{A063D369-7F79-4331-AAA0-1749B0850F24}" srcId="{B11E5EF4-606B-4224-A27D-6B95087DC828}" destId="{E5431716-7031-4FCA-A045-0FCCB044A95E}" srcOrd="5" destOrd="0" parTransId="{657EF57A-CC97-4CD1-8A31-57A2E708981B}" sibTransId="{5715D24F-82E9-431A-86EB-6D3EFC08C0EF}"/>
    <dgm:cxn modelId="{7D60B852-E40B-4B8B-B1CE-6888FE7AA431}" type="presOf" srcId="{DB83FA82-625A-428C-AA0E-C6B61782DF6E}" destId="{4AFD4CBE-087A-44FC-8D40-4053CBD63DA0}" srcOrd="0" destOrd="0" presId="urn:microsoft.com/office/officeart/2016/7/layout/RepeatingBendingProcessNew"/>
    <dgm:cxn modelId="{6F70DD53-7A02-4E88-8303-0384830C3F56}" srcId="{B11E5EF4-606B-4224-A27D-6B95087DC828}" destId="{1CC7927A-F723-42DC-AD92-7331C734A12B}" srcOrd="0" destOrd="0" parTransId="{5A13BB6F-8BA3-4069-A4A2-6572D99DA04D}" sibTransId="{76F74FC0-4AFB-4D53-864E-9E843AD1FA8D}"/>
    <dgm:cxn modelId="{F382F276-3453-42B8-BB85-6AF341577175}" type="presOf" srcId="{CB0AE44E-AA2D-493D-B624-299E57FF5775}" destId="{FB310091-FF75-4EC5-969C-7CC57B8EDB50}" srcOrd="0" destOrd="0" presId="urn:microsoft.com/office/officeart/2016/7/layout/RepeatingBendingProcessNew"/>
    <dgm:cxn modelId="{CCAAFA76-BF2D-4ACF-8BBD-031C54786B3D}" type="presOf" srcId="{5715D24F-82E9-431A-86EB-6D3EFC08C0EF}" destId="{600142A5-DDA7-43CB-B20A-658C107E0DBA}" srcOrd="0" destOrd="0" presId="urn:microsoft.com/office/officeart/2016/7/layout/RepeatingBendingProcessNew"/>
    <dgm:cxn modelId="{D5712E77-015F-4D5F-A572-E47642334A89}" srcId="{B11E5EF4-606B-4224-A27D-6B95087DC828}" destId="{85195932-C926-4981-A526-C0C6735EC2AD}" srcOrd="8" destOrd="0" parTransId="{993F9D4D-9DED-4EF8-814E-1C488D5F2741}" sibTransId="{B5AEAD29-790B-41F6-A2F7-2EAAE4540A91}"/>
    <dgm:cxn modelId="{76D07B7D-071C-4A39-91FD-4EB7392788A1}" type="presOf" srcId="{5B6121CB-BAFF-4368-82E4-DD0B46E7FB39}" destId="{0CFAAEB0-3A30-4AAC-8FAC-1EEFB3275B95}" srcOrd="0" destOrd="0" presId="urn:microsoft.com/office/officeart/2016/7/layout/RepeatingBendingProcessNew"/>
    <dgm:cxn modelId="{A4E64E89-E4C0-4A64-B2D2-1C131E586DB7}" type="presOf" srcId="{93C4288C-1275-4832-B434-CAFD49CB50ED}" destId="{F0650AFF-96C7-474B-B4BC-C9817552E896}" srcOrd="1" destOrd="0" presId="urn:microsoft.com/office/officeart/2016/7/layout/RepeatingBendingProcessNew"/>
    <dgm:cxn modelId="{037D869B-E9E5-4DB1-92F0-C5BED6A005A8}" type="presOf" srcId="{76F74FC0-4AFB-4D53-864E-9E843AD1FA8D}" destId="{B8AF3C65-F6BA-49D2-9922-2AECC277CA16}" srcOrd="1" destOrd="0" presId="urn:microsoft.com/office/officeart/2016/7/layout/RepeatingBendingProcessNew"/>
    <dgm:cxn modelId="{276FCA9D-0AEE-4442-8ABB-37B78773F936}" type="presOf" srcId="{B3742499-DD17-42DF-9517-93FA67DE3E85}" destId="{9BBA17E0-FD82-41B2-8DC8-B07B5EBAC852}" srcOrd="1" destOrd="0" presId="urn:microsoft.com/office/officeart/2016/7/layout/RepeatingBendingProcessNew"/>
    <dgm:cxn modelId="{47E53F9F-84C2-4547-8BB2-95FDCFC1B505}" type="presOf" srcId="{E5431716-7031-4FCA-A045-0FCCB044A95E}" destId="{AB46CCA8-9249-4E00-BDEF-BB0FCEC3BA9B}" srcOrd="0" destOrd="0" presId="urn:microsoft.com/office/officeart/2016/7/layout/RepeatingBendingProcessNew"/>
    <dgm:cxn modelId="{CE636AB3-1F5B-4EED-B5D5-124E6DA7831F}" srcId="{B11E5EF4-606B-4224-A27D-6B95087DC828}" destId="{77C25822-1C2D-423B-86E9-A2EF11F3C141}" srcOrd="3" destOrd="0" parTransId="{C3DDF424-A54F-4605-A6BD-6C236CB2C734}" sibTransId="{942E5EF1-67C8-47E4-BDEE-62A1F656D75B}"/>
    <dgm:cxn modelId="{F83746B4-3454-4AC6-92CE-BED337E10B6D}" type="presOf" srcId="{5715D24F-82E9-431A-86EB-6D3EFC08C0EF}" destId="{136A6683-45DF-4192-976E-092CA836F071}" srcOrd="1" destOrd="0" presId="urn:microsoft.com/office/officeart/2016/7/layout/RepeatingBendingProcessNew"/>
    <dgm:cxn modelId="{2F4FEBB5-69B5-477C-B820-360A9DB2E6A7}" type="presOf" srcId="{2A22A506-C451-4912-8BB3-A36591E99EC7}" destId="{DA684A4E-C3E9-44F1-BBB7-8EEFEC0F1E1A}" srcOrd="0" destOrd="0" presId="urn:microsoft.com/office/officeart/2016/7/layout/RepeatingBendingProcessNew"/>
    <dgm:cxn modelId="{189192D1-FDF8-4685-8DDB-58CD5F8040AB}" srcId="{B11E5EF4-606B-4224-A27D-6B95087DC828}" destId="{57F11671-4759-4943-9A00-7C0439D1AFC7}" srcOrd="1" destOrd="0" parTransId="{E687F95D-C617-44E7-8A6A-2916B9E0AF3D}" sibTransId="{519A378F-80FC-4954-B08B-4ABF5080F2A3}"/>
    <dgm:cxn modelId="{7D2F8DD3-70DB-42FE-98D1-C2FD0C0B15C5}" type="presOf" srcId="{85195932-C926-4981-A526-C0C6735EC2AD}" destId="{49B5CE1C-7AE4-400C-A319-F590228B8AAC}" srcOrd="0" destOrd="0" presId="urn:microsoft.com/office/officeart/2016/7/layout/RepeatingBendingProcessNew"/>
    <dgm:cxn modelId="{EB352CDB-1F45-49BE-BDD5-5A85AF95767A}" srcId="{B11E5EF4-606B-4224-A27D-6B95087DC828}" destId="{5B6121CB-BAFF-4368-82E4-DD0B46E7FB39}" srcOrd="6" destOrd="0" parTransId="{7DA708F2-9432-4203-9DDD-2CEA9A93A201}" sibTransId="{2A22A506-C451-4912-8BB3-A36591E99EC7}"/>
    <dgm:cxn modelId="{C44143E1-91CD-4C2B-A189-1396DA52BB3B}" type="presOf" srcId="{B3742499-DD17-42DF-9517-93FA67DE3E85}" destId="{3560023E-F6DA-4657-A977-B5873E705EDA}" srcOrd="0" destOrd="0" presId="urn:microsoft.com/office/officeart/2016/7/layout/RepeatingBendingProcessNew"/>
    <dgm:cxn modelId="{28B50DE2-7AE9-4125-9889-B4DE65FC9411}" type="presOf" srcId="{4BFCE2FE-13DA-4AF2-8622-56C0F4F681DB}" destId="{096CA177-989F-4F86-B595-3C59D715B97D}" srcOrd="0" destOrd="0" presId="urn:microsoft.com/office/officeart/2016/7/layout/RepeatingBendingProcessNew"/>
    <dgm:cxn modelId="{DD2A3AF3-E658-410A-8A83-8AF637511118}" type="presOf" srcId="{942E5EF1-67C8-47E4-BDEE-62A1F656D75B}" destId="{75AAFA87-CED3-42FD-981F-39050A99C64B}" srcOrd="1" destOrd="0" presId="urn:microsoft.com/office/officeart/2016/7/layout/RepeatingBendingProcessNew"/>
    <dgm:cxn modelId="{BAA635FE-6647-413E-8837-A1A693FCE0EC}" type="presOf" srcId="{B765AA74-110A-44EA-9743-E5C7A115B0C9}" destId="{834C136F-4B48-4AFD-B01A-0A757F049F07}" srcOrd="0" destOrd="0" presId="urn:microsoft.com/office/officeart/2016/7/layout/RepeatingBendingProcessNew"/>
    <dgm:cxn modelId="{5394DEAE-7A79-4337-B6C5-CBD5F43689AD}" type="presParOf" srcId="{6CDA2DCA-2454-4B8E-8570-EF675325196E}" destId="{C25B91E6-24D5-495C-B691-6D9EE8FB8C3C}" srcOrd="0" destOrd="0" presId="urn:microsoft.com/office/officeart/2016/7/layout/RepeatingBendingProcessNew"/>
    <dgm:cxn modelId="{9D6C7325-DB40-42AE-974F-184D0C06AF08}" type="presParOf" srcId="{6CDA2DCA-2454-4B8E-8570-EF675325196E}" destId="{EC2DEFFB-9FE2-47BD-9F8D-F66479252017}" srcOrd="1" destOrd="0" presId="urn:microsoft.com/office/officeart/2016/7/layout/RepeatingBendingProcessNew"/>
    <dgm:cxn modelId="{FB0EAF26-53EE-487E-A541-DB71134E4470}" type="presParOf" srcId="{EC2DEFFB-9FE2-47BD-9F8D-F66479252017}" destId="{B8AF3C65-F6BA-49D2-9922-2AECC277CA16}" srcOrd="0" destOrd="0" presId="urn:microsoft.com/office/officeart/2016/7/layout/RepeatingBendingProcessNew"/>
    <dgm:cxn modelId="{204EE595-1F86-4D2D-9A4C-AE3A317226BB}" type="presParOf" srcId="{6CDA2DCA-2454-4B8E-8570-EF675325196E}" destId="{5905491C-5691-4C3A-9AFF-BD56CFC4D3C4}" srcOrd="2" destOrd="0" presId="urn:microsoft.com/office/officeart/2016/7/layout/RepeatingBendingProcessNew"/>
    <dgm:cxn modelId="{F9BC0911-F99B-40A9-846B-604668ED6E51}" type="presParOf" srcId="{6CDA2DCA-2454-4B8E-8570-EF675325196E}" destId="{85A24E71-0903-4022-B115-BB098CE4A93D}" srcOrd="3" destOrd="0" presId="urn:microsoft.com/office/officeart/2016/7/layout/RepeatingBendingProcessNew"/>
    <dgm:cxn modelId="{7CE5885F-BE00-4AC5-B1CC-829C86F6CBAC}" type="presParOf" srcId="{85A24E71-0903-4022-B115-BB098CE4A93D}" destId="{D4655CC0-5615-475D-879D-19C95BDA4274}" srcOrd="0" destOrd="0" presId="urn:microsoft.com/office/officeart/2016/7/layout/RepeatingBendingProcessNew"/>
    <dgm:cxn modelId="{0162B06F-C370-4748-8EE8-EB75E8BFC358}" type="presParOf" srcId="{6CDA2DCA-2454-4B8E-8570-EF675325196E}" destId="{096CA177-989F-4F86-B595-3C59D715B97D}" srcOrd="4" destOrd="0" presId="urn:microsoft.com/office/officeart/2016/7/layout/RepeatingBendingProcessNew"/>
    <dgm:cxn modelId="{7AE5848D-6082-4050-AC86-80B5757342A0}" type="presParOf" srcId="{6CDA2DCA-2454-4B8E-8570-EF675325196E}" destId="{834C136F-4B48-4AFD-B01A-0A757F049F07}" srcOrd="5" destOrd="0" presId="urn:microsoft.com/office/officeart/2016/7/layout/RepeatingBendingProcessNew"/>
    <dgm:cxn modelId="{DCA77555-F175-49A3-9547-DC9EF59F053F}" type="presParOf" srcId="{834C136F-4B48-4AFD-B01A-0A757F049F07}" destId="{A4E30931-456E-4A64-AD73-BA3AABB66BF2}" srcOrd="0" destOrd="0" presId="urn:microsoft.com/office/officeart/2016/7/layout/RepeatingBendingProcessNew"/>
    <dgm:cxn modelId="{4BE3EB6A-5237-4D98-AEA3-DBD4ED57B253}" type="presParOf" srcId="{6CDA2DCA-2454-4B8E-8570-EF675325196E}" destId="{90CE9A74-3449-4666-B5EA-CA09D937D2C4}" srcOrd="6" destOrd="0" presId="urn:microsoft.com/office/officeart/2016/7/layout/RepeatingBendingProcessNew"/>
    <dgm:cxn modelId="{434798D3-8523-421B-9F2D-CBE20B778A1F}" type="presParOf" srcId="{6CDA2DCA-2454-4B8E-8570-EF675325196E}" destId="{0D1E6BF6-9580-434B-BD4C-0E596FB35CBC}" srcOrd="7" destOrd="0" presId="urn:microsoft.com/office/officeart/2016/7/layout/RepeatingBendingProcessNew"/>
    <dgm:cxn modelId="{80EFD38D-2DDA-44E1-9BCE-78020CEC68A8}" type="presParOf" srcId="{0D1E6BF6-9580-434B-BD4C-0E596FB35CBC}" destId="{75AAFA87-CED3-42FD-981F-39050A99C64B}" srcOrd="0" destOrd="0" presId="urn:microsoft.com/office/officeart/2016/7/layout/RepeatingBendingProcessNew"/>
    <dgm:cxn modelId="{F350EF9A-601D-4654-9C3E-754B9DD140E2}" type="presParOf" srcId="{6CDA2DCA-2454-4B8E-8570-EF675325196E}" destId="{FB310091-FF75-4EC5-969C-7CC57B8EDB50}" srcOrd="8" destOrd="0" presId="urn:microsoft.com/office/officeart/2016/7/layout/RepeatingBendingProcessNew"/>
    <dgm:cxn modelId="{7C74EDCD-4D89-478A-8FA8-CA546F9D9EDF}" type="presParOf" srcId="{6CDA2DCA-2454-4B8E-8570-EF675325196E}" destId="{75BA8B9B-4426-433C-8664-97C8D4309BC4}" srcOrd="9" destOrd="0" presId="urn:microsoft.com/office/officeart/2016/7/layout/RepeatingBendingProcessNew"/>
    <dgm:cxn modelId="{AEFBEAD0-2B27-46ED-AEA4-99E89D571CDA}" type="presParOf" srcId="{75BA8B9B-4426-433C-8664-97C8D4309BC4}" destId="{F0650AFF-96C7-474B-B4BC-C9817552E896}" srcOrd="0" destOrd="0" presId="urn:microsoft.com/office/officeart/2016/7/layout/RepeatingBendingProcessNew"/>
    <dgm:cxn modelId="{427A252B-9C14-4522-9D38-F37FEED42C7C}" type="presParOf" srcId="{6CDA2DCA-2454-4B8E-8570-EF675325196E}" destId="{AB46CCA8-9249-4E00-BDEF-BB0FCEC3BA9B}" srcOrd="10" destOrd="0" presId="urn:microsoft.com/office/officeart/2016/7/layout/RepeatingBendingProcessNew"/>
    <dgm:cxn modelId="{BDE9E100-CB30-4E7E-971A-2D72EE8C9B81}" type="presParOf" srcId="{6CDA2DCA-2454-4B8E-8570-EF675325196E}" destId="{600142A5-DDA7-43CB-B20A-658C107E0DBA}" srcOrd="11" destOrd="0" presId="urn:microsoft.com/office/officeart/2016/7/layout/RepeatingBendingProcessNew"/>
    <dgm:cxn modelId="{9BCF552D-1E04-4E47-9477-B33653D96177}" type="presParOf" srcId="{600142A5-DDA7-43CB-B20A-658C107E0DBA}" destId="{136A6683-45DF-4192-976E-092CA836F071}" srcOrd="0" destOrd="0" presId="urn:microsoft.com/office/officeart/2016/7/layout/RepeatingBendingProcessNew"/>
    <dgm:cxn modelId="{AE75F4AD-0B2A-4A1E-9484-B6246234B7D9}" type="presParOf" srcId="{6CDA2DCA-2454-4B8E-8570-EF675325196E}" destId="{0CFAAEB0-3A30-4AAC-8FAC-1EEFB3275B95}" srcOrd="12" destOrd="0" presId="urn:microsoft.com/office/officeart/2016/7/layout/RepeatingBendingProcessNew"/>
    <dgm:cxn modelId="{FF4E92CE-0F08-4DB2-8D92-C75956A973F5}" type="presParOf" srcId="{6CDA2DCA-2454-4B8E-8570-EF675325196E}" destId="{DA684A4E-C3E9-44F1-BBB7-8EEFEC0F1E1A}" srcOrd="13" destOrd="0" presId="urn:microsoft.com/office/officeart/2016/7/layout/RepeatingBendingProcessNew"/>
    <dgm:cxn modelId="{09203265-B70F-4866-904A-08AE6615BC0D}" type="presParOf" srcId="{DA684A4E-C3E9-44F1-BBB7-8EEFEC0F1E1A}" destId="{77891297-20C2-43F9-BC9B-7AE0BF601E3B}" srcOrd="0" destOrd="0" presId="urn:microsoft.com/office/officeart/2016/7/layout/RepeatingBendingProcessNew"/>
    <dgm:cxn modelId="{8CDA618C-A0A8-4318-BDAE-51D3CC143C22}" type="presParOf" srcId="{6CDA2DCA-2454-4B8E-8570-EF675325196E}" destId="{4AFD4CBE-087A-44FC-8D40-4053CBD63DA0}" srcOrd="14" destOrd="0" presId="urn:microsoft.com/office/officeart/2016/7/layout/RepeatingBendingProcessNew"/>
    <dgm:cxn modelId="{7B4C1483-421E-4139-B2AC-DE1558920CE3}" type="presParOf" srcId="{6CDA2DCA-2454-4B8E-8570-EF675325196E}" destId="{3560023E-F6DA-4657-A977-B5873E705EDA}" srcOrd="15" destOrd="0" presId="urn:microsoft.com/office/officeart/2016/7/layout/RepeatingBendingProcessNew"/>
    <dgm:cxn modelId="{E034C588-0E06-4104-90B1-BE0A9BCFA76B}" type="presParOf" srcId="{3560023E-F6DA-4657-A977-B5873E705EDA}" destId="{9BBA17E0-FD82-41B2-8DC8-B07B5EBAC852}" srcOrd="0" destOrd="0" presId="urn:microsoft.com/office/officeart/2016/7/layout/RepeatingBendingProcessNew"/>
    <dgm:cxn modelId="{359435A8-E90A-4B71-874C-4661E49942BD}" type="presParOf" srcId="{6CDA2DCA-2454-4B8E-8570-EF675325196E}" destId="{49B5CE1C-7AE4-400C-A319-F590228B8AAC}"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CD7C5B-D4B8-414E-AB85-7D816385624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CD08817-42E9-40FB-87FF-A9748EC00AC8}">
      <dgm:prSet/>
      <dgm:spPr/>
      <dgm:t>
        <a:bodyPr/>
        <a:lstStyle/>
        <a:p>
          <a:r>
            <a:rPr lang="en-GB"/>
            <a:t>Why are they important?</a:t>
          </a:r>
          <a:endParaRPr lang="en-US"/>
        </a:p>
      </dgm:t>
    </dgm:pt>
    <dgm:pt modelId="{694EF4EF-E591-48CA-8BC5-5BB41023C455}" type="parTrans" cxnId="{3D7F7BE6-A305-4761-9F68-71FE71855C03}">
      <dgm:prSet/>
      <dgm:spPr/>
      <dgm:t>
        <a:bodyPr/>
        <a:lstStyle/>
        <a:p>
          <a:endParaRPr lang="en-US"/>
        </a:p>
      </dgm:t>
    </dgm:pt>
    <dgm:pt modelId="{92E119D7-1716-4E1D-BD48-16FE1D55A34E}" type="sibTrans" cxnId="{3D7F7BE6-A305-4761-9F68-71FE71855C03}">
      <dgm:prSet/>
      <dgm:spPr/>
      <dgm:t>
        <a:bodyPr/>
        <a:lstStyle/>
        <a:p>
          <a:endParaRPr lang="en-US"/>
        </a:p>
      </dgm:t>
    </dgm:pt>
    <dgm:pt modelId="{F866E056-2308-4079-A24C-2067516DD87D}">
      <dgm:prSet/>
      <dgm:spPr/>
      <dgm:t>
        <a:bodyPr/>
        <a:lstStyle/>
        <a:p>
          <a:r>
            <a:rPr lang="en-GB"/>
            <a:t>Preparation is key:</a:t>
          </a:r>
          <a:endParaRPr lang="en-US"/>
        </a:p>
      </dgm:t>
    </dgm:pt>
    <dgm:pt modelId="{6AB0B1BE-D60C-43BF-BCCE-D9C9D9BE0DA5}" type="parTrans" cxnId="{D4A01739-2ADC-4639-BF59-2587B7E6C266}">
      <dgm:prSet/>
      <dgm:spPr/>
      <dgm:t>
        <a:bodyPr/>
        <a:lstStyle/>
        <a:p>
          <a:endParaRPr lang="en-US"/>
        </a:p>
      </dgm:t>
    </dgm:pt>
    <dgm:pt modelId="{56DC530B-6BCD-4EB3-A916-B2634523C497}" type="sibTrans" cxnId="{D4A01739-2ADC-4639-BF59-2587B7E6C266}">
      <dgm:prSet/>
      <dgm:spPr/>
      <dgm:t>
        <a:bodyPr/>
        <a:lstStyle/>
        <a:p>
          <a:endParaRPr lang="en-US"/>
        </a:p>
      </dgm:t>
    </dgm:pt>
    <dgm:pt modelId="{AC984A5F-273C-48EC-9C4C-3326BFE6AE8E}">
      <dgm:prSet/>
      <dgm:spPr/>
      <dgm:t>
        <a:bodyPr/>
        <a:lstStyle/>
        <a:p>
          <a:r>
            <a:rPr lang="en-GB"/>
            <a:t>Know your audience</a:t>
          </a:r>
          <a:endParaRPr lang="en-US"/>
        </a:p>
      </dgm:t>
    </dgm:pt>
    <dgm:pt modelId="{FAFFF7BC-95BE-419B-B302-B8775159A086}" type="parTrans" cxnId="{C2700CF8-1248-4AC9-8D3D-5DEA549479E6}">
      <dgm:prSet/>
      <dgm:spPr/>
      <dgm:t>
        <a:bodyPr/>
        <a:lstStyle/>
        <a:p>
          <a:endParaRPr lang="en-US"/>
        </a:p>
      </dgm:t>
    </dgm:pt>
    <dgm:pt modelId="{4C1B7D16-0390-4E9B-84AF-9186250ACB69}" type="sibTrans" cxnId="{C2700CF8-1248-4AC9-8D3D-5DEA549479E6}">
      <dgm:prSet/>
      <dgm:spPr/>
      <dgm:t>
        <a:bodyPr/>
        <a:lstStyle/>
        <a:p>
          <a:endParaRPr lang="en-US"/>
        </a:p>
      </dgm:t>
    </dgm:pt>
    <dgm:pt modelId="{91ECF6F9-41F0-4EF8-AC42-9916B9898C83}">
      <dgm:prSet/>
      <dgm:spPr/>
      <dgm:t>
        <a:bodyPr/>
        <a:lstStyle/>
        <a:p>
          <a:r>
            <a:rPr lang="en-GB"/>
            <a:t>Define your purpose</a:t>
          </a:r>
          <a:endParaRPr lang="en-US"/>
        </a:p>
      </dgm:t>
    </dgm:pt>
    <dgm:pt modelId="{D63F2BD8-483B-4CB9-884F-2E1664894C3D}" type="parTrans" cxnId="{3552B020-4538-468F-A9F0-062DB186F01F}">
      <dgm:prSet/>
      <dgm:spPr/>
      <dgm:t>
        <a:bodyPr/>
        <a:lstStyle/>
        <a:p>
          <a:endParaRPr lang="en-US"/>
        </a:p>
      </dgm:t>
    </dgm:pt>
    <dgm:pt modelId="{516F8523-2308-4572-BE09-3479EB381701}" type="sibTrans" cxnId="{3552B020-4538-468F-A9F0-062DB186F01F}">
      <dgm:prSet/>
      <dgm:spPr/>
      <dgm:t>
        <a:bodyPr/>
        <a:lstStyle/>
        <a:p>
          <a:endParaRPr lang="en-US"/>
        </a:p>
      </dgm:t>
    </dgm:pt>
    <dgm:pt modelId="{B6EEBC23-5FF6-4122-9809-DD47B2376A87}">
      <dgm:prSet/>
      <dgm:spPr/>
      <dgm:t>
        <a:bodyPr/>
        <a:lstStyle/>
        <a:p>
          <a:r>
            <a:rPr lang="en-GB"/>
            <a:t>Structure your content</a:t>
          </a:r>
          <a:endParaRPr lang="en-US"/>
        </a:p>
      </dgm:t>
    </dgm:pt>
    <dgm:pt modelId="{D3EEB308-DAFC-4B2A-9A86-96775406352C}" type="parTrans" cxnId="{2E3B7397-9752-404F-96A8-44AF33C6212C}">
      <dgm:prSet/>
      <dgm:spPr/>
      <dgm:t>
        <a:bodyPr/>
        <a:lstStyle/>
        <a:p>
          <a:endParaRPr lang="en-US"/>
        </a:p>
      </dgm:t>
    </dgm:pt>
    <dgm:pt modelId="{14E6C6E1-B98E-4BFD-8B8F-C7A8A6AA9590}" type="sibTrans" cxnId="{2E3B7397-9752-404F-96A8-44AF33C6212C}">
      <dgm:prSet/>
      <dgm:spPr/>
      <dgm:t>
        <a:bodyPr/>
        <a:lstStyle/>
        <a:p>
          <a:endParaRPr lang="en-US"/>
        </a:p>
      </dgm:t>
    </dgm:pt>
    <dgm:pt modelId="{E40CDA8A-FB90-4E2E-9315-7CCE4AFB873E}">
      <dgm:prSet/>
      <dgm:spPr/>
      <dgm:t>
        <a:bodyPr/>
        <a:lstStyle/>
        <a:p>
          <a:r>
            <a:rPr lang="en-GB"/>
            <a:t>Use slides wisely (consider consistency and accessibility)</a:t>
          </a:r>
          <a:endParaRPr lang="en-US"/>
        </a:p>
      </dgm:t>
    </dgm:pt>
    <dgm:pt modelId="{3ACA44ED-634F-47B4-AEFD-54C0CFEA0ED9}" type="parTrans" cxnId="{AE09A01D-F9A6-4745-B60F-44A482E3A95A}">
      <dgm:prSet/>
      <dgm:spPr/>
      <dgm:t>
        <a:bodyPr/>
        <a:lstStyle/>
        <a:p>
          <a:endParaRPr lang="en-US"/>
        </a:p>
      </dgm:t>
    </dgm:pt>
    <dgm:pt modelId="{B6120B31-A40E-497E-BB6A-51A0912484E7}" type="sibTrans" cxnId="{AE09A01D-F9A6-4745-B60F-44A482E3A95A}">
      <dgm:prSet/>
      <dgm:spPr/>
      <dgm:t>
        <a:bodyPr/>
        <a:lstStyle/>
        <a:p>
          <a:endParaRPr lang="en-US"/>
        </a:p>
      </dgm:t>
    </dgm:pt>
    <dgm:pt modelId="{3A6EF493-13E8-4EBB-99D8-47D3A7BBEF36}">
      <dgm:prSet/>
      <dgm:spPr/>
      <dgm:t>
        <a:bodyPr/>
        <a:lstStyle/>
        <a:p>
          <a:r>
            <a:rPr lang="en-GB"/>
            <a:t>Familiarise yourself with the content</a:t>
          </a:r>
          <a:endParaRPr lang="en-US"/>
        </a:p>
      </dgm:t>
    </dgm:pt>
    <dgm:pt modelId="{7A0A3978-E7D9-4B70-9E0C-4D5DFB59AE99}" type="parTrans" cxnId="{E413A611-D086-4696-A3D7-1B60FE63BBD8}">
      <dgm:prSet/>
      <dgm:spPr/>
      <dgm:t>
        <a:bodyPr/>
        <a:lstStyle/>
        <a:p>
          <a:endParaRPr lang="en-US"/>
        </a:p>
      </dgm:t>
    </dgm:pt>
    <dgm:pt modelId="{1E5EFFEF-76AA-4896-9BCE-28C628923BB2}" type="sibTrans" cxnId="{E413A611-D086-4696-A3D7-1B60FE63BBD8}">
      <dgm:prSet/>
      <dgm:spPr/>
      <dgm:t>
        <a:bodyPr/>
        <a:lstStyle/>
        <a:p>
          <a:endParaRPr lang="en-US"/>
        </a:p>
      </dgm:t>
    </dgm:pt>
    <dgm:pt modelId="{70D0B884-641F-47A2-995F-4F61708AAB88}">
      <dgm:prSet/>
      <dgm:spPr/>
      <dgm:t>
        <a:bodyPr/>
        <a:lstStyle/>
        <a:p>
          <a:r>
            <a:rPr lang="en-GB"/>
            <a:t>Speak clearly and try to maintain eye contact</a:t>
          </a:r>
          <a:endParaRPr lang="en-US"/>
        </a:p>
      </dgm:t>
    </dgm:pt>
    <dgm:pt modelId="{679B7908-431C-4D4B-B46C-679A4EFD07FC}" type="parTrans" cxnId="{A8894E73-529C-4B6D-96B9-94B591D22800}">
      <dgm:prSet/>
      <dgm:spPr/>
      <dgm:t>
        <a:bodyPr/>
        <a:lstStyle/>
        <a:p>
          <a:endParaRPr lang="en-US"/>
        </a:p>
      </dgm:t>
    </dgm:pt>
    <dgm:pt modelId="{55E649A6-01CE-4A9F-9FF8-575E3443A768}" type="sibTrans" cxnId="{A8894E73-529C-4B6D-96B9-94B591D22800}">
      <dgm:prSet/>
      <dgm:spPr/>
      <dgm:t>
        <a:bodyPr/>
        <a:lstStyle/>
        <a:p>
          <a:endParaRPr lang="en-US"/>
        </a:p>
      </dgm:t>
    </dgm:pt>
    <dgm:pt modelId="{006CB163-1026-41EB-8786-F0BDD841E165}">
      <dgm:prSet/>
      <dgm:spPr/>
      <dgm:t>
        <a:bodyPr/>
        <a:lstStyle/>
        <a:p>
          <a:r>
            <a:rPr lang="en-GB"/>
            <a:t>Engage with the audience</a:t>
          </a:r>
          <a:endParaRPr lang="en-US"/>
        </a:p>
      </dgm:t>
    </dgm:pt>
    <dgm:pt modelId="{CAFB535E-BC80-4F00-B7DF-F859ADC98A0E}" type="parTrans" cxnId="{60B7675D-2447-47A8-ABE6-8D4EDFF741C0}">
      <dgm:prSet/>
      <dgm:spPr/>
      <dgm:t>
        <a:bodyPr/>
        <a:lstStyle/>
        <a:p>
          <a:endParaRPr lang="en-US"/>
        </a:p>
      </dgm:t>
    </dgm:pt>
    <dgm:pt modelId="{0A5230DF-A578-4270-98AB-36DAB2B57533}" type="sibTrans" cxnId="{60B7675D-2447-47A8-ABE6-8D4EDFF741C0}">
      <dgm:prSet/>
      <dgm:spPr/>
      <dgm:t>
        <a:bodyPr/>
        <a:lstStyle/>
        <a:p>
          <a:endParaRPr lang="en-US"/>
        </a:p>
      </dgm:t>
    </dgm:pt>
    <dgm:pt modelId="{8202FE9B-7E32-4168-A9B9-0EECCCCA7FE8}" type="pres">
      <dgm:prSet presAssocID="{E0CD7C5B-D4B8-414E-AB85-7D816385624E}" presName="linear" presStyleCnt="0">
        <dgm:presLayoutVars>
          <dgm:animLvl val="lvl"/>
          <dgm:resizeHandles val="exact"/>
        </dgm:presLayoutVars>
      </dgm:prSet>
      <dgm:spPr/>
    </dgm:pt>
    <dgm:pt modelId="{0DC3DB8E-0003-4ED1-A45E-312836FA5FA9}" type="pres">
      <dgm:prSet presAssocID="{DCD08817-42E9-40FB-87FF-A9748EC00AC8}" presName="parentText" presStyleLbl="node1" presStyleIdx="0" presStyleCnt="2">
        <dgm:presLayoutVars>
          <dgm:chMax val="0"/>
          <dgm:bulletEnabled val="1"/>
        </dgm:presLayoutVars>
      </dgm:prSet>
      <dgm:spPr/>
    </dgm:pt>
    <dgm:pt modelId="{81F9D3BD-1590-43E0-A3B5-32315C1B4185}" type="pres">
      <dgm:prSet presAssocID="{92E119D7-1716-4E1D-BD48-16FE1D55A34E}" presName="spacer" presStyleCnt="0"/>
      <dgm:spPr/>
    </dgm:pt>
    <dgm:pt modelId="{D00B4CC7-8800-4451-8EC6-4ED4C8588A77}" type="pres">
      <dgm:prSet presAssocID="{F866E056-2308-4079-A24C-2067516DD87D}" presName="parentText" presStyleLbl="node1" presStyleIdx="1" presStyleCnt="2">
        <dgm:presLayoutVars>
          <dgm:chMax val="0"/>
          <dgm:bulletEnabled val="1"/>
        </dgm:presLayoutVars>
      </dgm:prSet>
      <dgm:spPr/>
    </dgm:pt>
    <dgm:pt modelId="{390D569A-27F5-41E4-9436-069BBA5A0502}" type="pres">
      <dgm:prSet presAssocID="{F866E056-2308-4079-A24C-2067516DD87D}" presName="childText" presStyleLbl="revTx" presStyleIdx="0" presStyleCnt="1">
        <dgm:presLayoutVars>
          <dgm:bulletEnabled val="1"/>
        </dgm:presLayoutVars>
      </dgm:prSet>
      <dgm:spPr/>
    </dgm:pt>
  </dgm:ptLst>
  <dgm:cxnLst>
    <dgm:cxn modelId="{6584B001-0B5B-41F3-852C-15040085B0CF}" type="presOf" srcId="{91ECF6F9-41F0-4EF8-AC42-9916B9898C83}" destId="{390D569A-27F5-41E4-9436-069BBA5A0502}" srcOrd="0" destOrd="1" presId="urn:microsoft.com/office/officeart/2005/8/layout/vList2"/>
    <dgm:cxn modelId="{16DD3902-60EE-4E05-8380-E1F82F41FC30}" type="presOf" srcId="{3A6EF493-13E8-4EBB-99D8-47D3A7BBEF36}" destId="{390D569A-27F5-41E4-9436-069BBA5A0502}" srcOrd="0" destOrd="4" presId="urn:microsoft.com/office/officeart/2005/8/layout/vList2"/>
    <dgm:cxn modelId="{E413A611-D086-4696-A3D7-1B60FE63BBD8}" srcId="{F866E056-2308-4079-A24C-2067516DD87D}" destId="{3A6EF493-13E8-4EBB-99D8-47D3A7BBEF36}" srcOrd="4" destOrd="0" parTransId="{7A0A3978-E7D9-4B70-9E0C-4D5DFB59AE99}" sibTransId="{1E5EFFEF-76AA-4896-9BCE-28C628923BB2}"/>
    <dgm:cxn modelId="{CD056F19-7319-4D18-8CF0-FADDD818FC05}" type="presOf" srcId="{DCD08817-42E9-40FB-87FF-A9748EC00AC8}" destId="{0DC3DB8E-0003-4ED1-A45E-312836FA5FA9}" srcOrd="0" destOrd="0" presId="urn:microsoft.com/office/officeart/2005/8/layout/vList2"/>
    <dgm:cxn modelId="{AE09A01D-F9A6-4745-B60F-44A482E3A95A}" srcId="{F866E056-2308-4079-A24C-2067516DD87D}" destId="{E40CDA8A-FB90-4E2E-9315-7CCE4AFB873E}" srcOrd="3" destOrd="0" parTransId="{3ACA44ED-634F-47B4-AEFD-54C0CFEA0ED9}" sibTransId="{B6120B31-A40E-497E-BB6A-51A0912484E7}"/>
    <dgm:cxn modelId="{3552B020-4538-468F-A9F0-062DB186F01F}" srcId="{F866E056-2308-4079-A24C-2067516DD87D}" destId="{91ECF6F9-41F0-4EF8-AC42-9916B9898C83}" srcOrd="1" destOrd="0" parTransId="{D63F2BD8-483B-4CB9-884F-2E1664894C3D}" sibTransId="{516F8523-2308-4572-BE09-3479EB381701}"/>
    <dgm:cxn modelId="{D4A01739-2ADC-4639-BF59-2587B7E6C266}" srcId="{E0CD7C5B-D4B8-414E-AB85-7D816385624E}" destId="{F866E056-2308-4079-A24C-2067516DD87D}" srcOrd="1" destOrd="0" parTransId="{6AB0B1BE-D60C-43BF-BCCE-D9C9D9BE0DA5}" sibTransId="{56DC530B-6BCD-4EB3-A916-B2634523C497}"/>
    <dgm:cxn modelId="{60B7675D-2447-47A8-ABE6-8D4EDFF741C0}" srcId="{F866E056-2308-4079-A24C-2067516DD87D}" destId="{006CB163-1026-41EB-8786-F0BDD841E165}" srcOrd="6" destOrd="0" parTransId="{CAFB535E-BC80-4F00-B7DF-F859ADC98A0E}" sibTransId="{0A5230DF-A578-4270-98AB-36DAB2B57533}"/>
    <dgm:cxn modelId="{9C23A761-2659-4DEB-9A37-523059046724}" type="presOf" srcId="{AC984A5F-273C-48EC-9C4C-3326BFE6AE8E}" destId="{390D569A-27F5-41E4-9436-069BBA5A0502}" srcOrd="0" destOrd="0" presId="urn:microsoft.com/office/officeart/2005/8/layout/vList2"/>
    <dgm:cxn modelId="{A8894E73-529C-4B6D-96B9-94B591D22800}" srcId="{F866E056-2308-4079-A24C-2067516DD87D}" destId="{70D0B884-641F-47A2-995F-4F61708AAB88}" srcOrd="5" destOrd="0" parTransId="{679B7908-431C-4D4B-B46C-679A4EFD07FC}" sibTransId="{55E649A6-01CE-4A9F-9FF8-575E3443A768}"/>
    <dgm:cxn modelId="{4CB7EC85-F465-4B4F-81D6-1E22BBA4EBF1}" type="presOf" srcId="{E40CDA8A-FB90-4E2E-9315-7CCE4AFB873E}" destId="{390D569A-27F5-41E4-9436-069BBA5A0502}" srcOrd="0" destOrd="3" presId="urn:microsoft.com/office/officeart/2005/8/layout/vList2"/>
    <dgm:cxn modelId="{2E3B7397-9752-404F-96A8-44AF33C6212C}" srcId="{F866E056-2308-4079-A24C-2067516DD87D}" destId="{B6EEBC23-5FF6-4122-9809-DD47B2376A87}" srcOrd="2" destOrd="0" parTransId="{D3EEB308-DAFC-4B2A-9A86-96775406352C}" sibTransId="{14E6C6E1-B98E-4BFD-8B8F-C7A8A6AA9590}"/>
    <dgm:cxn modelId="{9B85E5A7-89EB-47EF-9324-BCF938E9B730}" type="presOf" srcId="{F866E056-2308-4079-A24C-2067516DD87D}" destId="{D00B4CC7-8800-4451-8EC6-4ED4C8588A77}" srcOrd="0" destOrd="0" presId="urn:microsoft.com/office/officeart/2005/8/layout/vList2"/>
    <dgm:cxn modelId="{3C6D6AAD-5161-445D-97A2-DC13A03203AE}" type="presOf" srcId="{70D0B884-641F-47A2-995F-4F61708AAB88}" destId="{390D569A-27F5-41E4-9436-069BBA5A0502}" srcOrd="0" destOrd="5" presId="urn:microsoft.com/office/officeart/2005/8/layout/vList2"/>
    <dgm:cxn modelId="{3D7F7BE6-A305-4761-9F68-71FE71855C03}" srcId="{E0CD7C5B-D4B8-414E-AB85-7D816385624E}" destId="{DCD08817-42E9-40FB-87FF-A9748EC00AC8}" srcOrd="0" destOrd="0" parTransId="{694EF4EF-E591-48CA-8BC5-5BB41023C455}" sibTransId="{92E119D7-1716-4E1D-BD48-16FE1D55A34E}"/>
    <dgm:cxn modelId="{A0B0C7E7-96CC-4E41-B370-CAD10D741894}" type="presOf" srcId="{006CB163-1026-41EB-8786-F0BDD841E165}" destId="{390D569A-27F5-41E4-9436-069BBA5A0502}" srcOrd="0" destOrd="6" presId="urn:microsoft.com/office/officeart/2005/8/layout/vList2"/>
    <dgm:cxn modelId="{C2700CF8-1248-4AC9-8D3D-5DEA549479E6}" srcId="{F866E056-2308-4079-A24C-2067516DD87D}" destId="{AC984A5F-273C-48EC-9C4C-3326BFE6AE8E}" srcOrd="0" destOrd="0" parTransId="{FAFFF7BC-95BE-419B-B302-B8775159A086}" sibTransId="{4C1B7D16-0390-4E9B-84AF-9186250ACB69}"/>
    <dgm:cxn modelId="{172D2EFA-D111-4AF0-B95F-4786D91FCA2D}" type="presOf" srcId="{B6EEBC23-5FF6-4122-9809-DD47B2376A87}" destId="{390D569A-27F5-41E4-9436-069BBA5A0502}" srcOrd="0" destOrd="2" presId="urn:microsoft.com/office/officeart/2005/8/layout/vList2"/>
    <dgm:cxn modelId="{E5E78CFC-33E5-4571-B8D3-66FA979365A6}" type="presOf" srcId="{E0CD7C5B-D4B8-414E-AB85-7D816385624E}" destId="{8202FE9B-7E32-4168-A9B9-0EECCCCA7FE8}" srcOrd="0" destOrd="0" presId="urn:microsoft.com/office/officeart/2005/8/layout/vList2"/>
    <dgm:cxn modelId="{D83E2E74-D0B3-47CD-B435-B13166188042}" type="presParOf" srcId="{8202FE9B-7E32-4168-A9B9-0EECCCCA7FE8}" destId="{0DC3DB8E-0003-4ED1-A45E-312836FA5FA9}" srcOrd="0" destOrd="0" presId="urn:microsoft.com/office/officeart/2005/8/layout/vList2"/>
    <dgm:cxn modelId="{A395928F-5E87-41BD-B3DA-32DF62C3C493}" type="presParOf" srcId="{8202FE9B-7E32-4168-A9B9-0EECCCCA7FE8}" destId="{81F9D3BD-1590-43E0-A3B5-32315C1B4185}" srcOrd="1" destOrd="0" presId="urn:microsoft.com/office/officeart/2005/8/layout/vList2"/>
    <dgm:cxn modelId="{97913641-FE7C-4EFE-AAF9-76A8BE9FBD43}" type="presParOf" srcId="{8202FE9B-7E32-4168-A9B9-0EECCCCA7FE8}" destId="{D00B4CC7-8800-4451-8EC6-4ED4C8588A77}" srcOrd="2" destOrd="0" presId="urn:microsoft.com/office/officeart/2005/8/layout/vList2"/>
    <dgm:cxn modelId="{09ACFEBD-D9DC-4F2D-94CD-C5F53A4F4DC9}" type="presParOf" srcId="{8202FE9B-7E32-4168-A9B9-0EECCCCA7FE8}" destId="{390D569A-27F5-41E4-9436-069BBA5A050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BEDBE28-8772-414D-9000-981A4F8C68A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3B3D0B9-590C-4446-A6D0-146DFD6D7913}">
      <dgm:prSet/>
      <dgm:spPr/>
      <dgm:t>
        <a:bodyPr/>
        <a:lstStyle/>
        <a:p>
          <a:r>
            <a:rPr lang="en-GB"/>
            <a:t>Reading directly from slides or notes</a:t>
          </a:r>
          <a:endParaRPr lang="en-US"/>
        </a:p>
      </dgm:t>
    </dgm:pt>
    <dgm:pt modelId="{0156489A-040C-4DE7-9570-3D3439A847AD}" type="parTrans" cxnId="{55D23771-7A1A-4330-A2CE-BF0C08BD996E}">
      <dgm:prSet/>
      <dgm:spPr/>
      <dgm:t>
        <a:bodyPr/>
        <a:lstStyle/>
        <a:p>
          <a:endParaRPr lang="en-US"/>
        </a:p>
      </dgm:t>
    </dgm:pt>
    <dgm:pt modelId="{9CD863AA-1951-4762-A8F7-32AE8D0DC88A}" type="sibTrans" cxnId="{55D23771-7A1A-4330-A2CE-BF0C08BD996E}">
      <dgm:prSet/>
      <dgm:spPr/>
      <dgm:t>
        <a:bodyPr/>
        <a:lstStyle/>
        <a:p>
          <a:endParaRPr lang="en-US"/>
        </a:p>
      </dgm:t>
    </dgm:pt>
    <dgm:pt modelId="{06EEC09A-32E7-4AF8-8186-09F3E6C94DB6}">
      <dgm:prSet/>
      <dgm:spPr/>
      <dgm:t>
        <a:bodyPr/>
        <a:lstStyle/>
        <a:p>
          <a:r>
            <a:rPr lang="en-GB"/>
            <a:t>Overloading slides with information</a:t>
          </a:r>
          <a:endParaRPr lang="en-US"/>
        </a:p>
      </dgm:t>
    </dgm:pt>
    <dgm:pt modelId="{ACE40061-A8A9-4594-B9BA-7D66EAE7D385}" type="parTrans" cxnId="{88338D14-DC0C-4889-AD9B-9F9C9726B973}">
      <dgm:prSet/>
      <dgm:spPr/>
      <dgm:t>
        <a:bodyPr/>
        <a:lstStyle/>
        <a:p>
          <a:endParaRPr lang="en-US"/>
        </a:p>
      </dgm:t>
    </dgm:pt>
    <dgm:pt modelId="{38123CE1-6A7E-48DE-A12A-F7EB23D26FD8}" type="sibTrans" cxnId="{88338D14-DC0C-4889-AD9B-9F9C9726B973}">
      <dgm:prSet/>
      <dgm:spPr/>
      <dgm:t>
        <a:bodyPr/>
        <a:lstStyle/>
        <a:p>
          <a:endParaRPr lang="en-US"/>
        </a:p>
      </dgm:t>
    </dgm:pt>
    <dgm:pt modelId="{0D511BF3-D58A-4924-B2B3-CECECF8697F3}">
      <dgm:prSet/>
      <dgm:spPr/>
      <dgm:t>
        <a:bodyPr/>
        <a:lstStyle/>
        <a:p>
          <a:r>
            <a:rPr lang="en-GB"/>
            <a:t>Speaking too quickly or too softly</a:t>
          </a:r>
          <a:endParaRPr lang="en-US"/>
        </a:p>
      </dgm:t>
    </dgm:pt>
    <dgm:pt modelId="{CC51FD94-6A76-4A53-AA4A-6B61DB61BEFE}" type="parTrans" cxnId="{BC45D8D5-A2EE-4AB0-B3EB-C90D48F33B85}">
      <dgm:prSet/>
      <dgm:spPr/>
      <dgm:t>
        <a:bodyPr/>
        <a:lstStyle/>
        <a:p>
          <a:endParaRPr lang="en-US"/>
        </a:p>
      </dgm:t>
    </dgm:pt>
    <dgm:pt modelId="{4155D458-F56A-4B39-A341-6E30A0425C62}" type="sibTrans" cxnId="{BC45D8D5-A2EE-4AB0-B3EB-C90D48F33B85}">
      <dgm:prSet/>
      <dgm:spPr/>
      <dgm:t>
        <a:bodyPr/>
        <a:lstStyle/>
        <a:p>
          <a:endParaRPr lang="en-US"/>
        </a:p>
      </dgm:t>
    </dgm:pt>
    <dgm:pt modelId="{12482B2E-5743-4F2B-AF36-ED73BAB6755D}">
      <dgm:prSet/>
      <dgm:spPr/>
      <dgm:t>
        <a:bodyPr/>
        <a:lstStyle/>
        <a:p>
          <a:r>
            <a:rPr lang="en-GB"/>
            <a:t>Ignoring audience reactions or feedback</a:t>
          </a:r>
          <a:endParaRPr lang="en-US"/>
        </a:p>
      </dgm:t>
    </dgm:pt>
    <dgm:pt modelId="{59B6D3B1-DF41-4F45-986F-92A31AE7C872}" type="parTrans" cxnId="{60291C12-F539-40A4-B5C6-B51273878E7B}">
      <dgm:prSet/>
      <dgm:spPr/>
      <dgm:t>
        <a:bodyPr/>
        <a:lstStyle/>
        <a:p>
          <a:endParaRPr lang="en-US"/>
        </a:p>
      </dgm:t>
    </dgm:pt>
    <dgm:pt modelId="{185B317F-8FE4-4220-A247-81B7336787A2}" type="sibTrans" cxnId="{60291C12-F539-40A4-B5C6-B51273878E7B}">
      <dgm:prSet/>
      <dgm:spPr/>
      <dgm:t>
        <a:bodyPr/>
        <a:lstStyle/>
        <a:p>
          <a:endParaRPr lang="en-US"/>
        </a:p>
      </dgm:t>
    </dgm:pt>
    <dgm:pt modelId="{DA783AD6-6E54-493B-98E1-40DC143AF6EB}">
      <dgm:prSet/>
      <dgm:spPr/>
      <dgm:t>
        <a:bodyPr/>
        <a:lstStyle/>
        <a:p>
          <a:r>
            <a:rPr lang="en-GB"/>
            <a:t>How can you overcome these?</a:t>
          </a:r>
          <a:endParaRPr lang="en-US"/>
        </a:p>
      </dgm:t>
    </dgm:pt>
    <dgm:pt modelId="{D9A8F8A5-8E27-438C-B586-687AAED3EF2B}" type="parTrans" cxnId="{F682A2FF-A851-4854-8397-111263B74224}">
      <dgm:prSet/>
      <dgm:spPr/>
      <dgm:t>
        <a:bodyPr/>
        <a:lstStyle/>
        <a:p>
          <a:endParaRPr lang="en-US"/>
        </a:p>
      </dgm:t>
    </dgm:pt>
    <dgm:pt modelId="{E8E46709-0576-49F7-BDE1-9F10AEFC788D}" type="sibTrans" cxnId="{F682A2FF-A851-4854-8397-111263B74224}">
      <dgm:prSet/>
      <dgm:spPr/>
      <dgm:t>
        <a:bodyPr/>
        <a:lstStyle/>
        <a:p>
          <a:endParaRPr lang="en-US"/>
        </a:p>
      </dgm:t>
    </dgm:pt>
    <dgm:pt modelId="{D5C5977D-27DA-422D-A247-4D21586E47AD}" type="pres">
      <dgm:prSet presAssocID="{DBEDBE28-8772-414D-9000-981A4F8C68A0}" presName="outerComposite" presStyleCnt="0">
        <dgm:presLayoutVars>
          <dgm:chMax val="5"/>
          <dgm:dir/>
          <dgm:resizeHandles val="exact"/>
        </dgm:presLayoutVars>
      </dgm:prSet>
      <dgm:spPr/>
    </dgm:pt>
    <dgm:pt modelId="{F7C52FA1-86F3-41C7-A707-4D8053C2B412}" type="pres">
      <dgm:prSet presAssocID="{DBEDBE28-8772-414D-9000-981A4F8C68A0}" presName="dummyMaxCanvas" presStyleCnt="0">
        <dgm:presLayoutVars/>
      </dgm:prSet>
      <dgm:spPr/>
    </dgm:pt>
    <dgm:pt modelId="{F632B03E-46DA-418A-9BF2-C25ED7C439F8}" type="pres">
      <dgm:prSet presAssocID="{DBEDBE28-8772-414D-9000-981A4F8C68A0}" presName="FiveNodes_1" presStyleLbl="node1" presStyleIdx="0" presStyleCnt="5">
        <dgm:presLayoutVars>
          <dgm:bulletEnabled val="1"/>
        </dgm:presLayoutVars>
      </dgm:prSet>
      <dgm:spPr/>
    </dgm:pt>
    <dgm:pt modelId="{F29381BD-7E38-4F72-847E-9B4BBEDD674A}" type="pres">
      <dgm:prSet presAssocID="{DBEDBE28-8772-414D-9000-981A4F8C68A0}" presName="FiveNodes_2" presStyleLbl="node1" presStyleIdx="1" presStyleCnt="5">
        <dgm:presLayoutVars>
          <dgm:bulletEnabled val="1"/>
        </dgm:presLayoutVars>
      </dgm:prSet>
      <dgm:spPr/>
    </dgm:pt>
    <dgm:pt modelId="{27B86B07-DE92-40B8-AB6D-C57A15722A57}" type="pres">
      <dgm:prSet presAssocID="{DBEDBE28-8772-414D-9000-981A4F8C68A0}" presName="FiveNodes_3" presStyleLbl="node1" presStyleIdx="2" presStyleCnt="5">
        <dgm:presLayoutVars>
          <dgm:bulletEnabled val="1"/>
        </dgm:presLayoutVars>
      </dgm:prSet>
      <dgm:spPr/>
    </dgm:pt>
    <dgm:pt modelId="{80D8BD9A-6D00-4AE1-9775-418A2E427D56}" type="pres">
      <dgm:prSet presAssocID="{DBEDBE28-8772-414D-9000-981A4F8C68A0}" presName="FiveNodes_4" presStyleLbl="node1" presStyleIdx="3" presStyleCnt="5">
        <dgm:presLayoutVars>
          <dgm:bulletEnabled val="1"/>
        </dgm:presLayoutVars>
      </dgm:prSet>
      <dgm:spPr/>
    </dgm:pt>
    <dgm:pt modelId="{3AF00E8B-CBB2-44B4-ADBA-0A7E293C39DC}" type="pres">
      <dgm:prSet presAssocID="{DBEDBE28-8772-414D-9000-981A4F8C68A0}" presName="FiveNodes_5" presStyleLbl="node1" presStyleIdx="4" presStyleCnt="5">
        <dgm:presLayoutVars>
          <dgm:bulletEnabled val="1"/>
        </dgm:presLayoutVars>
      </dgm:prSet>
      <dgm:spPr/>
    </dgm:pt>
    <dgm:pt modelId="{7977B1D1-6C69-404E-8C7C-D4F931FDD695}" type="pres">
      <dgm:prSet presAssocID="{DBEDBE28-8772-414D-9000-981A4F8C68A0}" presName="FiveConn_1-2" presStyleLbl="fgAccFollowNode1" presStyleIdx="0" presStyleCnt="4">
        <dgm:presLayoutVars>
          <dgm:bulletEnabled val="1"/>
        </dgm:presLayoutVars>
      </dgm:prSet>
      <dgm:spPr/>
    </dgm:pt>
    <dgm:pt modelId="{6606E1CC-4680-4D95-93CA-CE9BDE0C219E}" type="pres">
      <dgm:prSet presAssocID="{DBEDBE28-8772-414D-9000-981A4F8C68A0}" presName="FiveConn_2-3" presStyleLbl="fgAccFollowNode1" presStyleIdx="1" presStyleCnt="4">
        <dgm:presLayoutVars>
          <dgm:bulletEnabled val="1"/>
        </dgm:presLayoutVars>
      </dgm:prSet>
      <dgm:spPr/>
    </dgm:pt>
    <dgm:pt modelId="{7478932C-BD2F-4564-8B9A-FA3E777DD43B}" type="pres">
      <dgm:prSet presAssocID="{DBEDBE28-8772-414D-9000-981A4F8C68A0}" presName="FiveConn_3-4" presStyleLbl="fgAccFollowNode1" presStyleIdx="2" presStyleCnt="4">
        <dgm:presLayoutVars>
          <dgm:bulletEnabled val="1"/>
        </dgm:presLayoutVars>
      </dgm:prSet>
      <dgm:spPr/>
    </dgm:pt>
    <dgm:pt modelId="{240E8A3D-080B-4F58-AC16-4F7FE7389F9C}" type="pres">
      <dgm:prSet presAssocID="{DBEDBE28-8772-414D-9000-981A4F8C68A0}" presName="FiveConn_4-5" presStyleLbl="fgAccFollowNode1" presStyleIdx="3" presStyleCnt="4">
        <dgm:presLayoutVars>
          <dgm:bulletEnabled val="1"/>
        </dgm:presLayoutVars>
      </dgm:prSet>
      <dgm:spPr/>
    </dgm:pt>
    <dgm:pt modelId="{0B157CBC-1025-41F3-837F-D4E828E9E239}" type="pres">
      <dgm:prSet presAssocID="{DBEDBE28-8772-414D-9000-981A4F8C68A0}" presName="FiveNodes_1_text" presStyleLbl="node1" presStyleIdx="4" presStyleCnt="5">
        <dgm:presLayoutVars>
          <dgm:bulletEnabled val="1"/>
        </dgm:presLayoutVars>
      </dgm:prSet>
      <dgm:spPr/>
    </dgm:pt>
    <dgm:pt modelId="{63A7E826-761B-45DB-A61A-0B087E7739DB}" type="pres">
      <dgm:prSet presAssocID="{DBEDBE28-8772-414D-9000-981A4F8C68A0}" presName="FiveNodes_2_text" presStyleLbl="node1" presStyleIdx="4" presStyleCnt="5">
        <dgm:presLayoutVars>
          <dgm:bulletEnabled val="1"/>
        </dgm:presLayoutVars>
      </dgm:prSet>
      <dgm:spPr/>
    </dgm:pt>
    <dgm:pt modelId="{FE95321B-237F-4CDE-B077-AE7D7711840C}" type="pres">
      <dgm:prSet presAssocID="{DBEDBE28-8772-414D-9000-981A4F8C68A0}" presName="FiveNodes_3_text" presStyleLbl="node1" presStyleIdx="4" presStyleCnt="5">
        <dgm:presLayoutVars>
          <dgm:bulletEnabled val="1"/>
        </dgm:presLayoutVars>
      </dgm:prSet>
      <dgm:spPr/>
    </dgm:pt>
    <dgm:pt modelId="{F5BD9DCD-A9F3-4A77-964E-9EFF3F02816C}" type="pres">
      <dgm:prSet presAssocID="{DBEDBE28-8772-414D-9000-981A4F8C68A0}" presName="FiveNodes_4_text" presStyleLbl="node1" presStyleIdx="4" presStyleCnt="5">
        <dgm:presLayoutVars>
          <dgm:bulletEnabled val="1"/>
        </dgm:presLayoutVars>
      </dgm:prSet>
      <dgm:spPr/>
    </dgm:pt>
    <dgm:pt modelId="{2FA3D07B-77D7-4CD5-8C99-6101B32D644F}" type="pres">
      <dgm:prSet presAssocID="{DBEDBE28-8772-414D-9000-981A4F8C68A0}" presName="FiveNodes_5_text" presStyleLbl="node1" presStyleIdx="4" presStyleCnt="5">
        <dgm:presLayoutVars>
          <dgm:bulletEnabled val="1"/>
        </dgm:presLayoutVars>
      </dgm:prSet>
      <dgm:spPr/>
    </dgm:pt>
  </dgm:ptLst>
  <dgm:cxnLst>
    <dgm:cxn modelId="{DF266903-C8AF-43FB-8C99-DDADCDF3C971}" type="presOf" srcId="{9CD863AA-1951-4762-A8F7-32AE8D0DC88A}" destId="{7977B1D1-6C69-404E-8C7C-D4F931FDD695}" srcOrd="0" destOrd="0" presId="urn:microsoft.com/office/officeart/2005/8/layout/vProcess5"/>
    <dgm:cxn modelId="{60291C12-F539-40A4-B5C6-B51273878E7B}" srcId="{DBEDBE28-8772-414D-9000-981A4F8C68A0}" destId="{12482B2E-5743-4F2B-AF36-ED73BAB6755D}" srcOrd="3" destOrd="0" parTransId="{59B6D3B1-DF41-4F45-986F-92A31AE7C872}" sibTransId="{185B317F-8FE4-4220-A247-81B7336787A2}"/>
    <dgm:cxn modelId="{B0E9D212-DF95-4431-858C-39BF2ABEE529}" type="presOf" srcId="{83B3D0B9-590C-4446-A6D0-146DFD6D7913}" destId="{F632B03E-46DA-418A-9BF2-C25ED7C439F8}" srcOrd="0" destOrd="0" presId="urn:microsoft.com/office/officeart/2005/8/layout/vProcess5"/>
    <dgm:cxn modelId="{88338D14-DC0C-4889-AD9B-9F9C9726B973}" srcId="{DBEDBE28-8772-414D-9000-981A4F8C68A0}" destId="{06EEC09A-32E7-4AF8-8186-09F3E6C94DB6}" srcOrd="1" destOrd="0" parTransId="{ACE40061-A8A9-4594-B9BA-7D66EAE7D385}" sibTransId="{38123CE1-6A7E-48DE-A12A-F7EB23D26FD8}"/>
    <dgm:cxn modelId="{6851DC14-5881-4D04-AA08-68E0075CE5DA}" type="presOf" srcId="{4155D458-F56A-4B39-A341-6E30A0425C62}" destId="{7478932C-BD2F-4564-8B9A-FA3E777DD43B}" srcOrd="0" destOrd="0" presId="urn:microsoft.com/office/officeart/2005/8/layout/vProcess5"/>
    <dgm:cxn modelId="{16300734-E57C-42CD-8387-5379B5C7D106}" type="presOf" srcId="{12482B2E-5743-4F2B-AF36-ED73BAB6755D}" destId="{80D8BD9A-6D00-4AE1-9775-418A2E427D56}" srcOrd="0" destOrd="0" presId="urn:microsoft.com/office/officeart/2005/8/layout/vProcess5"/>
    <dgm:cxn modelId="{F83EC83D-4F7F-42C7-B941-376D65760B01}" type="presOf" srcId="{DA783AD6-6E54-493B-98E1-40DC143AF6EB}" destId="{2FA3D07B-77D7-4CD5-8C99-6101B32D644F}" srcOrd="1" destOrd="0" presId="urn:microsoft.com/office/officeart/2005/8/layout/vProcess5"/>
    <dgm:cxn modelId="{6ABE0241-B2C7-4B42-9E2B-D92FC4787C1B}" type="presOf" srcId="{06EEC09A-32E7-4AF8-8186-09F3E6C94DB6}" destId="{63A7E826-761B-45DB-A61A-0B087E7739DB}" srcOrd="1" destOrd="0" presId="urn:microsoft.com/office/officeart/2005/8/layout/vProcess5"/>
    <dgm:cxn modelId="{4D2FBF6D-8337-4DB1-9534-1D6C350988ED}" type="presOf" srcId="{12482B2E-5743-4F2B-AF36-ED73BAB6755D}" destId="{F5BD9DCD-A9F3-4A77-964E-9EFF3F02816C}" srcOrd="1" destOrd="0" presId="urn:microsoft.com/office/officeart/2005/8/layout/vProcess5"/>
    <dgm:cxn modelId="{55D23771-7A1A-4330-A2CE-BF0C08BD996E}" srcId="{DBEDBE28-8772-414D-9000-981A4F8C68A0}" destId="{83B3D0B9-590C-4446-A6D0-146DFD6D7913}" srcOrd="0" destOrd="0" parTransId="{0156489A-040C-4DE7-9570-3D3439A847AD}" sibTransId="{9CD863AA-1951-4762-A8F7-32AE8D0DC88A}"/>
    <dgm:cxn modelId="{26C83575-ECA3-4C66-81DA-AC2E71DEBFA4}" type="presOf" srcId="{185B317F-8FE4-4220-A247-81B7336787A2}" destId="{240E8A3D-080B-4F58-AC16-4F7FE7389F9C}" srcOrd="0" destOrd="0" presId="urn:microsoft.com/office/officeart/2005/8/layout/vProcess5"/>
    <dgm:cxn modelId="{7FAFFA76-4CA0-4D47-8B68-1E5DE7DD5942}" type="presOf" srcId="{0D511BF3-D58A-4924-B2B3-CECECF8697F3}" destId="{27B86B07-DE92-40B8-AB6D-C57A15722A57}" srcOrd="0" destOrd="0" presId="urn:microsoft.com/office/officeart/2005/8/layout/vProcess5"/>
    <dgm:cxn modelId="{48CDFB92-1541-4329-A42A-E8B8B3FB61C3}" type="presOf" srcId="{38123CE1-6A7E-48DE-A12A-F7EB23D26FD8}" destId="{6606E1CC-4680-4D95-93CA-CE9BDE0C219E}" srcOrd="0" destOrd="0" presId="urn:microsoft.com/office/officeart/2005/8/layout/vProcess5"/>
    <dgm:cxn modelId="{BF9B7D96-65F2-47A1-BA67-5D5F1E7C069E}" type="presOf" srcId="{0D511BF3-D58A-4924-B2B3-CECECF8697F3}" destId="{FE95321B-237F-4CDE-B077-AE7D7711840C}" srcOrd="1" destOrd="0" presId="urn:microsoft.com/office/officeart/2005/8/layout/vProcess5"/>
    <dgm:cxn modelId="{9A52319D-C535-4285-B5D6-444A771ABBCF}" type="presOf" srcId="{06EEC09A-32E7-4AF8-8186-09F3E6C94DB6}" destId="{F29381BD-7E38-4F72-847E-9B4BBEDD674A}" srcOrd="0" destOrd="0" presId="urn:microsoft.com/office/officeart/2005/8/layout/vProcess5"/>
    <dgm:cxn modelId="{3D35B4C1-E9D5-4D5C-A2BA-2AA59C25D6BF}" type="presOf" srcId="{DA783AD6-6E54-493B-98E1-40DC143AF6EB}" destId="{3AF00E8B-CBB2-44B4-ADBA-0A7E293C39DC}" srcOrd="0" destOrd="0" presId="urn:microsoft.com/office/officeart/2005/8/layout/vProcess5"/>
    <dgm:cxn modelId="{BC45D8D5-A2EE-4AB0-B3EB-C90D48F33B85}" srcId="{DBEDBE28-8772-414D-9000-981A4F8C68A0}" destId="{0D511BF3-D58A-4924-B2B3-CECECF8697F3}" srcOrd="2" destOrd="0" parTransId="{CC51FD94-6A76-4A53-AA4A-6B61DB61BEFE}" sibTransId="{4155D458-F56A-4B39-A341-6E30A0425C62}"/>
    <dgm:cxn modelId="{F4B68BDB-1515-470A-8D0E-D000FD21B65E}" type="presOf" srcId="{DBEDBE28-8772-414D-9000-981A4F8C68A0}" destId="{D5C5977D-27DA-422D-A247-4D21586E47AD}" srcOrd="0" destOrd="0" presId="urn:microsoft.com/office/officeart/2005/8/layout/vProcess5"/>
    <dgm:cxn modelId="{F682A2FF-A851-4854-8397-111263B74224}" srcId="{DBEDBE28-8772-414D-9000-981A4F8C68A0}" destId="{DA783AD6-6E54-493B-98E1-40DC143AF6EB}" srcOrd="4" destOrd="0" parTransId="{D9A8F8A5-8E27-438C-B586-687AAED3EF2B}" sibTransId="{E8E46709-0576-49F7-BDE1-9F10AEFC788D}"/>
    <dgm:cxn modelId="{3845EDFF-C65A-4F26-A08B-A067CF4B54D5}" type="presOf" srcId="{83B3D0B9-590C-4446-A6D0-146DFD6D7913}" destId="{0B157CBC-1025-41F3-837F-D4E828E9E239}" srcOrd="1" destOrd="0" presId="urn:microsoft.com/office/officeart/2005/8/layout/vProcess5"/>
    <dgm:cxn modelId="{E99A272E-45C0-42B9-AD15-C1BCB477AC82}" type="presParOf" srcId="{D5C5977D-27DA-422D-A247-4D21586E47AD}" destId="{F7C52FA1-86F3-41C7-A707-4D8053C2B412}" srcOrd="0" destOrd="0" presId="urn:microsoft.com/office/officeart/2005/8/layout/vProcess5"/>
    <dgm:cxn modelId="{B60B3C69-6AB7-42AA-92BF-F5691931ABDA}" type="presParOf" srcId="{D5C5977D-27DA-422D-A247-4D21586E47AD}" destId="{F632B03E-46DA-418A-9BF2-C25ED7C439F8}" srcOrd="1" destOrd="0" presId="urn:microsoft.com/office/officeart/2005/8/layout/vProcess5"/>
    <dgm:cxn modelId="{D0CC9A2A-EBA0-4F7D-BF01-D46459429917}" type="presParOf" srcId="{D5C5977D-27DA-422D-A247-4D21586E47AD}" destId="{F29381BD-7E38-4F72-847E-9B4BBEDD674A}" srcOrd="2" destOrd="0" presId="urn:microsoft.com/office/officeart/2005/8/layout/vProcess5"/>
    <dgm:cxn modelId="{1B0D8C36-4748-4FF0-86A5-602E31C5CC65}" type="presParOf" srcId="{D5C5977D-27DA-422D-A247-4D21586E47AD}" destId="{27B86B07-DE92-40B8-AB6D-C57A15722A57}" srcOrd="3" destOrd="0" presId="urn:microsoft.com/office/officeart/2005/8/layout/vProcess5"/>
    <dgm:cxn modelId="{2AABA220-3074-4BD5-BF58-024DF024DCEE}" type="presParOf" srcId="{D5C5977D-27DA-422D-A247-4D21586E47AD}" destId="{80D8BD9A-6D00-4AE1-9775-418A2E427D56}" srcOrd="4" destOrd="0" presId="urn:microsoft.com/office/officeart/2005/8/layout/vProcess5"/>
    <dgm:cxn modelId="{8319C9AC-71E6-448F-A86F-045B520170E1}" type="presParOf" srcId="{D5C5977D-27DA-422D-A247-4D21586E47AD}" destId="{3AF00E8B-CBB2-44B4-ADBA-0A7E293C39DC}" srcOrd="5" destOrd="0" presId="urn:microsoft.com/office/officeart/2005/8/layout/vProcess5"/>
    <dgm:cxn modelId="{D761ECAA-15E1-427F-BCD5-D5948E62993E}" type="presParOf" srcId="{D5C5977D-27DA-422D-A247-4D21586E47AD}" destId="{7977B1D1-6C69-404E-8C7C-D4F931FDD695}" srcOrd="6" destOrd="0" presId="urn:microsoft.com/office/officeart/2005/8/layout/vProcess5"/>
    <dgm:cxn modelId="{C14F4787-77FA-43D6-9BB5-B3F52AE5053F}" type="presParOf" srcId="{D5C5977D-27DA-422D-A247-4D21586E47AD}" destId="{6606E1CC-4680-4D95-93CA-CE9BDE0C219E}" srcOrd="7" destOrd="0" presId="urn:microsoft.com/office/officeart/2005/8/layout/vProcess5"/>
    <dgm:cxn modelId="{1D274454-872A-429F-A9BA-D0922E377542}" type="presParOf" srcId="{D5C5977D-27DA-422D-A247-4D21586E47AD}" destId="{7478932C-BD2F-4564-8B9A-FA3E777DD43B}" srcOrd="8" destOrd="0" presId="urn:microsoft.com/office/officeart/2005/8/layout/vProcess5"/>
    <dgm:cxn modelId="{F978DD3B-A550-41F3-9BAF-9B4FC36C350E}" type="presParOf" srcId="{D5C5977D-27DA-422D-A247-4D21586E47AD}" destId="{240E8A3D-080B-4F58-AC16-4F7FE7389F9C}" srcOrd="9" destOrd="0" presId="urn:microsoft.com/office/officeart/2005/8/layout/vProcess5"/>
    <dgm:cxn modelId="{4C07C32E-9FC8-466F-8470-92F8F685E282}" type="presParOf" srcId="{D5C5977D-27DA-422D-A247-4D21586E47AD}" destId="{0B157CBC-1025-41F3-837F-D4E828E9E239}" srcOrd="10" destOrd="0" presId="urn:microsoft.com/office/officeart/2005/8/layout/vProcess5"/>
    <dgm:cxn modelId="{8B92F18C-07B2-486D-B0A3-36EFEC8EF278}" type="presParOf" srcId="{D5C5977D-27DA-422D-A247-4D21586E47AD}" destId="{63A7E826-761B-45DB-A61A-0B087E7739DB}" srcOrd="11" destOrd="0" presId="urn:microsoft.com/office/officeart/2005/8/layout/vProcess5"/>
    <dgm:cxn modelId="{1D743773-71A2-404E-9867-5A4507FC5BED}" type="presParOf" srcId="{D5C5977D-27DA-422D-A247-4D21586E47AD}" destId="{FE95321B-237F-4CDE-B077-AE7D7711840C}" srcOrd="12" destOrd="0" presId="urn:microsoft.com/office/officeart/2005/8/layout/vProcess5"/>
    <dgm:cxn modelId="{3383970F-9888-4ABC-92A8-6E568D69265C}" type="presParOf" srcId="{D5C5977D-27DA-422D-A247-4D21586E47AD}" destId="{F5BD9DCD-A9F3-4A77-964E-9EFF3F02816C}" srcOrd="13" destOrd="0" presId="urn:microsoft.com/office/officeart/2005/8/layout/vProcess5"/>
    <dgm:cxn modelId="{0C8343A1-4D18-43D7-92A8-66E7C65BFFA3}" type="presParOf" srcId="{D5C5977D-27DA-422D-A247-4D21586E47AD}" destId="{2FA3D07B-77D7-4CD5-8C99-6101B32D644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063ED8-F39B-445B-8417-3AB41714EE9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B1ECCA-B423-43C0-A67E-29C5508647B0}">
      <dgm:prSet/>
      <dgm:spPr/>
      <dgm:t>
        <a:bodyPr/>
        <a:lstStyle/>
        <a:p>
          <a:r>
            <a:rPr lang="en-GB"/>
            <a:t>Presentation practice.</a:t>
          </a:r>
          <a:endParaRPr lang="en-US"/>
        </a:p>
      </dgm:t>
    </dgm:pt>
    <dgm:pt modelId="{7DF2A22E-D9D5-47BD-93FE-2A0C6DBA9239}" type="parTrans" cxnId="{AD3D5B11-09D8-4E4E-88CC-1CF74EDD5170}">
      <dgm:prSet/>
      <dgm:spPr/>
      <dgm:t>
        <a:bodyPr/>
        <a:lstStyle/>
        <a:p>
          <a:endParaRPr lang="en-US"/>
        </a:p>
      </dgm:t>
    </dgm:pt>
    <dgm:pt modelId="{15F97492-8431-4F31-9FFB-7604FFE453F0}" type="sibTrans" cxnId="{AD3D5B11-09D8-4E4E-88CC-1CF74EDD5170}">
      <dgm:prSet/>
      <dgm:spPr/>
      <dgm:t>
        <a:bodyPr/>
        <a:lstStyle/>
        <a:p>
          <a:endParaRPr lang="en-US"/>
        </a:p>
      </dgm:t>
    </dgm:pt>
    <dgm:pt modelId="{9B8B1C7C-DADE-4B65-9CC8-0ABA1B18C8D9}">
      <dgm:prSet/>
      <dgm:spPr/>
      <dgm:t>
        <a:bodyPr/>
        <a:lstStyle/>
        <a:p>
          <a:r>
            <a:rPr lang="en-GB"/>
            <a:t>Group work to finalise the project.</a:t>
          </a:r>
          <a:endParaRPr lang="en-US"/>
        </a:p>
      </dgm:t>
    </dgm:pt>
    <dgm:pt modelId="{533DCCEC-367D-4DE2-A8D5-A01D6737F4BA}" type="parTrans" cxnId="{CE78F74B-F4EB-434C-B6A9-4DE1FBD7E962}">
      <dgm:prSet/>
      <dgm:spPr/>
      <dgm:t>
        <a:bodyPr/>
        <a:lstStyle/>
        <a:p>
          <a:endParaRPr lang="en-US"/>
        </a:p>
      </dgm:t>
    </dgm:pt>
    <dgm:pt modelId="{28B01191-9011-4B26-A4CF-3D763381D41E}" type="sibTrans" cxnId="{CE78F74B-F4EB-434C-B6A9-4DE1FBD7E962}">
      <dgm:prSet/>
      <dgm:spPr/>
      <dgm:t>
        <a:bodyPr/>
        <a:lstStyle/>
        <a:p>
          <a:endParaRPr lang="en-US"/>
        </a:p>
      </dgm:t>
    </dgm:pt>
    <dgm:pt modelId="{DD71D8C4-41C0-4BB7-BB4B-CD297AE9D0BD}">
      <dgm:prSet/>
      <dgm:spPr/>
      <dgm:t>
        <a:bodyPr/>
        <a:lstStyle/>
        <a:p>
          <a:r>
            <a:rPr lang="en-GB"/>
            <a:t>121 assessment support. </a:t>
          </a:r>
          <a:endParaRPr lang="en-US"/>
        </a:p>
      </dgm:t>
    </dgm:pt>
    <dgm:pt modelId="{1B1E20C8-1B56-4D4E-8093-106EC643F5F6}" type="parTrans" cxnId="{B6556EA2-A896-4536-8438-C2B6A1E07CD8}">
      <dgm:prSet/>
      <dgm:spPr/>
      <dgm:t>
        <a:bodyPr/>
        <a:lstStyle/>
        <a:p>
          <a:endParaRPr lang="en-US"/>
        </a:p>
      </dgm:t>
    </dgm:pt>
    <dgm:pt modelId="{8F183DC1-A9AA-4FD2-BE46-4DC10BC52E7F}" type="sibTrans" cxnId="{B6556EA2-A896-4536-8438-C2B6A1E07CD8}">
      <dgm:prSet/>
      <dgm:spPr/>
      <dgm:t>
        <a:bodyPr/>
        <a:lstStyle/>
        <a:p>
          <a:endParaRPr lang="en-US"/>
        </a:p>
      </dgm:t>
    </dgm:pt>
    <dgm:pt modelId="{21E91D3E-3B7C-400B-AB42-FFBDD5727C39}">
      <dgm:prSet/>
      <dgm:spPr/>
      <dgm:t>
        <a:bodyPr/>
        <a:lstStyle/>
        <a:p>
          <a:r>
            <a:rPr lang="en-GB"/>
            <a:t>Any questions? </a:t>
          </a:r>
          <a:endParaRPr lang="en-US"/>
        </a:p>
      </dgm:t>
    </dgm:pt>
    <dgm:pt modelId="{DC90F853-ACFA-4A1C-A3CF-276AE0DBD5CF}" type="parTrans" cxnId="{B56D322F-5D41-44EB-BB16-3A2BD1AB4B3D}">
      <dgm:prSet/>
      <dgm:spPr/>
      <dgm:t>
        <a:bodyPr/>
        <a:lstStyle/>
        <a:p>
          <a:endParaRPr lang="en-US"/>
        </a:p>
      </dgm:t>
    </dgm:pt>
    <dgm:pt modelId="{E8F05CCC-FA23-4FC9-B80B-CB52DD548EFF}" type="sibTrans" cxnId="{B56D322F-5D41-44EB-BB16-3A2BD1AB4B3D}">
      <dgm:prSet/>
      <dgm:spPr/>
      <dgm:t>
        <a:bodyPr/>
        <a:lstStyle/>
        <a:p>
          <a:endParaRPr lang="en-US"/>
        </a:p>
      </dgm:t>
    </dgm:pt>
    <dgm:pt modelId="{46BC3A52-E138-4C57-9E46-D259F06FA874}" type="pres">
      <dgm:prSet presAssocID="{86063ED8-F39B-445B-8417-3AB41714EE90}" presName="root" presStyleCnt="0">
        <dgm:presLayoutVars>
          <dgm:dir/>
          <dgm:resizeHandles val="exact"/>
        </dgm:presLayoutVars>
      </dgm:prSet>
      <dgm:spPr/>
    </dgm:pt>
    <dgm:pt modelId="{7248049A-5DE6-476A-8C2D-B3B6FA5B5897}" type="pres">
      <dgm:prSet presAssocID="{D6B1ECCA-B423-43C0-A67E-29C5508647B0}" presName="compNode" presStyleCnt="0"/>
      <dgm:spPr/>
    </dgm:pt>
    <dgm:pt modelId="{5FE5F614-2E40-4F6D-B567-FEA8BEB07698}" type="pres">
      <dgm:prSet presAssocID="{D6B1ECCA-B423-43C0-A67E-29C5508647B0}" presName="bgRect" presStyleLbl="bgShp" presStyleIdx="0" presStyleCnt="4"/>
      <dgm:spPr/>
    </dgm:pt>
    <dgm:pt modelId="{587F5A18-FD9F-4DF0-8CDB-F48A5918B622}" type="pres">
      <dgm:prSet presAssocID="{D6B1ECCA-B423-43C0-A67E-29C5508647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721945D-8B38-48F0-984C-7536543861B5}" type="pres">
      <dgm:prSet presAssocID="{D6B1ECCA-B423-43C0-A67E-29C5508647B0}" presName="spaceRect" presStyleCnt="0"/>
      <dgm:spPr/>
    </dgm:pt>
    <dgm:pt modelId="{A050FE06-E121-47DA-A91F-F4DF1895ADAF}" type="pres">
      <dgm:prSet presAssocID="{D6B1ECCA-B423-43C0-A67E-29C5508647B0}" presName="parTx" presStyleLbl="revTx" presStyleIdx="0" presStyleCnt="4">
        <dgm:presLayoutVars>
          <dgm:chMax val="0"/>
          <dgm:chPref val="0"/>
        </dgm:presLayoutVars>
      </dgm:prSet>
      <dgm:spPr/>
    </dgm:pt>
    <dgm:pt modelId="{722DB57A-09D6-4DC7-A845-EC0FB80F3C76}" type="pres">
      <dgm:prSet presAssocID="{15F97492-8431-4F31-9FFB-7604FFE453F0}" presName="sibTrans" presStyleCnt="0"/>
      <dgm:spPr/>
    </dgm:pt>
    <dgm:pt modelId="{195192B9-B2AF-4F01-9641-0027F66340C1}" type="pres">
      <dgm:prSet presAssocID="{9B8B1C7C-DADE-4B65-9CC8-0ABA1B18C8D9}" presName="compNode" presStyleCnt="0"/>
      <dgm:spPr/>
    </dgm:pt>
    <dgm:pt modelId="{1C755248-6733-4FC3-B284-C8FC87B10CC9}" type="pres">
      <dgm:prSet presAssocID="{9B8B1C7C-DADE-4B65-9CC8-0ABA1B18C8D9}" presName="bgRect" presStyleLbl="bgShp" presStyleIdx="1" presStyleCnt="4"/>
      <dgm:spPr/>
    </dgm:pt>
    <dgm:pt modelId="{F54A773A-FF65-4D45-B463-D336DCEE404D}" type="pres">
      <dgm:prSet presAssocID="{9B8B1C7C-DADE-4B65-9CC8-0ABA1B18C8D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5333464-67C3-460E-90AF-B0E84E1FD0EC}" type="pres">
      <dgm:prSet presAssocID="{9B8B1C7C-DADE-4B65-9CC8-0ABA1B18C8D9}" presName="spaceRect" presStyleCnt="0"/>
      <dgm:spPr/>
    </dgm:pt>
    <dgm:pt modelId="{4157432E-B423-414F-ACB4-2B2095F49AAE}" type="pres">
      <dgm:prSet presAssocID="{9B8B1C7C-DADE-4B65-9CC8-0ABA1B18C8D9}" presName="parTx" presStyleLbl="revTx" presStyleIdx="1" presStyleCnt="4">
        <dgm:presLayoutVars>
          <dgm:chMax val="0"/>
          <dgm:chPref val="0"/>
        </dgm:presLayoutVars>
      </dgm:prSet>
      <dgm:spPr/>
    </dgm:pt>
    <dgm:pt modelId="{D3F74ED2-0BAA-4EA5-ADAC-E1632DDF5485}" type="pres">
      <dgm:prSet presAssocID="{28B01191-9011-4B26-A4CF-3D763381D41E}" presName="sibTrans" presStyleCnt="0"/>
      <dgm:spPr/>
    </dgm:pt>
    <dgm:pt modelId="{ED585844-DC5D-4764-8EBF-9DA9D8792EB6}" type="pres">
      <dgm:prSet presAssocID="{DD71D8C4-41C0-4BB7-BB4B-CD297AE9D0BD}" presName="compNode" presStyleCnt="0"/>
      <dgm:spPr/>
    </dgm:pt>
    <dgm:pt modelId="{D51977A4-AE85-4685-A3F8-23C48351C7D5}" type="pres">
      <dgm:prSet presAssocID="{DD71D8C4-41C0-4BB7-BB4B-CD297AE9D0BD}" presName="bgRect" presStyleLbl="bgShp" presStyleIdx="2" presStyleCnt="4"/>
      <dgm:spPr/>
    </dgm:pt>
    <dgm:pt modelId="{920855F2-A1A6-4638-9D85-CA1453A15DA1}" type="pres">
      <dgm:prSet presAssocID="{DD71D8C4-41C0-4BB7-BB4B-CD297AE9D0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C103162-B0D8-4FC3-A0CF-9E9962576261}" type="pres">
      <dgm:prSet presAssocID="{DD71D8C4-41C0-4BB7-BB4B-CD297AE9D0BD}" presName="spaceRect" presStyleCnt="0"/>
      <dgm:spPr/>
    </dgm:pt>
    <dgm:pt modelId="{3A1098B8-1CD2-4AC9-948A-1FC13F5ECBCD}" type="pres">
      <dgm:prSet presAssocID="{DD71D8C4-41C0-4BB7-BB4B-CD297AE9D0BD}" presName="parTx" presStyleLbl="revTx" presStyleIdx="2" presStyleCnt="4">
        <dgm:presLayoutVars>
          <dgm:chMax val="0"/>
          <dgm:chPref val="0"/>
        </dgm:presLayoutVars>
      </dgm:prSet>
      <dgm:spPr/>
    </dgm:pt>
    <dgm:pt modelId="{DE70CC28-87AD-44D9-A462-524B60193635}" type="pres">
      <dgm:prSet presAssocID="{8F183DC1-A9AA-4FD2-BE46-4DC10BC52E7F}" presName="sibTrans" presStyleCnt="0"/>
      <dgm:spPr/>
    </dgm:pt>
    <dgm:pt modelId="{4BF47332-F560-495E-841F-5A3C0C88FDE9}" type="pres">
      <dgm:prSet presAssocID="{21E91D3E-3B7C-400B-AB42-FFBDD5727C39}" presName="compNode" presStyleCnt="0"/>
      <dgm:spPr/>
    </dgm:pt>
    <dgm:pt modelId="{D43257C4-3AA7-40A8-AFC0-ADFE61E41947}" type="pres">
      <dgm:prSet presAssocID="{21E91D3E-3B7C-400B-AB42-FFBDD5727C39}" presName="bgRect" presStyleLbl="bgShp" presStyleIdx="3" presStyleCnt="4"/>
      <dgm:spPr/>
    </dgm:pt>
    <dgm:pt modelId="{E39C2FF5-81FD-4AB7-B5B8-BB11DF8F32F0}" type="pres">
      <dgm:prSet presAssocID="{21E91D3E-3B7C-400B-AB42-FFBDD5727C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13C9E4E7-2D09-4BB9-AA53-1332818AFECB}" type="pres">
      <dgm:prSet presAssocID="{21E91D3E-3B7C-400B-AB42-FFBDD5727C39}" presName="spaceRect" presStyleCnt="0"/>
      <dgm:spPr/>
    </dgm:pt>
    <dgm:pt modelId="{DF761FA4-F189-44C1-96B3-FB77078E2A8A}" type="pres">
      <dgm:prSet presAssocID="{21E91D3E-3B7C-400B-AB42-FFBDD5727C39}" presName="parTx" presStyleLbl="revTx" presStyleIdx="3" presStyleCnt="4">
        <dgm:presLayoutVars>
          <dgm:chMax val="0"/>
          <dgm:chPref val="0"/>
        </dgm:presLayoutVars>
      </dgm:prSet>
      <dgm:spPr/>
    </dgm:pt>
  </dgm:ptLst>
  <dgm:cxnLst>
    <dgm:cxn modelId="{AD3D5B11-09D8-4E4E-88CC-1CF74EDD5170}" srcId="{86063ED8-F39B-445B-8417-3AB41714EE90}" destId="{D6B1ECCA-B423-43C0-A67E-29C5508647B0}" srcOrd="0" destOrd="0" parTransId="{7DF2A22E-D9D5-47BD-93FE-2A0C6DBA9239}" sibTransId="{15F97492-8431-4F31-9FFB-7604FFE453F0}"/>
    <dgm:cxn modelId="{B56D322F-5D41-44EB-BB16-3A2BD1AB4B3D}" srcId="{86063ED8-F39B-445B-8417-3AB41714EE90}" destId="{21E91D3E-3B7C-400B-AB42-FFBDD5727C39}" srcOrd="3" destOrd="0" parTransId="{DC90F853-ACFA-4A1C-A3CF-276AE0DBD5CF}" sibTransId="{E8F05CCC-FA23-4FC9-B80B-CB52DD548EFF}"/>
    <dgm:cxn modelId="{A2B9FF39-6F29-4249-AD7C-F27D4016CDAA}" type="presOf" srcId="{9B8B1C7C-DADE-4B65-9CC8-0ABA1B18C8D9}" destId="{4157432E-B423-414F-ACB4-2B2095F49AAE}" srcOrd="0" destOrd="0" presId="urn:microsoft.com/office/officeart/2018/2/layout/IconVerticalSolidList"/>
    <dgm:cxn modelId="{CE78F74B-F4EB-434C-B6A9-4DE1FBD7E962}" srcId="{86063ED8-F39B-445B-8417-3AB41714EE90}" destId="{9B8B1C7C-DADE-4B65-9CC8-0ABA1B18C8D9}" srcOrd="1" destOrd="0" parTransId="{533DCCEC-367D-4DE2-A8D5-A01D6737F4BA}" sibTransId="{28B01191-9011-4B26-A4CF-3D763381D41E}"/>
    <dgm:cxn modelId="{07B77099-C046-494A-A9F1-C222A528FF2F}" type="presOf" srcId="{86063ED8-F39B-445B-8417-3AB41714EE90}" destId="{46BC3A52-E138-4C57-9E46-D259F06FA874}" srcOrd="0" destOrd="0" presId="urn:microsoft.com/office/officeart/2018/2/layout/IconVerticalSolidList"/>
    <dgm:cxn modelId="{B6556EA2-A896-4536-8438-C2B6A1E07CD8}" srcId="{86063ED8-F39B-445B-8417-3AB41714EE90}" destId="{DD71D8C4-41C0-4BB7-BB4B-CD297AE9D0BD}" srcOrd="2" destOrd="0" parTransId="{1B1E20C8-1B56-4D4E-8093-106EC643F5F6}" sibTransId="{8F183DC1-A9AA-4FD2-BE46-4DC10BC52E7F}"/>
    <dgm:cxn modelId="{61CEC2EE-A1CF-4BB6-9B9B-5D0E4D297626}" type="presOf" srcId="{21E91D3E-3B7C-400B-AB42-FFBDD5727C39}" destId="{DF761FA4-F189-44C1-96B3-FB77078E2A8A}" srcOrd="0" destOrd="0" presId="urn:microsoft.com/office/officeart/2018/2/layout/IconVerticalSolidList"/>
    <dgm:cxn modelId="{55545FF9-1720-41CB-AC41-081F076FE271}" type="presOf" srcId="{DD71D8C4-41C0-4BB7-BB4B-CD297AE9D0BD}" destId="{3A1098B8-1CD2-4AC9-948A-1FC13F5ECBCD}" srcOrd="0" destOrd="0" presId="urn:microsoft.com/office/officeart/2018/2/layout/IconVerticalSolidList"/>
    <dgm:cxn modelId="{1DCAC5F9-0523-410E-AD67-2C5DA388DA4C}" type="presOf" srcId="{D6B1ECCA-B423-43C0-A67E-29C5508647B0}" destId="{A050FE06-E121-47DA-A91F-F4DF1895ADAF}" srcOrd="0" destOrd="0" presId="urn:microsoft.com/office/officeart/2018/2/layout/IconVerticalSolidList"/>
    <dgm:cxn modelId="{32C61F0F-FA85-41C5-9A67-5F4B2E5C0F47}" type="presParOf" srcId="{46BC3A52-E138-4C57-9E46-D259F06FA874}" destId="{7248049A-5DE6-476A-8C2D-B3B6FA5B5897}" srcOrd="0" destOrd="0" presId="urn:microsoft.com/office/officeart/2018/2/layout/IconVerticalSolidList"/>
    <dgm:cxn modelId="{AA2A5BAD-3C4C-41FB-9CB9-97760967C457}" type="presParOf" srcId="{7248049A-5DE6-476A-8C2D-B3B6FA5B5897}" destId="{5FE5F614-2E40-4F6D-B567-FEA8BEB07698}" srcOrd="0" destOrd="0" presId="urn:microsoft.com/office/officeart/2018/2/layout/IconVerticalSolidList"/>
    <dgm:cxn modelId="{7B847417-4C38-421A-8D97-74FB66A616EF}" type="presParOf" srcId="{7248049A-5DE6-476A-8C2D-B3B6FA5B5897}" destId="{587F5A18-FD9F-4DF0-8CDB-F48A5918B622}" srcOrd="1" destOrd="0" presId="urn:microsoft.com/office/officeart/2018/2/layout/IconVerticalSolidList"/>
    <dgm:cxn modelId="{DB8EE0CD-55FA-4FD2-9C87-12B50C588715}" type="presParOf" srcId="{7248049A-5DE6-476A-8C2D-B3B6FA5B5897}" destId="{E721945D-8B38-48F0-984C-7536543861B5}" srcOrd="2" destOrd="0" presId="urn:microsoft.com/office/officeart/2018/2/layout/IconVerticalSolidList"/>
    <dgm:cxn modelId="{6D7C3ED3-89B7-4401-9AC1-E84DAABADE27}" type="presParOf" srcId="{7248049A-5DE6-476A-8C2D-B3B6FA5B5897}" destId="{A050FE06-E121-47DA-A91F-F4DF1895ADAF}" srcOrd="3" destOrd="0" presId="urn:microsoft.com/office/officeart/2018/2/layout/IconVerticalSolidList"/>
    <dgm:cxn modelId="{D4A0140E-95F6-4651-8D7B-0E2419A1992D}" type="presParOf" srcId="{46BC3A52-E138-4C57-9E46-D259F06FA874}" destId="{722DB57A-09D6-4DC7-A845-EC0FB80F3C76}" srcOrd="1" destOrd="0" presId="urn:microsoft.com/office/officeart/2018/2/layout/IconVerticalSolidList"/>
    <dgm:cxn modelId="{DCD42664-49C5-4D33-B7C3-8B754DC4F24E}" type="presParOf" srcId="{46BC3A52-E138-4C57-9E46-D259F06FA874}" destId="{195192B9-B2AF-4F01-9641-0027F66340C1}" srcOrd="2" destOrd="0" presId="urn:microsoft.com/office/officeart/2018/2/layout/IconVerticalSolidList"/>
    <dgm:cxn modelId="{07973CB0-365B-4A84-88FF-154A911AFDE6}" type="presParOf" srcId="{195192B9-B2AF-4F01-9641-0027F66340C1}" destId="{1C755248-6733-4FC3-B284-C8FC87B10CC9}" srcOrd="0" destOrd="0" presId="urn:microsoft.com/office/officeart/2018/2/layout/IconVerticalSolidList"/>
    <dgm:cxn modelId="{00F71634-EE0B-4503-B817-9A68F706901A}" type="presParOf" srcId="{195192B9-B2AF-4F01-9641-0027F66340C1}" destId="{F54A773A-FF65-4D45-B463-D336DCEE404D}" srcOrd="1" destOrd="0" presId="urn:microsoft.com/office/officeart/2018/2/layout/IconVerticalSolidList"/>
    <dgm:cxn modelId="{C30F7B41-0BFB-4F77-A7C3-3B60C60D363F}" type="presParOf" srcId="{195192B9-B2AF-4F01-9641-0027F66340C1}" destId="{15333464-67C3-460E-90AF-B0E84E1FD0EC}" srcOrd="2" destOrd="0" presId="urn:microsoft.com/office/officeart/2018/2/layout/IconVerticalSolidList"/>
    <dgm:cxn modelId="{D143683E-0BE1-4B24-A96C-790A055F7BD7}" type="presParOf" srcId="{195192B9-B2AF-4F01-9641-0027F66340C1}" destId="{4157432E-B423-414F-ACB4-2B2095F49AAE}" srcOrd="3" destOrd="0" presId="urn:microsoft.com/office/officeart/2018/2/layout/IconVerticalSolidList"/>
    <dgm:cxn modelId="{C7C06894-B46E-4757-AD28-855852A87EE2}" type="presParOf" srcId="{46BC3A52-E138-4C57-9E46-D259F06FA874}" destId="{D3F74ED2-0BAA-4EA5-ADAC-E1632DDF5485}" srcOrd="3" destOrd="0" presId="urn:microsoft.com/office/officeart/2018/2/layout/IconVerticalSolidList"/>
    <dgm:cxn modelId="{E05BD2A9-C837-456C-88DD-BB29F16474DB}" type="presParOf" srcId="{46BC3A52-E138-4C57-9E46-D259F06FA874}" destId="{ED585844-DC5D-4764-8EBF-9DA9D8792EB6}" srcOrd="4" destOrd="0" presId="urn:microsoft.com/office/officeart/2018/2/layout/IconVerticalSolidList"/>
    <dgm:cxn modelId="{20E29707-7E11-4C11-B9FF-D837D2CAEDD4}" type="presParOf" srcId="{ED585844-DC5D-4764-8EBF-9DA9D8792EB6}" destId="{D51977A4-AE85-4685-A3F8-23C48351C7D5}" srcOrd="0" destOrd="0" presId="urn:microsoft.com/office/officeart/2018/2/layout/IconVerticalSolidList"/>
    <dgm:cxn modelId="{0A4766F1-D9E1-4507-AB7B-2DFD6339653A}" type="presParOf" srcId="{ED585844-DC5D-4764-8EBF-9DA9D8792EB6}" destId="{920855F2-A1A6-4638-9D85-CA1453A15DA1}" srcOrd="1" destOrd="0" presId="urn:microsoft.com/office/officeart/2018/2/layout/IconVerticalSolidList"/>
    <dgm:cxn modelId="{FCF3FDAE-7B54-4D93-BEDC-5A188E5D1055}" type="presParOf" srcId="{ED585844-DC5D-4764-8EBF-9DA9D8792EB6}" destId="{0C103162-B0D8-4FC3-A0CF-9E9962576261}" srcOrd="2" destOrd="0" presId="urn:microsoft.com/office/officeart/2018/2/layout/IconVerticalSolidList"/>
    <dgm:cxn modelId="{CD016E19-D40F-4509-BD8C-0D5788316BE3}" type="presParOf" srcId="{ED585844-DC5D-4764-8EBF-9DA9D8792EB6}" destId="{3A1098B8-1CD2-4AC9-948A-1FC13F5ECBCD}" srcOrd="3" destOrd="0" presId="urn:microsoft.com/office/officeart/2018/2/layout/IconVerticalSolidList"/>
    <dgm:cxn modelId="{922CFA6B-57BC-41D4-8EF9-073D5C24A802}" type="presParOf" srcId="{46BC3A52-E138-4C57-9E46-D259F06FA874}" destId="{DE70CC28-87AD-44D9-A462-524B60193635}" srcOrd="5" destOrd="0" presId="urn:microsoft.com/office/officeart/2018/2/layout/IconVerticalSolidList"/>
    <dgm:cxn modelId="{E27822AA-BA16-49C7-931B-3308FA8D487D}" type="presParOf" srcId="{46BC3A52-E138-4C57-9E46-D259F06FA874}" destId="{4BF47332-F560-495E-841F-5A3C0C88FDE9}" srcOrd="6" destOrd="0" presId="urn:microsoft.com/office/officeart/2018/2/layout/IconVerticalSolidList"/>
    <dgm:cxn modelId="{A06F2F9A-ED0B-4518-923E-FE380088B04A}" type="presParOf" srcId="{4BF47332-F560-495E-841F-5A3C0C88FDE9}" destId="{D43257C4-3AA7-40A8-AFC0-ADFE61E41947}" srcOrd="0" destOrd="0" presId="urn:microsoft.com/office/officeart/2018/2/layout/IconVerticalSolidList"/>
    <dgm:cxn modelId="{DE87875B-AC5A-465E-8E8F-9B0C7125D484}" type="presParOf" srcId="{4BF47332-F560-495E-841F-5A3C0C88FDE9}" destId="{E39C2FF5-81FD-4AB7-B5B8-BB11DF8F32F0}" srcOrd="1" destOrd="0" presId="urn:microsoft.com/office/officeart/2018/2/layout/IconVerticalSolidList"/>
    <dgm:cxn modelId="{5A574521-9F81-4015-B36A-ABA84EE02337}" type="presParOf" srcId="{4BF47332-F560-495E-841F-5A3C0C88FDE9}" destId="{13C9E4E7-2D09-4BB9-AA53-1332818AFECB}" srcOrd="2" destOrd="0" presId="urn:microsoft.com/office/officeart/2018/2/layout/IconVerticalSolidList"/>
    <dgm:cxn modelId="{B4D4E2FD-FE69-47A8-B684-9C55DADE35C9}" type="presParOf" srcId="{4BF47332-F560-495E-841F-5A3C0C88FDE9}" destId="{DF761FA4-F189-44C1-96B3-FB77078E2A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D7F94-8738-48B2-BFCB-1C91B215D388}">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9D6FD9-D393-4D18-BF27-507DBD80CCD5}">
      <dsp:nvSpPr>
        <dsp:cNvPr id="0" name=""/>
        <dsp:cNvSpPr/>
      </dsp:nvSpPr>
      <dsp:spPr>
        <a:xfrm>
          <a:off x="475163" y="354098"/>
          <a:ext cx="863933" cy="863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64A0D7-9664-43AF-BA5E-91DF57B6AABA}">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022350">
            <a:lnSpc>
              <a:spcPct val="90000"/>
            </a:lnSpc>
            <a:spcBef>
              <a:spcPct val="0"/>
            </a:spcBef>
            <a:spcAft>
              <a:spcPct val="35000"/>
            </a:spcAft>
            <a:buNone/>
          </a:pPr>
          <a:r>
            <a:rPr lang="en-GB" sz="2300" kern="1200"/>
            <a:t>Critically assess the usefulness of project management tools and techniques for managing a project within an organisation.</a:t>
          </a:r>
          <a:endParaRPr lang="en-US" sz="2300" kern="1200"/>
        </a:p>
      </dsp:txBody>
      <dsp:txXfrm>
        <a:off x="1814259" y="671"/>
        <a:ext cx="4357688" cy="1570787"/>
      </dsp:txXfrm>
    </dsp:sp>
    <dsp:sp modelId="{6B299DBF-73CA-476C-906F-490A82517B19}">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6BDA2-42C2-4814-9DBF-C140F6267549}">
      <dsp:nvSpPr>
        <dsp:cNvPr id="0" name=""/>
        <dsp:cNvSpPr/>
      </dsp:nvSpPr>
      <dsp:spPr>
        <a:xfrm>
          <a:off x="475163" y="2317583"/>
          <a:ext cx="863933" cy="863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E9A6AF-DE5C-4011-8055-763A53C95EBB}">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022350">
            <a:lnSpc>
              <a:spcPct val="90000"/>
            </a:lnSpc>
            <a:spcBef>
              <a:spcPct val="0"/>
            </a:spcBef>
            <a:spcAft>
              <a:spcPct val="35000"/>
            </a:spcAft>
            <a:buNone/>
          </a:pPr>
          <a:r>
            <a:rPr lang="en-GB" sz="2300" kern="1200"/>
            <a:t>Plan the implementation of a project of appropriate complexity within a workplace.</a:t>
          </a:r>
          <a:endParaRPr lang="en-US" sz="2300" kern="1200"/>
        </a:p>
      </dsp:txBody>
      <dsp:txXfrm>
        <a:off x="1814259" y="1964156"/>
        <a:ext cx="4357688" cy="1570787"/>
      </dsp:txXfrm>
    </dsp:sp>
    <dsp:sp modelId="{3EF84C38-E0E4-42FF-96E4-54F89E019700}">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E4E76-1F9A-4AC5-9C34-8197B1B12AF4}">
      <dsp:nvSpPr>
        <dsp:cNvPr id="0" name=""/>
        <dsp:cNvSpPr/>
      </dsp:nvSpPr>
      <dsp:spPr>
        <a:xfrm>
          <a:off x="475163" y="4281068"/>
          <a:ext cx="863933" cy="863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C17E93-6CD4-496D-A1FF-8B9BCC8F8ABF}">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022350">
            <a:lnSpc>
              <a:spcPct val="90000"/>
            </a:lnSpc>
            <a:spcBef>
              <a:spcPct val="0"/>
            </a:spcBef>
            <a:spcAft>
              <a:spcPct val="35000"/>
            </a:spcAft>
            <a:buNone/>
          </a:pPr>
          <a:r>
            <a:rPr lang="en-GB" sz="2300" kern="1200"/>
            <a:t>Critically evaluate own ability to manage a project. </a:t>
          </a:r>
          <a:endParaRPr lang="en-US" sz="2300" kern="1200"/>
        </a:p>
      </dsp:txBody>
      <dsp:txXfrm>
        <a:off x="1814259" y="3927640"/>
        <a:ext cx="4357688" cy="1570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EFAC1-1EE1-4FE2-A2EC-EC8D7638DD9F}">
      <dsp:nvSpPr>
        <dsp:cNvPr id="0" name=""/>
        <dsp:cNvSpPr/>
      </dsp:nvSpPr>
      <dsp:spPr>
        <a:xfrm>
          <a:off x="0" y="0"/>
          <a:ext cx="5730494" cy="9720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Recap of some of the key project management tools and techniques.</a:t>
          </a:r>
          <a:endParaRPr lang="en-US" sz="2300" kern="1200"/>
        </a:p>
      </dsp:txBody>
      <dsp:txXfrm>
        <a:off x="28470" y="28470"/>
        <a:ext cx="4567846" cy="915111"/>
      </dsp:txXfrm>
    </dsp:sp>
    <dsp:sp modelId="{7EE7F4F0-AB83-48B2-A2F1-5D63BE462E78}">
      <dsp:nvSpPr>
        <dsp:cNvPr id="0" name=""/>
        <dsp:cNvSpPr/>
      </dsp:nvSpPr>
      <dsp:spPr>
        <a:xfrm>
          <a:off x="427926" y="1107058"/>
          <a:ext cx="5730494" cy="972051"/>
        </a:xfrm>
        <a:prstGeom prst="roundRect">
          <a:avLst>
            <a:gd name="adj" fmla="val 10000"/>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benefits of effective project management.</a:t>
          </a:r>
          <a:endParaRPr lang="en-US" sz="2300" kern="1200"/>
        </a:p>
      </dsp:txBody>
      <dsp:txXfrm>
        <a:off x="456396" y="1135528"/>
        <a:ext cx="4613794" cy="915111"/>
      </dsp:txXfrm>
    </dsp:sp>
    <dsp:sp modelId="{70041456-575A-41F2-B2A7-01492AD04810}">
      <dsp:nvSpPr>
        <dsp:cNvPr id="0" name=""/>
        <dsp:cNvSpPr/>
      </dsp:nvSpPr>
      <dsp:spPr>
        <a:xfrm>
          <a:off x="855853" y="2214116"/>
          <a:ext cx="5730494" cy="972051"/>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Case study. </a:t>
          </a:r>
          <a:endParaRPr lang="en-US" sz="2300" kern="1200"/>
        </a:p>
      </dsp:txBody>
      <dsp:txXfrm>
        <a:off x="884323" y="2242586"/>
        <a:ext cx="4613794" cy="915111"/>
      </dsp:txXfrm>
    </dsp:sp>
    <dsp:sp modelId="{513614E6-1009-4577-AB26-618FCBEA7EB1}">
      <dsp:nvSpPr>
        <dsp:cNvPr id="0" name=""/>
        <dsp:cNvSpPr/>
      </dsp:nvSpPr>
      <dsp:spPr>
        <a:xfrm>
          <a:off x="1283779" y="3321174"/>
          <a:ext cx="5730494" cy="972051"/>
        </a:xfrm>
        <a:prstGeom prst="roundRect">
          <a:avLst>
            <a:gd name="adj" fmla="val 10000"/>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Presentation tips and practice. </a:t>
          </a:r>
          <a:endParaRPr lang="en-US" sz="2300" kern="1200" dirty="0"/>
        </a:p>
      </dsp:txBody>
      <dsp:txXfrm>
        <a:off x="1312249" y="3349644"/>
        <a:ext cx="4613794" cy="915111"/>
      </dsp:txXfrm>
    </dsp:sp>
    <dsp:sp modelId="{856F29E2-BC5B-45AE-AF59-1B2D32C434BA}">
      <dsp:nvSpPr>
        <dsp:cNvPr id="0" name=""/>
        <dsp:cNvSpPr/>
      </dsp:nvSpPr>
      <dsp:spPr>
        <a:xfrm>
          <a:off x="1711706" y="4428232"/>
          <a:ext cx="5730494" cy="972051"/>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Project development within your groups.</a:t>
          </a:r>
          <a:endParaRPr lang="en-US" sz="2300" kern="1200" dirty="0"/>
        </a:p>
      </dsp:txBody>
      <dsp:txXfrm>
        <a:off x="1740176" y="4456702"/>
        <a:ext cx="4613794" cy="915111"/>
      </dsp:txXfrm>
    </dsp:sp>
    <dsp:sp modelId="{62B7DBCA-4D31-4F91-B7E7-596A30D69C1B}">
      <dsp:nvSpPr>
        <dsp:cNvPr id="0" name=""/>
        <dsp:cNvSpPr/>
      </dsp:nvSpPr>
      <dsp:spPr>
        <a:xfrm>
          <a:off x="5098661" y="710137"/>
          <a:ext cx="631833" cy="6318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240823" y="710137"/>
        <a:ext cx="347509" cy="475454"/>
      </dsp:txXfrm>
    </dsp:sp>
    <dsp:sp modelId="{19E17808-ABD3-4E91-95D4-B57C99C98AB1}">
      <dsp:nvSpPr>
        <dsp:cNvPr id="0" name=""/>
        <dsp:cNvSpPr/>
      </dsp:nvSpPr>
      <dsp:spPr>
        <a:xfrm>
          <a:off x="5526588" y="1817195"/>
          <a:ext cx="631833" cy="631833"/>
        </a:xfrm>
        <a:prstGeom prst="downArrow">
          <a:avLst>
            <a:gd name="adj1" fmla="val 55000"/>
            <a:gd name="adj2" fmla="val 45000"/>
          </a:avLst>
        </a:prstGeom>
        <a:solidFill>
          <a:schemeClr val="accent2">
            <a:tint val="40000"/>
            <a:alpha val="90000"/>
            <a:hueOff val="-104898"/>
            <a:satOff val="-3213"/>
            <a:lumOff val="-1704"/>
            <a:alphaOff val="0"/>
          </a:schemeClr>
        </a:solidFill>
        <a:ln w="12700" cap="flat" cmpd="sng" algn="ctr">
          <a:solidFill>
            <a:schemeClr val="accent2">
              <a:tint val="40000"/>
              <a:alpha val="90000"/>
              <a:hueOff val="-104898"/>
              <a:satOff val="-3213"/>
              <a:lumOff val="-17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668750" y="1817195"/>
        <a:ext cx="347509" cy="475454"/>
      </dsp:txXfrm>
    </dsp:sp>
    <dsp:sp modelId="{A78D368E-51D5-4973-89E8-B36F45DCCDC7}">
      <dsp:nvSpPr>
        <dsp:cNvPr id="0" name=""/>
        <dsp:cNvSpPr/>
      </dsp:nvSpPr>
      <dsp:spPr>
        <a:xfrm>
          <a:off x="5954514" y="2908052"/>
          <a:ext cx="631833" cy="631833"/>
        </a:xfrm>
        <a:prstGeom prst="downArrow">
          <a:avLst>
            <a:gd name="adj1" fmla="val 55000"/>
            <a:gd name="adj2" fmla="val 45000"/>
          </a:avLst>
        </a:prstGeom>
        <a:solidFill>
          <a:schemeClr val="accent2">
            <a:tint val="40000"/>
            <a:alpha val="90000"/>
            <a:hueOff val="-209797"/>
            <a:satOff val="-6425"/>
            <a:lumOff val="-3408"/>
            <a:alphaOff val="0"/>
          </a:schemeClr>
        </a:solidFill>
        <a:ln w="12700" cap="flat" cmpd="sng" algn="ctr">
          <a:solidFill>
            <a:schemeClr val="accent2">
              <a:tint val="40000"/>
              <a:alpha val="90000"/>
              <a:hueOff val="-209797"/>
              <a:satOff val="-6425"/>
              <a:lumOff val="-34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096676" y="2908052"/>
        <a:ext cx="347509" cy="475454"/>
      </dsp:txXfrm>
    </dsp:sp>
    <dsp:sp modelId="{7A09D1E7-587E-4068-AA5D-6C2FE3ED311E}">
      <dsp:nvSpPr>
        <dsp:cNvPr id="0" name=""/>
        <dsp:cNvSpPr/>
      </dsp:nvSpPr>
      <dsp:spPr>
        <a:xfrm>
          <a:off x="6382441" y="4025911"/>
          <a:ext cx="631833" cy="631833"/>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524603" y="4025911"/>
        <a:ext cx="347509" cy="4754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14024-21F0-4107-9000-E22EDDE24889}">
      <dsp:nvSpPr>
        <dsp:cNvPr id="0" name=""/>
        <dsp:cNvSpPr/>
      </dsp:nvSpPr>
      <dsp:spPr>
        <a:xfrm>
          <a:off x="0" y="418784"/>
          <a:ext cx="6581776" cy="7335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Project broken into small parts called "iterations" or "sprints" of 1-4 weeks</a:t>
          </a:r>
        </a:p>
      </dsp:txBody>
      <dsp:txXfrm>
        <a:off x="35811" y="454595"/>
        <a:ext cx="6510154" cy="661968"/>
      </dsp:txXfrm>
    </dsp:sp>
    <dsp:sp modelId="{AC253A14-14D8-4E40-94BC-59B69BAE07C3}">
      <dsp:nvSpPr>
        <dsp:cNvPr id="0" name=""/>
        <dsp:cNvSpPr/>
      </dsp:nvSpPr>
      <dsp:spPr>
        <a:xfrm>
          <a:off x="0" y="1207094"/>
          <a:ext cx="6581776" cy="733590"/>
        </a:xfrm>
        <a:prstGeom prst="roundRect">
          <a:avLst/>
        </a:prstGeom>
        <a:solidFill>
          <a:schemeClr val="accent5">
            <a:hueOff val="4752235"/>
            <a:satOff val="-6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After each sprint – you review what has been done, get feedback, and adjust plans if needed</a:t>
          </a:r>
        </a:p>
      </dsp:txBody>
      <dsp:txXfrm>
        <a:off x="35811" y="1242905"/>
        <a:ext cx="6510154" cy="661968"/>
      </dsp:txXfrm>
    </dsp:sp>
    <dsp:sp modelId="{6AEC40A6-1CAF-44D8-877B-B978CEDC780F}">
      <dsp:nvSpPr>
        <dsp:cNvPr id="0" name=""/>
        <dsp:cNvSpPr/>
      </dsp:nvSpPr>
      <dsp:spPr>
        <a:xfrm>
          <a:off x="0" y="1995405"/>
          <a:ext cx="6581776" cy="733590"/>
        </a:xfrm>
        <a:prstGeom prst="round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team works closely together, communicates often, and adapts quickly to changes or new ideas</a:t>
          </a:r>
        </a:p>
      </dsp:txBody>
      <dsp:txXfrm>
        <a:off x="35811" y="2031216"/>
        <a:ext cx="6510154" cy="661968"/>
      </dsp:txXfrm>
    </dsp:sp>
    <dsp:sp modelId="{50A99B7B-3242-47BA-99AE-222D08BA32BB}">
      <dsp:nvSpPr>
        <dsp:cNvPr id="0" name=""/>
        <dsp:cNvSpPr/>
      </dsp:nvSpPr>
      <dsp:spPr>
        <a:xfrm>
          <a:off x="0" y="2783715"/>
          <a:ext cx="6581776" cy="733590"/>
        </a:xfrm>
        <a:prstGeom prst="roundRect">
          <a:avLst/>
        </a:prstGeom>
        <a:solidFill>
          <a:schemeClr val="accent5">
            <a:hueOff val="14256705"/>
            <a:satOff val="-19995"/>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goal is to deliver value early and often, instead of waiting until the very end</a:t>
          </a:r>
        </a:p>
      </dsp:txBody>
      <dsp:txXfrm>
        <a:off x="35811" y="2819526"/>
        <a:ext cx="6510154" cy="661968"/>
      </dsp:txXfrm>
    </dsp:sp>
    <dsp:sp modelId="{3A34FD97-83FF-4FFC-87CB-2DDDEEC829E4}">
      <dsp:nvSpPr>
        <dsp:cNvPr id="0" name=""/>
        <dsp:cNvSpPr/>
      </dsp:nvSpPr>
      <dsp:spPr>
        <a:xfrm>
          <a:off x="0" y="3572025"/>
          <a:ext cx="6581776" cy="73359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Agile is a good choice when projects requirements may change, or when you want regular feedback from customers</a:t>
          </a:r>
        </a:p>
      </dsp:txBody>
      <dsp:txXfrm>
        <a:off x="35811" y="3607836"/>
        <a:ext cx="6510154" cy="6619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F58D1-2A6A-47F1-BBFE-9C16D478FA4A}">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3B110-9121-4586-AD21-93E6D0A614F0}">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1DDDCC-5C8C-4DD8-BBD0-F370164A2F02}">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An agile PM method that focuses on visualising work, improving workflow and continuous improvement</a:t>
          </a:r>
        </a:p>
      </dsp:txBody>
      <dsp:txXfrm>
        <a:off x="1405898" y="2401"/>
        <a:ext cx="5543541" cy="1217228"/>
      </dsp:txXfrm>
    </dsp:sp>
    <dsp:sp modelId="{40749E4A-33FD-4330-BE1E-2D913717225F}">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4E00B-4027-4E92-B66B-158EE9F79298}">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2D3DF9-670B-4049-96E6-F73369108ECE}">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The core is the Kanban board</a:t>
          </a:r>
        </a:p>
      </dsp:txBody>
      <dsp:txXfrm>
        <a:off x="1405898" y="1523937"/>
        <a:ext cx="5543541" cy="1217228"/>
      </dsp:txXfrm>
    </dsp:sp>
    <dsp:sp modelId="{3DECB5FE-E760-411F-95AC-2A9BDA5046C8}">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718032-7F21-4CAB-8FA8-7C1DA1FAAAFD}">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6C526-B229-4851-BF25-8B130DFADB60}">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A visual tool that represents different stages of a process: to do, in progress and DONE</a:t>
          </a:r>
        </a:p>
      </dsp:txBody>
      <dsp:txXfrm>
        <a:off x="1405898" y="3045472"/>
        <a:ext cx="5543541" cy="1217228"/>
      </dsp:txXfrm>
    </dsp:sp>
    <dsp:sp modelId="{F2EC93CE-EE5C-488D-904A-CA9D5F3AF32F}">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04D387-787F-4CD4-88F8-851F7FB66542}">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6D865-DE29-4968-B612-CB83C9B46A60}">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US" sz="2200" kern="1200"/>
            <a:t>Each task is represented by a card, which moves from left to right on the board</a:t>
          </a:r>
        </a:p>
      </dsp:txBody>
      <dsp:txXfrm>
        <a:off x="1405898" y="4567007"/>
        <a:ext cx="5543541" cy="12172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CEC04-02DE-4836-8093-58BB61A553E7}">
      <dsp:nvSpPr>
        <dsp:cNvPr id="0" name=""/>
        <dsp:cNvSpPr/>
      </dsp:nvSpPr>
      <dsp:spPr>
        <a:xfrm>
          <a:off x="1022955" y="738439"/>
          <a:ext cx="1266319" cy="12663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7B555-67F9-4A6D-BBF4-2A0B98209902}">
      <dsp:nvSpPr>
        <dsp:cNvPr id="0" name=""/>
        <dsp:cNvSpPr/>
      </dsp:nvSpPr>
      <dsp:spPr>
        <a:xfrm>
          <a:off x="1292827" y="1008310"/>
          <a:ext cx="726577" cy="7265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35EF0A-FB25-40B6-B089-BB7053D20825}">
      <dsp:nvSpPr>
        <dsp:cNvPr id="0" name=""/>
        <dsp:cNvSpPr/>
      </dsp:nvSpPr>
      <dsp:spPr>
        <a:xfrm>
          <a:off x="618148" y="2399186"/>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Stakeholder identification template</a:t>
          </a:r>
        </a:p>
      </dsp:txBody>
      <dsp:txXfrm>
        <a:off x="618148" y="2399186"/>
        <a:ext cx="2075934" cy="720000"/>
      </dsp:txXfrm>
    </dsp:sp>
    <dsp:sp modelId="{F3CAC0A0-5A1D-4718-AB4C-6AAB327D105B}">
      <dsp:nvSpPr>
        <dsp:cNvPr id="0" name=""/>
        <dsp:cNvSpPr/>
      </dsp:nvSpPr>
      <dsp:spPr>
        <a:xfrm>
          <a:off x="3462178" y="738439"/>
          <a:ext cx="1266319" cy="12663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60A3B4-680B-4D2F-AE23-CCB0F190785B}">
      <dsp:nvSpPr>
        <dsp:cNvPr id="0" name=""/>
        <dsp:cNvSpPr/>
      </dsp:nvSpPr>
      <dsp:spPr>
        <a:xfrm>
          <a:off x="3732050" y="1008310"/>
          <a:ext cx="726577" cy="7265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0D183-D464-4F74-A83D-4850C89A1E0C}">
      <dsp:nvSpPr>
        <dsp:cNvPr id="0" name=""/>
        <dsp:cNvSpPr/>
      </dsp:nvSpPr>
      <dsp:spPr>
        <a:xfrm>
          <a:off x="3057371" y="2399186"/>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Power/interest grid</a:t>
          </a:r>
        </a:p>
      </dsp:txBody>
      <dsp:txXfrm>
        <a:off x="3057371" y="2399186"/>
        <a:ext cx="2075934" cy="720000"/>
      </dsp:txXfrm>
    </dsp:sp>
    <dsp:sp modelId="{6720CF83-1382-4228-B56F-4CD148CF57B2}">
      <dsp:nvSpPr>
        <dsp:cNvPr id="0" name=""/>
        <dsp:cNvSpPr/>
      </dsp:nvSpPr>
      <dsp:spPr>
        <a:xfrm>
          <a:off x="5901401" y="738439"/>
          <a:ext cx="1266319" cy="12663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48A1B-8EDE-4217-B771-A1A43F11B35F}">
      <dsp:nvSpPr>
        <dsp:cNvPr id="0" name=""/>
        <dsp:cNvSpPr/>
      </dsp:nvSpPr>
      <dsp:spPr>
        <a:xfrm>
          <a:off x="6171272" y="1008310"/>
          <a:ext cx="726577" cy="7265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84144-7CD5-41BF-B250-0CC9756CE2E3}">
      <dsp:nvSpPr>
        <dsp:cNvPr id="0" name=""/>
        <dsp:cNvSpPr/>
      </dsp:nvSpPr>
      <dsp:spPr>
        <a:xfrm>
          <a:off x="5496594" y="2399186"/>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Digital mapping tools </a:t>
          </a:r>
        </a:p>
      </dsp:txBody>
      <dsp:txXfrm>
        <a:off x="5496594" y="2399186"/>
        <a:ext cx="2075934" cy="720000"/>
      </dsp:txXfrm>
    </dsp:sp>
    <dsp:sp modelId="{DB4AD098-B90B-484B-B618-CC5814640DF7}">
      <dsp:nvSpPr>
        <dsp:cNvPr id="0" name=""/>
        <dsp:cNvSpPr/>
      </dsp:nvSpPr>
      <dsp:spPr>
        <a:xfrm>
          <a:off x="8340624" y="738439"/>
          <a:ext cx="1266319" cy="12663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CFEF4-C912-4151-B979-B7DBAD766567}">
      <dsp:nvSpPr>
        <dsp:cNvPr id="0" name=""/>
        <dsp:cNvSpPr/>
      </dsp:nvSpPr>
      <dsp:spPr>
        <a:xfrm>
          <a:off x="8610495" y="1008310"/>
          <a:ext cx="726577" cy="7265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288B15-C983-4002-8BCB-D956066C8A17}">
      <dsp:nvSpPr>
        <dsp:cNvPr id="0" name=""/>
        <dsp:cNvSpPr/>
      </dsp:nvSpPr>
      <dsp:spPr>
        <a:xfrm>
          <a:off x="7935817" y="2399186"/>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Stakeholder engagement assessment matrix</a:t>
          </a:r>
        </a:p>
      </dsp:txBody>
      <dsp:txXfrm>
        <a:off x="7935817" y="2399186"/>
        <a:ext cx="2075934"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17AB7-070F-4539-A59A-BE3410B9247F}">
      <dsp:nvSpPr>
        <dsp:cNvPr id="0" name=""/>
        <dsp:cNvSpPr/>
      </dsp:nvSpPr>
      <dsp:spPr>
        <a:xfrm>
          <a:off x="0" y="456"/>
          <a:ext cx="10691265" cy="10682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D4C56-6192-4B1D-83F7-187765F761F6}">
      <dsp:nvSpPr>
        <dsp:cNvPr id="0" name=""/>
        <dsp:cNvSpPr/>
      </dsp:nvSpPr>
      <dsp:spPr>
        <a:xfrm>
          <a:off x="323154" y="240819"/>
          <a:ext cx="587554" cy="587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01A66-2564-4A9E-8F7E-556B76F0CDA5}">
      <dsp:nvSpPr>
        <dsp:cNvPr id="0" name=""/>
        <dsp:cNvSpPr/>
      </dsp:nvSpPr>
      <dsp:spPr>
        <a:xfrm>
          <a:off x="1233864" y="456"/>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Consider the tools and techniques you have learnt about throughout the module. </a:t>
          </a:r>
          <a:endParaRPr lang="en-US" sz="2500" kern="1200"/>
        </a:p>
      </dsp:txBody>
      <dsp:txXfrm>
        <a:off x="1233864" y="456"/>
        <a:ext cx="9457400" cy="1068280"/>
      </dsp:txXfrm>
    </dsp:sp>
    <dsp:sp modelId="{E1E6AD87-C235-488A-897C-8D8D8AA9B716}">
      <dsp:nvSpPr>
        <dsp:cNvPr id="0" name=""/>
        <dsp:cNvSpPr/>
      </dsp:nvSpPr>
      <dsp:spPr>
        <a:xfrm>
          <a:off x="0" y="1335807"/>
          <a:ext cx="10691265" cy="10682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65015A-F2F0-41DF-8751-A30E6554617B}">
      <dsp:nvSpPr>
        <dsp:cNvPr id="0" name=""/>
        <dsp:cNvSpPr/>
      </dsp:nvSpPr>
      <dsp:spPr>
        <a:xfrm>
          <a:off x="323154" y="1576170"/>
          <a:ext cx="587554" cy="587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94AA2C-BBF4-44EA-A504-17C043632541}">
      <dsp:nvSpPr>
        <dsp:cNvPr id="0" name=""/>
        <dsp:cNvSpPr/>
      </dsp:nvSpPr>
      <dsp:spPr>
        <a:xfrm>
          <a:off x="1233864" y="1335807"/>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dirty="0"/>
            <a:t>In groups or pairs, discuss what tools and techniques you have found to be most effective throughout your project and why. </a:t>
          </a:r>
          <a:endParaRPr lang="en-US" sz="2500" kern="1200" dirty="0"/>
        </a:p>
      </dsp:txBody>
      <dsp:txXfrm>
        <a:off x="1233864" y="1335807"/>
        <a:ext cx="9457400" cy="1068280"/>
      </dsp:txXfrm>
    </dsp:sp>
    <dsp:sp modelId="{242E786D-3AEA-4776-9983-47E94B48F92C}">
      <dsp:nvSpPr>
        <dsp:cNvPr id="0" name=""/>
        <dsp:cNvSpPr/>
      </dsp:nvSpPr>
      <dsp:spPr>
        <a:xfrm>
          <a:off x="0" y="2671158"/>
          <a:ext cx="10691265" cy="10682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3F7E8-4922-441D-8E16-40D267C21113}">
      <dsp:nvSpPr>
        <dsp:cNvPr id="0" name=""/>
        <dsp:cNvSpPr/>
      </dsp:nvSpPr>
      <dsp:spPr>
        <a:xfrm>
          <a:off x="323154" y="2911521"/>
          <a:ext cx="587554" cy="587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AD584D-13BA-45B3-BB5D-E0186E28A255}">
      <dsp:nvSpPr>
        <dsp:cNvPr id="0" name=""/>
        <dsp:cNvSpPr/>
      </dsp:nvSpPr>
      <dsp:spPr>
        <a:xfrm>
          <a:off x="1233864" y="2671158"/>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Is there anything you would do differently? </a:t>
          </a:r>
          <a:endParaRPr lang="en-US" sz="2500" kern="1200"/>
        </a:p>
      </dsp:txBody>
      <dsp:txXfrm>
        <a:off x="1233864" y="2671158"/>
        <a:ext cx="9457400" cy="10682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DEFFB-9FE2-47BD-9F8D-F66479252017}">
      <dsp:nvSpPr>
        <dsp:cNvPr id="0" name=""/>
        <dsp:cNvSpPr/>
      </dsp:nvSpPr>
      <dsp:spPr>
        <a:xfrm>
          <a:off x="1640758" y="1299668"/>
          <a:ext cx="346187" cy="91440"/>
        </a:xfrm>
        <a:custGeom>
          <a:avLst/>
          <a:gdLst/>
          <a:ahLst/>
          <a:cxnLst/>
          <a:rect l="0" t="0" r="0" b="0"/>
          <a:pathLst>
            <a:path>
              <a:moveTo>
                <a:pt x="0" y="45720"/>
              </a:moveTo>
              <a:lnTo>
                <a:pt x="3461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4433" y="1343504"/>
        <a:ext cx="18839" cy="3767"/>
      </dsp:txXfrm>
    </dsp:sp>
    <dsp:sp modelId="{C25B91E6-24D5-495C-B691-6D9EE8FB8C3C}">
      <dsp:nvSpPr>
        <dsp:cNvPr id="0" name=""/>
        <dsp:cNvSpPr/>
      </dsp:nvSpPr>
      <dsp:spPr>
        <a:xfrm>
          <a:off x="4351" y="853926"/>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Improved efficiency and productivity.</a:t>
          </a:r>
          <a:endParaRPr lang="en-US" sz="1500" kern="1200"/>
        </a:p>
      </dsp:txBody>
      <dsp:txXfrm>
        <a:off x="4351" y="853926"/>
        <a:ext cx="1638206" cy="982924"/>
      </dsp:txXfrm>
    </dsp:sp>
    <dsp:sp modelId="{85A24E71-0903-4022-B115-BB098CE4A93D}">
      <dsp:nvSpPr>
        <dsp:cNvPr id="0" name=""/>
        <dsp:cNvSpPr/>
      </dsp:nvSpPr>
      <dsp:spPr>
        <a:xfrm>
          <a:off x="3655753" y="1299668"/>
          <a:ext cx="346187" cy="91440"/>
        </a:xfrm>
        <a:custGeom>
          <a:avLst/>
          <a:gdLst/>
          <a:ahLst/>
          <a:cxnLst/>
          <a:rect l="0" t="0" r="0" b="0"/>
          <a:pathLst>
            <a:path>
              <a:moveTo>
                <a:pt x="0" y="45720"/>
              </a:moveTo>
              <a:lnTo>
                <a:pt x="3461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9427" y="1343504"/>
        <a:ext cx="18839" cy="3767"/>
      </dsp:txXfrm>
    </dsp:sp>
    <dsp:sp modelId="{5905491C-5691-4C3A-9AFF-BD56CFC4D3C4}">
      <dsp:nvSpPr>
        <dsp:cNvPr id="0" name=""/>
        <dsp:cNvSpPr/>
      </dsp:nvSpPr>
      <dsp:spPr>
        <a:xfrm>
          <a:off x="2019346" y="853926"/>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Better budget and timeline control.</a:t>
          </a:r>
          <a:endParaRPr lang="en-US" sz="1500" kern="1200"/>
        </a:p>
      </dsp:txBody>
      <dsp:txXfrm>
        <a:off x="2019346" y="853926"/>
        <a:ext cx="1638206" cy="982924"/>
      </dsp:txXfrm>
    </dsp:sp>
    <dsp:sp modelId="{834C136F-4B48-4AFD-B01A-0A757F049F07}">
      <dsp:nvSpPr>
        <dsp:cNvPr id="0" name=""/>
        <dsp:cNvSpPr/>
      </dsp:nvSpPr>
      <dsp:spPr>
        <a:xfrm>
          <a:off x="823455" y="1835050"/>
          <a:ext cx="4029989" cy="346187"/>
        </a:xfrm>
        <a:custGeom>
          <a:avLst/>
          <a:gdLst/>
          <a:ahLst/>
          <a:cxnLst/>
          <a:rect l="0" t="0" r="0" b="0"/>
          <a:pathLst>
            <a:path>
              <a:moveTo>
                <a:pt x="4029989" y="0"/>
              </a:moveTo>
              <a:lnTo>
                <a:pt x="4029989" y="190193"/>
              </a:lnTo>
              <a:lnTo>
                <a:pt x="0" y="190193"/>
              </a:lnTo>
              <a:lnTo>
                <a:pt x="0" y="3461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7260" y="2006260"/>
        <a:ext cx="202378" cy="3767"/>
      </dsp:txXfrm>
    </dsp:sp>
    <dsp:sp modelId="{096CA177-989F-4F86-B595-3C59D715B97D}">
      <dsp:nvSpPr>
        <dsp:cNvPr id="0" name=""/>
        <dsp:cNvSpPr/>
      </dsp:nvSpPr>
      <dsp:spPr>
        <a:xfrm>
          <a:off x="4034341" y="853926"/>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Enhanced quality of deliverables.</a:t>
          </a:r>
          <a:endParaRPr lang="en-US" sz="1500" kern="1200"/>
        </a:p>
      </dsp:txBody>
      <dsp:txXfrm>
        <a:off x="4034341" y="853926"/>
        <a:ext cx="1638206" cy="982924"/>
      </dsp:txXfrm>
    </dsp:sp>
    <dsp:sp modelId="{0D1E6BF6-9580-434B-BD4C-0E596FB35CBC}">
      <dsp:nvSpPr>
        <dsp:cNvPr id="0" name=""/>
        <dsp:cNvSpPr/>
      </dsp:nvSpPr>
      <dsp:spPr>
        <a:xfrm>
          <a:off x="1640758" y="2659380"/>
          <a:ext cx="346187" cy="91440"/>
        </a:xfrm>
        <a:custGeom>
          <a:avLst/>
          <a:gdLst/>
          <a:ahLst/>
          <a:cxnLst/>
          <a:rect l="0" t="0" r="0" b="0"/>
          <a:pathLst>
            <a:path>
              <a:moveTo>
                <a:pt x="0" y="45720"/>
              </a:moveTo>
              <a:lnTo>
                <a:pt x="3461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4433" y="2703216"/>
        <a:ext cx="18839" cy="3767"/>
      </dsp:txXfrm>
    </dsp:sp>
    <dsp:sp modelId="{90CE9A74-3449-4666-B5EA-CA09D937D2C4}">
      <dsp:nvSpPr>
        <dsp:cNvPr id="0" name=""/>
        <dsp:cNvSpPr/>
      </dsp:nvSpPr>
      <dsp:spPr>
        <a:xfrm>
          <a:off x="4351" y="2213637"/>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Risk mitigation.</a:t>
          </a:r>
          <a:endParaRPr lang="en-US" sz="1500" kern="1200"/>
        </a:p>
      </dsp:txBody>
      <dsp:txXfrm>
        <a:off x="4351" y="2213637"/>
        <a:ext cx="1638206" cy="982924"/>
      </dsp:txXfrm>
    </dsp:sp>
    <dsp:sp modelId="{75BA8B9B-4426-433C-8664-97C8D4309BC4}">
      <dsp:nvSpPr>
        <dsp:cNvPr id="0" name=""/>
        <dsp:cNvSpPr/>
      </dsp:nvSpPr>
      <dsp:spPr>
        <a:xfrm>
          <a:off x="3655753" y="2659380"/>
          <a:ext cx="346187" cy="91440"/>
        </a:xfrm>
        <a:custGeom>
          <a:avLst/>
          <a:gdLst/>
          <a:ahLst/>
          <a:cxnLst/>
          <a:rect l="0" t="0" r="0" b="0"/>
          <a:pathLst>
            <a:path>
              <a:moveTo>
                <a:pt x="0" y="45720"/>
              </a:moveTo>
              <a:lnTo>
                <a:pt x="3461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9427" y="2703216"/>
        <a:ext cx="18839" cy="3767"/>
      </dsp:txXfrm>
    </dsp:sp>
    <dsp:sp modelId="{FB310091-FF75-4EC5-969C-7CC57B8EDB50}">
      <dsp:nvSpPr>
        <dsp:cNvPr id="0" name=""/>
        <dsp:cNvSpPr/>
      </dsp:nvSpPr>
      <dsp:spPr>
        <a:xfrm>
          <a:off x="2019346" y="2213637"/>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Clear communication and transparency.</a:t>
          </a:r>
          <a:endParaRPr lang="en-US" sz="1500" kern="1200"/>
        </a:p>
      </dsp:txBody>
      <dsp:txXfrm>
        <a:off x="2019346" y="2213637"/>
        <a:ext cx="1638206" cy="982924"/>
      </dsp:txXfrm>
    </dsp:sp>
    <dsp:sp modelId="{600142A5-DDA7-43CB-B20A-658C107E0DBA}">
      <dsp:nvSpPr>
        <dsp:cNvPr id="0" name=""/>
        <dsp:cNvSpPr/>
      </dsp:nvSpPr>
      <dsp:spPr>
        <a:xfrm>
          <a:off x="823455" y="3194762"/>
          <a:ext cx="4029989" cy="346187"/>
        </a:xfrm>
        <a:custGeom>
          <a:avLst/>
          <a:gdLst/>
          <a:ahLst/>
          <a:cxnLst/>
          <a:rect l="0" t="0" r="0" b="0"/>
          <a:pathLst>
            <a:path>
              <a:moveTo>
                <a:pt x="4029989" y="0"/>
              </a:moveTo>
              <a:lnTo>
                <a:pt x="4029989" y="190193"/>
              </a:lnTo>
              <a:lnTo>
                <a:pt x="0" y="190193"/>
              </a:lnTo>
              <a:lnTo>
                <a:pt x="0" y="3461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7260" y="3365971"/>
        <a:ext cx="202378" cy="3767"/>
      </dsp:txXfrm>
    </dsp:sp>
    <dsp:sp modelId="{AB46CCA8-9249-4E00-BDEF-BB0FCEC3BA9B}">
      <dsp:nvSpPr>
        <dsp:cNvPr id="0" name=""/>
        <dsp:cNvSpPr/>
      </dsp:nvSpPr>
      <dsp:spPr>
        <a:xfrm>
          <a:off x="4034341" y="2213637"/>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Stakeholder and customer satisfaction.</a:t>
          </a:r>
          <a:endParaRPr lang="en-US" sz="1500" kern="1200"/>
        </a:p>
      </dsp:txBody>
      <dsp:txXfrm>
        <a:off x="4034341" y="2213637"/>
        <a:ext cx="1638206" cy="982924"/>
      </dsp:txXfrm>
    </dsp:sp>
    <dsp:sp modelId="{DA684A4E-C3E9-44F1-BBB7-8EEFEC0F1E1A}">
      <dsp:nvSpPr>
        <dsp:cNvPr id="0" name=""/>
        <dsp:cNvSpPr/>
      </dsp:nvSpPr>
      <dsp:spPr>
        <a:xfrm>
          <a:off x="1640758" y="4019091"/>
          <a:ext cx="346187" cy="91440"/>
        </a:xfrm>
        <a:custGeom>
          <a:avLst/>
          <a:gdLst/>
          <a:ahLst/>
          <a:cxnLst/>
          <a:rect l="0" t="0" r="0" b="0"/>
          <a:pathLst>
            <a:path>
              <a:moveTo>
                <a:pt x="0" y="45720"/>
              </a:moveTo>
              <a:lnTo>
                <a:pt x="3461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4433" y="4062927"/>
        <a:ext cx="18839" cy="3767"/>
      </dsp:txXfrm>
    </dsp:sp>
    <dsp:sp modelId="{0CFAAEB0-3A30-4AAC-8FAC-1EEFB3275B95}">
      <dsp:nvSpPr>
        <dsp:cNvPr id="0" name=""/>
        <dsp:cNvSpPr/>
      </dsp:nvSpPr>
      <dsp:spPr>
        <a:xfrm>
          <a:off x="4351" y="3573349"/>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Increased adaptability and flexibility.</a:t>
          </a:r>
          <a:endParaRPr lang="en-US" sz="1500" kern="1200"/>
        </a:p>
      </dsp:txBody>
      <dsp:txXfrm>
        <a:off x="4351" y="3573349"/>
        <a:ext cx="1638206" cy="982924"/>
      </dsp:txXfrm>
    </dsp:sp>
    <dsp:sp modelId="{3560023E-F6DA-4657-A977-B5873E705EDA}">
      <dsp:nvSpPr>
        <dsp:cNvPr id="0" name=""/>
        <dsp:cNvSpPr/>
      </dsp:nvSpPr>
      <dsp:spPr>
        <a:xfrm>
          <a:off x="3655753" y="4019091"/>
          <a:ext cx="346187" cy="91440"/>
        </a:xfrm>
        <a:custGeom>
          <a:avLst/>
          <a:gdLst/>
          <a:ahLst/>
          <a:cxnLst/>
          <a:rect l="0" t="0" r="0" b="0"/>
          <a:pathLst>
            <a:path>
              <a:moveTo>
                <a:pt x="0" y="45720"/>
              </a:moveTo>
              <a:lnTo>
                <a:pt x="3461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9427" y="4062927"/>
        <a:ext cx="18839" cy="3767"/>
      </dsp:txXfrm>
    </dsp:sp>
    <dsp:sp modelId="{4AFD4CBE-087A-44FC-8D40-4053CBD63DA0}">
      <dsp:nvSpPr>
        <dsp:cNvPr id="0" name=""/>
        <dsp:cNvSpPr/>
      </dsp:nvSpPr>
      <dsp:spPr>
        <a:xfrm>
          <a:off x="2019346" y="3573349"/>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Continuous improvement.</a:t>
          </a:r>
          <a:endParaRPr lang="en-US" sz="1500" kern="1200"/>
        </a:p>
      </dsp:txBody>
      <dsp:txXfrm>
        <a:off x="2019346" y="3573349"/>
        <a:ext cx="1638206" cy="982924"/>
      </dsp:txXfrm>
    </dsp:sp>
    <dsp:sp modelId="{49B5CE1C-7AE4-400C-A319-F590228B8AAC}">
      <dsp:nvSpPr>
        <dsp:cNvPr id="0" name=""/>
        <dsp:cNvSpPr/>
      </dsp:nvSpPr>
      <dsp:spPr>
        <a:xfrm>
          <a:off x="4034341" y="3573349"/>
          <a:ext cx="1638206" cy="9829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274" tIns="84261" rIns="80274" bIns="84261" numCol="1" spcCol="1270" anchor="ctr" anchorCtr="0">
          <a:noAutofit/>
        </a:bodyPr>
        <a:lstStyle/>
        <a:p>
          <a:pPr marL="0" lvl="0" indent="0" algn="ctr" defTabSz="666750">
            <a:lnSpc>
              <a:spcPct val="90000"/>
            </a:lnSpc>
            <a:spcBef>
              <a:spcPct val="0"/>
            </a:spcBef>
            <a:spcAft>
              <a:spcPct val="35000"/>
            </a:spcAft>
            <a:buNone/>
          </a:pPr>
          <a:r>
            <a:rPr lang="en-GB" sz="1500" kern="1200"/>
            <a:t>Stronger governance and decision-making.</a:t>
          </a:r>
          <a:endParaRPr lang="en-US" sz="1500" kern="1200"/>
        </a:p>
      </dsp:txBody>
      <dsp:txXfrm>
        <a:off x="4034341" y="3573349"/>
        <a:ext cx="1638206" cy="9829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3DB8E-0003-4ED1-A45E-312836FA5FA9}">
      <dsp:nvSpPr>
        <dsp:cNvPr id="0" name=""/>
        <dsp:cNvSpPr/>
      </dsp:nvSpPr>
      <dsp:spPr>
        <a:xfrm>
          <a:off x="0" y="154859"/>
          <a:ext cx="5676900" cy="748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Why are they important?</a:t>
          </a:r>
          <a:endParaRPr lang="en-US" sz="3200" kern="1200"/>
        </a:p>
      </dsp:txBody>
      <dsp:txXfrm>
        <a:off x="36553" y="191412"/>
        <a:ext cx="5603794" cy="675694"/>
      </dsp:txXfrm>
    </dsp:sp>
    <dsp:sp modelId="{D00B4CC7-8800-4451-8EC6-4ED4C8588A77}">
      <dsp:nvSpPr>
        <dsp:cNvPr id="0" name=""/>
        <dsp:cNvSpPr/>
      </dsp:nvSpPr>
      <dsp:spPr>
        <a:xfrm>
          <a:off x="0" y="995819"/>
          <a:ext cx="5676900" cy="74880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Preparation is key:</a:t>
          </a:r>
          <a:endParaRPr lang="en-US" sz="3200" kern="1200"/>
        </a:p>
      </dsp:txBody>
      <dsp:txXfrm>
        <a:off x="36553" y="1032372"/>
        <a:ext cx="5603794" cy="675694"/>
      </dsp:txXfrm>
    </dsp:sp>
    <dsp:sp modelId="{390D569A-27F5-41E4-9436-069BBA5A0502}">
      <dsp:nvSpPr>
        <dsp:cNvPr id="0" name=""/>
        <dsp:cNvSpPr/>
      </dsp:nvSpPr>
      <dsp:spPr>
        <a:xfrm>
          <a:off x="0" y="1744619"/>
          <a:ext cx="5676900" cy="351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242"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Know your audience</a:t>
          </a:r>
          <a:endParaRPr lang="en-US" sz="2500" kern="1200"/>
        </a:p>
        <a:p>
          <a:pPr marL="228600" lvl="1" indent="-228600" algn="l" defTabSz="1111250">
            <a:lnSpc>
              <a:spcPct val="90000"/>
            </a:lnSpc>
            <a:spcBef>
              <a:spcPct val="0"/>
            </a:spcBef>
            <a:spcAft>
              <a:spcPct val="20000"/>
            </a:spcAft>
            <a:buChar char="•"/>
          </a:pPr>
          <a:r>
            <a:rPr lang="en-GB" sz="2500" kern="1200"/>
            <a:t>Define your purpose</a:t>
          </a:r>
          <a:endParaRPr lang="en-US" sz="2500" kern="1200"/>
        </a:p>
        <a:p>
          <a:pPr marL="228600" lvl="1" indent="-228600" algn="l" defTabSz="1111250">
            <a:lnSpc>
              <a:spcPct val="90000"/>
            </a:lnSpc>
            <a:spcBef>
              <a:spcPct val="0"/>
            </a:spcBef>
            <a:spcAft>
              <a:spcPct val="20000"/>
            </a:spcAft>
            <a:buChar char="•"/>
          </a:pPr>
          <a:r>
            <a:rPr lang="en-GB" sz="2500" kern="1200"/>
            <a:t>Structure your content</a:t>
          </a:r>
          <a:endParaRPr lang="en-US" sz="2500" kern="1200"/>
        </a:p>
        <a:p>
          <a:pPr marL="228600" lvl="1" indent="-228600" algn="l" defTabSz="1111250">
            <a:lnSpc>
              <a:spcPct val="90000"/>
            </a:lnSpc>
            <a:spcBef>
              <a:spcPct val="0"/>
            </a:spcBef>
            <a:spcAft>
              <a:spcPct val="20000"/>
            </a:spcAft>
            <a:buChar char="•"/>
          </a:pPr>
          <a:r>
            <a:rPr lang="en-GB" sz="2500" kern="1200"/>
            <a:t>Use slides wisely (consider consistency and accessibility)</a:t>
          </a:r>
          <a:endParaRPr lang="en-US" sz="2500" kern="1200"/>
        </a:p>
        <a:p>
          <a:pPr marL="228600" lvl="1" indent="-228600" algn="l" defTabSz="1111250">
            <a:lnSpc>
              <a:spcPct val="90000"/>
            </a:lnSpc>
            <a:spcBef>
              <a:spcPct val="0"/>
            </a:spcBef>
            <a:spcAft>
              <a:spcPct val="20000"/>
            </a:spcAft>
            <a:buChar char="•"/>
          </a:pPr>
          <a:r>
            <a:rPr lang="en-GB" sz="2500" kern="1200"/>
            <a:t>Familiarise yourself with the content</a:t>
          </a:r>
          <a:endParaRPr lang="en-US" sz="2500" kern="1200"/>
        </a:p>
        <a:p>
          <a:pPr marL="228600" lvl="1" indent="-228600" algn="l" defTabSz="1111250">
            <a:lnSpc>
              <a:spcPct val="90000"/>
            </a:lnSpc>
            <a:spcBef>
              <a:spcPct val="0"/>
            </a:spcBef>
            <a:spcAft>
              <a:spcPct val="20000"/>
            </a:spcAft>
            <a:buChar char="•"/>
          </a:pPr>
          <a:r>
            <a:rPr lang="en-GB" sz="2500" kern="1200"/>
            <a:t>Speak clearly and try to maintain eye contact</a:t>
          </a:r>
          <a:endParaRPr lang="en-US" sz="2500" kern="1200"/>
        </a:p>
        <a:p>
          <a:pPr marL="228600" lvl="1" indent="-228600" algn="l" defTabSz="1111250">
            <a:lnSpc>
              <a:spcPct val="90000"/>
            </a:lnSpc>
            <a:spcBef>
              <a:spcPct val="0"/>
            </a:spcBef>
            <a:spcAft>
              <a:spcPct val="20000"/>
            </a:spcAft>
            <a:buChar char="•"/>
          </a:pPr>
          <a:r>
            <a:rPr lang="en-GB" sz="2500" kern="1200"/>
            <a:t>Engage with the audience</a:t>
          </a:r>
          <a:endParaRPr lang="en-US" sz="2500" kern="1200"/>
        </a:p>
      </dsp:txBody>
      <dsp:txXfrm>
        <a:off x="0" y="1744619"/>
        <a:ext cx="5676900" cy="35107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B03E-46DA-418A-9BF2-C25ED7C439F8}">
      <dsp:nvSpPr>
        <dsp:cNvPr id="0" name=""/>
        <dsp:cNvSpPr/>
      </dsp:nvSpPr>
      <dsp:spPr>
        <a:xfrm>
          <a:off x="0" y="0"/>
          <a:ext cx="5730494" cy="9720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Reading directly from slides or notes</a:t>
          </a:r>
          <a:endParaRPr lang="en-US" sz="2600" kern="1200"/>
        </a:p>
      </dsp:txBody>
      <dsp:txXfrm>
        <a:off x="28470" y="28470"/>
        <a:ext cx="4567846" cy="915111"/>
      </dsp:txXfrm>
    </dsp:sp>
    <dsp:sp modelId="{F29381BD-7E38-4F72-847E-9B4BBEDD674A}">
      <dsp:nvSpPr>
        <dsp:cNvPr id="0" name=""/>
        <dsp:cNvSpPr/>
      </dsp:nvSpPr>
      <dsp:spPr>
        <a:xfrm>
          <a:off x="427926" y="1107058"/>
          <a:ext cx="5730494" cy="972051"/>
        </a:xfrm>
        <a:prstGeom prst="roundRect">
          <a:avLst>
            <a:gd name="adj" fmla="val 10000"/>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Overloading slides with information</a:t>
          </a:r>
          <a:endParaRPr lang="en-US" sz="2600" kern="1200"/>
        </a:p>
      </dsp:txBody>
      <dsp:txXfrm>
        <a:off x="456396" y="1135528"/>
        <a:ext cx="4613794" cy="915111"/>
      </dsp:txXfrm>
    </dsp:sp>
    <dsp:sp modelId="{27B86B07-DE92-40B8-AB6D-C57A15722A57}">
      <dsp:nvSpPr>
        <dsp:cNvPr id="0" name=""/>
        <dsp:cNvSpPr/>
      </dsp:nvSpPr>
      <dsp:spPr>
        <a:xfrm>
          <a:off x="855853" y="2214116"/>
          <a:ext cx="5730494" cy="972051"/>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Speaking too quickly or too softly</a:t>
          </a:r>
          <a:endParaRPr lang="en-US" sz="2600" kern="1200"/>
        </a:p>
      </dsp:txBody>
      <dsp:txXfrm>
        <a:off x="884323" y="2242586"/>
        <a:ext cx="4613794" cy="915111"/>
      </dsp:txXfrm>
    </dsp:sp>
    <dsp:sp modelId="{80D8BD9A-6D00-4AE1-9775-418A2E427D56}">
      <dsp:nvSpPr>
        <dsp:cNvPr id="0" name=""/>
        <dsp:cNvSpPr/>
      </dsp:nvSpPr>
      <dsp:spPr>
        <a:xfrm>
          <a:off x="1283779" y="3321174"/>
          <a:ext cx="5730494" cy="972051"/>
        </a:xfrm>
        <a:prstGeom prst="roundRect">
          <a:avLst>
            <a:gd name="adj" fmla="val 10000"/>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Ignoring audience reactions or feedback</a:t>
          </a:r>
          <a:endParaRPr lang="en-US" sz="2600" kern="1200"/>
        </a:p>
      </dsp:txBody>
      <dsp:txXfrm>
        <a:off x="1312249" y="3349644"/>
        <a:ext cx="4613794" cy="915111"/>
      </dsp:txXfrm>
    </dsp:sp>
    <dsp:sp modelId="{3AF00E8B-CBB2-44B4-ADBA-0A7E293C39DC}">
      <dsp:nvSpPr>
        <dsp:cNvPr id="0" name=""/>
        <dsp:cNvSpPr/>
      </dsp:nvSpPr>
      <dsp:spPr>
        <a:xfrm>
          <a:off x="1711706" y="4428232"/>
          <a:ext cx="5730494" cy="972051"/>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 can you overcome these?</a:t>
          </a:r>
          <a:endParaRPr lang="en-US" sz="2600" kern="1200"/>
        </a:p>
      </dsp:txBody>
      <dsp:txXfrm>
        <a:off x="1740176" y="4456702"/>
        <a:ext cx="4613794" cy="915111"/>
      </dsp:txXfrm>
    </dsp:sp>
    <dsp:sp modelId="{7977B1D1-6C69-404E-8C7C-D4F931FDD695}">
      <dsp:nvSpPr>
        <dsp:cNvPr id="0" name=""/>
        <dsp:cNvSpPr/>
      </dsp:nvSpPr>
      <dsp:spPr>
        <a:xfrm>
          <a:off x="5098661" y="710137"/>
          <a:ext cx="631833" cy="6318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240823" y="710137"/>
        <a:ext cx="347509" cy="475454"/>
      </dsp:txXfrm>
    </dsp:sp>
    <dsp:sp modelId="{6606E1CC-4680-4D95-93CA-CE9BDE0C219E}">
      <dsp:nvSpPr>
        <dsp:cNvPr id="0" name=""/>
        <dsp:cNvSpPr/>
      </dsp:nvSpPr>
      <dsp:spPr>
        <a:xfrm>
          <a:off x="5526588" y="1817195"/>
          <a:ext cx="631833" cy="631833"/>
        </a:xfrm>
        <a:prstGeom prst="downArrow">
          <a:avLst>
            <a:gd name="adj1" fmla="val 55000"/>
            <a:gd name="adj2" fmla="val 45000"/>
          </a:avLst>
        </a:prstGeom>
        <a:solidFill>
          <a:schemeClr val="accent2">
            <a:tint val="40000"/>
            <a:alpha val="90000"/>
            <a:hueOff val="-104898"/>
            <a:satOff val="-3213"/>
            <a:lumOff val="-1704"/>
            <a:alphaOff val="0"/>
          </a:schemeClr>
        </a:solidFill>
        <a:ln w="12700" cap="flat" cmpd="sng" algn="ctr">
          <a:solidFill>
            <a:schemeClr val="accent2">
              <a:tint val="40000"/>
              <a:alpha val="90000"/>
              <a:hueOff val="-104898"/>
              <a:satOff val="-3213"/>
              <a:lumOff val="-17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668750" y="1817195"/>
        <a:ext cx="347509" cy="475454"/>
      </dsp:txXfrm>
    </dsp:sp>
    <dsp:sp modelId="{7478932C-BD2F-4564-8B9A-FA3E777DD43B}">
      <dsp:nvSpPr>
        <dsp:cNvPr id="0" name=""/>
        <dsp:cNvSpPr/>
      </dsp:nvSpPr>
      <dsp:spPr>
        <a:xfrm>
          <a:off x="5954514" y="2908052"/>
          <a:ext cx="631833" cy="631833"/>
        </a:xfrm>
        <a:prstGeom prst="downArrow">
          <a:avLst>
            <a:gd name="adj1" fmla="val 55000"/>
            <a:gd name="adj2" fmla="val 45000"/>
          </a:avLst>
        </a:prstGeom>
        <a:solidFill>
          <a:schemeClr val="accent2">
            <a:tint val="40000"/>
            <a:alpha val="90000"/>
            <a:hueOff val="-209797"/>
            <a:satOff val="-6425"/>
            <a:lumOff val="-3408"/>
            <a:alphaOff val="0"/>
          </a:schemeClr>
        </a:solidFill>
        <a:ln w="12700" cap="flat" cmpd="sng" algn="ctr">
          <a:solidFill>
            <a:schemeClr val="accent2">
              <a:tint val="40000"/>
              <a:alpha val="90000"/>
              <a:hueOff val="-209797"/>
              <a:satOff val="-6425"/>
              <a:lumOff val="-34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096676" y="2908052"/>
        <a:ext cx="347509" cy="475454"/>
      </dsp:txXfrm>
    </dsp:sp>
    <dsp:sp modelId="{240E8A3D-080B-4F58-AC16-4F7FE7389F9C}">
      <dsp:nvSpPr>
        <dsp:cNvPr id="0" name=""/>
        <dsp:cNvSpPr/>
      </dsp:nvSpPr>
      <dsp:spPr>
        <a:xfrm>
          <a:off x="6382441" y="4025911"/>
          <a:ext cx="631833" cy="631833"/>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524603" y="4025911"/>
        <a:ext cx="347509" cy="4754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5F614-2E40-4F6D-B567-FEA8BEB07698}">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F5A18-FD9F-4DF0-8CDB-F48A5918B622}">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0FE06-E121-47DA-A91F-F4DF1895ADAF}">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Presentation practice.</a:t>
          </a:r>
          <a:endParaRPr lang="en-US" sz="2200" kern="1200"/>
        </a:p>
      </dsp:txBody>
      <dsp:txXfrm>
        <a:off x="1336039" y="2282"/>
        <a:ext cx="4835908" cy="1156744"/>
      </dsp:txXfrm>
    </dsp:sp>
    <dsp:sp modelId="{1C755248-6733-4FC3-B284-C8FC87B10CC9}">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A773A-FF65-4D45-B463-D336DCEE404D}">
      <dsp:nvSpPr>
        <dsp:cNvPr id="0" name=""/>
        <dsp:cNvSpPr/>
      </dsp:nvSpPr>
      <dsp:spPr>
        <a:xfrm>
          <a:off x="349915" y="170848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57432E-B423-414F-ACB4-2B2095F49AAE}">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Group work to finalise the project.</a:t>
          </a:r>
          <a:endParaRPr lang="en-US" sz="2200" kern="1200"/>
        </a:p>
      </dsp:txBody>
      <dsp:txXfrm>
        <a:off x="1336039" y="1448212"/>
        <a:ext cx="4835908" cy="1156744"/>
      </dsp:txXfrm>
    </dsp:sp>
    <dsp:sp modelId="{D51977A4-AE85-4685-A3F8-23C48351C7D5}">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855F2-A1A6-4638-9D85-CA1453A15DA1}">
      <dsp:nvSpPr>
        <dsp:cNvPr id="0" name=""/>
        <dsp:cNvSpPr/>
      </dsp:nvSpPr>
      <dsp:spPr>
        <a:xfrm>
          <a:off x="349915" y="3154410"/>
          <a:ext cx="636209" cy="63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1098B8-1CD2-4AC9-948A-1FC13F5ECBCD}">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121 assessment support. </a:t>
          </a:r>
          <a:endParaRPr lang="en-US" sz="2200" kern="1200"/>
        </a:p>
      </dsp:txBody>
      <dsp:txXfrm>
        <a:off x="1336039" y="2894143"/>
        <a:ext cx="4835908" cy="1156744"/>
      </dsp:txXfrm>
    </dsp:sp>
    <dsp:sp modelId="{D43257C4-3AA7-40A8-AFC0-ADFE61E41947}">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9C2FF5-81FD-4AB7-B5B8-BB11DF8F32F0}">
      <dsp:nvSpPr>
        <dsp:cNvPr id="0" name=""/>
        <dsp:cNvSpPr/>
      </dsp:nvSpPr>
      <dsp:spPr>
        <a:xfrm>
          <a:off x="349915" y="4600340"/>
          <a:ext cx="636209" cy="6362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761FA4-F189-44C1-96B3-FB77078E2A8A}">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Any questions? </a:t>
          </a:r>
          <a:endParaRPr lang="en-US" sz="2200" kern="1200"/>
        </a:p>
      </dsp:txBody>
      <dsp:txXfrm>
        <a:off x="1336039" y="4340073"/>
        <a:ext cx="4835908" cy="11567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C7499D-D2F9-49DE-8DB4-4056C3F5A918}" type="datetimeFigureOut">
              <a:rPr lang="en-GB" smtClean="0"/>
              <a:t>01/07/2025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2BACAE-33CD-46E0-BEEB-DF020F6648DA}" type="slidenum">
              <a:rPr lang="en-GB" smtClean="0"/>
              <a:t>‹#›</a:t>
            </a:fld>
            <a:endParaRPr lang="en-GB"/>
          </a:p>
        </p:txBody>
      </p:sp>
    </p:spTree>
    <p:extLst>
      <p:ext uri="{BB962C8B-B14F-4D97-AF65-F5344CB8AC3E}">
        <p14:creationId xmlns:p14="http://schemas.microsoft.com/office/powerpoint/2010/main" val="1119645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the module you should have explored the following:</a:t>
            </a:r>
          </a:p>
          <a:p>
            <a:r>
              <a:rPr lang="en-GB" dirty="0"/>
              <a:t> • Project sponsors, stakeholders and scope. • Tools &amp; techniques of project management. • Project communication methods. • Benefits of project management. • Characteristics of project managers. • Appreciation of soft skills e.g. leadership, management and communication • Organisational structures to support projects. • Types of project; the project life cycle. • Risk management techniques. • Stakeholder analysis.</a:t>
            </a:r>
          </a:p>
        </p:txBody>
      </p:sp>
      <p:sp>
        <p:nvSpPr>
          <p:cNvPr id="4" name="Slide Number Placeholder 3"/>
          <p:cNvSpPr>
            <a:spLocks noGrp="1"/>
          </p:cNvSpPr>
          <p:nvPr>
            <p:ph type="sldNum" sz="quarter" idx="5"/>
          </p:nvPr>
        </p:nvSpPr>
        <p:spPr/>
        <p:txBody>
          <a:bodyPr/>
          <a:lstStyle/>
          <a:p>
            <a:fld id="{322BACAE-33CD-46E0-BEEB-DF020F6648DA}" type="slidenum">
              <a:rPr lang="en-GB" smtClean="0"/>
              <a:t>2</a:t>
            </a:fld>
            <a:endParaRPr lang="en-GB"/>
          </a:p>
        </p:txBody>
      </p:sp>
    </p:spTree>
    <p:extLst>
      <p:ext uri="{BB962C8B-B14F-4D97-AF65-F5344CB8AC3E}">
        <p14:creationId xmlns:p14="http://schemas.microsoft.com/office/powerpoint/2010/main" val="1311677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3</a:t>
            </a:fld>
            <a:endParaRPr lang="en-GB"/>
          </a:p>
        </p:txBody>
      </p:sp>
    </p:spTree>
    <p:extLst>
      <p:ext uri="{BB962C8B-B14F-4D97-AF65-F5344CB8AC3E}">
        <p14:creationId xmlns:p14="http://schemas.microsoft.com/office/powerpoint/2010/main" val="3343936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r>
              <a:rPr lang="en-US" sz="1200" dirty="0"/>
              <a:t>A one page summary of the project that is visual &amp; descriptive</a:t>
            </a:r>
          </a:p>
          <a:p>
            <a:pPr>
              <a:lnSpc>
                <a:spcPct val="110000"/>
              </a:lnSpc>
            </a:pPr>
            <a:r>
              <a:rPr lang="en-US" sz="1200" dirty="0"/>
              <a:t>Explains what the project is about</a:t>
            </a:r>
          </a:p>
          <a:p>
            <a:pPr>
              <a:lnSpc>
                <a:spcPct val="110000"/>
              </a:lnSpc>
            </a:pPr>
            <a:r>
              <a:rPr lang="en-US" sz="1200" dirty="0"/>
              <a:t>Helps structure a concept or ideas into manageable chunks</a:t>
            </a:r>
          </a:p>
          <a:p>
            <a:pPr>
              <a:lnSpc>
                <a:spcPct val="110000"/>
              </a:lnSpc>
            </a:pPr>
            <a:r>
              <a:rPr lang="en-US" sz="1200" dirty="0"/>
              <a:t>Includes project scoping, stakeholders, desired outcomes and measures of success</a:t>
            </a:r>
          </a:p>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5</a:t>
            </a:fld>
            <a:endParaRPr lang="en-GB"/>
          </a:p>
        </p:txBody>
      </p:sp>
    </p:spTree>
    <p:extLst>
      <p:ext uri="{BB962C8B-B14F-4D97-AF65-F5344CB8AC3E}">
        <p14:creationId xmlns:p14="http://schemas.microsoft.com/office/powerpoint/2010/main" val="2009998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6</a:t>
            </a:fld>
            <a:endParaRPr lang="en-GB"/>
          </a:p>
        </p:txBody>
      </p:sp>
    </p:spTree>
    <p:extLst>
      <p:ext uri="{BB962C8B-B14F-4D97-AF65-F5344CB8AC3E}">
        <p14:creationId xmlns:p14="http://schemas.microsoft.com/office/powerpoint/2010/main" val="3843698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t>Kanban principles:</a:t>
            </a:r>
          </a:p>
          <a:p>
            <a:pPr algn="just"/>
            <a:r>
              <a:rPr lang="en-US" sz="1800" dirty="0" err="1"/>
              <a:t>Visualising</a:t>
            </a:r>
            <a:r>
              <a:rPr lang="en-US" sz="1800" dirty="0"/>
              <a:t> the workflow</a:t>
            </a:r>
          </a:p>
          <a:p>
            <a:r>
              <a:rPr lang="en-US" sz="1800" dirty="0"/>
              <a:t>Limiting work in progress: prevent overload and bottlenecks</a:t>
            </a:r>
          </a:p>
          <a:p>
            <a:r>
              <a:rPr lang="en-US" sz="1800" dirty="0"/>
              <a:t>Managing flow</a:t>
            </a:r>
          </a:p>
          <a:p>
            <a:r>
              <a:rPr lang="en-US" sz="1800" dirty="0"/>
              <a:t>Continuous improvement</a:t>
            </a:r>
          </a:p>
          <a:p>
            <a:pPr lvl="1">
              <a:buFont typeface="Courier New" panose="020B0604020202020204" pitchFamily="34" charset="0"/>
              <a:buChar char="o"/>
            </a:pPr>
            <a:r>
              <a:rPr lang="en-US" dirty="0"/>
              <a:t>Can be used to manage projects</a:t>
            </a:r>
          </a:p>
          <a:p>
            <a:pPr lvl="1">
              <a:buFont typeface="Courier New" panose="020B0604020202020204" pitchFamily="34" charset="0"/>
              <a:buChar char="o"/>
            </a:pPr>
            <a:r>
              <a:rPr lang="en-US" dirty="0"/>
              <a:t>Track workload</a:t>
            </a:r>
          </a:p>
          <a:p>
            <a:pPr lvl="1">
              <a:buFont typeface="Courier New" panose="020B0604020202020204" pitchFamily="34" charset="0"/>
              <a:buChar char="o"/>
            </a:pPr>
            <a:r>
              <a:rPr lang="en-US" dirty="0"/>
              <a:t>Improve service delivery</a:t>
            </a:r>
          </a:p>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7</a:t>
            </a:fld>
            <a:endParaRPr lang="en-GB"/>
          </a:p>
        </p:txBody>
      </p:sp>
    </p:spTree>
    <p:extLst>
      <p:ext uri="{BB962C8B-B14F-4D97-AF65-F5344CB8AC3E}">
        <p14:creationId xmlns:p14="http://schemas.microsoft.com/office/powerpoint/2010/main" val="2203707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Tools and techniques include:</a:t>
            </a:r>
          </a:p>
          <a:p>
            <a:r>
              <a:rPr lang="en-GB" dirty="0"/>
              <a:t>Gantt charts</a:t>
            </a:r>
          </a:p>
          <a:p>
            <a:r>
              <a:rPr lang="en-GB" dirty="0"/>
              <a:t>Quad charts – one page summary of the project that is visual and descriptive</a:t>
            </a:r>
          </a:p>
          <a:p>
            <a:r>
              <a:rPr lang="en-GB" dirty="0"/>
              <a:t>Various communication channels – Slack, Teams, Trello etc. </a:t>
            </a:r>
          </a:p>
          <a:p>
            <a:r>
              <a:rPr lang="en-GB" dirty="0"/>
              <a:t>Agile (flexible and collaborative, broken into sprints of 1-4 weeks, review, feedback and adjust)</a:t>
            </a:r>
          </a:p>
          <a:p>
            <a:r>
              <a:rPr lang="en-GB" dirty="0"/>
              <a:t>Kanban (an agile method, can use a visual tool that represents different stages of a process, to do, in progress and done)</a:t>
            </a:r>
          </a:p>
          <a:p>
            <a:r>
              <a:rPr lang="en-GB" dirty="0"/>
              <a:t>Stakeholder analysis (use of the matrix to identify </a:t>
            </a:r>
            <a:r>
              <a:rPr lang="en-GB" dirty="0" err="1"/>
              <a:t>priororities</a:t>
            </a:r>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9</a:t>
            </a:fld>
            <a:endParaRPr lang="en-GB"/>
          </a:p>
        </p:txBody>
      </p:sp>
    </p:spTree>
    <p:extLst>
      <p:ext uri="{BB962C8B-B14F-4D97-AF65-F5344CB8AC3E}">
        <p14:creationId xmlns:p14="http://schemas.microsoft.com/office/powerpoint/2010/main" val="2950434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Improved Efficiency and Productivity: Project management streamlines workflows, optimises resource allocation, and helps teams focus on high-priority tasks, resulting in faster and more productive project delivery.</a:t>
            </a:r>
          </a:p>
          <a:p>
            <a:pPr algn="l">
              <a:buFont typeface="Arial" panose="020B0604020202020204" pitchFamily="34" charset="0"/>
              <a:buChar char="•"/>
            </a:pPr>
            <a:r>
              <a:rPr lang="en-GB" b="0" i="0" dirty="0">
                <a:effectLst/>
                <a:latin typeface="fkGroteskNeue"/>
              </a:rPr>
              <a:t>Better Budget and Timeline Control: By setting clear timelines and budgets, project management ensures projects are completed on schedule and within financial constraints, reducing overspend and delays.</a:t>
            </a:r>
          </a:p>
          <a:p>
            <a:pPr algn="l">
              <a:buFont typeface="Arial" panose="020B0604020202020204" pitchFamily="34" charset="0"/>
              <a:buChar char="•"/>
            </a:pPr>
            <a:r>
              <a:rPr lang="en-GB" b="0" i="0" dirty="0">
                <a:effectLst/>
                <a:latin typeface="fkGroteskNeue"/>
              </a:rPr>
              <a:t>Enhanced Quality of Deliverables: Continuous quality control and clear standards throughout the project lifecycle lead to higher-quality results and increased client satisfaction.</a:t>
            </a:r>
          </a:p>
          <a:p>
            <a:pPr algn="l">
              <a:buFont typeface="Arial" panose="020B0604020202020204" pitchFamily="34" charset="0"/>
              <a:buChar char="•"/>
            </a:pPr>
            <a:r>
              <a:rPr lang="en-GB" b="0" i="0" dirty="0">
                <a:effectLst/>
                <a:latin typeface="fkGroteskNeue"/>
              </a:rPr>
              <a:t>Risk Mitigation: Proactive identification and management of risks help prevent issues from escalating, ensuring smoother project execution and minimizing disruptions.</a:t>
            </a:r>
          </a:p>
          <a:p>
            <a:pPr algn="l">
              <a:buFont typeface="Arial" panose="020B0604020202020204" pitchFamily="34" charset="0"/>
              <a:buChar char="•"/>
            </a:pPr>
            <a:r>
              <a:rPr lang="en-GB" b="0" i="0" dirty="0">
                <a:effectLst/>
                <a:latin typeface="fkGroteskNeue"/>
              </a:rPr>
              <a:t>Clear Communication and Transparency: Defined roles, responsibilities, and structured communication processes improve collaboration, reduce misunderstandings, and keep all stakeholders aligned.</a:t>
            </a:r>
          </a:p>
          <a:p>
            <a:pPr algn="l">
              <a:buFont typeface="Arial" panose="020B0604020202020204" pitchFamily="34" charset="0"/>
              <a:buChar char="•"/>
            </a:pPr>
            <a:r>
              <a:rPr lang="en-GB" b="0" i="0" dirty="0">
                <a:effectLst/>
                <a:latin typeface="fkGroteskNeue"/>
              </a:rPr>
              <a:t>Stakeholder and Customer Satisfaction: Effective project management delivers results that meet or exceed stakeholder expectations, building trust and improving relationships.</a:t>
            </a:r>
          </a:p>
          <a:p>
            <a:pPr algn="l">
              <a:buFont typeface="Arial" panose="020B0604020202020204" pitchFamily="34" charset="0"/>
              <a:buChar char="•"/>
            </a:pPr>
            <a:r>
              <a:rPr lang="en-GB" b="0" i="0" dirty="0">
                <a:effectLst/>
                <a:latin typeface="fkGroteskNeue"/>
              </a:rPr>
              <a:t>Increased Adaptability and Flexibility: Project management allows teams to anticipate and respond to changes or challenges, ensuring projects stay on track despite unforeseen circumstances.</a:t>
            </a:r>
          </a:p>
          <a:p>
            <a:pPr algn="l">
              <a:buFont typeface="Arial" panose="020B0604020202020204" pitchFamily="34" charset="0"/>
              <a:buChar char="•"/>
            </a:pPr>
            <a:r>
              <a:rPr lang="en-GB" b="0" i="0" dirty="0">
                <a:effectLst/>
                <a:latin typeface="fkGroteskNeue"/>
              </a:rPr>
              <a:t>Continuous Improvement: Lessons learned and performance data from previous projects inform future initiatives, enabling organizations to refine processes and achieve better outcomes over time.</a:t>
            </a:r>
          </a:p>
          <a:p>
            <a:pPr algn="l">
              <a:buFont typeface="Arial" panose="020B0604020202020204" pitchFamily="34" charset="0"/>
              <a:buChar char="•"/>
            </a:pPr>
            <a:r>
              <a:rPr lang="en-GB" b="0" i="0" dirty="0">
                <a:effectLst/>
                <a:latin typeface="fkGroteskNeue"/>
              </a:rPr>
              <a:t>Stronger Governance and Decision-Making: With clear oversight, project managers can make informed, data-driven decisions and maintain control over project scope and objectives</a:t>
            </a:r>
          </a:p>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11</a:t>
            </a:fld>
            <a:endParaRPr lang="en-GB"/>
          </a:p>
        </p:txBody>
      </p:sp>
    </p:spTree>
    <p:extLst>
      <p:ext uri="{BB962C8B-B14F-4D97-AF65-F5344CB8AC3E}">
        <p14:creationId xmlns:p14="http://schemas.microsoft.com/office/powerpoint/2010/main" val="671944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case study out to the group but also signpost them to Moodle or provide a printout.</a:t>
            </a:r>
          </a:p>
        </p:txBody>
      </p:sp>
      <p:sp>
        <p:nvSpPr>
          <p:cNvPr id="4" name="Slide Number Placeholder 3"/>
          <p:cNvSpPr>
            <a:spLocks noGrp="1"/>
          </p:cNvSpPr>
          <p:nvPr>
            <p:ph type="sldNum" sz="quarter" idx="5"/>
          </p:nvPr>
        </p:nvSpPr>
        <p:spPr/>
        <p:txBody>
          <a:bodyPr/>
          <a:lstStyle/>
          <a:p>
            <a:fld id="{322BACAE-33CD-46E0-BEEB-DF020F6648DA}" type="slidenum">
              <a:rPr lang="en-GB" smtClean="0"/>
              <a:t>12</a:t>
            </a:fld>
            <a:endParaRPr lang="en-GB"/>
          </a:p>
        </p:txBody>
      </p:sp>
    </p:spTree>
    <p:extLst>
      <p:ext uri="{BB962C8B-B14F-4D97-AF65-F5344CB8AC3E}">
        <p14:creationId xmlns:p14="http://schemas.microsoft.com/office/powerpoint/2010/main" val="4171939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D1400-AFA3-D2C4-9F4A-7A10856C2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937F5D-1551-6A66-33DC-506B8CEFC6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FEA740-4658-894A-51E6-09013A46EB33}"/>
              </a:ext>
            </a:extLst>
          </p:cNvPr>
          <p:cNvSpPr>
            <a:spLocks noGrp="1"/>
          </p:cNvSpPr>
          <p:nvPr>
            <p:ph type="body" idx="1"/>
          </p:nvPr>
        </p:nvSpPr>
        <p:spPr/>
        <p:txBody>
          <a:bodyPr/>
          <a:lstStyle/>
          <a:p>
            <a:pPr algn="l">
              <a:buNone/>
            </a:pPr>
            <a:r>
              <a:rPr lang="en-GB" b="0" i="0" dirty="0">
                <a:effectLst/>
                <a:latin typeface="fkGroteskNeue"/>
              </a:rPr>
              <a:t>Key Takeaways:</a:t>
            </a:r>
          </a:p>
          <a:p>
            <a:pPr algn="l">
              <a:buFont typeface="Arial" panose="020B0604020202020204" pitchFamily="34" charset="0"/>
              <a:buChar char="•"/>
            </a:pPr>
            <a:r>
              <a:rPr lang="en-GB" b="0" i="0" dirty="0">
                <a:effectLst/>
                <a:latin typeface="fkGroteskNeue"/>
              </a:rPr>
              <a:t>Early and ongoing engagement with users ensured the platform was user-friendly and met real needs.</a:t>
            </a:r>
          </a:p>
          <a:p>
            <a:pPr algn="l">
              <a:buFont typeface="Arial" panose="020B0604020202020204" pitchFamily="34" charset="0"/>
              <a:buChar char="•"/>
            </a:pPr>
            <a:r>
              <a:rPr lang="en-GB" b="0" i="0" dirty="0">
                <a:effectLst/>
                <a:latin typeface="fkGroteskNeue"/>
              </a:rPr>
              <a:t>Agile development enabled flexibility and rapid response to challenges.</a:t>
            </a:r>
          </a:p>
          <a:p>
            <a:pPr algn="l">
              <a:buFont typeface="Arial" panose="020B0604020202020204" pitchFamily="34" charset="0"/>
              <a:buChar char="•"/>
            </a:pPr>
            <a:r>
              <a:rPr lang="en-GB" b="0" i="0" dirty="0">
                <a:effectLst/>
                <a:latin typeface="fkGroteskNeue"/>
              </a:rPr>
              <a:t>Structured planning, risk management, and clear communication were critical to the project’s success and community impact.</a:t>
            </a:r>
          </a:p>
          <a:p>
            <a:endParaRPr lang="en-GB" dirty="0"/>
          </a:p>
        </p:txBody>
      </p:sp>
      <p:sp>
        <p:nvSpPr>
          <p:cNvPr id="4" name="Slide Number Placeholder 3">
            <a:extLst>
              <a:ext uri="{FF2B5EF4-FFF2-40B4-BE49-F238E27FC236}">
                <a16:creationId xmlns:a16="http://schemas.microsoft.com/office/drawing/2014/main" id="{8CC4840B-ACFC-7735-E91E-15F401F9A4CA}"/>
              </a:ext>
            </a:extLst>
          </p:cNvPr>
          <p:cNvSpPr>
            <a:spLocks noGrp="1"/>
          </p:cNvSpPr>
          <p:nvPr>
            <p:ph type="sldNum" sz="quarter" idx="5"/>
          </p:nvPr>
        </p:nvSpPr>
        <p:spPr/>
        <p:txBody>
          <a:bodyPr/>
          <a:lstStyle/>
          <a:p>
            <a:fld id="{322BACAE-33CD-46E0-BEEB-DF020F6648DA}" type="slidenum">
              <a:rPr lang="en-GB" smtClean="0"/>
              <a:t>13</a:t>
            </a:fld>
            <a:endParaRPr lang="en-GB"/>
          </a:p>
        </p:txBody>
      </p:sp>
    </p:spTree>
    <p:extLst>
      <p:ext uri="{BB962C8B-B14F-4D97-AF65-F5344CB8AC3E}">
        <p14:creationId xmlns:p14="http://schemas.microsoft.com/office/powerpoint/2010/main" val="772949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1304C-6E5A-7282-B33F-EEC5BE82A8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824800-F87C-9A54-7EA9-385B85167F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270289-46E2-AC08-FC8F-AD4BA624E7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52BE39-C511-864E-7B04-0661131828A9}"/>
              </a:ext>
            </a:extLst>
          </p:cNvPr>
          <p:cNvSpPr>
            <a:spLocks noGrp="1"/>
          </p:cNvSpPr>
          <p:nvPr>
            <p:ph type="sldNum" sz="quarter" idx="5"/>
          </p:nvPr>
        </p:nvSpPr>
        <p:spPr/>
        <p:txBody>
          <a:bodyPr/>
          <a:lstStyle/>
          <a:p>
            <a:fld id="{322BACAE-33CD-46E0-BEEB-DF020F6648DA}" type="slidenum">
              <a:rPr lang="en-GB" smtClean="0"/>
              <a:t>14</a:t>
            </a:fld>
            <a:endParaRPr lang="en-GB"/>
          </a:p>
        </p:txBody>
      </p:sp>
    </p:spTree>
    <p:extLst>
      <p:ext uri="{BB962C8B-B14F-4D97-AF65-F5344CB8AC3E}">
        <p14:creationId xmlns:p14="http://schemas.microsoft.com/office/powerpoint/2010/main" val="2704610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Definition: Presentation skills are the abilities and techniques used to effectively communicate information to an audience, whether in-person or virtually.</a:t>
            </a:r>
          </a:p>
          <a:p>
            <a:pPr algn="l">
              <a:buFont typeface="Arial" panose="020B0604020202020204" pitchFamily="34" charset="0"/>
              <a:buChar char="•"/>
            </a:pPr>
            <a:r>
              <a:rPr lang="en-GB" b="0" i="0" dirty="0">
                <a:effectLst/>
                <a:latin typeface="fkGroteskNeue"/>
              </a:rPr>
              <a:t>Importance: Strong presentation skills are essential for academic, professional, and personal success. They help you convey ideas clearly, engage your audience, and achieve your objectives.</a:t>
            </a:r>
          </a:p>
          <a:p>
            <a:endParaRPr lang="en-GB" dirty="0"/>
          </a:p>
        </p:txBody>
      </p:sp>
      <p:sp>
        <p:nvSpPr>
          <p:cNvPr id="4" name="Slide Number Placeholder 3"/>
          <p:cNvSpPr>
            <a:spLocks noGrp="1"/>
          </p:cNvSpPr>
          <p:nvPr>
            <p:ph type="sldNum" sz="quarter" idx="5"/>
          </p:nvPr>
        </p:nvSpPr>
        <p:spPr/>
        <p:txBody>
          <a:bodyPr/>
          <a:lstStyle/>
          <a:p>
            <a:fld id="{322BACAE-33CD-46E0-BEEB-DF020F6648DA}" type="slidenum">
              <a:rPr lang="en-GB" smtClean="0"/>
              <a:t>15</a:t>
            </a:fld>
            <a:endParaRPr lang="en-GB"/>
          </a:p>
        </p:txBody>
      </p:sp>
    </p:spTree>
    <p:extLst>
      <p:ext uri="{BB962C8B-B14F-4D97-AF65-F5344CB8AC3E}">
        <p14:creationId xmlns:p14="http://schemas.microsoft.com/office/powerpoint/2010/main" val="2837690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2BACAE-33CD-46E0-BEEB-DF020F6648DA}" type="slidenum">
              <a:rPr lang="en-GB" smtClean="0"/>
              <a:t>17</a:t>
            </a:fld>
            <a:endParaRPr lang="en-GB"/>
          </a:p>
        </p:txBody>
      </p:sp>
    </p:spTree>
    <p:extLst>
      <p:ext uri="{BB962C8B-B14F-4D97-AF65-F5344CB8AC3E}">
        <p14:creationId xmlns:p14="http://schemas.microsoft.com/office/powerpoint/2010/main" val="1848118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2112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5990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8604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85470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0167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46351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7191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9894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9669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478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42895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599058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C334D-5A6C-EE48-83D2-8BF3E9B23707}"/>
              </a:ext>
            </a:extLst>
          </p:cNvPr>
          <p:cNvSpPr>
            <a:spLocks noGrp="1"/>
          </p:cNvSpPr>
          <p:nvPr>
            <p:ph type="ctrTitle"/>
          </p:nvPr>
        </p:nvSpPr>
        <p:spPr>
          <a:xfrm>
            <a:off x="8002184" y="2386295"/>
            <a:ext cx="3730839" cy="3569150"/>
          </a:xfrm>
        </p:spPr>
        <p:txBody>
          <a:bodyPr anchor="b">
            <a:normAutofit/>
          </a:bodyPr>
          <a:lstStyle/>
          <a:p>
            <a:r>
              <a:rPr lang="en-GB" sz="4000" dirty="0"/>
              <a:t>Managing projects in the organisation</a:t>
            </a:r>
          </a:p>
        </p:txBody>
      </p:sp>
      <p:sp>
        <p:nvSpPr>
          <p:cNvPr id="3" name="Subtitle 2">
            <a:extLst>
              <a:ext uri="{FF2B5EF4-FFF2-40B4-BE49-F238E27FC236}">
                <a16:creationId xmlns:a16="http://schemas.microsoft.com/office/drawing/2014/main" id="{7EA29BED-4D8F-37C5-7C3D-56F63EFCEA66}"/>
              </a:ext>
            </a:extLst>
          </p:cNvPr>
          <p:cNvSpPr>
            <a:spLocks noGrp="1"/>
          </p:cNvSpPr>
          <p:nvPr>
            <p:ph type="subTitle" idx="1"/>
          </p:nvPr>
        </p:nvSpPr>
        <p:spPr>
          <a:xfrm>
            <a:off x="8115300" y="1208146"/>
            <a:ext cx="3137031" cy="979680"/>
          </a:xfrm>
        </p:spPr>
        <p:txBody>
          <a:bodyPr anchor="t">
            <a:normAutofit/>
          </a:bodyPr>
          <a:lstStyle/>
          <a:p>
            <a:endParaRPr lang="en-GB" sz="1800" dirty="0"/>
          </a:p>
        </p:txBody>
      </p:sp>
      <p:pic>
        <p:nvPicPr>
          <p:cNvPr id="16" name="Picture 15" descr="An overlapping skeleton of leaves">
            <a:extLst>
              <a:ext uri="{FF2B5EF4-FFF2-40B4-BE49-F238E27FC236}">
                <a16:creationId xmlns:a16="http://schemas.microsoft.com/office/drawing/2014/main" id="{EAE34714-A622-ED5A-B671-ED98D828CA52}"/>
              </a:ext>
            </a:extLst>
          </p:cNvPr>
          <p:cNvPicPr>
            <a:picLocks noChangeAspect="1"/>
          </p:cNvPicPr>
          <p:nvPr/>
        </p:nvPicPr>
        <p:blipFill>
          <a:blip r:embed="rId2"/>
          <a:srcRect l="23164" r="6115" b="-1"/>
          <a:stretch>
            <a:fillRect/>
          </a:stretch>
        </p:blipFill>
        <p:spPr>
          <a:xfrm>
            <a:off x="20" y="10"/>
            <a:ext cx="7320707" cy="6857985"/>
          </a:xfrm>
          <a:prstGeom prst="rect">
            <a:avLst/>
          </a:prstGeom>
        </p:spPr>
      </p:pic>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7866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D558B-BDD1-3B80-2B3C-26D472541031}"/>
              </a:ext>
            </a:extLst>
          </p:cNvPr>
          <p:cNvSpPr>
            <a:spLocks noGrp="1"/>
          </p:cNvSpPr>
          <p:nvPr>
            <p:ph type="title"/>
          </p:nvPr>
        </p:nvSpPr>
        <p:spPr>
          <a:xfrm>
            <a:off x="704088" y="914400"/>
            <a:ext cx="3914776" cy="3977269"/>
          </a:xfrm>
        </p:spPr>
        <p:txBody>
          <a:bodyPr>
            <a:normAutofit/>
          </a:bodyPr>
          <a:lstStyle/>
          <a:p>
            <a:r>
              <a:rPr lang="en-GB" dirty="0"/>
              <a:t>Module learning outcomes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0A84517-AA2D-3BA5-902D-FF9B2DE1F326}"/>
              </a:ext>
            </a:extLst>
          </p:cNvPr>
          <p:cNvGraphicFramePr>
            <a:graphicFrameLocks noGrp="1"/>
          </p:cNvGraphicFramePr>
          <p:nvPr>
            <p:ph idx="1"/>
            <p:extLst>
              <p:ext uri="{D42A27DB-BD31-4B8C-83A1-F6EECF244321}">
                <p14:modId xmlns:p14="http://schemas.microsoft.com/office/powerpoint/2010/main" val="1543689591"/>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4654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5A30F-5DF6-B66B-389A-88205E78419A}"/>
              </a:ext>
            </a:extLst>
          </p:cNvPr>
          <p:cNvSpPr>
            <a:spLocks noGrp="1"/>
          </p:cNvSpPr>
          <p:nvPr>
            <p:ph type="title"/>
          </p:nvPr>
        </p:nvSpPr>
        <p:spPr>
          <a:xfrm>
            <a:off x="704087" y="609601"/>
            <a:ext cx="2521714" cy="4488878"/>
          </a:xfrm>
        </p:spPr>
        <p:txBody>
          <a:bodyPr>
            <a:normAutofit/>
          </a:bodyPr>
          <a:lstStyle/>
          <a:p>
            <a:r>
              <a:rPr lang="en-GB" sz="3200"/>
              <a:t>Agenda for today</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31316F-1448-D864-C110-B15496B23067}"/>
              </a:ext>
            </a:extLst>
          </p:cNvPr>
          <p:cNvGraphicFramePr>
            <a:graphicFrameLocks noGrp="1"/>
          </p:cNvGraphicFramePr>
          <p:nvPr>
            <p:ph idx="1"/>
            <p:extLst>
              <p:ext uri="{D42A27DB-BD31-4B8C-83A1-F6EECF244321}">
                <p14:modId xmlns:p14="http://schemas.microsoft.com/office/powerpoint/2010/main" val="1476020446"/>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614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D47BD-0789-194E-8ACB-B62991C14623}"/>
              </a:ext>
            </a:extLst>
          </p:cNvPr>
          <p:cNvSpPr>
            <a:spLocks noGrp="1"/>
          </p:cNvSpPr>
          <p:nvPr>
            <p:ph type="title"/>
          </p:nvPr>
        </p:nvSpPr>
        <p:spPr>
          <a:xfrm>
            <a:off x="7123007" y="603501"/>
            <a:ext cx="4361693" cy="1527049"/>
          </a:xfrm>
        </p:spPr>
        <p:txBody>
          <a:bodyPr anchor="b">
            <a:normAutofit/>
          </a:bodyPr>
          <a:lstStyle/>
          <a:p>
            <a:r>
              <a:rPr lang="en-US"/>
              <a:t>GANTT CHART</a:t>
            </a:r>
          </a:p>
        </p:txBody>
      </p:sp>
      <p:pic>
        <p:nvPicPr>
          <p:cNvPr id="5" name="Picture 4" descr="Vibrant multicolor checkered floor design">
            <a:extLst>
              <a:ext uri="{FF2B5EF4-FFF2-40B4-BE49-F238E27FC236}">
                <a16:creationId xmlns:a16="http://schemas.microsoft.com/office/drawing/2014/main" id="{EDD1F8CF-1E6B-0596-FEFE-4A7F1CB45318}"/>
              </a:ext>
            </a:extLst>
          </p:cNvPr>
          <p:cNvPicPr>
            <a:picLocks noChangeAspect="1"/>
          </p:cNvPicPr>
          <p:nvPr/>
        </p:nvPicPr>
        <p:blipFill>
          <a:blip r:embed="rId2"/>
          <a:srcRect l="17574" r="19621" b="-4"/>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B64A43DC-33EF-5E84-2316-A249493E7ABC}"/>
              </a:ext>
            </a:extLst>
          </p:cNvPr>
          <p:cNvSpPr>
            <a:spLocks noGrp="1"/>
          </p:cNvSpPr>
          <p:nvPr>
            <p:ph idx="1"/>
          </p:nvPr>
        </p:nvSpPr>
        <p:spPr>
          <a:xfrm>
            <a:off x="7123007" y="2212846"/>
            <a:ext cx="4361693" cy="4096514"/>
          </a:xfrm>
        </p:spPr>
        <p:txBody>
          <a:bodyPr vert="horz" lIns="91440" tIns="45720" rIns="91440" bIns="45720" rtlCol="0" anchor="t">
            <a:normAutofit/>
          </a:bodyPr>
          <a:lstStyle/>
          <a:p>
            <a:r>
              <a:rPr lang="en-US" sz="1800"/>
              <a:t>A tool that visually represents a project schedule using a bar chart format</a:t>
            </a:r>
          </a:p>
          <a:p>
            <a:r>
              <a:rPr lang="en-US" sz="1800"/>
              <a:t>Lists project tasks along the vertical axis</a:t>
            </a:r>
          </a:p>
          <a:p>
            <a:r>
              <a:rPr lang="en-US" sz="1800"/>
              <a:t>Lists time intervals along the horizontal axis</a:t>
            </a:r>
          </a:p>
          <a:p>
            <a:r>
              <a:rPr lang="en-US" sz="1800"/>
              <a:t>Widely used across industries, popular since the early 20th C</a:t>
            </a:r>
          </a:p>
          <a:p>
            <a:r>
              <a:rPr lang="en-US" sz="1800"/>
              <a:t>Standard project management tool</a:t>
            </a:r>
          </a:p>
        </p:txBody>
      </p:sp>
    </p:spTree>
    <p:extLst>
      <p:ext uri="{BB962C8B-B14F-4D97-AF65-F5344CB8AC3E}">
        <p14:creationId xmlns:p14="http://schemas.microsoft.com/office/powerpoint/2010/main" val="2023186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51C-C775-71FA-BCAF-15F9ED66D6C8}"/>
              </a:ext>
            </a:extLst>
          </p:cNvPr>
          <p:cNvSpPr>
            <a:spLocks noGrp="1"/>
          </p:cNvSpPr>
          <p:nvPr>
            <p:ph type="title"/>
          </p:nvPr>
        </p:nvSpPr>
        <p:spPr/>
        <p:txBody>
          <a:bodyPr/>
          <a:lstStyle/>
          <a:p>
            <a:r>
              <a:rPr lang="en-US" dirty="0"/>
              <a:t>Quad Charts</a:t>
            </a:r>
          </a:p>
        </p:txBody>
      </p:sp>
      <p:sp>
        <p:nvSpPr>
          <p:cNvPr id="4" name="TextBox 3">
            <a:extLst>
              <a:ext uri="{FF2B5EF4-FFF2-40B4-BE49-F238E27FC236}">
                <a16:creationId xmlns:a16="http://schemas.microsoft.com/office/drawing/2014/main" id="{3D5E0082-06A8-C61F-51E7-21D0314110A2}"/>
              </a:ext>
            </a:extLst>
          </p:cNvPr>
          <p:cNvSpPr txBox="1"/>
          <p:nvPr/>
        </p:nvSpPr>
        <p:spPr>
          <a:xfrm>
            <a:off x="800100" y="1944838"/>
            <a:ext cx="3646967" cy="1530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Why this project?</a:t>
            </a:r>
          </a:p>
          <a:p>
            <a:endParaRPr lang="en-US" dirty="0"/>
          </a:p>
          <a:p>
            <a:r>
              <a:rPr lang="en-US" dirty="0"/>
              <a:t>What for?</a:t>
            </a:r>
          </a:p>
          <a:p>
            <a:endParaRPr lang="en-US" dirty="0"/>
          </a:p>
          <a:p>
            <a:r>
              <a:rPr lang="en-US" dirty="0"/>
              <a:t>What is the result?</a:t>
            </a:r>
          </a:p>
        </p:txBody>
      </p:sp>
      <p:sp>
        <p:nvSpPr>
          <p:cNvPr id="5" name="TextBox 4">
            <a:extLst>
              <a:ext uri="{FF2B5EF4-FFF2-40B4-BE49-F238E27FC236}">
                <a16:creationId xmlns:a16="http://schemas.microsoft.com/office/drawing/2014/main" id="{84105BDD-99E9-9D6C-2C3D-C55F56C0F6EB}"/>
              </a:ext>
            </a:extLst>
          </p:cNvPr>
          <p:cNvSpPr txBox="1"/>
          <p:nvPr/>
        </p:nvSpPr>
        <p:spPr>
          <a:xfrm>
            <a:off x="5821702" y="1998000"/>
            <a:ext cx="295585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Who is it for?</a:t>
            </a:r>
          </a:p>
          <a:p>
            <a:endParaRPr lang="en-US" dirty="0"/>
          </a:p>
          <a:p>
            <a:r>
              <a:rPr lang="en-US" dirty="0"/>
              <a:t>Who is interested?</a:t>
            </a:r>
          </a:p>
          <a:p>
            <a:endParaRPr lang="en-US" dirty="0"/>
          </a:p>
          <a:p>
            <a:r>
              <a:rPr lang="en-US" dirty="0"/>
              <a:t>Who will it benefit?</a:t>
            </a:r>
          </a:p>
        </p:txBody>
      </p:sp>
      <p:sp>
        <p:nvSpPr>
          <p:cNvPr id="7" name="TextBox 6">
            <a:extLst>
              <a:ext uri="{FF2B5EF4-FFF2-40B4-BE49-F238E27FC236}">
                <a16:creationId xmlns:a16="http://schemas.microsoft.com/office/drawing/2014/main" id="{30CEE33E-BC94-5EFC-F0A6-0AB91B6F622E}"/>
              </a:ext>
            </a:extLst>
          </p:cNvPr>
          <p:cNvSpPr txBox="1"/>
          <p:nvPr/>
        </p:nvSpPr>
        <p:spPr>
          <a:xfrm>
            <a:off x="881861" y="4863140"/>
            <a:ext cx="36469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What will make this a success?</a:t>
            </a:r>
          </a:p>
        </p:txBody>
      </p:sp>
      <p:sp>
        <p:nvSpPr>
          <p:cNvPr id="8" name="TextBox 7">
            <a:extLst>
              <a:ext uri="{FF2B5EF4-FFF2-40B4-BE49-F238E27FC236}">
                <a16:creationId xmlns:a16="http://schemas.microsoft.com/office/drawing/2014/main" id="{BA7059F3-0E62-C9A5-179F-7ED807FC00DB}"/>
              </a:ext>
            </a:extLst>
          </p:cNvPr>
          <p:cNvSpPr txBox="1"/>
          <p:nvPr/>
        </p:nvSpPr>
        <p:spPr>
          <a:xfrm>
            <a:off x="5815818" y="4381672"/>
            <a:ext cx="451529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are we finished?</a:t>
            </a:r>
          </a:p>
          <a:p>
            <a:endParaRPr lang="en-US" dirty="0"/>
          </a:p>
          <a:p>
            <a:r>
              <a:rPr lang="en-US" dirty="0"/>
              <a:t>What can be measured?</a:t>
            </a:r>
          </a:p>
          <a:p>
            <a:endParaRPr lang="en-US" dirty="0"/>
          </a:p>
          <a:p>
            <a:r>
              <a:rPr lang="en-US" dirty="0"/>
              <a:t>How do we measure success?</a:t>
            </a:r>
          </a:p>
        </p:txBody>
      </p:sp>
      <p:pic>
        <p:nvPicPr>
          <p:cNvPr id="9" name="Graphic 8" descr="Graph and note paper pads with pencil">
            <a:extLst>
              <a:ext uri="{FF2B5EF4-FFF2-40B4-BE49-F238E27FC236}">
                <a16:creationId xmlns:a16="http://schemas.microsoft.com/office/drawing/2014/main" id="{02954CF4-27E8-BB98-86BD-5C07AC07DE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92140" y="0"/>
            <a:ext cx="4572000" cy="4572000"/>
          </a:xfrm>
          <a:prstGeom prst="rect">
            <a:avLst/>
          </a:prstGeom>
        </p:spPr>
      </p:pic>
    </p:spTree>
    <p:extLst>
      <p:ext uri="{BB962C8B-B14F-4D97-AF65-F5344CB8AC3E}">
        <p14:creationId xmlns:p14="http://schemas.microsoft.com/office/powerpoint/2010/main" val="2904207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3D281-F028-DA0D-6592-F529FB236441}"/>
              </a:ext>
            </a:extLst>
          </p:cNvPr>
          <p:cNvSpPr>
            <a:spLocks noGrp="1"/>
          </p:cNvSpPr>
          <p:nvPr>
            <p:ph type="title"/>
          </p:nvPr>
        </p:nvSpPr>
        <p:spPr>
          <a:xfrm>
            <a:off x="704088" y="914400"/>
            <a:ext cx="3660776" cy="4404064"/>
          </a:xfrm>
        </p:spPr>
        <p:txBody>
          <a:bodyPr>
            <a:normAutofit/>
          </a:bodyPr>
          <a:lstStyle/>
          <a:p>
            <a:br>
              <a:rPr lang="en-US" sz="3700"/>
            </a:br>
            <a:r>
              <a:rPr lang="en-US" sz="3700"/>
              <a:t>agile (flexible and collaborative)</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DF16F66-B3AC-E9DE-34DA-B05B3E3E0B8D}"/>
              </a:ext>
            </a:extLst>
          </p:cNvPr>
          <p:cNvGraphicFramePr>
            <a:graphicFrameLocks noGrp="1"/>
          </p:cNvGraphicFramePr>
          <p:nvPr>
            <p:ph idx="1"/>
            <p:extLst>
              <p:ext uri="{D42A27DB-BD31-4B8C-83A1-F6EECF244321}">
                <p14:modId xmlns:p14="http://schemas.microsoft.com/office/powerpoint/2010/main" val="2867279451"/>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011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2BAB3-85F7-3743-E3FC-756CB4AD21FE}"/>
              </a:ext>
            </a:extLst>
          </p:cNvPr>
          <p:cNvSpPr>
            <a:spLocks noGrp="1"/>
          </p:cNvSpPr>
          <p:nvPr>
            <p:ph type="title"/>
          </p:nvPr>
        </p:nvSpPr>
        <p:spPr>
          <a:xfrm>
            <a:off x="685800" y="899024"/>
            <a:ext cx="3076032" cy="3914947"/>
          </a:xfrm>
        </p:spPr>
        <p:txBody>
          <a:bodyPr vert="horz" lIns="91440" tIns="45720" rIns="91440" bIns="45720" rtlCol="0" anchor="t">
            <a:normAutofit/>
          </a:bodyPr>
          <a:lstStyle/>
          <a:p>
            <a:r>
              <a:rPr lang="en-US"/>
              <a:t>Kanban</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9BD76EB-9271-B840-3971-0F89FDA2F056}"/>
              </a:ext>
            </a:extLst>
          </p:cNvPr>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89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54D9F-672F-E7D4-420F-C7511FA701BE}"/>
              </a:ext>
            </a:extLst>
          </p:cNvPr>
          <p:cNvSpPr>
            <a:spLocks noGrp="1"/>
          </p:cNvSpPr>
          <p:nvPr>
            <p:ph type="title"/>
          </p:nvPr>
        </p:nvSpPr>
        <p:spPr>
          <a:xfrm>
            <a:off x="704088" y="914400"/>
            <a:ext cx="10798176" cy="1051914"/>
          </a:xfrm>
        </p:spPr>
        <p:txBody>
          <a:bodyPr>
            <a:normAutofit/>
          </a:bodyPr>
          <a:lstStyle/>
          <a:p>
            <a:r>
              <a:rPr lang="en-US" dirty="0"/>
              <a:t>stakeholder analysis</a:t>
            </a:r>
          </a:p>
        </p:txBody>
      </p:sp>
      <p:cxnSp>
        <p:nvCxnSpPr>
          <p:cNvPr id="12" name="Straight Connector 11">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715A7F-5071-FF57-4E19-1606369BFA25}"/>
              </a:ext>
            </a:extLst>
          </p:cNvPr>
          <p:cNvGraphicFramePr>
            <a:graphicFrameLocks noGrp="1"/>
          </p:cNvGraphicFramePr>
          <p:nvPr>
            <p:ph idx="1"/>
            <p:extLst>
              <p:ext uri="{D42A27DB-BD31-4B8C-83A1-F6EECF244321}">
                <p14:modId xmlns:p14="http://schemas.microsoft.com/office/powerpoint/2010/main" val="1064110341"/>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3753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59448-5043-49BD-2B44-12E86FBA6A5A}"/>
              </a:ext>
            </a:extLst>
          </p:cNvPr>
          <p:cNvSpPr>
            <a:spLocks noGrp="1"/>
          </p:cNvSpPr>
          <p:nvPr>
            <p:ph type="title"/>
          </p:nvPr>
        </p:nvSpPr>
        <p:spPr/>
        <p:txBody>
          <a:bodyPr>
            <a:normAutofit fontScale="90000"/>
          </a:bodyPr>
          <a:lstStyle/>
          <a:p>
            <a:r>
              <a:rPr lang="en-GB"/>
              <a:t>Project management tools and techniques</a:t>
            </a:r>
            <a:endParaRPr lang="en-GB" dirty="0"/>
          </a:p>
        </p:txBody>
      </p:sp>
      <p:graphicFrame>
        <p:nvGraphicFramePr>
          <p:cNvPr id="13" name="Content Placeholder 2">
            <a:extLst>
              <a:ext uri="{FF2B5EF4-FFF2-40B4-BE49-F238E27FC236}">
                <a16:creationId xmlns:a16="http://schemas.microsoft.com/office/drawing/2014/main" id="{7344255E-E5A8-EFAE-9267-F16FDB46C628}"/>
              </a:ext>
            </a:extLst>
          </p:cNvPr>
          <p:cNvGraphicFramePr>
            <a:graphicFrameLocks noGrp="1"/>
          </p:cNvGraphicFramePr>
          <p:nvPr>
            <p:ph idx="1"/>
            <p:extLst>
              <p:ext uri="{D42A27DB-BD31-4B8C-83A1-F6EECF244321}">
                <p14:modId xmlns:p14="http://schemas.microsoft.com/office/powerpoint/2010/main" val="1361140762"/>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594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7C11F-5BC4-09E7-7581-8DCBF983E004}"/>
              </a:ext>
            </a:extLst>
          </p:cNvPr>
          <p:cNvSpPr>
            <a:spLocks noGrp="1"/>
          </p:cNvSpPr>
          <p:nvPr>
            <p:ph type="title"/>
          </p:nvPr>
        </p:nvSpPr>
        <p:spPr>
          <a:xfrm>
            <a:off x="6696186" y="909637"/>
            <a:ext cx="4800600" cy="1307592"/>
          </a:xfrm>
        </p:spPr>
        <p:txBody>
          <a:bodyPr>
            <a:normAutofit/>
          </a:bodyPr>
          <a:lstStyle/>
          <a:p>
            <a:pPr>
              <a:lnSpc>
                <a:spcPct val="90000"/>
              </a:lnSpc>
            </a:pPr>
            <a:r>
              <a:rPr lang="en-GB" dirty="0"/>
              <a:t>Other Key considerations</a:t>
            </a:r>
          </a:p>
        </p:txBody>
      </p:sp>
      <p:pic>
        <p:nvPicPr>
          <p:cNvPr id="5" name="Picture 4" descr="An arrow on a line map">
            <a:extLst>
              <a:ext uri="{FF2B5EF4-FFF2-40B4-BE49-F238E27FC236}">
                <a16:creationId xmlns:a16="http://schemas.microsoft.com/office/drawing/2014/main" id="{6D42D048-52A7-8E68-A0A4-E86204900BDD}"/>
              </a:ext>
            </a:extLst>
          </p:cNvPr>
          <p:cNvPicPr>
            <a:picLocks noChangeAspect="1"/>
          </p:cNvPicPr>
          <p:nvPr/>
        </p:nvPicPr>
        <p:blipFill>
          <a:blip r:embed="rId2"/>
          <a:srcRect r="41170" b="-1"/>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11F5A3-DE05-E6F9-EBF7-75F45DD85732}"/>
              </a:ext>
            </a:extLst>
          </p:cNvPr>
          <p:cNvSpPr>
            <a:spLocks noGrp="1"/>
          </p:cNvSpPr>
          <p:nvPr>
            <p:ph idx="1"/>
          </p:nvPr>
        </p:nvSpPr>
        <p:spPr>
          <a:xfrm>
            <a:off x="6696186" y="2221992"/>
            <a:ext cx="4800600" cy="3739896"/>
          </a:xfrm>
        </p:spPr>
        <p:txBody>
          <a:bodyPr>
            <a:normAutofit/>
          </a:bodyPr>
          <a:lstStyle/>
          <a:p>
            <a:r>
              <a:rPr lang="en-GB" dirty="0"/>
              <a:t>The iron triangle – The project must be completed on time, within budget and meet quality requirements.</a:t>
            </a:r>
          </a:p>
          <a:p>
            <a:r>
              <a:rPr lang="en-GB" dirty="0"/>
              <a:t>The balancing act – Scope, time, cost, quality.</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536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A091B-B769-5087-017E-F4FB36227F14}"/>
              </a:ext>
            </a:extLst>
          </p:cNvPr>
          <p:cNvSpPr>
            <a:spLocks noGrp="1"/>
          </p:cNvSpPr>
          <p:nvPr>
            <p:ph type="title"/>
          </p:nvPr>
        </p:nvSpPr>
        <p:spPr>
          <a:xfrm>
            <a:off x="704088" y="914400"/>
            <a:ext cx="3724528" cy="3670298"/>
          </a:xfrm>
        </p:spPr>
        <p:txBody>
          <a:bodyPr>
            <a:normAutofit/>
          </a:bodyPr>
          <a:lstStyle/>
          <a:p>
            <a:r>
              <a:rPr lang="en-GB">
                <a:solidFill>
                  <a:schemeClr val="bg1"/>
                </a:solidFill>
              </a:rPr>
              <a:t>Benefits of the effective project management</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F3F39F8-1627-F0C2-9AA6-BA36B21BF2A3}"/>
              </a:ext>
            </a:extLst>
          </p:cNvPr>
          <p:cNvGraphicFramePr>
            <a:graphicFrameLocks noGrp="1"/>
          </p:cNvGraphicFramePr>
          <p:nvPr>
            <p:ph idx="1"/>
            <p:extLst>
              <p:ext uri="{D42A27DB-BD31-4B8C-83A1-F6EECF244321}">
                <p14:modId xmlns:p14="http://schemas.microsoft.com/office/powerpoint/2010/main" val="2072476233"/>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1082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A6D57-166E-7D76-5E84-03694168C5BC}"/>
              </a:ext>
            </a:extLst>
          </p:cNvPr>
          <p:cNvSpPr>
            <a:spLocks noGrp="1"/>
          </p:cNvSpPr>
          <p:nvPr>
            <p:ph type="title"/>
          </p:nvPr>
        </p:nvSpPr>
        <p:spPr>
          <a:xfrm>
            <a:off x="6696186" y="909637"/>
            <a:ext cx="4800600" cy="1307592"/>
          </a:xfrm>
        </p:spPr>
        <p:txBody>
          <a:bodyPr>
            <a:normAutofit/>
          </a:bodyPr>
          <a:lstStyle/>
          <a:p>
            <a:pPr>
              <a:lnSpc>
                <a:spcPct val="90000"/>
              </a:lnSpc>
            </a:pPr>
            <a:r>
              <a:rPr lang="en-GB" sz="2800"/>
              <a:t>Case study – city library digital transformation (1)</a:t>
            </a:r>
          </a:p>
        </p:txBody>
      </p:sp>
      <p:pic>
        <p:nvPicPr>
          <p:cNvPr id="5" name="Picture 4" descr="Abstract blurred public library with bookshelves">
            <a:extLst>
              <a:ext uri="{FF2B5EF4-FFF2-40B4-BE49-F238E27FC236}">
                <a16:creationId xmlns:a16="http://schemas.microsoft.com/office/drawing/2014/main" id="{32CCA70A-B287-52B7-2FE7-5B514D3B5E09}"/>
              </a:ext>
            </a:extLst>
          </p:cNvPr>
          <p:cNvPicPr>
            <a:picLocks noChangeAspect="1"/>
          </p:cNvPicPr>
          <p:nvPr/>
        </p:nvPicPr>
        <p:blipFill>
          <a:blip r:embed="rId3"/>
          <a:srcRect l="9415" r="31755" b="-1"/>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550735-EAC9-3A99-27E7-F00985044163}"/>
              </a:ext>
            </a:extLst>
          </p:cNvPr>
          <p:cNvSpPr>
            <a:spLocks noGrp="1"/>
          </p:cNvSpPr>
          <p:nvPr>
            <p:ph idx="1"/>
          </p:nvPr>
        </p:nvSpPr>
        <p:spPr>
          <a:xfrm>
            <a:off x="6696186" y="2221992"/>
            <a:ext cx="4800600" cy="3739896"/>
          </a:xfrm>
        </p:spPr>
        <p:txBody>
          <a:bodyPr>
            <a:normAutofit/>
          </a:bodyPr>
          <a:lstStyle/>
          <a:p>
            <a:pPr marL="0" indent="0">
              <a:lnSpc>
                <a:spcPct val="100000"/>
              </a:lnSpc>
              <a:buNone/>
            </a:pPr>
            <a:r>
              <a:rPr lang="en-GB" sz="1300" b="0" i="0">
                <a:effectLst/>
                <a:latin typeface="fkGroteskNeue"/>
              </a:rPr>
              <a:t>The Central City Library launched a project to digitise its entire collection and introduce an online lending platform. The goals were to increase accessibility for the community, preserve rare materials, and modernise library services within a one-year timeframe.</a:t>
            </a:r>
          </a:p>
          <a:p>
            <a:pPr>
              <a:lnSpc>
                <a:spcPct val="100000"/>
              </a:lnSpc>
            </a:pPr>
            <a:r>
              <a:rPr lang="en-GB" sz="1300" b="0" i="0">
                <a:effectLst/>
                <a:latin typeface="fkGroteskNeue"/>
              </a:rPr>
              <a:t>Challenges included: </a:t>
            </a:r>
          </a:p>
          <a:p>
            <a:pPr lvl="1">
              <a:lnSpc>
                <a:spcPct val="100000"/>
              </a:lnSpc>
            </a:pPr>
            <a:r>
              <a:rPr lang="en-GB" sz="1300" b="0" i="0">
                <a:effectLst/>
                <a:latin typeface="fkGroteskNeue"/>
              </a:rPr>
              <a:t>Cataloguing and scanning over 200,000 physical items, including fragile and rare books.</a:t>
            </a:r>
          </a:p>
          <a:p>
            <a:pPr lvl="1">
              <a:lnSpc>
                <a:spcPct val="100000"/>
              </a:lnSpc>
            </a:pPr>
            <a:r>
              <a:rPr lang="en-GB" sz="1300" b="0" i="0">
                <a:effectLst/>
                <a:latin typeface="fkGroteskNeue"/>
              </a:rPr>
              <a:t>Training staff and educating patrons on new digital tools.</a:t>
            </a:r>
          </a:p>
          <a:p>
            <a:pPr lvl="1">
              <a:lnSpc>
                <a:spcPct val="100000"/>
              </a:lnSpc>
            </a:pPr>
            <a:r>
              <a:rPr lang="en-GB" sz="1300" b="0" i="0">
                <a:effectLst/>
                <a:latin typeface="fkGroteskNeue"/>
              </a:rPr>
              <a:t>Ensuring data security and system reliability.</a:t>
            </a:r>
          </a:p>
          <a:p>
            <a:pPr lvl="1">
              <a:lnSpc>
                <a:spcPct val="100000"/>
              </a:lnSpc>
            </a:pPr>
            <a:r>
              <a:rPr lang="en-GB" sz="1300" b="0" i="0">
                <a:effectLst/>
                <a:latin typeface="fkGroteskNeue"/>
              </a:rPr>
              <a:t>Coordinating with multiple vendors for hardware, software, and cloud services.</a:t>
            </a:r>
          </a:p>
          <a:p>
            <a:pPr lvl="1">
              <a:lnSpc>
                <a:spcPct val="100000"/>
              </a:lnSpc>
            </a:pPr>
            <a:r>
              <a:rPr lang="en-GB" sz="1300" b="0" i="0">
                <a:effectLst/>
                <a:latin typeface="fkGroteskNeue"/>
              </a:rPr>
              <a:t>Maintaining uninterrupted access to library resources during the transition.</a:t>
            </a:r>
          </a:p>
          <a:p>
            <a:pPr>
              <a:lnSpc>
                <a:spcPct val="100000"/>
              </a:lnSpc>
            </a:pPr>
            <a:endParaRPr lang="en-GB" sz="130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672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603A3A-B40A-F559-ABA2-C09587069DC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75083-25D1-49D6-4A0D-64B8B2715945}"/>
              </a:ext>
            </a:extLst>
          </p:cNvPr>
          <p:cNvSpPr>
            <a:spLocks noGrp="1"/>
          </p:cNvSpPr>
          <p:nvPr>
            <p:ph type="title"/>
          </p:nvPr>
        </p:nvSpPr>
        <p:spPr>
          <a:xfrm>
            <a:off x="5248656" y="914400"/>
            <a:ext cx="6236208" cy="1307592"/>
          </a:xfrm>
        </p:spPr>
        <p:txBody>
          <a:bodyPr>
            <a:normAutofit/>
          </a:bodyPr>
          <a:lstStyle/>
          <a:p>
            <a:pPr>
              <a:lnSpc>
                <a:spcPct val="90000"/>
              </a:lnSpc>
            </a:pPr>
            <a:r>
              <a:rPr lang="en-GB" sz="3400"/>
              <a:t>Case study – city library digital transformation (2)</a:t>
            </a:r>
          </a:p>
        </p:txBody>
      </p:sp>
      <p:pic>
        <p:nvPicPr>
          <p:cNvPr id="5" name="Picture 4" descr="Person writing on a notepad">
            <a:extLst>
              <a:ext uri="{FF2B5EF4-FFF2-40B4-BE49-F238E27FC236}">
                <a16:creationId xmlns:a16="http://schemas.microsoft.com/office/drawing/2014/main" id="{428BFA7D-1DDC-3FF7-0256-4044714F14BC}"/>
              </a:ext>
            </a:extLst>
          </p:cNvPr>
          <p:cNvPicPr>
            <a:picLocks noChangeAspect="1"/>
          </p:cNvPicPr>
          <p:nvPr/>
        </p:nvPicPr>
        <p:blipFill>
          <a:blip r:embed="rId3"/>
          <a:srcRect l="26747" r="19363"/>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FFD512-D6BA-D88E-047D-5FF1B628C2AC}"/>
              </a:ext>
            </a:extLst>
          </p:cNvPr>
          <p:cNvSpPr>
            <a:spLocks noGrp="1"/>
          </p:cNvSpPr>
          <p:nvPr>
            <p:ph idx="1"/>
          </p:nvPr>
        </p:nvSpPr>
        <p:spPr>
          <a:xfrm>
            <a:off x="5248656" y="2221992"/>
            <a:ext cx="6236208" cy="3941064"/>
          </a:xfrm>
        </p:spPr>
        <p:txBody>
          <a:bodyPr>
            <a:normAutofit/>
          </a:bodyPr>
          <a:lstStyle/>
          <a:p>
            <a:pPr>
              <a:lnSpc>
                <a:spcPct val="100000"/>
              </a:lnSpc>
              <a:buNone/>
            </a:pPr>
            <a:r>
              <a:rPr lang="en-GB" sz="1000" b="0" i="0" dirty="0">
                <a:effectLst/>
                <a:latin typeface="fkGroteskNeue"/>
              </a:rPr>
              <a:t>Project Management Approach:</a:t>
            </a:r>
          </a:p>
          <a:p>
            <a:pPr>
              <a:lnSpc>
                <a:spcPct val="100000"/>
              </a:lnSpc>
              <a:buFont typeface="Arial" panose="020B0604020202020204" pitchFamily="34" charset="0"/>
              <a:buChar char="•"/>
            </a:pPr>
            <a:r>
              <a:rPr lang="en-GB" sz="1000" b="0" i="0" dirty="0">
                <a:effectLst/>
                <a:latin typeface="fkGroteskNeue"/>
              </a:rPr>
              <a:t>Detailed Project Plan: A comprehensive timeline was developed using Gantt charts, mapping each phase—inventory, scanning, platform development, testing, and launch.</a:t>
            </a:r>
          </a:p>
          <a:p>
            <a:pPr>
              <a:lnSpc>
                <a:spcPct val="100000"/>
              </a:lnSpc>
              <a:buFont typeface="Arial" panose="020B0604020202020204" pitchFamily="34" charset="0"/>
              <a:buChar char="•"/>
            </a:pPr>
            <a:r>
              <a:rPr lang="en-GB" sz="1000" b="0" i="0" dirty="0">
                <a:effectLst/>
                <a:latin typeface="fkGroteskNeue"/>
              </a:rPr>
              <a:t>Stakeholder Engagement: Regular workshops and feedback sessions were held with staff, patrons, and local schools to ensure the platform met community needs.</a:t>
            </a:r>
          </a:p>
          <a:p>
            <a:pPr>
              <a:lnSpc>
                <a:spcPct val="100000"/>
              </a:lnSpc>
              <a:buFont typeface="Arial" panose="020B0604020202020204" pitchFamily="34" charset="0"/>
              <a:buChar char="•"/>
            </a:pPr>
            <a:r>
              <a:rPr lang="en-GB" sz="1000" b="0" i="0" dirty="0">
                <a:effectLst/>
                <a:latin typeface="fkGroteskNeue"/>
              </a:rPr>
              <a:t>Agile Methodology: The digital platform was developed in iterative sprints, allowing for continuous testing and improvement based on user feedback.</a:t>
            </a:r>
          </a:p>
          <a:p>
            <a:pPr>
              <a:lnSpc>
                <a:spcPct val="100000"/>
              </a:lnSpc>
              <a:buFont typeface="Arial" panose="020B0604020202020204" pitchFamily="34" charset="0"/>
              <a:buChar char="•"/>
            </a:pPr>
            <a:r>
              <a:rPr lang="en-GB" sz="1000" b="0" i="0" dirty="0">
                <a:effectLst/>
                <a:latin typeface="fkGroteskNeue"/>
              </a:rPr>
              <a:t>Risk Management: A risk register identified potential issues such as data loss, delays in scanning, or vendor setbacks, with contingency plans for each.</a:t>
            </a:r>
          </a:p>
          <a:p>
            <a:pPr>
              <a:lnSpc>
                <a:spcPct val="100000"/>
              </a:lnSpc>
              <a:buFont typeface="Arial" panose="020B0604020202020204" pitchFamily="34" charset="0"/>
              <a:buChar char="•"/>
            </a:pPr>
            <a:r>
              <a:rPr lang="en-GB" sz="1000" b="0" i="0" dirty="0">
                <a:effectLst/>
                <a:latin typeface="fkGroteskNeue"/>
              </a:rPr>
              <a:t>Training and Communication: Staff received hands-on training, and a communication plan kept the public informed about progress and upcoming changes.</a:t>
            </a:r>
          </a:p>
          <a:p>
            <a:pPr>
              <a:lnSpc>
                <a:spcPct val="100000"/>
              </a:lnSpc>
              <a:buNone/>
            </a:pPr>
            <a:r>
              <a:rPr lang="en-GB" sz="1000" b="0" i="0" dirty="0">
                <a:effectLst/>
                <a:latin typeface="fkGroteskNeue"/>
              </a:rPr>
              <a:t>Outcomes:</a:t>
            </a:r>
          </a:p>
          <a:p>
            <a:pPr>
              <a:lnSpc>
                <a:spcPct val="100000"/>
              </a:lnSpc>
              <a:buFont typeface="Arial" panose="020B0604020202020204" pitchFamily="34" charset="0"/>
              <a:buChar char="•"/>
            </a:pPr>
            <a:r>
              <a:rPr lang="en-GB" sz="1000" b="0" i="0" dirty="0">
                <a:effectLst/>
                <a:latin typeface="fkGroteskNeue"/>
              </a:rPr>
              <a:t>The digital collection was completed ahead of schedule, with 98% of materials successfully digitised.</a:t>
            </a:r>
          </a:p>
          <a:p>
            <a:pPr>
              <a:lnSpc>
                <a:spcPct val="100000"/>
              </a:lnSpc>
              <a:buFont typeface="Arial" panose="020B0604020202020204" pitchFamily="34" charset="0"/>
              <a:buChar char="•"/>
            </a:pPr>
            <a:r>
              <a:rPr lang="en-GB" sz="1000" b="0" i="0" dirty="0">
                <a:effectLst/>
                <a:latin typeface="fkGroteskNeue"/>
              </a:rPr>
              <a:t>The online lending platform launched smoothly, with over 10,000 users registering in the first month.</a:t>
            </a:r>
          </a:p>
          <a:p>
            <a:pPr>
              <a:lnSpc>
                <a:spcPct val="100000"/>
              </a:lnSpc>
              <a:buFont typeface="Arial" panose="020B0604020202020204" pitchFamily="34" charset="0"/>
              <a:buChar char="•"/>
            </a:pPr>
            <a:r>
              <a:rPr lang="en-GB" sz="1000" b="0" i="0" dirty="0">
                <a:effectLst/>
                <a:latin typeface="fkGroteskNeue"/>
              </a:rPr>
              <a:t>Staff and patron satisfaction increased due to improved access and modernised services.</a:t>
            </a:r>
          </a:p>
          <a:p>
            <a:pPr>
              <a:lnSpc>
                <a:spcPct val="100000"/>
              </a:lnSpc>
              <a:buFont typeface="Arial" panose="020B0604020202020204" pitchFamily="34" charset="0"/>
              <a:buChar char="•"/>
            </a:pPr>
            <a:r>
              <a:rPr lang="en-GB" sz="1000" b="0" i="0" dirty="0">
                <a:effectLst/>
                <a:latin typeface="fkGroteskNeue"/>
              </a:rPr>
              <a:t>The project set a new standard for digital initiatives in the city’s public sector.</a:t>
            </a:r>
          </a:p>
          <a:p>
            <a:pPr>
              <a:lnSpc>
                <a:spcPct val="100000"/>
              </a:lnSpc>
            </a:pPr>
            <a:endParaRPr lang="en-GB" sz="1000" dirty="0"/>
          </a:p>
        </p:txBody>
      </p:sp>
    </p:spTree>
    <p:extLst>
      <p:ext uri="{BB962C8B-B14F-4D97-AF65-F5344CB8AC3E}">
        <p14:creationId xmlns:p14="http://schemas.microsoft.com/office/powerpoint/2010/main" val="3456501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B175E4-DE4B-BA16-DD67-0A5CE8F0642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BDF66-58FF-E05D-3F96-3FDE8E78476B}"/>
              </a:ext>
            </a:extLst>
          </p:cNvPr>
          <p:cNvSpPr>
            <a:spLocks noGrp="1"/>
          </p:cNvSpPr>
          <p:nvPr>
            <p:ph type="title"/>
          </p:nvPr>
        </p:nvSpPr>
        <p:spPr>
          <a:xfrm>
            <a:off x="704088" y="914400"/>
            <a:ext cx="5195889" cy="1316736"/>
          </a:xfrm>
        </p:spPr>
        <p:txBody>
          <a:bodyPr>
            <a:normAutofit/>
          </a:bodyPr>
          <a:lstStyle/>
          <a:p>
            <a:pPr>
              <a:lnSpc>
                <a:spcPct val="90000"/>
              </a:lnSpc>
            </a:pPr>
            <a:r>
              <a:rPr lang="en-GB" sz="2800"/>
              <a:t>Case study – city library digital transformation - questions</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5BC007-CF3B-3536-449F-F73863B84965}"/>
              </a:ext>
            </a:extLst>
          </p:cNvPr>
          <p:cNvSpPr>
            <a:spLocks noGrp="1"/>
          </p:cNvSpPr>
          <p:nvPr>
            <p:ph idx="1"/>
          </p:nvPr>
        </p:nvSpPr>
        <p:spPr>
          <a:xfrm>
            <a:off x="704088" y="2231136"/>
            <a:ext cx="5195889" cy="3931920"/>
          </a:xfrm>
        </p:spPr>
        <p:txBody>
          <a:bodyPr>
            <a:normAutofit/>
          </a:bodyPr>
          <a:lstStyle/>
          <a:p>
            <a:pPr>
              <a:lnSpc>
                <a:spcPct val="100000"/>
              </a:lnSpc>
            </a:pPr>
            <a:r>
              <a:rPr lang="en-GB" sz="1500" b="0" i="0">
                <a:effectLst/>
                <a:latin typeface="fkGroteskNeue"/>
              </a:rPr>
              <a:t>Consider the following questions in group </a:t>
            </a:r>
            <a:r>
              <a:rPr lang="en-GB" sz="1500">
                <a:latin typeface="fkGroteskNeue"/>
              </a:rPr>
              <a:t>or pairs:</a:t>
            </a:r>
          </a:p>
          <a:p>
            <a:pPr lvl="1">
              <a:lnSpc>
                <a:spcPct val="100000"/>
              </a:lnSpc>
            </a:pPr>
            <a:r>
              <a:rPr lang="en-GB" sz="1500" b="0" i="0">
                <a:effectLst/>
                <a:latin typeface="fkGroteskNeue"/>
              </a:rPr>
              <a:t>How did using Agile and working in small steps help the library deal with the challenges of digitising its collection and meeting everyone’s needs? </a:t>
            </a:r>
          </a:p>
          <a:p>
            <a:pPr lvl="1">
              <a:lnSpc>
                <a:spcPct val="100000"/>
              </a:lnSpc>
            </a:pPr>
            <a:r>
              <a:rPr lang="en-GB" sz="1500" b="0" i="0">
                <a:effectLst/>
                <a:latin typeface="fkGroteskNeue"/>
              </a:rPr>
              <a:t>How well did the project handle risks like keeping data safe, working with different vendors, and making sure library resources stayed available? Are there any other risks they might have missed?</a:t>
            </a:r>
          </a:p>
          <a:p>
            <a:pPr lvl="1">
              <a:lnSpc>
                <a:spcPct val="100000"/>
              </a:lnSpc>
            </a:pPr>
            <a:r>
              <a:rPr lang="en-GB" sz="1500" b="0" i="0">
                <a:effectLst/>
                <a:latin typeface="fkGroteskNeue"/>
              </a:rPr>
              <a:t>Why was it important to involve and communicate with staff, patrons, and schools during the project? What could have gone wrong if their opinions were ignored or not managed well?</a:t>
            </a:r>
          </a:p>
          <a:p>
            <a:pPr>
              <a:lnSpc>
                <a:spcPct val="100000"/>
              </a:lnSpc>
            </a:pPr>
            <a:endParaRPr lang="en-GB" sz="1500" b="0" i="0">
              <a:effectLst/>
              <a:latin typeface="fkGroteskNeue"/>
            </a:endParaRPr>
          </a:p>
          <a:p>
            <a:pPr marL="0" indent="0">
              <a:lnSpc>
                <a:spcPct val="100000"/>
              </a:lnSpc>
              <a:buNone/>
            </a:pPr>
            <a:endParaRPr lang="en-GB" sz="1500" b="0" i="0">
              <a:effectLst/>
              <a:latin typeface="fkGroteskNeue"/>
            </a:endParaRPr>
          </a:p>
          <a:p>
            <a:pPr>
              <a:lnSpc>
                <a:spcPct val="100000"/>
              </a:lnSpc>
            </a:pPr>
            <a:endParaRPr lang="en-GB" sz="1500" b="0" i="0">
              <a:effectLst/>
              <a:latin typeface="fkGroteskNeue"/>
            </a:endParaRPr>
          </a:p>
          <a:p>
            <a:pPr>
              <a:lnSpc>
                <a:spcPct val="100000"/>
              </a:lnSpc>
            </a:pPr>
            <a:endParaRPr lang="en-GB" sz="1500"/>
          </a:p>
        </p:txBody>
      </p:sp>
      <p:pic>
        <p:nvPicPr>
          <p:cNvPr id="5" name="Picture 4" descr="Abstract blurred public library with bookshelves">
            <a:extLst>
              <a:ext uri="{FF2B5EF4-FFF2-40B4-BE49-F238E27FC236}">
                <a16:creationId xmlns:a16="http://schemas.microsoft.com/office/drawing/2014/main" id="{0ECE7862-5098-5B4A-EEFD-080B86993BDE}"/>
              </a:ext>
            </a:extLst>
          </p:cNvPr>
          <p:cNvPicPr>
            <a:picLocks noChangeAspect="1"/>
          </p:cNvPicPr>
          <p:nvPr/>
        </p:nvPicPr>
        <p:blipFill>
          <a:blip r:embed="rId3"/>
          <a:srcRect l="10744" r="33083" b="-2"/>
          <a:stretch>
            <a:fillRect/>
          </a:stretch>
        </p:blipFill>
        <p:spPr>
          <a:xfrm>
            <a:off x="6420752" y="-1"/>
            <a:ext cx="5771248" cy="6857999"/>
          </a:xfrm>
          <a:prstGeom prst="rect">
            <a:avLst/>
          </a:prstGeom>
        </p:spPr>
      </p:pic>
    </p:spTree>
    <p:extLst>
      <p:ext uri="{BB962C8B-B14F-4D97-AF65-F5344CB8AC3E}">
        <p14:creationId xmlns:p14="http://schemas.microsoft.com/office/powerpoint/2010/main" val="130798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8344E-5411-77C5-177B-776AD44BF16F}"/>
              </a:ext>
            </a:extLst>
          </p:cNvPr>
          <p:cNvSpPr>
            <a:spLocks noGrp="1"/>
          </p:cNvSpPr>
          <p:nvPr>
            <p:ph type="title"/>
          </p:nvPr>
        </p:nvSpPr>
        <p:spPr>
          <a:xfrm>
            <a:off x="704088" y="914400"/>
            <a:ext cx="3724528" cy="3670298"/>
          </a:xfrm>
        </p:spPr>
        <p:txBody>
          <a:bodyPr>
            <a:normAutofit/>
          </a:bodyPr>
          <a:lstStyle/>
          <a:p>
            <a:r>
              <a:rPr lang="en-GB">
                <a:solidFill>
                  <a:schemeClr val="bg1"/>
                </a:solidFill>
              </a:rPr>
              <a:t>Presentation skills</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34C73CF-F9F1-3976-CE45-DC19E850B1D3}"/>
              </a:ext>
            </a:extLst>
          </p:cNvPr>
          <p:cNvGraphicFramePr>
            <a:graphicFrameLocks noGrp="1"/>
          </p:cNvGraphicFramePr>
          <p:nvPr>
            <p:ph idx="1"/>
            <p:extLst>
              <p:ext uri="{D42A27DB-BD31-4B8C-83A1-F6EECF244321}">
                <p14:modId xmlns:p14="http://schemas.microsoft.com/office/powerpoint/2010/main" val="4103576690"/>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8439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87139-851A-3B0A-D098-CA248A251AC4}"/>
              </a:ext>
            </a:extLst>
          </p:cNvPr>
          <p:cNvSpPr>
            <a:spLocks noGrp="1"/>
          </p:cNvSpPr>
          <p:nvPr>
            <p:ph type="title"/>
          </p:nvPr>
        </p:nvSpPr>
        <p:spPr>
          <a:xfrm>
            <a:off x="704087" y="609601"/>
            <a:ext cx="2521714" cy="4488878"/>
          </a:xfrm>
        </p:spPr>
        <p:txBody>
          <a:bodyPr>
            <a:normAutofit/>
          </a:bodyPr>
          <a:lstStyle/>
          <a:p>
            <a:r>
              <a:rPr lang="en-GB" sz="3200"/>
              <a:t>Common pitfalls </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C6E351-D59E-1B0D-5008-4558F6E33D49}"/>
              </a:ext>
            </a:extLst>
          </p:cNvPr>
          <p:cNvGraphicFramePr>
            <a:graphicFrameLocks noGrp="1"/>
          </p:cNvGraphicFramePr>
          <p:nvPr>
            <p:ph idx="1"/>
            <p:extLst>
              <p:ext uri="{D42A27DB-BD31-4B8C-83A1-F6EECF244321}">
                <p14:modId xmlns:p14="http://schemas.microsoft.com/office/powerpoint/2010/main" val="5011330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0197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BA5D6E-B7D8-CDDA-922B-8FBAB6967CC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8260F-82EA-B933-06C9-B55B8125808D}"/>
              </a:ext>
            </a:extLst>
          </p:cNvPr>
          <p:cNvSpPr>
            <a:spLocks noGrp="1"/>
          </p:cNvSpPr>
          <p:nvPr>
            <p:ph type="title"/>
          </p:nvPr>
        </p:nvSpPr>
        <p:spPr>
          <a:xfrm>
            <a:off x="704088" y="914400"/>
            <a:ext cx="3914776" cy="3977269"/>
          </a:xfrm>
        </p:spPr>
        <p:txBody>
          <a:bodyPr>
            <a:normAutofit/>
          </a:bodyPr>
          <a:lstStyle/>
          <a:p>
            <a:r>
              <a:rPr lang="en-GB"/>
              <a:t>What next?</a:t>
            </a:r>
            <a:endParaRPr lang="en-GB" dirty="0"/>
          </a:p>
        </p:txBody>
      </p:sp>
      <p:cxnSp>
        <p:nvCxnSpPr>
          <p:cNvPr id="16" name="Straight Connector 15">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6478CD21-8D34-2DB9-71E5-20ABA9FE1B40}"/>
              </a:ext>
            </a:extLst>
          </p:cNvPr>
          <p:cNvGraphicFramePr>
            <a:graphicFrameLocks noGrp="1"/>
          </p:cNvGraphicFramePr>
          <p:nvPr>
            <p:ph idx="1"/>
            <p:extLst>
              <p:ext uri="{D42A27DB-BD31-4B8C-83A1-F6EECF244321}">
                <p14:modId xmlns:p14="http://schemas.microsoft.com/office/powerpoint/2010/main" val="222434710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184005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1614</Words>
  <Application>Microsoft Office PowerPoint</Application>
  <PresentationFormat>Widescreen</PresentationFormat>
  <Paragraphs>165</Paragraphs>
  <Slides>17</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fkGroteskNeue</vt:lpstr>
      <vt:lpstr>Aptos</vt:lpstr>
      <vt:lpstr>Arial</vt:lpstr>
      <vt:lpstr>Calisto MT</vt:lpstr>
      <vt:lpstr>Courier New</vt:lpstr>
      <vt:lpstr>Univers Condensed</vt:lpstr>
      <vt:lpstr>ChronicleVTI</vt:lpstr>
      <vt:lpstr>Managing projects in the organisation</vt:lpstr>
      <vt:lpstr>Module learning outcomes</vt:lpstr>
      <vt:lpstr>Agenda for today</vt:lpstr>
      <vt:lpstr>GANTT CHART</vt:lpstr>
      <vt:lpstr>Quad Charts</vt:lpstr>
      <vt:lpstr> agile (flexible and collaborative)</vt:lpstr>
      <vt:lpstr>Kanban</vt:lpstr>
      <vt:lpstr>stakeholder analysis</vt:lpstr>
      <vt:lpstr>Project management tools and techniques</vt:lpstr>
      <vt:lpstr>Other Key considerations</vt:lpstr>
      <vt:lpstr>Benefits of the effective project management</vt:lpstr>
      <vt:lpstr>Case study – city library digital transformation (1)</vt:lpstr>
      <vt:lpstr>Case study – city library digital transformation (2)</vt:lpstr>
      <vt:lpstr>Case study – city library digital transformation - questions</vt:lpstr>
      <vt:lpstr>Presentation skills</vt:lpstr>
      <vt:lpstr>Common pitfalls </vt:lpstr>
      <vt:lpstr>What next?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Rhiannon Akers</cp:lastModifiedBy>
  <cp:revision>1</cp:revision>
  <dcterms:created xsi:type="dcterms:W3CDTF">2025-07-01T19:38:23Z</dcterms:created>
  <dcterms:modified xsi:type="dcterms:W3CDTF">2025-07-01T21:09:19Z</dcterms:modified>
</cp:coreProperties>
</file>