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D258F4-1D53-485F-B0F5-A69AB4CBFDCE}" v="31" dt="2025-09-26T17:54:04.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1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yer sultana" userId="82309f8c72266555" providerId="LiveId" clId="{DD2FB938-905D-4C4B-AF65-8EFB9AF4604B}"/>
    <pc:docChg chg="undo custSel modSld">
      <pc:chgData name="neayer sultana" userId="82309f8c72266555" providerId="LiveId" clId="{DD2FB938-905D-4C4B-AF65-8EFB9AF4604B}" dt="2025-09-26T18:38:00.637" v="3008" actId="20577"/>
      <pc:docMkLst>
        <pc:docMk/>
      </pc:docMkLst>
      <pc:sldChg chg="addSp delSp modSp mod setBg modNotesTx">
        <pc:chgData name="neayer sultana" userId="82309f8c72266555" providerId="LiveId" clId="{DD2FB938-905D-4C4B-AF65-8EFB9AF4604B}" dt="2025-09-26T18:29:07.981" v="941" actId="20577"/>
        <pc:sldMkLst>
          <pc:docMk/>
          <pc:sldMk cId="2032324559" sldId="256"/>
        </pc:sldMkLst>
        <pc:spChg chg="mod">
          <ac:chgData name="neayer sultana" userId="82309f8c72266555" providerId="LiveId" clId="{DD2FB938-905D-4C4B-AF65-8EFB9AF4604B}" dt="2025-09-26T17:49:22.440" v="782" actId="26606"/>
          <ac:spMkLst>
            <pc:docMk/>
            <pc:sldMk cId="2032324559" sldId="256"/>
            <ac:spMk id="2" creationId="{7D127B15-E6F8-CE0C-2660-1E139A67E0F5}"/>
          </ac:spMkLst>
        </pc:spChg>
        <pc:spChg chg="mod">
          <ac:chgData name="neayer sultana" userId="82309f8c72266555" providerId="LiveId" clId="{DD2FB938-905D-4C4B-AF65-8EFB9AF4604B}" dt="2025-09-26T17:55:45.726" v="829" actId="26606"/>
          <ac:spMkLst>
            <pc:docMk/>
            <pc:sldMk cId="2032324559" sldId="256"/>
            <ac:spMk id="3" creationId="{6E13B220-24F1-04CC-0AF5-9AEF6060BE90}"/>
          </ac:spMkLst>
        </pc:spChg>
        <pc:spChg chg="add del">
          <ac:chgData name="neayer sultana" userId="82309f8c72266555" providerId="LiveId" clId="{DD2FB938-905D-4C4B-AF65-8EFB9AF4604B}" dt="2025-09-26T17:49:22.433" v="781" actId="26606"/>
          <ac:spMkLst>
            <pc:docMk/>
            <pc:sldMk cId="2032324559" sldId="256"/>
            <ac:spMk id="8" creationId="{489B7BFD-8F45-4093-AD9C-91B15B0503D9}"/>
          </ac:spMkLst>
        </pc:spChg>
        <pc:spChg chg="add del">
          <ac:chgData name="neayer sultana" userId="82309f8c72266555" providerId="LiveId" clId="{DD2FB938-905D-4C4B-AF65-8EFB9AF4604B}" dt="2025-09-26T17:49:22.433" v="781" actId="26606"/>
          <ac:spMkLst>
            <pc:docMk/>
            <pc:sldMk cId="2032324559" sldId="256"/>
            <ac:spMk id="14" creationId="{FDDE3270-A872-4E10-80BC-B93D6F0E3F66}"/>
          </ac:spMkLst>
        </pc:spChg>
        <pc:spChg chg="add del">
          <ac:chgData name="neayer sultana" userId="82309f8c72266555" providerId="LiveId" clId="{DD2FB938-905D-4C4B-AF65-8EFB9AF4604B}" dt="2025-09-26T17:49:22.433" v="781" actId="26606"/>
          <ac:spMkLst>
            <pc:docMk/>
            <pc:sldMk cId="2032324559" sldId="256"/>
            <ac:spMk id="16" creationId="{3B6E5F32-B5B2-45E3-9C18-BBC9005C4CFC}"/>
          </ac:spMkLst>
        </pc:spChg>
        <pc:spChg chg="add del">
          <ac:chgData name="neayer sultana" userId="82309f8c72266555" providerId="LiveId" clId="{DD2FB938-905D-4C4B-AF65-8EFB9AF4604B}" dt="2025-09-26T17:49:22.433" v="781" actId="26606"/>
          <ac:spMkLst>
            <pc:docMk/>
            <pc:sldMk cId="2032324559" sldId="256"/>
            <ac:spMk id="18" creationId="{9545E68B-E61B-4EAE-9672-3A52AEC2B81A}"/>
          </ac:spMkLst>
        </pc:spChg>
        <pc:spChg chg="add del">
          <ac:chgData name="neayer sultana" userId="82309f8c72266555" providerId="LiveId" clId="{DD2FB938-905D-4C4B-AF65-8EFB9AF4604B}" dt="2025-09-26T17:49:22.433" v="781" actId="26606"/>
          <ac:spMkLst>
            <pc:docMk/>
            <pc:sldMk cId="2032324559" sldId="256"/>
            <ac:spMk id="20" creationId="{63DD1BD1-81FE-4F15-A934-E9AE94AE94DD}"/>
          </ac:spMkLst>
        </pc:spChg>
        <pc:spChg chg="add del">
          <ac:chgData name="neayer sultana" userId="82309f8c72266555" providerId="LiveId" clId="{DD2FB938-905D-4C4B-AF65-8EFB9AF4604B}" dt="2025-09-26T17:49:22.433" v="781" actId="26606"/>
          <ac:spMkLst>
            <pc:docMk/>
            <pc:sldMk cId="2032324559" sldId="256"/>
            <ac:spMk id="22" creationId="{120AB9A0-C0C4-43DA-9A34-FA3A4079D67E}"/>
          </ac:spMkLst>
        </pc:spChg>
        <pc:spChg chg="add del">
          <ac:chgData name="neayer sultana" userId="82309f8c72266555" providerId="LiveId" clId="{DD2FB938-905D-4C4B-AF65-8EFB9AF4604B}" dt="2025-09-26T17:49:22.433" v="781" actId="26606"/>
          <ac:spMkLst>
            <pc:docMk/>
            <pc:sldMk cId="2032324559" sldId="256"/>
            <ac:spMk id="24" creationId="{98815DD1-EC9D-4BE1-846B-8BEF57D39839}"/>
          </ac:spMkLst>
        </pc:spChg>
        <pc:spChg chg="add del">
          <ac:chgData name="neayer sultana" userId="82309f8c72266555" providerId="LiveId" clId="{DD2FB938-905D-4C4B-AF65-8EFB9AF4604B}" dt="2025-09-26T17:49:22.433" v="781" actId="26606"/>
          <ac:spMkLst>
            <pc:docMk/>
            <pc:sldMk cId="2032324559" sldId="256"/>
            <ac:spMk id="26" creationId="{CB78D2B9-C9C4-4A37-A12C-A09FC11581E7}"/>
          </ac:spMkLst>
        </pc:spChg>
        <pc:spChg chg="add del">
          <ac:chgData name="neayer sultana" userId="82309f8c72266555" providerId="LiveId" clId="{DD2FB938-905D-4C4B-AF65-8EFB9AF4604B}" dt="2025-09-26T17:55:45.726" v="829" actId="26606"/>
          <ac:spMkLst>
            <pc:docMk/>
            <pc:sldMk cId="2032324559" sldId="256"/>
            <ac:spMk id="43" creationId="{EFA9B6C6-A247-48A8-9A1C-1E36FA9456B5}"/>
          </ac:spMkLst>
        </pc:spChg>
        <pc:spChg chg="add del">
          <ac:chgData name="neayer sultana" userId="82309f8c72266555" providerId="LiveId" clId="{DD2FB938-905D-4C4B-AF65-8EFB9AF4604B}" dt="2025-09-26T17:55:45.726" v="829" actId="26606"/>
          <ac:spMkLst>
            <pc:docMk/>
            <pc:sldMk cId="2032324559" sldId="256"/>
            <ac:spMk id="44" creationId="{C5CB530E-515E-412C-9DF1-5F8FFBD6F383}"/>
          </ac:spMkLst>
        </pc:spChg>
        <pc:spChg chg="add del">
          <ac:chgData name="neayer sultana" userId="82309f8c72266555" providerId="LiveId" clId="{DD2FB938-905D-4C4B-AF65-8EFB9AF4604B}" dt="2025-09-26T17:55:45.726" v="829" actId="26606"/>
          <ac:spMkLst>
            <pc:docMk/>
            <pc:sldMk cId="2032324559" sldId="256"/>
            <ac:spMk id="45" creationId="{712D4376-A578-4FF1-94FC-245E7A6A489F}"/>
          </ac:spMkLst>
        </pc:spChg>
        <pc:spChg chg="add del">
          <ac:chgData name="neayer sultana" userId="82309f8c72266555" providerId="LiveId" clId="{DD2FB938-905D-4C4B-AF65-8EFB9AF4604B}" dt="2025-09-26T17:55:45.726" v="829" actId="26606"/>
          <ac:spMkLst>
            <pc:docMk/>
            <pc:sldMk cId="2032324559" sldId="256"/>
            <ac:spMk id="46" creationId="{AEA7509D-F04F-40CB-A0B3-EEF16499CC9F}"/>
          </ac:spMkLst>
        </pc:spChg>
        <pc:spChg chg="add">
          <ac:chgData name="neayer sultana" userId="82309f8c72266555" providerId="LiveId" clId="{DD2FB938-905D-4C4B-AF65-8EFB9AF4604B}" dt="2025-09-26T17:55:45.726" v="829" actId="26606"/>
          <ac:spMkLst>
            <pc:docMk/>
            <pc:sldMk cId="2032324559" sldId="256"/>
            <ac:spMk id="52" creationId="{6F5A5072-7B47-4D32-B52A-4EBBF590B8A5}"/>
          </ac:spMkLst>
        </pc:spChg>
        <pc:spChg chg="add">
          <ac:chgData name="neayer sultana" userId="82309f8c72266555" providerId="LiveId" clId="{DD2FB938-905D-4C4B-AF65-8EFB9AF4604B}" dt="2025-09-26T17:55:45.726" v="829" actId="26606"/>
          <ac:spMkLst>
            <pc:docMk/>
            <pc:sldMk cId="2032324559" sldId="256"/>
            <ac:spMk id="56" creationId="{6016219D-510E-4184-9090-6D5578A87BD1}"/>
          </ac:spMkLst>
        </pc:spChg>
        <pc:spChg chg="add">
          <ac:chgData name="neayer sultana" userId="82309f8c72266555" providerId="LiveId" clId="{DD2FB938-905D-4C4B-AF65-8EFB9AF4604B}" dt="2025-09-26T17:55:45.726" v="829" actId="26606"/>
          <ac:spMkLst>
            <pc:docMk/>
            <pc:sldMk cId="2032324559" sldId="256"/>
            <ac:spMk id="58" creationId="{AFF4A713-7B75-4B21-90D7-5AB19547C728}"/>
          </ac:spMkLst>
        </pc:spChg>
        <pc:spChg chg="add">
          <ac:chgData name="neayer sultana" userId="82309f8c72266555" providerId="LiveId" clId="{DD2FB938-905D-4C4B-AF65-8EFB9AF4604B}" dt="2025-09-26T17:55:45.726" v="829" actId="26606"/>
          <ac:spMkLst>
            <pc:docMk/>
            <pc:sldMk cId="2032324559" sldId="256"/>
            <ac:spMk id="60" creationId="{DC631C0B-6DA6-4E57-8231-CE32B3434A7E}"/>
          </ac:spMkLst>
        </pc:spChg>
        <pc:spChg chg="add">
          <ac:chgData name="neayer sultana" userId="82309f8c72266555" providerId="LiveId" clId="{DD2FB938-905D-4C4B-AF65-8EFB9AF4604B}" dt="2025-09-26T17:55:45.726" v="829" actId="26606"/>
          <ac:spMkLst>
            <pc:docMk/>
            <pc:sldMk cId="2032324559" sldId="256"/>
            <ac:spMk id="62" creationId="{C29501E6-A978-4A61-9689-9085AF97A53A}"/>
          </ac:spMkLst>
        </pc:spChg>
        <pc:cxnChg chg="add">
          <ac:chgData name="neayer sultana" userId="82309f8c72266555" providerId="LiveId" clId="{DD2FB938-905D-4C4B-AF65-8EFB9AF4604B}" dt="2025-09-26T17:49:22.440" v="782" actId="26606"/>
          <ac:cxnSpMkLst>
            <pc:docMk/>
            <pc:sldMk cId="2032324559" sldId="256"/>
            <ac:cxnSpMk id="47" creationId="{56020367-4FD5-4596-8E10-C5F095CD8DBF}"/>
          </ac:cxnSpMkLst>
        </pc:cxnChg>
      </pc:sldChg>
      <pc:sldChg chg="addSp delSp modSp mod setBg setClrOvrMap modNotesTx">
        <pc:chgData name="neayer sultana" userId="82309f8c72266555" providerId="LiveId" clId="{DD2FB938-905D-4C4B-AF65-8EFB9AF4604B}" dt="2025-09-26T18:29:53.759" v="1141" actId="20577"/>
        <pc:sldMkLst>
          <pc:docMk/>
          <pc:sldMk cId="3568319846" sldId="257"/>
        </pc:sldMkLst>
        <pc:spChg chg="mod">
          <ac:chgData name="neayer sultana" userId="82309f8c72266555" providerId="LiveId" clId="{DD2FB938-905D-4C4B-AF65-8EFB9AF4604B}" dt="2025-09-26T17:55:50.752" v="830" actId="26606"/>
          <ac:spMkLst>
            <pc:docMk/>
            <pc:sldMk cId="3568319846" sldId="257"/>
            <ac:spMk id="2" creationId="{911A83B8-E780-09E8-F0F4-9D41E37BBFDA}"/>
          </ac:spMkLst>
        </pc:spChg>
        <pc:spChg chg="del mod">
          <ac:chgData name="neayer sultana" userId="82309f8c72266555" providerId="LiveId" clId="{DD2FB938-905D-4C4B-AF65-8EFB9AF4604B}" dt="2025-09-26T17:49:38.204" v="783" actId="26606"/>
          <ac:spMkLst>
            <pc:docMk/>
            <pc:sldMk cId="3568319846" sldId="257"/>
            <ac:spMk id="3" creationId="{BCB4F19C-61F2-B130-ACBB-73EB8CB0F2A4}"/>
          </ac:spMkLst>
        </pc:spChg>
        <pc:spChg chg="add del">
          <ac:chgData name="neayer sultana" userId="82309f8c72266555" providerId="LiveId" clId="{DD2FB938-905D-4C4B-AF65-8EFB9AF4604B}" dt="2025-09-26T17:55:33.138" v="828" actId="26606"/>
          <ac:spMkLst>
            <pc:docMk/>
            <pc:sldMk cId="3568319846" sldId="257"/>
            <ac:spMk id="9" creationId="{BACC6370-2D7E-4714-9D71-7542949D7D5D}"/>
          </ac:spMkLst>
        </pc:spChg>
        <pc:spChg chg="add del">
          <ac:chgData name="neayer sultana" userId="82309f8c72266555" providerId="LiveId" clId="{DD2FB938-905D-4C4B-AF65-8EFB9AF4604B}" dt="2025-09-26T17:55:33.138" v="828" actId="26606"/>
          <ac:spMkLst>
            <pc:docMk/>
            <pc:sldMk cId="3568319846" sldId="257"/>
            <ac:spMk id="11" creationId="{256B2C21-A230-48C0-8DF1-C46611373C44}"/>
          </ac:spMkLst>
        </pc:spChg>
        <pc:spChg chg="add">
          <ac:chgData name="neayer sultana" userId="82309f8c72266555" providerId="LiveId" clId="{DD2FB938-905D-4C4B-AF65-8EFB9AF4604B}" dt="2025-09-26T17:49:38.204" v="783" actId="26606"/>
          <ac:spMkLst>
            <pc:docMk/>
            <pc:sldMk cId="3568319846" sldId="257"/>
            <ac:spMk id="13" creationId="{3847E18C-932D-4C95-AABA-FEC7C9499AD7}"/>
          </ac:spMkLst>
        </pc:spChg>
        <pc:spChg chg="add del">
          <ac:chgData name="neayer sultana" userId="82309f8c72266555" providerId="LiveId" clId="{DD2FB938-905D-4C4B-AF65-8EFB9AF4604B}" dt="2025-09-26T17:55:33.138" v="828" actId="26606"/>
          <ac:spMkLst>
            <pc:docMk/>
            <pc:sldMk cId="3568319846" sldId="257"/>
            <ac:spMk id="15" creationId="{3150CB11-0C61-439E-910F-5787759E72A0}"/>
          </ac:spMkLst>
        </pc:spChg>
        <pc:spChg chg="add del">
          <ac:chgData name="neayer sultana" userId="82309f8c72266555" providerId="LiveId" clId="{DD2FB938-905D-4C4B-AF65-8EFB9AF4604B}" dt="2025-09-26T17:55:33.138" v="828" actId="26606"/>
          <ac:spMkLst>
            <pc:docMk/>
            <pc:sldMk cId="3568319846" sldId="257"/>
            <ac:spMk id="17" creationId="{43F8A58B-5155-44CE-A5FF-7647B47D0A7A}"/>
          </ac:spMkLst>
        </pc:spChg>
        <pc:spChg chg="add del">
          <ac:chgData name="neayer sultana" userId="82309f8c72266555" providerId="LiveId" clId="{DD2FB938-905D-4C4B-AF65-8EFB9AF4604B}" dt="2025-09-26T17:55:33.138" v="828" actId="26606"/>
          <ac:spMkLst>
            <pc:docMk/>
            <pc:sldMk cId="3568319846" sldId="257"/>
            <ac:spMk id="19" creationId="{443F2ACA-E6D6-4028-82DD-F03C262D5DE6}"/>
          </ac:spMkLst>
        </pc:spChg>
        <pc:spChg chg="add del">
          <ac:chgData name="neayer sultana" userId="82309f8c72266555" providerId="LiveId" clId="{DD2FB938-905D-4C4B-AF65-8EFB9AF4604B}" dt="2025-09-26T17:55:50.752" v="830" actId="26606"/>
          <ac:spMkLst>
            <pc:docMk/>
            <pc:sldMk cId="3568319846" sldId="257"/>
            <ac:spMk id="24" creationId="{A3EFF7B1-6CB7-47D1-AD37-B870CA2B2151}"/>
          </ac:spMkLst>
        </pc:spChg>
        <pc:spChg chg="add del">
          <ac:chgData name="neayer sultana" userId="82309f8c72266555" providerId="LiveId" clId="{DD2FB938-905D-4C4B-AF65-8EFB9AF4604B}" dt="2025-09-26T17:55:50.752" v="830" actId="26606"/>
          <ac:spMkLst>
            <pc:docMk/>
            <pc:sldMk cId="3568319846" sldId="257"/>
            <ac:spMk id="26" creationId="{7FA2962B-21B6-4689-A95D-A8FF6ADE47F1}"/>
          </ac:spMkLst>
        </pc:spChg>
        <pc:spChg chg="add del">
          <ac:chgData name="neayer sultana" userId="82309f8c72266555" providerId="LiveId" clId="{DD2FB938-905D-4C4B-AF65-8EFB9AF4604B}" dt="2025-09-26T17:55:50.752" v="830" actId="26606"/>
          <ac:spMkLst>
            <pc:docMk/>
            <pc:sldMk cId="3568319846" sldId="257"/>
            <ac:spMk id="42" creationId="{A00D2CE1-35C1-46E6-BD59-CEE668BD90F4}"/>
          </ac:spMkLst>
        </pc:spChg>
        <pc:spChg chg="add del">
          <ac:chgData name="neayer sultana" userId="82309f8c72266555" providerId="LiveId" clId="{DD2FB938-905D-4C4B-AF65-8EFB9AF4604B}" dt="2025-09-26T17:55:50.752" v="830" actId="26606"/>
          <ac:spMkLst>
            <pc:docMk/>
            <pc:sldMk cId="3568319846" sldId="257"/>
            <ac:spMk id="50" creationId="{E18403B7-F2C7-4C07-8522-21C31910902C}"/>
          </ac:spMkLst>
        </pc:spChg>
        <pc:spChg chg="add">
          <ac:chgData name="neayer sultana" userId="82309f8c72266555" providerId="LiveId" clId="{DD2FB938-905D-4C4B-AF65-8EFB9AF4604B}" dt="2025-09-26T17:55:50.752" v="830" actId="26606"/>
          <ac:spMkLst>
            <pc:docMk/>
            <pc:sldMk cId="3568319846" sldId="257"/>
            <ac:spMk id="61" creationId="{BACC6370-2D7E-4714-9D71-7542949D7D5D}"/>
          </ac:spMkLst>
        </pc:spChg>
        <pc:spChg chg="add">
          <ac:chgData name="neayer sultana" userId="82309f8c72266555" providerId="LiveId" clId="{DD2FB938-905D-4C4B-AF65-8EFB9AF4604B}" dt="2025-09-26T17:55:50.752" v="830" actId="26606"/>
          <ac:spMkLst>
            <pc:docMk/>
            <pc:sldMk cId="3568319846" sldId="257"/>
            <ac:spMk id="63" creationId="{F68B3F68-107C-434F-AA38-110D5EA91B85}"/>
          </ac:spMkLst>
        </pc:spChg>
        <pc:spChg chg="add">
          <ac:chgData name="neayer sultana" userId="82309f8c72266555" providerId="LiveId" clId="{DD2FB938-905D-4C4B-AF65-8EFB9AF4604B}" dt="2025-09-26T17:55:50.752" v="830" actId="26606"/>
          <ac:spMkLst>
            <pc:docMk/>
            <pc:sldMk cId="3568319846" sldId="257"/>
            <ac:spMk id="65" creationId="{AAD0DBB9-1A4B-4391-81D4-CB19F9AB918A}"/>
          </ac:spMkLst>
        </pc:spChg>
        <pc:spChg chg="add">
          <ac:chgData name="neayer sultana" userId="82309f8c72266555" providerId="LiveId" clId="{DD2FB938-905D-4C4B-AF65-8EFB9AF4604B}" dt="2025-09-26T17:55:50.752" v="830" actId="26606"/>
          <ac:spMkLst>
            <pc:docMk/>
            <pc:sldMk cId="3568319846" sldId="257"/>
            <ac:spMk id="67" creationId="{063BBA22-50EA-4C4D-BE05-F1CE4E63AA56}"/>
          </ac:spMkLst>
        </pc:spChg>
        <pc:graphicFrameChg chg="add mod modGraphic">
          <ac:chgData name="neayer sultana" userId="82309f8c72266555" providerId="LiveId" clId="{DD2FB938-905D-4C4B-AF65-8EFB9AF4604B}" dt="2025-09-26T17:55:50.752" v="830" actId="26606"/>
          <ac:graphicFrameMkLst>
            <pc:docMk/>
            <pc:sldMk cId="3568319846" sldId="257"/>
            <ac:graphicFrameMk id="5" creationId="{24C8D84B-D181-4C3D-C169-C3269F13FB9A}"/>
          </ac:graphicFrameMkLst>
        </pc:graphicFrameChg>
      </pc:sldChg>
      <pc:sldChg chg="addSp delSp modSp mod setBg modNotesTx">
        <pc:chgData name="neayer sultana" userId="82309f8c72266555" providerId="LiveId" clId="{DD2FB938-905D-4C4B-AF65-8EFB9AF4604B}" dt="2025-09-26T18:30:51.279" v="1361" actId="20577"/>
        <pc:sldMkLst>
          <pc:docMk/>
          <pc:sldMk cId="1468181316" sldId="258"/>
        </pc:sldMkLst>
        <pc:spChg chg="mod">
          <ac:chgData name="neayer sultana" userId="82309f8c72266555" providerId="LiveId" clId="{DD2FB938-905D-4C4B-AF65-8EFB9AF4604B}" dt="2025-09-26T17:56:00.744" v="831" actId="26606"/>
          <ac:spMkLst>
            <pc:docMk/>
            <pc:sldMk cId="1468181316" sldId="258"/>
            <ac:spMk id="2" creationId="{7FDBF164-3719-8DF7-B5F4-46E7A2D75437}"/>
          </ac:spMkLst>
        </pc:spChg>
        <pc:spChg chg="mod">
          <ac:chgData name="neayer sultana" userId="82309f8c72266555" providerId="LiveId" clId="{DD2FB938-905D-4C4B-AF65-8EFB9AF4604B}" dt="2025-09-26T17:56:00.744" v="831" actId="26606"/>
          <ac:spMkLst>
            <pc:docMk/>
            <pc:sldMk cId="1468181316" sldId="258"/>
            <ac:spMk id="3" creationId="{86075EE4-83E3-8847-C5E5-00C967C0D4F2}"/>
          </ac:spMkLst>
        </pc:spChg>
        <pc:spChg chg="add del">
          <ac:chgData name="neayer sultana" userId="82309f8c72266555" providerId="LiveId" clId="{DD2FB938-905D-4C4B-AF65-8EFB9AF4604B}" dt="2025-09-26T17:50:25.508" v="785" actId="26606"/>
          <ac:spMkLst>
            <pc:docMk/>
            <pc:sldMk cId="1468181316" sldId="258"/>
            <ac:spMk id="8" creationId="{5A0118C5-4F8D-4CF4-BADD-53FEACC6C42A}"/>
          </ac:spMkLst>
        </pc:spChg>
        <pc:spChg chg="add del">
          <ac:chgData name="neayer sultana" userId="82309f8c72266555" providerId="LiveId" clId="{DD2FB938-905D-4C4B-AF65-8EFB9AF4604B}" dt="2025-09-26T17:50:25.508" v="785" actId="26606"/>
          <ac:spMkLst>
            <pc:docMk/>
            <pc:sldMk cId="1468181316" sldId="258"/>
            <ac:spMk id="10" creationId="{A99050EE-26AF-4253-BD50-F0FCD965A8F6}"/>
          </ac:spMkLst>
        </pc:spChg>
        <pc:spChg chg="add del">
          <ac:chgData name="neayer sultana" userId="82309f8c72266555" providerId="LiveId" clId="{DD2FB938-905D-4C4B-AF65-8EFB9AF4604B}" dt="2025-09-26T17:50:25.508" v="785" actId="26606"/>
          <ac:spMkLst>
            <pc:docMk/>
            <pc:sldMk cId="1468181316" sldId="258"/>
            <ac:spMk id="16" creationId="{D0C78466-EB6E-45A0-99A6-A00789ACD90A}"/>
          </ac:spMkLst>
        </pc:spChg>
        <pc:spChg chg="add del">
          <ac:chgData name="neayer sultana" userId="82309f8c72266555" providerId="LiveId" clId="{DD2FB938-905D-4C4B-AF65-8EFB9AF4604B}" dt="2025-09-26T17:50:25.508" v="785" actId="26606"/>
          <ac:spMkLst>
            <pc:docMk/>
            <pc:sldMk cId="1468181316" sldId="258"/>
            <ac:spMk id="18" creationId="{E99F76E4-5DFD-4DBE-B042-66FBCD1182C9}"/>
          </ac:spMkLst>
        </pc:spChg>
        <pc:spChg chg="add del">
          <ac:chgData name="neayer sultana" userId="82309f8c72266555" providerId="LiveId" clId="{DD2FB938-905D-4C4B-AF65-8EFB9AF4604B}" dt="2025-09-26T17:56:00.744" v="831" actId="26606"/>
          <ac:spMkLst>
            <pc:docMk/>
            <pc:sldMk cId="1468181316" sldId="258"/>
            <ac:spMk id="366" creationId="{3ECBE1F1-D69B-4AFA-ABD5-8E41720EF6DE}"/>
          </ac:spMkLst>
        </pc:spChg>
        <pc:spChg chg="add del">
          <ac:chgData name="neayer sultana" userId="82309f8c72266555" providerId="LiveId" clId="{DD2FB938-905D-4C4B-AF65-8EFB9AF4604B}" dt="2025-09-26T17:56:00.744" v="831" actId="26606"/>
          <ac:spMkLst>
            <pc:docMk/>
            <pc:sldMk cId="1468181316" sldId="258"/>
            <ac:spMk id="368" creationId="{603A6265-E10C-4B85-9C20-E75FCAF9CC63}"/>
          </ac:spMkLst>
        </pc:spChg>
        <pc:spChg chg="add">
          <ac:chgData name="neayer sultana" userId="82309f8c72266555" providerId="LiveId" clId="{DD2FB938-905D-4C4B-AF65-8EFB9AF4604B}" dt="2025-09-26T17:56:00.744" v="831" actId="26606"/>
          <ac:spMkLst>
            <pc:docMk/>
            <pc:sldMk cId="1468181316" sldId="258"/>
            <ac:spMk id="373" creationId="{12609869-9E80-471B-A487-A53288E0E791}"/>
          </ac:spMkLst>
        </pc:spChg>
        <pc:spChg chg="add">
          <ac:chgData name="neayer sultana" userId="82309f8c72266555" providerId="LiveId" clId="{DD2FB938-905D-4C4B-AF65-8EFB9AF4604B}" dt="2025-09-26T17:56:00.744" v="831" actId="26606"/>
          <ac:spMkLst>
            <pc:docMk/>
            <pc:sldMk cId="1468181316" sldId="258"/>
            <ac:spMk id="375" creationId="{7004738A-9D34-43E8-97D2-CA0EED4F8BE0}"/>
          </ac:spMkLst>
        </pc:spChg>
        <pc:spChg chg="add">
          <ac:chgData name="neayer sultana" userId="82309f8c72266555" providerId="LiveId" clId="{DD2FB938-905D-4C4B-AF65-8EFB9AF4604B}" dt="2025-09-26T17:56:00.744" v="831" actId="26606"/>
          <ac:spMkLst>
            <pc:docMk/>
            <pc:sldMk cId="1468181316" sldId="258"/>
            <ac:spMk id="377" creationId="{B8B8D07F-F13E-443E-BA68-2D26672D76B9}"/>
          </ac:spMkLst>
        </pc:spChg>
        <pc:spChg chg="add">
          <ac:chgData name="neayer sultana" userId="82309f8c72266555" providerId="LiveId" clId="{DD2FB938-905D-4C4B-AF65-8EFB9AF4604B}" dt="2025-09-26T17:56:00.744" v="831" actId="26606"/>
          <ac:spMkLst>
            <pc:docMk/>
            <pc:sldMk cId="1468181316" sldId="258"/>
            <ac:spMk id="379" creationId="{2813A4FA-24A5-41ED-A534-3807D1B2F344}"/>
          </ac:spMkLst>
        </pc:spChg>
        <pc:spChg chg="add">
          <ac:chgData name="neayer sultana" userId="82309f8c72266555" providerId="LiveId" clId="{DD2FB938-905D-4C4B-AF65-8EFB9AF4604B}" dt="2025-09-26T17:56:00.744" v="831" actId="26606"/>
          <ac:spMkLst>
            <pc:docMk/>
            <pc:sldMk cId="1468181316" sldId="258"/>
            <ac:spMk id="381" creationId="{C3944F27-CA70-4E84-A51A-E6BF89558979}"/>
          </ac:spMkLst>
        </pc:spChg>
        <pc:grpChg chg="add del">
          <ac:chgData name="neayer sultana" userId="82309f8c72266555" providerId="LiveId" clId="{DD2FB938-905D-4C4B-AF65-8EFB9AF4604B}" dt="2025-09-26T17:50:25.508" v="785" actId="26606"/>
          <ac:grpSpMkLst>
            <pc:docMk/>
            <pc:sldMk cId="1468181316" sldId="258"/>
            <ac:grpSpMk id="12" creationId="{00E015F5-1A99-4E40-BC3D-7707802996B5}"/>
          </ac:grpSpMkLst>
        </pc:grpChg>
        <pc:grpChg chg="add">
          <ac:chgData name="neayer sultana" userId="82309f8c72266555" providerId="LiveId" clId="{DD2FB938-905D-4C4B-AF65-8EFB9AF4604B}" dt="2025-09-26T17:50:10.519" v="784" actId="26606"/>
          <ac:grpSpMkLst>
            <pc:docMk/>
            <pc:sldMk cId="1468181316" sldId="258"/>
            <ac:grpSpMk id="20" creationId="{5468B3A9-705E-43C3-A742-0619B0D8F2EE}"/>
          </ac:grpSpMkLst>
        </pc:grpChg>
        <pc:grpChg chg="add">
          <ac:chgData name="neayer sultana" userId="82309f8c72266555" providerId="LiveId" clId="{DD2FB938-905D-4C4B-AF65-8EFB9AF4604B}" dt="2025-09-26T17:50:10.519" v="784" actId="26606"/>
          <ac:grpSpMkLst>
            <pc:docMk/>
            <pc:sldMk cId="1468181316" sldId="258"/>
            <ac:grpSpMk id="191" creationId="{773717CC-ECEE-4ABF-BA61-C59F46801775}"/>
          </ac:grpSpMkLst>
        </pc:grpChg>
        <pc:picChg chg="add mod ord">
          <ac:chgData name="neayer sultana" userId="82309f8c72266555" providerId="LiveId" clId="{DD2FB938-905D-4C4B-AF65-8EFB9AF4604B}" dt="2025-09-26T17:56:00.744" v="831" actId="26606"/>
          <ac:picMkLst>
            <pc:docMk/>
            <pc:sldMk cId="1468181316" sldId="258"/>
            <ac:picMk id="362" creationId="{21DBD94F-C3EF-7FAD-6627-92D9DBC09EEA}"/>
          </ac:picMkLst>
        </pc:picChg>
      </pc:sldChg>
      <pc:sldChg chg="addSp delSp modSp mod setBg modNotesTx">
        <pc:chgData name="neayer sultana" userId="82309f8c72266555" providerId="LiveId" clId="{DD2FB938-905D-4C4B-AF65-8EFB9AF4604B}" dt="2025-09-26T18:33:10.997" v="1883" actId="20577"/>
        <pc:sldMkLst>
          <pc:docMk/>
          <pc:sldMk cId="4093802214" sldId="259"/>
        </pc:sldMkLst>
        <pc:spChg chg="mod">
          <ac:chgData name="neayer sultana" userId="82309f8c72266555" providerId="LiveId" clId="{DD2FB938-905D-4C4B-AF65-8EFB9AF4604B}" dt="2025-09-26T17:56:07.227" v="832" actId="26606"/>
          <ac:spMkLst>
            <pc:docMk/>
            <pc:sldMk cId="4093802214" sldId="259"/>
            <ac:spMk id="2" creationId="{C0F17C3D-2BB3-D5DB-C03C-887ADF02886E}"/>
          </ac:spMkLst>
        </pc:spChg>
        <pc:spChg chg="add del mod">
          <ac:chgData name="neayer sultana" userId="82309f8c72266555" providerId="LiveId" clId="{DD2FB938-905D-4C4B-AF65-8EFB9AF4604B}" dt="2025-09-26T17:50:55.339" v="788" actId="26606"/>
          <ac:spMkLst>
            <pc:docMk/>
            <pc:sldMk cId="4093802214" sldId="259"/>
            <ac:spMk id="3" creationId="{9501BFD6-FA5D-74FB-4A72-ACB2188CFE2E}"/>
          </ac:spMkLst>
        </pc:spChg>
        <pc:spChg chg="add del">
          <ac:chgData name="neayer sultana" userId="82309f8c72266555" providerId="LiveId" clId="{DD2FB938-905D-4C4B-AF65-8EFB9AF4604B}" dt="2025-09-26T17:50:55.292" v="787" actId="26606"/>
          <ac:spMkLst>
            <pc:docMk/>
            <pc:sldMk cId="4093802214" sldId="259"/>
            <ac:spMk id="9" creationId="{BACC6370-2D7E-4714-9D71-7542949D7D5D}"/>
          </ac:spMkLst>
        </pc:spChg>
        <pc:spChg chg="add del">
          <ac:chgData name="neayer sultana" userId="82309f8c72266555" providerId="LiveId" clId="{DD2FB938-905D-4C4B-AF65-8EFB9AF4604B}" dt="2025-09-26T17:50:55.292" v="787" actId="26606"/>
          <ac:spMkLst>
            <pc:docMk/>
            <pc:sldMk cId="4093802214" sldId="259"/>
            <ac:spMk id="11" creationId="{F68B3F68-107C-434F-AA38-110D5EA91B85}"/>
          </ac:spMkLst>
        </pc:spChg>
        <pc:spChg chg="add del">
          <ac:chgData name="neayer sultana" userId="82309f8c72266555" providerId="LiveId" clId="{DD2FB938-905D-4C4B-AF65-8EFB9AF4604B}" dt="2025-09-26T17:50:55.292" v="787" actId="26606"/>
          <ac:spMkLst>
            <pc:docMk/>
            <pc:sldMk cId="4093802214" sldId="259"/>
            <ac:spMk id="13" creationId="{AAD0DBB9-1A4B-4391-81D4-CB19F9AB918A}"/>
          </ac:spMkLst>
        </pc:spChg>
        <pc:spChg chg="add del">
          <ac:chgData name="neayer sultana" userId="82309f8c72266555" providerId="LiveId" clId="{DD2FB938-905D-4C4B-AF65-8EFB9AF4604B}" dt="2025-09-26T17:50:55.292" v="787" actId="26606"/>
          <ac:spMkLst>
            <pc:docMk/>
            <pc:sldMk cId="4093802214" sldId="259"/>
            <ac:spMk id="15" creationId="{063BBA22-50EA-4C4D-BE05-F1CE4E63AA56}"/>
          </ac:spMkLst>
        </pc:spChg>
        <pc:spChg chg="add del">
          <ac:chgData name="neayer sultana" userId="82309f8c72266555" providerId="LiveId" clId="{DD2FB938-905D-4C4B-AF65-8EFB9AF4604B}" dt="2025-09-26T17:56:07.227" v="832" actId="26606"/>
          <ac:spMkLst>
            <pc:docMk/>
            <pc:sldMk cId="4093802214" sldId="259"/>
            <ac:spMk id="17" creationId="{ED888B23-07FA-482A-96DF-47E31AF1A603}"/>
          </ac:spMkLst>
        </pc:spChg>
        <pc:spChg chg="add del">
          <ac:chgData name="neayer sultana" userId="82309f8c72266555" providerId="LiveId" clId="{DD2FB938-905D-4C4B-AF65-8EFB9AF4604B}" dt="2025-09-26T17:56:07.227" v="832" actId="26606"/>
          <ac:spMkLst>
            <pc:docMk/>
            <pc:sldMk cId="4093802214" sldId="259"/>
            <ac:spMk id="18" creationId="{5C8908E2-EE49-44D2-9428-A28D2312A8D5}"/>
          </ac:spMkLst>
        </pc:spChg>
        <pc:spChg chg="add del">
          <ac:chgData name="neayer sultana" userId="82309f8c72266555" providerId="LiveId" clId="{DD2FB938-905D-4C4B-AF65-8EFB9AF4604B}" dt="2025-09-26T17:56:07.227" v="832" actId="26606"/>
          <ac:spMkLst>
            <pc:docMk/>
            <pc:sldMk cId="4093802214" sldId="259"/>
            <ac:spMk id="21" creationId="{7449A6C7-D15F-4AA5-BFA5-71A404B47016}"/>
          </ac:spMkLst>
        </pc:spChg>
        <pc:spChg chg="add">
          <ac:chgData name="neayer sultana" userId="82309f8c72266555" providerId="LiveId" clId="{DD2FB938-905D-4C4B-AF65-8EFB9AF4604B}" dt="2025-09-26T17:56:07.227" v="832" actId="26606"/>
          <ac:spMkLst>
            <pc:docMk/>
            <pc:sldMk cId="4093802214" sldId="259"/>
            <ac:spMk id="27" creationId="{BACC6370-2D7E-4714-9D71-7542949D7D5D}"/>
          </ac:spMkLst>
        </pc:spChg>
        <pc:spChg chg="add">
          <ac:chgData name="neayer sultana" userId="82309f8c72266555" providerId="LiveId" clId="{DD2FB938-905D-4C4B-AF65-8EFB9AF4604B}" dt="2025-09-26T17:56:07.227" v="832" actId="26606"/>
          <ac:spMkLst>
            <pc:docMk/>
            <pc:sldMk cId="4093802214" sldId="259"/>
            <ac:spMk id="29" creationId="{F68B3F68-107C-434F-AA38-110D5EA91B85}"/>
          </ac:spMkLst>
        </pc:spChg>
        <pc:spChg chg="add">
          <ac:chgData name="neayer sultana" userId="82309f8c72266555" providerId="LiveId" clId="{DD2FB938-905D-4C4B-AF65-8EFB9AF4604B}" dt="2025-09-26T17:56:07.227" v="832" actId="26606"/>
          <ac:spMkLst>
            <pc:docMk/>
            <pc:sldMk cId="4093802214" sldId="259"/>
            <ac:spMk id="31" creationId="{AAD0DBB9-1A4B-4391-81D4-CB19F9AB918A}"/>
          </ac:spMkLst>
        </pc:spChg>
        <pc:spChg chg="add">
          <ac:chgData name="neayer sultana" userId="82309f8c72266555" providerId="LiveId" clId="{DD2FB938-905D-4C4B-AF65-8EFB9AF4604B}" dt="2025-09-26T17:56:07.227" v="832" actId="26606"/>
          <ac:spMkLst>
            <pc:docMk/>
            <pc:sldMk cId="4093802214" sldId="259"/>
            <ac:spMk id="33" creationId="{063BBA22-50EA-4C4D-BE05-F1CE4E63AA56}"/>
          </ac:spMkLst>
        </pc:spChg>
        <pc:grpChg chg="add del">
          <ac:chgData name="neayer sultana" userId="82309f8c72266555" providerId="LiveId" clId="{DD2FB938-905D-4C4B-AF65-8EFB9AF4604B}" dt="2025-09-26T17:56:07.227" v="832" actId="26606"/>
          <ac:grpSpMkLst>
            <pc:docMk/>
            <pc:sldMk cId="4093802214" sldId="259"/>
            <ac:grpSpMk id="19" creationId="{05314994-6337-4875-8CF5-652CAFE8342C}"/>
          </ac:grpSpMkLst>
        </pc:grpChg>
        <pc:graphicFrameChg chg="add del">
          <ac:chgData name="neayer sultana" userId="82309f8c72266555" providerId="LiveId" clId="{DD2FB938-905D-4C4B-AF65-8EFB9AF4604B}" dt="2025-09-26T17:50:55.292" v="787" actId="26606"/>
          <ac:graphicFrameMkLst>
            <pc:docMk/>
            <pc:sldMk cId="4093802214" sldId="259"/>
            <ac:graphicFrameMk id="5" creationId="{51922996-E108-C84A-3E07-B775932676F7}"/>
          </ac:graphicFrameMkLst>
        </pc:graphicFrameChg>
        <pc:graphicFrameChg chg="add mod modGraphic">
          <ac:chgData name="neayer sultana" userId="82309f8c72266555" providerId="LiveId" clId="{DD2FB938-905D-4C4B-AF65-8EFB9AF4604B}" dt="2025-09-26T17:56:07.227" v="832" actId="26606"/>
          <ac:graphicFrameMkLst>
            <pc:docMk/>
            <pc:sldMk cId="4093802214" sldId="259"/>
            <ac:graphicFrameMk id="22" creationId="{594B34CF-CE8A-1929-F165-79432C8A8517}"/>
          </ac:graphicFrameMkLst>
        </pc:graphicFrameChg>
      </pc:sldChg>
      <pc:sldChg chg="addSp delSp modSp mod setBg modNotesTx">
        <pc:chgData name="neayer sultana" userId="82309f8c72266555" providerId="LiveId" clId="{DD2FB938-905D-4C4B-AF65-8EFB9AF4604B}" dt="2025-09-26T18:34:59.001" v="2304" actId="20577"/>
        <pc:sldMkLst>
          <pc:docMk/>
          <pc:sldMk cId="1723520965" sldId="260"/>
        </pc:sldMkLst>
        <pc:spChg chg="mod">
          <ac:chgData name="neayer sultana" userId="82309f8c72266555" providerId="LiveId" clId="{DD2FB938-905D-4C4B-AF65-8EFB9AF4604B}" dt="2025-09-26T17:56:11.249" v="833" actId="26606"/>
          <ac:spMkLst>
            <pc:docMk/>
            <pc:sldMk cId="1723520965" sldId="260"/>
            <ac:spMk id="2" creationId="{84FA3C8D-E828-86FC-002F-8774E79CCEE0}"/>
          </ac:spMkLst>
        </pc:spChg>
        <pc:spChg chg="del mod">
          <ac:chgData name="neayer sultana" userId="82309f8c72266555" providerId="LiveId" clId="{DD2FB938-905D-4C4B-AF65-8EFB9AF4604B}" dt="2025-09-26T17:51:02.504" v="789" actId="26606"/>
          <ac:spMkLst>
            <pc:docMk/>
            <pc:sldMk cId="1723520965" sldId="260"/>
            <ac:spMk id="3" creationId="{C99AC1C7-CA56-6372-DA76-9904501B5B74}"/>
          </ac:spMkLst>
        </pc:spChg>
        <pc:spChg chg="add del">
          <ac:chgData name="neayer sultana" userId="82309f8c72266555" providerId="LiveId" clId="{DD2FB938-905D-4C4B-AF65-8EFB9AF4604B}" dt="2025-09-26T17:56:11.249" v="833" actId="26606"/>
          <ac:spMkLst>
            <pc:docMk/>
            <pc:sldMk cId="1723520965" sldId="260"/>
            <ac:spMk id="9" creationId="{5C8908E2-EE49-44D2-9428-A28D2312A8D5}"/>
          </ac:spMkLst>
        </pc:spChg>
        <pc:spChg chg="add del">
          <ac:chgData name="neayer sultana" userId="82309f8c72266555" providerId="LiveId" clId="{DD2FB938-905D-4C4B-AF65-8EFB9AF4604B}" dt="2025-09-26T17:56:11.249" v="833" actId="26606"/>
          <ac:spMkLst>
            <pc:docMk/>
            <pc:sldMk cId="1723520965" sldId="260"/>
            <ac:spMk id="15" creationId="{7449A6C7-D15F-4AA5-BFA5-71A404B47016}"/>
          </ac:spMkLst>
        </pc:spChg>
        <pc:spChg chg="add del">
          <ac:chgData name="neayer sultana" userId="82309f8c72266555" providerId="LiveId" clId="{DD2FB938-905D-4C4B-AF65-8EFB9AF4604B}" dt="2025-09-26T17:56:11.249" v="833" actId="26606"/>
          <ac:spMkLst>
            <pc:docMk/>
            <pc:sldMk cId="1723520965" sldId="260"/>
            <ac:spMk id="17" creationId="{ED888B23-07FA-482A-96DF-47E31AF1A603}"/>
          </ac:spMkLst>
        </pc:spChg>
        <pc:spChg chg="add">
          <ac:chgData name="neayer sultana" userId="82309f8c72266555" providerId="LiveId" clId="{DD2FB938-905D-4C4B-AF65-8EFB9AF4604B}" dt="2025-09-26T17:56:11.249" v="833" actId="26606"/>
          <ac:spMkLst>
            <pc:docMk/>
            <pc:sldMk cId="1723520965" sldId="260"/>
            <ac:spMk id="22" creationId="{BACC6370-2D7E-4714-9D71-7542949D7D5D}"/>
          </ac:spMkLst>
        </pc:spChg>
        <pc:spChg chg="add">
          <ac:chgData name="neayer sultana" userId="82309f8c72266555" providerId="LiveId" clId="{DD2FB938-905D-4C4B-AF65-8EFB9AF4604B}" dt="2025-09-26T17:56:11.249" v="833" actId="26606"/>
          <ac:spMkLst>
            <pc:docMk/>
            <pc:sldMk cId="1723520965" sldId="260"/>
            <ac:spMk id="24" creationId="{F68B3F68-107C-434F-AA38-110D5EA91B85}"/>
          </ac:spMkLst>
        </pc:spChg>
        <pc:spChg chg="add">
          <ac:chgData name="neayer sultana" userId="82309f8c72266555" providerId="LiveId" clId="{DD2FB938-905D-4C4B-AF65-8EFB9AF4604B}" dt="2025-09-26T17:56:11.249" v="833" actId="26606"/>
          <ac:spMkLst>
            <pc:docMk/>
            <pc:sldMk cId="1723520965" sldId="260"/>
            <ac:spMk id="26" creationId="{AAD0DBB9-1A4B-4391-81D4-CB19F9AB918A}"/>
          </ac:spMkLst>
        </pc:spChg>
        <pc:spChg chg="add">
          <ac:chgData name="neayer sultana" userId="82309f8c72266555" providerId="LiveId" clId="{DD2FB938-905D-4C4B-AF65-8EFB9AF4604B}" dt="2025-09-26T17:56:11.249" v="833" actId="26606"/>
          <ac:spMkLst>
            <pc:docMk/>
            <pc:sldMk cId="1723520965" sldId="260"/>
            <ac:spMk id="28" creationId="{063BBA22-50EA-4C4D-BE05-F1CE4E63AA56}"/>
          </ac:spMkLst>
        </pc:spChg>
        <pc:grpChg chg="add del">
          <ac:chgData name="neayer sultana" userId="82309f8c72266555" providerId="LiveId" clId="{DD2FB938-905D-4C4B-AF65-8EFB9AF4604B}" dt="2025-09-26T17:56:11.249" v="833" actId="26606"/>
          <ac:grpSpMkLst>
            <pc:docMk/>
            <pc:sldMk cId="1723520965" sldId="260"/>
            <ac:grpSpMk id="11" creationId="{05314994-6337-4875-8CF5-652CAFE8342C}"/>
          </ac:grpSpMkLst>
        </pc:grpChg>
        <pc:graphicFrameChg chg="add mod modGraphic">
          <ac:chgData name="neayer sultana" userId="82309f8c72266555" providerId="LiveId" clId="{DD2FB938-905D-4C4B-AF65-8EFB9AF4604B}" dt="2025-09-26T17:56:11.249" v="833" actId="26606"/>
          <ac:graphicFrameMkLst>
            <pc:docMk/>
            <pc:sldMk cId="1723520965" sldId="260"/>
            <ac:graphicFrameMk id="5" creationId="{1A2BC204-AC5C-61EF-C331-AC5C462EE32B}"/>
          </ac:graphicFrameMkLst>
        </pc:graphicFrameChg>
      </pc:sldChg>
      <pc:sldChg chg="addSp delSp modSp mod setBg modNotesTx">
        <pc:chgData name="neayer sultana" userId="82309f8c72266555" providerId="LiveId" clId="{DD2FB938-905D-4C4B-AF65-8EFB9AF4604B}" dt="2025-09-26T18:36:27.551" v="2639" actId="20577"/>
        <pc:sldMkLst>
          <pc:docMk/>
          <pc:sldMk cId="1180765214" sldId="261"/>
        </pc:sldMkLst>
        <pc:spChg chg="mod">
          <ac:chgData name="neayer sultana" userId="82309f8c72266555" providerId="LiveId" clId="{DD2FB938-905D-4C4B-AF65-8EFB9AF4604B}" dt="2025-09-26T17:56:16.397" v="834" actId="26606"/>
          <ac:spMkLst>
            <pc:docMk/>
            <pc:sldMk cId="1180765214" sldId="261"/>
            <ac:spMk id="2" creationId="{47FC5F3E-910C-1292-534A-9B91BF8EE3BE}"/>
          </ac:spMkLst>
        </pc:spChg>
        <pc:spChg chg="add del mod">
          <ac:chgData name="neayer sultana" userId="82309f8c72266555" providerId="LiveId" clId="{DD2FB938-905D-4C4B-AF65-8EFB9AF4604B}" dt="2025-09-26T17:51:43.452" v="796" actId="26606"/>
          <ac:spMkLst>
            <pc:docMk/>
            <pc:sldMk cId="1180765214" sldId="261"/>
            <ac:spMk id="3" creationId="{2A2DE01A-5240-D79B-837E-62C2CB50F83F}"/>
          </ac:spMkLst>
        </pc:spChg>
        <pc:spChg chg="add del">
          <ac:chgData name="neayer sultana" userId="82309f8c72266555" providerId="LiveId" clId="{DD2FB938-905D-4C4B-AF65-8EFB9AF4604B}" dt="2025-09-26T17:51:26.248" v="791" actId="26606"/>
          <ac:spMkLst>
            <pc:docMk/>
            <pc:sldMk cId="1180765214" sldId="261"/>
            <ac:spMk id="9" creationId="{BACC6370-2D7E-4714-9D71-7542949D7D5D}"/>
          </ac:spMkLst>
        </pc:spChg>
        <pc:spChg chg="add del">
          <ac:chgData name="neayer sultana" userId="82309f8c72266555" providerId="LiveId" clId="{DD2FB938-905D-4C4B-AF65-8EFB9AF4604B}" dt="2025-09-26T17:51:41.286" v="793" actId="26606"/>
          <ac:spMkLst>
            <pc:docMk/>
            <pc:sldMk cId="1180765214" sldId="261"/>
            <ac:spMk id="10" creationId="{B50AB553-2A96-4A92-96F2-93548E096954}"/>
          </ac:spMkLst>
        </pc:spChg>
        <pc:spChg chg="add del">
          <ac:chgData name="neayer sultana" userId="82309f8c72266555" providerId="LiveId" clId="{DD2FB938-905D-4C4B-AF65-8EFB9AF4604B}" dt="2025-09-26T17:51:26.248" v="791" actId="26606"/>
          <ac:spMkLst>
            <pc:docMk/>
            <pc:sldMk cId="1180765214" sldId="261"/>
            <ac:spMk id="11" creationId="{256B2C21-A230-48C0-8DF1-C46611373C44}"/>
          </ac:spMkLst>
        </pc:spChg>
        <pc:spChg chg="add del">
          <ac:chgData name="neayer sultana" userId="82309f8c72266555" providerId="LiveId" clId="{DD2FB938-905D-4C4B-AF65-8EFB9AF4604B}" dt="2025-09-26T17:51:26.248" v="791" actId="26606"/>
          <ac:spMkLst>
            <pc:docMk/>
            <pc:sldMk cId="1180765214" sldId="261"/>
            <ac:spMk id="13" creationId="{3847E18C-932D-4C95-AABA-FEC7C9499AD7}"/>
          </ac:spMkLst>
        </pc:spChg>
        <pc:spChg chg="add del">
          <ac:chgData name="neayer sultana" userId="82309f8c72266555" providerId="LiveId" clId="{DD2FB938-905D-4C4B-AF65-8EFB9AF4604B}" dt="2025-09-26T17:51:26.248" v="791" actId="26606"/>
          <ac:spMkLst>
            <pc:docMk/>
            <pc:sldMk cId="1180765214" sldId="261"/>
            <ac:spMk id="15" creationId="{3150CB11-0C61-439E-910F-5787759E72A0}"/>
          </ac:spMkLst>
        </pc:spChg>
        <pc:spChg chg="add del">
          <ac:chgData name="neayer sultana" userId="82309f8c72266555" providerId="LiveId" clId="{DD2FB938-905D-4C4B-AF65-8EFB9AF4604B}" dt="2025-09-26T17:51:26.248" v="791" actId="26606"/>
          <ac:spMkLst>
            <pc:docMk/>
            <pc:sldMk cId="1180765214" sldId="261"/>
            <ac:spMk id="17" creationId="{43F8A58B-5155-44CE-A5FF-7647B47D0A7A}"/>
          </ac:spMkLst>
        </pc:spChg>
        <pc:spChg chg="add del">
          <ac:chgData name="neayer sultana" userId="82309f8c72266555" providerId="LiveId" clId="{DD2FB938-905D-4C4B-AF65-8EFB9AF4604B}" dt="2025-09-26T17:51:26.248" v="791" actId="26606"/>
          <ac:spMkLst>
            <pc:docMk/>
            <pc:sldMk cId="1180765214" sldId="261"/>
            <ac:spMk id="19" creationId="{443F2ACA-E6D6-4028-82DD-F03C262D5DE6}"/>
          </ac:spMkLst>
        </pc:spChg>
        <pc:spChg chg="add">
          <ac:chgData name="neayer sultana" userId="82309f8c72266555" providerId="LiveId" clId="{DD2FB938-905D-4C4B-AF65-8EFB9AF4604B}" dt="2025-09-26T17:56:16.397" v="834" actId="26606"/>
          <ac:spMkLst>
            <pc:docMk/>
            <pc:sldMk cId="1180765214" sldId="261"/>
            <ac:spMk id="30" creationId="{BACC6370-2D7E-4714-9D71-7542949D7D5D}"/>
          </ac:spMkLst>
        </pc:spChg>
        <pc:spChg chg="add">
          <ac:chgData name="neayer sultana" userId="82309f8c72266555" providerId="LiveId" clId="{DD2FB938-905D-4C4B-AF65-8EFB9AF4604B}" dt="2025-09-26T17:56:16.397" v="834" actId="26606"/>
          <ac:spMkLst>
            <pc:docMk/>
            <pc:sldMk cId="1180765214" sldId="261"/>
            <ac:spMk id="32" creationId="{F68B3F68-107C-434F-AA38-110D5EA91B85}"/>
          </ac:spMkLst>
        </pc:spChg>
        <pc:spChg chg="add">
          <ac:chgData name="neayer sultana" userId="82309f8c72266555" providerId="LiveId" clId="{DD2FB938-905D-4C4B-AF65-8EFB9AF4604B}" dt="2025-09-26T17:56:16.397" v="834" actId="26606"/>
          <ac:spMkLst>
            <pc:docMk/>
            <pc:sldMk cId="1180765214" sldId="261"/>
            <ac:spMk id="34" creationId="{AAD0DBB9-1A4B-4391-81D4-CB19F9AB918A}"/>
          </ac:spMkLst>
        </pc:spChg>
        <pc:spChg chg="add">
          <ac:chgData name="neayer sultana" userId="82309f8c72266555" providerId="LiveId" clId="{DD2FB938-905D-4C4B-AF65-8EFB9AF4604B}" dt="2025-09-26T17:56:16.397" v="834" actId="26606"/>
          <ac:spMkLst>
            <pc:docMk/>
            <pc:sldMk cId="1180765214" sldId="261"/>
            <ac:spMk id="36" creationId="{063BBA22-50EA-4C4D-BE05-F1CE4E63AA56}"/>
          </ac:spMkLst>
        </pc:spChg>
        <pc:graphicFrameChg chg="add del">
          <ac:chgData name="neayer sultana" userId="82309f8c72266555" providerId="LiveId" clId="{DD2FB938-905D-4C4B-AF65-8EFB9AF4604B}" dt="2025-09-26T17:51:26.248" v="791" actId="26606"/>
          <ac:graphicFrameMkLst>
            <pc:docMk/>
            <pc:sldMk cId="1180765214" sldId="261"/>
            <ac:graphicFrameMk id="5" creationId="{1AB76880-D87D-C8D5-45ED-67B804E157B5}"/>
          </ac:graphicFrameMkLst>
        </pc:graphicFrameChg>
        <pc:graphicFrameChg chg="add del">
          <ac:chgData name="neayer sultana" userId="82309f8c72266555" providerId="LiveId" clId="{DD2FB938-905D-4C4B-AF65-8EFB9AF4604B}" dt="2025-09-26T17:51:41.286" v="793" actId="26606"/>
          <ac:graphicFrameMkLst>
            <pc:docMk/>
            <pc:sldMk cId="1180765214" sldId="261"/>
            <ac:graphicFrameMk id="21" creationId="{31C74E13-AD5A-8B24-E396-106B740ADA0D}"/>
          </ac:graphicFrameMkLst>
        </pc:graphicFrameChg>
        <pc:graphicFrameChg chg="add del">
          <ac:chgData name="neayer sultana" userId="82309f8c72266555" providerId="LiveId" clId="{DD2FB938-905D-4C4B-AF65-8EFB9AF4604B}" dt="2025-09-26T17:51:43.438" v="795" actId="26606"/>
          <ac:graphicFrameMkLst>
            <pc:docMk/>
            <pc:sldMk cId="1180765214" sldId="261"/>
            <ac:graphicFrameMk id="23" creationId="{2BAD6EDC-1797-0E73-C774-D32CF1A8DCDC}"/>
          </ac:graphicFrameMkLst>
        </pc:graphicFrameChg>
        <pc:graphicFrameChg chg="add mod modGraphic">
          <ac:chgData name="neayer sultana" userId="82309f8c72266555" providerId="LiveId" clId="{DD2FB938-905D-4C4B-AF65-8EFB9AF4604B}" dt="2025-09-26T17:56:16.397" v="834" actId="26606"/>
          <ac:graphicFrameMkLst>
            <pc:docMk/>
            <pc:sldMk cId="1180765214" sldId="261"/>
            <ac:graphicFrameMk id="25" creationId="{40D59527-FF24-834D-3F3C-3FC95AFFC0CE}"/>
          </ac:graphicFrameMkLst>
        </pc:graphicFrameChg>
        <pc:picChg chg="add del">
          <ac:chgData name="neayer sultana" userId="82309f8c72266555" providerId="LiveId" clId="{DD2FB938-905D-4C4B-AF65-8EFB9AF4604B}" dt="2025-09-26T17:51:41.286" v="793" actId="26606"/>
          <ac:picMkLst>
            <pc:docMk/>
            <pc:sldMk cId="1180765214" sldId="261"/>
            <ac:picMk id="6" creationId="{0966A5D1-B703-16BC-DC9F-E44C93ACF068}"/>
          </ac:picMkLst>
        </pc:picChg>
      </pc:sldChg>
      <pc:sldChg chg="addSp delSp modSp mod setBg modNotesTx">
        <pc:chgData name="neayer sultana" userId="82309f8c72266555" providerId="LiveId" clId="{DD2FB938-905D-4C4B-AF65-8EFB9AF4604B}" dt="2025-09-26T18:38:00.637" v="3008" actId="20577"/>
        <pc:sldMkLst>
          <pc:docMk/>
          <pc:sldMk cId="1208160511" sldId="262"/>
        </pc:sldMkLst>
        <pc:spChg chg="mod">
          <ac:chgData name="neayer sultana" userId="82309f8c72266555" providerId="LiveId" clId="{DD2FB938-905D-4C4B-AF65-8EFB9AF4604B}" dt="2025-09-26T17:56:28.972" v="835" actId="26606"/>
          <ac:spMkLst>
            <pc:docMk/>
            <pc:sldMk cId="1208160511" sldId="262"/>
            <ac:spMk id="2" creationId="{E0BCDB23-AF05-6F70-CF48-2CE975B204E6}"/>
          </ac:spMkLst>
        </pc:spChg>
        <pc:spChg chg="mod">
          <ac:chgData name="neayer sultana" userId="82309f8c72266555" providerId="LiveId" clId="{DD2FB938-905D-4C4B-AF65-8EFB9AF4604B}" dt="2025-09-26T17:56:28.972" v="835" actId="26606"/>
          <ac:spMkLst>
            <pc:docMk/>
            <pc:sldMk cId="1208160511" sldId="262"/>
            <ac:spMk id="3" creationId="{D131B761-CB03-5758-B372-3BC50F7CDB54}"/>
          </ac:spMkLst>
        </pc:spChg>
        <pc:spChg chg="add del">
          <ac:chgData name="neayer sultana" userId="82309f8c72266555" providerId="LiveId" clId="{DD2FB938-905D-4C4B-AF65-8EFB9AF4604B}" dt="2025-09-26T17:56:28.972" v="835" actId="26606"/>
          <ac:spMkLst>
            <pc:docMk/>
            <pc:sldMk cId="1208160511" sldId="262"/>
            <ac:spMk id="9" creationId="{3ECBE1F1-D69B-4AFA-ABD5-8E41720EF6DE}"/>
          </ac:spMkLst>
        </pc:spChg>
        <pc:spChg chg="add del">
          <ac:chgData name="neayer sultana" userId="82309f8c72266555" providerId="LiveId" clId="{DD2FB938-905D-4C4B-AF65-8EFB9AF4604B}" dt="2025-09-26T17:56:28.972" v="835" actId="26606"/>
          <ac:spMkLst>
            <pc:docMk/>
            <pc:sldMk cId="1208160511" sldId="262"/>
            <ac:spMk id="11" creationId="{603A6265-E10C-4B85-9C20-E75FCAF9CC63}"/>
          </ac:spMkLst>
        </pc:spChg>
        <pc:spChg chg="add">
          <ac:chgData name="neayer sultana" userId="82309f8c72266555" providerId="LiveId" clId="{DD2FB938-905D-4C4B-AF65-8EFB9AF4604B}" dt="2025-09-26T17:56:28.972" v="835" actId="26606"/>
          <ac:spMkLst>
            <pc:docMk/>
            <pc:sldMk cId="1208160511" sldId="262"/>
            <ac:spMk id="16" creationId="{12609869-9E80-471B-A487-A53288E0E791}"/>
          </ac:spMkLst>
        </pc:spChg>
        <pc:spChg chg="add">
          <ac:chgData name="neayer sultana" userId="82309f8c72266555" providerId="LiveId" clId="{DD2FB938-905D-4C4B-AF65-8EFB9AF4604B}" dt="2025-09-26T17:56:28.972" v="835" actId="26606"/>
          <ac:spMkLst>
            <pc:docMk/>
            <pc:sldMk cId="1208160511" sldId="262"/>
            <ac:spMk id="18" creationId="{7004738A-9D34-43E8-97D2-CA0EED4F8BE0}"/>
          </ac:spMkLst>
        </pc:spChg>
        <pc:spChg chg="add">
          <ac:chgData name="neayer sultana" userId="82309f8c72266555" providerId="LiveId" clId="{DD2FB938-905D-4C4B-AF65-8EFB9AF4604B}" dt="2025-09-26T17:56:28.972" v="835" actId="26606"/>
          <ac:spMkLst>
            <pc:docMk/>
            <pc:sldMk cId="1208160511" sldId="262"/>
            <ac:spMk id="20" creationId="{B8B8D07F-F13E-443E-BA68-2D26672D76B9}"/>
          </ac:spMkLst>
        </pc:spChg>
        <pc:spChg chg="add">
          <ac:chgData name="neayer sultana" userId="82309f8c72266555" providerId="LiveId" clId="{DD2FB938-905D-4C4B-AF65-8EFB9AF4604B}" dt="2025-09-26T17:56:28.972" v="835" actId="26606"/>
          <ac:spMkLst>
            <pc:docMk/>
            <pc:sldMk cId="1208160511" sldId="262"/>
            <ac:spMk id="22" creationId="{2813A4FA-24A5-41ED-A534-3807D1B2F344}"/>
          </ac:spMkLst>
        </pc:spChg>
        <pc:spChg chg="add">
          <ac:chgData name="neayer sultana" userId="82309f8c72266555" providerId="LiveId" clId="{DD2FB938-905D-4C4B-AF65-8EFB9AF4604B}" dt="2025-09-26T17:56:28.972" v="835" actId="26606"/>
          <ac:spMkLst>
            <pc:docMk/>
            <pc:sldMk cId="1208160511" sldId="262"/>
            <ac:spMk id="24" creationId="{C3944F27-CA70-4E84-A51A-E6BF89558979}"/>
          </ac:spMkLst>
        </pc:spChg>
        <pc:picChg chg="add mod ord">
          <ac:chgData name="neayer sultana" userId="82309f8c72266555" providerId="LiveId" clId="{DD2FB938-905D-4C4B-AF65-8EFB9AF4604B}" dt="2025-09-26T17:56:28.972" v="835" actId="26606"/>
          <ac:picMkLst>
            <pc:docMk/>
            <pc:sldMk cId="1208160511" sldId="262"/>
            <ac:picMk id="5" creationId="{EDD8FF6B-B48B-666C-466B-9FA01AD9DE91}"/>
          </ac:picMkLst>
        </pc:picChg>
      </pc:sldChg>
      <pc:sldChg chg="addSp modSp mod setBg">
        <pc:chgData name="neayer sultana" userId="82309f8c72266555" providerId="LiveId" clId="{DD2FB938-905D-4C4B-AF65-8EFB9AF4604B}" dt="2025-09-26T17:56:41.495" v="837" actId="26606"/>
        <pc:sldMkLst>
          <pc:docMk/>
          <pc:sldMk cId="2387452335" sldId="263"/>
        </pc:sldMkLst>
        <pc:spChg chg="mod">
          <ac:chgData name="neayer sultana" userId="82309f8c72266555" providerId="LiveId" clId="{DD2FB938-905D-4C4B-AF65-8EFB9AF4604B}" dt="2025-09-26T17:56:41.495" v="837" actId="26606"/>
          <ac:spMkLst>
            <pc:docMk/>
            <pc:sldMk cId="2387452335" sldId="263"/>
            <ac:spMk id="2" creationId="{5228A321-9EBE-8835-BD05-096DE2F3B6E0}"/>
          </ac:spMkLst>
        </pc:spChg>
        <pc:spChg chg="add">
          <ac:chgData name="neayer sultana" userId="82309f8c72266555" providerId="LiveId" clId="{DD2FB938-905D-4C4B-AF65-8EFB9AF4604B}" dt="2025-09-26T17:56:41.495" v="837" actId="26606"/>
          <ac:spMkLst>
            <pc:docMk/>
            <pc:sldMk cId="2387452335" sldId="263"/>
            <ac:spMk id="7" creationId="{8C790BE2-4E4F-4AAF-81A2-4A6F4885EBE6}"/>
          </ac:spMkLst>
        </pc:spChg>
        <pc:spChg chg="add">
          <ac:chgData name="neayer sultana" userId="82309f8c72266555" providerId="LiveId" clId="{DD2FB938-905D-4C4B-AF65-8EFB9AF4604B}" dt="2025-09-26T17:56:41.495" v="837" actId="26606"/>
          <ac:spMkLst>
            <pc:docMk/>
            <pc:sldMk cId="2387452335" sldId="263"/>
            <ac:spMk id="9" creationId="{D28B54C3-B57B-472A-B96E-1FCB67093DC2}"/>
          </ac:spMkLst>
        </pc:spChg>
        <pc:spChg chg="add">
          <ac:chgData name="neayer sultana" userId="82309f8c72266555" providerId="LiveId" clId="{DD2FB938-905D-4C4B-AF65-8EFB9AF4604B}" dt="2025-09-26T17:56:41.495" v="837" actId="26606"/>
          <ac:spMkLst>
            <pc:docMk/>
            <pc:sldMk cId="2387452335" sldId="263"/>
            <ac:spMk id="11" creationId="{7DB3C429-F8DA-49B9-AF84-21996FCF78B5}"/>
          </ac:spMkLst>
        </pc:spChg>
        <pc:spChg chg="add">
          <ac:chgData name="neayer sultana" userId="82309f8c72266555" providerId="LiveId" clId="{DD2FB938-905D-4C4B-AF65-8EFB9AF4604B}" dt="2025-09-26T17:56:41.495" v="837" actId="26606"/>
          <ac:spMkLst>
            <pc:docMk/>
            <pc:sldMk cId="2387452335" sldId="263"/>
            <ac:spMk id="13" creationId="{E12088DD-B1AD-40E0-8B86-1D87A2CCD9BE}"/>
          </ac:spMkLst>
        </pc:spChg>
        <pc:spChg chg="add">
          <ac:chgData name="neayer sultana" userId="82309f8c72266555" providerId="LiveId" clId="{DD2FB938-905D-4C4B-AF65-8EFB9AF4604B}" dt="2025-09-26T17:56:41.495" v="837" actId="26606"/>
          <ac:spMkLst>
            <pc:docMk/>
            <pc:sldMk cId="2387452335" sldId="263"/>
            <ac:spMk id="15" creationId="{C4C9F2B0-1044-46EB-8AEB-C3BFFDE6C2CC}"/>
          </ac:spMkLst>
        </pc:spChg>
        <pc:spChg chg="add">
          <ac:chgData name="neayer sultana" userId="82309f8c72266555" providerId="LiveId" clId="{DD2FB938-905D-4C4B-AF65-8EFB9AF4604B}" dt="2025-09-26T17:56:41.495" v="837" actId="26606"/>
          <ac:spMkLst>
            <pc:docMk/>
            <pc:sldMk cId="2387452335" sldId="263"/>
            <ac:spMk id="17" creationId="{0C395952-4E26-45A2-8756-2ADFD6E53C6E}"/>
          </ac:spMkLst>
        </pc:spChg>
        <pc:spChg chg="add">
          <ac:chgData name="neayer sultana" userId="82309f8c72266555" providerId="LiveId" clId="{DD2FB938-905D-4C4B-AF65-8EFB9AF4604B}" dt="2025-09-26T17:56:41.495" v="837" actId="26606"/>
          <ac:spMkLst>
            <pc:docMk/>
            <pc:sldMk cId="2387452335" sldId="263"/>
            <ac:spMk id="19" creationId="{4734BADF-9461-4621-B112-2D7BABEA7DD0}"/>
          </ac:spMkLst>
        </pc:spChg>
      </pc:sldChg>
      <pc:sldChg chg="addSp delSp modSp mod setBg">
        <pc:chgData name="neayer sultana" userId="82309f8c72266555" providerId="LiveId" clId="{DD2FB938-905D-4C4B-AF65-8EFB9AF4604B}" dt="2025-09-26T17:56:36.850" v="836" actId="26606"/>
        <pc:sldMkLst>
          <pc:docMk/>
          <pc:sldMk cId="4253286810" sldId="264"/>
        </pc:sldMkLst>
        <pc:spChg chg="mod">
          <ac:chgData name="neayer sultana" userId="82309f8c72266555" providerId="LiveId" clId="{DD2FB938-905D-4C4B-AF65-8EFB9AF4604B}" dt="2025-09-26T17:56:36.850" v="836" actId="26606"/>
          <ac:spMkLst>
            <pc:docMk/>
            <pc:sldMk cId="4253286810" sldId="264"/>
            <ac:spMk id="2" creationId="{116ADAE0-D849-9972-F721-967E94E910BC}"/>
          </ac:spMkLst>
        </pc:spChg>
        <pc:spChg chg="del">
          <ac:chgData name="neayer sultana" userId="82309f8c72266555" providerId="LiveId" clId="{DD2FB938-905D-4C4B-AF65-8EFB9AF4604B}" dt="2025-09-26T17:55:03.685" v="827" actId="26606"/>
          <ac:spMkLst>
            <pc:docMk/>
            <pc:sldMk cId="4253286810" sldId="264"/>
            <ac:spMk id="3" creationId="{9BDDA276-F1DA-AC23-EDD5-93746DEC845B}"/>
          </ac:spMkLst>
        </pc:spChg>
        <pc:spChg chg="add del">
          <ac:chgData name="neayer sultana" userId="82309f8c72266555" providerId="LiveId" clId="{DD2FB938-905D-4C4B-AF65-8EFB9AF4604B}" dt="2025-09-26T17:56:36.850" v="836" actId="26606"/>
          <ac:spMkLst>
            <pc:docMk/>
            <pc:sldMk cId="4253286810" sldId="264"/>
            <ac:spMk id="9" creationId="{53B021B3-DE93-4AB7-8A18-CF5F1CED88B8}"/>
          </ac:spMkLst>
        </pc:spChg>
        <pc:spChg chg="add del">
          <ac:chgData name="neayer sultana" userId="82309f8c72266555" providerId="LiveId" clId="{DD2FB938-905D-4C4B-AF65-8EFB9AF4604B}" dt="2025-09-26T17:56:36.850" v="836" actId="26606"/>
          <ac:spMkLst>
            <pc:docMk/>
            <pc:sldMk cId="4253286810" sldId="264"/>
            <ac:spMk id="11" creationId="{52D502E5-F6B4-4D58-B4AE-FC466FF15EE8}"/>
          </ac:spMkLst>
        </pc:spChg>
        <pc:spChg chg="add del">
          <ac:chgData name="neayer sultana" userId="82309f8c72266555" providerId="LiveId" clId="{DD2FB938-905D-4C4B-AF65-8EFB9AF4604B}" dt="2025-09-26T17:56:36.850" v="836" actId="26606"/>
          <ac:spMkLst>
            <pc:docMk/>
            <pc:sldMk cId="4253286810" sldId="264"/>
            <ac:spMk id="13" creationId="{9DECDBF4-02B6-4BB4-B65B-B8107AD6A9E8}"/>
          </ac:spMkLst>
        </pc:spChg>
        <pc:spChg chg="add">
          <ac:chgData name="neayer sultana" userId="82309f8c72266555" providerId="LiveId" clId="{DD2FB938-905D-4C4B-AF65-8EFB9AF4604B}" dt="2025-09-26T17:56:36.850" v="836" actId="26606"/>
          <ac:spMkLst>
            <pc:docMk/>
            <pc:sldMk cId="4253286810" sldId="264"/>
            <ac:spMk id="18" creationId="{BACC6370-2D7E-4714-9D71-7542949D7D5D}"/>
          </ac:spMkLst>
        </pc:spChg>
        <pc:spChg chg="add">
          <ac:chgData name="neayer sultana" userId="82309f8c72266555" providerId="LiveId" clId="{DD2FB938-905D-4C4B-AF65-8EFB9AF4604B}" dt="2025-09-26T17:56:36.850" v="836" actId="26606"/>
          <ac:spMkLst>
            <pc:docMk/>
            <pc:sldMk cId="4253286810" sldId="264"/>
            <ac:spMk id="20" creationId="{F68B3F68-107C-434F-AA38-110D5EA91B85}"/>
          </ac:spMkLst>
        </pc:spChg>
        <pc:spChg chg="add">
          <ac:chgData name="neayer sultana" userId="82309f8c72266555" providerId="LiveId" clId="{DD2FB938-905D-4C4B-AF65-8EFB9AF4604B}" dt="2025-09-26T17:56:36.850" v="836" actId="26606"/>
          <ac:spMkLst>
            <pc:docMk/>
            <pc:sldMk cId="4253286810" sldId="264"/>
            <ac:spMk id="22" creationId="{AAD0DBB9-1A4B-4391-81D4-CB19F9AB918A}"/>
          </ac:spMkLst>
        </pc:spChg>
        <pc:spChg chg="add">
          <ac:chgData name="neayer sultana" userId="82309f8c72266555" providerId="LiveId" clId="{DD2FB938-905D-4C4B-AF65-8EFB9AF4604B}" dt="2025-09-26T17:56:36.850" v="836" actId="26606"/>
          <ac:spMkLst>
            <pc:docMk/>
            <pc:sldMk cId="4253286810" sldId="264"/>
            <ac:spMk id="24" creationId="{063BBA22-50EA-4C4D-BE05-F1CE4E63AA56}"/>
          </ac:spMkLst>
        </pc:spChg>
        <pc:graphicFrameChg chg="add mod modGraphic">
          <ac:chgData name="neayer sultana" userId="82309f8c72266555" providerId="LiveId" clId="{DD2FB938-905D-4C4B-AF65-8EFB9AF4604B}" dt="2025-09-26T17:56:36.850" v="836" actId="26606"/>
          <ac:graphicFrameMkLst>
            <pc:docMk/>
            <pc:sldMk cId="4253286810" sldId="264"/>
            <ac:graphicFrameMk id="5" creationId="{D10F16D4-CA0A-A422-BBD3-17807AC8E6FD}"/>
          </ac:graphicFrameMkLst>
        </pc:graphicFrameChg>
      </pc:sldChg>
    </pc:docChg>
  </pc:docChgLst>
</pc:chgInfo>
</file>

<file path=ppt/diagrams/_rels/data5.xml.rels><?xml version="1.0" encoding="UTF-8" standalone="yes"?>
<Relationships xmlns="http://schemas.openxmlformats.org/package/2006/relationships"><Relationship Id="rId2" Type="http://schemas.openxmlformats.org/officeDocument/2006/relationships/hyperlink" Target="https://www.uwtsd.ac.uk/subjects/health-and-social-care" TargetMode="External"/><Relationship Id="rId1" Type="http://schemas.openxmlformats.org/officeDocument/2006/relationships/hyperlink" Target="https://www.bitesizelearning.co.uk/resources/swot-analysis-explained-examples-templates" TargetMode="External"/></Relationships>
</file>

<file path=ppt/diagrams/_rels/drawing5.xml.rels><?xml version="1.0" encoding="UTF-8" standalone="yes"?>
<Relationships xmlns="http://schemas.openxmlformats.org/package/2006/relationships"><Relationship Id="rId2" Type="http://schemas.openxmlformats.org/officeDocument/2006/relationships/hyperlink" Target="https://www.uwtsd.ac.uk/subjects/health-and-social-care" TargetMode="External"/><Relationship Id="rId1" Type="http://schemas.openxmlformats.org/officeDocument/2006/relationships/hyperlink" Target="https://www.bitesizelearning.co.uk/resources/swot-analysis-explained-examples-templates"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197513-7D01-491C-A980-D769C86D29F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32CD650-D9CC-4B42-9712-89D9B78B63DD}">
      <dgm:prSet/>
      <dgm:spPr/>
      <dgm:t>
        <a:bodyPr/>
        <a:lstStyle/>
        <a:p>
          <a:r>
            <a:rPr lang="en-GB"/>
            <a:t>What is a SWOT?</a:t>
          </a:r>
          <a:endParaRPr lang="en-US"/>
        </a:p>
      </dgm:t>
    </dgm:pt>
    <dgm:pt modelId="{3AA97838-063F-42BD-A404-4108ABF05791}" type="parTrans" cxnId="{3CDC1D75-6AC4-4F8F-80D1-F6C3F341336C}">
      <dgm:prSet/>
      <dgm:spPr/>
      <dgm:t>
        <a:bodyPr/>
        <a:lstStyle/>
        <a:p>
          <a:endParaRPr lang="en-US"/>
        </a:p>
      </dgm:t>
    </dgm:pt>
    <dgm:pt modelId="{76C95A92-FFC5-4976-B341-EA7B64F8657A}" type="sibTrans" cxnId="{3CDC1D75-6AC4-4F8F-80D1-F6C3F341336C}">
      <dgm:prSet/>
      <dgm:spPr/>
      <dgm:t>
        <a:bodyPr/>
        <a:lstStyle/>
        <a:p>
          <a:endParaRPr lang="en-US"/>
        </a:p>
      </dgm:t>
    </dgm:pt>
    <dgm:pt modelId="{84E4D0BC-6501-4750-9594-E44EDEB645F4}">
      <dgm:prSet/>
      <dgm:spPr/>
      <dgm:t>
        <a:bodyPr/>
        <a:lstStyle/>
        <a:p>
          <a:r>
            <a:rPr lang="en-GB"/>
            <a:t>My SWOT?</a:t>
          </a:r>
          <a:endParaRPr lang="en-US"/>
        </a:p>
      </dgm:t>
    </dgm:pt>
    <dgm:pt modelId="{4DB377E9-1B3B-41C0-9B1B-ACCFAD3B6DA5}" type="parTrans" cxnId="{2E371209-A30E-418F-873B-0BB68D6BB17C}">
      <dgm:prSet/>
      <dgm:spPr/>
      <dgm:t>
        <a:bodyPr/>
        <a:lstStyle/>
        <a:p>
          <a:endParaRPr lang="en-US"/>
        </a:p>
      </dgm:t>
    </dgm:pt>
    <dgm:pt modelId="{617DC5F5-9203-4B89-978E-36FCBF0636B4}" type="sibTrans" cxnId="{2E371209-A30E-418F-873B-0BB68D6BB17C}">
      <dgm:prSet/>
      <dgm:spPr/>
      <dgm:t>
        <a:bodyPr/>
        <a:lstStyle/>
        <a:p>
          <a:endParaRPr lang="en-US"/>
        </a:p>
      </dgm:t>
    </dgm:pt>
    <dgm:pt modelId="{C9D51007-92CF-4714-BE6F-D0D251534A8A}">
      <dgm:prSet/>
      <dgm:spPr/>
      <dgm:t>
        <a:bodyPr/>
        <a:lstStyle/>
        <a:p>
          <a:r>
            <a:rPr lang="en-GB"/>
            <a:t>Summary</a:t>
          </a:r>
          <a:endParaRPr lang="en-US"/>
        </a:p>
      </dgm:t>
    </dgm:pt>
    <dgm:pt modelId="{A4F7422D-76F4-4B91-9CFD-2C3C74FE8E4D}" type="parTrans" cxnId="{F80758BE-3F6E-45D4-AB1F-17314477A1D2}">
      <dgm:prSet/>
      <dgm:spPr/>
      <dgm:t>
        <a:bodyPr/>
        <a:lstStyle/>
        <a:p>
          <a:endParaRPr lang="en-US"/>
        </a:p>
      </dgm:t>
    </dgm:pt>
    <dgm:pt modelId="{BCC87ABE-C959-487B-9BB7-CAC902161012}" type="sibTrans" cxnId="{F80758BE-3F6E-45D4-AB1F-17314477A1D2}">
      <dgm:prSet/>
      <dgm:spPr/>
      <dgm:t>
        <a:bodyPr/>
        <a:lstStyle/>
        <a:p>
          <a:endParaRPr lang="en-US"/>
        </a:p>
      </dgm:t>
    </dgm:pt>
    <dgm:pt modelId="{0C85EE2C-4DF4-4BE9-8BE5-5D5F9D69A368}" type="pres">
      <dgm:prSet presAssocID="{D0197513-7D01-491C-A980-D769C86D29F8}" presName="outerComposite" presStyleCnt="0">
        <dgm:presLayoutVars>
          <dgm:chMax val="5"/>
          <dgm:dir/>
          <dgm:resizeHandles val="exact"/>
        </dgm:presLayoutVars>
      </dgm:prSet>
      <dgm:spPr/>
    </dgm:pt>
    <dgm:pt modelId="{258B9476-F682-46DE-BA42-74AFD8BDB54B}" type="pres">
      <dgm:prSet presAssocID="{D0197513-7D01-491C-A980-D769C86D29F8}" presName="dummyMaxCanvas" presStyleCnt="0">
        <dgm:presLayoutVars/>
      </dgm:prSet>
      <dgm:spPr/>
    </dgm:pt>
    <dgm:pt modelId="{5CAF0C0A-080A-4FBA-982A-B67EE55431CD}" type="pres">
      <dgm:prSet presAssocID="{D0197513-7D01-491C-A980-D769C86D29F8}" presName="ThreeNodes_1" presStyleLbl="node1" presStyleIdx="0" presStyleCnt="3">
        <dgm:presLayoutVars>
          <dgm:bulletEnabled val="1"/>
        </dgm:presLayoutVars>
      </dgm:prSet>
      <dgm:spPr/>
    </dgm:pt>
    <dgm:pt modelId="{5108A6D1-65E6-413F-9EE1-5BF7EEC7731D}" type="pres">
      <dgm:prSet presAssocID="{D0197513-7D01-491C-A980-D769C86D29F8}" presName="ThreeNodes_2" presStyleLbl="node1" presStyleIdx="1" presStyleCnt="3">
        <dgm:presLayoutVars>
          <dgm:bulletEnabled val="1"/>
        </dgm:presLayoutVars>
      </dgm:prSet>
      <dgm:spPr/>
    </dgm:pt>
    <dgm:pt modelId="{8E4D6D15-CF16-4C7D-ABBE-75141C9DCB4B}" type="pres">
      <dgm:prSet presAssocID="{D0197513-7D01-491C-A980-D769C86D29F8}" presName="ThreeNodes_3" presStyleLbl="node1" presStyleIdx="2" presStyleCnt="3">
        <dgm:presLayoutVars>
          <dgm:bulletEnabled val="1"/>
        </dgm:presLayoutVars>
      </dgm:prSet>
      <dgm:spPr/>
    </dgm:pt>
    <dgm:pt modelId="{0CCC0737-26D7-431E-90D7-E991E4796DFD}" type="pres">
      <dgm:prSet presAssocID="{D0197513-7D01-491C-A980-D769C86D29F8}" presName="ThreeConn_1-2" presStyleLbl="fgAccFollowNode1" presStyleIdx="0" presStyleCnt="2">
        <dgm:presLayoutVars>
          <dgm:bulletEnabled val="1"/>
        </dgm:presLayoutVars>
      </dgm:prSet>
      <dgm:spPr/>
    </dgm:pt>
    <dgm:pt modelId="{71634D62-DC8A-47C7-A6BD-B398E8DFFA16}" type="pres">
      <dgm:prSet presAssocID="{D0197513-7D01-491C-A980-D769C86D29F8}" presName="ThreeConn_2-3" presStyleLbl="fgAccFollowNode1" presStyleIdx="1" presStyleCnt="2">
        <dgm:presLayoutVars>
          <dgm:bulletEnabled val="1"/>
        </dgm:presLayoutVars>
      </dgm:prSet>
      <dgm:spPr/>
    </dgm:pt>
    <dgm:pt modelId="{AE3947B9-E262-4CE1-B6F2-0A48089C488E}" type="pres">
      <dgm:prSet presAssocID="{D0197513-7D01-491C-A980-D769C86D29F8}" presName="ThreeNodes_1_text" presStyleLbl="node1" presStyleIdx="2" presStyleCnt="3">
        <dgm:presLayoutVars>
          <dgm:bulletEnabled val="1"/>
        </dgm:presLayoutVars>
      </dgm:prSet>
      <dgm:spPr/>
    </dgm:pt>
    <dgm:pt modelId="{9F257D5F-85D8-44F3-9D46-3F911BB195E7}" type="pres">
      <dgm:prSet presAssocID="{D0197513-7D01-491C-A980-D769C86D29F8}" presName="ThreeNodes_2_text" presStyleLbl="node1" presStyleIdx="2" presStyleCnt="3">
        <dgm:presLayoutVars>
          <dgm:bulletEnabled val="1"/>
        </dgm:presLayoutVars>
      </dgm:prSet>
      <dgm:spPr/>
    </dgm:pt>
    <dgm:pt modelId="{4042B1DE-BE62-40F0-A654-073F39BEB0BC}" type="pres">
      <dgm:prSet presAssocID="{D0197513-7D01-491C-A980-D769C86D29F8}" presName="ThreeNodes_3_text" presStyleLbl="node1" presStyleIdx="2" presStyleCnt="3">
        <dgm:presLayoutVars>
          <dgm:bulletEnabled val="1"/>
        </dgm:presLayoutVars>
      </dgm:prSet>
      <dgm:spPr/>
    </dgm:pt>
  </dgm:ptLst>
  <dgm:cxnLst>
    <dgm:cxn modelId="{2E371209-A30E-418F-873B-0BB68D6BB17C}" srcId="{D0197513-7D01-491C-A980-D769C86D29F8}" destId="{84E4D0BC-6501-4750-9594-E44EDEB645F4}" srcOrd="1" destOrd="0" parTransId="{4DB377E9-1B3B-41C0-9B1B-ACCFAD3B6DA5}" sibTransId="{617DC5F5-9203-4B89-978E-36FCBF0636B4}"/>
    <dgm:cxn modelId="{27ABFA24-2059-4A8E-B881-FFBA94045894}" type="presOf" srcId="{C9D51007-92CF-4714-BE6F-D0D251534A8A}" destId="{8E4D6D15-CF16-4C7D-ABBE-75141C9DCB4B}" srcOrd="0" destOrd="0" presId="urn:microsoft.com/office/officeart/2005/8/layout/vProcess5"/>
    <dgm:cxn modelId="{D5F1F32C-265E-41DC-AEA0-48E61BF17A4B}" type="presOf" srcId="{A32CD650-D9CC-4B42-9712-89D9B78B63DD}" destId="{AE3947B9-E262-4CE1-B6F2-0A48089C488E}" srcOrd="1" destOrd="0" presId="urn:microsoft.com/office/officeart/2005/8/layout/vProcess5"/>
    <dgm:cxn modelId="{AA6BA437-2F91-401B-86D9-2E1288EDF960}" type="presOf" srcId="{617DC5F5-9203-4B89-978E-36FCBF0636B4}" destId="{71634D62-DC8A-47C7-A6BD-B398E8DFFA16}" srcOrd="0" destOrd="0" presId="urn:microsoft.com/office/officeart/2005/8/layout/vProcess5"/>
    <dgm:cxn modelId="{0D12215F-1A24-410D-A614-743EB0BD0DE7}" type="presOf" srcId="{C9D51007-92CF-4714-BE6F-D0D251534A8A}" destId="{4042B1DE-BE62-40F0-A654-073F39BEB0BC}" srcOrd="1" destOrd="0" presId="urn:microsoft.com/office/officeart/2005/8/layout/vProcess5"/>
    <dgm:cxn modelId="{A635E44A-498B-4073-AD79-120748E8D734}" type="presOf" srcId="{A32CD650-D9CC-4B42-9712-89D9B78B63DD}" destId="{5CAF0C0A-080A-4FBA-982A-B67EE55431CD}" srcOrd="0" destOrd="0" presId="urn:microsoft.com/office/officeart/2005/8/layout/vProcess5"/>
    <dgm:cxn modelId="{3CDC1D75-6AC4-4F8F-80D1-F6C3F341336C}" srcId="{D0197513-7D01-491C-A980-D769C86D29F8}" destId="{A32CD650-D9CC-4B42-9712-89D9B78B63DD}" srcOrd="0" destOrd="0" parTransId="{3AA97838-063F-42BD-A404-4108ABF05791}" sibTransId="{76C95A92-FFC5-4976-B341-EA7B64F8657A}"/>
    <dgm:cxn modelId="{EBB08394-BCB1-4434-B4FB-1CA49C55BC0F}" type="presOf" srcId="{84E4D0BC-6501-4750-9594-E44EDEB645F4}" destId="{5108A6D1-65E6-413F-9EE1-5BF7EEC7731D}" srcOrd="0" destOrd="0" presId="urn:microsoft.com/office/officeart/2005/8/layout/vProcess5"/>
    <dgm:cxn modelId="{F80758BE-3F6E-45D4-AB1F-17314477A1D2}" srcId="{D0197513-7D01-491C-A980-D769C86D29F8}" destId="{C9D51007-92CF-4714-BE6F-D0D251534A8A}" srcOrd="2" destOrd="0" parTransId="{A4F7422D-76F4-4B91-9CFD-2C3C74FE8E4D}" sibTransId="{BCC87ABE-C959-487B-9BB7-CAC902161012}"/>
    <dgm:cxn modelId="{CDDCBAC2-7108-4835-B617-576E18380BEF}" type="presOf" srcId="{D0197513-7D01-491C-A980-D769C86D29F8}" destId="{0C85EE2C-4DF4-4BE9-8BE5-5D5F9D69A368}" srcOrd="0" destOrd="0" presId="urn:microsoft.com/office/officeart/2005/8/layout/vProcess5"/>
    <dgm:cxn modelId="{BD18B4D9-AE2D-4FDA-A501-7956261D5E65}" type="presOf" srcId="{76C95A92-FFC5-4976-B341-EA7B64F8657A}" destId="{0CCC0737-26D7-431E-90D7-E991E4796DFD}" srcOrd="0" destOrd="0" presId="urn:microsoft.com/office/officeart/2005/8/layout/vProcess5"/>
    <dgm:cxn modelId="{EEA636E1-BFEC-4BE3-AE6C-19CB2198FB05}" type="presOf" srcId="{84E4D0BC-6501-4750-9594-E44EDEB645F4}" destId="{9F257D5F-85D8-44F3-9D46-3F911BB195E7}" srcOrd="1" destOrd="0" presId="urn:microsoft.com/office/officeart/2005/8/layout/vProcess5"/>
    <dgm:cxn modelId="{D73BC7D8-C27A-4A2C-BCA2-793B023731AA}" type="presParOf" srcId="{0C85EE2C-4DF4-4BE9-8BE5-5D5F9D69A368}" destId="{258B9476-F682-46DE-BA42-74AFD8BDB54B}" srcOrd="0" destOrd="0" presId="urn:microsoft.com/office/officeart/2005/8/layout/vProcess5"/>
    <dgm:cxn modelId="{06F33E88-D9F7-4F6F-B4DC-A844F7D7FA9B}" type="presParOf" srcId="{0C85EE2C-4DF4-4BE9-8BE5-5D5F9D69A368}" destId="{5CAF0C0A-080A-4FBA-982A-B67EE55431CD}" srcOrd="1" destOrd="0" presId="urn:microsoft.com/office/officeart/2005/8/layout/vProcess5"/>
    <dgm:cxn modelId="{FE4DF0B2-1FFD-4478-9134-0F752B35D619}" type="presParOf" srcId="{0C85EE2C-4DF4-4BE9-8BE5-5D5F9D69A368}" destId="{5108A6D1-65E6-413F-9EE1-5BF7EEC7731D}" srcOrd="2" destOrd="0" presId="urn:microsoft.com/office/officeart/2005/8/layout/vProcess5"/>
    <dgm:cxn modelId="{F3062CAE-B819-4EB9-A605-F9ACCC9D8C97}" type="presParOf" srcId="{0C85EE2C-4DF4-4BE9-8BE5-5D5F9D69A368}" destId="{8E4D6D15-CF16-4C7D-ABBE-75141C9DCB4B}" srcOrd="3" destOrd="0" presId="urn:microsoft.com/office/officeart/2005/8/layout/vProcess5"/>
    <dgm:cxn modelId="{3D1A521C-C621-48DB-BE9A-88436F27B6EC}" type="presParOf" srcId="{0C85EE2C-4DF4-4BE9-8BE5-5D5F9D69A368}" destId="{0CCC0737-26D7-431E-90D7-E991E4796DFD}" srcOrd="4" destOrd="0" presId="urn:microsoft.com/office/officeart/2005/8/layout/vProcess5"/>
    <dgm:cxn modelId="{3130FEE7-1578-4FA9-A0DA-B33C79799293}" type="presParOf" srcId="{0C85EE2C-4DF4-4BE9-8BE5-5D5F9D69A368}" destId="{71634D62-DC8A-47C7-A6BD-B398E8DFFA16}" srcOrd="5" destOrd="0" presId="urn:microsoft.com/office/officeart/2005/8/layout/vProcess5"/>
    <dgm:cxn modelId="{6973F18D-1481-4F52-A07B-811FA3B457DC}" type="presParOf" srcId="{0C85EE2C-4DF4-4BE9-8BE5-5D5F9D69A368}" destId="{AE3947B9-E262-4CE1-B6F2-0A48089C488E}" srcOrd="6" destOrd="0" presId="urn:microsoft.com/office/officeart/2005/8/layout/vProcess5"/>
    <dgm:cxn modelId="{4A2E2326-F02A-47D0-BCEF-96AAED9425FE}" type="presParOf" srcId="{0C85EE2C-4DF4-4BE9-8BE5-5D5F9D69A368}" destId="{9F257D5F-85D8-44F3-9D46-3F911BB195E7}" srcOrd="7" destOrd="0" presId="urn:microsoft.com/office/officeart/2005/8/layout/vProcess5"/>
    <dgm:cxn modelId="{8BE67B6E-19F0-4A8E-B9E4-958570AFA620}" type="presParOf" srcId="{0C85EE2C-4DF4-4BE9-8BE5-5D5F9D69A368}" destId="{4042B1DE-BE62-40F0-A654-073F39BEB0B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EAB0B7-92AD-4273-8609-15D776AB6A5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9384960-337E-47AE-9AB5-042803AD07DE}">
      <dgm:prSet/>
      <dgm:spPr/>
      <dgm:t>
        <a:bodyPr/>
        <a:lstStyle/>
        <a:p>
          <a:r>
            <a:rPr lang="en-GB"/>
            <a:t>Confidence. </a:t>
          </a:r>
          <a:endParaRPr lang="en-US"/>
        </a:p>
      </dgm:t>
    </dgm:pt>
    <dgm:pt modelId="{64A8ABAC-5205-4954-AE63-7CE4B11CDD5F}" type="parTrans" cxnId="{D82EFD2C-5B33-4696-854D-66379796ADD3}">
      <dgm:prSet/>
      <dgm:spPr/>
      <dgm:t>
        <a:bodyPr/>
        <a:lstStyle/>
        <a:p>
          <a:endParaRPr lang="en-US"/>
        </a:p>
      </dgm:t>
    </dgm:pt>
    <dgm:pt modelId="{489C7CF1-5BED-4065-A4AC-AFE7888C82D6}" type="sibTrans" cxnId="{D82EFD2C-5B33-4696-854D-66379796ADD3}">
      <dgm:prSet/>
      <dgm:spPr/>
      <dgm:t>
        <a:bodyPr/>
        <a:lstStyle/>
        <a:p>
          <a:endParaRPr lang="en-US"/>
        </a:p>
      </dgm:t>
    </dgm:pt>
    <dgm:pt modelId="{991A5F89-5289-4017-91C7-953EA38C6FFD}">
      <dgm:prSet/>
      <dgm:spPr/>
      <dgm:t>
        <a:bodyPr/>
        <a:lstStyle/>
        <a:p>
          <a:r>
            <a:rPr lang="en-GB"/>
            <a:t>Problem Solving. </a:t>
          </a:r>
          <a:endParaRPr lang="en-US"/>
        </a:p>
      </dgm:t>
    </dgm:pt>
    <dgm:pt modelId="{D9EF568C-31FC-4BED-BE41-0AE5B8C55A95}" type="parTrans" cxnId="{1948ADA9-5750-4D9F-A129-2D54518E39F6}">
      <dgm:prSet/>
      <dgm:spPr/>
      <dgm:t>
        <a:bodyPr/>
        <a:lstStyle/>
        <a:p>
          <a:endParaRPr lang="en-US"/>
        </a:p>
      </dgm:t>
    </dgm:pt>
    <dgm:pt modelId="{03CF4B16-A9D4-4F94-B7C9-D7E72B30AF60}" type="sibTrans" cxnId="{1948ADA9-5750-4D9F-A129-2D54518E39F6}">
      <dgm:prSet/>
      <dgm:spPr/>
      <dgm:t>
        <a:bodyPr/>
        <a:lstStyle/>
        <a:p>
          <a:endParaRPr lang="en-US"/>
        </a:p>
      </dgm:t>
    </dgm:pt>
    <dgm:pt modelId="{1B237017-CFF5-428A-A5DE-DB7B16FE1940}">
      <dgm:prSet/>
      <dgm:spPr/>
      <dgm:t>
        <a:bodyPr/>
        <a:lstStyle/>
        <a:p>
          <a:r>
            <a:rPr lang="en-GB"/>
            <a:t>Good Communicator and Listener. </a:t>
          </a:r>
          <a:endParaRPr lang="en-US"/>
        </a:p>
      </dgm:t>
    </dgm:pt>
    <dgm:pt modelId="{EBA3E4E5-AD51-4C0A-B043-7E316F8E5C84}" type="parTrans" cxnId="{71491CE8-4B25-491C-B1AC-9C2540BAD900}">
      <dgm:prSet/>
      <dgm:spPr/>
      <dgm:t>
        <a:bodyPr/>
        <a:lstStyle/>
        <a:p>
          <a:endParaRPr lang="en-US"/>
        </a:p>
      </dgm:t>
    </dgm:pt>
    <dgm:pt modelId="{D94EAD0E-83D6-483C-8785-6749812FE03F}" type="sibTrans" cxnId="{71491CE8-4B25-491C-B1AC-9C2540BAD900}">
      <dgm:prSet/>
      <dgm:spPr/>
      <dgm:t>
        <a:bodyPr/>
        <a:lstStyle/>
        <a:p>
          <a:endParaRPr lang="en-US"/>
        </a:p>
      </dgm:t>
    </dgm:pt>
    <dgm:pt modelId="{29A3A433-5B5B-444A-9218-C2FAA53F3C85}">
      <dgm:prSet/>
      <dgm:spPr/>
      <dgm:t>
        <a:bodyPr/>
        <a:lstStyle/>
        <a:p>
          <a:r>
            <a:rPr lang="en-GB"/>
            <a:t>Hard Worker. </a:t>
          </a:r>
          <a:endParaRPr lang="en-US"/>
        </a:p>
      </dgm:t>
    </dgm:pt>
    <dgm:pt modelId="{6AC887C7-C9DE-43F8-9891-FE771B67D150}" type="parTrans" cxnId="{8F1D9A49-6734-4C64-90B5-49C13EE39FFD}">
      <dgm:prSet/>
      <dgm:spPr/>
      <dgm:t>
        <a:bodyPr/>
        <a:lstStyle/>
        <a:p>
          <a:endParaRPr lang="en-US"/>
        </a:p>
      </dgm:t>
    </dgm:pt>
    <dgm:pt modelId="{95D3B47C-97FB-4DE2-8AE2-EC0DF7C556A4}" type="sibTrans" cxnId="{8F1D9A49-6734-4C64-90B5-49C13EE39FFD}">
      <dgm:prSet/>
      <dgm:spPr/>
      <dgm:t>
        <a:bodyPr/>
        <a:lstStyle/>
        <a:p>
          <a:endParaRPr lang="en-US"/>
        </a:p>
      </dgm:t>
    </dgm:pt>
    <dgm:pt modelId="{5CD6D0B0-A164-4C66-9267-0F2735F42286}" type="pres">
      <dgm:prSet presAssocID="{1DEAB0B7-92AD-4273-8609-15D776AB6A50}" presName="outerComposite" presStyleCnt="0">
        <dgm:presLayoutVars>
          <dgm:chMax val="5"/>
          <dgm:dir/>
          <dgm:resizeHandles val="exact"/>
        </dgm:presLayoutVars>
      </dgm:prSet>
      <dgm:spPr/>
    </dgm:pt>
    <dgm:pt modelId="{1FF9A931-85AC-42DA-9AAD-482744B0046D}" type="pres">
      <dgm:prSet presAssocID="{1DEAB0B7-92AD-4273-8609-15D776AB6A50}" presName="dummyMaxCanvas" presStyleCnt="0">
        <dgm:presLayoutVars/>
      </dgm:prSet>
      <dgm:spPr/>
    </dgm:pt>
    <dgm:pt modelId="{9A953786-99F8-4B52-96D7-D55E40995C13}" type="pres">
      <dgm:prSet presAssocID="{1DEAB0B7-92AD-4273-8609-15D776AB6A50}" presName="FourNodes_1" presStyleLbl="node1" presStyleIdx="0" presStyleCnt="4">
        <dgm:presLayoutVars>
          <dgm:bulletEnabled val="1"/>
        </dgm:presLayoutVars>
      </dgm:prSet>
      <dgm:spPr/>
    </dgm:pt>
    <dgm:pt modelId="{E6B69CFE-4AF6-4846-8925-839327D45678}" type="pres">
      <dgm:prSet presAssocID="{1DEAB0B7-92AD-4273-8609-15D776AB6A50}" presName="FourNodes_2" presStyleLbl="node1" presStyleIdx="1" presStyleCnt="4">
        <dgm:presLayoutVars>
          <dgm:bulletEnabled val="1"/>
        </dgm:presLayoutVars>
      </dgm:prSet>
      <dgm:spPr/>
    </dgm:pt>
    <dgm:pt modelId="{0B9DC897-C599-4EA0-BF4C-7A51DCAF2976}" type="pres">
      <dgm:prSet presAssocID="{1DEAB0B7-92AD-4273-8609-15D776AB6A50}" presName="FourNodes_3" presStyleLbl="node1" presStyleIdx="2" presStyleCnt="4">
        <dgm:presLayoutVars>
          <dgm:bulletEnabled val="1"/>
        </dgm:presLayoutVars>
      </dgm:prSet>
      <dgm:spPr/>
    </dgm:pt>
    <dgm:pt modelId="{6CEDCE46-2853-437E-A07F-09982EFAD041}" type="pres">
      <dgm:prSet presAssocID="{1DEAB0B7-92AD-4273-8609-15D776AB6A50}" presName="FourNodes_4" presStyleLbl="node1" presStyleIdx="3" presStyleCnt="4">
        <dgm:presLayoutVars>
          <dgm:bulletEnabled val="1"/>
        </dgm:presLayoutVars>
      </dgm:prSet>
      <dgm:spPr/>
    </dgm:pt>
    <dgm:pt modelId="{203A8324-2AAF-4565-85A0-F4AF896C2637}" type="pres">
      <dgm:prSet presAssocID="{1DEAB0B7-92AD-4273-8609-15D776AB6A50}" presName="FourConn_1-2" presStyleLbl="fgAccFollowNode1" presStyleIdx="0" presStyleCnt="3">
        <dgm:presLayoutVars>
          <dgm:bulletEnabled val="1"/>
        </dgm:presLayoutVars>
      </dgm:prSet>
      <dgm:spPr/>
    </dgm:pt>
    <dgm:pt modelId="{FE952CC0-68BC-4463-809B-9EB66319F21F}" type="pres">
      <dgm:prSet presAssocID="{1DEAB0B7-92AD-4273-8609-15D776AB6A50}" presName="FourConn_2-3" presStyleLbl="fgAccFollowNode1" presStyleIdx="1" presStyleCnt="3">
        <dgm:presLayoutVars>
          <dgm:bulletEnabled val="1"/>
        </dgm:presLayoutVars>
      </dgm:prSet>
      <dgm:spPr/>
    </dgm:pt>
    <dgm:pt modelId="{8ABB6417-420F-4DEB-A44A-D6D35A4BA97D}" type="pres">
      <dgm:prSet presAssocID="{1DEAB0B7-92AD-4273-8609-15D776AB6A50}" presName="FourConn_3-4" presStyleLbl="fgAccFollowNode1" presStyleIdx="2" presStyleCnt="3">
        <dgm:presLayoutVars>
          <dgm:bulletEnabled val="1"/>
        </dgm:presLayoutVars>
      </dgm:prSet>
      <dgm:spPr/>
    </dgm:pt>
    <dgm:pt modelId="{66F4E88A-4BE9-4BB2-AA08-495ADCA814EB}" type="pres">
      <dgm:prSet presAssocID="{1DEAB0B7-92AD-4273-8609-15D776AB6A50}" presName="FourNodes_1_text" presStyleLbl="node1" presStyleIdx="3" presStyleCnt="4">
        <dgm:presLayoutVars>
          <dgm:bulletEnabled val="1"/>
        </dgm:presLayoutVars>
      </dgm:prSet>
      <dgm:spPr/>
    </dgm:pt>
    <dgm:pt modelId="{E4949516-E468-476E-AB03-27E0073A75EE}" type="pres">
      <dgm:prSet presAssocID="{1DEAB0B7-92AD-4273-8609-15D776AB6A50}" presName="FourNodes_2_text" presStyleLbl="node1" presStyleIdx="3" presStyleCnt="4">
        <dgm:presLayoutVars>
          <dgm:bulletEnabled val="1"/>
        </dgm:presLayoutVars>
      </dgm:prSet>
      <dgm:spPr/>
    </dgm:pt>
    <dgm:pt modelId="{4E3BCDD4-DDB8-4576-8B09-A3383A41C73B}" type="pres">
      <dgm:prSet presAssocID="{1DEAB0B7-92AD-4273-8609-15D776AB6A50}" presName="FourNodes_3_text" presStyleLbl="node1" presStyleIdx="3" presStyleCnt="4">
        <dgm:presLayoutVars>
          <dgm:bulletEnabled val="1"/>
        </dgm:presLayoutVars>
      </dgm:prSet>
      <dgm:spPr/>
    </dgm:pt>
    <dgm:pt modelId="{273ACA8E-38E2-44F4-800E-861CC4A48C52}" type="pres">
      <dgm:prSet presAssocID="{1DEAB0B7-92AD-4273-8609-15D776AB6A50}" presName="FourNodes_4_text" presStyleLbl="node1" presStyleIdx="3" presStyleCnt="4">
        <dgm:presLayoutVars>
          <dgm:bulletEnabled val="1"/>
        </dgm:presLayoutVars>
      </dgm:prSet>
      <dgm:spPr/>
    </dgm:pt>
  </dgm:ptLst>
  <dgm:cxnLst>
    <dgm:cxn modelId="{62430403-78F7-45B8-BD1D-08163853474B}" type="presOf" srcId="{03CF4B16-A9D4-4F94-B7C9-D7E72B30AF60}" destId="{FE952CC0-68BC-4463-809B-9EB66319F21F}" srcOrd="0" destOrd="0" presId="urn:microsoft.com/office/officeart/2005/8/layout/vProcess5"/>
    <dgm:cxn modelId="{D82EFD2C-5B33-4696-854D-66379796ADD3}" srcId="{1DEAB0B7-92AD-4273-8609-15D776AB6A50}" destId="{39384960-337E-47AE-9AB5-042803AD07DE}" srcOrd="0" destOrd="0" parTransId="{64A8ABAC-5205-4954-AE63-7CE4B11CDD5F}" sibTransId="{489C7CF1-5BED-4065-A4AC-AFE7888C82D6}"/>
    <dgm:cxn modelId="{56B7FC35-DE5B-419F-B98C-9A928029C21E}" type="presOf" srcId="{1DEAB0B7-92AD-4273-8609-15D776AB6A50}" destId="{5CD6D0B0-A164-4C66-9267-0F2735F42286}" srcOrd="0" destOrd="0" presId="urn:microsoft.com/office/officeart/2005/8/layout/vProcess5"/>
    <dgm:cxn modelId="{AB86E43D-66C9-4263-BF9C-545412E4DB75}" type="presOf" srcId="{39384960-337E-47AE-9AB5-042803AD07DE}" destId="{66F4E88A-4BE9-4BB2-AA08-495ADCA814EB}" srcOrd="1" destOrd="0" presId="urn:microsoft.com/office/officeart/2005/8/layout/vProcess5"/>
    <dgm:cxn modelId="{47C80466-CCFE-4017-9DB6-DCCB5FEA8F87}" type="presOf" srcId="{991A5F89-5289-4017-91C7-953EA38C6FFD}" destId="{E6B69CFE-4AF6-4846-8925-839327D45678}" srcOrd="0" destOrd="0" presId="urn:microsoft.com/office/officeart/2005/8/layout/vProcess5"/>
    <dgm:cxn modelId="{566F7769-5E9D-4785-BA0D-45975DC3CE28}" type="presOf" srcId="{29A3A433-5B5B-444A-9218-C2FAA53F3C85}" destId="{273ACA8E-38E2-44F4-800E-861CC4A48C52}" srcOrd="1" destOrd="0" presId="urn:microsoft.com/office/officeart/2005/8/layout/vProcess5"/>
    <dgm:cxn modelId="{8F1D9A49-6734-4C64-90B5-49C13EE39FFD}" srcId="{1DEAB0B7-92AD-4273-8609-15D776AB6A50}" destId="{29A3A433-5B5B-444A-9218-C2FAA53F3C85}" srcOrd="3" destOrd="0" parTransId="{6AC887C7-C9DE-43F8-9891-FE771B67D150}" sibTransId="{95D3B47C-97FB-4DE2-8AE2-EC0DF7C556A4}"/>
    <dgm:cxn modelId="{4419FB4C-EB81-44E4-9BAE-95A80DDA511C}" type="presOf" srcId="{1B237017-CFF5-428A-A5DE-DB7B16FE1940}" destId="{0B9DC897-C599-4EA0-BF4C-7A51DCAF2976}" srcOrd="0" destOrd="0" presId="urn:microsoft.com/office/officeart/2005/8/layout/vProcess5"/>
    <dgm:cxn modelId="{91BB5674-BB2A-4709-AA86-9A82D502CFB9}" type="presOf" srcId="{489C7CF1-5BED-4065-A4AC-AFE7888C82D6}" destId="{203A8324-2AAF-4565-85A0-F4AF896C2637}" srcOrd="0" destOrd="0" presId="urn:microsoft.com/office/officeart/2005/8/layout/vProcess5"/>
    <dgm:cxn modelId="{679DBDA1-C051-4EBC-BD35-A5EDD3AC8683}" type="presOf" srcId="{29A3A433-5B5B-444A-9218-C2FAA53F3C85}" destId="{6CEDCE46-2853-437E-A07F-09982EFAD041}" srcOrd="0" destOrd="0" presId="urn:microsoft.com/office/officeart/2005/8/layout/vProcess5"/>
    <dgm:cxn modelId="{1948ADA9-5750-4D9F-A129-2D54518E39F6}" srcId="{1DEAB0B7-92AD-4273-8609-15D776AB6A50}" destId="{991A5F89-5289-4017-91C7-953EA38C6FFD}" srcOrd="1" destOrd="0" parTransId="{D9EF568C-31FC-4BED-BE41-0AE5B8C55A95}" sibTransId="{03CF4B16-A9D4-4F94-B7C9-D7E72B30AF60}"/>
    <dgm:cxn modelId="{598301AC-9C48-4156-AA8F-AFE8C25E3A99}" type="presOf" srcId="{1B237017-CFF5-428A-A5DE-DB7B16FE1940}" destId="{4E3BCDD4-DDB8-4576-8B09-A3383A41C73B}" srcOrd="1" destOrd="0" presId="urn:microsoft.com/office/officeart/2005/8/layout/vProcess5"/>
    <dgm:cxn modelId="{288CCFC3-BEC4-4C4A-B20B-C5B5CC2F53DC}" type="presOf" srcId="{D94EAD0E-83D6-483C-8785-6749812FE03F}" destId="{8ABB6417-420F-4DEB-A44A-D6D35A4BA97D}" srcOrd="0" destOrd="0" presId="urn:microsoft.com/office/officeart/2005/8/layout/vProcess5"/>
    <dgm:cxn modelId="{71491CE8-4B25-491C-B1AC-9C2540BAD900}" srcId="{1DEAB0B7-92AD-4273-8609-15D776AB6A50}" destId="{1B237017-CFF5-428A-A5DE-DB7B16FE1940}" srcOrd="2" destOrd="0" parTransId="{EBA3E4E5-AD51-4C0A-B043-7E316F8E5C84}" sibTransId="{D94EAD0E-83D6-483C-8785-6749812FE03F}"/>
    <dgm:cxn modelId="{AF3D91F3-8B9B-42B9-AEE5-04A70A7B61FB}" type="presOf" srcId="{39384960-337E-47AE-9AB5-042803AD07DE}" destId="{9A953786-99F8-4B52-96D7-D55E40995C13}" srcOrd="0" destOrd="0" presId="urn:microsoft.com/office/officeart/2005/8/layout/vProcess5"/>
    <dgm:cxn modelId="{782AB7F5-7921-44B9-AD03-22CB12BD8A4A}" type="presOf" srcId="{991A5F89-5289-4017-91C7-953EA38C6FFD}" destId="{E4949516-E468-476E-AB03-27E0073A75EE}" srcOrd="1" destOrd="0" presId="urn:microsoft.com/office/officeart/2005/8/layout/vProcess5"/>
    <dgm:cxn modelId="{EF444EB3-3FDA-44EF-A77C-ED0463546FA0}" type="presParOf" srcId="{5CD6D0B0-A164-4C66-9267-0F2735F42286}" destId="{1FF9A931-85AC-42DA-9AAD-482744B0046D}" srcOrd="0" destOrd="0" presId="urn:microsoft.com/office/officeart/2005/8/layout/vProcess5"/>
    <dgm:cxn modelId="{B85E31E8-CA8C-4B5B-926C-4A64658F01B6}" type="presParOf" srcId="{5CD6D0B0-A164-4C66-9267-0F2735F42286}" destId="{9A953786-99F8-4B52-96D7-D55E40995C13}" srcOrd="1" destOrd="0" presId="urn:microsoft.com/office/officeart/2005/8/layout/vProcess5"/>
    <dgm:cxn modelId="{6715B27B-2F7B-48CE-8E96-840D1D972D78}" type="presParOf" srcId="{5CD6D0B0-A164-4C66-9267-0F2735F42286}" destId="{E6B69CFE-4AF6-4846-8925-839327D45678}" srcOrd="2" destOrd="0" presId="urn:microsoft.com/office/officeart/2005/8/layout/vProcess5"/>
    <dgm:cxn modelId="{72E39D7D-696B-4DEE-B9F8-8B2B945230F7}" type="presParOf" srcId="{5CD6D0B0-A164-4C66-9267-0F2735F42286}" destId="{0B9DC897-C599-4EA0-BF4C-7A51DCAF2976}" srcOrd="3" destOrd="0" presId="urn:microsoft.com/office/officeart/2005/8/layout/vProcess5"/>
    <dgm:cxn modelId="{B64FF949-7EE0-4787-A668-34B03951BE17}" type="presParOf" srcId="{5CD6D0B0-A164-4C66-9267-0F2735F42286}" destId="{6CEDCE46-2853-437E-A07F-09982EFAD041}" srcOrd="4" destOrd="0" presId="urn:microsoft.com/office/officeart/2005/8/layout/vProcess5"/>
    <dgm:cxn modelId="{E9476811-F82A-4005-AE00-A5F141B4B977}" type="presParOf" srcId="{5CD6D0B0-A164-4C66-9267-0F2735F42286}" destId="{203A8324-2AAF-4565-85A0-F4AF896C2637}" srcOrd="5" destOrd="0" presId="urn:microsoft.com/office/officeart/2005/8/layout/vProcess5"/>
    <dgm:cxn modelId="{28223C2C-5F9E-44EE-8360-0D852DFE49DF}" type="presParOf" srcId="{5CD6D0B0-A164-4C66-9267-0F2735F42286}" destId="{FE952CC0-68BC-4463-809B-9EB66319F21F}" srcOrd="6" destOrd="0" presId="urn:microsoft.com/office/officeart/2005/8/layout/vProcess5"/>
    <dgm:cxn modelId="{1ACB5F49-E705-46B4-8D4B-4497CAF8D5AD}" type="presParOf" srcId="{5CD6D0B0-A164-4C66-9267-0F2735F42286}" destId="{8ABB6417-420F-4DEB-A44A-D6D35A4BA97D}" srcOrd="7" destOrd="0" presId="urn:microsoft.com/office/officeart/2005/8/layout/vProcess5"/>
    <dgm:cxn modelId="{BD7E8894-1EA7-427C-A768-1F7DF2517F68}" type="presParOf" srcId="{5CD6D0B0-A164-4C66-9267-0F2735F42286}" destId="{66F4E88A-4BE9-4BB2-AA08-495ADCA814EB}" srcOrd="8" destOrd="0" presId="urn:microsoft.com/office/officeart/2005/8/layout/vProcess5"/>
    <dgm:cxn modelId="{A762509E-68C5-4A4F-8ECF-C283A190D2FF}" type="presParOf" srcId="{5CD6D0B0-A164-4C66-9267-0F2735F42286}" destId="{E4949516-E468-476E-AB03-27E0073A75EE}" srcOrd="9" destOrd="0" presId="urn:microsoft.com/office/officeart/2005/8/layout/vProcess5"/>
    <dgm:cxn modelId="{AC540CC0-92EB-47FD-83A9-50C72E6FAC94}" type="presParOf" srcId="{5CD6D0B0-A164-4C66-9267-0F2735F42286}" destId="{4E3BCDD4-DDB8-4576-8B09-A3383A41C73B}" srcOrd="10" destOrd="0" presId="urn:microsoft.com/office/officeart/2005/8/layout/vProcess5"/>
    <dgm:cxn modelId="{8C75A8C6-11F2-4FA4-966E-8AE8A0DA52BD}" type="presParOf" srcId="{5CD6D0B0-A164-4C66-9267-0F2735F42286}" destId="{273ACA8E-38E2-44F4-800E-861CC4A48C5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0B9C09-5271-469F-8EE2-68BFC00B9F5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38447BB-4968-48A4-9C8B-35986ED38B31}">
      <dgm:prSet/>
      <dgm:spPr/>
      <dgm:t>
        <a:bodyPr/>
        <a:lstStyle/>
        <a:p>
          <a:r>
            <a:rPr lang="en-GB"/>
            <a:t>Overthinking. </a:t>
          </a:r>
          <a:endParaRPr lang="en-US"/>
        </a:p>
      </dgm:t>
    </dgm:pt>
    <dgm:pt modelId="{6B9102A6-33FC-4273-8D5A-ADC35A1D647C}" type="parTrans" cxnId="{D095A0DD-56A4-4FE8-B737-77E1C155F7FD}">
      <dgm:prSet/>
      <dgm:spPr/>
      <dgm:t>
        <a:bodyPr/>
        <a:lstStyle/>
        <a:p>
          <a:endParaRPr lang="en-US"/>
        </a:p>
      </dgm:t>
    </dgm:pt>
    <dgm:pt modelId="{CFBB2D98-C68F-472C-A3A0-EF2F55BFFCE6}" type="sibTrans" cxnId="{D095A0DD-56A4-4FE8-B737-77E1C155F7FD}">
      <dgm:prSet/>
      <dgm:spPr/>
      <dgm:t>
        <a:bodyPr/>
        <a:lstStyle/>
        <a:p>
          <a:endParaRPr lang="en-US"/>
        </a:p>
      </dgm:t>
    </dgm:pt>
    <dgm:pt modelId="{6699E178-5352-4ABC-B8C6-EE8264984288}">
      <dgm:prSet/>
      <dgm:spPr/>
      <dgm:t>
        <a:bodyPr/>
        <a:lstStyle/>
        <a:p>
          <a:r>
            <a:rPr lang="en-GB"/>
            <a:t>Work/Life Balance. </a:t>
          </a:r>
          <a:endParaRPr lang="en-US"/>
        </a:p>
      </dgm:t>
    </dgm:pt>
    <dgm:pt modelId="{8D91AEA2-23C5-4B11-AA3C-14A8D2579C8D}" type="parTrans" cxnId="{F4632ECD-A371-4171-901D-26A7EEB3F475}">
      <dgm:prSet/>
      <dgm:spPr/>
      <dgm:t>
        <a:bodyPr/>
        <a:lstStyle/>
        <a:p>
          <a:endParaRPr lang="en-US"/>
        </a:p>
      </dgm:t>
    </dgm:pt>
    <dgm:pt modelId="{64BFEA50-F2AB-4D54-B56A-A63612CA5ADE}" type="sibTrans" cxnId="{F4632ECD-A371-4171-901D-26A7EEB3F475}">
      <dgm:prSet/>
      <dgm:spPr/>
      <dgm:t>
        <a:bodyPr/>
        <a:lstStyle/>
        <a:p>
          <a:endParaRPr lang="en-US"/>
        </a:p>
      </dgm:t>
    </dgm:pt>
    <dgm:pt modelId="{C0ACE4E8-54A8-4C37-A2A4-4C5CF333D520}">
      <dgm:prSet/>
      <dgm:spPr/>
      <dgm:t>
        <a:bodyPr/>
        <a:lstStyle/>
        <a:p>
          <a:r>
            <a:rPr lang="en-GB"/>
            <a:t>Procrastinating. </a:t>
          </a:r>
          <a:endParaRPr lang="en-US"/>
        </a:p>
      </dgm:t>
    </dgm:pt>
    <dgm:pt modelId="{162884B9-32B3-402F-8161-13578436DD4C}" type="parTrans" cxnId="{7C68B61C-81D5-4B5A-A2E6-33D5EC8B4758}">
      <dgm:prSet/>
      <dgm:spPr/>
      <dgm:t>
        <a:bodyPr/>
        <a:lstStyle/>
        <a:p>
          <a:endParaRPr lang="en-US"/>
        </a:p>
      </dgm:t>
    </dgm:pt>
    <dgm:pt modelId="{FFE221A2-FCC2-4B30-B500-1D82F80F5E25}" type="sibTrans" cxnId="{7C68B61C-81D5-4B5A-A2E6-33D5EC8B4758}">
      <dgm:prSet/>
      <dgm:spPr/>
      <dgm:t>
        <a:bodyPr/>
        <a:lstStyle/>
        <a:p>
          <a:endParaRPr lang="en-US"/>
        </a:p>
      </dgm:t>
    </dgm:pt>
    <dgm:pt modelId="{6660CDF9-BEB2-4910-8785-393F5709766C}">
      <dgm:prSet/>
      <dgm:spPr/>
      <dgm:t>
        <a:bodyPr/>
        <a:lstStyle/>
        <a:p>
          <a:r>
            <a:rPr lang="en-GB"/>
            <a:t>Hard to say NO. </a:t>
          </a:r>
          <a:endParaRPr lang="en-US"/>
        </a:p>
      </dgm:t>
    </dgm:pt>
    <dgm:pt modelId="{966BDF85-04CD-4002-B90C-EA804D21308E}" type="parTrans" cxnId="{A850A8B9-1B29-4241-9E61-1F62F8F0D97E}">
      <dgm:prSet/>
      <dgm:spPr/>
      <dgm:t>
        <a:bodyPr/>
        <a:lstStyle/>
        <a:p>
          <a:endParaRPr lang="en-US"/>
        </a:p>
      </dgm:t>
    </dgm:pt>
    <dgm:pt modelId="{37854AF4-E434-454A-AE5B-613A99A449EF}" type="sibTrans" cxnId="{A850A8B9-1B29-4241-9E61-1F62F8F0D97E}">
      <dgm:prSet/>
      <dgm:spPr/>
      <dgm:t>
        <a:bodyPr/>
        <a:lstStyle/>
        <a:p>
          <a:endParaRPr lang="en-US"/>
        </a:p>
      </dgm:t>
    </dgm:pt>
    <dgm:pt modelId="{58E68BB1-B930-45A8-B690-DC9D24CCF36D}" type="pres">
      <dgm:prSet presAssocID="{F70B9C09-5271-469F-8EE2-68BFC00B9F53}" presName="outerComposite" presStyleCnt="0">
        <dgm:presLayoutVars>
          <dgm:chMax val="5"/>
          <dgm:dir/>
          <dgm:resizeHandles val="exact"/>
        </dgm:presLayoutVars>
      </dgm:prSet>
      <dgm:spPr/>
    </dgm:pt>
    <dgm:pt modelId="{0E0E477B-94C5-466D-B1E4-CF48B4526A54}" type="pres">
      <dgm:prSet presAssocID="{F70B9C09-5271-469F-8EE2-68BFC00B9F53}" presName="dummyMaxCanvas" presStyleCnt="0">
        <dgm:presLayoutVars/>
      </dgm:prSet>
      <dgm:spPr/>
    </dgm:pt>
    <dgm:pt modelId="{899C2A27-021F-4757-A7A7-A3900E46CEBC}" type="pres">
      <dgm:prSet presAssocID="{F70B9C09-5271-469F-8EE2-68BFC00B9F53}" presName="FourNodes_1" presStyleLbl="node1" presStyleIdx="0" presStyleCnt="4">
        <dgm:presLayoutVars>
          <dgm:bulletEnabled val="1"/>
        </dgm:presLayoutVars>
      </dgm:prSet>
      <dgm:spPr/>
    </dgm:pt>
    <dgm:pt modelId="{CA45A328-B4FD-43D4-AA4C-3BEA9FAB9C68}" type="pres">
      <dgm:prSet presAssocID="{F70B9C09-5271-469F-8EE2-68BFC00B9F53}" presName="FourNodes_2" presStyleLbl="node1" presStyleIdx="1" presStyleCnt="4">
        <dgm:presLayoutVars>
          <dgm:bulletEnabled val="1"/>
        </dgm:presLayoutVars>
      </dgm:prSet>
      <dgm:spPr/>
    </dgm:pt>
    <dgm:pt modelId="{AD9858FF-83DC-4B00-9E68-FA68733B32DD}" type="pres">
      <dgm:prSet presAssocID="{F70B9C09-5271-469F-8EE2-68BFC00B9F53}" presName="FourNodes_3" presStyleLbl="node1" presStyleIdx="2" presStyleCnt="4">
        <dgm:presLayoutVars>
          <dgm:bulletEnabled val="1"/>
        </dgm:presLayoutVars>
      </dgm:prSet>
      <dgm:spPr/>
    </dgm:pt>
    <dgm:pt modelId="{EA2EA015-528F-4132-8591-467EB9821299}" type="pres">
      <dgm:prSet presAssocID="{F70B9C09-5271-469F-8EE2-68BFC00B9F53}" presName="FourNodes_4" presStyleLbl="node1" presStyleIdx="3" presStyleCnt="4">
        <dgm:presLayoutVars>
          <dgm:bulletEnabled val="1"/>
        </dgm:presLayoutVars>
      </dgm:prSet>
      <dgm:spPr/>
    </dgm:pt>
    <dgm:pt modelId="{5390799C-738F-47B4-8AD2-4718AB0109FE}" type="pres">
      <dgm:prSet presAssocID="{F70B9C09-5271-469F-8EE2-68BFC00B9F53}" presName="FourConn_1-2" presStyleLbl="fgAccFollowNode1" presStyleIdx="0" presStyleCnt="3">
        <dgm:presLayoutVars>
          <dgm:bulletEnabled val="1"/>
        </dgm:presLayoutVars>
      </dgm:prSet>
      <dgm:spPr/>
    </dgm:pt>
    <dgm:pt modelId="{DB9704CD-26B4-4B2E-A203-BAB122E5CF32}" type="pres">
      <dgm:prSet presAssocID="{F70B9C09-5271-469F-8EE2-68BFC00B9F53}" presName="FourConn_2-3" presStyleLbl="fgAccFollowNode1" presStyleIdx="1" presStyleCnt="3">
        <dgm:presLayoutVars>
          <dgm:bulletEnabled val="1"/>
        </dgm:presLayoutVars>
      </dgm:prSet>
      <dgm:spPr/>
    </dgm:pt>
    <dgm:pt modelId="{4C4D5C65-02ED-4769-BA0E-D3E9D175296E}" type="pres">
      <dgm:prSet presAssocID="{F70B9C09-5271-469F-8EE2-68BFC00B9F53}" presName="FourConn_3-4" presStyleLbl="fgAccFollowNode1" presStyleIdx="2" presStyleCnt="3">
        <dgm:presLayoutVars>
          <dgm:bulletEnabled val="1"/>
        </dgm:presLayoutVars>
      </dgm:prSet>
      <dgm:spPr/>
    </dgm:pt>
    <dgm:pt modelId="{5893B2BF-477F-4454-B1ED-9BAE80DAB6FC}" type="pres">
      <dgm:prSet presAssocID="{F70B9C09-5271-469F-8EE2-68BFC00B9F53}" presName="FourNodes_1_text" presStyleLbl="node1" presStyleIdx="3" presStyleCnt="4">
        <dgm:presLayoutVars>
          <dgm:bulletEnabled val="1"/>
        </dgm:presLayoutVars>
      </dgm:prSet>
      <dgm:spPr/>
    </dgm:pt>
    <dgm:pt modelId="{A8FB0087-7FBB-4CFA-90C4-D7EB31E84B31}" type="pres">
      <dgm:prSet presAssocID="{F70B9C09-5271-469F-8EE2-68BFC00B9F53}" presName="FourNodes_2_text" presStyleLbl="node1" presStyleIdx="3" presStyleCnt="4">
        <dgm:presLayoutVars>
          <dgm:bulletEnabled val="1"/>
        </dgm:presLayoutVars>
      </dgm:prSet>
      <dgm:spPr/>
    </dgm:pt>
    <dgm:pt modelId="{5BFB0A32-6D86-43F4-A41C-7441F7C30581}" type="pres">
      <dgm:prSet presAssocID="{F70B9C09-5271-469F-8EE2-68BFC00B9F53}" presName="FourNodes_3_text" presStyleLbl="node1" presStyleIdx="3" presStyleCnt="4">
        <dgm:presLayoutVars>
          <dgm:bulletEnabled val="1"/>
        </dgm:presLayoutVars>
      </dgm:prSet>
      <dgm:spPr/>
    </dgm:pt>
    <dgm:pt modelId="{B4C283C5-3A2E-4F8C-941F-D11589D45621}" type="pres">
      <dgm:prSet presAssocID="{F70B9C09-5271-469F-8EE2-68BFC00B9F53}" presName="FourNodes_4_text" presStyleLbl="node1" presStyleIdx="3" presStyleCnt="4">
        <dgm:presLayoutVars>
          <dgm:bulletEnabled val="1"/>
        </dgm:presLayoutVars>
      </dgm:prSet>
      <dgm:spPr/>
    </dgm:pt>
  </dgm:ptLst>
  <dgm:cxnLst>
    <dgm:cxn modelId="{E1AD1216-F784-4D84-B9F8-8AA123D99B1C}" type="presOf" srcId="{6660CDF9-BEB2-4910-8785-393F5709766C}" destId="{EA2EA015-528F-4132-8591-467EB9821299}" srcOrd="0" destOrd="0" presId="urn:microsoft.com/office/officeart/2005/8/layout/vProcess5"/>
    <dgm:cxn modelId="{FFAA8616-1E98-41DA-8EE9-9AA02A9E4B32}" type="presOf" srcId="{6699E178-5352-4ABC-B8C6-EE8264984288}" destId="{A8FB0087-7FBB-4CFA-90C4-D7EB31E84B31}" srcOrd="1" destOrd="0" presId="urn:microsoft.com/office/officeart/2005/8/layout/vProcess5"/>
    <dgm:cxn modelId="{5680F81B-237D-41DC-8FA4-5989DA082384}" type="presOf" srcId="{6699E178-5352-4ABC-B8C6-EE8264984288}" destId="{CA45A328-B4FD-43D4-AA4C-3BEA9FAB9C68}" srcOrd="0" destOrd="0" presId="urn:microsoft.com/office/officeart/2005/8/layout/vProcess5"/>
    <dgm:cxn modelId="{7C68B61C-81D5-4B5A-A2E6-33D5EC8B4758}" srcId="{F70B9C09-5271-469F-8EE2-68BFC00B9F53}" destId="{C0ACE4E8-54A8-4C37-A2A4-4C5CF333D520}" srcOrd="2" destOrd="0" parTransId="{162884B9-32B3-402F-8161-13578436DD4C}" sibTransId="{FFE221A2-FCC2-4B30-B500-1D82F80F5E25}"/>
    <dgm:cxn modelId="{3BD37B38-5A64-42C6-918E-7FDC6F9E3944}" type="presOf" srcId="{F70B9C09-5271-469F-8EE2-68BFC00B9F53}" destId="{58E68BB1-B930-45A8-B690-DC9D24CCF36D}" srcOrd="0" destOrd="0" presId="urn:microsoft.com/office/officeart/2005/8/layout/vProcess5"/>
    <dgm:cxn modelId="{B1DE2B62-FB31-4191-BDAA-9C10A99C0B6E}" type="presOf" srcId="{E38447BB-4968-48A4-9C8B-35986ED38B31}" destId="{899C2A27-021F-4757-A7A7-A3900E46CEBC}" srcOrd="0" destOrd="0" presId="urn:microsoft.com/office/officeart/2005/8/layout/vProcess5"/>
    <dgm:cxn modelId="{132E0146-5129-41C8-941C-A896D1D15A11}" type="presOf" srcId="{C0ACE4E8-54A8-4C37-A2A4-4C5CF333D520}" destId="{AD9858FF-83DC-4B00-9E68-FA68733B32DD}" srcOrd="0" destOrd="0" presId="urn:microsoft.com/office/officeart/2005/8/layout/vProcess5"/>
    <dgm:cxn modelId="{5EFA7B56-64BA-4433-8934-C909CD9628DA}" type="presOf" srcId="{FFE221A2-FCC2-4B30-B500-1D82F80F5E25}" destId="{4C4D5C65-02ED-4769-BA0E-D3E9D175296E}" srcOrd="0" destOrd="0" presId="urn:microsoft.com/office/officeart/2005/8/layout/vProcess5"/>
    <dgm:cxn modelId="{EC704C81-2275-4411-9716-88C7576A216B}" type="presOf" srcId="{64BFEA50-F2AB-4D54-B56A-A63612CA5ADE}" destId="{DB9704CD-26B4-4B2E-A203-BAB122E5CF32}" srcOrd="0" destOrd="0" presId="urn:microsoft.com/office/officeart/2005/8/layout/vProcess5"/>
    <dgm:cxn modelId="{3863FF9A-E169-49A9-99AB-78DFC2909FB4}" type="presOf" srcId="{C0ACE4E8-54A8-4C37-A2A4-4C5CF333D520}" destId="{5BFB0A32-6D86-43F4-A41C-7441F7C30581}" srcOrd="1" destOrd="0" presId="urn:microsoft.com/office/officeart/2005/8/layout/vProcess5"/>
    <dgm:cxn modelId="{7C61EA9F-6DAE-41F9-9CE6-D8BBB1A9C240}" type="presOf" srcId="{6660CDF9-BEB2-4910-8785-393F5709766C}" destId="{B4C283C5-3A2E-4F8C-941F-D11589D45621}" srcOrd="1" destOrd="0" presId="urn:microsoft.com/office/officeart/2005/8/layout/vProcess5"/>
    <dgm:cxn modelId="{A850A8B9-1B29-4241-9E61-1F62F8F0D97E}" srcId="{F70B9C09-5271-469F-8EE2-68BFC00B9F53}" destId="{6660CDF9-BEB2-4910-8785-393F5709766C}" srcOrd="3" destOrd="0" parTransId="{966BDF85-04CD-4002-B90C-EA804D21308E}" sibTransId="{37854AF4-E434-454A-AE5B-613A99A449EF}"/>
    <dgm:cxn modelId="{F4632ECD-A371-4171-901D-26A7EEB3F475}" srcId="{F70B9C09-5271-469F-8EE2-68BFC00B9F53}" destId="{6699E178-5352-4ABC-B8C6-EE8264984288}" srcOrd="1" destOrd="0" parTransId="{8D91AEA2-23C5-4B11-AA3C-14A8D2579C8D}" sibTransId="{64BFEA50-F2AB-4D54-B56A-A63612CA5ADE}"/>
    <dgm:cxn modelId="{1BF58CD7-6817-4828-A0FE-8C54BA5BC73C}" type="presOf" srcId="{E38447BB-4968-48A4-9C8B-35986ED38B31}" destId="{5893B2BF-477F-4454-B1ED-9BAE80DAB6FC}" srcOrd="1" destOrd="0" presId="urn:microsoft.com/office/officeart/2005/8/layout/vProcess5"/>
    <dgm:cxn modelId="{D095A0DD-56A4-4FE8-B737-77E1C155F7FD}" srcId="{F70B9C09-5271-469F-8EE2-68BFC00B9F53}" destId="{E38447BB-4968-48A4-9C8B-35986ED38B31}" srcOrd="0" destOrd="0" parTransId="{6B9102A6-33FC-4273-8D5A-ADC35A1D647C}" sibTransId="{CFBB2D98-C68F-472C-A3A0-EF2F55BFFCE6}"/>
    <dgm:cxn modelId="{D226A0F3-E515-4CE0-9DB0-1A29B434E96C}" type="presOf" srcId="{CFBB2D98-C68F-472C-A3A0-EF2F55BFFCE6}" destId="{5390799C-738F-47B4-8AD2-4718AB0109FE}" srcOrd="0" destOrd="0" presId="urn:microsoft.com/office/officeart/2005/8/layout/vProcess5"/>
    <dgm:cxn modelId="{0799E8EA-4587-440D-9E4B-7D05915E7E50}" type="presParOf" srcId="{58E68BB1-B930-45A8-B690-DC9D24CCF36D}" destId="{0E0E477B-94C5-466D-B1E4-CF48B4526A54}" srcOrd="0" destOrd="0" presId="urn:microsoft.com/office/officeart/2005/8/layout/vProcess5"/>
    <dgm:cxn modelId="{5FD010D5-159F-449B-968B-6E2EE8FA1ECC}" type="presParOf" srcId="{58E68BB1-B930-45A8-B690-DC9D24CCF36D}" destId="{899C2A27-021F-4757-A7A7-A3900E46CEBC}" srcOrd="1" destOrd="0" presId="urn:microsoft.com/office/officeart/2005/8/layout/vProcess5"/>
    <dgm:cxn modelId="{B1EE4F8C-C267-4845-B205-248F8B0C6DE2}" type="presParOf" srcId="{58E68BB1-B930-45A8-B690-DC9D24CCF36D}" destId="{CA45A328-B4FD-43D4-AA4C-3BEA9FAB9C68}" srcOrd="2" destOrd="0" presId="urn:microsoft.com/office/officeart/2005/8/layout/vProcess5"/>
    <dgm:cxn modelId="{CEF1A48A-10E7-4420-B553-A574003618A2}" type="presParOf" srcId="{58E68BB1-B930-45A8-B690-DC9D24CCF36D}" destId="{AD9858FF-83DC-4B00-9E68-FA68733B32DD}" srcOrd="3" destOrd="0" presId="urn:microsoft.com/office/officeart/2005/8/layout/vProcess5"/>
    <dgm:cxn modelId="{4DD69229-771B-4984-885C-08EC2969F528}" type="presParOf" srcId="{58E68BB1-B930-45A8-B690-DC9D24CCF36D}" destId="{EA2EA015-528F-4132-8591-467EB9821299}" srcOrd="4" destOrd="0" presId="urn:microsoft.com/office/officeart/2005/8/layout/vProcess5"/>
    <dgm:cxn modelId="{90666059-F584-4278-99BA-50B45E023402}" type="presParOf" srcId="{58E68BB1-B930-45A8-B690-DC9D24CCF36D}" destId="{5390799C-738F-47B4-8AD2-4718AB0109FE}" srcOrd="5" destOrd="0" presId="urn:microsoft.com/office/officeart/2005/8/layout/vProcess5"/>
    <dgm:cxn modelId="{231875C5-BE3A-4A0E-9C53-B0F82A695421}" type="presParOf" srcId="{58E68BB1-B930-45A8-B690-DC9D24CCF36D}" destId="{DB9704CD-26B4-4B2E-A203-BAB122E5CF32}" srcOrd="6" destOrd="0" presId="urn:microsoft.com/office/officeart/2005/8/layout/vProcess5"/>
    <dgm:cxn modelId="{3869D8AD-F17B-4674-A4D8-CF07DFA58E23}" type="presParOf" srcId="{58E68BB1-B930-45A8-B690-DC9D24CCF36D}" destId="{4C4D5C65-02ED-4769-BA0E-D3E9D175296E}" srcOrd="7" destOrd="0" presId="urn:microsoft.com/office/officeart/2005/8/layout/vProcess5"/>
    <dgm:cxn modelId="{D5825898-9329-48C1-A64A-285A33BDCC61}" type="presParOf" srcId="{58E68BB1-B930-45A8-B690-DC9D24CCF36D}" destId="{5893B2BF-477F-4454-B1ED-9BAE80DAB6FC}" srcOrd="8" destOrd="0" presId="urn:microsoft.com/office/officeart/2005/8/layout/vProcess5"/>
    <dgm:cxn modelId="{59B9D65A-F0BF-404A-816E-303063865821}" type="presParOf" srcId="{58E68BB1-B930-45A8-B690-DC9D24CCF36D}" destId="{A8FB0087-7FBB-4CFA-90C4-D7EB31E84B31}" srcOrd="9" destOrd="0" presId="urn:microsoft.com/office/officeart/2005/8/layout/vProcess5"/>
    <dgm:cxn modelId="{467386DB-0F22-40A7-B8A6-78A7739A8163}" type="presParOf" srcId="{58E68BB1-B930-45A8-B690-DC9D24CCF36D}" destId="{5BFB0A32-6D86-43F4-A41C-7441F7C30581}" srcOrd="10" destOrd="0" presId="urn:microsoft.com/office/officeart/2005/8/layout/vProcess5"/>
    <dgm:cxn modelId="{90D9BA86-7697-4CB4-9ECF-21255DB569F9}" type="presParOf" srcId="{58E68BB1-B930-45A8-B690-DC9D24CCF36D}" destId="{B4C283C5-3A2E-4F8C-941F-D11589D4562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96F400-207C-41F2-92C9-A8CBF97233B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52250DF-BAAA-4B54-AABD-7AFB4550B2FB}">
      <dgm:prSet/>
      <dgm:spPr/>
      <dgm:t>
        <a:bodyPr/>
        <a:lstStyle/>
        <a:p>
          <a:r>
            <a:rPr lang="en-GB" dirty="0"/>
            <a:t>My university has level 5/6 course, where I can study health and social care after finishing and passing my level 4 course. This is stated on their website (</a:t>
          </a:r>
          <a:r>
            <a:rPr lang="en-US" dirty="0"/>
            <a:t>University of Wales Trinity Saint David, 2025)</a:t>
          </a:r>
        </a:p>
      </dgm:t>
    </dgm:pt>
    <dgm:pt modelId="{343912D7-395E-4327-BC81-7D6A5906AB82}" type="parTrans" cxnId="{700DFA67-4917-4881-A62F-1F3C905D278C}">
      <dgm:prSet/>
      <dgm:spPr/>
      <dgm:t>
        <a:bodyPr/>
        <a:lstStyle/>
        <a:p>
          <a:endParaRPr lang="en-US"/>
        </a:p>
      </dgm:t>
    </dgm:pt>
    <dgm:pt modelId="{F090A2FA-FBE9-41D9-A9E5-395900BD90A7}" type="sibTrans" cxnId="{700DFA67-4917-4881-A62F-1F3C905D278C}">
      <dgm:prSet/>
      <dgm:spPr/>
      <dgm:t>
        <a:bodyPr/>
        <a:lstStyle/>
        <a:p>
          <a:endParaRPr lang="en-US"/>
        </a:p>
      </dgm:t>
    </dgm:pt>
    <dgm:pt modelId="{C7F90E59-183A-4031-97B3-F004DEEF11FB}">
      <dgm:prSet/>
      <dgm:spPr/>
      <dgm:t>
        <a:bodyPr/>
        <a:lstStyle/>
        <a:p>
          <a:r>
            <a:rPr lang="en-GB"/>
            <a:t>Work experience in  my General Practice. </a:t>
          </a:r>
          <a:endParaRPr lang="en-US"/>
        </a:p>
      </dgm:t>
    </dgm:pt>
    <dgm:pt modelId="{EB6DEE80-8037-4811-9D77-4DE32461FC04}" type="parTrans" cxnId="{024807BA-DABE-464E-93DD-6F36BD8C7CE4}">
      <dgm:prSet/>
      <dgm:spPr/>
      <dgm:t>
        <a:bodyPr/>
        <a:lstStyle/>
        <a:p>
          <a:endParaRPr lang="en-US"/>
        </a:p>
      </dgm:t>
    </dgm:pt>
    <dgm:pt modelId="{89E6DCA5-40F8-4F2B-95AA-009A73F1FFBF}" type="sibTrans" cxnId="{024807BA-DABE-464E-93DD-6F36BD8C7CE4}">
      <dgm:prSet/>
      <dgm:spPr/>
      <dgm:t>
        <a:bodyPr/>
        <a:lstStyle/>
        <a:p>
          <a:endParaRPr lang="en-US"/>
        </a:p>
      </dgm:t>
    </dgm:pt>
    <dgm:pt modelId="{C24AD36E-29D8-49EA-BDF6-767E43AD5F98}">
      <dgm:prSet/>
      <dgm:spPr/>
      <dgm:t>
        <a:bodyPr/>
        <a:lstStyle/>
        <a:p>
          <a:r>
            <a:rPr lang="en-GB"/>
            <a:t>Opportunities to learn more written skills.</a:t>
          </a:r>
          <a:endParaRPr lang="en-US"/>
        </a:p>
      </dgm:t>
    </dgm:pt>
    <dgm:pt modelId="{9C3CDDBE-DEF1-442E-8AC7-203CD09857AB}" type="parTrans" cxnId="{F24EE384-2206-4FDC-B093-5B2902D1DC99}">
      <dgm:prSet/>
      <dgm:spPr/>
      <dgm:t>
        <a:bodyPr/>
        <a:lstStyle/>
        <a:p>
          <a:endParaRPr lang="en-US"/>
        </a:p>
      </dgm:t>
    </dgm:pt>
    <dgm:pt modelId="{1CCEE66A-3EED-4F14-A306-5D4726E8A483}" type="sibTrans" cxnId="{F24EE384-2206-4FDC-B093-5B2902D1DC99}">
      <dgm:prSet/>
      <dgm:spPr/>
      <dgm:t>
        <a:bodyPr/>
        <a:lstStyle/>
        <a:p>
          <a:endParaRPr lang="en-US"/>
        </a:p>
      </dgm:t>
    </dgm:pt>
    <dgm:pt modelId="{BF1DA192-E9C2-4D2C-93DD-3DFD594260F4}">
      <dgm:prSet/>
      <dgm:spPr/>
      <dgm:t>
        <a:bodyPr/>
        <a:lstStyle/>
        <a:p>
          <a:r>
            <a:rPr lang="en-GB"/>
            <a:t>Helping my husband and elderly relatives with work and forms. </a:t>
          </a:r>
          <a:endParaRPr lang="en-US"/>
        </a:p>
      </dgm:t>
    </dgm:pt>
    <dgm:pt modelId="{A94A60F9-E816-4D9F-A0AD-556FE31E5D2E}" type="parTrans" cxnId="{75243CA8-E44B-43AB-9EA2-395F53901473}">
      <dgm:prSet/>
      <dgm:spPr/>
      <dgm:t>
        <a:bodyPr/>
        <a:lstStyle/>
        <a:p>
          <a:endParaRPr lang="en-US"/>
        </a:p>
      </dgm:t>
    </dgm:pt>
    <dgm:pt modelId="{C0DD781A-A1AD-4D98-819A-D04B437490B6}" type="sibTrans" cxnId="{75243CA8-E44B-43AB-9EA2-395F53901473}">
      <dgm:prSet/>
      <dgm:spPr/>
      <dgm:t>
        <a:bodyPr/>
        <a:lstStyle/>
        <a:p>
          <a:endParaRPr lang="en-US"/>
        </a:p>
      </dgm:t>
    </dgm:pt>
    <dgm:pt modelId="{33BCED69-8BBA-4733-8F02-94AC837D2245}" type="pres">
      <dgm:prSet presAssocID="{1D96F400-207C-41F2-92C9-A8CBF97233B1}" presName="outerComposite" presStyleCnt="0">
        <dgm:presLayoutVars>
          <dgm:chMax val="5"/>
          <dgm:dir/>
          <dgm:resizeHandles val="exact"/>
        </dgm:presLayoutVars>
      </dgm:prSet>
      <dgm:spPr/>
    </dgm:pt>
    <dgm:pt modelId="{812DDCBF-3E24-49A3-A2BD-134371999E31}" type="pres">
      <dgm:prSet presAssocID="{1D96F400-207C-41F2-92C9-A8CBF97233B1}" presName="dummyMaxCanvas" presStyleCnt="0">
        <dgm:presLayoutVars/>
      </dgm:prSet>
      <dgm:spPr/>
    </dgm:pt>
    <dgm:pt modelId="{4F10FD53-512F-4969-A126-C55AD64C84B7}" type="pres">
      <dgm:prSet presAssocID="{1D96F400-207C-41F2-92C9-A8CBF97233B1}" presName="FourNodes_1" presStyleLbl="node1" presStyleIdx="0" presStyleCnt="4">
        <dgm:presLayoutVars>
          <dgm:bulletEnabled val="1"/>
        </dgm:presLayoutVars>
      </dgm:prSet>
      <dgm:spPr/>
    </dgm:pt>
    <dgm:pt modelId="{71D7D704-E09F-4B9B-8DB4-F97DA1619DAC}" type="pres">
      <dgm:prSet presAssocID="{1D96F400-207C-41F2-92C9-A8CBF97233B1}" presName="FourNodes_2" presStyleLbl="node1" presStyleIdx="1" presStyleCnt="4">
        <dgm:presLayoutVars>
          <dgm:bulletEnabled val="1"/>
        </dgm:presLayoutVars>
      </dgm:prSet>
      <dgm:spPr/>
    </dgm:pt>
    <dgm:pt modelId="{4B269F28-4E23-4F45-8643-740CC87C68C9}" type="pres">
      <dgm:prSet presAssocID="{1D96F400-207C-41F2-92C9-A8CBF97233B1}" presName="FourNodes_3" presStyleLbl="node1" presStyleIdx="2" presStyleCnt="4">
        <dgm:presLayoutVars>
          <dgm:bulletEnabled val="1"/>
        </dgm:presLayoutVars>
      </dgm:prSet>
      <dgm:spPr/>
    </dgm:pt>
    <dgm:pt modelId="{8D1788A7-0188-4C3D-8332-874E6085AFDF}" type="pres">
      <dgm:prSet presAssocID="{1D96F400-207C-41F2-92C9-A8CBF97233B1}" presName="FourNodes_4" presStyleLbl="node1" presStyleIdx="3" presStyleCnt="4">
        <dgm:presLayoutVars>
          <dgm:bulletEnabled val="1"/>
        </dgm:presLayoutVars>
      </dgm:prSet>
      <dgm:spPr/>
    </dgm:pt>
    <dgm:pt modelId="{6FFE65B0-69A1-4760-B187-C364BADABFD7}" type="pres">
      <dgm:prSet presAssocID="{1D96F400-207C-41F2-92C9-A8CBF97233B1}" presName="FourConn_1-2" presStyleLbl="fgAccFollowNode1" presStyleIdx="0" presStyleCnt="3">
        <dgm:presLayoutVars>
          <dgm:bulletEnabled val="1"/>
        </dgm:presLayoutVars>
      </dgm:prSet>
      <dgm:spPr/>
    </dgm:pt>
    <dgm:pt modelId="{F2041591-9BB0-4C0C-8722-9EACF686334F}" type="pres">
      <dgm:prSet presAssocID="{1D96F400-207C-41F2-92C9-A8CBF97233B1}" presName="FourConn_2-3" presStyleLbl="fgAccFollowNode1" presStyleIdx="1" presStyleCnt="3">
        <dgm:presLayoutVars>
          <dgm:bulletEnabled val="1"/>
        </dgm:presLayoutVars>
      </dgm:prSet>
      <dgm:spPr/>
    </dgm:pt>
    <dgm:pt modelId="{2121F5B2-A946-4DE4-907A-D248FCF8C6CA}" type="pres">
      <dgm:prSet presAssocID="{1D96F400-207C-41F2-92C9-A8CBF97233B1}" presName="FourConn_3-4" presStyleLbl="fgAccFollowNode1" presStyleIdx="2" presStyleCnt="3">
        <dgm:presLayoutVars>
          <dgm:bulletEnabled val="1"/>
        </dgm:presLayoutVars>
      </dgm:prSet>
      <dgm:spPr/>
    </dgm:pt>
    <dgm:pt modelId="{002D1738-8C95-4AEB-82B0-6114383D11E9}" type="pres">
      <dgm:prSet presAssocID="{1D96F400-207C-41F2-92C9-A8CBF97233B1}" presName="FourNodes_1_text" presStyleLbl="node1" presStyleIdx="3" presStyleCnt="4">
        <dgm:presLayoutVars>
          <dgm:bulletEnabled val="1"/>
        </dgm:presLayoutVars>
      </dgm:prSet>
      <dgm:spPr/>
    </dgm:pt>
    <dgm:pt modelId="{6099F0DF-E2BA-4D3D-9396-18FC9263A2CD}" type="pres">
      <dgm:prSet presAssocID="{1D96F400-207C-41F2-92C9-A8CBF97233B1}" presName="FourNodes_2_text" presStyleLbl="node1" presStyleIdx="3" presStyleCnt="4">
        <dgm:presLayoutVars>
          <dgm:bulletEnabled val="1"/>
        </dgm:presLayoutVars>
      </dgm:prSet>
      <dgm:spPr/>
    </dgm:pt>
    <dgm:pt modelId="{ED89D2A9-973D-452F-9AB4-D69EFE192A18}" type="pres">
      <dgm:prSet presAssocID="{1D96F400-207C-41F2-92C9-A8CBF97233B1}" presName="FourNodes_3_text" presStyleLbl="node1" presStyleIdx="3" presStyleCnt="4">
        <dgm:presLayoutVars>
          <dgm:bulletEnabled val="1"/>
        </dgm:presLayoutVars>
      </dgm:prSet>
      <dgm:spPr/>
    </dgm:pt>
    <dgm:pt modelId="{525705C3-6815-4B9D-AB4F-A70982D239BD}" type="pres">
      <dgm:prSet presAssocID="{1D96F400-207C-41F2-92C9-A8CBF97233B1}" presName="FourNodes_4_text" presStyleLbl="node1" presStyleIdx="3" presStyleCnt="4">
        <dgm:presLayoutVars>
          <dgm:bulletEnabled val="1"/>
        </dgm:presLayoutVars>
      </dgm:prSet>
      <dgm:spPr/>
    </dgm:pt>
  </dgm:ptLst>
  <dgm:cxnLst>
    <dgm:cxn modelId="{4F33E00A-B91A-4B92-8717-A55BD31615A3}" type="presOf" srcId="{1CCEE66A-3EED-4F14-A306-5D4726E8A483}" destId="{2121F5B2-A946-4DE4-907A-D248FCF8C6CA}" srcOrd="0" destOrd="0" presId="urn:microsoft.com/office/officeart/2005/8/layout/vProcess5"/>
    <dgm:cxn modelId="{2FDD0B34-65D3-4844-9D1F-1D73BE260A98}" type="presOf" srcId="{C7F90E59-183A-4031-97B3-F004DEEF11FB}" destId="{71D7D704-E09F-4B9B-8DB4-F97DA1619DAC}" srcOrd="0" destOrd="0" presId="urn:microsoft.com/office/officeart/2005/8/layout/vProcess5"/>
    <dgm:cxn modelId="{700DFA67-4917-4881-A62F-1F3C905D278C}" srcId="{1D96F400-207C-41F2-92C9-A8CBF97233B1}" destId="{252250DF-BAAA-4B54-AABD-7AFB4550B2FB}" srcOrd="0" destOrd="0" parTransId="{343912D7-395E-4327-BC81-7D6A5906AB82}" sibTransId="{F090A2FA-FBE9-41D9-A9E5-395900BD90A7}"/>
    <dgm:cxn modelId="{E1E0066C-5F5F-4A70-A245-25E971CCEB3E}" type="presOf" srcId="{F090A2FA-FBE9-41D9-A9E5-395900BD90A7}" destId="{6FFE65B0-69A1-4760-B187-C364BADABFD7}" srcOrd="0" destOrd="0" presId="urn:microsoft.com/office/officeart/2005/8/layout/vProcess5"/>
    <dgm:cxn modelId="{1EF64958-0346-4320-893C-5E203BA4F0DF}" type="presOf" srcId="{BF1DA192-E9C2-4D2C-93DD-3DFD594260F4}" destId="{8D1788A7-0188-4C3D-8332-874E6085AFDF}" srcOrd="0" destOrd="0" presId="urn:microsoft.com/office/officeart/2005/8/layout/vProcess5"/>
    <dgm:cxn modelId="{9B026B81-091D-4349-BE7B-CCEE2EDDF413}" type="presOf" srcId="{1D96F400-207C-41F2-92C9-A8CBF97233B1}" destId="{33BCED69-8BBA-4733-8F02-94AC837D2245}" srcOrd="0" destOrd="0" presId="urn:microsoft.com/office/officeart/2005/8/layout/vProcess5"/>
    <dgm:cxn modelId="{F24EE384-2206-4FDC-B093-5B2902D1DC99}" srcId="{1D96F400-207C-41F2-92C9-A8CBF97233B1}" destId="{C24AD36E-29D8-49EA-BDF6-767E43AD5F98}" srcOrd="2" destOrd="0" parTransId="{9C3CDDBE-DEF1-442E-8AC7-203CD09857AB}" sibTransId="{1CCEE66A-3EED-4F14-A306-5D4726E8A483}"/>
    <dgm:cxn modelId="{D1AE1192-BD91-4D95-A26F-E8168DD987E3}" type="presOf" srcId="{C7F90E59-183A-4031-97B3-F004DEEF11FB}" destId="{6099F0DF-E2BA-4D3D-9396-18FC9263A2CD}" srcOrd="1" destOrd="0" presId="urn:microsoft.com/office/officeart/2005/8/layout/vProcess5"/>
    <dgm:cxn modelId="{0B84E399-56AB-4C63-8D04-4A9C14318A80}" type="presOf" srcId="{252250DF-BAAA-4B54-AABD-7AFB4550B2FB}" destId="{4F10FD53-512F-4969-A126-C55AD64C84B7}" srcOrd="0" destOrd="0" presId="urn:microsoft.com/office/officeart/2005/8/layout/vProcess5"/>
    <dgm:cxn modelId="{39E21D9B-3FE1-435A-BDE1-5AE29C0FAF09}" type="presOf" srcId="{89E6DCA5-40F8-4F2B-95AA-009A73F1FFBF}" destId="{F2041591-9BB0-4C0C-8722-9EACF686334F}" srcOrd="0" destOrd="0" presId="urn:microsoft.com/office/officeart/2005/8/layout/vProcess5"/>
    <dgm:cxn modelId="{75243CA8-E44B-43AB-9EA2-395F53901473}" srcId="{1D96F400-207C-41F2-92C9-A8CBF97233B1}" destId="{BF1DA192-E9C2-4D2C-93DD-3DFD594260F4}" srcOrd="3" destOrd="0" parTransId="{A94A60F9-E816-4D9F-A0AD-556FE31E5D2E}" sibTransId="{C0DD781A-A1AD-4D98-819A-D04B437490B6}"/>
    <dgm:cxn modelId="{37CFCCB4-C606-4512-98DC-58AD4A258C38}" type="presOf" srcId="{BF1DA192-E9C2-4D2C-93DD-3DFD594260F4}" destId="{525705C3-6815-4B9D-AB4F-A70982D239BD}" srcOrd="1" destOrd="0" presId="urn:microsoft.com/office/officeart/2005/8/layout/vProcess5"/>
    <dgm:cxn modelId="{024807BA-DABE-464E-93DD-6F36BD8C7CE4}" srcId="{1D96F400-207C-41F2-92C9-A8CBF97233B1}" destId="{C7F90E59-183A-4031-97B3-F004DEEF11FB}" srcOrd="1" destOrd="0" parTransId="{EB6DEE80-8037-4811-9D77-4DE32461FC04}" sibTransId="{89E6DCA5-40F8-4F2B-95AA-009A73F1FFBF}"/>
    <dgm:cxn modelId="{10E5BDCE-7294-45A7-9057-93CFE279D61E}" type="presOf" srcId="{C24AD36E-29D8-49EA-BDF6-767E43AD5F98}" destId="{4B269F28-4E23-4F45-8643-740CC87C68C9}" srcOrd="0" destOrd="0" presId="urn:microsoft.com/office/officeart/2005/8/layout/vProcess5"/>
    <dgm:cxn modelId="{85EBEFCE-7E1F-4368-85B8-AB7096FCFD70}" type="presOf" srcId="{252250DF-BAAA-4B54-AABD-7AFB4550B2FB}" destId="{002D1738-8C95-4AEB-82B0-6114383D11E9}" srcOrd="1" destOrd="0" presId="urn:microsoft.com/office/officeart/2005/8/layout/vProcess5"/>
    <dgm:cxn modelId="{FD4C49CF-805E-4F00-ADDD-FA5F917BDA8E}" type="presOf" srcId="{C24AD36E-29D8-49EA-BDF6-767E43AD5F98}" destId="{ED89D2A9-973D-452F-9AB4-D69EFE192A18}" srcOrd="1" destOrd="0" presId="urn:microsoft.com/office/officeart/2005/8/layout/vProcess5"/>
    <dgm:cxn modelId="{B977436E-FE86-46A1-8D56-5B58BFAE64F1}" type="presParOf" srcId="{33BCED69-8BBA-4733-8F02-94AC837D2245}" destId="{812DDCBF-3E24-49A3-A2BD-134371999E31}" srcOrd="0" destOrd="0" presId="urn:microsoft.com/office/officeart/2005/8/layout/vProcess5"/>
    <dgm:cxn modelId="{D5325DA8-4052-4528-A058-D96E4868EC22}" type="presParOf" srcId="{33BCED69-8BBA-4733-8F02-94AC837D2245}" destId="{4F10FD53-512F-4969-A126-C55AD64C84B7}" srcOrd="1" destOrd="0" presId="urn:microsoft.com/office/officeart/2005/8/layout/vProcess5"/>
    <dgm:cxn modelId="{679FB672-A3D3-4632-B932-5FA837B38A2D}" type="presParOf" srcId="{33BCED69-8BBA-4733-8F02-94AC837D2245}" destId="{71D7D704-E09F-4B9B-8DB4-F97DA1619DAC}" srcOrd="2" destOrd="0" presId="urn:microsoft.com/office/officeart/2005/8/layout/vProcess5"/>
    <dgm:cxn modelId="{F98EF82F-484D-4B30-B788-53DA3695D919}" type="presParOf" srcId="{33BCED69-8BBA-4733-8F02-94AC837D2245}" destId="{4B269F28-4E23-4F45-8643-740CC87C68C9}" srcOrd="3" destOrd="0" presId="urn:microsoft.com/office/officeart/2005/8/layout/vProcess5"/>
    <dgm:cxn modelId="{E66DE631-BDF8-4EA5-A48E-65A87AF5811A}" type="presParOf" srcId="{33BCED69-8BBA-4733-8F02-94AC837D2245}" destId="{8D1788A7-0188-4C3D-8332-874E6085AFDF}" srcOrd="4" destOrd="0" presId="urn:microsoft.com/office/officeart/2005/8/layout/vProcess5"/>
    <dgm:cxn modelId="{60A2EE8A-5E3C-4209-B496-95C3ED20FAAC}" type="presParOf" srcId="{33BCED69-8BBA-4733-8F02-94AC837D2245}" destId="{6FFE65B0-69A1-4760-B187-C364BADABFD7}" srcOrd="5" destOrd="0" presId="urn:microsoft.com/office/officeart/2005/8/layout/vProcess5"/>
    <dgm:cxn modelId="{183A9584-9746-4CEA-A4EE-BEDD699314D3}" type="presParOf" srcId="{33BCED69-8BBA-4733-8F02-94AC837D2245}" destId="{F2041591-9BB0-4C0C-8722-9EACF686334F}" srcOrd="6" destOrd="0" presId="urn:microsoft.com/office/officeart/2005/8/layout/vProcess5"/>
    <dgm:cxn modelId="{07F73761-F139-4B04-987E-33D1F59E6B65}" type="presParOf" srcId="{33BCED69-8BBA-4733-8F02-94AC837D2245}" destId="{2121F5B2-A946-4DE4-907A-D248FCF8C6CA}" srcOrd="7" destOrd="0" presId="urn:microsoft.com/office/officeart/2005/8/layout/vProcess5"/>
    <dgm:cxn modelId="{ECF8CD78-BA1E-4AA2-81F2-455D67BF41C6}" type="presParOf" srcId="{33BCED69-8BBA-4733-8F02-94AC837D2245}" destId="{002D1738-8C95-4AEB-82B0-6114383D11E9}" srcOrd="8" destOrd="0" presId="urn:microsoft.com/office/officeart/2005/8/layout/vProcess5"/>
    <dgm:cxn modelId="{BC7D7A4F-BB2D-439F-BA92-5D888B6E7C99}" type="presParOf" srcId="{33BCED69-8BBA-4733-8F02-94AC837D2245}" destId="{6099F0DF-E2BA-4D3D-9396-18FC9263A2CD}" srcOrd="9" destOrd="0" presId="urn:microsoft.com/office/officeart/2005/8/layout/vProcess5"/>
    <dgm:cxn modelId="{5BF5AF89-DF5C-4AB0-9D2F-8C4E5F4D2DB4}" type="presParOf" srcId="{33BCED69-8BBA-4733-8F02-94AC837D2245}" destId="{ED89D2A9-973D-452F-9AB4-D69EFE192A18}" srcOrd="10" destOrd="0" presId="urn:microsoft.com/office/officeart/2005/8/layout/vProcess5"/>
    <dgm:cxn modelId="{AD96F30E-1A88-49AA-8524-0DCBE8358DCE}" type="presParOf" srcId="{33BCED69-8BBA-4733-8F02-94AC837D2245}" destId="{525705C3-6815-4B9D-AB4F-A70982D239B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6A5BC5-E96D-41B3-85CD-333FC9BC9DE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09678FE-0684-4A32-B064-72526ADFA9CD}">
      <dgm:prSet/>
      <dgm:spPr/>
      <dgm:t>
        <a:bodyPr/>
        <a:lstStyle/>
        <a:p>
          <a:r>
            <a:rPr lang="en-US"/>
            <a:t>Bitesize (2024). How to Do a SWOT Analysis [with Examples &amp; templates]. [online] BiteSize Learning. Available at: </a:t>
          </a:r>
          <a:r>
            <a:rPr lang="en-US">
              <a:hlinkClick xmlns:r="http://schemas.openxmlformats.org/officeDocument/2006/relationships" r:id="rId1"/>
            </a:rPr>
            <a:t>https://www.bitesizelearning.co.uk/resources/swot-analysis-explained-examples-templates</a:t>
          </a:r>
          <a:r>
            <a:rPr lang="en-US"/>
            <a:t>. [Date Accessed; 26/09/2025].</a:t>
          </a:r>
        </a:p>
      </dgm:t>
    </dgm:pt>
    <dgm:pt modelId="{95C72417-CBD7-413B-8D11-08230AA7868A}" type="parTrans" cxnId="{D9ABE180-48ED-4A94-AA3A-0389AEFC0A26}">
      <dgm:prSet/>
      <dgm:spPr/>
      <dgm:t>
        <a:bodyPr/>
        <a:lstStyle/>
        <a:p>
          <a:endParaRPr lang="en-US"/>
        </a:p>
      </dgm:t>
    </dgm:pt>
    <dgm:pt modelId="{59B91A05-4A66-4DEC-913D-0748766B2BDD}" type="sibTrans" cxnId="{D9ABE180-48ED-4A94-AA3A-0389AEFC0A26}">
      <dgm:prSet/>
      <dgm:spPr/>
      <dgm:t>
        <a:bodyPr/>
        <a:lstStyle/>
        <a:p>
          <a:endParaRPr lang="en-US"/>
        </a:p>
      </dgm:t>
    </dgm:pt>
    <dgm:pt modelId="{9886B221-50B0-4CC0-A247-23AE918BE1AF}">
      <dgm:prSet/>
      <dgm:spPr/>
      <dgm:t>
        <a:bodyPr/>
        <a:lstStyle/>
        <a:p>
          <a:r>
            <a:rPr lang="en-US"/>
            <a:t>University of Wales Trinity Saint David (2025). Health and Social Care. [online] Available at: </a:t>
          </a:r>
          <a:r>
            <a:rPr lang="en-US">
              <a:hlinkClick xmlns:r="http://schemas.openxmlformats.org/officeDocument/2006/relationships" r:id="rId2"/>
            </a:rPr>
            <a:t>https://www.uwtsd.ac.uk/subjects/health-and-social-care</a:t>
          </a:r>
          <a:r>
            <a:rPr lang="en-US"/>
            <a:t>. [Date Accessed 26/09/2025]. </a:t>
          </a:r>
        </a:p>
      </dgm:t>
    </dgm:pt>
    <dgm:pt modelId="{8B1AC03C-0026-4496-9A08-8B7AA1707ECB}" type="parTrans" cxnId="{4CE4A160-14D6-4F68-8947-6E486C0771A1}">
      <dgm:prSet/>
      <dgm:spPr/>
      <dgm:t>
        <a:bodyPr/>
        <a:lstStyle/>
        <a:p>
          <a:endParaRPr lang="en-US"/>
        </a:p>
      </dgm:t>
    </dgm:pt>
    <dgm:pt modelId="{5B51DA12-8253-49F9-AE51-257E473C9E70}" type="sibTrans" cxnId="{4CE4A160-14D6-4F68-8947-6E486C0771A1}">
      <dgm:prSet/>
      <dgm:spPr/>
      <dgm:t>
        <a:bodyPr/>
        <a:lstStyle/>
        <a:p>
          <a:endParaRPr lang="en-US"/>
        </a:p>
      </dgm:t>
    </dgm:pt>
    <dgm:pt modelId="{771D3430-3DB7-46BC-97D2-DD433BC387FC}" type="pres">
      <dgm:prSet presAssocID="{A86A5BC5-E96D-41B3-85CD-333FC9BC9DE0}" presName="outerComposite" presStyleCnt="0">
        <dgm:presLayoutVars>
          <dgm:chMax val="5"/>
          <dgm:dir/>
          <dgm:resizeHandles val="exact"/>
        </dgm:presLayoutVars>
      </dgm:prSet>
      <dgm:spPr/>
    </dgm:pt>
    <dgm:pt modelId="{EDDFFB42-6824-41BC-BECA-B75C6CDB1050}" type="pres">
      <dgm:prSet presAssocID="{A86A5BC5-E96D-41B3-85CD-333FC9BC9DE0}" presName="dummyMaxCanvas" presStyleCnt="0">
        <dgm:presLayoutVars/>
      </dgm:prSet>
      <dgm:spPr/>
    </dgm:pt>
    <dgm:pt modelId="{36A1DF2D-74EA-42FA-A301-662465963D8F}" type="pres">
      <dgm:prSet presAssocID="{A86A5BC5-E96D-41B3-85CD-333FC9BC9DE0}" presName="TwoNodes_1" presStyleLbl="node1" presStyleIdx="0" presStyleCnt="2">
        <dgm:presLayoutVars>
          <dgm:bulletEnabled val="1"/>
        </dgm:presLayoutVars>
      </dgm:prSet>
      <dgm:spPr/>
    </dgm:pt>
    <dgm:pt modelId="{B017D3C3-4863-478F-94B5-05BD025C750B}" type="pres">
      <dgm:prSet presAssocID="{A86A5BC5-E96D-41B3-85CD-333FC9BC9DE0}" presName="TwoNodes_2" presStyleLbl="node1" presStyleIdx="1" presStyleCnt="2">
        <dgm:presLayoutVars>
          <dgm:bulletEnabled val="1"/>
        </dgm:presLayoutVars>
      </dgm:prSet>
      <dgm:spPr/>
    </dgm:pt>
    <dgm:pt modelId="{A381BCF2-B9F3-40AC-8324-721B40549CD1}" type="pres">
      <dgm:prSet presAssocID="{A86A5BC5-E96D-41B3-85CD-333FC9BC9DE0}" presName="TwoConn_1-2" presStyleLbl="fgAccFollowNode1" presStyleIdx="0" presStyleCnt="1">
        <dgm:presLayoutVars>
          <dgm:bulletEnabled val="1"/>
        </dgm:presLayoutVars>
      </dgm:prSet>
      <dgm:spPr/>
    </dgm:pt>
    <dgm:pt modelId="{98756B82-6E16-42C8-93BC-CECAD680F5E8}" type="pres">
      <dgm:prSet presAssocID="{A86A5BC5-E96D-41B3-85CD-333FC9BC9DE0}" presName="TwoNodes_1_text" presStyleLbl="node1" presStyleIdx="1" presStyleCnt="2">
        <dgm:presLayoutVars>
          <dgm:bulletEnabled val="1"/>
        </dgm:presLayoutVars>
      </dgm:prSet>
      <dgm:spPr/>
    </dgm:pt>
    <dgm:pt modelId="{90AC21BB-6EE2-4F8A-BC87-EEDDD32372E6}" type="pres">
      <dgm:prSet presAssocID="{A86A5BC5-E96D-41B3-85CD-333FC9BC9DE0}" presName="TwoNodes_2_text" presStyleLbl="node1" presStyleIdx="1" presStyleCnt="2">
        <dgm:presLayoutVars>
          <dgm:bulletEnabled val="1"/>
        </dgm:presLayoutVars>
      </dgm:prSet>
      <dgm:spPr/>
    </dgm:pt>
  </dgm:ptLst>
  <dgm:cxnLst>
    <dgm:cxn modelId="{2D690A04-E3F1-45D8-8C4B-A7B75BA78E99}" type="presOf" srcId="{109678FE-0684-4A32-B064-72526ADFA9CD}" destId="{98756B82-6E16-42C8-93BC-CECAD680F5E8}" srcOrd="1" destOrd="0" presId="urn:microsoft.com/office/officeart/2005/8/layout/vProcess5"/>
    <dgm:cxn modelId="{4CE4A160-14D6-4F68-8947-6E486C0771A1}" srcId="{A86A5BC5-E96D-41B3-85CD-333FC9BC9DE0}" destId="{9886B221-50B0-4CC0-A247-23AE918BE1AF}" srcOrd="1" destOrd="0" parTransId="{8B1AC03C-0026-4496-9A08-8B7AA1707ECB}" sibTransId="{5B51DA12-8253-49F9-AE51-257E473C9E70}"/>
    <dgm:cxn modelId="{D9ABE180-48ED-4A94-AA3A-0389AEFC0A26}" srcId="{A86A5BC5-E96D-41B3-85CD-333FC9BC9DE0}" destId="{109678FE-0684-4A32-B064-72526ADFA9CD}" srcOrd="0" destOrd="0" parTransId="{95C72417-CBD7-413B-8D11-08230AA7868A}" sibTransId="{59B91A05-4A66-4DEC-913D-0748766B2BDD}"/>
    <dgm:cxn modelId="{0E0F9B86-96CC-4832-8728-C1622AFFBAE9}" type="presOf" srcId="{59B91A05-4A66-4DEC-913D-0748766B2BDD}" destId="{A381BCF2-B9F3-40AC-8324-721B40549CD1}" srcOrd="0" destOrd="0" presId="urn:microsoft.com/office/officeart/2005/8/layout/vProcess5"/>
    <dgm:cxn modelId="{A8FAF293-E4CB-4755-9F93-6269E32BCE61}" type="presOf" srcId="{109678FE-0684-4A32-B064-72526ADFA9CD}" destId="{36A1DF2D-74EA-42FA-A301-662465963D8F}" srcOrd="0" destOrd="0" presId="urn:microsoft.com/office/officeart/2005/8/layout/vProcess5"/>
    <dgm:cxn modelId="{1374789A-6E7A-44DC-A3A6-098550F870A1}" type="presOf" srcId="{9886B221-50B0-4CC0-A247-23AE918BE1AF}" destId="{90AC21BB-6EE2-4F8A-BC87-EEDDD32372E6}" srcOrd="1" destOrd="0" presId="urn:microsoft.com/office/officeart/2005/8/layout/vProcess5"/>
    <dgm:cxn modelId="{440EA1D5-9DA3-401D-A030-20D7EC50D874}" type="presOf" srcId="{A86A5BC5-E96D-41B3-85CD-333FC9BC9DE0}" destId="{771D3430-3DB7-46BC-97D2-DD433BC387FC}" srcOrd="0" destOrd="0" presId="urn:microsoft.com/office/officeart/2005/8/layout/vProcess5"/>
    <dgm:cxn modelId="{6D948AE5-DD6F-4399-A73D-A886198B07AF}" type="presOf" srcId="{9886B221-50B0-4CC0-A247-23AE918BE1AF}" destId="{B017D3C3-4863-478F-94B5-05BD025C750B}" srcOrd="0" destOrd="0" presId="urn:microsoft.com/office/officeart/2005/8/layout/vProcess5"/>
    <dgm:cxn modelId="{5D4FABC0-481A-4613-AF80-A8682305D9C4}" type="presParOf" srcId="{771D3430-3DB7-46BC-97D2-DD433BC387FC}" destId="{EDDFFB42-6824-41BC-BECA-B75C6CDB1050}" srcOrd="0" destOrd="0" presId="urn:microsoft.com/office/officeart/2005/8/layout/vProcess5"/>
    <dgm:cxn modelId="{24C28145-E13E-4A4D-8120-F5DAE2948E9A}" type="presParOf" srcId="{771D3430-3DB7-46BC-97D2-DD433BC387FC}" destId="{36A1DF2D-74EA-42FA-A301-662465963D8F}" srcOrd="1" destOrd="0" presId="urn:microsoft.com/office/officeart/2005/8/layout/vProcess5"/>
    <dgm:cxn modelId="{BD72D9B7-848C-454F-855B-C4EF88D45B01}" type="presParOf" srcId="{771D3430-3DB7-46BC-97D2-DD433BC387FC}" destId="{B017D3C3-4863-478F-94B5-05BD025C750B}" srcOrd="2" destOrd="0" presId="urn:microsoft.com/office/officeart/2005/8/layout/vProcess5"/>
    <dgm:cxn modelId="{C7897790-6992-4F9B-994D-5E5733FF76A6}" type="presParOf" srcId="{771D3430-3DB7-46BC-97D2-DD433BC387FC}" destId="{A381BCF2-B9F3-40AC-8324-721B40549CD1}" srcOrd="3" destOrd="0" presId="urn:microsoft.com/office/officeart/2005/8/layout/vProcess5"/>
    <dgm:cxn modelId="{152A78E7-BF67-42B0-8181-567175B86670}" type="presParOf" srcId="{771D3430-3DB7-46BC-97D2-DD433BC387FC}" destId="{98756B82-6E16-42C8-93BC-CECAD680F5E8}" srcOrd="4" destOrd="0" presId="urn:microsoft.com/office/officeart/2005/8/layout/vProcess5"/>
    <dgm:cxn modelId="{45E14C75-58FF-4AB5-8F0B-9B60EF35032D}" type="presParOf" srcId="{771D3430-3DB7-46BC-97D2-DD433BC387FC}" destId="{90AC21BB-6EE2-4F8A-BC87-EEDDD32372E6}"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F0C0A-080A-4FBA-982A-B67EE55431CD}">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What is a SWOT?</a:t>
          </a:r>
          <a:endParaRPr lang="en-US" sz="5400" kern="1200"/>
        </a:p>
      </dsp:txBody>
      <dsp:txXfrm>
        <a:off x="36841" y="36841"/>
        <a:ext cx="7931345" cy="1184159"/>
      </dsp:txXfrm>
    </dsp:sp>
    <dsp:sp modelId="{5108A6D1-65E6-413F-9EE1-5BF7EEC7731D}">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My SWOT?</a:t>
          </a:r>
          <a:endParaRPr lang="en-US" sz="5400" kern="1200"/>
        </a:p>
      </dsp:txBody>
      <dsp:txXfrm>
        <a:off x="856428" y="1504322"/>
        <a:ext cx="7577788" cy="1184159"/>
      </dsp:txXfrm>
    </dsp:sp>
    <dsp:sp modelId="{8E4D6D15-CF16-4C7D-ABBE-75141C9DCB4B}">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Summary</a:t>
          </a:r>
          <a:endParaRPr lang="en-US" sz="5400" kern="1200"/>
        </a:p>
      </dsp:txBody>
      <dsp:txXfrm>
        <a:off x="1676015" y="2971804"/>
        <a:ext cx="7577788" cy="1184159"/>
      </dsp:txXfrm>
    </dsp:sp>
    <dsp:sp modelId="{0CCC0737-26D7-431E-90D7-E991E4796DFD}">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71634D62-DC8A-47C7-A6BD-B398E8DFFA16}">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53786-99F8-4B52-96D7-D55E40995C13}">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Confidence. </a:t>
          </a:r>
          <a:endParaRPr lang="en-US" sz="3500" kern="1200"/>
        </a:p>
      </dsp:txBody>
      <dsp:txXfrm>
        <a:off x="23773" y="23773"/>
        <a:ext cx="7797822" cy="764123"/>
      </dsp:txXfrm>
    </dsp:sp>
    <dsp:sp modelId="{E6B69CFE-4AF6-4846-8925-839327D45678}">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Problem Solving. </a:t>
          </a:r>
          <a:endParaRPr lang="en-US" sz="3500" kern="1200"/>
        </a:p>
      </dsp:txBody>
      <dsp:txXfrm>
        <a:off x="755937" y="983018"/>
        <a:ext cx="7434967" cy="764123"/>
      </dsp:txXfrm>
    </dsp:sp>
    <dsp:sp modelId="{0B9DC897-C599-4EA0-BF4C-7A51DCAF2976}">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Good Communicator and Listener. </a:t>
          </a:r>
          <a:endParaRPr lang="en-US" sz="3500" kern="1200"/>
        </a:p>
      </dsp:txBody>
      <dsp:txXfrm>
        <a:off x="1477174" y="1942263"/>
        <a:ext cx="7445895" cy="764123"/>
      </dsp:txXfrm>
    </dsp:sp>
    <dsp:sp modelId="{6CEDCE46-2853-437E-A07F-09982EFAD041}">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Hard Worker. </a:t>
          </a:r>
          <a:endParaRPr lang="en-US" sz="3500" kern="1200"/>
        </a:p>
      </dsp:txBody>
      <dsp:txXfrm>
        <a:off x="2209338" y="2901508"/>
        <a:ext cx="7434967" cy="764123"/>
      </dsp:txXfrm>
    </dsp:sp>
    <dsp:sp modelId="{203A8324-2AAF-4565-85A0-F4AF896C2637}">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FE952CC0-68BC-4463-809B-9EB66319F21F}">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8ABB6417-420F-4DEB-A44A-D6D35A4BA97D}">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C2A27-021F-4757-A7A7-A3900E46CEBC}">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Overthinking. </a:t>
          </a:r>
          <a:endParaRPr lang="en-US" sz="3500" kern="1200"/>
        </a:p>
      </dsp:txBody>
      <dsp:txXfrm>
        <a:off x="23773" y="23773"/>
        <a:ext cx="7797822" cy="764123"/>
      </dsp:txXfrm>
    </dsp:sp>
    <dsp:sp modelId="{CA45A328-B4FD-43D4-AA4C-3BEA9FAB9C68}">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Work/Life Balance. </a:t>
          </a:r>
          <a:endParaRPr lang="en-US" sz="3500" kern="1200"/>
        </a:p>
      </dsp:txBody>
      <dsp:txXfrm>
        <a:off x="755937" y="983018"/>
        <a:ext cx="7434967" cy="764123"/>
      </dsp:txXfrm>
    </dsp:sp>
    <dsp:sp modelId="{AD9858FF-83DC-4B00-9E68-FA68733B32DD}">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Procrastinating. </a:t>
          </a:r>
          <a:endParaRPr lang="en-US" sz="3500" kern="1200"/>
        </a:p>
      </dsp:txBody>
      <dsp:txXfrm>
        <a:off x="1477174" y="1942263"/>
        <a:ext cx="7445895" cy="764123"/>
      </dsp:txXfrm>
    </dsp:sp>
    <dsp:sp modelId="{EA2EA015-528F-4132-8591-467EB9821299}">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Hard to say NO. </a:t>
          </a:r>
          <a:endParaRPr lang="en-US" sz="3500" kern="1200"/>
        </a:p>
      </dsp:txBody>
      <dsp:txXfrm>
        <a:off x="2209338" y="2901508"/>
        <a:ext cx="7434967" cy="764123"/>
      </dsp:txXfrm>
    </dsp:sp>
    <dsp:sp modelId="{5390799C-738F-47B4-8AD2-4718AB0109FE}">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DB9704CD-26B4-4B2E-A203-BAB122E5CF32}">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4C4D5C65-02ED-4769-BA0E-D3E9D175296E}">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0FD53-512F-4969-A126-C55AD64C84B7}">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My university has level 5/6 course, where I can study health and social care after finishing and passing my level 4 course. This is stated on their website (</a:t>
          </a:r>
          <a:r>
            <a:rPr lang="en-US" sz="1500" kern="1200" dirty="0"/>
            <a:t>University of Wales Trinity Saint David, 2025)</a:t>
          </a:r>
        </a:p>
      </dsp:txBody>
      <dsp:txXfrm>
        <a:off x="23773" y="23773"/>
        <a:ext cx="7797822" cy="764123"/>
      </dsp:txXfrm>
    </dsp:sp>
    <dsp:sp modelId="{71D7D704-E09F-4B9B-8DB4-F97DA1619DAC}">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Work experience in  my General Practice. </a:t>
          </a:r>
          <a:endParaRPr lang="en-US" sz="1500" kern="1200"/>
        </a:p>
      </dsp:txBody>
      <dsp:txXfrm>
        <a:off x="755937" y="983018"/>
        <a:ext cx="7434967" cy="764123"/>
      </dsp:txXfrm>
    </dsp:sp>
    <dsp:sp modelId="{4B269F28-4E23-4F45-8643-740CC87C68C9}">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Opportunities to learn more written skills.</a:t>
          </a:r>
          <a:endParaRPr lang="en-US" sz="1500" kern="1200"/>
        </a:p>
      </dsp:txBody>
      <dsp:txXfrm>
        <a:off x="1477174" y="1942263"/>
        <a:ext cx="7445895" cy="764123"/>
      </dsp:txXfrm>
    </dsp:sp>
    <dsp:sp modelId="{8D1788A7-0188-4C3D-8332-874E6085AFDF}">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Helping my husband and elderly relatives with work and forms. </a:t>
          </a:r>
          <a:endParaRPr lang="en-US" sz="1500" kern="1200"/>
        </a:p>
      </dsp:txBody>
      <dsp:txXfrm>
        <a:off x="2209338" y="2901508"/>
        <a:ext cx="7434967" cy="764123"/>
      </dsp:txXfrm>
    </dsp:sp>
    <dsp:sp modelId="{6FFE65B0-69A1-4760-B187-C364BADABFD7}">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F2041591-9BB0-4C0C-8722-9EACF686334F}">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2121F5B2-A946-4DE4-907A-D248FCF8C6CA}">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1DF2D-74EA-42FA-A301-662465963D8F}">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Bitesize (2024). How to Do a SWOT Analysis [with Examples &amp; templates]. [online] BiteSize Learning. Available at: </a:t>
          </a:r>
          <a:r>
            <a:rPr lang="en-US" sz="2100" kern="1200">
              <a:hlinkClick xmlns:r="http://schemas.openxmlformats.org/officeDocument/2006/relationships" r:id="rId1"/>
            </a:rPr>
            <a:t>https://www.bitesizelearning.co.uk/resources/swot-analysis-explained-examples-templates</a:t>
          </a:r>
          <a:r>
            <a:rPr lang="en-US" sz="2100" kern="1200"/>
            <a:t>. [Date Accessed; 26/09/2025].</a:t>
          </a:r>
        </a:p>
      </dsp:txBody>
      <dsp:txXfrm>
        <a:off x="48627" y="48627"/>
        <a:ext cx="7572674" cy="1562978"/>
      </dsp:txXfrm>
    </dsp:sp>
    <dsp:sp modelId="{B017D3C3-4863-478F-94B5-05BD025C750B}">
      <dsp:nvSpPr>
        <dsp:cNvPr id="0" name=""/>
        <dsp:cNvSpPr/>
      </dsp:nvSpPr>
      <dsp:spPr>
        <a:xfrm>
          <a:off x="1639174" y="2029172"/>
          <a:ext cx="9288654" cy="166023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University of Wales Trinity Saint David (2025). Health and Social Care. [online] Available at: </a:t>
          </a:r>
          <a:r>
            <a:rPr lang="en-US" sz="2100" kern="1200">
              <a:hlinkClick xmlns:r="http://schemas.openxmlformats.org/officeDocument/2006/relationships" r:id="rId2"/>
            </a:rPr>
            <a:t>https://www.uwtsd.ac.uk/subjects/health-and-social-care</a:t>
          </a:r>
          <a:r>
            <a:rPr lang="en-US" sz="2100" kern="1200"/>
            <a:t>. [Date Accessed 26/09/2025]. </a:t>
          </a:r>
        </a:p>
      </dsp:txBody>
      <dsp:txXfrm>
        <a:off x="1687801" y="2077799"/>
        <a:ext cx="6473075" cy="1562978"/>
      </dsp:txXfrm>
    </dsp:sp>
    <dsp:sp modelId="{A381BCF2-B9F3-40AC-8324-721B40549CD1}">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830C10-CDA3-424C-BF0D-047F64060864}"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1176DD-6E9E-4966-A186-FCD463DBA72D}" type="slidenum">
              <a:rPr lang="en-GB" smtClean="0"/>
              <a:t>‹#›</a:t>
            </a:fld>
            <a:endParaRPr lang="en-GB"/>
          </a:p>
        </p:txBody>
      </p:sp>
    </p:spTree>
    <p:extLst>
      <p:ext uri="{BB962C8B-B14F-4D97-AF65-F5344CB8AC3E}">
        <p14:creationId xmlns:p14="http://schemas.microsoft.com/office/powerpoint/2010/main" val="2481813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Neayer Sultana but everyone calls me Ruby. </a:t>
            </a:r>
          </a:p>
        </p:txBody>
      </p:sp>
      <p:sp>
        <p:nvSpPr>
          <p:cNvPr id="4" name="Slide Number Placeholder 3"/>
          <p:cNvSpPr>
            <a:spLocks noGrp="1"/>
          </p:cNvSpPr>
          <p:nvPr>
            <p:ph type="sldNum" sz="quarter" idx="5"/>
          </p:nvPr>
        </p:nvSpPr>
        <p:spPr/>
        <p:txBody>
          <a:bodyPr/>
          <a:lstStyle/>
          <a:p>
            <a:fld id="{D91176DD-6E9E-4966-A186-FCD463DBA72D}" type="slidenum">
              <a:rPr lang="en-GB" smtClean="0"/>
              <a:t>1</a:t>
            </a:fld>
            <a:endParaRPr lang="en-GB"/>
          </a:p>
        </p:txBody>
      </p:sp>
    </p:spTree>
    <p:extLst>
      <p:ext uri="{BB962C8B-B14F-4D97-AF65-F5344CB8AC3E}">
        <p14:creationId xmlns:p14="http://schemas.microsoft.com/office/powerpoint/2010/main" val="1067054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 goal which is finishing my level 4 course and going into higher education. I will show you my SWOT analysis on how I can do this and how I will overcome any of my problems. </a:t>
            </a:r>
          </a:p>
        </p:txBody>
      </p:sp>
      <p:sp>
        <p:nvSpPr>
          <p:cNvPr id="4" name="Slide Number Placeholder 3"/>
          <p:cNvSpPr>
            <a:spLocks noGrp="1"/>
          </p:cNvSpPr>
          <p:nvPr>
            <p:ph type="sldNum" sz="quarter" idx="5"/>
          </p:nvPr>
        </p:nvSpPr>
        <p:spPr/>
        <p:txBody>
          <a:bodyPr/>
          <a:lstStyle/>
          <a:p>
            <a:fld id="{D91176DD-6E9E-4966-A186-FCD463DBA72D}" type="slidenum">
              <a:rPr lang="en-GB" smtClean="0"/>
              <a:t>2</a:t>
            </a:fld>
            <a:endParaRPr lang="en-GB"/>
          </a:p>
        </p:txBody>
      </p:sp>
    </p:spTree>
    <p:extLst>
      <p:ext uri="{BB962C8B-B14F-4D97-AF65-F5344CB8AC3E}">
        <p14:creationId xmlns:p14="http://schemas.microsoft.com/office/powerpoint/2010/main" val="4179865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I explain my SWOT, let me tell you what a SWOT is. Bitesize says….read the slide. </a:t>
            </a:r>
          </a:p>
        </p:txBody>
      </p:sp>
      <p:sp>
        <p:nvSpPr>
          <p:cNvPr id="4" name="Slide Number Placeholder 3"/>
          <p:cNvSpPr>
            <a:spLocks noGrp="1"/>
          </p:cNvSpPr>
          <p:nvPr>
            <p:ph type="sldNum" sz="quarter" idx="5"/>
          </p:nvPr>
        </p:nvSpPr>
        <p:spPr/>
        <p:txBody>
          <a:bodyPr/>
          <a:lstStyle/>
          <a:p>
            <a:fld id="{D91176DD-6E9E-4966-A186-FCD463DBA72D}" type="slidenum">
              <a:rPr lang="en-GB" smtClean="0"/>
              <a:t>3</a:t>
            </a:fld>
            <a:endParaRPr lang="en-GB"/>
          </a:p>
        </p:txBody>
      </p:sp>
    </p:spTree>
    <p:extLst>
      <p:ext uri="{BB962C8B-B14F-4D97-AF65-F5344CB8AC3E}">
        <p14:creationId xmlns:p14="http://schemas.microsoft.com/office/powerpoint/2010/main" val="1773144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my strengths are confidence, hardworking, problem solving and good communication. I can show this showing how I showed by confidence which was by asking questions about next year. I can show my problem solving by asking for help on learning skills like computer skills and socialising professionally and I can show you my hard work by passing my modules so far and by asking about next year. </a:t>
            </a:r>
          </a:p>
        </p:txBody>
      </p:sp>
      <p:sp>
        <p:nvSpPr>
          <p:cNvPr id="4" name="Slide Number Placeholder 3"/>
          <p:cNvSpPr>
            <a:spLocks noGrp="1"/>
          </p:cNvSpPr>
          <p:nvPr>
            <p:ph type="sldNum" sz="quarter" idx="5"/>
          </p:nvPr>
        </p:nvSpPr>
        <p:spPr/>
        <p:txBody>
          <a:bodyPr/>
          <a:lstStyle/>
          <a:p>
            <a:fld id="{D91176DD-6E9E-4966-A186-FCD463DBA72D}" type="slidenum">
              <a:rPr lang="en-GB" smtClean="0"/>
              <a:t>4</a:t>
            </a:fld>
            <a:endParaRPr lang="en-GB"/>
          </a:p>
        </p:txBody>
      </p:sp>
    </p:spTree>
    <p:extLst>
      <p:ext uri="{BB962C8B-B14F-4D97-AF65-F5344CB8AC3E}">
        <p14:creationId xmlns:p14="http://schemas.microsoft.com/office/powerpoint/2010/main" val="1147843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my weaknesses are overthinking, having a bad work/life balance, procrastinating and finding it hard to say no. during this course I was thinking about failing before I even started my assignment this made me start my work late. I found some class mates like Rubeena and Zabe and others that had similar issues we worked together and created plans and gave each other support. </a:t>
            </a:r>
          </a:p>
        </p:txBody>
      </p:sp>
      <p:sp>
        <p:nvSpPr>
          <p:cNvPr id="4" name="Slide Number Placeholder 3"/>
          <p:cNvSpPr>
            <a:spLocks noGrp="1"/>
          </p:cNvSpPr>
          <p:nvPr>
            <p:ph type="sldNum" sz="quarter" idx="5"/>
          </p:nvPr>
        </p:nvSpPr>
        <p:spPr/>
        <p:txBody>
          <a:bodyPr/>
          <a:lstStyle/>
          <a:p>
            <a:fld id="{D91176DD-6E9E-4966-A186-FCD463DBA72D}" type="slidenum">
              <a:rPr lang="en-GB" smtClean="0"/>
              <a:t>5</a:t>
            </a:fld>
            <a:endParaRPr lang="en-GB"/>
          </a:p>
        </p:txBody>
      </p:sp>
    </p:spTree>
    <p:extLst>
      <p:ext uri="{BB962C8B-B14F-4D97-AF65-F5344CB8AC3E}">
        <p14:creationId xmlns:p14="http://schemas.microsoft.com/office/powerpoint/2010/main" val="1005280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me to get to level 5/6 I need to pass my level 4, but the university has a level 5/6 course that you can directly jump into once passed. I can get placement in my GP and offices to get more skills to deepen my strengths. I can also help my elderly relatives and husband with admin tasks to lessen their burdens. </a:t>
            </a:r>
          </a:p>
        </p:txBody>
      </p:sp>
      <p:sp>
        <p:nvSpPr>
          <p:cNvPr id="4" name="Slide Number Placeholder 3"/>
          <p:cNvSpPr>
            <a:spLocks noGrp="1"/>
          </p:cNvSpPr>
          <p:nvPr>
            <p:ph type="sldNum" sz="quarter" idx="5"/>
          </p:nvPr>
        </p:nvSpPr>
        <p:spPr/>
        <p:txBody>
          <a:bodyPr/>
          <a:lstStyle/>
          <a:p>
            <a:fld id="{D91176DD-6E9E-4966-A186-FCD463DBA72D}" type="slidenum">
              <a:rPr lang="en-GB" smtClean="0"/>
              <a:t>6</a:t>
            </a:fld>
            <a:endParaRPr lang="en-GB"/>
          </a:p>
        </p:txBody>
      </p:sp>
    </p:spTree>
    <p:extLst>
      <p:ext uri="{BB962C8B-B14F-4D97-AF65-F5344CB8AC3E}">
        <p14:creationId xmlns:p14="http://schemas.microsoft.com/office/powerpoint/2010/main" val="942150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much as I can overcome my weaknesses somethings I cannot run from which is my health, age and time. These restrict my ability to dive into my education but by sharing responsibilities I can create more time and age is just a number and my GP can help with my health. With these changes I can manage to get to my end goal. Thank you for listening. </a:t>
            </a:r>
          </a:p>
        </p:txBody>
      </p:sp>
      <p:sp>
        <p:nvSpPr>
          <p:cNvPr id="4" name="Slide Number Placeholder 3"/>
          <p:cNvSpPr>
            <a:spLocks noGrp="1"/>
          </p:cNvSpPr>
          <p:nvPr>
            <p:ph type="sldNum" sz="quarter" idx="5"/>
          </p:nvPr>
        </p:nvSpPr>
        <p:spPr/>
        <p:txBody>
          <a:bodyPr/>
          <a:lstStyle/>
          <a:p>
            <a:fld id="{D91176DD-6E9E-4966-A186-FCD463DBA72D}" type="slidenum">
              <a:rPr lang="en-GB" smtClean="0"/>
              <a:t>7</a:t>
            </a:fld>
            <a:endParaRPr lang="en-GB"/>
          </a:p>
        </p:txBody>
      </p:sp>
    </p:spTree>
    <p:extLst>
      <p:ext uri="{BB962C8B-B14F-4D97-AF65-F5344CB8AC3E}">
        <p14:creationId xmlns:p14="http://schemas.microsoft.com/office/powerpoint/2010/main" val="3151270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C779D-22BD-8811-2ED4-85C4AD7307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E46C70-2757-D7A4-C2B8-536F6D03AF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886DFF-B790-3404-66E4-5E5CFADDD615}"/>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5" name="Footer Placeholder 4">
            <a:extLst>
              <a:ext uri="{FF2B5EF4-FFF2-40B4-BE49-F238E27FC236}">
                <a16:creationId xmlns:a16="http://schemas.microsoft.com/office/drawing/2014/main" id="{7C35C28A-0BE9-9896-82A6-68DCBE96D3F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EC6C149-9B73-DBB9-E107-02C20DA5B7B4}"/>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1217540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73D44-9AA8-1D7E-A4CE-D55383BD58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64FA96-162B-F126-C953-B2B972F70B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12DFDC-077E-1312-C5CD-1B482D5C5EE0}"/>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5" name="Footer Placeholder 4">
            <a:extLst>
              <a:ext uri="{FF2B5EF4-FFF2-40B4-BE49-F238E27FC236}">
                <a16:creationId xmlns:a16="http://schemas.microsoft.com/office/drawing/2014/main" id="{5EF1B00E-6C1F-5BD7-8018-690BC3E0355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A1EC741-246B-8618-D252-16AEAA344F58}"/>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4184335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26A75-9DA2-36B4-046E-AB372CFDD4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EE6A8F-422B-1C7C-AA6E-9C2226070A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4A4D58-971B-44F1-4080-18A3BA85D5FE}"/>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5" name="Footer Placeholder 4">
            <a:extLst>
              <a:ext uri="{FF2B5EF4-FFF2-40B4-BE49-F238E27FC236}">
                <a16:creationId xmlns:a16="http://schemas.microsoft.com/office/drawing/2014/main" id="{E3764465-1533-4A5D-B78C-15063383B38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0BD6B70-A18A-81B4-84D0-116E5B0DFFEF}"/>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2878192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43A1C-F1B0-2D73-6C8D-9AE4208FEF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D60BEE-C45D-7C96-0375-7DF5C22318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D9BEE2-5860-3F50-8F54-B874E7560E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BD3E40-0C17-F881-0D08-18351F5ABCAB}"/>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6" name="Footer Placeholder 5">
            <a:extLst>
              <a:ext uri="{FF2B5EF4-FFF2-40B4-BE49-F238E27FC236}">
                <a16:creationId xmlns:a16="http://schemas.microsoft.com/office/drawing/2014/main" id="{D5E18D1D-4BC4-5BC2-90C9-489E011DCA1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79F4938-BE9F-12F5-3EB4-A472FE0113EC}"/>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321378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42486-C0E2-C18D-6CCE-7F9D99FBA4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0F006D-A4DD-CAB3-AEA9-849A59AA53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58EB15-23C6-2405-BD53-2545D88E7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595092-FA08-9587-351B-E62C3C7214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5557B2-FA06-3405-2C9F-455188CE8B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371452-4266-C238-C8FD-C15299DC08E6}"/>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8" name="Footer Placeholder 7">
            <a:extLst>
              <a:ext uri="{FF2B5EF4-FFF2-40B4-BE49-F238E27FC236}">
                <a16:creationId xmlns:a16="http://schemas.microsoft.com/office/drawing/2014/main" id="{CFF197E3-CE19-C417-32B4-F04F6BDD9B1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A8EA4A1-027C-59E0-E845-2CE35B790A5F}"/>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3631303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76AF2-F2D2-1E22-6C51-08E09AA68E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EAB6F4-9C51-E179-73E8-2A95E568E0C0}"/>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4" name="Footer Placeholder 3">
            <a:extLst>
              <a:ext uri="{FF2B5EF4-FFF2-40B4-BE49-F238E27FC236}">
                <a16:creationId xmlns:a16="http://schemas.microsoft.com/office/drawing/2014/main" id="{5786732B-EA85-3274-F9F0-46185F58777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29B126E-2CFE-5E6A-86D2-2EF1661E6E75}"/>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191367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97AC3E-BC9E-1B84-E020-8D75074EA7C8}"/>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3" name="Footer Placeholder 2">
            <a:extLst>
              <a:ext uri="{FF2B5EF4-FFF2-40B4-BE49-F238E27FC236}">
                <a16:creationId xmlns:a16="http://schemas.microsoft.com/office/drawing/2014/main" id="{2E60E211-4D07-F4D9-C5A9-AADD65C055E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E7CE5EC-5776-E09F-13BA-6ED769CFF5E3}"/>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1079945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D0B2A-724C-96EA-36E3-0E224CFC0C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CB536-2586-CEC1-E624-D1487F28A6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18AE04-AE34-0F29-27B2-89688FD878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D121EA-5032-58B3-0E76-D58BF027A891}"/>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6" name="Footer Placeholder 5">
            <a:extLst>
              <a:ext uri="{FF2B5EF4-FFF2-40B4-BE49-F238E27FC236}">
                <a16:creationId xmlns:a16="http://schemas.microsoft.com/office/drawing/2014/main" id="{27210BFA-48EE-0221-6A6E-06C3AE5D3E7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E5FE142-E38C-70DF-F6F7-02D7B5666660}"/>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128295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B4F2-A6AF-4D59-D831-04852DF7F7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72A6D-435C-21FE-AEF6-4AB9E4573A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C83E7BA-5B23-11EF-F1E7-490C5F478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10B931-56A3-B301-5EA6-B0FDCA89B25B}"/>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6" name="Footer Placeholder 5">
            <a:extLst>
              <a:ext uri="{FF2B5EF4-FFF2-40B4-BE49-F238E27FC236}">
                <a16:creationId xmlns:a16="http://schemas.microsoft.com/office/drawing/2014/main" id="{DA4A9FBF-5401-150E-1036-1A95DEEC05A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4319D2-42B0-6048-B2D4-DD409DCD4F99}"/>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2509796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A084B-0538-A6E5-68CA-E37C935E91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5A1251-A882-93A3-1AB3-6965AAB0DC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1AF366-050B-5B5D-287F-840C4FA0B226}"/>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5" name="Footer Placeholder 4">
            <a:extLst>
              <a:ext uri="{FF2B5EF4-FFF2-40B4-BE49-F238E27FC236}">
                <a16:creationId xmlns:a16="http://schemas.microsoft.com/office/drawing/2014/main" id="{E4ACECCD-3AFE-5EA5-784C-F0CECE40906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605F222-8C7F-53DB-E91C-CA589CFA82A1}"/>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332904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47DEB7-FA86-BD8E-8F01-0E96F494EA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5AA8F3-F618-47D1-3477-9F3CD7EA4A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28EAC-2AAF-CCDD-D9FE-2C7F9743032B}"/>
              </a:ext>
            </a:extLst>
          </p:cNvPr>
          <p:cNvSpPr>
            <a:spLocks noGrp="1"/>
          </p:cNvSpPr>
          <p:nvPr>
            <p:ph type="dt" sz="half" idx="10"/>
          </p:nvPr>
        </p:nvSpPr>
        <p:spPr/>
        <p:txBody>
          <a:bodyPr/>
          <a:lstStyle/>
          <a:p>
            <a:fld id="{76838437-50FF-4587-82C9-5147407213FB}" type="datetimeFigureOut">
              <a:rPr lang="en-GB" smtClean="0"/>
              <a:t>26/09/2025</a:t>
            </a:fld>
            <a:endParaRPr lang="en-GB" dirty="0"/>
          </a:p>
        </p:txBody>
      </p:sp>
      <p:sp>
        <p:nvSpPr>
          <p:cNvPr id="5" name="Footer Placeholder 4">
            <a:extLst>
              <a:ext uri="{FF2B5EF4-FFF2-40B4-BE49-F238E27FC236}">
                <a16:creationId xmlns:a16="http://schemas.microsoft.com/office/drawing/2014/main" id="{D592C9E2-B3BF-E7C3-54FF-0736016687F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4F151DB-0E71-B01C-8415-4DB17ED6C294}"/>
              </a:ext>
            </a:extLst>
          </p:cNvPr>
          <p:cNvSpPr>
            <a:spLocks noGrp="1"/>
          </p:cNvSpPr>
          <p:nvPr>
            <p:ph type="sldNum" sz="quarter" idx="12"/>
          </p:nvPr>
        </p:nvSpPr>
        <p:spPr/>
        <p:txBody>
          <a:bodyPr/>
          <a:lstStyle/>
          <a:p>
            <a:fld id="{C140CC55-FF8E-4895-9F3F-78B583F46C12}" type="slidenum">
              <a:rPr lang="en-GB" smtClean="0"/>
              <a:t>‹#›</a:t>
            </a:fld>
            <a:endParaRPr lang="en-GB" dirty="0"/>
          </a:p>
        </p:txBody>
      </p:sp>
    </p:spTree>
    <p:extLst>
      <p:ext uri="{BB962C8B-B14F-4D97-AF65-F5344CB8AC3E}">
        <p14:creationId xmlns:p14="http://schemas.microsoft.com/office/powerpoint/2010/main" val="3726462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2089AD-1C76-7741-AB36-D6E12A1489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6975A5-900C-5835-A8F2-45500337A3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4E6F1-DCD4-95E5-1CF6-AA235A2635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6838437-50FF-4587-82C9-5147407213FB}" type="datetimeFigureOut">
              <a:rPr lang="en-GB" smtClean="0"/>
              <a:t>26/09/2025</a:t>
            </a:fld>
            <a:endParaRPr lang="en-GB" dirty="0"/>
          </a:p>
        </p:txBody>
      </p:sp>
      <p:sp>
        <p:nvSpPr>
          <p:cNvPr id="5" name="Footer Placeholder 4">
            <a:extLst>
              <a:ext uri="{FF2B5EF4-FFF2-40B4-BE49-F238E27FC236}">
                <a16:creationId xmlns:a16="http://schemas.microsoft.com/office/drawing/2014/main" id="{5CAD71D0-F9CB-ADDA-C629-6551CD6C00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F9B77F49-E403-6BDF-A763-63987F172C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40CC55-FF8E-4895-9F3F-78B583F46C12}" type="slidenum">
              <a:rPr lang="en-GB" smtClean="0"/>
              <a:t>‹#›</a:t>
            </a:fld>
            <a:endParaRPr lang="en-GB" dirty="0"/>
          </a:p>
        </p:txBody>
      </p:sp>
    </p:spTree>
    <p:extLst>
      <p:ext uri="{BB962C8B-B14F-4D97-AF65-F5344CB8AC3E}">
        <p14:creationId xmlns:p14="http://schemas.microsoft.com/office/powerpoint/2010/main" val="37981839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D127B15-E6F8-CE0C-2660-1E139A67E0F5}"/>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Neayer Sultana (2419538) My Educational Development SWOT</a:t>
            </a:r>
          </a:p>
        </p:txBody>
      </p:sp>
      <p:sp>
        <p:nvSpPr>
          <p:cNvPr id="3" name="Subtitle 2">
            <a:extLst>
              <a:ext uri="{FF2B5EF4-FFF2-40B4-BE49-F238E27FC236}">
                <a16:creationId xmlns:a16="http://schemas.microsoft.com/office/drawing/2014/main" id="{6E13B220-24F1-04CC-0AF5-9AEF6060BE90}"/>
              </a:ext>
            </a:extLst>
          </p:cNvPr>
          <p:cNvSpPr>
            <a:spLocks noGrp="1"/>
          </p:cNvSpPr>
          <p:nvPr>
            <p:ph type="subTitle" idx="1"/>
          </p:nvPr>
        </p:nvSpPr>
        <p:spPr>
          <a:xfrm>
            <a:off x="1350682" y="4870824"/>
            <a:ext cx="10005951" cy="1458258"/>
          </a:xfrm>
        </p:spPr>
        <p:txBody>
          <a:bodyPr anchor="ctr">
            <a:normAutofit/>
          </a:bodyPr>
          <a:lstStyle/>
          <a:p>
            <a:pPr algn="l"/>
            <a:r>
              <a:rPr lang="en-GB"/>
              <a:t>Certificate of Higher Education Skills for the Workplace Health and Social Care| Professional Development within Health and Social Care| LCHS4009| Anika Tahsin Ahmed</a:t>
            </a:r>
          </a:p>
        </p:txBody>
      </p:sp>
    </p:spTree>
    <p:extLst>
      <p:ext uri="{BB962C8B-B14F-4D97-AF65-F5344CB8AC3E}">
        <p14:creationId xmlns:p14="http://schemas.microsoft.com/office/powerpoint/2010/main" val="2032324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1A83B8-E780-09E8-F0F4-9D41E37BBFD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Overview </a:t>
            </a:r>
          </a:p>
        </p:txBody>
      </p:sp>
      <p:graphicFrame>
        <p:nvGraphicFramePr>
          <p:cNvPr id="5" name="Content Placeholder 2">
            <a:extLst>
              <a:ext uri="{FF2B5EF4-FFF2-40B4-BE49-F238E27FC236}">
                <a16:creationId xmlns:a16="http://schemas.microsoft.com/office/drawing/2014/main" id="{24C8D84B-D181-4C3D-C169-C3269F13FB9A}"/>
              </a:ext>
            </a:extLst>
          </p:cNvPr>
          <p:cNvGraphicFramePr>
            <a:graphicFrameLocks noGrp="1"/>
          </p:cNvGraphicFramePr>
          <p:nvPr>
            <p:ph idx="1"/>
            <p:extLst>
              <p:ext uri="{D42A27DB-BD31-4B8C-83A1-F6EECF244321}">
                <p14:modId xmlns:p14="http://schemas.microsoft.com/office/powerpoint/2010/main" val="112843336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8319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40648F-B1A5-51C7-CDA7-63F1E0FBDC44}"/>
            </a:ext>
          </a:extLst>
        </p:cNvPr>
        <p:cNvGrpSpPr/>
        <p:nvPr/>
      </p:nvGrpSpPr>
      <p:grpSpPr>
        <a:xfrm>
          <a:off x="0" y="0"/>
          <a:ext cx="0" cy="0"/>
          <a:chOff x="0" y="0"/>
          <a:chExt cx="0" cy="0"/>
        </a:xfrm>
      </p:grpSpPr>
      <p:sp useBgFill="1">
        <p:nvSpPr>
          <p:cNvPr id="373" name="Rectangle 37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BF164-3719-8DF7-B5F4-46E7A2D75437}"/>
              </a:ext>
            </a:extLst>
          </p:cNvPr>
          <p:cNvSpPr>
            <a:spLocks noGrp="1"/>
          </p:cNvSpPr>
          <p:nvPr>
            <p:ph type="title"/>
          </p:nvPr>
        </p:nvSpPr>
        <p:spPr>
          <a:xfrm>
            <a:off x="1136397" y="502020"/>
            <a:ext cx="5323715" cy="1642970"/>
          </a:xfrm>
        </p:spPr>
        <p:txBody>
          <a:bodyPr anchor="b">
            <a:normAutofit/>
          </a:bodyPr>
          <a:lstStyle/>
          <a:p>
            <a:r>
              <a:rPr lang="en-GB" sz="4000"/>
              <a:t>What is a SWOT?</a:t>
            </a:r>
          </a:p>
        </p:txBody>
      </p:sp>
      <p:sp>
        <p:nvSpPr>
          <p:cNvPr id="3" name="Content Placeholder 2">
            <a:extLst>
              <a:ext uri="{FF2B5EF4-FFF2-40B4-BE49-F238E27FC236}">
                <a16:creationId xmlns:a16="http://schemas.microsoft.com/office/drawing/2014/main" id="{86075EE4-83E3-8847-C5E5-00C967C0D4F2}"/>
              </a:ext>
            </a:extLst>
          </p:cNvPr>
          <p:cNvSpPr>
            <a:spLocks noGrp="1"/>
          </p:cNvSpPr>
          <p:nvPr>
            <p:ph idx="1"/>
          </p:nvPr>
        </p:nvSpPr>
        <p:spPr>
          <a:xfrm>
            <a:off x="1144923" y="2405894"/>
            <a:ext cx="5315189" cy="3535083"/>
          </a:xfrm>
        </p:spPr>
        <p:txBody>
          <a:bodyPr anchor="t">
            <a:normAutofit/>
          </a:bodyPr>
          <a:lstStyle/>
          <a:p>
            <a:r>
              <a:rPr lang="en-US" sz="2000"/>
              <a:t>Bitesize states that a SWOT analysis is a strategic planning technique that helps organizations identify their Strengths, Weaknesses, Opportunities, and Threats. (That’s what SWOT analysis stands for!) By examining these four elements, you gain valuable insights into your company's current position – and future potential. (Bitesize, 2024)</a:t>
            </a:r>
            <a:endParaRPr lang="en-GB" sz="2000"/>
          </a:p>
        </p:txBody>
      </p:sp>
      <p:sp>
        <p:nvSpPr>
          <p:cNvPr id="375" name="Rectangle 37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7" name="Rectangle 37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9" name="Rectangle 37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1" name="Rectangle 38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2" name="Picture 361" descr="Angled shot of pen on a graph">
            <a:extLst>
              <a:ext uri="{FF2B5EF4-FFF2-40B4-BE49-F238E27FC236}">
                <a16:creationId xmlns:a16="http://schemas.microsoft.com/office/drawing/2014/main" id="{21DBD94F-C3EF-7FAD-6627-92D9DBC09EEA}"/>
              </a:ext>
            </a:extLst>
          </p:cNvPr>
          <p:cNvPicPr>
            <a:picLocks noChangeAspect="1"/>
          </p:cNvPicPr>
          <p:nvPr/>
        </p:nvPicPr>
        <p:blipFill>
          <a:blip r:embed="rId3"/>
          <a:srcRect l="4938" r="42403" b="-2"/>
          <a:stretch>
            <a:fillRect/>
          </a:stretch>
        </p:blipFill>
        <p:spPr>
          <a:xfrm>
            <a:off x="7160730" y="909081"/>
            <a:ext cx="4001004" cy="5071731"/>
          </a:xfrm>
          <a:prstGeom prst="rect">
            <a:avLst/>
          </a:prstGeom>
        </p:spPr>
      </p:pic>
    </p:spTree>
    <p:extLst>
      <p:ext uri="{BB962C8B-B14F-4D97-AF65-F5344CB8AC3E}">
        <p14:creationId xmlns:p14="http://schemas.microsoft.com/office/powerpoint/2010/main" val="146818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623B8C-0553-6A6F-0014-31D713C05EEB}"/>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F17C3D-2BB3-D5DB-C03C-887ADF02886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My Strengths </a:t>
            </a:r>
          </a:p>
        </p:txBody>
      </p:sp>
      <p:graphicFrame>
        <p:nvGraphicFramePr>
          <p:cNvPr id="22" name="Content Placeholder 2">
            <a:extLst>
              <a:ext uri="{FF2B5EF4-FFF2-40B4-BE49-F238E27FC236}">
                <a16:creationId xmlns:a16="http://schemas.microsoft.com/office/drawing/2014/main" id="{594B34CF-CE8A-1929-F165-79432C8A8517}"/>
              </a:ext>
            </a:extLst>
          </p:cNvPr>
          <p:cNvGraphicFramePr>
            <a:graphicFrameLocks noGrp="1"/>
          </p:cNvGraphicFramePr>
          <p:nvPr>
            <p:ph idx="1"/>
            <p:extLst>
              <p:ext uri="{D42A27DB-BD31-4B8C-83A1-F6EECF244321}">
                <p14:modId xmlns:p14="http://schemas.microsoft.com/office/powerpoint/2010/main" val="173870267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3802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904296-1265-2D19-3422-7AC6B5BF032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FA3C8D-E828-86FC-002F-8774E79CCEE0}"/>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My Weaknesses</a:t>
            </a:r>
          </a:p>
        </p:txBody>
      </p:sp>
      <p:graphicFrame>
        <p:nvGraphicFramePr>
          <p:cNvPr id="5" name="Content Placeholder 2">
            <a:extLst>
              <a:ext uri="{FF2B5EF4-FFF2-40B4-BE49-F238E27FC236}">
                <a16:creationId xmlns:a16="http://schemas.microsoft.com/office/drawing/2014/main" id="{1A2BC204-AC5C-61EF-C331-AC5C462EE32B}"/>
              </a:ext>
            </a:extLst>
          </p:cNvPr>
          <p:cNvGraphicFramePr>
            <a:graphicFrameLocks noGrp="1"/>
          </p:cNvGraphicFramePr>
          <p:nvPr>
            <p:ph idx="1"/>
            <p:extLst>
              <p:ext uri="{D42A27DB-BD31-4B8C-83A1-F6EECF244321}">
                <p14:modId xmlns:p14="http://schemas.microsoft.com/office/powerpoint/2010/main" val="79634531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3520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E67D04-E52A-4196-A3CD-C55D827C1D0C}"/>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FC5F3E-910C-1292-534A-9B91BF8EE3B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My Opportunities </a:t>
            </a:r>
          </a:p>
        </p:txBody>
      </p:sp>
      <p:graphicFrame>
        <p:nvGraphicFramePr>
          <p:cNvPr id="25" name="Content Placeholder 2">
            <a:extLst>
              <a:ext uri="{FF2B5EF4-FFF2-40B4-BE49-F238E27FC236}">
                <a16:creationId xmlns:a16="http://schemas.microsoft.com/office/drawing/2014/main" id="{40D59527-FF24-834D-3F3C-3FC95AFFC0CE}"/>
              </a:ext>
            </a:extLst>
          </p:cNvPr>
          <p:cNvGraphicFramePr>
            <a:graphicFrameLocks noGrp="1"/>
          </p:cNvGraphicFramePr>
          <p:nvPr>
            <p:ph idx="1"/>
            <p:extLst>
              <p:ext uri="{D42A27DB-BD31-4B8C-83A1-F6EECF244321}">
                <p14:modId xmlns:p14="http://schemas.microsoft.com/office/powerpoint/2010/main" val="10357978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0765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22E2EF-1935-4CFD-27AF-F3B1E470AB57}"/>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CDB23-AF05-6F70-CF48-2CE975B204E6}"/>
              </a:ext>
            </a:extLst>
          </p:cNvPr>
          <p:cNvSpPr>
            <a:spLocks noGrp="1"/>
          </p:cNvSpPr>
          <p:nvPr>
            <p:ph type="title"/>
          </p:nvPr>
        </p:nvSpPr>
        <p:spPr>
          <a:xfrm>
            <a:off x="1136397" y="502020"/>
            <a:ext cx="5323715" cy="1642970"/>
          </a:xfrm>
        </p:spPr>
        <p:txBody>
          <a:bodyPr anchor="b">
            <a:normAutofit/>
          </a:bodyPr>
          <a:lstStyle/>
          <a:p>
            <a:r>
              <a:rPr lang="en-GB" sz="4000"/>
              <a:t>My Threats</a:t>
            </a:r>
          </a:p>
        </p:txBody>
      </p:sp>
      <p:sp>
        <p:nvSpPr>
          <p:cNvPr id="3" name="Content Placeholder 2">
            <a:extLst>
              <a:ext uri="{FF2B5EF4-FFF2-40B4-BE49-F238E27FC236}">
                <a16:creationId xmlns:a16="http://schemas.microsoft.com/office/drawing/2014/main" id="{D131B761-CB03-5758-B372-3BC50F7CDB54}"/>
              </a:ext>
            </a:extLst>
          </p:cNvPr>
          <p:cNvSpPr>
            <a:spLocks noGrp="1"/>
          </p:cNvSpPr>
          <p:nvPr>
            <p:ph idx="1"/>
          </p:nvPr>
        </p:nvSpPr>
        <p:spPr>
          <a:xfrm>
            <a:off x="1144923" y="2405894"/>
            <a:ext cx="5315189" cy="3535083"/>
          </a:xfrm>
        </p:spPr>
        <p:txBody>
          <a:bodyPr anchor="t">
            <a:normAutofit/>
          </a:bodyPr>
          <a:lstStyle/>
          <a:p>
            <a:r>
              <a:rPr lang="en-GB" sz="2000"/>
              <a:t>Health. </a:t>
            </a:r>
          </a:p>
          <a:p>
            <a:r>
              <a:rPr lang="en-GB" sz="2000"/>
              <a:t>Age.</a:t>
            </a:r>
          </a:p>
          <a:p>
            <a:r>
              <a:rPr lang="en-GB" sz="2000"/>
              <a:t>Time.</a:t>
            </a:r>
          </a:p>
          <a:p>
            <a:r>
              <a:rPr lang="en-GB" sz="2000"/>
              <a:t>Elderly Care Responsibilities. </a:t>
            </a:r>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wo people holding hands">
            <a:extLst>
              <a:ext uri="{FF2B5EF4-FFF2-40B4-BE49-F238E27FC236}">
                <a16:creationId xmlns:a16="http://schemas.microsoft.com/office/drawing/2014/main" id="{EDD8FF6B-B48B-666C-466B-9FA01AD9DE91}"/>
              </a:ext>
            </a:extLst>
          </p:cNvPr>
          <p:cNvPicPr>
            <a:picLocks noChangeAspect="1"/>
          </p:cNvPicPr>
          <p:nvPr/>
        </p:nvPicPr>
        <p:blipFill>
          <a:blip r:embed="rId3"/>
          <a:srcRect l="22136" r="25403"/>
          <a:stretch>
            <a:fillRect/>
          </a:stretch>
        </p:blipFill>
        <p:spPr>
          <a:xfrm>
            <a:off x="7160720" y="909081"/>
            <a:ext cx="4001023" cy="5071731"/>
          </a:xfrm>
          <a:prstGeom prst="rect">
            <a:avLst/>
          </a:prstGeom>
        </p:spPr>
      </p:pic>
    </p:spTree>
    <p:extLst>
      <p:ext uri="{BB962C8B-B14F-4D97-AF65-F5344CB8AC3E}">
        <p14:creationId xmlns:p14="http://schemas.microsoft.com/office/powerpoint/2010/main" val="1208160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6ADAE0-D849-9972-F721-967E94E910B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References </a:t>
            </a:r>
          </a:p>
        </p:txBody>
      </p:sp>
      <p:graphicFrame>
        <p:nvGraphicFramePr>
          <p:cNvPr id="5" name="Content Placeholder 2">
            <a:extLst>
              <a:ext uri="{FF2B5EF4-FFF2-40B4-BE49-F238E27FC236}">
                <a16:creationId xmlns:a16="http://schemas.microsoft.com/office/drawing/2014/main" id="{D10F16D4-CA0A-A422-BBD3-17807AC8E6FD}"/>
              </a:ext>
            </a:extLst>
          </p:cNvPr>
          <p:cNvGraphicFramePr>
            <a:graphicFrameLocks noGrp="1"/>
          </p:cNvGraphicFramePr>
          <p:nvPr>
            <p:ph idx="1"/>
            <p:extLst>
              <p:ext uri="{D42A27DB-BD31-4B8C-83A1-F6EECF244321}">
                <p14:modId xmlns:p14="http://schemas.microsoft.com/office/powerpoint/2010/main" val="295755111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3286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FCE652-F7C1-7450-774C-A2CE21975E42}"/>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28A321-9EBE-8835-BD05-096DE2F3B6E0}"/>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a:solidFill>
                  <a:srgbClr val="FFFFFF"/>
                </a:solidFill>
                <a:latin typeface="+mj-lt"/>
                <a:ea typeface="+mj-ea"/>
                <a:cs typeface="+mj-cs"/>
              </a:rPr>
              <a:t>Thank You </a:t>
            </a:r>
            <a:r>
              <a:rPr lang="en-US" sz="4800" kern="1200">
                <a:solidFill>
                  <a:srgbClr val="FFFFFF"/>
                </a:solidFill>
                <a:latin typeface="+mj-lt"/>
                <a:ea typeface="+mj-ea"/>
                <a:cs typeface="+mj-cs"/>
                <a:sym typeface="Wingdings" panose="05000000000000000000" pitchFamily="2" charset="2"/>
              </a:rPr>
              <a:t></a:t>
            </a:r>
            <a:endParaRPr lang="en-US" sz="4800" kern="1200">
              <a:solidFill>
                <a:srgbClr val="FFFFFF"/>
              </a:solidFill>
              <a:latin typeface="+mj-lt"/>
              <a:ea typeface="+mj-ea"/>
              <a:cs typeface="+mj-cs"/>
            </a:endParaRPr>
          </a:p>
        </p:txBody>
      </p:sp>
    </p:spTree>
    <p:extLst>
      <p:ext uri="{BB962C8B-B14F-4D97-AF65-F5344CB8AC3E}">
        <p14:creationId xmlns:p14="http://schemas.microsoft.com/office/powerpoint/2010/main" val="2387452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TotalTime>
  <Words>675</Words>
  <Application>Microsoft Office PowerPoint</Application>
  <PresentationFormat>Widescreen</PresentationFormat>
  <Paragraphs>46</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Neayer Sultana (2419538) My Educational Development SWOT</vt:lpstr>
      <vt:lpstr>Overview </vt:lpstr>
      <vt:lpstr>What is a SWOT?</vt:lpstr>
      <vt:lpstr>My Strengths </vt:lpstr>
      <vt:lpstr>My Weaknesses</vt:lpstr>
      <vt:lpstr>My Opportunities </vt:lpstr>
      <vt:lpstr>My Threats</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neayer sultana</dc:creator>
  <cp:lastModifiedBy>neayer sultana</cp:lastModifiedBy>
  <cp:revision>1</cp:revision>
  <dcterms:created xsi:type="dcterms:W3CDTF">2025-09-26T17:24:20Z</dcterms:created>
  <dcterms:modified xsi:type="dcterms:W3CDTF">2025-09-26T18:38:11Z</dcterms:modified>
</cp:coreProperties>
</file>