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6" r:id="rId6"/>
    <p:sldId id="260" r:id="rId7"/>
    <p:sldId id="261" r:id="rId8"/>
    <p:sldId id="262" r:id="rId9"/>
    <p:sldId id="263" r:id="rId10"/>
    <p:sldId id="264" r:id="rId11"/>
    <p:sldId id="267" r:id="rId12"/>
    <p:sldId id="265"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9" d="100"/>
          <a:sy n="109"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A60B37-928C-4B9C-8A20-6EEECEA10A6E}" type="datetimeFigureOut">
              <a:rPr lang="en-GB" smtClean="0"/>
              <a:t>17/01/2019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5DDC40-53DC-4056-A388-C73D23AD0CD9}" type="slidenum">
              <a:rPr lang="en-GB" smtClean="0"/>
              <a:t>‹#›</a:t>
            </a:fld>
            <a:endParaRPr lang="en-GB"/>
          </a:p>
        </p:txBody>
      </p:sp>
    </p:spTree>
    <p:extLst>
      <p:ext uri="{BB962C8B-B14F-4D97-AF65-F5344CB8AC3E}">
        <p14:creationId xmlns:p14="http://schemas.microsoft.com/office/powerpoint/2010/main" val="2536148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Leoni is a natural team leader as her organisational skills allow her to ensure the team stays on track with the tasks they have been given. Leoni also finds that she is able to communicate effectively with the team to make sure they are provided with all the information she has, they know exactly what they need to be doing and if they have any queries she can answer them with her best knowledge. Leoni also excels with the social media side of the project, she is able to create social media sites and promotional content to go onto these. She has a good overview of the project and helps the team with anything they need.</a:t>
            </a:r>
          </a:p>
          <a:p>
            <a:endParaRPr lang="en-GB" dirty="0"/>
          </a:p>
        </p:txBody>
      </p:sp>
      <p:sp>
        <p:nvSpPr>
          <p:cNvPr id="4" name="Slide Number Placeholder 3"/>
          <p:cNvSpPr>
            <a:spLocks noGrp="1"/>
          </p:cNvSpPr>
          <p:nvPr>
            <p:ph type="sldNum" sz="quarter" idx="10"/>
          </p:nvPr>
        </p:nvSpPr>
        <p:spPr/>
        <p:txBody>
          <a:bodyPr/>
          <a:lstStyle/>
          <a:p>
            <a:fld id="{975DDC40-53DC-4056-A388-C73D23AD0CD9}" type="slidenum">
              <a:rPr lang="en-GB" smtClean="0"/>
              <a:t>6</a:t>
            </a:fld>
            <a:endParaRPr lang="en-GB"/>
          </a:p>
        </p:txBody>
      </p:sp>
    </p:spTree>
    <p:extLst>
      <p:ext uri="{BB962C8B-B14F-4D97-AF65-F5344CB8AC3E}">
        <p14:creationId xmlns:p14="http://schemas.microsoft.com/office/powerpoint/2010/main" val="2448952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James takes a hands on approach to the project and likes to be developing the prototypes, logos and slogans. James is brilliant when it comes to designing, developing and implementing both front end and back end functionality within the website, app and promotional material. James is also good at communicating with the team in order to ensure everybody is happy with his designs, if not he will always take their comments on board.</a:t>
            </a:r>
          </a:p>
          <a:p>
            <a:endParaRPr lang="en-GB" dirty="0"/>
          </a:p>
        </p:txBody>
      </p:sp>
      <p:sp>
        <p:nvSpPr>
          <p:cNvPr id="4" name="Slide Number Placeholder 3"/>
          <p:cNvSpPr>
            <a:spLocks noGrp="1"/>
          </p:cNvSpPr>
          <p:nvPr>
            <p:ph type="sldNum" sz="quarter" idx="10"/>
          </p:nvPr>
        </p:nvSpPr>
        <p:spPr/>
        <p:txBody>
          <a:bodyPr/>
          <a:lstStyle/>
          <a:p>
            <a:fld id="{975DDC40-53DC-4056-A388-C73D23AD0CD9}" type="slidenum">
              <a:rPr lang="en-GB" smtClean="0"/>
              <a:t>7</a:t>
            </a:fld>
            <a:endParaRPr lang="en-GB"/>
          </a:p>
        </p:txBody>
      </p:sp>
    </p:spTree>
    <p:extLst>
      <p:ext uri="{BB962C8B-B14F-4D97-AF65-F5344CB8AC3E}">
        <p14:creationId xmlns:p14="http://schemas.microsoft.com/office/powerpoint/2010/main" val="647779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Bryn excels in the business side of the project, he is able to research any legal and ethical considerations, what would be needed in order for the business to run (employees, facilities and </a:t>
            </a:r>
            <a:r>
              <a:rPr lang="en-GB" dirty="0" err="1"/>
              <a:t>resourses</a:t>
            </a:r>
            <a:r>
              <a:rPr lang="en-GB" dirty="0"/>
              <a:t>) and also is able to collaborate with other team members to ensure they are progressing.</a:t>
            </a:r>
          </a:p>
          <a:p>
            <a:endParaRPr lang="en-GB" dirty="0"/>
          </a:p>
        </p:txBody>
      </p:sp>
      <p:sp>
        <p:nvSpPr>
          <p:cNvPr id="4" name="Slide Number Placeholder 3"/>
          <p:cNvSpPr>
            <a:spLocks noGrp="1"/>
          </p:cNvSpPr>
          <p:nvPr>
            <p:ph type="sldNum" sz="quarter" idx="10"/>
          </p:nvPr>
        </p:nvSpPr>
        <p:spPr/>
        <p:txBody>
          <a:bodyPr/>
          <a:lstStyle/>
          <a:p>
            <a:fld id="{975DDC40-53DC-4056-A388-C73D23AD0CD9}" type="slidenum">
              <a:rPr lang="en-GB" smtClean="0"/>
              <a:t>8</a:t>
            </a:fld>
            <a:endParaRPr lang="en-GB"/>
          </a:p>
        </p:txBody>
      </p:sp>
    </p:spTree>
    <p:extLst>
      <p:ext uri="{BB962C8B-B14F-4D97-AF65-F5344CB8AC3E}">
        <p14:creationId xmlns:p14="http://schemas.microsoft.com/office/powerpoint/2010/main" val="2077129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Sol has strong research skills which benefits the team by having his ability to research the market for competitors, statistics, pricing and idea feedback. Sol is also able to combine these findings and create excellent reports which the whole team can follow allowing them to use this research within their section of the project.</a:t>
            </a:r>
          </a:p>
          <a:p>
            <a:endParaRPr lang="en-GB" b="1" dirty="0"/>
          </a:p>
        </p:txBody>
      </p:sp>
      <p:sp>
        <p:nvSpPr>
          <p:cNvPr id="4" name="Slide Number Placeholder 3"/>
          <p:cNvSpPr>
            <a:spLocks noGrp="1"/>
          </p:cNvSpPr>
          <p:nvPr>
            <p:ph type="sldNum" sz="quarter" idx="10"/>
          </p:nvPr>
        </p:nvSpPr>
        <p:spPr/>
        <p:txBody>
          <a:bodyPr/>
          <a:lstStyle/>
          <a:p>
            <a:fld id="{975DDC40-53DC-4056-A388-C73D23AD0CD9}" type="slidenum">
              <a:rPr lang="en-GB" smtClean="0"/>
              <a:t>9</a:t>
            </a:fld>
            <a:endParaRPr lang="en-GB"/>
          </a:p>
        </p:txBody>
      </p:sp>
    </p:spTree>
    <p:extLst>
      <p:ext uri="{BB962C8B-B14F-4D97-AF65-F5344CB8AC3E}">
        <p14:creationId xmlns:p14="http://schemas.microsoft.com/office/powerpoint/2010/main" val="3703415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James has a great understanding of both business and computing, this allows him to inform the team on what the business would need in order to be set up, how much this would cost and where this money could come from. James has also got knowledge within web design which allows him to collaborate with other team members when designing the project webpage.</a:t>
            </a:r>
          </a:p>
          <a:p>
            <a:endParaRPr lang="en-GB" dirty="0"/>
          </a:p>
        </p:txBody>
      </p:sp>
      <p:sp>
        <p:nvSpPr>
          <p:cNvPr id="4" name="Slide Number Placeholder 3"/>
          <p:cNvSpPr>
            <a:spLocks noGrp="1"/>
          </p:cNvSpPr>
          <p:nvPr>
            <p:ph type="sldNum" sz="quarter" idx="10"/>
          </p:nvPr>
        </p:nvSpPr>
        <p:spPr/>
        <p:txBody>
          <a:bodyPr/>
          <a:lstStyle/>
          <a:p>
            <a:fld id="{975DDC40-53DC-4056-A388-C73D23AD0CD9}" type="slidenum">
              <a:rPr lang="en-GB" smtClean="0"/>
              <a:t>10</a:t>
            </a:fld>
            <a:endParaRPr lang="en-GB"/>
          </a:p>
        </p:txBody>
      </p:sp>
    </p:spTree>
    <p:extLst>
      <p:ext uri="{BB962C8B-B14F-4D97-AF65-F5344CB8AC3E}">
        <p14:creationId xmlns:p14="http://schemas.microsoft.com/office/powerpoint/2010/main" val="2360078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team is intending on meeting once a week on a Thursday morning in order to discuss the tasks they have worked on/completed, what they intend to do next and any other tasks that need to be worked on. The team has also set up a group chat which allows them to communicate about the project easily, this allows the team to keep up to date on any information other members may have without having to wait a week to see each other again. A Trello account for the project has been created, on here team members can see visually what each team member has done and what needs to be done</a:t>
            </a:r>
            <a:r>
              <a:rPr lang="en-GB"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https://www.pmi.org/learning/library/team-building-working-together-development-7817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http://2020projectmanagement.com/resources/communication-management/5-simple-steps-to-project-team-success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975DDC40-53DC-4056-A388-C73D23AD0CD9}" type="slidenum">
              <a:rPr lang="en-GB" smtClean="0"/>
              <a:t>12</a:t>
            </a:fld>
            <a:endParaRPr lang="en-GB"/>
          </a:p>
        </p:txBody>
      </p:sp>
    </p:spTree>
    <p:extLst>
      <p:ext uri="{BB962C8B-B14F-4D97-AF65-F5344CB8AC3E}">
        <p14:creationId xmlns:p14="http://schemas.microsoft.com/office/powerpoint/2010/main" val="805129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A5888C-17F7-43B9-B881-96C6632049D2}" type="datetimeFigureOut">
              <a:rPr lang="en-GB" smtClean="0"/>
              <a:t>17/01/2019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2549221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A5888C-17F7-43B9-B881-96C6632049D2}" type="datetimeFigureOut">
              <a:rPr lang="en-GB" smtClean="0"/>
              <a:t>17/01/2019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287979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21A5888C-17F7-43B9-B881-96C6632049D2}" type="datetimeFigureOut">
              <a:rPr lang="en-GB" smtClean="0"/>
              <a:t>17/01/2019</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13C8B0E-C026-4D87-80A7-C7D8581B99F1}" type="slidenum">
              <a:rPr lang="en-GB" smtClean="0"/>
              <a:t>‹#›</a:t>
            </a:fld>
            <a:endParaRPr lang="en-GB"/>
          </a:p>
        </p:txBody>
      </p:sp>
    </p:spTree>
    <p:extLst>
      <p:ext uri="{BB962C8B-B14F-4D97-AF65-F5344CB8AC3E}">
        <p14:creationId xmlns:p14="http://schemas.microsoft.com/office/powerpoint/2010/main" val="253185033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A5888C-17F7-43B9-B881-96C6632049D2}" type="datetimeFigureOut">
              <a:rPr lang="en-GB" smtClean="0"/>
              <a:t>17/01/2019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335777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A5888C-17F7-43B9-B881-96C6632049D2}" type="datetimeFigureOut">
              <a:rPr lang="en-GB" smtClean="0"/>
              <a:t>17/01/2019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26539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A5888C-17F7-43B9-B881-96C6632049D2}" type="datetimeFigureOut">
              <a:rPr lang="en-GB" smtClean="0"/>
              <a:t>17/01/2019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1386171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A5888C-17F7-43B9-B881-96C6632049D2}" type="datetimeFigureOut">
              <a:rPr lang="en-GB" smtClean="0"/>
              <a:t>17/01/2019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4184572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1A5888C-17F7-43B9-B881-96C6632049D2}" type="datetimeFigureOut">
              <a:rPr lang="en-GB" smtClean="0"/>
              <a:t>17/01/2019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2340787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1A5888C-17F7-43B9-B881-96C6632049D2}" type="datetimeFigureOut">
              <a:rPr lang="en-GB" smtClean="0"/>
              <a:t>17/01/2019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189541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A5888C-17F7-43B9-B881-96C6632049D2}" type="datetimeFigureOut">
              <a:rPr lang="en-GB" smtClean="0"/>
              <a:t>17/01/2019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2505175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21A5888C-17F7-43B9-B881-96C6632049D2}" type="datetimeFigureOut">
              <a:rPr lang="en-GB" smtClean="0"/>
              <a:t>17/01/2019</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013C8B0E-C026-4D87-80A7-C7D8581B99F1}" type="slidenum">
              <a:rPr lang="en-GB" smtClean="0"/>
              <a:t>‹#›</a:t>
            </a:fld>
            <a:endParaRPr lang="en-GB"/>
          </a:p>
        </p:txBody>
      </p:sp>
    </p:spTree>
    <p:extLst>
      <p:ext uri="{BB962C8B-B14F-4D97-AF65-F5344CB8AC3E}">
        <p14:creationId xmlns:p14="http://schemas.microsoft.com/office/powerpoint/2010/main" val="209643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21A5888C-17F7-43B9-B881-96C6632049D2}" type="datetimeFigureOut">
              <a:rPr lang="en-GB" smtClean="0"/>
              <a:t>17/01/2019</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13C8B0E-C026-4D87-80A7-C7D8581B99F1}" type="slidenum">
              <a:rPr lang="en-GB" smtClean="0"/>
              <a:t>‹#›</a:t>
            </a:fld>
            <a:endParaRPr lang="en-GB"/>
          </a:p>
        </p:txBody>
      </p:sp>
    </p:spTree>
    <p:extLst>
      <p:ext uri="{BB962C8B-B14F-4D97-AF65-F5344CB8AC3E}">
        <p14:creationId xmlns:p14="http://schemas.microsoft.com/office/powerpoint/2010/main" val="40412492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2020projectmanagement.com/resources/communication-management/5-simple-steps-to-project-team-success" TargetMode="External"/><Relationship Id="rId2" Type="http://schemas.openxmlformats.org/officeDocument/2006/relationships/hyperlink" Target="https://www.pmi.org/learning/library/team-building-working-together-development-781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Leoni Lewis</a:t>
            </a:r>
          </a:p>
        </p:txBody>
      </p:sp>
      <p:sp>
        <p:nvSpPr>
          <p:cNvPr id="3" name="Subtitle 2"/>
          <p:cNvSpPr>
            <a:spLocks noGrp="1"/>
          </p:cNvSpPr>
          <p:nvPr>
            <p:ph type="subTitle" idx="1"/>
          </p:nvPr>
        </p:nvSpPr>
        <p:spPr/>
        <p:txBody>
          <a:bodyPr/>
          <a:lstStyle/>
          <a:p>
            <a:r>
              <a:rPr lang="en-GB" dirty="0"/>
              <a:t>Enterprise &amp; Innovation Group Project</a:t>
            </a:r>
          </a:p>
          <a:p>
            <a:r>
              <a:rPr lang="en-GB" dirty="0"/>
              <a:t>ACDA5003</a:t>
            </a:r>
          </a:p>
        </p:txBody>
      </p:sp>
    </p:spTree>
    <p:extLst>
      <p:ext uri="{BB962C8B-B14F-4D97-AF65-F5344CB8AC3E}">
        <p14:creationId xmlns:p14="http://schemas.microsoft.com/office/powerpoint/2010/main" val="25886218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Table of contents</a:t>
            </a:r>
          </a:p>
        </p:txBody>
      </p:sp>
      <p:sp>
        <p:nvSpPr>
          <p:cNvPr id="3" name="Content Placeholder 2"/>
          <p:cNvSpPr>
            <a:spLocks noGrp="1"/>
          </p:cNvSpPr>
          <p:nvPr>
            <p:ph idx="1"/>
          </p:nvPr>
        </p:nvSpPr>
        <p:spPr>
          <a:xfrm>
            <a:off x="1202919" y="2011680"/>
            <a:ext cx="7652323" cy="4206240"/>
          </a:xfrm>
        </p:spPr>
        <p:txBody>
          <a:bodyPr>
            <a:noAutofit/>
          </a:bodyPr>
          <a:lstStyle/>
          <a:p>
            <a:pPr algn="ctr"/>
            <a:r>
              <a:rPr lang="en-GB" sz="2800" dirty="0"/>
              <a:t>Introduction</a:t>
            </a:r>
          </a:p>
          <a:p>
            <a:pPr algn="ctr"/>
            <a:r>
              <a:rPr lang="en-GB" sz="2800" dirty="0"/>
              <a:t>The Team</a:t>
            </a:r>
          </a:p>
          <a:p>
            <a:pPr algn="ctr"/>
            <a:r>
              <a:rPr lang="en-GB" sz="2800" dirty="0"/>
              <a:t>Leoni Lewis</a:t>
            </a:r>
          </a:p>
          <a:p>
            <a:pPr algn="ctr"/>
            <a:r>
              <a:rPr lang="en-GB" sz="2800" dirty="0"/>
              <a:t>James Glanville</a:t>
            </a:r>
          </a:p>
          <a:p>
            <a:pPr algn="ctr"/>
            <a:r>
              <a:rPr lang="en-GB" sz="2800" dirty="0"/>
              <a:t>Bryn Sutton</a:t>
            </a:r>
          </a:p>
          <a:p>
            <a:pPr algn="ctr"/>
            <a:r>
              <a:rPr lang="en-GB" sz="2800" dirty="0"/>
              <a:t>Sol </a:t>
            </a:r>
            <a:r>
              <a:rPr lang="en-GB" sz="2800" dirty="0" err="1"/>
              <a:t>Whiteley</a:t>
            </a:r>
            <a:endParaRPr lang="en-GB" sz="2800" dirty="0"/>
          </a:p>
          <a:p>
            <a:pPr algn="ctr"/>
            <a:r>
              <a:rPr lang="en-GB" sz="2800" dirty="0"/>
              <a:t>James Long</a:t>
            </a:r>
          </a:p>
          <a:p>
            <a:pPr algn="ctr"/>
            <a:r>
              <a:rPr lang="en-GB" sz="2800" dirty="0"/>
              <a:t>Team-working</a:t>
            </a:r>
          </a:p>
        </p:txBody>
      </p:sp>
    </p:spTree>
    <p:extLst>
      <p:ext uri="{BB962C8B-B14F-4D97-AF65-F5344CB8AC3E}">
        <p14:creationId xmlns:p14="http://schemas.microsoft.com/office/powerpoint/2010/main" val="4031545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a:t>
            </a:r>
          </a:p>
        </p:txBody>
      </p:sp>
      <p:sp>
        <p:nvSpPr>
          <p:cNvPr id="3" name="Content Placeholder 2"/>
          <p:cNvSpPr>
            <a:spLocks noGrp="1"/>
          </p:cNvSpPr>
          <p:nvPr>
            <p:ph idx="1"/>
          </p:nvPr>
        </p:nvSpPr>
        <p:spPr/>
        <p:txBody>
          <a:bodyPr>
            <a:normAutofit/>
          </a:bodyPr>
          <a:lstStyle/>
          <a:p>
            <a:pPr marL="0" indent="0" algn="ctr">
              <a:buNone/>
            </a:pPr>
            <a:r>
              <a:rPr lang="en-GB" sz="2800" dirty="0"/>
              <a:t>In this presentation I am going to introduce my team, inform you on what each team member contributes to the team and the project. I am also going to provide you with an explanation on how the team intends to work together in order to reach our end goal.</a:t>
            </a:r>
          </a:p>
        </p:txBody>
      </p:sp>
    </p:spTree>
    <p:extLst>
      <p:ext uri="{BB962C8B-B14F-4D97-AF65-F5344CB8AC3E}">
        <p14:creationId xmlns:p14="http://schemas.microsoft.com/office/powerpoint/2010/main" val="31318169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team</a:t>
            </a:r>
          </a:p>
        </p:txBody>
      </p:sp>
      <p:sp>
        <p:nvSpPr>
          <p:cNvPr id="3" name="Content Placeholder 2"/>
          <p:cNvSpPr>
            <a:spLocks noGrp="1"/>
          </p:cNvSpPr>
          <p:nvPr>
            <p:ph idx="1"/>
          </p:nvPr>
        </p:nvSpPr>
        <p:spPr>
          <a:xfrm>
            <a:off x="1202919" y="2011680"/>
            <a:ext cx="9784080" cy="2308860"/>
          </a:xfrm>
        </p:spPr>
        <p:txBody>
          <a:bodyPr/>
          <a:lstStyle/>
          <a:p>
            <a:pPr marL="0" indent="0">
              <a:buNone/>
            </a:pPr>
            <a:r>
              <a:rPr lang="en-GB" dirty="0"/>
              <a:t>Working on this project </a:t>
            </a:r>
            <a:r>
              <a:rPr lang="en-GB" dirty="0" smtClean="0"/>
              <a:t>together are </a:t>
            </a:r>
            <a:r>
              <a:rPr lang="en-GB" dirty="0"/>
              <a:t>5 team members, when we started the project we found delegating the tasks to each </a:t>
            </a:r>
            <a:r>
              <a:rPr lang="en-GB" dirty="0" smtClean="0"/>
              <a:t>member </a:t>
            </a:r>
            <a:r>
              <a:rPr lang="en-GB" dirty="0"/>
              <a:t>easy. This is because each member has a different talent, skill or quality which allows them to excel in their chosen section of the project.  </a:t>
            </a:r>
          </a:p>
        </p:txBody>
      </p:sp>
    </p:spTree>
    <p:extLst>
      <p:ext uri="{BB962C8B-B14F-4D97-AF65-F5344CB8AC3E}">
        <p14:creationId xmlns:p14="http://schemas.microsoft.com/office/powerpoint/2010/main" val="36696645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F721F7-675A-4077-84CF-D85CF7AD4648}"/>
              </a:ext>
            </a:extLst>
          </p:cNvPr>
          <p:cNvSpPr>
            <a:spLocks noGrp="1"/>
          </p:cNvSpPr>
          <p:nvPr>
            <p:ph idx="1"/>
          </p:nvPr>
        </p:nvSpPr>
        <p:spPr/>
        <p:txBody>
          <a:bodyPr>
            <a:normAutofit/>
          </a:bodyPr>
          <a:lstStyle/>
          <a:p>
            <a:pPr marL="0" indent="0">
              <a:buNone/>
            </a:pPr>
            <a:r>
              <a:rPr lang="en-GB" sz="4800" dirty="0"/>
              <a:t>"Individual commitment to a group effort--that is what makes a team work, a company work, a society work, a civilization work."</a:t>
            </a:r>
            <a:r>
              <a:rPr lang="en-GB" sz="4800" i="1" dirty="0"/>
              <a:t> --Vince Lombardi</a:t>
            </a:r>
            <a:endParaRPr lang="en-GB" sz="4800" dirty="0"/>
          </a:p>
        </p:txBody>
      </p:sp>
    </p:spTree>
    <p:extLst>
      <p:ext uri="{BB962C8B-B14F-4D97-AF65-F5344CB8AC3E}">
        <p14:creationId xmlns:p14="http://schemas.microsoft.com/office/powerpoint/2010/main" val="20138326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Leoni Lewis</a:t>
            </a:r>
          </a:p>
        </p:txBody>
      </p:sp>
      <p:sp>
        <p:nvSpPr>
          <p:cNvPr id="3" name="Content Placeholder 2"/>
          <p:cNvSpPr>
            <a:spLocks noGrp="1"/>
          </p:cNvSpPr>
          <p:nvPr>
            <p:ph idx="1"/>
          </p:nvPr>
        </p:nvSpPr>
        <p:spPr/>
        <p:txBody>
          <a:bodyPr>
            <a:normAutofit/>
          </a:bodyPr>
          <a:lstStyle/>
          <a:p>
            <a:r>
              <a:rPr lang="en-GB" sz="2400" dirty="0"/>
              <a:t>Natural team leader.</a:t>
            </a:r>
          </a:p>
          <a:p>
            <a:r>
              <a:rPr lang="en-GB" sz="2400" dirty="0"/>
              <a:t>Organisational skills.</a:t>
            </a:r>
          </a:p>
          <a:p>
            <a:r>
              <a:rPr lang="en-GB" sz="2400" dirty="0"/>
              <a:t>Communication skills.</a:t>
            </a:r>
          </a:p>
          <a:p>
            <a:r>
              <a:rPr lang="en-GB" sz="2400" dirty="0"/>
              <a:t>Social media section.</a:t>
            </a:r>
          </a:p>
          <a:p>
            <a:r>
              <a:rPr lang="en-GB" sz="2400" dirty="0"/>
              <a:t>Oversees project.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9133" y="2761883"/>
            <a:ext cx="2950285" cy="2705833"/>
          </a:xfrm>
          <a:prstGeom prst="rect">
            <a:avLst/>
          </a:prstGeom>
        </p:spPr>
      </p:pic>
    </p:spTree>
    <p:extLst>
      <p:ext uri="{BB962C8B-B14F-4D97-AF65-F5344CB8AC3E}">
        <p14:creationId xmlns:p14="http://schemas.microsoft.com/office/powerpoint/2010/main" val="9976008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James </a:t>
            </a:r>
            <a:r>
              <a:rPr lang="en-GB" dirty="0" err="1"/>
              <a:t>glanville</a:t>
            </a:r>
            <a:endParaRPr lang="en-GB" dirty="0"/>
          </a:p>
        </p:txBody>
      </p:sp>
      <p:sp>
        <p:nvSpPr>
          <p:cNvPr id="3" name="Content Placeholder 2"/>
          <p:cNvSpPr>
            <a:spLocks noGrp="1"/>
          </p:cNvSpPr>
          <p:nvPr>
            <p:ph idx="1"/>
          </p:nvPr>
        </p:nvSpPr>
        <p:spPr/>
        <p:txBody>
          <a:bodyPr>
            <a:normAutofit/>
          </a:bodyPr>
          <a:lstStyle/>
          <a:p>
            <a:r>
              <a:rPr lang="en-GB" dirty="0"/>
              <a:t>Hands on approach.</a:t>
            </a:r>
          </a:p>
          <a:p>
            <a:r>
              <a:rPr lang="en-GB" dirty="0"/>
              <a:t>Developing prototypes, logos and slogans.</a:t>
            </a:r>
          </a:p>
          <a:p>
            <a:r>
              <a:rPr lang="en-GB" dirty="0"/>
              <a:t>Design, development and implementation. </a:t>
            </a:r>
          </a:p>
          <a:p>
            <a:r>
              <a:rPr lang="en-GB" dirty="0"/>
              <a:t>Front and back end.</a:t>
            </a:r>
          </a:p>
          <a:p>
            <a:r>
              <a:rPr lang="en-GB" dirty="0"/>
              <a:t>Communication skills.</a:t>
            </a:r>
          </a:p>
          <a:p>
            <a:r>
              <a:rPr lang="en-GB" dirty="0"/>
              <a:t>Feedback.</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80130" y="2552700"/>
            <a:ext cx="3124199" cy="3124199"/>
          </a:xfrm>
          <a:prstGeom prst="rect">
            <a:avLst/>
          </a:prstGeom>
        </p:spPr>
      </p:pic>
    </p:spTree>
    <p:extLst>
      <p:ext uri="{BB962C8B-B14F-4D97-AF65-F5344CB8AC3E}">
        <p14:creationId xmlns:p14="http://schemas.microsoft.com/office/powerpoint/2010/main" val="38399007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Bryn Sutton</a:t>
            </a:r>
          </a:p>
        </p:txBody>
      </p:sp>
      <p:sp>
        <p:nvSpPr>
          <p:cNvPr id="3" name="Content Placeholder 2"/>
          <p:cNvSpPr>
            <a:spLocks noGrp="1"/>
          </p:cNvSpPr>
          <p:nvPr>
            <p:ph idx="1"/>
          </p:nvPr>
        </p:nvSpPr>
        <p:spPr/>
        <p:txBody>
          <a:bodyPr/>
          <a:lstStyle/>
          <a:p>
            <a:r>
              <a:rPr lang="en-GB" dirty="0"/>
              <a:t>Business head.</a:t>
            </a:r>
          </a:p>
          <a:p>
            <a:r>
              <a:rPr lang="en-GB" dirty="0"/>
              <a:t>Research skills.</a:t>
            </a:r>
          </a:p>
          <a:p>
            <a:r>
              <a:rPr lang="en-GB" dirty="0"/>
              <a:t>Collaboration with other team members.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7616" y="3053325"/>
            <a:ext cx="4286250" cy="2346983"/>
          </a:xfrm>
          <a:prstGeom prst="rect">
            <a:avLst/>
          </a:prstGeom>
        </p:spPr>
      </p:pic>
    </p:spTree>
    <p:extLst>
      <p:ext uri="{BB962C8B-B14F-4D97-AF65-F5344CB8AC3E}">
        <p14:creationId xmlns:p14="http://schemas.microsoft.com/office/powerpoint/2010/main" val="17480887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Sol </a:t>
            </a:r>
            <a:r>
              <a:rPr lang="en-GB" dirty="0" err="1"/>
              <a:t>whiteley</a:t>
            </a:r>
            <a:endParaRPr lang="en-GB" dirty="0"/>
          </a:p>
        </p:txBody>
      </p:sp>
      <p:sp>
        <p:nvSpPr>
          <p:cNvPr id="3" name="Content Placeholder 2"/>
          <p:cNvSpPr>
            <a:spLocks noGrp="1"/>
          </p:cNvSpPr>
          <p:nvPr>
            <p:ph idx="1"/>
          </p:nvPr>
        </p:nvSpPr>
        <p:spPr/>
        <p:txBody>
          <a:bodyPr/>
          <a:lstStyle/>
          <a:p>
            <a:r>
              <a:rPr lang="en-GB" dirty="0"/>
              <a:t>Research skills.</a:t>
            </a:r>
          </a:p>
          <a:p>
            <a:r>
              <a:rPr lang="en-GB" dirty="0"/>
              <a:t>Communication and feedback.</a:t>
            </a:r>
          </a:p>
          <a:p>
            <a:r>
              <a:rPr lang="en-GB" dirty="0"/>
              <a:t>Report writing.</a:t>
            </a:r>
          </a:p>
          <a:p>
            <a:r>
              <a:rPr lang="en-GB" dirty="0"/>
              <a:t>Allows other members to use this research.</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4328" y="2936997"/>
            <a:ext cx="3582671" cy="2355606"/>
          </a:xfrm>
          <a:prstGeom prst="rect">
            <a:avLst/>
          </a:prstGeom>
        </p:spPr>
      </p:pic>
    </p:spTree>
    <p:extLst>
      <p:ext uri="{BB962C8B-B14F-4D97-AF65-F5344CB8AC3E}">
        <p14:creationId xmlns:p14="http://schemas.microsoft.com/office/powerpoint/2010/main" val="28443346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James Long</a:t>
            </a:r>
          </a:p>
        </p:txBody>
      </p:sp>
      <p:sp>
        <p:nvSpPr>
          <p:cNvPr id="3" name="Content Placeholder 2"/>
          <p:cNvSpPr>
            <a:spLocks noGrp="1"/>
          </p:cNvSpPr>
          <p:nvPr>
            <p:ph idx="1"/>
          </p:nvPr>
        </p:nvSpPr>
        <p:spPr>
          <a:xfrm>
            <a:off x="1202919" y="2011680"/>
            <a:ext cx="9784080" cy="2263140"/>
          </a:xfrm>
        </p:spPr>
        <p:txBody>
          <a:bodyPr/>
          <a:lstStyle/>
          <a:p>
            <a:r>
              <a:rPr lang="en-GB" dirty="0"/>
              <a:t>Well informed on what it takes to set up a business.</a:t>
            </a:r>
          </a:p>
          <a:p>
            <a:r>
              <a:rPr lang="en-GB" dirty="0"/>
              <a:t>Knowledge in web design.</a:t>
            </a:r>
          </a:p>
          <a:p>
            <a:r>
              <a:rPr lang="en-GB" dirty="0"/>
              <a:t>An eye for modern and smooth looking design techniques.</a:t>
            </a:r>
          </a:p>
          <a:p>
            <a:r>
              <a:rPr lang="en-GB" dirty="0"/>
              <a:t>Communication skills.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2492" y="3698731"/>
            <a:ext cx="4965456" cy="2728080"/>
          </a:xfrm>
          <a:prstGeom prst="rect">
            <a:avLst/>
          </a:prstGeom>
        </p:spPr>
      </p:pic>
    </p:spTree>
    <p:extLst>
      <p:ext uri="{BB962C8B-B14F-4D97-AF65-F5344CB8AC3E}">
        <p14:creationId xmlns:p14="http://schemas.microsoft.com/office/powerpoint/2010/main" val="965511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6FF0BF-9C01-44CC-B449-7273646587DC}"/>
              </a:ext>
            </a:extLst>
          </p:cNvPr>
          <p:cNvSpPr>
            <a:spLocks noGrp="1"/>
          </p:cNvSpPr>
          <p:nvPr>
            <p:ph idx="1"/>
          </p:nvPr>
        </p:nvSpPr>
        <p:spPr/>
        <p:txBody>
          <a:bodyPr>
            <a:normAutofit/>
          </a:bodyPr>
          <a:lstStyle/>
          <a:p>
            <a:pPr marL="0" indent="0">
              <a:buNone/>
            </a:pPr>
            <a:r>
              <a:rPr lang="en-GB" sz="4400" dirty="0"/>
              <a:t>"Teamwork is the ability to work together toward a common vision. The ability to direct individual accomplishments toward organizational objectives. It is the fuel that allows common people to attain uncommon results." </a:t>
            </a:r>
            <a:r>
              <a:rPr lang="en-GB" sz="4400" i="1" dirty="0"/>
              <a:t>--Andrew Carnegie</a:t>
            </a:r>
            <a:endParaRPr lang="en-GB" sz="4400" dirty="0"/>
          </a:p>
        </p:txBody>
      </p:sp>
    </p:spTree>
    <p:extLst>
      <p:ext uri="{BB962C8B-B14F-4D97-AF65-F5344CB8AC3E}">
        <p14:creationId xmlns:p14="http://schemas.microsoft.com/office/powerpoint/2010/main" val="27161288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Team-working</a:t>
            </a:r>
          </a:p>
        </p:txBody>
      </p:sp>
      <p:sp>
        <p:nvSpPr>
          <p:cNvPr id="3" name="Content Placeholder 2"/>
          <p:cNvSpPr>
            <a:spLocks noGrp="1"/>
          </p:cNvSpPr>
          <p:nvPr>
            <p:ph idx="1"/>
          </p:nvPr>
        </p:nvSpPr>
        <p:spPr>
          <a:xfrm>
            <a:off x="1202919" y="2011680"/>
            <a:ext cx="9784080" cy="2152357"/>
          </a:xfrm>
        </p:spPr>
        <p:txBody>
          <a:bodyPr>
            <a:normAutofit/>
          </a:bodyPr>
          <a:lstStyle/>
          <a:p>
            <a:r>
              <a:rPr lang="en-GB" dirty="0"/>
              <a:t>Meeting: Once a week – Thursdays.</a:t>
            </a:r>
          </a:p>
          <a:p>
            <a:r>
              <a:rPr lang="en-GB" dirty="0"/>
              <a:t>Group chat</a:t>
            </a:r>
          </a:p>
          <a:p>
            <a:r>
              <a:rPr lang="en-GB" dirty="0"/>
              <a:t>Trello </a:t>
            </a:r>
            <a:r>
              <a:rPr lang="en-GB" dirty="0" smtClean="0"/>
              <a:t>Account</a:t>
            </a:r>
          </a:p>
          <a:p>
            <a:pPr marL="0" indent="0">
              <a:buNone/>
            </a:pPr>
            <a:r>
              <a:rPr lang="en-GB" dirty="0" smtClean="0"/>
              <a:t>[</a:t>
            </a:r>
            <a:r>
              <a:rPr lang="en-GB" smtClean="0"/>
              <a:t>1],</a:t>
            </a:r>
            <a:r>
              <a:rPr lang="en-GB" smtClean="0"/>
              <a:t>[</a:t>
            </a:r>
            <a:r>
              <a:rPr lang="en-GB" dirty="0" smtClean="0"/>
              <a:t>2]</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8484" y="2971209"/>
            <a:ext cx="4135315" cy="3220774"/>
          </a:xfrm>
          <a:prstGeom prst="rect">
            <a:avLst/>
          </a:prstGeom>
        </p:spPr>
      </p:pic>
    </p:spTree>
    <p:extLst>
      <p:ext uri="{BB962C8B-B14F-4D97-AF65-F5344CB8AC3E}">
        <p14:creationId xmlns:p14="http://schemas.microsoft.com/office/powerpoint/2010/main" val="12577024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lstStyle/>
          <a:p>
            <a:pPr marL="0" lvl="0" indent="0">
              <a:lnSpc>
                <a:spcPct val="100000"/>
              </a:lnSpc>
              <a:spcBef>
                <a:spcPts val="0"/>
              </a:spcBef>
              <a:spcAft>
                <a:spcPts val="0"/>
              </a:spcAft>
              <a:buClrTx/>
              <a:buNone/>
              <a:defRPr/>
            </a:pPr>
            <a:r>
              <a:rPr lang="en-GB" dirty="0" smtClean="0">
                <a:hlinkClick r:id="rId2"/>
              </a:rPr>
              <a:t>https</a:t>
            </a:r>
            <a:r>
              <a:rPr lang="en-GB" dirty="0">
                <a:hlinkClick r:id="rId2"/>
              </a:rPr>
              <a:t>://</a:t>
            </a:r>
            <a:r>
              <a:rPr lang="en-GB" dirty="0" smtClean="0">
                <a:hlinkClick r:id="rId2"/>
              </a:rPr>
              <a:t>www.pmi.org/learning/library/team-building-working-together-development-7817</a:t>
            </a:r>
            <a:r>
              <a:rPr lang="en-GB" dirty="0" smtClean="0"/>
              <a:t> [1]</a:t>
            </a:r>
          </a:p>
          <a:p>
            <a:pPr marL="0" lvl="0" indent="0">
              <a:lnSpc>
                <a:spcPct val="100000"/>
              </a:lnSpc>
              <a:spcBef>
                <a:spcPts val="0"/>
              </a:spcBef>
              <a:spcAft>
                <a:spcPts val="0"/>
              </a:spcAft>
              <a:buClrTx/>
              <a:buNone/>
              <a:defRPr/>
            </a:pPr>
            <a:endParaRPr lang="en-GB" dirty="0"/>
          </a:p>
          <a:p>
            <a:pPr marL="0" lvl="0" indent="0">
              <a:lnSpc>
                <a:spcPct val="100000"/>
              </a:lnSpc>
              <a:spcBef>
                <a:spcPts val="0"/>
              </a:spcBef>
              <a:spcAft>
                <a:spcPts val="0"/>
              </a:spcAft>
              <a:buClrTx/>
              <a:buNone/>
              <a:defRPr/>
            </a:pPr>
            <a:r>
              <a:rPr lang="en-GB" dirty="0">
                <a:hlinkClick r:id="rId3"/>
              </a:rPr>
              <a:t>http://</a:t>
            </a:r>
            <a:r>
              <a:rPr lang="en-GB" dirty="0" smtClean="0">
                <a:hlinkClick r:id="rId3"/>
              </a:rPr>
              <a:t>2020projectmanagement.com/resources/communication-management/5-simple-steps-to-project-team-success</a:t>
            </a:r>
            <a:r>
              <a:rPr lang="en-GB" dirty="0" smtClean="0"/>
              <a:t> [2]</a:t>
            </a:r>
          </a:p>
          <a:p>
            <a:pPr marL="0" lvl="0" indent="0">
              <a:lnSpc>
                <a:spcPct val="100000"/>
              </a:lnSpc>
              <a:spcBef>
                <a:spcPts val="0"/>
              </a:spcBef>
              <a:spcAft>
                <a:spcPts val="0"/>
              </a:spcAft>
              <a:buClrTx/>
              <a:buNone/>
              <a:defRPr/>
            </a:pPr>
            <a:endParaRPr lang="en-GB" dirty="0"/>
          </a:p>
          <a:p>
            <a:pPr marL="0" lvl="0" indent="0">
              <a:lnSpc>
                <a:spcPct val="100000"/>
              </a:lnSpc>
              <a:spcBef>
                <a:spcPts val="0"/>
              </a:spcBef>
              <a:spcAft>
                <a:spcPts val="0"/>
              </a:spcAft>
              <a:buClrTx/>
              <a:buNone/>
              <a:defRPr/>
            </a:pPr>
            <a:endParaRPr lang="en-GB" dirty="0"/>
          </a:p>
          <a:p>
            <a:endParaRPr lang="en-GB" dirty="0"/>
          </a:p>
          <a:p>
            <a:endParaRPr lang="en-GB" dirty="0"/>
          </a:p>
        </p:txBody>
      </p:sp>
    </p:spTree>
    <p:extLst>
      <p:ext uri="{BB962C8B-B14F-4D97-AF65-F5344CB8AC3E}">
        <p14:creationId xmlns:p14="http://schemas.microsoft.com/office/powerpoint/2010/main" val="24815043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168</TotalTime>
  <Words>858</Words>
  <Application>Microsoft Office PowerPoint</Application>
  <PresentationFormat>Widescreen</PresentationFormat>
  <Paragraphs>71</Paragraphs>
  <Slides>13</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Corbel</vt:lpstr>
      <vt:lpstr>Wingdings</vt:lpstr>
      <vt:lpstr>Banded</vt:lpstr>
      <vt:lpstr>Leoni Lewis</vt:lpstr>
      <vt:lpstr>Table of contents</vt:lpstr>
      <vt:lpstr>Introduction </vt:lpstr>
      <vt:lpstr>The team</vt:lpstr>
      <vt:lpstr>PowerPoint Presentation</vt:lpstr>
      <vt:lpstr>Leoni Lewis</vt:lpstr>
      <vt:lpstr>James glanville</vt:lpstr>
      <vt:lpstr>Bryn Sutton</vt:lpstr>
      <vt:lpstr>Sol whiteley</vt:lpstr>
      <vt:lpstr>James Long</vt:lpstr>
      <vt:lpstr>PowerPoint Presentation</vt:lpstr>
      <vt:lpstr>Team-working</vt:lpstr>
      <vt:lpstr>references</vt:lpstr>
    </vt:vector>
  </TitlesOfParts>
  <Company>Pembrokeshire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Leoni Lewis</dc:title>
  <dc:creator>Leoni Lewis</dc:creator>
  <cp:lastModifiedBy>Leoni Lewis</cp:lastModifiedBy>
  <cp:revision>13</cp:revision>
  <dcterms:created xsi:type="dcterms:W3CDTF">2018-12-06T11:01:46Z</dcterms:created>
  <dcterms:modified xsi:type="dcterms:W3CDTF">2019-01-17T10:13:10Z</dcterms:modified>
</cp:coreProperties>
</file>