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56" r:id="rId5"/>
    <p:sldId id="257" r:id="rId6"/>
    <p:sldId id="258" r:id="rId7"/>
    <p:sldId id="259" r:id="rId8"/>
    <p:sldId id="260" r:id="rId9"/>
    <p:sldId id="265" r:id="rId10"/>
    <p:sldId id="266" r:id="rId11"/>
    <p:sldId id="267" r:id="rId12"/>
    <p:sldId id="262" r:id="rId13"/>
    <p:sldId id="263" r:id="rId14"/>
    <p:sldId id="268" r:id="rId15"/>
    <p:sldId id="261" r:id="rId16"/>
    <p:sldId id="269" r:id="rId17"/>
    <p:sldId id="264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8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sv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31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sv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3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DD5EA76-DF52-4EF6-88DF-20F9AA0EB881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4B2B726-1DE5-47F1-8ABA-3D3CA2D94C56}">
      <dgm:prSet/>
      <dgm:spPr/>
      <dgm:t>
        <a:bodyPr/>
        <a:lstStyle/>
        <a:p>
          <a:r>
            <a:rPr lang="en-GB"/>
            <a:t>Define terms used in communication </a:t>
          </a:r>
          <a:endParaRPr lang="en-US"/>
        </a:p>
      </dgm:t>
    </dgm:pt>
    <dgm:pt modelId="{11F01081-DF10-418C-BA41-323FD943EA12}" type="parTrans" cxnId="{71936704-F5A2-4B18-8023-B76715C6C6AB}">
      <dgm:prSet/>
      <dgm:spPr/>
      <dgm:t>
        <a:bodyPr/>
        <a:lstStyle/>
        <a:p>
          <a:endParaRPr lang="en-US"/>
        </a:p>
      </dgm:t>
    </dgm:pt>
    <dgm:pt modelId="{238A5B4E-174F-42DC-986F-8F6C1CF913CD}" type="sibTrans" cxnId="{71936704-F5A2-4B18-8023-B76715C6C6AB}">
      <dgm:prSet/>
      <dgm:spPr/>
      <dgm:t>
        <a:bodyPr/>
        <a:lstStyle/>
        <a:p>
          <a:endParaRPr lang="en-US"/>
        </a:p>
      </dgm:t>
    </dgm:pt>
    <dgm:pt modelId="{595EBE73-F0BF-4A71-A422-1353459466F0}">
      <dgm:prSet/>
      <dgm:spPr/>
      <dgm:t>
        <a:bodyPr/>
        <a:lstStyle/>
        <a:p>
          <a:r>
            <a:rPr lang="en-GB"/>
            <a:t>Activities to establish communication skills </a:t>
          </a:r>
          <a:endParaRPr lang="en-US"/>
        </a:p>
      </dgm:t>
    </dgm:pt>
    <dgm:pt modelId="{20215A6B-1852-4CC0-BD9F-97EFC36A5F9C}" type="parTrans" cxnId="{F0EB3A7B-22F2-4705-89F2-039492F579B2}">
      <dgm:prSet/>
      <dgm:spPr/>
      <dgm:t>
        <a:bodyPr/>
        <a:lstStyle/>
        <a:p>
          <a:endParaRPr lang="en-US"/>
        </a:p>
      </dgm:t>
    </dgm:pt>
    <dgm:pt modelId="{B51A0902-7D12-4EA5-9CD3-275AD0F4399F}" type="sibTrans" cxnId="{F0EB3A7B-22F2-4705-89F2-039492F579B2}">
      <dgm:prSet/>
      <dgm:spPr/>
      <dgm:t>
        <a:bodyPr/>
        <a:lstStyle/>
        <a:p>
          <a:endParaRPr lang="en-US"/>
        </a:p>
      </dgm:t>
    </dgm:pt>
    <dgm:pt modelId="{BDEE74C3-0CC3-4B2F-B191-99DB3769C5CF}" type="pres">
      <dgm:prSet presAssocID="{1DD5EA76-DF52-4EF6-88DF-20F9AA0EB881}" presName="linear" presStyleCnt="0">
        <dgm:presLayoutVars>
          <dgm:animLvl val="lvl"/>
          <dgm:resizeHandles val="exact"/>
        </dgm:presLayoutVars>
      </dgm:prSet>
      <dgm:spPr/>
    </dgm:pt>
    <dgm:pt modelId="{1D484298-20D5-46B7-9C12-17F9737D0D87}" type="pres">
      <dgm:prSet presAssocID="{C4B2B726-1DE5-47F1-8ABA-3D3CA2D94C56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997AD60-740B-4355-95BC-32622338DA52}" type="pres">
      <dgm:prSet presAssocID="{238A5B4E-174F-42DC-986F-8F6C1CF913CD}" presName="spacer" presStyleCnt="0"/>
      <dgm:spPr/>
    </dgm:pt>
    <dgm:pt modelId="{38477D19-7613-4AC0-825C-D52A6B1931F0}" type="pres">
      <dgm:prSet presAssocID="{595EBE73-F0BF-4A71-A422-1353459466F0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71936704-F5A2-4B18-8023-B76715C6C6AB}" srcId="{1DD5EA76-DF52-4EF6-88DF-20F9AA0EB881}" destId="{C4B2B726-1DE5-47F1-8ABA-3D3CA2D94C56}" srcOrd="0" destOrd="0" parTransId="{11F01081-DF10-418C-BA41-323FD943EA12}" sibTransId="{238A5B4E-174F-42DC-986F-8F6C1CF913CD}"/>
    <dgm:cxn modelId="{2BDC6234-8B0F-4EAB-B30A-DE4DE270D886}" type="presOf" srcId="{595EBE73-F0BF-4A71-A422-1353459466F0}" destId="{38477D19-7613-4AC0-825C-D52A6B1931F0}" srcOrd="0" destOrd="0" presId="urn:microsoft.com/office/officeart/2005/8/layout/vList2"/>
    <dgm:cxn modelId="{2221A843-5368-4A0A-8A7A-961C0C6D2A9A}" type="presOf" srcId="{C4B2B726-1DE5-47F1-8ABA-3D3CA2D94C56}" destId="{1D484298-20D5-46B7-9C12-17F9737D0D87}" srcOrd="0" destOrd="0" presId="urn:microsoft.com/office/officeart/2005/8/layout/vList2"/>
    <dgm:cxn modelId="{F0EB3A7B-22F2-4705-89F2-039492F579B2}" srcId="{1DD5EA76-DF52-4EF6-88DF-20F9AA0EB881}" destId="{595EBE73-F0BF-4A71-A422-1353459466F0}" srcOrd="1" destOrd="0" parTransId="{20215A6B-1852-4CC0-BD9F-97EFC36A5F9C}" sibTransId="{B51A0902-7D12-4EA5-9CD3-275AD0F4399F}"/>
    <dgm:cxn modelId="{A90D38B5-66F8-4DE0-88B8-F2F50CEE0BB7}" type="presOf" srcId="{1DD5EA76-DF52-4EF6-88DF-20F9AA0EB881}" destId="{BDEE74C3-0CC3-4B2F-B191-99DB3769C5CF}" srcOrd="0" destOrd="0" presId="urn:microsoft.com/office/officeart/2005/8/layout/vList2"/>
    <dgm:cxn modelId="{8545365D-EF95-4402-9A98-1975183F98DA}" type="presParOf" srcId="{BDEE74C3-0CC3-4B2F-B191-99DB3769C5CF}" destId="{1D484298-20D5-46B7-9C12-17F9737D0D87}" srcOrd="0" destOrd="0" presId="urn:microsoft.com/office/officeart/2005/8/layout/vList2"/>
    <dgm:cxn modelId="{E67C1D1A-44C7-4BD1-BFE9-E83F1B205D2E}" type="presParOf" srcId="{BDEE74C3-0CC3-4B2F-B191-99DB3769C5CF}" destId="{C997AD60-740B-4355-95BC-32622338DA52}" srcOrd="1" destOrd="0" presId="urn:microsoft.com/office/officeart/2005/8/layout/vList2"/>
    <dgm:cxn modelId="{2080A77E-0EF3-4FBD-94B7-00A83B2E7034}" type="presParOf" srcId="{BDEE74C3-0CC3-4B2F-B191-99DB3769C5CF}" destId="{38477D19-7613-4AC0-825C-D52A6B1931F0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BC88361-14CF-4A7D-9241-71DDFDAA3FF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53F06A7-35A5-4C8F-B619-1D24F6B4091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They are abilities that enable you to understand and be understood</a:t>
          </a:r>
          <a:endParaRPr lang="en-US"/>
        </a:p>
      </dgm:t>
    </dgm:pt>
    <dgm:pt modelId="{F16F7E14-9B46-433B-BC65-D92DF33A1A2A}" type="parTrans" cxnId="{C15B4038-9F4D-43B6-B8FA-457A31D4D0AC}">
      <dgm:prSet/>
      <dgm:spPr/>
      <dgm:t>
        <a:bodyPr/>
        <a:lstStyle/>
        <a:p>
          <a:endParaRPr lang="en-US"/>
        </a:p>
      </dgm:t>
    </dgm:pt>
    <dgm:pt modelId="{597ACE74-05B6-4D00-A5EF-8F5AE08C86B8}" type="sibTrans" cxnId="{C15B4038-9F4D-43B6-B8FA-457A31D4D0AC}">
      <dgm:prSet/>
      <dgm:spPr/>
      <dgm:t>
        <a:bodyPr/>
        <a:lstStyle/>
        <a:p>
          <a:endParaRPr lang="en-US"/>
        </a:p>
      </dgm:t>
    </dgm:pt>
    <dgm:pt modelId="{B9885E4D-411C-4A31-8D01-0FE38EB47C9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Ability to convey, share or receive information clearly and as intended</a:t>
          </a:r>
          <a:endParaRPr lang="en-US"/>
        </a:p>
      </dgm:t>
    </dgm:pt>
    <dgm:pt modelId="{D60CAF88-A066-4DF0-A2B1-73042BBF33AD}" type="parTrans" cxnId="{A7754DFF-F0CF-49BC-A673-4FD8A3826F8F}">
      <dgm:prSet/>
      <dgm:spPr/>
      <dgm:t>
        <a:bodyPr/>
        <a:lstStyle/>
        <a:p>
          <a:endParaRPr lang="en-US"/>
        </a:p>
      </dgm:t>
    </dgm:pt>
    <dgm:pt modelId="{0FCFF029-8D1F-45D3-8EBA-0908B22AA385}" type="sibTrans" cxnId="{A7754DFF-F0CF-49BC-A673-4FD8A3826F8F}">
      <dgm:prSet/>
      <dgm:spPr/>
      <dgm:t>
        <a:bodyPr/>
        <a:lstStyle/>
        <a:p>
          <a:endParaRPr lang="en-US"/>
        </a:p>
      </dgm:t>
    </dgm:pt>
    <dgm:pt modelId="{E4321CED-AB0B-4C73-8198-BACAF5AFAC9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These can be feelings, ideas or instructions</a:t>
          </a:r>
          <a:endParaRPr lang="en-US"/>
        </a:p>
      </dgm:t>
    </dgm:pt>
    <dgm:pt modelId="{75423643-D967-4BE8-A733-C2B31B52459F}" type="parTrans" cxnId="{CDC53C6D-472E-427F-A614-D0EFEB419EA4}">
      <dgm:prSet/>
      <dgm:spPr/>
      <dgm:t>
        <a:bodyPr/>
        <a:lstStyle/>
        <a:p>
          <a:endParaRPr lang="en-US"/>
        </a:p>
      </dgm:t>
    </dgm:pt>
    <dgm:pt modelId="{39AB56A4-7683-4778-9905-1C850BF110DB}" type="sibTrans" cxnId="{CDC53C6D-472E-427F-A614-D0EFEB419EA4}">
      <dgm:prSet/>
      <dgm:spPr/>
      <dgm:t>
        <a:bodyPr/>
        <a:lstStyle/>
        <a:p>
          <a:endParaRPr lang="en-US"/>
        </a:p>
      </dgm:t>
    </dgm:pt>
    <dgm:pt modelId="{58FE103C-8C10-44AD-AE37-347A8A1B1EE4}" type="pres">
      <dgm:prSet presAssocID="{ABC88361-14CF-4A7D-9241-71DDFDAA3FFC}" presName="root" presStyleCnt="0">
        <dgm:presLayoutVars>
          <dgm:dir/>
          <dgm:resizeHandles val="exact"/>
        </dgm:presLayoutVars>
      </dgm:prSet>
      <dgm:spPr/>
    </dgm:pt>
    <dgm:pt modelId="{8FDA578A-56AB-4668-89A3-1F11990B0389}" type="pres">
      <dgm:prSet presAssocID="{253F06A7-35A5-4C8F-B619-1D24F6B40910}" presName="compNode" presStyleCnt="0"/>
      <dgm:spPr/>
    </dgm:pt>
    <dgm:pt modelId="{8D99423E-E784-42B8-AC94-DEBED2ADA61F}" type="pres">
      <dgm:prSet presAssocID="{253F06A7-35A5-4C8F-B619-1D24F6B40910}" presName="bgRect" presStyleLbl="bgShp" presStyleIdx="0" presStyleCnt="3"/>
      <dgm:spPr/>
    </dgm:pt>
    <dgm:pt modelId="{74AFE83C-E2A2-4407-A262-3B71CD5712F3}" type="pres">
      <dgm:prSet presAssocID="{253F06A7-35A5-4C8F-B619-1D24F6B4091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03EF4E1-B8C1-4749-8E4C-6F28F85C4511}" type="pres">
      <dgm:prSet presAssocID="{253F06A7-35A5-4C8F-B619-1D24F6B40910}" presName="spaceRect" presStyleCnt="0"/>
      <dgm:spPr/>
    </dgm:pt>
    <dgm:pt modelId="{F41C811C-2E5D-4551-A3E7-610A621BC273}" type="pres">
      <dgm:prSet presAssocID="{253F06A7-35A5-4C8F-B619-1D24F6B40910}" presName="parTx" presStyleLbl="revTx" presStyleIdx="0" presStyleCnt="3">
        <dgm:presLayoutVars>
          <dgm:chMax val="0"/>
          <dgm:chPref val="0"/>
        </dgm:presLayoutVars>
      </dgm:prSet>
      <dgm:spPr/>
    </dgm:pt>
    <dgm:pt modelId="{66523795-01A5-4BA8-AB0D-B4394AE92FE0}" type="pres">
      <dgm:prSet presAssocID="{597ACE74-05B6-4D00-A5EF-8F5AE08C86B8}" presName="sibTrans" presStyleCnt="0"/>
      <dgm:spPr/>
    </dgm:pt>
    <dgm:pt modelId="{6D47883C-EB54-426D-B2BD-0B243944E416}" type="pres">
      <dgm:prSet presAssocID="{B9885E4D-411C-4A31-8D01-0FE38EB47C9E}" presName="compNode" presStyleCnt="0"/>
      <dgm:spPr/>
    </dgm:pt>
    <dgm:pt modelId="{5250145F-BA4A-45DA-96E1-C3D66CCB9FFE}" type="pres">
      <dgm:prSet presAssocID="{B9885E4D-411C-4A31-8D01-0FE38EB47C9E}" presName="bgRect" presStyleLbl="bgShp" presStyleIdx="1" presStyleCnt="3"/>
      <dgm:spPr/>
    </dgm:pt>
    <dgm:pt modelId="{A464A137-D163-446D-9FDE-C385DA370256}" type="pres">
      <dgm:prSet presAssocID="{B9885E4D-411C-4A31-8D01-0FE38EB47C9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ubtitles"/>
        </a:ext>
      </dgm:extLst>
    </dgm:pt>
    <dgm:pt modelId="{C1864761-6937-4818-A5E3-3BBA9A724F31}" type="pres">
      <dgm:prSet presAssocID="{B9885E4D-411C-4A31-8D01-0FE38EB47C9E}" presName="spaceRect" presStyleCnt="0"/>
      <dgm:spPr/>
    </dgm:pt>
    <dgm:pt modelId="{E3B33CC4-D514-4485-95FF-233C584DA30B}" type="pres">
      <dgm:prSet presAssocID="{B9885E4D-411C-4A31-8D01-0FE38EB47C9E}" presName="parTx" presStyleLbl="revTx" presStyleIdx="1" presStyleCnt="3">
        <dgm:presLayoutVars>
          <dgm:chMax val="0"/>
          <dgm:chPref val="0"/>
        </dgm:presLayoutVars>
      </dgm:prSet>
      <dgm:spPr/>
    </dgm:pt>
    <dgm:pt modelId="{AB1D4952-A7FB-453F-A1F0-D2C108CCB34B}" type="pres">
      <dgm:prSet presAssocID="{0FCFF029-8D1F-45D3-8EBA-0908B22AA385}" presName="sibTrans" presStyleCnt="0"/>
      <dgm:spPr/>
    </dgm:pt>
    <dgm:pt modelId="{D1D8FEBC-6DB1-4262-ADDA-79962FB512C6}" type="pres">
      <dgm:prSet presAssocID="{E4321CED-AB0B-4C73-8198-BACAF5AFAC9A}" presName="compNode" presStyleCnt="0"/>
      <dgm:spPr/>
    </dgm:pt>
    <dgm:pt modelId="{AD9BB189-FACD-4725-82A0-0F94BD05F5A8}" type="pres">
      <dgm:prSet presAssocID="{E4321CED-AB0B-4C73-8198-BACAF5AFAC9A}" presName="bgRect" presStyleLbl="bgShp" presStyleIdx="2" presStyleCnt="3"/>
      <dgm:spPr/>
    </dgm:pt>
    <dgm:pt modelId="{6855604E-284C-45A2-9687-4620AB6720B3}" type="pres">
      <dgm:prSet presAssocID="{E4321CED-AB0B-4C73-8198-BACAF5AFAC9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70D76001-571B-40D8-91A4-DEA977F6A15D}" type="pres">
      <dgm:prSet presAssocID="{E4321CED-AB0B-4C73-8198-BACAF5AFAC9A}" presName="spaceRect" presStyleCnt="0"/>
      <dgm:spPr/>
    </dgm:pt>
    <dgm:pt modelId="{FD42B40A-EE99-422F-B5CE-A85A2757B8DA}" type="pres">
      <dgm:prSet presAssocID="{E4321CED-AB0B-4C73-8198-BACAF5AFAC9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3B3C408-B43E-4717-A689-6822858B816D}" type="presOf" srcId="{253F06A7-35A5-4C8F-B619-1D24F6B40910}" destId="{F41C811C-2E5D-4551-A3E7-610A621BC273}" srcOrd="0" destOrd="0" presId="urn:microsoft.com/office/officeart/2018/2/layout/IconVerticalSolidList"/>
    <dgm:cxn modelId="{C15B4038-9F4D-43B6-B8FA-457A31D4D0AC}" srcId="{ABC88361-14CF-4A7D-9241-71DDFDAA3FFC}" destId="{253F06A7-35A5-4C8F-B619-1D24F6B40910}" srcOrd="0" destOrd="0" parTransId="{F16F7E14-9B46-433B-BC65-D92DF33A1A2A}" sibTransId="{597ACE74-05B6-4D00-A5EF-8F5AE08C86B8}"/>
    <dgm:cxn modelId="{CDC53C6D-472E-427F-A614-D0EFEB419EA4}" srcId="{ABC88361-14CF-4A7D-9241-71DDFDAA3FFC}" destId="{E4321CED-AB0B-4C73-8198-BACAF5AFAC9A}" srcOrd="2" destOrd="0" parTransId="{75423643-D967-4BE8-A733-C2B31B52459F}" sibTransId="{39AB56A4-7683-4778-9905-1C850BF110DB}"/>
    <dgm:cxn modelId="{9D446772-6043-4714-86A9-B97C6A0AB0F7}" type="presOf" srcId="{E4321CED-AB0B-4C73-8198-BACAF5AFAC9A}" destId="{FD42B40A-EE99-422F-B5CE-A85A2757B8DA}" srcOrd="0" destOrd="0" presId="urn:microsoft.com/office/officeart/2018/2/layout/IconVerticalSolidList"/>
    <dgm:cxn modelId="{9A6E9AB0-EAAF-4F6B-85A2-7035AF01CCA5}" type="presOf" srcId="{ABC88361-14CF-4A7D-9241-71DDFDAA3FFC}" destId="{58FE103C-8C10-44AD-AE37-347A8A1B1EE4}" srcOrd="0" destOrd="0" presId="urn:microsoft.com/office/officeart/2018/2/layout/IconVerticalSolidList"/>
    <dgm:cxn modelId="{59C748E6-BF2D-496D-B62C-6CAC8B050E53}" type="presOf" srcId="{B9885E4D-411C-4A31-8D01-0FE38EB47C9E}" destId="{E3B33CC4-D514-4485-95FF-233C584DA30B}" srcOrd="0" destOrd="0" presId="urn:microsoft.com/office/officeart/2018/2/layout/IconVerticalSolidList"/>
    <dgm:cxn modelId="{A7754DFF-F0CF-49BC-A673-4FD8A3826F8F}" srcId="{ABC88361-14CF-4A7D-9241-71DDFDAA3FFC}" destId="{B9885E4D-411C-4A31-8D01-0FE38EB47C9E}" srcOrd="1" destOrd="0" parTransId="{D60CAF88-A066-4DF0-A2B1-73042BBF33AD}" sibTransId="{0FCFF029-8D1F-45D3-8EBA-0908B22AA385}"/>
    <dgm:cxn modelId="{48C45D41-CC11-4679-8D9D-B94EC96B53AA}" type="presParOf" srcId="{58FE103C-8C10-44AD-AE37-347A8A1B1EE4}" destId="{8FDA578A-56AB-4668-89A3-1F11990B0389}" srcOrd="0" destOrd="0" presId="urn:microsoft.com/office/officeart/2018/2/layout/IconVerticalSolidList"/>
    <dgm:cxn modelId="{FBB97838-B458-4A4F-AC66-548F86AC310F}" type="presParOf" srcId="{8FDA578A-56AB-4668-89A3-1F11990B0389}" destId="{8D99423E-E784-42B8-AC94-DEBED2ADA61F}" srcOrd="0" destOrd="0" presId="urn:microsoft.com/office/officeart/2018/2/layout/IconVerticalSolidList"/>
    <dgm:cxn modelId="{3550562B-6CC0-46DA-9492-B71A6E7394F6}" type="presParOf" srcId="{8FDA578A-56AB-4668-89A3-1F11990B0389}" destId="{74AFE83C-E2A2-4407-A262-3B71CD5712F3}" srcOrd="1" destOrd="0" presId="urn:microsoft.com/office/officeart/2018/2/layout/IconVerticalSolidList"/>
    <dgm:cxn modelId="{29F9F202-D08D-4204-9E11-B8EF1A859FE1}" type="presParOf" srcId="{8FDA578A-56AB-4668-89A3-1F11990B0389}" destId="{A03EF4E1-B8C1-4749-8E4C-6F28F85C4511}" srcOrd="2" destOrd="0" presId="urn:microsoft.com/office/officeart/2018/2/layout/IconVerticalSolidList"/>
    <dgm:cxn modelId="{4C65C7A0-8DBA-4626-8678-FDDAF8316616}" type="presParOf" srcId="{8FDA578A-56AB-4668-89A3-1F11990B0389}" destId="{F41C811C-2E5D-4551-A3E7-610A621BC273}" srcOrd="3" destOrd="0" presId="urn:microsoft.com/office/officeart/2018/2/layout/IconVerticalSolidList"/>
    <dgm:cxn modelId="{63E62F15-5F93-47D3-9AF8-00F3D7692189}" type="presParOf" srcId="{58FE103C-8C10-44AD-AE37-347A8A1B1EE4}" destId="{66523795-01A5-4BA8-AB0D-B4394AE92FE0}" srcOrd="1" destOrd="0" presId="urn:microsoft.com/office/officeart/2018/2/layout/IconVerticalSolidList"/>
    <dgm:cxn modelId="{00F467D2-9240-4BD0-86C0-4AB9787FD617}" type="presParOf" srcId="{58FE103C-8C10-44AD-AE37-347A8A1B1EE4}" destId="{6D47883C-EB54-426D-B2BD-0B243944E416}" srcOrd="2" destOrd="0" presId="urn:microsoft.com/office/officeart/2018/2/layout/IconVerticalSolidList"/>
    <dgm:cxn modelId="{7E03BBFA-5A90-46A0-9BFF-FCFF80C45CD8}" type="presParOf" srcId="{6D47883C-EB54-426D-B2BD-0B243944E416}" destId="{5250145F-BA4A-45DA-96E1-C3D66CCB9FFE}" srcOrd="0" destOrd="0" presId="urn:microsoft.com/office/officeart/2018/2/layout/IconVerticalSolidList"/>
    <dgm:cxn modelId="{8AAAAFD2-9253-49EF-A7C6-15D6AE1A09D7}" type="presParOf" srcId="{6D47883C-EB54-426D-B2BD-0B243944E416}" destId="{A464A137-D163-446D-9FDE-C385DA370256}" srcOrd="1" destOrd="0" presId="urn:microsoft.com/office/officeart/2018/2/layout/IconVerticalSolidList"/>
    <dgm:cxn modelId="{5792FE77-10FD-4ED6-9A48-20C67D7C4FA3}" type="presParOf" srcId="{6D47883C-EB54-426D-B2BD-0B243944E416}" destId="{C1864761-6937-4818-A5E3-3BBA9A724F31}" srcOrd="2" destOrd="0" presId="urn:microsoft.com/office/officeart/2018/2/layout/IconVerticalSolidList"/>
    <dgm:cxn modelId="{9D9FB08A-6D4B-43B8-A765-2D52F575C1F6}" type="presParOf" srcId="{6D47883C-EB54-426D-B2BD-0B243944E416}" destId="{E3B33CC4-D514-4485-95FF-233C584DA30B}" srcOrd="3" destOrd="0" presId="urn:microsoft.com/office/officeart/2018/2/layout/IconVerticalSolidList"/>
    <dgm:cxn modelId="{8AEB98A5-81A4-4DDB-BE2A-7692B03CCDBE}" type="presParOf" srcId="{58FE103C-8C10-44AD-AE37-347A8A1B1EE4}" destId="{AB1D4952-A7FB-453F-A1F0-D2C108CCB34B}" srcOrd="3" destOrd="0" presId="urn:microsoft.com/office/officeart/2018/2/layout/IconVerticalSolidList"/>
    <dgm:cxn modelId="{F38EB297-7AE0-435B-8BCD-29FD0ABB79EA}" type="presParOf" srcId="{58FE103C-8C10-44AD-AE37-347A8A1B1EE4}" destId="{D1D8FEBC-6DB1-4262-ADDA-79962FB512C6}" srcOrd="4" destOrd="0" presId="urn:microsoft.com/office/officeart/2018/2/layout/IconVerticalSolidList"/>
    <dgm:cxn modelId="{40F89726-B15C-4D3E-BEA0-04CC34465A34}" type="presParOf" srcId="{D1D8FEBC-6DB1-4262-ADDA-79962FB512C6}" destId="{AD9BB189-FACD-4725-82A0-0F94BD05F5A8}" srcOrd="0" destOrd="0" presId="urn:microsoft.com/office/officeart/2018/2/layout/IconVerticalSolidList"/>
    <dgm:cxn modelId="{2ACAF436-CF0E-4520-AB6D-0F80CD569F17}" type="presParOf" srcId="{D1D8FEBC-6DB1-4262-ADDA-79962FB512C6}" destId="{6855604E-284C-45A2-9687-4620AB6720B3}" srcOrd="1" destOrd="0" presId="urn:microsoft.com/office/officeart/2018/2/layout/IconVerticalSolidList"/>
    <dgm:cxn modelId="{3C3206FC-42A3-4A50-9B20-94D1D6408F9F}" type="presParOf" srcId="{D1D8FEBC-6DB1-4262-ADDA-79962FB512C6}" destId="{70D76001-571B-40D8-91A4-DEA977F6A15D}" srcOrd="2" destOrd="0" presId="urn:microsoft.com/office/officeart/2018/2/layout/IconVerticalSolidList"/>
    <dgm:cxn modelId="{73587AD7-D949-47A1-B4BC-AD4E664B62BC}" type="presParOf" srcId="{D1D8FEBC-6DB1-4262-ADDA-79962FB512C6}" destId="{FD42B40A-EE99-422F-B5CE-A85A2757B8D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A6A2E19-4179-453E-A0A5-A95B2DA6EA0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175252B-EEE5-4AEE-B174-7A71CED1B7E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The ability to express ideas clearly and concisely through spoken language </a:t>
          </a:r>
          <a:endParaRPr lang="en-US" dirty="0"/>
        </a:p>
      </dgm:t>
    </dgm:pt>
    <dgm:pt modelId="{82F9635B-3002-4A1F-91BF-1BF7082C194C}" type="parTrans" cxnId="{7F409588-5F97-4261-A6D4-4EF59313A0BD}">
      <dgm:prSet/>
      <dgm:spPr/>
      <dgm:t>
        <a:bodyPr/>
        <a:lstStyle/>
        <a:p>
          <a:endParaRPr lang="en-US"/>
        </a:p>
      </dgm:t>
    </dgm:pt>
    <dgm:pt modelId="{EC94EDA3-DD72-4E6D-BF30-CDCE05B9502E}" type="sibTrans" cxnId="{7F409588-5F97-4261-A6D4-4EF59313A0BD}">
      <dgm:prSet/>
      <dgm:spPr/>
      <dgm:t>
        <a:bodyPr/>
        <a:lstStyle/>
        <a:p>
          <a:endParaRPr lang="en-US"/>
        </a:p>
      </dgm:t>
    </dgm:pt>
    <dgm:pt modelId="{FFAB15C3-DCBB-4CFE-B5E5-DAE077FD372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Can include the exchange of thoughts, feelings and ideas using spoken words</a:t>
          </a:r>
          <a:endParaRPr lang="en-US" dirty="0"/>
        </a:p>
      </dgm:t>
    </dgm:pt>
    <dgm:pt modelId="{2A6AF3F5-B14D-4331-A402-55BB534210AB}" type="parTrans" cxnId="{5D48A13C-C79D-49A6-B371-D23755EFD037}">
      <dgm:prSet/>
      <dgm:spPr/>
      <dgm:t>
        <a:bodyPr/>
        <a:lstStyle/>
        <a:p>
          <a:endParaRPr lang="en-US"/>
        </a:p>
      </dgm:t>
    </dgm:pt>
    <dgm:pt modelId="{09F2B039-0435-4A72-9F9B-CD35E21032BB}" type="sibTrans" cxnId="{5D48A13C-C79D-49A6-B371-D23755EFD037}">
      <dgm:prSet/>
      <dgm:spPr/>
      <dgm:t>
        <a:bodyPr/>
        <a:lstStyle/>
        <a:p>
          <a:endParaRPr lang="en-US"/>
        </a:p>
      </dgm:t>
    </dgm:pt>
    <dgm:pt modelId="{7F82ACBD-5968-4FC7-AD95-C6780E68659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can provide context to a situation</a:t>
          </a:r>
          <a:endParaRPr lang="en-US"/>
        </a:p>
      </dgm:t>
    </dgm:pt>
    <dgm:pt modelId="{C36E5ED5-793D-4C25-9559-3C5FD5C7FDA2}" type="parTrans" cxnId="{2FBEE387-6634-4534-832B-C4A65B5B2802}">
      <dgm:prSet/>
      <dgm:spPr/>
      <dgm:t>
        <a:bodyPr/>
        <a:lstStyle/>
        <a:p>
          <a:endParaRPr lang="en-US"/>
        </a:p>
      </dgm:t>
    </dgm:pt>
    <dgm:pt modelId="{1FFF3C81-7E46-47D4-9E98-4AA7AC26E559}" type="sibTrans" cxnId="{2FBEE387-6634-4534-832B-C4A65B5B2802}">
      <dgm:prSet/>
      <dgm:spPr/>
      <dgm:t>
        <a:bodyPr/>
        <a:lstStyle/>
        <a:p>
          <a:endParaRPr lang="en-US"/>
        </a:p>
      </dgm:t>
    </dgm:pt>
    <dgm:pt modelId="{1AB7AC31-29FF-4049-B3D9-6B25B690206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Clarity on the exchange of information through tone, pitch, emphasis </a:t>
          </a:r>
          <a:endParaRPr lang="en-US"/>
        </a:p>
      </dgm:t>
    </dgm:pt>
    <dgm:pt modelId="{42F3180E-B337-4DB0-887A-4DD6AD567AB6}" type="parTrans" cxnId="{23E90468-4094-49A4-B413-86C622DDD5D6}">
      <dgm:prSet/>
      <dgm:spPr/>
      <dgm:t>
        <a:bodyPr/>
        <a:lstStyle/>
        <a:p>
          <a:endParaRPr lang="en-US"/>
        </a:p>
      </dgm:t>
    </dgm:pt>
    <dgm:pt modelId="{56A27E42-11B9-44A8-973C-E32DAFD195CC}" type="sibTrans" cxnId="{23E90468-4094-49A4-B413-86C622DDD5D6}">
      <dgm:prSet/>
      <dgm:spPr/>
      <dgm:t>
        <a:bodyPr/>
        <a:lstStyle/>
        <a:p>
          <a:endParaRPr lang="en-US"/>
        </a:p>
      </dgm:t>
    </dgm:pt>
    <dgm:pt modelId="{4ED53924-3B5D-4072-8A45-19B38B715E7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Aid in building personal and professional relationships with those around us</a:t>
          </a:r>
          <a:endParaRPr lang="en-US"/>
        </a:p>
      </dgm:t>
    </dgm:pt>
    <dgm:pt modelId="{71D7DF36-792E-45FF-87D4-0540AEB847CB}" type="parTrans" cxnId="{D50DF662-A09B-4701-893A-03A7282F80E7}">
      <dgm:prSet/>
      <dgm:spPr/>
      <dgm:t>
        <a:bodyPr/>
        <a:lstStyle/>
        <a:p>
          <a:endParaRPr lang="en-US"/>
        </a:p>
      </dgm:t>
    </dgm:pt>
    <dgm:pt modelId="{4D041F5D-9B25-47AA-BA57-7C1AF8109756}" type="sibTrans" cxnId="{D50DF662-A09B-4701-893A-03A7282F80E7}">
      <dgm:prSet/>
      <dgm:spPr/>
      <dgm:t>
        <a:bodyPr/>
        <a:lstStyle/>
        <a:p>
          <a:endParaRPr lang="en-US"/>
        </a:p>
      </dgm:t>
    </dgm:pt>
    <dgm:pt modelId="{F224D0F4-2193-4A05-8F22-DA184B52B4FB}" type="pres">
      <dgm:prSet presAssocID="{DA6A2E19-4179-453E-A0A5-A95B2DA6EA0B}" presName="root" presStyleCnt="0">
        <dgm:presLayoutVars>
          <dgm:dir/>
          <dgm:resizeHandles val="exact"/>
        </dgm:presLayoutVars>
      </dgm:prSet>
      <dgm:spPr/>
    </dgm:pt>
    <dgm:pt modelId="{9C47A0F4-2771-40F5-93CF-E2397CA818C7}" type="pres">
      <dgm:prSet presAssocID="{4175252B-EEE5-4AEE-B174-7A71CED1B7E6}" presName="compNode" presStyleCnt="0"/>
      <dgm:spPr/>
    </dgm:pt>
    <dgm:pt modelId="{4C63C493-5EED-4875-A6F3-68B63036DA85}" type="pres">
      <dgm:prSet presAssocID="{4175252B-EEE5-4AEE-B174-7A71CED1B7E6}" presName="bgRect" presStyleLbl="bgShp" presStyleIdx="0" presStyleCnt="5"/>
      <dgm:spPr/>
    </dgm:pt>
    <dgm:pt modelId="{B9C8A6A2-AFDE-44FC-BBB6-6B7EB954ED1B}" type="pres">
      <dgm:prSet presAssocID="{4175252B-EEE5-4AEE-B174-7A71CED1B7E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7453060B-3795-4DB9-8FB9-523C10A7D8AD}" type="pres">
      <dgm:prSet presAssocID="{4175252B-EEE5-4AEE-B174-7A71CED1B7E6}" presName="spaceRect" presStyleCnt="0"/>
      <dgm:spPr/>
    </dgm:pt>
    <dgm:pt modelId="{5D186798-ABFF-46EE-B645-91F092F853B6}" type="pres">
      <dgm:prSet presAssocID="{4175252B-EEE5-4AEE-B174-7A71CED1B7E6}" presName="parTx" presStyleLbl="revTx" presStyleIdx="0" presStyleCnt="5">
        <dgm:presLayoutVars>
          <dgm:chMax val="0"/>
          <dgm:chPref val="0"/>
        </dgm:presLayoutVars>
      </dgm:prSet>
      <dgm:spPr/>
    </dgm:pt>
    <dgm:pt modelId="{71666E7D-3144-4E3C-9B64-B86BB8C1B4D6}" type="pres">
      <dgm:prSet presAssocID="{EC94EDA3-DD72-4E6D-BF30-CDCE05B9502E}" presName="sibTrans" presStyleCnt="0"/>
      <dgm:spPr/>
    </dgm:pt>
    <dgm:pt modelId="{53DA9F8A-0B17-420D-94CF-82E6561CBD7E}" type="pres">
      <dgm:prSet presAssocID="{FFAB15C3-DCBB-4CFE-B5E5-DAE077FD372E}" presName="compNode" presStyleCnt="0"/>
      <dgm:spPr/>
    </dgm:pt>
    <dgm:pt modelId="{DB545E4E-96F7-4E37-A4FB-8C03F2C256BE}" type="pres">
      <dgm:prSet presAssocID="{FFAB15C3-DCBB-4CFE-B5E5-DAE077FD372E}" presName="bgRect" presStyleLbl="bgShp" presStyleIdx="1" presStyleCnt="5"/>
      <dgm:spPr/>
    </dgm:pt>
    <dgm:pt modelId="{0B87C738-2D59-448C-AB90-B29549207B50}" type="pres">
      <dgm:prSet presAssocID="{FFAB15C3-DCBB-4CFE-B5E5-DAE077FD372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7C109D2C-0EC5-48F6-BF3E-9DDA58F1F8A8}" type="pres">
      <dgm:prSet presAssocID="{FFAB15C3-DCBB-4CFE-B5E5-DAE077FD372E}" presName="spaceRect" presStyleCnt="0"/>
      <dgm:spPr/>
    </dgm:pt>
    <dgm:pt modelId="{1CC2668A-071C-41D9-9CDD-7CCE1666B3BA}" type="pres">
      <dgm:prSet presAssocID="{FFAB15C3-DCBB-4CFE-B5E5-DAE077FD372E}" presName="parTx" presStyleLbl="revTx" presStyleIdx="1" presStyleCnt="5">
        <dgm:presLayoutVars>
          <dgm:chMax val="0"/>
          <dgm:chPref val="0"/>
        </dgm:presLayoutVars>
      </dgm:prSet>
      <dgm:spPr/>
    </dgm:pt>
    <dgm:pt modelId="{461822BD-0DD9-44D3-A3CA-43E51494C4D5}" type="pres">
      <dgm:prSet presAssocID="{09F2B039-0435-4A72-9F9B-CD35E21032BB}" presName="sibTrans" presStyleCnt="0"/>
      <dgm:spPr/>
    </dgm:pt>
    <dgm:pt modelId="{46C657BF-2AA7-4E96-AC7E-FB9EDF68D4E8}" type="pres">
      <dgm:prSet presAssocID="{7F82ACBD-5968-4FC7-AD95-C6780E686592}" presName="compNode" presStyleCnt="0"/>
      <dgm:spPr/>
    </dgm:pt>
    <dgm:pt modelId="{048F9559-7A7D-4033-9D4E-B36FB820611F}" type="pres">
      <dgm:prSet presAssocID="{7F82ACBD-5968-4FC7-AD95-C6780E686592}" presName="bgRect" presStyleLbl="bgShp" presStyleIdx="2" presStyleCnt="5"/>
      <dgm:spPr/>
    </dgm:pt>
    <dgm:pt modelId="{5D220F7B-4BF7-4153-BA9E-FF5BA879C62F}" type="pres">
      <dgm:prSet presAssocID="{7F82ACBD-5968-4FC7-AD95-C6780E68659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C6E72BF-4C30-4DF7-AE5F-0C3FC1D59E10}" type="pres">
      <dgm:prSet presAssocID="{7F82ACBD-5968-4FC7-AD95-C6780E686592}" presName="spaceRect" presStyleCnt="0"/>
      <dgm:spPr/>
    </dgm:pt>
    <dgm:pt modelId="{8F96433A-DF88-44A1-8DA6-EF0D12C4E453}" type="pres">
      <dgm:prSet presAssocID="{7F82ACBD-5968-4FC7-AD95-C6780E686592}" presName="parTx" presStyleLbl="revTx" presStyleIdx="2" presStyleCnt="5">
        <dgm:presLayoutVars>
          <dgm:chMax val="0"/>
          <dgm:chPref val="0"/>
        </dgm:presLayoutVars>
      </dgm:prSet>
      <dgm:spPr/>
    </dgm:pt>
    <dgm:pt modelId="{9CD12281-F020-4B66-A253-C243A727F766}" type="pres">
      <dgm:prSet presAssocID="{1FFF3C81-7E46-47D4-9E98-4AA7AC26E559}" presName="sibTrans" presStyleCnt="0"/>
      <dgm:spPr/>
    </dgm:pt>
    <dgm:pt modelId="{8F952F1D-EA19-41CC-A117-F57E4C7DEC18}" type="pres">
      <dgm:prSet presAssocID="{1AB7AC31-29FF-4049-B3D9-6B25B6902060}" presName="compNode" presStyleCnt="0"/>
      <dgm:spPr/>
    </dgm:pt>
    <dgm:pt modelId="{1F524FA5-2DA0-4EEC-862B-11C56B9653D1}" type="pres">
      <dgm:prSet presAssocID="{1AB7AC31-29FF-4049-B3D9-6B25B6902060}" presName="bgRect" presStyleLbl="bgShp" presStyleIdx="3" presStyleCnt="5"/>
      <dgm:spPr/>
    </dgm:pt>
    <dgm:pt modelId="{F9BE70BE-81E5-43F2-A985-39F36BD24FE5}" type="pres">
      <dgm:prSet presAssocID="{1AB7AC31-29FF-4049-B3D9-6B25B690206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s"/>
        </a:ext>
      </dgm:extLst>
    </dgm:pt>
    <dgm:pt modelId="{03CCB42E-5312-4362-9152-A16048180859}" type="pres">
      <dgm:prSet presAssocID="{1AB7AC31-29FF-4049-B3D9-6B25B6902060}" presName="spaceRect" presStyleCnt="0"/>
      <dgm:spPr/>
    </dgm:pt>
    <dgm:pt modelId="{0065E292-A47B-420A-9BD3-B25413409A85}" type="pres">
      <dgm:prSet presAssocID="{1AB7AC31-29FF-4049-B3D9-6B25B6902060}" presName="parTx" presStyleLbl="revTx" presStyleIdx="3" presStyleCnt="5">
        <dgm:presLayoutVars>
          <dgm:chMax val="0"/>
          <dgm:chPref val="0"/>
        </dgm:presLayoutVars>
      </dgm:prSet>
      <dgm:spPr/>
    </dgm:pt>
    <dgm:pt modelId="{A34BE01F-0CDC-4983-81F6-C6057D638526}" type="pres">
      <dgm:prSet presAssocID="{56A27E42-11B9-44A8-973C-E32DAFD195CC}" presName="sibTrans" presStyleCnt="0"/>
      <dgm:spPr/>
    </dgm:pt>
    <dgm:pt modelId="{BB169B4A-CCAE-4B84-8EF4-D591BB82FEE9}" type="pres">
      <dgm:prSet presAssocID="{4ED53924-3B5D-4072-8A45-19B38B715E70}" presName="compNode" presStyleCnt="0"/>
      <dgm:spPr/>
    </dgm:pt>
    <dgm:pt modelId="{144F9875-FA41-45C6-9656-DA73D5EA80F4}" type="pres">
      <dgm:prSet presAssocID="{4ED53924-3B5D-4072-8A45-19B38B715E70}" presName="bgRect" presStyleLbl="bgShp" presStyleIdx="4" presStyleCnt="5"/>
      <dgm:spPr/>
    </dgm:pt>
    <dgm:pt modelId="{D9145363-2B19-4182-8210-F20A0DDDAFBF}" type="pres">
      <dgm:prSet presAssocID="{4ED53924-3B5D-4072-8A45-19B38B715E70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87D215BA-A4C7-41FA-B1C2-8781D69011FD}" type="pres">
      <dgm:prSet presAssocID="{4ED53924-3B5D-4072-8A45-19B38B715E70}" presName="spaceRect" presStyleCnt="0"/>
      <dgm:spPr/>
    </dgm:pt>
    <dgm:pt modelId="{F4379503-495C-4294-AECA-1DA3E32A81E9}" type="pres">
      <dgm:prSet presAssocID="{4ED53924-3B5D-4072-8A45-19B38B715E7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27BCAC15-9EB4-474F-8D25-74C182F7F759}" type="presOf" srcId="{1AB7AC31-29FF-4049-B3D9-6B25B6902060}" destId="{0065E292-A47B-420A-9BD3-B25413409A85}" srcOrd="0" destOrd="0" presId="urn:microsoft.com/office/officeart/2018/2/layout/IconVerticalSolidList"/>
    <dgm:cxn modelId="{3547561E-51CE-4A4A-ABC6-751D78920419}" type="presOf" srcId="{FFAB15C3-DCBB-4CFE-B5E5-DAE077FD372E}" destId="{1CC2668A-071C-41D9-9CDD-7CCE1666B3BA}" srcOrd="0" destOrd="0" presId="urn:microsoft.com/office/officeart/2018/2/layout/IconVerticalSolidList"/>
    <dgm:cxn modelId="{E62C8037-430E-4729-A1D4-FDD7928ACFAF}" type="presOf" srcId="{DA6A2E19-4179-453E-A0A5-A95B2DA6EA0B}" destId="{F224D0F4-2193-4A05-8F22-DA184B52B4FB}" srcOrd="0" destOrd="0" presId="urn:microsoft.com/office/officeart/2018/2/layout/IconVerticalSolidList"/>
    <dgm:cxn modelId="{5D48A13C-C79D-49A6-B371-D23755EFD037}" srcId="{DA6A2E19-4179-453E-A0A5-A95B2DA6EA0B}" destId="{FFAB15C3-DCBB-4CFE-B5E5-DAE077FD372E}" srcOrd="1" destOrd="0" parTransId="{2A6AF3F5-B14D-4331-A402-55BB534210AB}" sibTransId="{09F2B039-0435-4A72-9F9B-CD35E21032BB}"/>
    <dgm:cxn modelId="{D50DF662-A09B-4701-893A-03A7282F80E7}" srcId="{DA6A2E19-4179-453E-A0A5-A95B2DA6EA0B}" destId="{4ED53924-3B5D-4072-8A45-19B38B715E70}" srcOrd="4" destOrd="0" parTransId="{71D7DF36-792E-45FF-87D4-0540AEB847CB}" sibTransId="{4D041F5D-9B25-47AA-BA57-7C1AF8109756}"/>
    <dgm:cxn modelId="{23E90468-4094-49A4-B413-86C622DDD5D6}" srcId="{DA6A2E19-4179-453E-A0A5-A95B2DA6EA0B}" destId="{1AB7AC31-29FF-4049-B3D9-6B25B6902060}" srcOrd="3" destOrd="0" parTransId="{42F3180E-B337-4DB0-887A-4DD6AD567AB6}" sibTransId="{56A27E42-11B9-44A8-973C-E32DAFD195CC}"/>
    <dgm:cxn modelId="{2FBEE387-6634-4534-832B-C4A65B5B2802}" srcId="{DA6A2E19-4179-453E-A0A5-A95B2DA6EA0B}" destId="{7F82ACBD-5968-4FC7-AD95-C6780E686592}" srcOrd="2" destOrd="0" parTransId="{C36E5ED5-793D-4C25-9559-3C5FD5C7FDA2}" sibTransId="{1FFF3C81-7E46-47D4-9E98-4AA7AC26E559}"/>
    <dgm:cxn modelId="{7F409588-5F97-4261-A6D4-4EF59313A0BD}" srcId="{DA6A2E19-4179-453E-A0A5-A95B2DA6EA0B}" destId="{4175252B-EEE5-4AEE-B174-7A71CED1B7E6}" srcOrd="0" destOrd="0" parTransId="{82F9635B-3002-4A1F-91BF-1BF7082C194C}" sibTransId="{EC94EDA3-DD72-4E6D-BF30-CDCE05B9502E}"/>
    <dgm:cxn modelId="{AE2092A4-E4E7-45EF-BB32-E7593FB85B14}" type="presOf" srcId="{7F82ACBD-5968-4FC7-AD95-C6780E686592}" destId="{8F96433A-DF88-44A1-8DA6-EF0D12C4E453}" srcOrd="0" destOrd="0" presId="urn:microsoft.com/office/officeart/2018/2/layout/IconVerticalSolidList"/>
    <dgm:cxn modelId="{E837FCAE-9461-412A-BE93-40A47DF89243}" type="presOf" srcId="{4175252B-EEE5-4AEE-B174-7A71CED1B7E6}" destId="{5D186798-ABFF-46EE-B645-91F092F853B6}" srcOrd="0" destOrd="0" presId="urn:microsoft.com/office/officeart/2018/2/layout/IconVerticalSolidList"/>
    <dgm:cxn modelId="{A832B7D4-D493-42E2-BB5A-6A0FA7ED7382}" type="presOf" srcId="{4ED53924-3B5D-4072-8A45-19B38B715E70}" destId="{F4379503-495C-4294-AECA-1DA3E32A81E9}" srcOrd="0" destOrd="0" presId="urn:microsoft.com/office/officeart/2018/2/layout/IconVerticalSolidList"/>
    <dgm:cxn modelId="{00A53800-F9E5-4003-B563-85EFC3A6D6E4}" type="presParOf" srcId="{F224D0F4-2193-4A05-8F22-DA184B52B4FB}" destId="{9C47A0F4-2771-40F5-93CF-E2397CA818C7}" srcOrd="0" destOrd="0" presId="urn:microsoft.com/office/officeart/2018/2/layout/IconVerticalSolidList"/>
    <dgm:cxn modelId="{7B5C93B8-3D0A-473D-9F3C-D7A537A3C72B}" type="presParOf" srcId="{9C47A0F4-2771-40F5-93CF-E2397CA818C7}" destId="{4C63C493-5EED-4875-A6F3-68B63036DA85}" srcOrd="0" destOrd="0" presId="urn:microsoft.com/office/officeart/2018/2/layout/IconVerticalSolidList"/>
    <dgm:cxn modelId="{7E382541-78C3-43E1-9BE9-01051C5430BB}" type="presParOf" srcId="{9C47A0F4-2771-40F5-93CF-E2397CA818C7}" destId="{B9C8A6A2-AFDE-44FC-BBB6-6B7EB954ED1B}" srcOrd="1" destOrd="0" presId="urn:microsoft.com/office/officeart/2018/2/layout/IconVerticalSolidList"/>
    <dgm:cxn modelId="{EC1258D0-545B-4D1D-8912-36A92A990D68}" type="presParOf" srcId="{9C47A0F4-2771-40F5-93CF-E2397CA818C7}" destId="{7453060B-3795-4DB9-8FB9-523C10A7D8AD}" srcOrd="2" destOrd="0" presId="urn:microsoft.com/office/officeart/2018/2/layout/IconVerticalSolidList"/>
    <dgm:cxn modelId="{3DFFE497-66CC-447C-8376-60092EE067E1}" type="presParOf" srcId="{9C47A0F4-2771-40F5-93CF-E2397CA818C7}" destId="{5D186798-ABFF-46EE-B645-91F092F853B6}" srcOrd="3" destOrd="0" presId="urn:microsoft.com/office/officeart/2018/2/layout/IconVerticalSolidList"/>
    <dgm:cxn modelId="{86F9FC97-6463-42EF-94A7-716DE51E5BBA}" type="presParOf" srcId="{F224D0F4-2193-4A05-8F22-DA184B52B4FB}" destId="{71666E7D-3144-4E3C-9B64-B86BB8C1B4D6}" srcOrd="1" destOrd="0" presId="urn:microsoft.com/office/officeart/2018/2/layout/IconVerticalSolidList"/>
    <dgm:cxn modelId="{1DD8B34B-0477-46B8-AC25-E59D9AF0439B}" type="presParOf" srcId="{F224D0F4-2193-4A05-8F22-DA184B52B4FB}" destId="{53DA9F8A-0B17-420D-94CF-82E6561CBD7E}" srcOrd="2" destOrd="0" presId="urn:microsoft.com/office/officeart/2018/2/layout/IconVerticalSolidList"/>
    <dgm:cxn modelId="{889460DC-286A-4465-A806-27F22A945FA7}" type="presParOf" srcId="{53DA9F8A-0B17-420D-94CF-82E6561CBD7E}" destId="{DB545E4E-96F7-4E37-A4FB-8C03F2C256BE}" srcOrd="0" destOrd="0" presId="urn:microsoft.com/office/officeart/2018/2/layout/IconVerticalSolidList"/>
    <dgm:cxn modelId="{60CF4718-F8E1-4680-ADE2-C8017ECC73F1}" type="presParOf" srcId="{53DA9F8A-0B17-420D-94CF-82E6561CBD7E}" destId="{0B87C738-2D59-448C-AB90-B29549207B50}" srcOrd="1" destOrd="0" presId="urn:microsoft.com/office/officeart/2018/2/layout/IconVerticalSolidList"/>
    <dgm:cxn modelId="{90843817-10FE-4803-A283-DC87FCE1A08F}" type="presParOf" srcId="{53DA9F8A-0B17-420D-94CF-82E6561CBD7E}" destId="{7C109D2C-0EC5-48F6-BF3E-9DDA58F1F8A8}" srcOrd="2" destOrd="0" presId="urn:microsoft.com/office/officeart/2018/2/layout/IconVerticalSolidList"/>
    <dgm:cxn modelId="{551C5806-B002-4020-BDE2-0D2624F50934}" type="presParOf" srcId="{53DA9F8A-0B17-420D-94CF-82E6561CBD7E}" destId="{1CC2668A-071C-41D9-9CDD-7CCE1666B3BA}" srcOrd="3" destOrd="0" presId="urn:microsoft.com/office/officeart/2018/2/layout/IconVerticalSolidList"/>
    <dgm:cxn modelId="{3D954D3C-E2FF-45FF-88E4-1E3A00190E26}" type="presParOf" srcId="{F224D0F4-2193-4A05-8F22-DA184B52B4FB}" destId="{461822BD-0DD9-44D3-A3CA-43E51494C4D5}" srcOrd="3" destOrd="0" presId="urn:microsoft.com/office/officeart/2018/2/layout/IconVerticalSolidList"/>
    <dgm:cxn modelId="{E0959243-81E0-48BC-B8BF-A26D4DBB157C}" type="presParOf" srcId="{F224D0F4-2193-4A05-8F22-DA184B52B4FB}" destId="{46C657BF-2AA7-4E96-AC7E-FB9EDF68D4E8}" srcOrd="4" destOrd="0" presId="urn:microsoft.com/office/officeart/2018/2/layout/IconVerticalSolidList"/>
    <dgm:cxn modelId="{C835A6D0-E02D-4CB4-8592-473BD7E465E8}" type="presParOf" srcId="{46C657BF-2AA7-4E96-AC7E-FB9EDF68D4E8}" destId="{048F9559-7A7D-4033-9D4E-B36FB820611F}" srcOrd="0" destOrd="0" presId="urn:microsoft.com/office/officeart/2018/2/layout/IconVerticalSolidList"/>
    <dgm:cxn modelId="{53B42C97-F032-4B0D-A9A6-9C837EAAC951}" type="presParOf" srcId="{46C657BF-2AA7-4E96-AC7E-FB9EDF68D4E8}" destId="{5D220F7B-4BF7-4153-BA9E-FF5BA879C62F}" srcOrd="1" destOrd="0" presId="urn:microsoft.com/office/officeart/2018/2/layout/IconVerticalSolidList"/>
    <dgm:cxn modelId="{97A66E8A-8695-4759-90DA-3ACC0C1430AD}" type="presParOf" srcId="{46C657BF-2AA7-4E96-AC7E-FB9EDF68D4E8}" destId="{9C6E72BF-4C30-4DF7-AE5F-0C3FC1D59E10}" srcOrd="2" destOrd="0" presId="urn:microsoft.com/office/officeart/2018/2/layout/IconVerticalSolidList"/>
    <dgm:cxn modelId="{D59A5078-43F8-423C-8036-35D3EE0260E0}" type="presParOf" srcId="{46C657BF-2AA7-4E96-AC7E-FB9EDF68D4E8}" destId="{8F96433A-DF88-44A1-8DA6-EF0D12C4E453}" srcOrd="3" destOrd="0" presId="urn:microsoft.com/office/officeart/2018/2/layout/IconVerticalSolidList"/>
    <dgm:cxn modelId="{95B5830B-E626-4A42-9784-721CA6C83B82}" type="presParOf" srcId="{F224D0F4-2193-4A05-8F22-DA184B52B4FB}" destId="{9CD12281-F020-4B66-A253-C243A727F766}" srcOrd="5" destOrd="0" presId="urn:microsoft.com/office/officeart/2018/2/layout/IconVerticalSolidList"/>
    <dgm:cxn modelId="{A34E23BE-A833-471D-9FF0-BBF8684C16F7}" type="presParOf" srcId="{F224D0F4-2193-4A05-8F22-DA184B52B4FB}" destId="{8F952F1D-EA19-41CC-A117-F57E4C7DEC18}" srcOrd="6" destOrd="0" presId="urn:microsoft.com/office/officeart/2018/2/layout/IconVerticalSolidList"/>
    <dgm:cxn modelId="{511F2EC6-C257-4897-A255-C7A00B5D0EB7}" type="presParOf" srcId="{8F952F1D-EA19-41CC-A117-F57E4C7DEC18}" destId="{1F524FA5-2DA0-4EEC-862B-11C56B9653D1}" srcOrd="0" destOrd="0" presId="urn:microsoft.com/office/officeart/2018/2/layout/IconVerticalSolidList"/>
    <dgm:cxn modelId="{87DBB5F5-C8AA-4740-8BF7-58BFD14FF14E}" type="presParOf" srcId="{8F952F1D-EA19-41CC-A117-F57E4C7DEC18}" destId="{F9BE70BE-81E5-43F2-A985-39F36BD24FE5}" srcOrd="1" destOrd="0" presId="urn:microsoft.com/office/officeart/2018/2/layout/IconVerticalSolidList"/>
    <dgm:cxn modelId="{C3B8BA10-682B-4126-8EB8-D81B045CE9F3}" type="presParOf" srcId="{8F952F1D-EA19-41CC-A117-F57E4C7DEC18}" destId="{03CCB42E-5312-4362-9152-A16048180859}" srcOrd="2" destOrd="0" presId="urn:microsoft.com/office/officeart/2018/2/layout/IconVerticalSolidList"/>
    <dgm:cxn modelId="{B62A80C9-0C14-491A-BCCB-1F6477CD8F60}" type="presParOf" srcId="{8F952F1D-EA19-41CC-A117-F57E4C7DEC18}" destId="{0065E292-A47B-420A-9BD3-B25413409A85}" srcOrd="3" destOrd="0" presId="urn:microsoft.com/office/officeart/2018/2/layout/IconVerticalSolidList"/>
    <dgm:cxn modelId="{B6CAE33D-F4E1-44CE-BBEC-07D9F6EC3277}" type="presParOf" srcId="{F224D0F4-2193-4A05-8F22-DA184B52B4FB}" destId="{A34BE01F-0CDC-4983-81F6-C6057D638526}" srcOrd="7" destOrd="0" presId="urn:microsoft.com/office/officeart/2018/2/layout/IconVerticalSolidList"/>
    <dgm:cxn modelId="{EFD49704-D147-4707-9F2B-81018ACAB457}" type="presParOf" srcId="{F224D0F4-2193-4A05-8F22-DA184B52B4FB}" destId="{BB169B4A-CCAE-4B84-8EF4-D591BB82FEE9}" srcOrd="8" destOrd="0" presId="urn:microsoft.com/office/officeart/2018/2/layout/IconVerticalSolidList"/>
    <dgm:cxn modelId="{3865AA57-F890-42B4-9F10-FAC13F2DF87D}" type="presParOf" srcId="{BB169B4A-CCAE-4B84-8EF4-D591BB82FEE9}" destId="{144F9875-FA41-45C6-9656-DA73D5EA80F4}" srcOrd="0" destOrd="0" presId="urn:microsoft.com/office/officeart/2018/2/layout/IconVerticalSolidList"/>
    <dgm:cxn modelId="{10885141-EA9D-4F20-BFC6-783BF4B9879F}" type="presParOf" srcId="{BB169B4A-CCAE-4B84-8EF4-D591BB82FEE9}" destId="{D9145363-2B19-4182-8210-F20A0DDDAFBF}" srcOrd="1" destOrd="0" presId="urn:microsoft.com/office/officeart/2018/2/layout/IconVerticalSolidList"/>
    <dgm:cxn modelId="{57B4208F-7FC1-4DAE-9620-10B258CE7123}" type="presParOf" srcId="{BB169B4A-CCAE-4B84-8EF4-D591BB82FEE9}" destId="{87D215BA-A4C7-41FA-B1C2-8781D69011FD}" srcOrd="2" destOrd="0" presId="urn:microsoft.com/office/officeart/2018/2/layout/IconVerticalSolidList"/>
    <dgm:cxn modelId="{D0FCC587-554B-409D-83DF-F087FE9CD5CE}" type="presParOf" srcId="{BB169B4A-CCAE-4B84-8EF4-D591BB82FEE9}" destId="{F4379503-495C-4294-AECA-1DA3E32A81E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D43B810-8A82-4AA3-8D33-BF893D1A505B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EF9588C0-A07B-4BE5-AF94-0E3D0F27369A}">
      <dgm:prSet/>
      <dgm:spPr/>
      <dgm:t>
        <a:bodyPr/>
        <a:lstStyle/>
        <a:p>
          <a:r>
            <a:rPr lang="en-GB" dirty="0"/>
            <a:t>The ability to communicate and articulate your ideas, thoughts and information clearly through spoken words</a:t>
          </a:r>
          <a:endParaRPr lang="en-US" dirty="0"/>
        </a:p>
      </dgm:t>
    </dgm:pt>
    <dgm:pt modelId="{B2D7D5D5-7DD1-4BF2-B4AA-3EF6BD3C7026}" type="parTrans" cxnId="{DA6F4C52-0C8C-4DA3-AC28-6EAE855776EE}">
      <dgm:prSet/>
      <dgm:spPr/>
      <dgm:t>
        <a:bodyPr/>
        <a:lstStyle/>
        <a:p>
          <a:endParaRPr lang="en-US"/>
        </a:p>
      </dgm:t>
    </dgm:pt>
    <dgm:pt modelId="{479417AC-FE41-44FE-892C-A639AC7FD754}" type="sibTrans" cxnId="{DA6F4C52-0C8C-4DA3-AC28-6EAE855776EE}">
      <dgm:prSet/>
      <dgm:spPr/>
      <dgm:t>
        <a:bodyPr/>
        <a:lstStyle/>
        <a:p>
          <a:endParaRPr lang="en-US"/>
        </a:p>
      </dgm:t>
    </dgm:pt>
    <dgm:pt modelId="{20B8CDEE-F347-4BDB-AEDC-CF90DDE242A5}">
      <dgm:prSet/>
      <dgm:spPr/>
      <dgm:t>
        <a:bodyPr/>
        <a:lstStyle/>
        <a:p>
          <a:r>
            <a:rPr lang="en-GB"/>
            <a:t>Requires clarity, conciseness and adaption (to the audience)</a:t>
          </a:r>
          <a:endParaRPr lang="en-US"/>
        </a:p>
      </dgm:t>
    </dgm:pt>
    <dgm:pt modelId="{C138A32D-46F2-4BE4-A832-0E18A20C025B}" type="parTrans" cxnId="{8E990E52-9CDD-434D-BA6E-AE3D92252D48}">
      <dgm:prSet/>
      <dgm:spPr/>
      <dgm:t>
        <a:bodyPr/>
        <a:lstStyle/>
        <a:p>
          <a:endParaRPr lang="en-US"/>
        </a:p>
      </dgm:t>
    </dgm:pt>
    <dgm:pt modelId="{8983947E-35D3-48D6-9647-23E3E92189D0}" type="sibTrans" cxnId="{8E990E52-9CDD-434D-BA6E-AE3D92252D48}">
      <dgm:prSet/>
      <dgm:spPr/>
      <dgm:t>
        <a:bodyPr/>
        <a:lstStyle/>
        <a:p>
          <a:endParaRPr lang="en-US"/>
        </a:p>
      </dgm:t>
    </dgm:pt>
    <dgm:pt modelId="{FAB44AB0-651C-4057-B9CF-FF701CA90429}" type="pres">
      <dgm:prSet presAssocID="{DD43B810-8A82-4AA3-8D33-BF893D1A505B}" presName="linear" presStyleCnt="0">
        <dgm:presLayoutVars>
          <dgm:animLvl val="lvl"/>
          <dgm:resizeHandles val="exact"/>
        </dgm:presLayoutVars>
      </dgm:prSet>
      <dgm:spPr/>
    </dgm:pt>
    <dgm:pt modelId="{390A4E2A-A2FA-4F24-A0D6-7AF0C9E76ED7}" type="pres">
      <dgm:prSet presAssocID="{EF9588C0-A07B-4BE5-AF94-0E3D0F27369A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E8A58DF-9382-434C-B9AD-63956D9BF5E3}" type="pres">
      <dgm:prSet presAssocID="{479417AC-FE41-44FE-892C-A639AC7FD754}" presName="spacer" presStyleCnt="0"/>
      <dgm:spPr/>
    </dgm:pt>
    <dgm:pt modelId="{315FB5EF-C257-4966-ACEA-1F5D659D83C3}" type="pres">
      <dgm:prSet presAssocID="{20B8CDEE-F347-4BDB-AEDC-CF90DDE242A5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8E990E52-9CDD-434D-BA6E-AE3D92252D48}" srcId="{DD43B810-8A82-4AA3-8D33-BF893D1A505B}" destId="{20B8CDEE-F347-4BDB-AEDC-CF90DDE242A5}" srcOrd="1" destOrd="0" parTransId="{C138A32D-46F2-4BE4-A832-0E18A20C025B}" sibTransId="{8983947E-35D3-48D6-9647-23E3E92189D0}"/>
    <dgm:cxn modelId="{DA6F4C52-0C8C-4DA3-AC28-6EAE855776EE}" srcId="{DD43B810-8A82-4AA3-8D33-BF893D1A505B}" destId="{EF9588C0-A07B-4BE5-AF94-0E3D0F27369A}" srcOrd="0" destOrd="0" parTransId="{B2D7D5D5-7DD1-4BF2-B4AA-3EF6BD3C7026}" sibTransId="{479417AC-FE41-44FE-892C-A639AC7FD754}"/>
    <dgm:cxn modelId="{AF927F86-00C9-4BEE-9E43-BFE5EA379717}" type="presOf" srcId="{20B8CDEE-F347-4BDB-AEDC-CF90DDE242A5}" destId="{315FB5EF-C257-4966-ACEA-1F5D659D83C3}" srcOrd="0" destOrd="0" presId="urn:microsoft.com/office/officeart/2005/8/layout/vList2"/>
    <dgm:cxn modelId="{5DFA85D8-BD01-4FC7-80D6-A6A6B79B3F5B}" type="presOf" srcId="{EF9588C0-A07B-4BE5-AF94-0E3D0F27369A}" destId="{390A4E2A-A2FA-4F24-A0D6-7AF0C9E76ED7}" srcOrd="0" destOrd="0" presId="urn:microsoft.com/office/officeart/2005/8/layout/vList2"/>
    <dgm:cxn modelId="{6C0AB8E8-DD28-4E36-B65F-953CD4A46BC6}" type="presOf" srcId="{DD43B810-8A82-4AA3-8D33-BF893D1A505B}" destId="{FAB44AB0-651C-4057-B9CF-FF701CA90429}" srcOrd="0" destOrd="0" presId="urn:microsoft.com/office/officeart/2005/8/layout/vList2"/>
    <dgm:cxn modelId="{95CD5D9C-60C0-40C5-840D-27C29A871C03}" type="presParOf" srcId="{FAB44AB0-651C-4057-B9CF-FF701CA90429}" destId="{390A4E2A-A2FA-4F24-A0D6-7AF0C9E76ED7}" srcOrd="0" destOrd="0" presId="urn:microsoft.com/office/officeart/2005/8/layout/vList2"/>
    <dgm:cxn modelId="{5CD1C91A-CD9C-4BEC-B853-B6C2C7FD59AD}" type="presParOf" srcId="{FAB44AB0-651C-4057-B9CF-FF701CA90429}" destId="{EE8A58DF-9382-434C-B9AD-63956D9BF5E3}" srcOrd="1" destOrd="0" presId="urn:microsoft.com/office/officeart/2005/8/layout/vList2"/>
    <dgm:cxn modelId="{23C8BEA4-AC84-420E-9C4B-6D8887ABA578}" type="presParOf" srcId="{FAB44AB0-651C-4057-B9CF-FF701CA90429}" destId="{315FB5EF-C257-4966-ACEA-1F5D659D83C3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8ACD08B-F51D-413E-82B5-9354A836E1FC}" type="doc">
      <dgm:prSet loTypeId="urn:microsoft.com/office/officeart/2005/8/layout/vList2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B598FBD-D29A-4C6E-8DDF-7946C2C55842}">
      <dgm:prSet/>
      <dgm:spPr/>
      <dgm:t>
        <a:bodyPr/>
        <a:lstStyle/>
        <a:p>
          <a:r>
            <a:rPr lang="en-GB" dirty="0"/>
            <a:t>Is the process of sending or receiving information without using words</a:t>
          </a:r>
          <a:endParaRPr lang="en-US" dirty="0"/>
        </a:p>
      </dgm:t>
    </dgm:pt>
    <dgm:pt modelId="{A9C9E187-E8B9-49EC-AFC3-836458F42FD9}" type="parTrans" cxnId="{7B5E6290-DD46-4B96-A2E6-E797BAB9F635}">
      <dgm:prSet/>
      <dgm:spPr/>
      <dgm:t>
        <a:bodyPr/>
        <a:lstStyle/>
        <a:p>
          <a:endParaRPr lang="en-US"/>
        </a:p>
      </dgm:t>
    </dgm:pt>
    <dgm:pt modelId="{B4F07588-4F8E-4B26-8F75-3B10B75680BD}" type="sibTrans" cxnId="{7B5E6290-DD46-4B96-A2E6-E797BAB9F635}">
      <dgm:prSet/>
      <dgm:spPr/>
      <dgm:t>
        <a:bodyPr/>
        <a:lstStyle/>
        <a:p>
          <a:endParaRPr lang="en-US"/>
        </a:p>
      </dgm:t>
    </dgm:pt>
    <dgm:pt modelId="{CEDEBEFF-C3A3-4428-A9B3-830C5BD981CF}">
      <dgm:prSet/>
      <dgm:spPr/>
      <dgm:t>
        <a:bodyPr/>
        <a:lstStyle/>
        <a:p>
          <a:r>
            <a:rPr lang="en-GB"/>
            <a:t>An example of nonverbal communication is body language</a:t>
          </a:r>
          <a:endParaRPr lang="en-US"/>
        </a:p>
      </dgm:t>
    </dgm:pt>
    <dgm:pt modelId="{B40BA59A-E506-4AF2-A77C-3B083EAB3053}" type="parTrans" cxnId="{FCD63BB9-9FC3-409A-8DD2-3081E950B33A}">
      <dgm:prSet/>
      <dgm:spPr/>
      <dgm:t>
        <a:bodyPr/>
        <a:lstStyle/>
        <a:p>
          <a:endParaRPr lang="en-US"/>
        </a:p>
      </dgm:t>
    </dgm:pt>
    <dgm:pt modelId="{B7AA46FB-3BF2-4602-9DDC-A62029464D30}" type="sibTrans" cxnId="{FCD63BB9-9FC3-409A-8DD2-3081E950B33A}">
      <dgm:prSet/>
      <dgm:spPr/>
      <dgm:t>
        <a:bodyPr/>
        <a:lstStyle/>
        <a:p>
          <a:endParaRPr lang="en-US"/>
        </a:p>
      </dgm:t>
    </dgm:pt>
    <dgm:pt modelId="{4EB6276E-B610-4AF0-867A-117F6A0C2363}">
      <dgm:prSet/>
      <dgm:spPr/>
      <dgm:t>
        <a:bodyPr/>
        <a:lstStyle/>
        <a:p>
          <a:r>
            <a:rPr lang="en-GB" dirty="0"/>
            <a:t>-It is argued that nonverbal is split into a 7/55/38 ratio. 7% verbal, 38% tone of voice, 55% body language and facial expressions.  (Park &amp; Park, </a:t>
          </a:r>
          <a:r>
            <a:rPr lang="en-GB"/>
            <a:t>2018)</a:t>
          </a:r>
          <a:endParaRPr lang="en-US" dirty="0"/>
        </a:p>
      </dgm:t>
    </dgm:pt>
    <dgm:pt modelId="{D5ED1340-F820-4913-8AE3-DB3470943C38}" type="parTrans" cxnId="{4AB3A0E3-A905-4807-BDD2-810A089A25AC}">
      <dgm:prSet/>
      <dgm:spPr/>
      <dgm:t>
        <a:bodyPr/>
        <a:lstStyle/>
        <a:p>
          <a:endParaRPr lang="en-US"/>
        </a:p>
      </dgm:t>
    </dgm:pt>
    <dgm:pt modelId="{4BA544AC-266F-48EB-A08F-C0CB8B84E122}" type="sibTrans" cxnId="{4AB3A0E3-A905-4807-BDD2-810A089A25AC}">
      <dgm:prSet/>
      <dgm:spPr/>
      <dgm:t>
        <a:bodyPr/>
        <a:lstStyle/>
        <a:p>
          <a:endParaRPr lang="en-US"/>
        </a:p>
      </dgm:t>
    </dgm:pt>
    <dgm:pt modelId="{C43A5068-B3CB-46AF-A970-D031F8497110}" type="pres">
      <dgm:prSet presAssocID="{38ACD08B-F51D-413E-82B5-9354A836E1FC}" presName="linear" presStyleCnt="0">
        <dgm:presLayoutVars>
          <dgm:animLvl val="lvl"/>
          <dgm:resizeHandles val="exact"/>
        </dgm:presLayoutVars>
      </dgm:prSet>
      <dgm:spPr/>
    </dgm:pt>
    <dgm:pt modelId="{2432FA5C-744C-4C7C-A485-C3C7C3B986AB}" type="pres">
      <dgm:prSet presAssocID="{7B598FBD-D29A-4C6E-8DDF-7946C2C5584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1FB1EDE-8DF6-41C2-BDB9-EC5D9E2CE0F1}" type="pres">
      <dgm:prSet presAssocID="{B4F07588-4F8E-4B26-8F75-3B10B75680BD}" presName="spacer" presStyleCnt="0"/>
      <dgm:spPr/>
    </dgm:pt>
    <dgm:pt modelId="{82D6A520-6C9F-4139-AE3E-3600F9636EE3}" type="pres">
      <dgm:prSet presAssocID="{CEDEBEFF-C3A3-4428-A9B3-830C5BD981C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78C25533-5B55-45E5-9A76-774C87B09AB5}" type="pres">
      <dgm:prSet presAssocID="{B7AA46FB-3BF2-4602-9DDC-A62029464D30}" presName="spacer" presStyleCnt="0"/>
      <dgm:spPr/>
    </dgm:pt>
    <dgm:pt modelId="{19E4D557-167E-4FA5-BBA6-CB82B997003A}" type="pres">
      <dgm:prSet presAssocID="{4EB6276E-B610-4AF0-867A-117F6A0C236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98FA63F-697E-475E-A0CF-8DFEC0A1E9FD}" type="presOf" srcId="{38ACD08B-F51D-413E-82B5-9354A836E1FC}" destId="{C43A5068-B3CB-46AF-A970-D031F8497110}" srcOrd="0" destOrd="0" presId="urn:microsoft.com/office/officeart/2005/8/layout/vList2"/>
    <dgm:cxn modelId="{7B5E6290-DD46-4B96-A2E6-E797BAB9F635}" srcId="{38ACD08B-F51D-413E-82B5-9354A836E1FC}" destId="{7B598FBD-D29A-4C6E-8DDF-7946C2C55842}" srcOrd="0" destOrd="0" parTransId="{A9C9E187-E8B9-49EC-AFC3-836458F42FD9}" sibTransId="{B4F07588-4F8E-4B26-8F75-3B10B75680BD}"/>
    <dgm:cxn modelId="{B5ACD99E-228B-49FE-B7C0-18F7CC828C04}" type="presOf" srcId="{7B598FBD-D29A-4C6E-8DDF-7946C2C55842}" destId="{2432FA5C-744C-4C7C-A485-C3C7C3B986AB}" srcOrd="0" destOrd="0" presId="urn:microsoft.com/office/officeart/2005/8/layout/vList2"/>
    <dgm:cxn modelId="{FCD63BB9-9FC3-409A-8DD2-3081E950B33A}" srcId="{38ACD08B-F51D-413E-82B5-9354A836E1FC}" destId="{CEDEBEFF-C3A3-4428-A9B3-830C5BD981CF}" srcOrd="1" destOrd="0" parTransId="{B40BA59A-E506-4AF2-A77C-3B083EAB3053}" sibTransId="{B7AA46FB-3BF2-4602-9DDC-A62029464D30}"/>
    <dgm:cxn modelId="{36001BCB-7B55-44BE-9631-FF2FD8D5DE87}" type="presOf" srcId="{CEDEBEFF-C3A3-4428-A9B3-830C5BD981CF}" destId="{82D6A520-6C9F-4139-AE3E-3600F9636EE3}" srcOrd="0" destOrd="0" presId="urn:microsoft.com/office/officeart/2005/8/layout/vList2"/>
    <dgm:cxn modelId="{AB1DEBD9-A2AC-4BB4-BE4E-6A7D4FA2F3B4}" type="presOf" srcId="{4EB6276E-B610-4AF0-867A-117F6A0C2363}" destId="{19E4D557-167E-4FA5-BBA6-CB82B997003A}" srcOrd="0" destOrd="0" presId="urn:microsoft.com/office/officeart/2005/8/layout/vList2"/>
    <dgm:cxn modelId="{4AB3A0E3-A905-4807-BDD2-810A089A25AC}" srcId="{38ACD08B-F51D-413E-82B5-9354A836E1FC}" destId="{4EB6276E-B610-4AF0-867A-117F6A0C2363}" srcOrd="2" destOrd="0" parTransId="{D5ED1340-F820-4913-8AE3-DB3470943C38}" sibTransId="{4BA544AC-266F-48EB-A08F-C0CB8B84E122}"/>
    <dgm:cxn modelId="{6659F20C-4610-4421-9D13-D215BAB40669}" type="presParOf" srcId="{C43A5068-B3CB-46AF-A970-D031F8497110}" destId="{2432FA5C-744C-4C7C-A485-C3C7C3B986AB}" srcOrd="0" destOrd="0" presId="urn:microsoft.com/office/officeart/2005/8/layout/vList2"/>
    <dgm:cxn modelId="{40D0910F-B04F-4380-BD7B-94C1B6D17E3A}" type="presParOf" srcId="{C43A5068-B3CB-46AF-A970-D031F8497110}" destId="{31FB1EDE-8DF6-41C2-BDB9-EC5D9E2CE0F1}" srcOrd="1" destOrd="0" presId="urn:microsoft.com/office/officeart/2005/8/layout/vList2"/>
    <dgm:cxn modelId="{06B5BECF-C63B-41FA-8590-DA55A95C9FFB}" type="presParOf" srcId="{C43A5068-B3CB-46AF-A970-D031F8497110}" destId="{82D6A520-6C9F-4139-AE3E-3600F9636EE3}" srcOrd="2" destOrd="0" presId="urn:microsoft.com/office/officeart/2005/8/layout/vList2"/>
    <dgm:cxn modelId="{3DC3454D-03B9-4F04-A3A2-AD39A1419578}" type="presParOf" srcId="{C43A5068-B3CB-46AF-A970-D031F8497110}" destId="{78C25533-5B55-45E5-9A76-774C87B09AB5}" srcOrd="3" destOrd="0" presId="urn:microsoft.com/office/officeart/2005/8/layout/vList2"/>
    <dgm:cxn modelId="{60AF1253-25A2-4208-B935-6FEDF9E28F6C}" type="presParOf" srcId="{C43A5068-B3CB-46AF-A970-D031F8497110}" destId="{19E4D557-167E-4FA5-BBA6-CB82B997003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EE7E0C8-F6AD-485B-838F-CCBB669EBD4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E21CEABA-5A8F-4549-A9A9-636379C5D892}">
      <dgm:prSet/>
      <dgm:spPr/>
      <dgm:t>
        <a:bodyPr/>
        <a:lstStyle/>
        <a:p>
          <a:r>
            <a:rPr lang="en-GB"/>
            <a:t>Complementary skill to verbal communication</a:t>
          </a:r>
          <a:endParaRPr lang="en-US"/>
        </a:p>
      </dgm:t>
    </dgm:pt>
    <dgm:pt modelId="{A1D3248D-BE52-42DC-B6F7-0E137AE037E2}" type="parTrans" cxnId="{6F43734B-E4D8-4B98-8074-A046B909AC22}">
      <dgm:prSet/>
      <dgm:spPr/>
      <dgm:t>
        <a:bodyPr/>
        <a:lstStyle/>
        <a:p>
          <a:endParaRPr lang="en-US"/>
        </a:p>
      </dgm:t>
    </dgm:pt>
    <dgm:pt modelId="{DF6BA860-8CB9-49CC-B79F-A130B3DD5997}" type="sibTrans" cxnId="{6F43734B-E4D8-4B98-8074-A046B909AC22}">
      <dgm:prSet/>
      <dgm:spPr/>
      <dgm:t>
        <a:bodyPr/>
        <a:lstStyle/>
        <a:p>
          <a:endParaRPr lang="en-US"/>
        </a:p>
      </dgm:t>
    </dgm:pt>
    <dgm:pt modelId="{BE49291C-4FC0-4349-AA03-E3F27C10955D}">
      <dgm:prSet/>
      <dgm:spPr/>
      <dgm:t>
        <a:bodyPr/>
        <a:lstStyle/>
        <a:p>
          <a:r>
            <a:rPr lang="en-GB" dirty="0"/>
            <a:t>It is a deliberate practice where you focus your full attention on a speaker</a:t>
          </a:r>
          <a:endParaRPr lang="en-US" dirty="0"/>
        </a:p>
      </dgm:t>
    </dgm:pt>
    <dgm:pt modelId="{AF943311-DD53-4297-BC92-F280511A7533}" type="parTrans" cxnId="{11115895-DA4D-4403-B37B-034CE1D62507}">
      <dgm:prSet/>
      <dgm:spPr/>
      <dgm:t>
        <a:bodyPr/>
        <a:lstStyle/>
        <a:p>
          <a:endParaRPr lang="en-US"/>
        </a:p>
      </dgm:t>
    </dgm:pt>
    <dgm:pt modelId="{5C3C24BB-FE61-4625-A011-41D006415AD9}" type="sibTrans" cxnId="{11115895-DA4D-4403-B37B-034CE1D62507}">
      <dgm:prSet/>
      <dgm:spPr/>
      <dgm:t>
        <a:bodyPr/>
        <a:lstStyle/>
        <a:p>
          <a:endParaRPr lang="en-US"/>
        </a:p>
      </dgm:t>
    </dgm:pt>
    <dgm:pt modelId="{09C6D579-F404-487A-B4A7-23BE8CC70FE1}">
      <dgm:prSet/>
      <dgm:spPr/>
      <dgm:t>
        <a:bodyPr/>
        <a:lstStyle/>
        <a:p>
          <a:r>
            <a:rPr lang="en-GB"/>
            <a:t>It involves fully concentrating on what is being said both verbally and nonverbal cues</a:t>
          </a:r>
          <a:endParaRPr lang="en-US"/>
        </a:p>
      </dgm:t>
    </dgm:pt>
    <dgm:pt modelId="{97C211B0-50CE-4FF0-BC0B-E935CB5BD6BD}" type="parTrans" cxnId="{EF7E108A-3727-4FEB-BCAB-C7DEE0107316}">
      <dgm:prSet/>
      <dgm:spPr/>
      <dgm:t>
        <a:bodyPr/>
        <a:lstStyle/>
        <a:p>
          <a:endParaRPr lang="en-US"/>
        </a:p>
      </dgm:t>
    </dgm:pt>
    <dgm:pt modelId="{347AEE0E-E814-4981-BA76-68ABF6AA9213}" type="sibTrans" cxnId="{EF7E108A-3727-4FEB-BCAB-C7DEE0107316}">
      <dgm:prSet/>
      <dgm:spPr/>
      <dgm:t>
        <a:bodyPr/>
        <a:lstStyle/>
        <a:p>
          <a:endParaRPr lang="en-US"/>
        </a:p>
      </dgm:t>
    </dgm:pt>
    <dgm:pt modelId="{AC460EEA-3037-4463-BE9A-E5193B29EAE1}">
      <dgm:prSet/>
      <dgm:spPr/>
      <dgm:t>
        <a:bodyPr/>
        <a:lstStyle/>
        <a:p>
          <a:r>
            <a:rPr lang="en-GB" dirty="0"/>
            <a:t>To understand their message, thoughts, and feelings without judgement, interruption or distraction.</a:t>
          </a:r>
          <a:endParaRPr lang="en-US" dirty="0"/>
        </a:p>
      </dgm:t>
    </dgm:pt>
    <dgm:pt modelId="{6A43510B-3EC1-4E63-B9DB-6524E8BB8529}" type="parTrans" cxnId="{7ADF33E5-5119-4C08-AF0D-23FF2DC27E30}">
      <dgm:prSet/>
      <dgm:spPr/>
      <dgm:t>
        <a:bodyPr/>
        <a:lstStyle/>
        <a:p>
          <a:endParaRPr lang="en-US"/>
        </a:p>
      </dgm:t>
    </dgm:pt>
    <dgm:pt modelId="{1438EBEB-9099-4554-8F82-3467E778F938}" type="sibTrans" cxnId="{7ADF33E5-5119-4C08-AF0D-23FF2DC27E30}">
      <dgm:prSet/>
      <dgm:spPr/>
      <dgm:t>
        <a:bodyPr/>
        <a:lstStyle/>
        <a:p>
          <a:endParaRPr lang="en-US"/>
        </a:p>
      </dgm:t>
    </dgm:pt>
    <dgm:pt modelId="{70297240-9487-4290-803E-9B0F86D28734}">
      <dgm:prSet/>
      <dgm:spPr/>
      <dgm:t>
        <a:bodyPr/>
        <a:lstStyle/>
        <a:p>
          <a:r>
            <a:rPr lang="en-GB"/>
            <a:t>It involves relaying information back to clarify understanding and or providing feedback to evidence you have understood.</a:t>
          </a:r>
          <a:endParaRPr lang="en-US"/>
        </a:p>
      </dgm:t>
    </dgm:pt>
    <dgm:pt modelId="{C0A25873-D2EA-4B40-AAED-0A2F721E50E5}" type="parTrans" cxnId="{B527491B-DAEF-45AD-BA0E-774C5EE07509}">
      <dgm:prSet/>
      <dgm:spPr/>
      <dgm:t>
        <a:bodyPr/>
        <a:lstStyle/>
        <a:p>
          <a:endParaRPr lang="en-US"/>
        </a:p>
      </dgm:t>
    </dgm:pt>
    <dgm:pt modelId="{F16CA31D-EB90-423D-90CF-4B81D138382D}" type="sibTrans" cxnId="{B527491B-DAEF-45AD-BA0E-774C5EE07509}">
      <dgm:prSet/>
      <dgm:spPr/>
      <dgm:t>
        <a:bodyPr/>
        <a:lstStyle/>
        <a:p>
          <a:endParaRPr lang="en-US"/>
        </a:p>
      </dgm:t>
    </dgm:pt>
    <dgm:pt modelId="{A457BEBE-3714-4482-A4F9-02D09D775765}">
      <dgm:prSet/>
      <dgm:spPr/>
      <dgm:t>
        <a:bodyPr/>
        <a:lstStyle/>
        <a:p>
          <a:r>
            <a:rPr lang="en-GB"/>
            <a:t>When people feel heard and understood it fosters a positive and trusting relationship that allows for effective problem-solving skills. </a:t>
          </a:r>
          <a:endParaRPr lang="en-US"/>
        </a:p>
      </dgm:t>
    </dgm:pt>
    <dgm:pt modelId="{B5DE9B3A-E7B8-49D0-827F-44FE1FCBE79D}" type="parTrans" cxnId="{433692B1-9CB5-45FF-8AF4-CE3BC5C80376}">
      <dgm:prSet/>
      <dgm:spPr/>
      <dgm:t>
        <a:bodyPr/>
        <a:lstStyle/>
        <a:p>
          <a:endParaRPr lang="en-US"/>
        </a:p>
      </dgm:t>
    </dgm:pt>
    <dgm:pt modelId="{25E01EB8-3671-45E9-8BC9-79D8F4680BA8}" type="sibTrans" cxnId="{433692B1-9CB5-45FF-8AF4-CE3BC5C80376}">
      <dgm:prSet/>
      <dgm:spPr/>
      <dgm:t>
        <a:bodyPr/>
        <a:lstStyle/>
        <a:p>
          <a:endParaRPr lang="en-US"/>
        </a:p>
      </dgm:t>
    </dgm:pt>
    <dgm:pt modelId="{38B4E877-75B1-4639-8B18-13B099B62F6D}" type="pres">
      <dgm:prSet presAssocID="{2EE7E0C8-F6AD-485B-838F-CCBB669EBD4C}" presName="root" presStyleCnt="0">
        <dgm:presLayoutVars>
          <dgm:dir/>
          <dgm:resizeHandles val="exact"/>
        </dgm:presLayoutVars>
      </dgm:prSet>
      <dgm:spPr/>
    </dgm:pt>
    <dgm:pt modelId="{72A3F5D9-4F1B-41DC-A87F-3623B06BF881}" type="pres">
      <dgm:prSet presAssocID="{E21CEABA-5A8F-4549-A9A9-636379C5D892}" presName="compNode" presStyleCnt="0"/>
      <dgm:spPr/>
    </dgm:pt>
    <dgm:pt modelId="{2993125C-28C1-43E8-8795-948FD9347160}" type="pres">
      <dgm:prSet presAssocID="{E21CEABA-5A8F-4549-A9A9-636379C5D892}" presName="bgRect" presStyleLbl="bgShp" presStyleIdx="0" presStyleCnt="6"/>
      <dgm:spPr/>
    </dgm:pt>
    <dgm:pt modelId="{8EA76E90-A10F-47BD-B9B7-E5681B15CC8E}" type="pres">
      <dgm:prSet presAssocID="{E21CEABA-5A8F-4549-A9A9-636379C5D892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0BBFD724-58BD-44CB-9EB6-0D9D38322B27}" type="pres">
      <dgm:prSet presAssocID="{E21CEABA-5A8F-4549-A9A9-636379C5D892}" presName="spaceRect" presStyleCnt="0"/>
      <dgm:spPr/>
    </dgm:pt>
    <dgm:pt modelId="{671AB09A-D4B0-4D3F-8FB6-DB8ACEAEA8ED}" type="pres">
      <dgm:prSet presAssocID="{E21CEABA-5A8F-4549-A9A9-636379C5D892}" presName="parTx" presStyleLbl="revTx" presStyleIdx="0" presStyleCnt="6">
        <dgm:presLayoutVars>
          <dgm:chMax val="0"/>
          <dgm:chPref val="0"/>
        </dgm:presLayoutVars>
      </dgm:prSet>
      <dgm:spPr/>
    </dgm:pt>
    <dgm:pt modelId="{CD3B6634-DA86-4C47-A40C-9434F248146A}" type="pres">
      <dgm:prSet presAssocID="{DF6BA860-8CB9-49CC-B79F-A130B3DD5997}" presName="sibTrans" presStyleCnt="0"/>
      <dgm:spPr/>
    </dgm:pt>
    <dgm:pt modelId="{B8B0B021-C6B4-4339-99AD-2950CAA45BC6}" type="pres">
      <dgm:prSet presAssocID="{BE49291C-4FC0-4349-AA03-E3F27C10955D}" presName="compNode" presStyleCnt="0"/>
      <dgm:spPr/>
    </dgm:pt>
    <dgm:pt modelId="{B79ADBDA-D85A-4626-94BF-494CAAC5D7BF}" type="pres">
      <dgm:prSet presAssocID="{BE49291C-4FC0-4349-AA03-E3F27C10955D}" presName="bgRect" presStyleLbl="bgShp" presStyleIdx="1" presStyleCnt="6"/>
      <dgm:spPr/>
    </dgm:pt>
    <dgm:pt modelId="{0C1415E7-77A9-45FB-9898-C133FCA4BC3F}" type="pres">
      <dgm:prSet presAssocID="{BE49291C-4FC0-4349-AA03-E3F27C10955D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8A0DD978-2B1B-4637-9C53-9EA75D81EF84}" type="pres">
      <dgm:prSet presAssocID="{BE49291C-4FC0-4349-AA03-E3F27C10955D}" presName="spaceRect" presStyleCnt="0"/>
      <dgm:spPr/>
    </dgm:pt>
    <dgm:pt modelId="{106650F7-B5B2-4997-9A99-93391A37353A}" type="pres">
      <dgm:prSet presAssocID="{BE49291C-4FC0-4349-AA03-E3F27C10955D}" presName="parTx" presStyleLbl="revTx" presStyleIdx="1" presStyleCnt="6">
        <dgm:presLayoutVars>
          <dgm:chMax val="0"/>
          <dgm:chPref val="0"/>
        </dgm:presLayoutVars>
      </dgm:prSet>
      <dgm:spPr/>
    </dgm:pt>
    <dgm:pt modelId="{6E2DB93D-44DE-4BEE-99B5-614D5B96DA85}" type="pres">
      <dgm:prSet presAssocID="{5C3C24BB-FE61-4625-A011-41D006415AD9}" presName="sibTrans" presStyleCnt="0"/>
      <dgm:spPr/>
    </dgm:pt>
    <dgm:pt modelId="{056CD3BF-4950-4343-9804-35AFDC019F51}" type="pres">
      <dgm:prSet presAssocID="{09C6D579-F404-487A-B4A7-23BE8CC70FE1}" presName="compNode" presStyleCnt="0"/>
      <dgm:spPr/>
    </dgm:pt>
    <dgm:pt modelId="{7CD066A7-552B-462C-9851-C7ABDA95ECD4}" type="pres">
      <dgm:prSet presAssocID="{09C6D579-F404-487A-B4A7-23BE8CC70FE1}" presName="bgRect" presStyleLbl="bgShp" presStyleIdx="2" presStyleCnt="6"/>
      <dgm:spPr/>
    </dgm:pt>
    <dgm:pt modelId="{53B9A891-FAA4-4534-9437-8337DF7BF562}" type="pres">
      <dgm:prSet presAssocID="{09C6D579-F404-487A-B4A7-23BE8CC70FE1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 outline"/>
        </a:ext>
      </dgm:extLst>
    </dgm:pt>
    <dgm:pt modelId="{7A76F486-6AC4-4A91-99FA-0BBD43F4856B}" type="pres">
      <dgm:prSet presAssocID="{09C6D579-F404-487A-B4A7-23BE8CC70FE1}" presName="spaceRect" presStyleCnt="0"/>
      <dgm:spPr/>
    </dgm:pt>
    <dgm:pt modelId="{8CF20DB5-7B23-4075-9D88-E2CD7BD9F0E2}" type="pres">
      <dgm:prSet presAssocID="{09C6D579-F404-487A-B4A7-23BE8CC70FE1}" presName="parTx" presStyleLbl="revTx" presStyleIdx="2" presStyleCnt="6">
        <dgm:presLayoutVars>
          <dgm:chMax val="0"/>
          <dgm:chPref val="0"/>
        </dgm:presLayoutVars>
      </dgm:prSet>
      <dgm:spPr/>
    </dgm:pt>
    <dgm:pt modelId="{15F583D1-4455-4F9B-9827-A3FF964A4133}" type="pres">
      <dgm:prSet presAssocID="{347AEE0E-E814-4981-BA76-68ABF6AA9213}" presName="sibTrans" presStyleCnt="0"/>
      <dgm:spPr/>
    </dgm:pt>
    <dgm:pt modelId="{8DA6D71C-F47B-4E91-B511-3706F518BF99}" type="pres">
      <dgm:prSet presAssocID="{AC460EEA-3037-4463-BE9A-E5193B29EAE1}" presName="compNode" presStyleCnt="0"/>
      <dgm:spPr/>
    </dgm:pt>
    <dgm:pt modelId="{1CC1DD04-07E7-4B62-BC84-77E413CF1186}" type="pres">
      <dgm:prSet presAssocID="{AC460EEA-3037-4463-BE9A-E5193B29EAE1}" presName="bgRect" presStyleLbl="bgShp" presStyleIdx="3" presStyleCnt="6"/>
      <dgm:spPr/>
    </dgm:pt>
    <dgm:pt modelId="{2773FDCF-98F8-48B9-A4FB-3066E0294384}" type="pres">
      <dgm:prSet presAssocID="{AC460EEA-3037-4463-BE9A-E5193B29EAE1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clamation Mark"/>
        </a:ext>
      </dgm:extLst>
    </dgm:pt>
    <dgm:pt modelId="{1BD4327E-8568-4CB7-80A9-B3FE623F14D5}" type="pres">
      <dgm:prSet presAssocID="{AC460EEA-3037-4463-BE9A-E5193B29EAE1}" presName="spaceRect" presStyleCnt="0"/>
      <dgm:spPr/>
    </dgm:pt>
    <dgm:pt modelId="{EA527EBE-2467-4989-A84B-686BAAF3DC3B}" type="pres">
      <dgm:prSet presAssocID="{AC460EEA-3037-4463-BE9A-E5193B29EAE1}" presName="parTx" presStyleLbl="revTx" presStyleIdx="3" presStyleCnt="6">
        <dgm:presLayoutVars>
          <dgm:chMax val="0"/>
          <dgm:chPref val="0"/>
        </dgm:presLayoutVars>
      </dgm:prSet>
      <dgm:spPr/>
    </dgm:pt>
    <dgm:pt modelId="{84882BB3-8468-4A66-B2AB-E96263E60730}" type="pres">
      <dgm:prSet presAssocID="{1438EBEB-9099-4554-8F82-3467E778F938}" presName="sibTrans" presStyleCnt="0"/>
      <dgm:spPr/>
    </dgm:pt>
    <dgm:pt modelId="{442B54F0-AF49-49C2-95DB-DF81BAA84C0C}" type="pres">
      <dgm:prSet presAssocID="{70297240-9487-4290-803E-9B0F86D28734}" presName="compNode" presStyleCnt="0"/>
      <dgm:spPr/>
    </dgm:pt>
    <dgm:pt modelId="{376F3C25-3D66-46F3-819A-A9497C86B441}" type="pres">
      <dgm:prSet presAssocID="{70297240-9487-4290-803E-9B0F86D28734}" presName="bgRect" presStyleLbl="bgShp" presStyleIdx="4" presStyleCnt="6"/>
      <dgm:spPr/>
    </dgm:pt>
    <dgm:pt modelId="{D64EE79E-C028-47CB-AAFE-525226A2DA08}" type="pres">
      <dgm:prSet presAssocID="{70297240-9487-4290-803E-9B0F86D28734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B1BCB37C-BEBE-4414-B236-D6CB0CA45C8D}" type="pres">
      <dgm:prSet presAssocID="{70297240-9487-4290-803E-9B0F86D28734}" presName="spaceRect" presStyleCnt="0"/>
      <dgm:spPr/>
    </dgm:pt>
    <dgm:pt modelId="{0BB2BBA9-C2F3-4070-85B2-EFCFFF12B2AB}" type="pres">
      <dgm:prSet presAssocID="{70297240-9487-4290-803E-9B0F86D28734}" presName="parTx" presStyleLbl="revTx" presStyleIdx="4" presStyleCnt="6">
        <dgm:presLayoutVars>
          <dgm:chMax val="0"/>
          <dgm:chPref val="0"/>
        </dgm:presLayoutVars>
      </dgm:prSet>
      <dgm:spPr/>
    </dgm:pt>
    <dgm:pt modelId="{06E2B7CC-1343-49D0-84E3-B77075BE15FD}" type="pres">
      <dgm:prSet presAssocID="{F16CA31D-EB90-423D-90CF-4B81D138382D}" presName="sibTrans" presStyleCnt="0"/>
      <dgm:spPr/>
    </dgm:pt>
    <dgm:pt modelId="{F8DBABC0-293F-4F4C-AE7B-22BAC875DA9D}" type="pres">
      <dgm:prSet presAssocID="{A457BEBE-3714-4482-A4F9-02D09D775765}" presName="compNode" presStyleCnt="0"/>
      <dgm:spPr/>
    </dgm:pt>
    <dgm:pt modelId="{68C09D0C-B59D-4C5C-BCC8-4DE649B323A8}" type="pres">
      <dgm:prSet presAssocID="{A457BEBE-3714-4482-A4F9-02D09D775765}" presName="bgRect" presStyleLbl="bgShp" presStyleIdx="5" presStyleCnt="6"/>
      <dgm:spPr/>
    </dgm:pt>
    <dgm:pt modelId="{150A955C-5CC7-4C25-A9F6-383911DEB8E5}" type="pres">
      <dgm:prSet presAssocID="{A457BEBE-3714-4482-A4F9-02D09D775765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D573F8C0-3C09-49C3-A3F7-031E8A8A3FE4}" type="pres">
      <dgm:prSet presAssocID="{A457BEBE-3714-4482-A4F9-02D09D775765}" presName="spaceRect" presStyleCnt="0"/>
      <dgm:spPr/>
    </dgm:pt>
    <dgm:pt modelId="{28B5621D-20D5-43AB-B881-9AAE7DA9529D}" type="pres">
      <dgm:prSet presAssocID="{A457BEBE-3714-4482-A4F9-02D09D775765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B527491B-DAEF-45AD-BA0E-774C5EE07509}" srcId="{2EE7E0C8-F6AD-485B-838F-CCBB669EBD4C}" destId="{70297240-9487-4290-803E-9B0F86D28734}" srcOrd="4" destOrd="0" parTransId="{C0A25873-D2EA-4B40-AAED-0A2F721E50E5}" sibTransId="{F16CA31D-EB90-423D-90CF-4B81D138382D}"/>
    <dgm:cxn modelId="{A7513539-64AB-4099-8BD3-39F0F28E6AF0}" type="presOf" srcId="{BE49291C-4FC0-4349-AA03-E3F27C10955D}" destId="{106650F7-B5B2-4997-9A99-93391A37353A}" srcOrd="0" destOrd="0" presId="urn:microsoft.com/office/officeart/2018/2/layout/IconVerticalSolidList"/>
    <dgm:cxn modelId="{61DA6339-5E2D-41B3-B7D3-767D8133FA24}" type="presOf" srcId="{09C6D579-F404-487A-B4A7-23BE8CC70FE1}" destId="{8CF20DB5-7B23-4075-9D88-E2CD7BD9F0E2}" srcOrd="0" destOrd="0" presId="urn:microsoft.com/office/officeart/2018/2/layout/IconVerticalSolidList"/>
    <dgm:cxn modelId="{D1204863-5C81-405B-B0EF-CF6382896EEF}" type="presOf" srcId="{70297240-9487-4290-803E-9B0F86D28734}" destId="{0BB2BBA9-C2F3-4070-85B2-EFCFFF12B2AB}" srcOrd="0" destOrd="0" presId="urn:microsoft.com/office/officeart/2018/2/layout/IconVerticalSolidList"/>
    <dgm:cxn modelId="{9F50DA68-533F-49DF-98D2-E23E2420C0A4}" type="presOf" srcId="{A457BEBE-3714-4482-A4F9-02D09D775765}" destId="{28B5621D-20D5-43AB-B881-9AAE7DA9529D}" srcOrd="0" destOrd="0" presId="urn:microsoft.com/office/officeart/2018/2/layout/IconVerticalSolidList"/>
    <dgm:cxn modelId="{6F43734B-E4D8-4B98-8074-A046B909AC22}" srcId="{2EE7E0C8-F6AD-485B-838F-CCBB669EBD4C}" destId="{E21CEABA-5A8F-4549-A9A9-636379C5D892}" srcOrd="0" destOrd="0" parTransId="{A1D3248D-BE52-42DC-B6F7-0E137AE037E2}" sibTransId="{DF6BA860-8CB9-49CC-B79F-A130B3DD5997}"/>
    <dgm:cxn modelId="{EF7E108A-3727-4FEB-BCAB-C7DEE0107316}" srcId="{2EE7E0C8-F6AD-485B-838F-CCBB669EBD4C}" destId="{09C6D579-F404-487A-B4A7-23BE8CC70FE1}" srcOrd="2" destOrd="0" parTransId="{97C211B0-50CE-4FF0-BC0B-E935CB5BD6BD}" sibTransId="{347AEE0E-E814-4981-BA76-68ABF6AA9213}"/>
    <dgm:cxn modelId="{11115895-DA4D-4403-B37B-034CE1D62507}" srcId="{2EE7E0C8-F6AD-485B-838F-CCBB669EBD4C}" destId="{BE49291C-4FC0-4349-AA03-E3F27C10955D}" srcOrd="1" destOrd="0" parTransId="{AF943311-DD53-4297-BC92-F280511A7533}" sibTransId="{5C3C24BB-FE61-4625-A011-41D006415AD9}"/>
    <dgm:cxn modelId="{3C1A879F-E29C-4B8A-9BD7-32E09721FE9C}" type="presOf" srcId="{2EE7E0C8-F6AD-485B-838F-CCBB669EBD4C}" destId="{38B4E877-75B1-4639-8B18-13B099B62F6D}" srcOrd="0" destOrd="0" presId="urn:microsoft.com/office/officeart/2018/2/layout/IconVerticalSolidList"/>
    <dgm:cxn modelId="{1796A7B0-7559-484D-831E-EDFF8A58ED74}" type="presOf" srcId="{AC460EEA-3037-4463-BE9A-E5193B29EAE1}" destId="{EA527EBE-2467-4989-A84B-686BAAF3DC3B}" srcOrd="0" destOrd="0" presId="urn:microsoft.com/office/officeart/2018/2/layout/IconVerticalSolidList"/>
    <dgm:cxn modelId="{433692B1-9CB5-45FF-8AF4-CE3BC5C80376}" srcId="{2EE7E0C8-F6AD-485B-838F-CCBB669EBD4C}" destId="{A457BEBE-3714-4482-A4F9-02D09D775765}" srcOrd="5" destOrd="0" parTransId="{B5DE9B3A-E7B8-49D0-827F-44FE1FCBE79D}" sibTransId="{25E01EB8-3671-45E9-8BC9-79D8F4680BA8}"/>
    <dgm:cxn modelId="{60F88BDE-7374-498A-B2FB-A090454C217C}" type="presOf" srcId="{E21CEABA-5A8F-4549-A9A9-636379C5D892}" destId="{671AB09A-D4B0-4D3F-8FB6-DB8ACEAEA8ED}" srcOrd="0" destOrd="0" presId="urn:microsoft.com/office/officeart/2018/2/layout/IconVerticalSolidList"/>
    <dgm:cxn modelId="{7ADF33E5-5119-4C08-AF0D-23FF2DC27E30}" srcId="{2EE7E0C8-F6AD-485B-838F-CCBB669EBD4C}" destId="{AC460EEA-3037-4463-BE9A-E5193B29EAE1}" srcOrd="3" destOrd="0" parTransId="{6A43510B-3EC1-4E63-B9DB-6524E8BB8529}" sibTransId="{1438EBEB-9099-4554-8F82-3467E778F938}"/>
    <dgm:cxn modelId="{780685A1-E94A-4F0D-AD03-76C41D97CF9B}" type="presParOf" srcId="{38B4E877-75B1-4639-8B18-13B099B62F6D}" destId="{72A3F5D9-4F1B-41DC-A87F-3623B06BF881}" srcOrd="0" destOrd="0" presId="urn:microsoft.com/office/officeart/2018/2/layout/IconVerticalSolidList"/>
    <dgm:cxn modelId="{6D036ED4-9385-46F1-AE98-1D42C8BF99CC}" type="presParOf" srcId="{72A3F5D9-4F1B-41DC-A87F-3623B06BF881}" destId="{2993125C-28C1-43E8-8795-948FD9347160}" srcOrd="0" destOrd="0" presId="urn:microsoft.com/office/officeart/2018/2/layout/IconVerticalSolidList"/>
    <dgm:cxn modelId="{F0B3D4A3-7917-4B47-9965-6E70457A2F33}" type="presParOf" srcId="{72A3F5D9-4F1B-41DC-A87F-3623B06BF881}" destId="{8EA76E90-A10F-47BD-B9B7-E5681B15CC8E}" srcOrd="1" destOrd="0" presId="urn:microsoft.com/office/officeart/2018/2/layout/IconVerticalSolidList"/>
    <dgm:cxn modelId="{53482105-FAEA-4BB4-8C95-AF977A67574C}" type="presParOf" srcId="{72A3F5D9-4F1B-41DC-A87F-3623B06BF881}" destId="{0BBFD724-58BD-44CB-9EB6-0D9D38322B27}" srcOrd="2" destOrd="0" presId="urn:microsoft.com/office/officeart/2018/2/layout/IconVerticalSolidList"/>
    <dgm:cxn modelId="{D5978FFC-979A-459D-8292-C71284EAEB33}" type="presParOf" srcId="{72A3F5D9-4F1B-41DC-A87F-3623B06BF881}" destId="{671AB09A-D4B0-4D3F-8FB6-DB8ACEAEA8ED}" srcOrd="3" destOrd="0" presId="urn:microsoft.com/office/officeart/2018/2/layout/IconVerticalSolidList"/>
    <dgm:cxn modelId="{6E60BDFC-21E3-46BD-9DB0-2ADEDAEDFA2D}" type="presParOf" srcId="{38B4E877-75B1-4639-8B18-13B099B62F6D}" destId="{CD3B6634-DA86-4C47-A40C-9434F248146A}" srcOrd="1" destOrd="0" presId="urn:microsoft.com/office/officeart/2018/2/layout/IconVerticalSolidList"/>
    <dgm:cxn modelId="{09C94D2A-03E7-4FF3-AADF-F72D676A22B2}" type="presParOf" srcId="{38B4E877-75B1-4639-8B18-13B099B62F6D}" destId="{B8B0B021-C6B4-4339-99AD-2950CAA45BC6}" srcOrd="2" destOrd="0" presId="urn:microsoft.com/office/officeart/2018/2/layout/IconVerticalSolidList"/>
    <dgm:cxn modelId="{92385B16-0469-425C-88B2-E6D8F1748C1F}" type="presParOf" srcId="{B8B0B021-C6B4-4339-99AD-2950CAA45BC6}" destId="{B79ADBDA-D85A-4626-94BF-494CAAC5D7BF}" srcOrd="0" destOrd="0" presId="urn:microsoft.com/office/officeart/2018/2/layout/IconVerticalSolidList"/>
    <dgm:cxn modelId="{E692A782-A78D-4344-8418-2874BFD1E2E6}" type="presParOf" srcId="{B8B0B021-C6B4-4339-99AD-2950CAA45BC6}" destId="{0C1415E7-77A9-45FB-9898-C133FCA4BC3F}" srcOrd="1" destOrd="0" presId="urn:microsoft.com/office/officeart/2018/2/layout/IconVerticalSolidList"/>
    <dgm:cxn modelId="{A6D31900-ECC1-4307-9FD2-6AEA5FEC0187}" type="presParOf" srcId="{B8B0B021-C6B4-4339-99AD-2950CAA45BC6}" destId="{8A0DD978-2B1B-4637-9C53-9EA75D81EF84}" srcOrd="2" destOrd="0" presId="urn:microsoft.com/office/officeart/2018/2/layout/IconVerticalSolidList"/>
    <dgm:cxn modelId="{B331EF59-F3A8-4ED9-96AB-F9BB27A0DC19}" type="presParOf" srcId="{B8B0B021-C6B4-4339-99AD-2950CAA45BC6}" destId="{106650F7-B5B2-4997-9A99-93391A37353A}" srcOrd="3" destOrd="0" presId="urn:microsoft.com/office/officeart/2018/2/layout/IconVerticalSolidList"/>
    <dgm:cxn modelId="{B258A5E5-09EB-4301-AB1B-C916E0CB928C}" type="presParOf" srcId="{38B4E877-75B1-4639-8B18-13B099B62F6D}" destId="{6E2DB93D-44DE-4BEE-99B5-614D5B96DA85}" srcOrd="3" destOrd="0" presId="urn:microsoft.com/office/officeart/2018/2/layout/IconVerticalSolidList"/>
    <dgm:cxn modelId="{5C9A25D3-1A85-4174-B41E-1398603D70A5}" type="presParOf" srcId="{38B4E877-75B1-4639-8B18-13B099B62F6D}" destId="{056CD3BF-4950-4343-9804-35AFDC019F51}" srcOrd="4" destOrd="0" presId="urn:microsoft.com/office/officeart/2018/2/layout/IconVerticalSolidList"/>
    <dgm:cxn modelId="{F9E58645-9EB7-4131-BE79-34D6F90B4197}" type="presParOf" srcId="{056CD3BF-4950-4343-9804-35AFDC019F51}" destId="{7CD066A7-552B-462C-9851-C7ABDA95ECD4}" srcOrd="0" destOrd="0" presId="urn:microsoft.com/office/officeart/2018/2/layout/IconVerticalSolidList"/>
    <dgm:cxn modelId="{9ED713AC-D81F-4355-8245-E19F91336FA2}" type="presParOf" srcId="{056CD3BF-4950-4343-9804-35AFDC019F51}" destId="{53B9A891-FAA4-4534-9437-8337DF7BF562}" srcOrd="1" destOrd="0" presId="urn:microsoft.com/office/officeart/2018/2/layout/IconVerticalSolidList"/>
    <dgm:cxn modelId="{C0D5E0B9-608C-45C7-A294-56C3CBC231AD}" type="presParOf" srcId="{056CD3BF-4950-4343-9804-35AFDC019F51}" destId="{7A76F486-6AC4-4A91-99FA-0BBD43F4856B}" srcOrd="2" destOrd="0" presId="urn:microsoft.com/office/officeart/2018/2/layout/IconVerticalSolidList"/>
    <dgm:cxn modelId="{2571BBD0-ADF5-4249-9D5D-33AF4090A875}" type="presParOf" srcId="{056CD3BF-4950-4343-9804-35AFDC019F51}" destId="{8CF20DB5-7B23-4075-9D88-E2CD7BD9F0E2}" srcOrd="3" destOrd="0" presId="urn:microsoft.com/office/officeart/2018/2/layout/IconVerticalSolidList"/>
    <dgm:cxn modelId="{39400F57-6E06-41E0-B9B2-E7F44668C6AB}" type="presParOf" srcId="{38B4E877-75B1-4639-8B18-13B099B62F6D}" destId="{15F583D1-4455-4F9B-9827-A3FF964A4133}" srcOrd="5" destOrd="0" presId="urn:microsoft.com/office/officeart/2018/2/layout/IconVerticalSolidList"/>
    <dgm:cxn modelId="{F91FDA78-93CD-4EF9-B8F2-CFE55A7733A1}" type="presParOf" srcId="{38B4E877-75B1-4639-8B18-13B099B62F6D}" destId="{8DA6D71C-F47B-4E91-B511-3706F518BF99}" srcOrd="6" destOrd="0" presId="urn:microsoft.com/office/officeart/2018/2/layout/IconVerticalSolidList"/>
    <dgm:cxn modelId="{6B58200D-5DA4-40DB-8E5E-FB4D0DE16593}" type="presParOf" srcId="{8DA6D71C-F47B-4E91-B511-3706F518BF99}" destId="{1CC1DD04-07E7-4B62-BC84-77E413CF1186}" srcOrd="0" destOrd="0" presId="urn:microsoft.com/office/officeart/2018/2/layout/IconVerticalSolidList"/>
    <dgm:cxn modelId="{E8AACBD2-BE31-4574-8D4E-616D36565705}" type="presParOf" srcId="{8DA6D71C-F47B-4E91-B511-3706F518BF99}" destId="{2773FDCF-98F8-48B9-A4FB-3066E0294384}" srcOrd="1" destOrd="0" presId="urn:microsoft.com/office/officeart/2018/2/layout/IconVerticalSolidList"/>
    <dgm:cxn modelId="{BEF4C755-82C0-4D8A-AEE0-83D6D46784C3}" type="presParOf" srcId="{8DA6D71C-F47B-4E91-B511-3706F518BF99}" destId="{1BD4327E-8568-4CB7-80A9-B3FE623F14D5}" srcOrd="2" destOrd="0" presId="urn:microsoft.com/office/officeart/2018/2/layout/IconVerticalSolidList"/>
    <dgm:cxn modelId="{DD29D964-760D-41E4-BA8D-3F639EE2F278}" type="presParOf" srcId="{8DA6D71C-F47B-4E91-B511-3706F518BF99}" destId="{EA527EBE-2467-4989-A84B-686BAAF3DC3B}" srcOrd="3" destOrd="0" presId="urn:microsoft.com/office/officeart/2018/2/layout/IconVerticalSolidList"/>
    <dgm:cxn modelId="{B07E10DC-4249-4A45-B52F-B0D3E28271FD}" type="presParOf" srcId="{38B4E877-75B1-4639-8B18-13B099B62F6D}" destId="{84882BB3-8468-4A66-B2AB-E96263E60730}" srcOrd="7" destOrd="0" presId="urn:microsoft.com/office/officeart/2018/2/layout/IconVerticalSolidList"/>
    <dgm:cxn modelId="{F97596EC-A048-4499-93E6-3560AAC218F9}" type="presParOf" srcId="{38B4E877-75B1-4639-8B18-13B099B62F6D}" destId="{442B54F0-AF49-49C2-95DB-DF81BAA84C0C}" srcOrd="8" destOrd="0" presId="urn:microsoft.com/office/officeart/2018/2/layout/IconVerticalSolidList"/>
    <dgm:cxn modelId="{7528CC0B-2344-42EF-BC91-1F0179B1BD6C}" type="presParOf" srcId="{442B54F0-AF49-49C2-95DB-DF81BAA84C0C}" destId="{376F3C25-3D66-46F3-819A-A9497C86B441}" srcOrd="0" destOrd="0" presId="urn:microsoft.com/office/officeart/2018/2/layout/IconVerticalSolidList"/>
    <dgm:cxn modelId="{5F84C3E9-913A-40F5-A040-4122FFCB0163}" type="presParOf" srcId="{442B54F0-AF49-49C2-95DB-DF81BAA84C0C}" destId="{D64EE79E-C028-47CB-AAFE-525226A2DA08}" srcOrd="1" destOrd="0" presId="urn:microsoft.com/office/officeart/2018/2/layout/IconVerticalSolidList"/>
    <dgm:cxn modelId="{35F332AF-D68C-4EDC-8EAA-C3A242F4A265}" type="presParOf" srcId="{442B54F0-AF49-49C2-95DB-DF81BAA84C0C}" destId="{B1BCB37C-BEBE-4414-B236-D6CB0CA45C8D}" srcOrd="2" destOrd="0" presId="urn:microsoft.com/office/officeart/2018/2/layout/IconVerticalSolidList"/>
    <dgm:cxn modelId="{CDD37EF3-A2ED-45AD-9D92-FC91240F416A}" type="presParOf" srcId="{442B54F0-AF49-49C2-95DB-DF81BAA84C0C}" destId="{0BB2BBA9-C2F3-4070-85B2-EFCFFF12B2AB}" srcOrd="3" destOrd="0" presId="urn:microsoft.com/office/officeart/2018/2/layout/IconVerticalSolidList"/>
    <dgm:cxn modelId="{8EC0AF04-B97F-4731-9905-996C891C3A54}" type="presParOf" srcId="{38B4E877-75B1-4639-8B18-13B099B62F6D}" destId="{06E2B7CC-1343-49D0-84E3-B77075BE15FD}" srcOrd="9" destOrd="0" presId="urn:microsoft.com/office/officeart/2018/2/layout/IconVerticalSolidList"/>
    <dgm:cxn modelId="{20175334-B6AA-4A9C-B4D6-ECB9E7AD1413}" type="presParOf" srcId="{38B4E877-75B1-4639-8B18-13B099B62F6D}" destId="{F8DBABC0-293F-4F4C-AE7B-22BAC875DA9D}" srcOrd="10" destOrd="0" presId="urn:microsoft.com/office/officeart/2018/2/layout/IconVerticalSolidList"/>
    <dgm:cxn modelId="{9308C2F5-BB2A-4911-B714-3702BDF00E40}" type="presParOf" srcId="{F8DBABC0-293F-4F4C-AE7B-22BAC875DA9D}" destId="{68C09D0C-B59D-4C5C-BCC8-4DE649B323A8}" srcOrd="0" destOrd="0" presId="urn:microsoft.com/office/officeart/2018/2/layout/IconVerticalSolidList"/>
    <dgm:cxn modelId="{D622DB4F-90E9-4A3C-A3C6-0B4A448104DD}" type="presParOf" srcId="{F8DBABC0-293F-4F4C-AE7B-22BAC875DA9D}" destId="{150A955C-5CC7-4C25-A9F6-383911DEB8E5}" srcOrd="1" destOrd="0" presId="urn:microsoft.com/office/officeart/2018/2/layout/IconVerticalSolidList"/>
    <dgm:cxn modelId="{ACAF4FB4-4A92-4DAA-8435-FCBFEE039083}" type="presParOf" srcId="{F8DBABC0-293F-4F4C-AE7B-22BAC875DA9D}" destId="{D573F8C0-3C09-49C3-A3F7-031E8A8A3FE4}" srcOrd="2" destOrd="0" presId="urn:microsoft.com/office/officeart/2018/2/layout/IconVerticalSolidList"/>
    <dgm:cxn modelId="{130B2419-1B6A-4FB8-BE92-7CB5BC0B03DF}" type="presParOf" srcId="{F8DBABC0-293F-4F4C-AE7B-22BAC875DA9D}" destId="{28B5621D-20D5-43AB-B881-9AAE7DA9529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484298-20D5-46B7-9C12-17F9737D0D87}">
      <dsp:nvSpPr>
        <dsp:cNvPr id="0" name=""/>
        <dsp:cNvSpPr/>
      </dsp:nvSpPr>
      <dsp:spPr>
        <a:xfrm>
          <a:off x="0" y="624740"/>
          <a:ext cx="6666833" cy="202878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Define terms used in communication </a:t>
          </a:r>
          <a:endParaRPr lang="en-US" sz="5100" kern="1200"/>
        </a:p>
      </dsp:txBody>
      <dsp:txXfrm>
        <a:off x="99037" y="723777"/>
        <a:ext cx="6468759" cy="1830706"/>
      </dsp:txXfrm>
    </dsp:sp>
    <dsp:sp modelId="{38477D19-7613-4AC0-825C-D52A6B1931F0}">
      <dsp:nvSpPr>
        <dsp:cNvPr id="0" name=""/>
        <dsp:cNvSpPr/>
      </dsp:nvSpPr>
      <dsp:spPr>
        <a:xfrm>
          <a:off x="0" y="2800400"/>
          <a:ext cx="6666833" cy="202878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l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Activities to establish communication skills </a:t>
          </a:r>
          <a:endParaRPr lang="en-US" sz="5100" kern="1200"/>
        </a:p>
      </dsp:txBody>
      <dsp:txXfrm>
        <a:off x="99037" y="2899437"/>
        <a:ext cx="6468759" cy="18307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99423E-E784-42B8-AC94-DEBED2ADA61F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AFE83C-E2A2-4407-A262-3B71CD5712F3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1C811C-2E5D-4551-A3E7-610A621BC273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They are abilities that enable you to understand and be understood</a:t>
          </a:r>
          <a:endParaRPr lang="en-US" sz="2500" kern="1200"/>
        </a:p>
      </dsp:txBody>
      <dsp:txXfrm>
        <a:off x="1435590" y="531"/>
        <a:ext cx="9080009" cy="1242935"/>
      </dsp:txXfrm>
    </dsp:sp>
    <dsp:sp modelId="{5250145F-BA4A-45DA-96E1-C3D66CCB9FFE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64A137-D163-446D-9FDE-C385DA370256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B33CC4-D514-4485-95FF-233C584DA30B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Ability to convey, share or receive information clearly and as intended</a:t>
          </a:r>
          <a:endParaRPr lang="en-US" sz="2500" kern="1200"/>
        </a:p>
      </dsp:txBody>
      <dsp:txXfrm>
        <a:off x="1435590" y="1554201"/>
        <a:ext cx="9080009" cy="1242935"/>
      </dsp:txXfrm>
    </dsp:sp>
    <dsp:sp modelId="{AD9BB189-FACD-4725-82A0-0F94BD05F5A8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55604E-284C-45A2-9687-4620AB6720B3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42B40A-EE99-422F-B5CE-A85A2757B8DA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These can be feelings, ideas or instructions</a:t>
          </a:r>
          <a:endParaRPr lang="en-US" sz="2500" kern="1200"/>
        </a:p>
      </dsp:txBody>
      <dsp:txXfrm>
        <a:off x="1435590" y="3107870"/>
        <a:ext cx="9080009" cy="12429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63C493-5EED-4875-A6F3-68B63036DA85}">
      <dsp:nvSpPr>
        <dsp:cNvPr id="0" name=""/>
        <dsp:cNvSpPr/>
      </dsp:nvSpPr>
      <dsp:spPr>
        <a:xfrm>
          <a:off x="0" y="4493"/>
          <a:ext cx="7183644" cy="9571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C8A6A2-AFDE-44FC-BBB6-6B7EB954ED1B}">
      <dsp:nvSpPr>
        <dsp:cNvPr id="0" name=""/>
        <dsp:cNvSpPr/>
      </dsp:nvSpPr>
      <dsp:spPr>
        <a:xfrm>
          <a:off x="289537" y="219851"/>
          <a:ext cx="526431" cy="5264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186798-ABFF-46EE-B645-91F092F853B6}">
      <dsp:nvSpPr>
        <dsp:cNvPr id="0" name=""/>
        <dsp:cNvSpPr/>
      </dsp:nvSpPr>
      <dsp:spPr>
        <a:xfrm>
          <a:off x="1105505" y="4493"/>
          <a:ext cx="6078138" cy="957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298" tIns="101298" rIns="101298" bIns="10129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The ability to express ideas clearly and concisely through spoken language </a:t>
          </a:r>
          <a:endParaRPr lang="en-US" sz="1900" kern="1200" dirty="0"/>
        </a:p>
      </dsp:txBody>
      <dsp:txXfrm>
        <a:off x="1105505" y="4493"/>
        <a:ext cx="6078138" cy="957147"/>
      </dsp:txXfrm>
    </dsp:sp>
    <dsp:sp modelId="{DB545E4E-96F7-4E37-A4FB-8C03F2C256BE}">
      <dsp:nvSpPr>
        <dsp:cNvPr id="0" name=""/>
        <dsp:cNvSpPr/>
      </dsp:nvSpPr>
      <dsp:spPr>
        <a:xfrm>
          <a:off x="0" y="1200927"/>
          <a:ext cx="7183644" cy="9571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87C738-2D59-448C-AB90-B29549207B50}">
      <dsp:nvSpPr>
        <dsp:cNvPr id="0" name=""/>
        <dsp:cNvSpPr/>
      </dsp:nvSpPr>
      <dsp:spPr>
        <a:xfrm>
          <a:off x="289537" y="1416285"/>
          <a:ext cx="526431" cy="5264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C2668A-071C-41D9-9CDD-7CCE1666B3BA}">
      <dsp:nvSpPr>
        <dsp:cNvPr id="0" name=""/>
        <dsp:cNvSpPr/>
      </dsp:nvSpPr>
      <dsp:spPr>
        <a:xfrm>
          <a:off x="1105505" y="1200927"/>
          <a:ext cx="6078138" cy="957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298" tIns="101298" rIns="101298" bIns="10129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Can include the exchange of thoughts, feelings and ideas using spoken words</a:t>
          </a:r>
          <a:endParaRPr lang="en-US" sz="1900" kern="1200" dirty="0"/>
        </a:p>
      </dsp:txBody>
      <dsp:txXfrm>
        <a:off x="1105505" y="1200927"/>
        <a:ext cx="6078138" cy="957147"/>
      </dsp:txXfrm>
    </dsp:sp>
    <dsp:sp modelId="{048F9559-7A7D-4033-9D4E-B36FB820611F}">
      <dsp:nvSpPr>
        <dsp:cNvPr id="0" name=""/>
        <dsp:cNvSpPr/>
      </dsp:nvSpPr>
      <dsp:spPr>
        <a:xfrm>
          <a:off x="0" y="2397361"/>
          <a:ext cx="7183644" cy="9571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220F7B-4BF7-4153-BA9E-FF5BA879C62F}">
      <dsp:nvSpPr>
        <dsp:cNvPr id="0" name=""/>
        <dsp:cNvSpPr/>
      </dsp:nvSpPr>
      <dsp:spPr>
        <a:xfrm>
          <a:off x="289537" y="2612719"/>
          <a:ext cx="526431" cy="5264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96433A-DF88-44A1-8DA6-EF0D12C4E453}">
      <dsp:nvSpPr>
        <dsp:cNvPr id="0" name=""/>
        <dsp:cNvSpPr/>
      </dsp:nvSpPr>
      <dsp:spPr>
        <a:xfrm>
          <a:off x="1105505" y="2397361"/>
          <a:ext cx="6078138" cy="957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298" tIns="101298" rIns="101298" bIns="10129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It can provide context to a situation</a:t>
          </a:r>
          <a:endParaRPr lang="en-US" sz="1900" kern="1200"/>
        </a:p>
      </dsp:txBody>
      <dsp:txXfrm>
        <a:off x="1105505" y="2397361"/>
        <a:ext cx="6078138" cy="957147"/>
      </dsp:txXfrm>
    </dsp:sp>
    <dsp:sp modelId="{1F524FA5-2DA0-4EEC-862B-11C56B9653D1}">
      <dsp:nvSpPr>
        <dsp:cNvPr id="0" name=""/>
        <dsp:cNvSpPr/>
      </dsp:nvSpPr>
      <dsp:spPr>
        <a:xfrm>
          <a:off x="0" y="3593795"/>
          <a:ext cx="7183644" cy="9571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BE70BE-81E5-43F2-A985-39F36BD24FE5}">
      <dsp:nvSpPr>
        <dsp:cNvPr id="0" name=""/>
        <dsp:cNvSpPr/>
      </dsp:nvSpPr>
      <dsp:spPr>
        <a:xfrm>
          <a:off x="289537" y="3809154"/>
          <a:ext cx="526431" cy="5264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65E292-A47B-420A-9BD3-B25413409A85}">
      <dsp:nvSpPr>
        <dsp:cNvPr id="0" name=""/>
        <dsp:cNvSpPr/>
      </dsp:nvSpPr>
      <dsp:spPr>
        <a:xfrm>
          <a:off x="1105505" y="3593795"/>
          <a:ext cx="6078138" cy="957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298" tIns="101298" rIns="101298" bIns="10129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Clarity on the exchange of information through tone, pitch, emphasis </a:t>
          </a:r>
          <a:endParaRPr lang="en-US" sz="1900" kern="1200"/>
        </a:p>
      </dsp:txBody>
      <dsp:txXfrm>
        <a:off x="1105505" y="3593795"/>
        <a:ext cx="6078138" cy="957147"/>
      </dsp:txXfrm>
    </dsp:sp>
    <dsp:sp modelId="{144F9875-FA41-45C6-9656-DA73D5EA80F4}">
      <dsp:nvSpPr>
        <dsp:cNvPr id="0" name=""/>
        <dsp:cNvSpPr/>
      </dsp:nvSpPr>
      <dsp:spPr>
        <a:xfrm>
          <a:off x="0" y="4790230"/>
          <a:ext cx="7183644" cy="95714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145363-2B19-4182-8210-F20A0DDDAFBF}">
      <dsp:nvSpPr>
        <dsp:cNvPr id="0" name=""/>
        <dsp:cNvSpPr/>
      </dsp:nvSpPr>
      <dsp:spPr>
        <a:xfrm>
          <a:off x="289537" y="5005588"/>
          <a:ext cx="526431" cy="52643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379503-495C-4294-AECA-1DA3E32A81E9}">
      <dsp:nvSpPr>
        <dsp:cNvPr id="0" name=""/>
        <dsp:cNvSpPr/>
      </dsp:nvSpPr>
      <dsp:spPr>
        <a:xfrm>
          <a:off x="1105505" y="4790230"/>
          <a:ext cx="6078138" cy="95714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298" tIns="101298" rIns="101298" bIns="101298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Aid in building personal and professional relationships with those around us</a:t>
          </a:r>
          <a:endParaRPr lang="en-US" sz="1900" kern="1200"/>
        </a:p>
      </dsp:txBody>
      <dsp:txXfrm>
        <a:off x="1105505" y="4790230"/>
        <a:ext cx="6078138" cy="95714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90A4E2A-A2FA-4F24-A0D6-7AF0C9E76ED7}">
      <dsp:nvSpPr>
        <dsp:cNvPr id="0" name=""/>
        <dsp:cNvSpPr/>
      </dsp:nvSpPr>
      <dsp:spPr>
        <a:xfrm>
          <a:off x="0" y="32989"/>
          <a:ext cx="6666833" cy="264069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The ability to communicate and articulate your ideas, thoughts and information clearly through spoken words</a:t>
          </a:r>
          <a:endParaRPr lang="en-US" sz="3700" kern="1200" dirty="0"/>
        </a:p>
      </dsp:txBody>
      <dsp:txXfrm>
        <a:off x="128908" y="161897"/>
        <a:ext cx="6409017" cy="2382874"/>
      </dsp:txXfrm>
    </dsp:sp>
    <dsp:sp modelId="{315FB5EF-C257-4966-ACEA-1F5D659D83C3}">
      <dsp:nvSpPr>
        <dsp:cNvPr id="0" name=""/>
        <dsp:cNvSpPr/>
      </dsp:nvSpPr>
      <dsp:spPr>
        <a:xfrm>
          <a:off x="0" y="2780239"/>
          <a:ext cx="6666833" cy="264069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Requires clarity, conciseness and adaption (to the audience)</a:t>
          </a:r>
          <a:endParaRPr lang="en-US" sz="3700" kern="1200"/>
        </a:p>
      </dsp:txBody>
      <dsp:txXfrm>
        <a:off x="128908" y="2909147"/>
        <a:ext cx="6409017" cy="238287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32FA5C-744C-4C7C-A485-C3C7C3B986AB}">
      <dsp:nvSpPr>
        <dsp:cNvPr id="0" name=""/>
        <dsp:cNvSpPr/>
      </dsp:nvSpPr>
      <dsp:spPr>
        <a:xfrm>
          <a:off x="0" y="322703"/>
          <a:ext cx="7639664" cy="139851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Is the process of sending or receiving information without using words</a:t>
          </a:r>
          <a:endParaRPr lang="en-US" sz="2500" kern="1200" dirty="0"/>
        </a:p>
      </dsp:txBody>
      <dsp:txXfrm>
        <a:off x="68270" y="390973"/>
        <a:ext cx="7503124" cy="1261975"/>
      </dsp:txXfrm>
    </dsp:sp>
    <dsp:sp modelId="{82D6A520-6C9F-4139-AE3E-3600F9636EE3}">
      <dsp:nvSpPr>
        <dsp:cNvPr id="0" name=""/>
        <dsp:cNvSpPr/>
      </dsp:nvSpPr>
      <dsp:spPr>
        <a:xfrm>
          <a:off x="0" y="1793219"/>
          <a:ext cx="7639664" cy="1398515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An example of nonverbal communication is body language</a:t>
          </a:r>
          <a:endParaRPr lang="en-US" sz="2500" kern="1200"/>
        </a:p>
      </dsp:txBody>
      <dsp:txXfrm>
        <a:off x="68270" y="1861489"/>
        <a:ext cx="7503124" cy="1261975"/>
      </dsp:txXfrm>
    </dsp:sp>
    <dsp:sp modelId="{19E4D557-167E-4FA5-BBA6-CB82B997003A}">
      <dsp:nvSpPr>
        <dsp:cNvPr id="0" name=""/>
        <dsp:cNvSpPr/>
      </dsp:nvSpPr>
      <dsp:spPr>
        <a:xfrm>
          <a:off x="0" y="3263734"/>
          <a:ext cx="7639664" cy="1398515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-It is argued that nonverbal is split into a 7/55/38 ratio. 7% verbal, 38% tone of voice, 55% body language and facial expressions.  (Park &amp; Park, </a:t>
          </a:r>
          <a:r>
            <a:rPr lang="en-GB" sz="2500" kern="1200"/>
            <a:t>2018)</a:t>
          </a:r>
          <a:endParaRPr lang="en-US" sz="2500" kern="1200" dirty="0"/>
        </a:p>
      </dsp:txBody>
      <dsp:txXfrm>
        <a:off x="68270" y="3332004"/>
        <a:ext cx="7503124" cy="126197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93125C-28C1-43E8-8795-948FD9347160}">
      <dsp:nvSpPr>
        <dsp:cNvPr id="0" name=""/>
        <dsp:cNvSpPr/>
      </dsp:nvSpPr>
      <dsp:spPr>
        <a:xfrm>
          <a:off x="0" y="1600"/>
          <a:ext cx="7869836" cy="68216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A76E90-A10F-47BD-B9B7-E5681B15CC8E}">
      <dsp:nvSpPr>
        <dsp:cNvPr id="0" name=""/>
        <dsp:cNvSpPr/>
      </dsp:nvSpPr>
      <dsp:spPr>
        <a:xfrm>
          <a:off x="206354" y="155087"/>
          <a:ext cx="375189" cy="37518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1AB09A-D4B0-4D3F-8FB6-DB8ACEAEA8ED}">
      <dsp:nvSpPr>
        <dsp:cNvPr id="0" name=""/>
        <dsp:cNvSpPr/>
      </dsp:nvSpPr>
      <dsp:spPr>
        <a:xfrm>
          <a:off x="787898" y="1600"/>
          <a:ext cx="7081937" cy="6821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196" tIns="72196" rIns="72196" bIns="7219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Complementary skill to verbal communication</a:t>
          </a:r>
          <a:endParaRPr lang="en-US" sz="1900" kern="1200"/>
        </a:p>
      </dsp:txBody>
      <dsp:txXfrm>
        <a:off x="787898" y="1600"/>
        <a:ext cx="7081937" cy="682163"/>
      </dsp:txXfrm>
    </dsp:sp>
    <dsp:sp modelId="{B79ADBDA-D85A-4626-94BF-494CAAC5D7BF}">
      <dsp:nvSpPr>
        <dsp:cNvPr id="0" name=""/>
        <dsp:cNvSpPr/>
      </dsp:nvSpPr>
      <dsp:spPr>
        <a:xfrm>
          <a:off x="0" y="854305"/>
          <a:ext cx="7869836" cy="68216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1415E7-77A9-45FB-9898-C133FCA4BC3F}">
      <dsp:nvSpPr>
        <dsp:cNvPr id="0" name=""/>
        <dsp:cNvSpPr/>
      </dsp:nvSpPr>
      <dsp:spPr>
        <a:xfrm>
          <a:off x="206354" y="1007792"/>
          <a:ext cx="375189" cy="37518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6650F7-B5B2-4997-9A99-93391A37353A}">
      <dsp:nvSpPr>
        <dsp:cNvPr id="0" name=""/>
        <dsp:cNvSpPr/>
      </dsp:nvSpPr>
      <dsp:spPr>
        <a:xfrm>
          <a:off x="787898" y="854305"/>
          <a:ext cx="7081937" cy="6821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196" tIns="72196" rIns="72196" bIns="7219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It is a deliberate practice where you focus your full attention on a speaker</a:t>
          </a:r>
          <a:endParaRPr lang="en-US" sz="1900" kern="1200" dirty="0"/>
        </a:p>
      </dsp:txBody>
      <dsp:txXfrm>
        <a:off x="787898" y="854305"/>
        <a:ext cx="7081937" cy="682163"/>
      </dsp:txXfrm>
    </dsp:sp>
    <dsp:sp modelId="{7CD066A7-552B-462C-9851-C7ABDA95ECD4}">
      <dsp:nvSpPr>
        <dsp:cNvPr id="0" name=""/>
        <dsp:cNvSpPr/>
      </dsp:nvSpPr>
      <dsp:spPr>
        <a:xfrm>
          <a:off x="0" y="1707009"/>
          <a:ext cx="7869836" cy="68216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B9A891-FAA4-4534-9437-8337DF7BF562}">
      <dsp:nvSpPr>
        <dsp:cNvPr id="0" name=""/>
        <dsp:cNvSpPr/>
      </dsp:nvSpPr>
      <dsp:spPr>
        <a:xfrm>
          <a:off x="206354" y="1860496"/>
          <a:ext cx="375189" cy="37518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F20DB5-7B23-4075-9D88-E2CD7BD9F0E2}">
      <dsp:nvSpPr>
        <dsp:cNvPr id="0" name=""/>
        <dsp:cNvSpPr/>
      </dsp:nvSpPr>
      <dsp:spPr>
        <a:xfrm>
          <a:off x="787898" y="1707009"/>
          <a:ext cx="7081937" cy="6821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196" tIns="72196" rIns="72196" bIns="7219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It involves fully concentrating on what is being said both verbally and nonverbal cues</a:t>
          </a:r>
          <a:endParaRPr lang="en-US" sz="1900" kern="1200"/>
        </a:p>
      </dsp:txBody>
      <dsp:txXfrm>
        <a:off x="787898" y="1707009"/>
        <a:ext cx="7081937" cy="682163"/>
      </dsp:txXfrm>
    </dsp:sp>
    <dsp:sp modelId="{1CC1DD04-07E7-4B62-BC84-77E413CF1186}">
      <dsp:nvSpPr>
        <dsp:cNvPr id="0" name=""/>
        <dsp:cNvSpPr/>
      </dsp:nvSpPr>
      <dsp:spPr>
        <a:xfrm>
          <a:off x="0" y="2559713"/>
          <a:ext cx="7869836" cy="68216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73FDCF-98F8-48B9-A4FB-3066E0294384}">
      <dsp:nvSpPr>
        <dsp:cNvPr id="0" name=""/>
        <dsp:cNvSpPr/>
      </dsp:nvSpPr>
      <dsp:spPr>
        <a:xfrm>
          <a:off x="206354" y="2713200"/>
          <a:ext cx="375189" cy="37518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527EBE-2467-4989-A84B-686BAAF3DC3B}">
      <dsp:nvSpPr>
        <dsp:cNvPr id="0" name=""/>
        <dsp:cNvSpPr/>
      </dsp:nvSpPr>
      <dsp:spPr>
        <a:xfrm>
          <a:off x="787898" y="2559713"/>
          <a:ext cx="7081937" cy="6821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196" tIns="72196" rIns="72196" bIns="7219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To understand their message, thoughts, and feelings without judgement, interruption or distraction.</a:t>
          </a:r>
          <a:endParaRPr lang="en-US" sz="1900" kern="1200" dirty="0"/>
        </a:p>
      </dsp:txBody>
      <dsp:txXfrm>
        <a:off x="787898" y="2559713"/>
        <a:ext cx="7081937" cy="682163"/>
      </dsp:txXfrm>
    </dsp:sp>
    <dsp:sp modelId="{376F3C25-3D66-46F3-819A-A9497C86B441}">
      <dsp:nvSpPr>
        <dsp:cNvPr id="0" name=""/>
        <dsp:cNvSpPr/>
      </dsp:nvSpPr>
      <dsp:spPr>
        <a:xfrm>
          <a:off x="0" y="3412418"/>
          <a:ext cx="7869836" cy="68216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4EE79E-C028-47CB-AAFE-525226A2DA08}">
      <dsp:nvSpPr>
        <dsp:cNvPr id="0" name=""/>
        <dsp:cNvSpPr/>
      </dsp:nvSpPr>
      <dsp:spPr>
        <a:xfrm>
          <a:off x="206354" y="3565905"/>
          <a:ext cx="375189" cy="37518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B2BBA9-C2F3-4070-85B2-EFCFFF12B2AB}">
      <dsp:nvSpPr>
        <dsp:cNvPr id="0" name=""/>
        <dsp:cNvSpPr/>
      </dsp:nvSpPr>
      <dsp:spPr>
        <a:xfrm>
          <a:off x="787898" y="3412418"/>
          <a:ext cx="7081937" cy="6821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196" tIns="72196" rIns="72196" bIns="7219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It involves relaying information back to clarify understanding and or providing feedback to evidence you have understood.</a:t>
          </a:r>
          <a:endParaRPr lang="en-US" sz="1900" kern="1200"/>
        </a:p>
      </dsp:txBody>
      <dsp:txXfrm>
        <a:off x="787898" y="3412418"/>
        <a:ext cx="7081937" cy="682163"/>
      </dsp:txXfrm>
    </dsp:sp>
    <dsp:sp modelId="{68C09D0C-B59D-4C5C-BCC8-4DE649B323A8}">
      <dsp:nvSpPr>
        <dsp:cNvPr id="0" name=""/>
        <dsp:cNvSpPr/>
      </dsp:nvSpPr>
      <dsp:spPr>
        <a:xfrm>
          <a:off x="0" y="4265122"/>
          <a:ext cx="7869836" cy="68216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0A955C-5CC7-4C25-A9F6-383911DEB8E5}">
      <dsp:nvSpPr>
        <dsp:cNvPr id="0" name=""/>
        <dsp:cNvSpPr/>
      </dsp:nvSpPr>
      <dsp:spPr>
        <a:xfrm>
          <a:off x="206354" y="4418609"/>
          <a:ext cx="375189" cy="37518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B5621D-20D5-43AB-B881-9AAE7DA9529D}">
      <dsp:nvSpPr>
        <dsp:cNvPr id="0" name=""/>
        <dsp:cNvSpPr/>
      </dsp:nvSpPr>
      <dsp:spPr>
        <a:xfrm>
          <a:off x="787898" y="4265122"/>
          <a:ext cx="7081937" cy="6821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196" tIns="72196" rIns="72196" bIns="7219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When people feel heard and understood it fosters a positive and trusting relationship that allows for effective problem-solving skills. </a:t>
          </a:r>
          <a:endParaRPr lang="en-US" sz="1900" kern="1200"/>
        </a:p>
      </dsp:txBody>
      <dsp:txXfrm>
        <a:off x="787898" y="4265122"/>
        <a:ext cx="7081937" cy="6821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9551A-E5CB-EDC7-31D8-F1D7C73937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A25339-B7C4-C7D4-322C-094A849D35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30F409-55B0-DBFC-B996-8E772F4BF8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E0165D-6D2D-4B7B-34DC-690860CAFC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F8B381-10B3-2F5A-E44C-8FA2DDF359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338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7E21F-9B53-F938-998F-C6ED8D8EC7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75D5AA-DC37-A1BF-0BDE-9ABCD41AC7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1F9C77-2799-7950-A28A-3BD7A0FE7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CA193F-775D-BBF9-EAB7-FC1FFBE06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AC2DF2-FE25-BCDD-9BA0-A8EB29D61B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04968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795A57-B3A3-8E66-F978-098AD07F8B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709FF9-B71C-4684-7B29-D7CC5AA89A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4045DB-AC26-7CDD-19E6-BE0F00205D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B12080-4836-B8EC-740B-722D56C695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E8AB4B-1405-20F5-8286-589FB0EC9C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31285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65E8F7-805C-C215-9877-947D84475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7251A-A5DA-FBED-2061-CFC35F7446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FAEE43-E94F-6112-866E-F75D15C728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6F5C39-0CC4-24BD-C7C6-519E6070A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6D2AE7-3AA2-4DAD-DCB6-00CFEAE57A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FAAF55-DBAC-ED9B-7CAA-B3114CFFA4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09824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9DBC6-340B-3FE7-A986-853426972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518681-799D-2201-8B18-DED07E125A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EC5F8F-1ACC-7164-2F20-CBB8BA2ACE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C2AB20-B5CA-62F5-338F-F9029EB017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AECCA9-77DA-6E5D-AFFC-801E70BFB19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D9E6F6C-90F1-8933-4916-68FD7D835F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10/6/2025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F7A181B-AD3E-607F-E8DE-5CDA5D7A25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667113-D194-F5FE-5311-C5769201CC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4461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DC20B-FEAA-517C-65B0-8CCEF94AA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1258F4-8606-F1F8-CEBE-1F84D5806D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10/6/2025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7DDACC-E837-B035-BF8D-10B085B9E6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B39629-D464-D7F8-2467-C82287C60A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95506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1EA6694-C9D8-2707-BA99-9EEADC25E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10/6/2025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B5D421-C143-7112-ED1B-81A6D98F18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1A18D7-005B-3B45-2F91-A99DC90913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8321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23F531-6782-D83B-462C-2D457DCE9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B8FBA9-95DD-8304-943D-B597C195A6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19B879-A193-FCA4-AED6-1B464C00BF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95E8F1-EA3F-F92A-65F6-1DD60F5EF5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C4E064-460D-27F1-EA57-A4BB30DCB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132290-B74E-86E1-3232-C70728A237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92398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2D45C0-B6D5-C0A6-34E8-4E2163195A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6D640BF-9F58-8D2F-09A8-4CACBD8C6F8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F2E697-31AE-E12E-CF43-B10FBEB976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DF0A0F-C11E-EB4D-92B7-77D334D1E6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10/6/2025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BF9F24-269B-FB3A-05FA-3A441D8D25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88CEDA-5F91-908C-0614-AA89B1470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31779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9629A-5C4C-972D-039B-FCE5BD9086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9DC52B-DFDE-2FA5-B90D-9F794AA07B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9558A9-9A20-B11B-AEA8-F445E12404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B42826-1597-95C3-3B11-44ACB20249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F3ED22-BF3C-F8FB-19E4-1B55CDA110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84937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380058-C3ED-40A5-269D-65C387D8960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051AB4-0A65-C865-B0FA-B9D5EF2D76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928448-B7E5-8BE3-1C11-209B720235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1D9B0B-8CDC-4B89-5344-C882BC64A3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E74472-A4B0-B529-B167-7560E33DC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95154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27B3DA-D98F-1B43-FA2E-80B6A64156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2DB7CA-2AD6-E850-CFCC-9D549FD97E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AACA77-E18A-4B4B-BE50-8F3428C1B85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31BA835-12AC-4E8F-955A-EA3F4DE2791F}" type="datetime1">
              <a:rPr lang="en-US" smtClean="0"/>
              <a:t>10/6/2025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A77AF3-A879-6237-2DC9-90CC0F5B1DC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E5AD3-48D2-F697-372B-BE518C74AD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1547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Pastel colors in gradient surface design">
            <a:extLst>
              <a:ext uri="{FF2B5EF4-FFF2-40B4-BE49-F238E27FC236}">
                <a16:creationId xmlns:a16="http://schemas.microsoft.com/office/drawing/2014/main" id="{DDAE620E-8AA5-A700-7A5D-00B309F398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B31EEF0-049B-E391-ED90-5BF5299B96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" y="5715007"/>
            <a:ext cx="7983070" cy="958655"/>
          </a:xfrm>
          <a:ln>
            <a:noFill/>
          </a:ln>
        </p:spPr>
        <p:txBody>
          <a:bodyPr anchor="ctr">
            <a:normAutofit/>
          </a:bodyPr>
          <a:lstStyle/>
          <a:p>
            <a:r>
              <a:rPr lang="en-GB" sz="3600" dirty="0"/>
              <a:t>Communication skills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D7CF12E-8543-AC72-6B68-1F9E3EA7BCF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03110" y="5715007"/>
            <a:ext cx="3633533" cy="958655"/>
          </a:xfrm>
        </p:spPr>
        <p:txBody>
          <a:bodyPr anchor="ctr">
            <a:normAutofit/>
          </a:bodyPr>
          <a:lstStyle/>
          <a:p>
            <a:pPr algn="r"/>
            <a:r>
              <a:rPr lang="en-GB" sz="1800" dirty="0" err="1"/>
              <a:t>BMPL4020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1677436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6BA5A6-8E96-02F5-210B-D22F174096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Today’s session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03ED8F-C3EA-C109-3431-9C55A2A829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461918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326864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874B74-0B83-3EF4-D034-480A9B6DA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GB" sz="3600" dirty="0"/>
              <a:t>What are communication skills?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32038815-E766-008B-A020-4DE328818F6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235872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Different types of keys">
            <a:extLst>
              <a:ext uri="{FF2B5EF4-FFF2-40B4-BE49-F238E27FC236}">
                <a16:creationId xmlns:a16="http://schemas.microsoft.com/office/drawing/2014/main" id="{59525372-AB19-F6B5-65B7-CD02B51F75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59" r="7250" b="1"/>
          <a:stretch>
            <a:fillRect/>
          </a:stretch>
        </p:blipFill>
        <p:spPr>
          <a:xfrm>
            <a:off x="2522358" y="10"/>
            <a:ext cx="966964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tx1"/>
              </a:gs>
              <a:gs pos="35000">
                <a:schemeClr val="tx1">
                  <a:alpha val="77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CE96B9-06FE-3B61-9FED-AE82329E4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228" y="743447"/>
            <a:ext cx="3973385" cy="3692028"/>
          </a:xfrm>
          <a:noFill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Key elements of communication skills </a:t>
            </a:r>
          </a:p>
        </p:txBody>
      </p:sp>
    </p:spTree>
    <p:extLst>
      <p:ext uri="{BB962C8B-B14F-4D97-AF65-F5344CB8AC3E}">
        <p14:creationId xmlns:p14="http://schemas.microsoft.com/office/powerpoint/2010/main" val="4056960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C0AE42-1A5B-8C56-61AA-0D2583988F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br>
              <a:rPr lang="en-GB" sz="4000" dirty="0"/>
            </a:br>
            <a:r>
              <a:rPr lang="en-GB" sz="4000" dirty="0"/>
              <a:t>Verbal communication &amp;</a:t>
            </a:r>
            <a:br>
              <a:rPr lang="en-GB" sz="4000" dirty="0"/>
            </a:br>
            <a:r>
              <a:rPr lang="en-GB" sz="4000" dirty="0"/>
              <a:t>Why is it important?</a:t>
            </a:r>
            <a:br>
              <a:rPr lang="en-US" sz="4000" dirty="0"/>
            </a:br>
            <a:endParaRPr lang="en-GB" sz="40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BF699A8-DEC9-48DE-7D95-0E07567BB6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7788602"/>
              </p:ext>
            </p:extLst>
          </p:nvPr>
        </p:nvGraphicFramePr>
        <p:xfrm>
          <a:off x="4718304" y="604683"/>
          <a:ext cx="7183644" cy="57518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27123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C63C493-5EED-4875-A6F3-68B63036DA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9C8A6A2-AFDE-44FC-BBB6-6B7EB954ED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D186798-ABFF-46EE-B645-91F092F853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B545E4E-96F7-4E37-A4FB-8C03F2C256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B87C738-2D59-448C-AB90-B29549207B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CC2668A-071C-41D9-9CDD-7CCE1666B3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48F9559-7A7D-4033-9D4E-B36FB82061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D220F7B-4BF7-4153-BA9E-FF5BA879C6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F96433A-DF88-44A1-8DA6-EF0D12C4E4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F524FA5-2DA0-4EEC-862B-11C56B9653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9BE70BE-81E5-43F2-A985-39F36BD24F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065E292-A47B-420A-9BD3-B25413409A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44F9875-FA41-45C6-9656-DA73D5EA80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9145363-2B19-4182-8210-F20A0DDDAF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4379503-495C-4294-AECA-1DA3E32A81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1E4166-71A4-39D0-4E51-A3FEC20D02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ctr"/>
            <a:r>
              <a:rPr lang="en-GB" sz="3400" dirty="0">
                <a:solidFill>
                  <a:srgbClr val="FFFFFF"/>
                </a:solidFill>
              </a:rPr>
              <a:t>Verbal communication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FA2742-FB44-1104-53C3-8BFA755224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4835760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88024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90A4E2A-A2FA-4F24-A0D6-7AF0C9E76E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15FB5EF-C257-4966-ACEA-1F5D659D83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306C479-E04B-1280-0B71-1CE25D9FB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What impact can verbal communication have?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5CF5722-2371-D512-A0A4-25A443A16D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9675" y="2235318"/>
            <a:ext cx="11732645" cy="5079882"/>
          </a:xfrm>
        </p:spPr>
        <p:txBody>
          <a:bodyPr anchor="ctr">
            <a:normAutofit/>
          </a:bodyPr>
          <a:lstStyle/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</a:rPr>
              <a:t>It encompasses 3 elements- tone, pitch and pace.</a:t>
            </a:r>
          </a:p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</a:rPr>
              <a:t>Tone conveys the emotion involved, it can be formal, informal, assertive</a:t>
            </a:r>
          </a:p>
          <a:p>
            <a:pPr>
              <a:defRPr/>
            </a:pPr>
            <a:r>
              <a:rPr lang="en-GB" sz="3200" dirty="0">
                <a:latin typeface="Aptos" panose="02110004020202020204"/>
              </a:rPr>
              <a:t>The p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</a:rPr>
              <a:t>itch of verbal communication can influence the emotion or meaning behind what is being said and what is being received </a:t>
            </a: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3200" dirty="0">
                <a:latin typeface="Aptos" panose="02110004020202020204"/>
              </a:rPr>
              <a:t>For example,</a:t>
            </a: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</a:rPr>
              <a:t>A  low pitch can suggest anger, authority, seriousness or calmness.</a:t>
            </a: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</a:rPr>
              <a:t>A high pitch could suggest anxiety, excitement, surprise, panic.</a:t>
            </a:r>
          </a:p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ptos" panose="02110004020202020204"/>
            </a:endParaRP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668844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070457-5ACD-89E6-B4B5-D0D6E6C17D59}"/>
              </a:ext>
            </a:extLst>
          </p:cNvPr>
          <p:cNvSpPr txBox="1"/>
          <p:nvPr/>
        </p:nvSpPr>
        <p:spPr>
          <a:xfrm>
            <a:off x="314793" y="1319134"/>
            <a:ext cx="11602387" cy="53514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28600" marR="0" lvl="0" indent="-228600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The pace used can also influence the message sent and how it is received</a:t>
            </a:r>
          </a:p>
          <a:p>
            <a:pPr marL="228600" marR="0" lvl="0" indent="-228600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sz="2800" dirty="0"/>
              <a:t>For example,</a:t>
            </a:r>
            <a:endParaRPr kumimoji="0" lang="en-US" sz="2800" b="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228600" marR="0" lvl="0" indent="-228600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A fast pace could suggest panic, nervousness, anxiety</a:t>
            </a:r>
          </a:p>
          <a:p>
            <a:pPr marL="228600" marR="0" lvl="0" indent="-228600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Communicating at the same pace could begin to sound dull, leading to a lack of engagement by the listener</a:t>
            </a:r>
          </a:p>
          <a:p>
            <a:pPr marL="228600" marR="0" lvl="0" indent="-228600" fontAlgn="auto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Well balanced pace can portray confidence, knowledge and credibility. It can allow for emphasis to be placed on words giving them more depth or meaning</a:t>
            </a:r>
          </a:p>
        </p:txBody>
      </p:sp>
    </p:spTree>
    <p:extLst>
      <p:ext uri="{BB962C8B-B14F-4D97-AF65-F5344CB8AC3E}">
        <p14:creationId xmlns:p14="http://schemas.microsoft.com/office/powerpoint/2010/main" val="123302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8B20AC-F560-7AE0-78FF-5A68A0026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5"/>
            <a:ext cx="6798541" cy="837884"/>
          </a:xfrm>
        </p:spPr>
        <p:txBody>
          <a:bodyPr anchor="b">
            <a:normAutofit/>
          </a:bodyPr>
          <a:lstStyle/>
          <a:p>
            <a:r>
              <a:rPr lang="en-GB" sz="4000" dirty="0"/>
              <a:t>Nonverbal communication</a:t>
            </a:r>
          </a:p>
        </p:txBody>
      </p:sp>
      <p:pic>
        <p:nvPicPr>
          <p:cNvPr id="6" name="Picture 5" descr="A blurry blue and green background&#10;&#10;AI-generated content may be incorrect.">
            <a:extLst>
              <a:ext uri="{FF2B5EF4-FFF2-40B4-BE49-F238E27FC236}">
                <a16:creationId xmlns:a16="http://schemas.microsoft.com/office/drawing/2014/main" id="{107F183B-C769-A488-0E8D-78935DF2F0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716" r="33592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180457-58AB-CFC3-A4D5-1AB6D3A837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2962502"/>
              </p:ext>
            </p:extLst>
          </p:nvPr>
        </p:nvGraphicFramePr>
        <p:xfrm>
          <a:off x="4336026" y="1563330"/>
          <a:ext cx="7639664" cy="49849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956357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3078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6" name="Rectangle 3075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Body Language and Nonverbal Communication">
            <a:extLst>
              <a:ext uri="{FF2B5EF4-FFF2-40B4-BE49-F238E27FC236}">
                <a16:creationId xmlns:a16="http://schemas.microsoft.com/office/drawing/2014/main" id="{D293AA5D-2507-E244-38CA-417C08BC2B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13724" y="643467"/>
            <a:ext cx="7764551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72971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3" name="Rectangle 4102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5" name="Rectangle 4104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Body Language - GCSE Psychology Revision Notes">
            <a:extLst>
              <a:ext uri="{FF2B5EF4-FFF2-40B4-BE49-F238E27FC236}">
                <a16:creationId xmlns:a16="http://schemas.microsoft.com/office/drawing/2014/main" id="{D50EF13A-BF43-80AA-7E8C-AE524E3153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43277" y="643467"/>
            <a:ext cx="8505445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036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9F23E05-E5C5-497C-A842-7BD21B207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CD132D-188D-DF7D-3830-7B2034D363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13735"/>
          </a:xfrm>
        </p:spPr>
        <p:txBody>
          <a:bodyPr>
            <a:normAutofit/>
          </a:bodyPr>
          <a:lstStyle/>
          <a:p>
            <a:r>
              <a:rPr lang="en-GB" sz="4000" dirty="0"/>
              <a:t>Active </a:t>
            </a:r>
            <a:r>
              <a:rPr lang="en-GB" dirty="0"/>
              <a:t>listening</a:t>
            </a:r>
          </a:p>
        </p:txBody>
      </p:sp>
      <p:pic>
        <p:nvPicPr>
          <p:cNvPr id="6" name="Picture 5" descr="A close-up of a blue surface&#10;&#10;AI-generated content may be incorrect.">
            <a:extLst>
              <a:ext uri="{FF2B5EF4-FFF2-40B4-BE49-F238E27FC236}">
                <a16:creationId xmlns:a16="http://schemas.microsoft.com/office/drawing/2014/main" id="{5BBF5E22-88F1-E31C-A8A3-8DD3D24728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86" r="30440" b="2"/>
          <a:stretch>
            <a:fillRect/>
          </a:stretch>
        </p:blipFill>
        <p:spPr>
          <a:xfrm>
            <a:off x="8390467" y="2036692"/>
            <a:ext cx="3364502" cy="3728611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DD3E21-5490-2A9F-A72A-C399A842DFD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9260615"/>
              </p:ext>
            </p:extLst>
          </p:nvPr>
        </p:nvGraphicFramePr>
        <p:xfrm>
          <a:off x="329784" y="1543987"/>
          <a:ext cx="7869836" cy="49488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642045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AE4B4E-CE41-8F47-A5A5-E57EB0DE7D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3733" y="548464"/>
            <a:ext cx="6798541" cy="1675623"/>
          </a:xfrm>
        </p:spPr>
        <p:txBody>
          <a:bodyPr anchor="b">
            <a:normAutofit/>
          </a:bodyPr>
          <a:lstStyle/>
          <a:p>
            <a:r>
              <a:rPr lang="en-GB" sz="4000" dirty="0"/>
              <a:t>Activity</a:t>
            </a:r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8A9A17E7-ED8D-6D76-EDBA-58A28E3516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434" r="29108" b="-1"/>
          <a:stretch>
            <a:fillRect/>
          </a:stretch>
        </p:blipFill>
        <p:spPr>
          <a:xfrm>
            <a:off x="1" y="10"/>
            <a:ext cx="4196496" cy="6857990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CDD522-DD4D-A9E2-FF49-1CFF4622AF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53734" y="2409830"/>
            <a:ext cx="6798539" cy="3705217"/>
          </a:xfrm>
        </p:spPr>
        <p:txBody>
          <a:bodyPr>
            <a:normAutofit/>
          </a:bodyPr>
          <a:lstStyle/>
          <a:p>
            <a:r>
              <a:rPr lang="en-GB" sz="2000" dirty="0"/>
              <a:t>See your activity card and perform it with your teammate.</a:t>
            </a:r>
          </a:p>
        </p:txBody>
      </p:sp>
    </p:spTree>
    <p:extLst>
      <p:ext uri="{BB962C8B-B14F-4D97-AF65-F5344CB8AC3E}">
        <p14:creationId xmlns:p14="http://schemas.microsoft.com/office/powerpoint/2010/main" val="2234803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96377-C4AD-2765-A119-3E55950672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D146F5-D548-0719-58F4-7452FC7DB4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Park, S and Park, K (2018) Correlation between nonverbal communication and objective structured clinical examination score in medical students. </a:t>
            </a:r>
            <a:r>
              <a:rPr lang="en-GB" i="1" dirty="0"/>
              <a:t>Korean J Med Educ. </a:t>
            </a:r>
            <a:r>
              <a:rPr lang="en-GB" dirty="0"/>
              <a:t>30(3) </a:t>
            </a:r>
            <a:r>
              <a:rPr lang="en-GB" dirty="0" err="1"/>
              <a:t>pp199</a:t>
            </a:r>
            <a:r>
              <a:rPr lang="en-GB" dirty="0"/>
              <a:t>-208</a:t>
            </a:r>
          </a:p>
        </p:txBody>
      </p:sp>
    </p:spTree>
    <p:extLst>
      <p:ext uri="{BB962C8B-B14F-4D97-AF65-F5344CB8AC3E}">
        <p14:creationId xmlns:p14="http://schemas.microsoft.com/office/powerpoint/2010/main" val="22694606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14" ma:contentTypeDescription="Create a new document." ma:contentTypeScope="" ma:versionID="427b61606a06da7df4b7caee41be988c">
  <xsd:schema xmlns:xsd="http://www.w3.org/2001/XMLSchema" xmlns:xs="http://www.w3.org/2001/XMLSchema" xmlns:p="http://schemas.microsoft.com/office/2006/metadata/properties" xmlns:ns3="0e7fbce4-8ae7-4085-8b0a-9efa4c7cae6d" xmlns:ns4="4eb0a523-77d0-454a-93a8-50ca111d3c44" targetNamespace="http://schemas.microsoft.com/office/2006/metadata/properties" ma:root="true" ma:fieldsID="c34b9befed6912b610ce31ed53797ba8" ns3:_="" ns4:_="">
    <xsd:import namespace="0e7fbce4-8ae7-4085-8b0a-9efa4c7cae6d"/>
    <xsd:import namespace="4eb0a523-77d0-454a-93a8-50ca111d3c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SearchProperties" minOccurs="0"/>
                <xsd:element ref="ns3:_activity" minOccurs="0"/>
                <xsd:element ref="ns3:MediaServiceAutoTags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dexed="true" ma:internalName="MediaServiceDateTaken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AutoTags" ma:index="17" nillable="true" ma:displayName="Tags" ma:internalName="MediaServiceAutoTags" ma:readOnly="true">
      <xsd:simpleType>
        <xsd:restriction base="dms:Text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7fbce4-8ae7-4085-8b0a-9efa4c7cae6d" xsi:nil="true"/>
  </documentManagement>
</p:properties>
</file>

<file path=customXml/itemProps1.xml><?xml version="1.0" encoding="utf-8"?>
<ds:datastoreItem xmlns:ds="http://schemas.openxmlformats.org/officeDocument/2006/customXml" ds:itemID="{2DAA70EB-2367-4990-9B24-431FC0FAFD0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7fbce4-8ae7-4085-8b0a-9efa4c7cae6d"/>
    <ds:schemaRef ds:uri="4eb0a523-77d0-454a-93a8-50ca111d3c4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4563F21-DAAF-4902-B9C4-E57F73D069F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74117FC-FCE8-4708-BD48-69E2D38D5E98}">
  <ds:schemaRefs>
    <ds:schemaRef ds:uri="4eb0a523-77d0-454a-93a8-50ca111d3c44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schemas.microsoft.com/office/2006/metadata/properties"/>
    <ds:schemaRef ds:uri="http://schemas.microsoft.com/office/infopath/2007/PartnerControls"/>
    <ds:schemaRef ds:uri="0e7fbce4-8ae7-4085-8b0a-9efa4c7cae6d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1197</TotalTime>
  <Words>498</Words>
  <Application>Microsoft Office PowerPoint</Application>
  <PresentationFormat>Widescreen</PresentationFormat>
  <Paragraphs>46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Office Theme</vt:lpstr>
      <vt:lpstr>Communication skills </vt:lpstr>
      <vt:lpstr>Today’s session</vt:lpstr>
      <vt:lpstr>What are communication skills?</vt:lpstr>
      <vt:lpstr>Key elements of communication skills </vt:lpstr>
      <vt:lpstr> Verbal communication &amp; Why is it important? </vt:lpstr>
      <vt:lpstr>Verbal communication</vt:lpstr>
      <vt:lpstr>What impact can verbal communication have?</vt:lpstr>
      <vt:lpstr>PowerPoint Presentation</vt:lpstr>
      <vt:lpstr>Nonverbal communication</vt:lpstr>
      <vt:lpstr>PowerPoint Presentation</vt:lpstr>
      <vt:lpstr>PowerPoint Presentation</vt:lpstr>
      <vt:lpstr>Active listening</vt:lpstr>
      <vt:lpstr>Activity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Michelle Hill (IMH)</dc:creator>
  <cp:lastModifiedBy>Michelle Hill (IMH)</cp:lastModifiedBy>
  <cp:revision>1</cp:revision>
  <dcterms:created xsi:type="dcterms:W3CDTF">2025-10-06T13:05:33Z</dcterms:created>
  <dcterms:modified xsi:type="dcterms:W3CDTF">2025-10-07T09:03:22Z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