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64" r:id="rId3"/>
    <p:sldId id="258" r:id="rId4"/>
    <p:sldId id="259" r:id="rId5"/>
    <p:sldId id="268" r:id="rId6"/>
    <p:sldId id="266" r:id="rId7"/>
    <p:sldId id="265" r:id="rId8"/>
    <p:sldId id="263" r:id="rId9"/>
    <p:sldId id="262" r:id="rId10"/>
    <p:sldId id="260" r:id="rId11"/>
    <p:sldId id="271" r:id="rId12"/>
    <p:sldId id="272" r:id="rId13"/>
    <p:sldId id="273" r:id="rId14"/>
    <p:sldId id="261" r:id="rId15"/>
    <p:sldId id="269"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03" d="100"/>
          <a:sy n="103" d="100"/>
        </p:scale>
        <p:origin x="12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1E0DF65-AC75-4F31-ADA9-945F6952C5EE}" type="datetimeFigureOut">
              <a:rPr lang="en-GB" smtClean="0"/>
              <a:t>09/10/2020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D11C46-94FE-4559-907C-F72EFECD7386}" type="slidenum">
              <a:rPr lang="en-GB" smtClean="0"/>
              <a:t>‹#›</a:t>
            </a:fld>
            <a:endParaRPr lang="en-GB"/>
          </a:p>
        </p:txBody>
      </p:sp>
    </p:spTree>
    <p:extLst>
      <p:ext uri="{BB962C8B-B14F-4D97-AF65-F5344CB8AC3E}">
        <p14:creationId xmlns:p14="http://schemas.microsoft.com/office/powerpoint/2010/main" val="1688870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31C89-81D5-48B9-94DB-A7AF9C33F88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9F07607-804F-4E59-90C8-010563B50F5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68FC27E-EE41-46CF-A7B3-8DFF2A5CE610}"/>
              </a:ext>
            </a:extLst>
          </p:cNvPr>
          <p:cNvSpPr>
            <a:spLocks noGrp="1"/>
          </p:cNvSpPr>
          <p:nvPr>
            <p:ph type="dt" sz="half" idx="10"/>
          </p:nvPr>
        </p:nvSpPr>
        <p:spPr/>
        <p:txBody>
          <a:bodyPr/>
          <a:lstStyle/>
          <a:p>
            <a:fld id="{FFB12C29-F7E0-457E-A327-B81DA1E857F2}" type="datetime1">
              <a:rPr lang="en-GB" smtClean="0"/>
              <a:t>09/10/2020</a:t>
            </a:fld>
            <a:endParaRPr lang="en-GB"/>
          </a:p>
        </p:txBody>
      </p:sp>
      <p:sp>
        <p:nvSpPr>
          <p:cNvPr id="5" name="Footer Placeholder 4">
            <a:extLst>
              <a:ext uri="{FF2B5EF4-FFF2-40B4-BE49-F238E27FC236}">
                <a16:creationId xmlns:a16="http://schemas.microsoft.com/office/drawing/2014/main" id="{34B31C27-324F-4690-890B-14ADBDDE35D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1B16CE-9A5F-4FE6-B7B5-5149AFEB0227}"/>
              </a:ext>
            </a:extLst>
          </p:cNvPr>
          <p:cNvSpPr>
            <a:spLocks noGrp="1"/>
          </p:cNvSpPr>
          <p:nvPr>
            <p:ph type="sldNum" sz="quarter" idx="12"/>
          </p:nvPr>
        </p:nvSpPr>
        <p:spPr/>
        <p:txBody>
          <a:bodyPr/>
          <a:lstStyle/>
          <a:p>
            <a:fld id="{491707E7-9CA2-425F-BB3C-13E5DD421FFC}" type="slidenum">
              <a:rPr lang="en-GB" smtClean="0"/>
              <a:t>‹#›</a:t>
            </a:fld>
            <a:endParaRPr lang="en-GB"/>
          </a:p>
        </p:txBody>
      </p:sp>
    </p:spTree>
    <p:extLst>
      <p:ext uri="{BB962C8B-B14F-4D97-AF65-F5344CB8AC3E}">
        <p14:creationId xmlns:p14="http://schemas.microsoft.com/office/powerpoint/2010/main" val="26112829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CEA86-F592-4B3E-B5EB-AA39AF4251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1C5672-70E9-482E-AFFD-E0DF83B210B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EBA96E0-D4FE-4D10-81F1-27DC2CBB4940}"/>
              </a:ext>
            </a:extLst>
          </p:cNvPr>
          <p:cNvSpPr>
            <a:spLocks noGrp="1"/>
          </p:cNvSpPr>
          <p:nvPr>
            <p:ph type="dt" sz="half" idx="10"/>
          </p:nvPr>
        </p:nvSpPr>
        <p:spPr/>
        <p:txBody>
          <a:bodyPr/>
          <a:lstStyle/>
          <a:p>
            <a:fld id="{133F6D1E-80B5-4EA7-B1D6-D0F39D81BB9E}" type="datetime1">
              <a:rPr lang="en-GB" smtClean="0"/>
              <a:t>09/10/2020</a:t>
            </a:fld>
            <a:endParaRPr lang="en-GB"/>
          </a:p>
        </p:txBody>
      </p:sp>
      <p:sp>
        <p:nvSpPr>
          <p:cNvPr id="5" name="Footer Placeholder 4">
            <a:extLst>
              <a:ext uri="{FF2B5EF4-FFF2-40B4-BE49-F238E27FC236}">
                <a16:creationId xmlns:a16="http://schemas.microsoft.com/office/drawing/2014/main" id="{4519CB58-E5C1-473B-AE23-2514C2237A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EFD615-B6D3-4CC8-8D6B-20B6239FAEF4}"/>
              </a:ext>
            </a:extLst>
          </p:cNvPr>
          <p:cNvSpPr>
            <a:spLocks noGrp="1"/>
          </p:cNvSpPr>
          <p:nvPr>
            <p:ph type="sldNum" sz="quarter" idx="12"/>
          </p:nvPr>
        </p:nvSpPr>
        <p:spPr/>
        <p:txBody>
          <a:bodyPr/>
          <a:lstStyle/>
          <a:p>
            <a:fld id="{491707E7-9CA2-425F-BB3C-13E5DD421FFC}" type="slidenum">
              <a:rPr lang="en-GB" smtClean="0"/>
              <a:t>‹#›</a:t>
            </a:fld>
            <a:endParaRPr lang="en-GB"/>
          </a:p>
        </p:txBody>
      </p:sp>
    </p:spTree>
    <p:extLst>
      <p:ext uri="{BB962C8B-B14F-4D97-AF65-F5344CB8AC3E}">
        <p14:creationId xmlns:p14="http://schemas.microsoft.com/office/powerpoint/2010/main" val="22912728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F113B-4668-4B46-97E7-800EAF2BCE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401ACB-6014-41CA-A6CD-C156C6BC8A5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72E64D7-378B-4ABD-94D5-AA397BC8967A}"/>
              </a:ext>
            </a:extLst>
          </p:cNvPr>
          <p:cNvSpPr>
            <a:spLocks noGrp="1"/>
          </p:cNvSpPr>
          <p:nvPr>
            <p:ph type="dt" sz="half" idx="10"/>
          </p:nvPr>
        </p:nvSpPr>
        <p:spPr/>
        <p:txBody>
          <a:bodyPr/>
          <a:lstStyle/>
          <a:p>
            <a:fld id="{409E8905-6A04-4D69-9B58-B039EE615DDF}" type="datetime1">
              <a:rPr lang="en-GB" smtClean="0"/>
              <a:t>09/10/2020</a:t>
            </a:fld>
            <a:endParaRPr lang="en-GB"/>
          </a:p>
        </p:txBody>
      </p:sp>
      <p:sp>
        <p:nvSpPr>
          <p:cNvPr id="5" name="Footer Placeholder 4">
            <a:extLst>
              <a:ext uri="{FF2B5EF4-FFF2-40B4-BE49-F238E27FC236}">
                <a16:creationId xmlns:a16="http://schemas.microsoft.com/office/drawing/2014/main" id="{86824AE4-0702-417E-BA12-E983C9E38D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D57FACA-FB25-4039-9529-0AD6E3144368}"/>
              </a:ext>
            </a:extLst>
          </p:cNvPr>
          <p:cNvSpPr>
            <a:spLocks noGrp="1"/>
          </p:cNvSpPr>
          <p:nvPr>
            <p:ph type="sldNum" sz="quarter" idx="12"/>
          </p:nvPr>
        </p:nvSpPr>
        <p:spPr/>
        <p:txBody>
          <a:bodyPr/>
          <a:lstStyle/>
          <a:p>
            <a:fld id="{491707E7-9CA2-425F-BB3C-13E5DD421FFC}" type="slidenum">
              <a:rPr lang="en-GB" smtClean="0"/>
              <a:t>‹#›</a:t>
            </a:fld>
            <a:endParaRPr lang="en-GB"/>
          </a:p>
        </p:txBody>
      </p:sp>
    </p:spTree>
    <p:extLst>
      <p:ext uri="{BB962C8B-B14F-4D97-AF65-F5344CB8AC3E}">
        <p14:creationId xmlns:p14="http://schemas.microsoft.com/office/powerpoint/2010/main" val="654595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27208-B1FB-4B27-B13B-DD0E20BA62B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3CE342A-AB42-4BED-ABF0-C8B5031847B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0ABBB5-F869-493F-8F3C-D82E28DB692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7E13BA4-A504-453D-902B-4B8FE807C420}"/>
              </a:ext>
            </a:extLst>
          </p:cNvPr>
          <p:cNvSpPr>
            <a:spLocks noGrp="1"/>
          </p:cNvSpPr>
          <p:nvPr>
            <p:ph type="dt" sz="half" idx="10"/>
          </p:nvPr>
        </p:nvSpPr>
        <p:spPr/>
        <p:txBody>
          <a:bodyPr/>
          <a:lstStyle/>
          <a:p>
            <a:fld id="{2BA2DF55-EA82-4779-87D9-0D3A84C8F9D7}" type="datetime1">
              <a:rPr lang="en-GB" smtClean="0"/>
              <a:t>09/10/2020</a:t>
            </a:fld>
            <a:endParaRPr lang="en-GB"/>
          </a:p>
        </p:txBody>
      </p:sp>
      <p:sp>
        <p:nvSpPr>
          <p:cNvPr id="6" name="Footer Placeholder 5">
            <a:extLst>
              <a:ext uri="{FF2B5EF4-FFF2-40B4-BE49-F238E27FC236}">
                <a16:creationId xmlns:a16="http://schemas.microsoft.com/office/drawing/2014/main" id="{0050A87A-2C09-4B58-8EA3-34061F19A4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347DE5-2902-4C5B-A4C1-8CB99E3520C1}"/>
              </a:ext>
            </a:extLst>
          </p:cNvPr>
          <p:cNvSpPr>
            <a:spLocks noGrp="1"/>
          </p:cNvSpPr>
          <p:nvPr>
            <p:ph type="sldNum" sz="quarter" idx="12"/>
          </p:nvPr>
        </p:nvSpPr>
        <p:spPr/>
        <p:txBody>
          <a:bodyPr/>
          <a:lstStyle/>
          <a:p>
            <a:fld id="{491707E7-9CA2-425F-BB3C-13E5DD421FFC}" type="slidenum">
              <a:rPr lang="en-GB" smtClean="0"/>
              <a:t>‹#›</a:t>
            </a:fld>
            <a:endParaRPr lang="en-GB"/>
          </a:p>
        </p:txBody>
      </p:sp>
    </p:spTree>
    <p:extLst>
      <p:ext uri="{BB962C8B-B14F-4D97-AF65-F5344CB8AC3E}">
        <p14:creationId xmlns:p14="http://schemas.microsoft.com/office/powerpoint/2010/main" val="2732465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706E5-B19F-4F6F-8291-9369CD21C2B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FB5075-AEA2-4DCC-98A5-6A0A9BC8302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44842F3-2459-4C9D-8538-D4F27011582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15E93E17-68F5-4CDD-B912-379B33755BE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5EBD9B8-9321-478A-8130-41C4024EA8A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E82434D-119D-4732-B4D3-70216A5D7B16}"/>
              </a:ext>
            </a:extLst>
          </p:cNvPr>
          <p:cNvSpPr>
            <a:spLocks noGrp="1"/>
          </p:cNvSpPr>
          <p:nvPr>
            <p:ph type="dt" sz="half" idx="10"/>
          </p:nvPr>
        </p:nvSpPr>
        <p:spPr/>
        <p:txBody>
          <a:bodyPr/>
          <a:lstStyle/>
          <a:p>
            <a:fld id="{CEA08A41-199C-4982-A0A7-1160BC813FC8}" type="datetime1">
              <a:rPr lang="en-GB" smtClean="0"/>
              <a:t>09/10/2020</a:t>
            </a:fld>
            <a:endParaRPr lang="en-GB"/>
          </a:p>
        </p:txBody>
      </p:sp>
      <p:sp>
        <p:nvSpPr>
          <p:cNvPr id="8" name="Footer Placeholder 7">
            <a:extLst>
              <a:ext uri="{FF2B5EF4-FFF2-40B4-BE49-F238E27FC236}">
                <a16:creationId xmlns:a16="http://schemas.microsoft.com/office/drawing/2014/main" id="{4384786F-E7C9-4726-8A54-E0F766502B8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FEAC477-B9AF-44E3-BFFC-24523E75C408}"/>
              </a:ext>
            </a:extLst>
          </p:cNvPr>
          <p:cNvSpPr>
            <a:spLocks noGrp="1"/>
          </p:cNvSpPr>
          <p:nvPr>
            <p:ph type="sldNum" sz="quarter" idx="12"/>
          </p:nvPr>
        </p:nvSpPr>
        <p:spPr/>
        <p:txBody>
          <a:bodyPr/>
          <a:lstStyle/>
          <a:p>
            <a:fld id="{491707E7-9CA2-425F-BB3C-13E5DD421FFC}" type="slidenum">
              <a:rPr lang="en-GB" smtClean="0"/>
              <a:t>‹#›</a:t>
            </a:fld>
            <a:endParaRPr lang="en-GB"/>
          </a:p>
        </p:txBody>
      </p:sp>
    </p:spTree>
    <p:extLst>
      <p:ext uri="{BB962C8B-B14F-4D97-AF65-F5344CB8AC3E}">
        <p14:creationId xmlns:p14="http://schemas.microsoft.com/office/powerpoint/2010/main" val="4166313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3D695-1CDB-49D4-A7EA-579A9BF60F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7943468-026F-4D1D-BD30-FA71D3DBAF25}"/>
              </a:ext>
            </a:extLst>
          </p:cNvPr>
          <p:cNvSpPr>
            <a:spLocks noGrp="1"/>
          </p:cNvSpPr>
          <p:nvPr>
            <p:ph type="dt" sz="half" idx="10"/>
          </p:nvPr>
        </p:nvSpPr>
        <p:spPr/>
        <p:txBody>
          <a:bodyPr/>
          <a:lstStyle/>
          <a:p>
            <a:fld id="{2AB52C2F-759D-46EE-BD0A-A64B33AC2DFF}" type="datetime1">
              <a:rPr lang="en-GB" smtClean="0"/>
              <a:t>09/10/2020</a:t>
            </a:fld>
            <a:endParaRPr lang="en-GB"/>
          </a:p>
        </p:txBody>
      </p:sp>
      <p:sp>
        <p:nvSpPr>
          <p:cNvPr id="4" name="Footer Placeholder 3">
            <a:extLst>
              <a:ext uri="{FF2B5EF4-FFF2-40B4-BE49-F238E27FC236}">
                <a16:creationId xmlns:a16="http://schemas.microsoft.com/office/drawing/2014/main" id="{D1FD622B-5B96-4044-89B4-57B56517903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6BB1C72-79C6-4660-90F5-70DF536A5861}"/>
              </a:ext>
            </a:extLst>
          </p:cNvPr>
          <p:cNvSpPr>
            <a:spLocks noGrp="1"/>
          </p:cNvSpPr>
          <p:nvPr>
            <p:ph type="sldNum" sz="quarter" idx="12"/>
          </p:nvPr>
        </p:nvSpPr>
        <p:spPr/>
        <p:txBody>
          <a:bodyPr/>
          <a:lstStyle/>
          <a:p>
            <a:fld id="{491707E7-9CA2-425F-BB3C-13E5DD421FFC}" type="slidenum">
              <a:rPr lang="en-GB" smtClean="0"/>
              <a:t>‹#›</a:t>
            </a:fld>
            <a:endParaRPr lang="en-GB"/>
          </a:p>
        </p:txBody>
      </p:sp>
    </p:spTree>
    <p:extLst>
      <p:ext uri="{BB962C8B-B14F-4D97-AF65-F5344CB8AC3E}">
        <p14:creationId xmlns:p14="http://schemas.microsoft.com/office/powerpoint/2010/main" val="8253856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BF5D5BC-C5FE-4C78-BFBB-80C55FB6F2AE}"/>
              </a:ext>
            </a:extLst>
          </p:cNvPr>
          <p:cNvSpPr>
            <a:spLocks noGrp="1"/>
          </p:cNvSpPr>
          <p:nvPr>
            <p:ph type="dt" sz="half" idx="10"/>
          </p:nvPr>
        </p:nvSpPr>
        <p:spPr/>
        <p:txBody>
          <a:bodyPr/>
          <a:lstStyle/>
          <a:p>
            <a:fld id="{3DDECC4C-DBD3-48D6-ACA8-E4EEC6256270}" type="datetime1">
              <a:rPr lang="en-GB" smtClean="0"/>
              <a:t>09/10/2020</a:t>
            </a:fld>
            <a:endParaRPr lang="en-GB"/>
          </a:p>
        </p:txBody>
      </p:sp>
      <p:sp>
        <p:nvSpPr>
          <p:cNvPr id="3" name="Footer Placeholder 2">
            <a:extLst>
              <a:ext uri="{FF2B5EF4-FFF2-40B4-BE49-F238E27FC236}">
                <a16:creationId xmlns:a16="http://schemas.microsoft.com/office/drawing/2014/main" id="{B1E470DA-EC85-4395-9E90-1D9CAFBA517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BA96BA3-DFB7-4F67-8E8D-516BF07909D9}"/>
              </a:ext>
            </a:extLst>
          </p:cNvPr>
          <p:cNvSpPr>
            <a:spLocks noGrp="1"/>
          </p:cNvSpPr>
          <p:nvPr>
            <p:ph type="sldNum" sz="quarter" idx="12"/>
          </p:nvPr>
        </p:nvSpPr>
        <p:spPr/>
        <p:txBody>
          <a:bodyPr/>
          <a:lstStyle/>
          <a:p>
            <a:fld id="{491707E7-9CA2-425F-BB3C-13E5DD421FFC}" type="slidenum">
              <a:rPr lang="en-GB" smtClean="0"/>
              <a:t>‹#›</a:t>
            </a:fld>
            <a:endParaRPr lang="en-GB"/>
          </a:p>
        </p:txBody>
      </p:sp>
    </p:spTree>
    <p:extLst>
      <p:ext uri="{BB962C8B-B14F-4D97-AF65-F5344CB8AC3E}">
        <p14:creationId xmlns:p14="http://schemas.microsoft.com/office/powerpoint/2010/main" val="41834158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57D068-AC79-4FA3-8C4B-8794B196FCB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EDA6F18-522E-45A5-AC8B-3DF4E1DAD33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096353-3F6A-4343-B9ED-43B90891AF1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B94E3E9-CA30-4F3D-9783-76913DE2020C}"/>
              </a:ext>
            </a:extLst>
          </p:cNvPr>
          <p:cNvSpPr>
            <a:spLocks noGrp="1"/>
          </p:cNvSpPr>
          <p:nvPr>
            <p:ph type="dt" sz="half" idx="10"/>
          </p:nvPr>
        </p:nvSpPr>
        <p:spPr/>
        <p:txBody>
          <a:bodyPr/>
          <a:lstStyle/>
          <a:p>
            <a:fld id="{4AACD5A2-ED88-468F-A78C-E90410D714C4}" type="datetime1">
              <a:rPr lang="en-GB" smtClean="0"/>
              <a:t>09/10/2020</a:t>
            </a:fld>
            <a:endParaRPr lang="en-GB"/>
          </a:p>
        </p:txBody>
      </p:sp>
      <p:sp>
        <p:nvSpPr>
          <p:cNvPr id="6" name="Footer Placeholder 5">
            <a:extLst>
              <a:ext uri="{FF2B5EF4-FFF2-40B4-BE49-F238E27FC236}">
                <a16:creationId xmlns:a16="http://schemas.microsoft.com/office/drawing/2014/main" id="{A84055D7-3C68-44C5-855B-626AFE72730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ECAC52E-ACEC-46D9-903C-4C7791F7C6A6}"/>
              </a:ext>
            </a:extLst>
          </p:cNvPr>
          <p:cNvSpPr>
            <a:spLocks noGrp="1"/>
          </p:cNvSpPr>
          <p:nvPr>
            <p:ph type="sldNum" sz="quarter" idx="12"/>
          </p:nvPr>
        </p:nvSpPr>
        <p:spPr/>
        <p:txBody>
          <a:bodyPr/>
          <a:lstStyle/>
          <a:p>
            <a:fld id="{491707E7-9CA2-425F-BB3C-13E5DD421FFC}" type="slidenum">
              <a:rPr lang="en-GB" smtClean="0"/>
              <a:t>‹#›</a:t>
            </a:fld>
            <a:endParaRPr lang="en-GB"/>
          </a:p>
        </p:txBody>
      </p:sp>
    </p:spTree>
    <p:extLst>
      <p:ext uri="{BB962C8B-B14F-4D97-AF65-F5344CB8AC3E}">
        <p14:creationId xmlns:p14="http://schemas.microsoft.com/office/powerpoint/2010/main" val="2494481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61B220-70FD-4238-BAC5-D8BCEDE27DB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CBE5546-9030-4C12-8EF9-A56B2E0FB25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FA7554C-A301-48C4-B903-454FE60DE39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5845776-F2B1-4E39-A73C-92BA2AC49EA4}"/>
              </a:ext>
            </a:extLst>
          </p:cNvPr>
          <p:cNvSpPr>
            <a:spLocks noGrp="1"/>
          </p:cNvSpPr>
          <p:nvPr>
            <p:ph type="dt" sz="half" idx="10"/>
          </p:nvPr>
        </p:nvSpPr>
        <p:spPr/>
        <p:txBody>
          <a:bodyPr/>
          <a:lstStyle/>
          <a:p>
            <a:fld id="{6619FB23-E29D-4251-AA57-D01A22CB2B47}" type="datetime1">
              <a:rPr lang="en-GB" smtClean="0"/>
              <a:t>09/10/2020</a:t>
            </a:fld>
            <a:endParaRPr lang="en-GB"/>
          </a:p>
        </p:txBody>
      </p:sp>
      <p:sp>
        <p:nvSpPr>
          <p:cNvPr id="6" name="Footer Placeholder 5">
            <a:extLst>
              <a:ext uri="{FF2B5EF4-FFF2-40B4-BE49-F238E27FC236}">
                <a16:creationId xmlns:a16="http://schemas.microsoft.com/office/drawing/2014/main" id="{C58949D1-F241-4BCD-90E4-F21F82A79C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7743D5-F5A4-4BAB-95E7-3DFBAFA8B95C}"/>
              </a:ext>
            </a:extLst>
          </p:cNvPr>
          <p:cNvSpPr>
            <a:spLocks noGrp="1"/>
          </p:cNvSpPr>
          <p:nvPr>
            <p:ph type="sldNum" sz="quarter" idx="12"/>
          </p:nvPr>
        </p:nvSpPr>
        <p:spPr/>
        <p:txBody>
          <a:bodyPr/>
          <a:lstStyle/>
          <a:p>
            <a:fld id="{491707E7-9CA2-425F-BB3C-13E5DD421FFC}" type="slidenum">
              <a:rPr lang="en-GB" smtClean="0"/>
              <a:t>‹#›</a:t>
            </a:fld>
            <a:endParaRPr lang="en-GB"/>
          </a:p>
        </p:txBody>
      </p:sp>
    </p:spTree>
    <p:extLst>
      <p:ext uri="{BB962C8B-B14F-4D97-AF65-F5344CB8AC3E}">
        <p14:creationId xmlns:p14="http://schemas.microsoft.com/office/powerpoint/2010/main" val="2067832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700F80-70AA-4731-9D95-17A82D077A2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3CDDDD9-3CA3-482A-8A39-DC4447C4213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C60FE1-ED37-4D65-9B03-6AB997CA6AD8}"/>
              </a:ext>
            </a:extLst>
          </p:cNvPr>
          <p:cNvSpPr>
            <a:spLocks noGrp="1"/>
          </p:cNvSpPr>
          <p:nvPr>
            <p:ph type="dt" sz="half" idx="10"/>
          </p:nvPr>
        </p:nvSpPr>
        <p:spPr/>
        <p:txBody>
          <a:bodyPr/>
          <a:lstStyle/>
          <a:p>
            <a:fld id="{3D0177C8-C13B-4EA1-B534-87A9037975DB}" type="datetime1">
              <a:rPr lang="en-GB" smtClean="0"/>
              <a:t>09/10/2020</a:t>
            </a:fld>
            <a:endParaRPr lang="en-GB"/>
          </a:p>
        </p:txBody>
      </p:sp>
      <p:sp>
        <p:nvSpPr>
          <p:cNvPr id="5" name="Footer Placeholder 4">
            <a:extLst>
              <a:ext uri="{FF2B5EF4-FFF2-40B4-BE49-F238E27FC236}">
                <a16:creationId xmlns:a16="http://schemas.microsoft.com/office/drawing/2014/main" id="{FF15DA61-4A31-4735-A240-6CE2A229AAF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DBB802-E236-4417-A54A-9FC2C261BBE0}"/>
              </a:ext>
            </a:extLst>
          </p:cNvPr>
          <p:cNvSpPr>
            <a:spLocks noGrp="1"/>
          </p:cNvSpPr>
          <p:nvPr>
            <p:ph type="sldNum" sz="quarter" idx="12"/>
          </p:nvPr>
        </p:nvSpPr>
        <p:spPr/>
        <p:txBody>
          <a:bodyPr/>
          <a:lstStyle/>
          <a:p>
            <a:fld id="{491707E7-9CA2-425F-BB3C-13E5DD421FFC}" type="slidenum">
              <a:rPr lang="en-GB" smtClean="0"/>
              <a:t>‹#›</a:t>
            </a:fld>
            <a:endParaRPr lang="en-GB"/>
          </a:p>
        </p:txBody>
      </p:sp>
    </p:spTree>
    <p:extLst>
      <p:ext uri="{BB962C8B-B14F-4D97-AF65-F5344CB8AC3E}">
        <p14:creationId xmlns:p14="http://schemas.microsoft.com/office/powerpoint/2010/main" val="915413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0B5DDD-D0D4-4CC0-B0AD-C6DC9346967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AD8676-6109-4944-A782-786BD4B0AD8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B7B284-7DD1-4236-80FA-692EDE47D50F}"/>
              </a:ext>
            </a:extLst>
          </p:cNvPr>
          <p:cNvSpPr>
            <a:spLocks noGrp="1"/>
          </p:cNvSpPr>
          <p:nvPr>
            <p:ph type="dt" sz="half" idx="10"/>
          </p:nvPr>
        </p:nvSpPr>
        <p:spPr/>
        <p:txBody>
          <a:bodyPr/>
          <a:lstStyle/>
          <a:p>
            <a:fld id="{E3084A48-3936-4A75-A3FC-E49BE12AAFD0}" type="datetime1">
              <a:rPr lang="en-GB" smtClean="0"/>
              <a:t>09/10/2020</a:t>
            </a:fld>
            <a:endParaRPr lang="en-GB"/>
          </a:p>
        </p:txBody>
      </p:sp>
      <p:sp>
        <p:nvSpPr>
          <p:cNvPr id="5" name="Footer Placeholder 4">
            <a:extLst>
              <a:ext uri="{FF2B5EF4-FFF2-40B4-BE49-F238E27FC236}">
                <a16:creationId xmlns:a16="http://schemas.microsoft.com/office/drawing/2014/main" id="{C5BDBBDE-11D3-4FFC-BA08-6F2CE680A8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EA9DD05-51F0-4444-9547-CC22B7DDCD51}"/>
              </a:ext>
            </a:extLst>
          </p:cNvPr>
          <p:cNvSpPr>
            <a:spLocks noGrp="1"/>
          </p:cNvSpPr>
          <p:nvPr>
            <p:ph type="sldNum" sz="quarter" idx="12"/>
          </p:nvPr>
        </p:nvSpPr>
        <p:spPr/>
        <p:txBody>
          <a:bodyPr/>
          <a:lstStyle/>
          <a:p>
            <a:fld id="{491707E7-9CA2-425F-BB3C-13E5DD421FFC}" type="slidenum">
              <a:rPr lang="en-GB" smtClean="0"/>
              <a:t>‹#›</a:t>
            </a:fld>
            <a:endParaRPr lang="en-GB"/>
          </a:p>
        </p:txBody>
      </p:sp>
    </p:spTree>
    <p:extLst>
      <p:ext uri="{BB962C8B-B14F-4D97-AF65-F5344CB8AC3E}">
        <p14:creationId xmlns:p14="http://schemas.microsoft.com/office/powerpoint/2010/main" val="20680502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D2215B4-028D-4AB1-8D09-CFFC13B89C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FF13A7C-407F-4681-8BA0-3F301568EE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66B4178-C35F-4515-9AED-F9104355BDD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03BD0AF-471C-4231-B0B4-3CD6548958F2}" type="datetime1">
              <a:rPr lang="en-GB" smtClean="0"/>
              <a:t>09/10/2020</a:t>
            </a:fld>
            <a:endParaRPr lang="en-GB"/>
          </a:p>
        </p:txBody>
      </p:sp>
      <p:sp>
        <p:nvSpPr>
          <p:cNvPr id="5" name="Footer Placeholder 4">
            <a:extLst>
              <a:ext uri="{FF2B5EF4-FFF2-40B4-BE49-F238E27FC236}">
                <a16:creationId xmlns:a16="http://schemas.microsoft.com/office/drawing/2014/main" id="{F091D60A-D774-444F-86A0-E07EDBABB85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EC9C2CC-DF8E-4C87-90B3-60D3F9A1FCC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1707E7-9CA2-425F-BB3C-13E5DD421FFC}" type="slidenum">
              <a:rPr lang="en-GB" smtClean="0"/>
              <a:t>‹#›</a:t>
            </a:fld>
            <a:endParaRPr lang="en-GB"/>
          </a:p>
        </p:txBody>
      </p:sp>
    </p:spTree>
    <p:extLst>
      <p:ext uri="{BB962C8B-B14F-4D97-AF65-F5344CB8AC3E}">
        <p14:creationId xmlns:p14="http://schemas.microsoft.com/office/powerpoint/2010/main" val="43704143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B8611E95-1174-43E1-8368-DC2EB85B720B}"/>
              </a:ext>
            </a:extLst>
          </p:cNvPr>
          <p:cNvSpPr>
            <a:spLocks noGrp="1"/>
          </p:cNvSpPr>
          <p:nvPr>
            <p:ph type="title"/>
          </p:nvPr>
        </p:nvSpPr>
        <p:spPr>
          <a:xfrm>
            <a:off x="958506" y="800392"/>
            <a:ext cx="10264697" cy="785812"/>
          </a:xfrm>
        </p:spPr>
        <p:txBody>
          <a:bodyPr>
            <a:normAutofit fontScale="90000"/>
          </a:bodyPr>
          <a:lstStyle/>
          <a:p>
            <a:r>
              <a:rPr lang="en-GB" sz="4000" b="1" dirty="0">
                <a:solidFill>
                  <a:srgbClr val="FFFFFF"/>
                </a:solidFill>
              </a:rPr>
              <a:t>The Londoner Hotel, Leicester Square, London. Case study: Building magazine, January 2020.</a:t>
            </a:r>
          </a:p>
        </p:txBody>
      </p:sp>
      <p:pic>
        <p:nvPicPr>
          <p:cNvPr id="6" name="Content Placeholder 5">
            <a:extLst>
              <a:ext uri="{FF2B5EF4-FFF2-40B4-BE49-F238E27FC236}">
                <a16:creationId xmlns:a16="http://schemas.microsoft.com/office/drawing/2014/main" id="{B4AECEF7-4301-44B0-9D45-B91645EA8C8F}"/>
              </a:ext>
            </a:extLst>
          </p:cNvPr>
          <p:cNvPicPr>
            <a:picLocks noGrp="1" noChangeAspect="1"/>
          </p:cNvPicPr>
          <p:nvPr>
            <p:ph idx="1"/>
          </p:nvPr>
        </p:nvPicPr>
        <p:blipFill rotWithShape="1">
          <a:blip r:embed="rId2"/>
          <a:srcRect l="2546" t="7337" r="6562" b="10790"/>
          <a:stretch/>
        </p:blipFill>
        <p:spPr>
          <a:xfrm>
            <a:off x="1119323" y="1667859"/>
            <a:ext cx="9838152" cy="4984868"/>
          </a:xfrm>
        </p:spPr>
      </p:pic>
      <p:sp>
        <p:nvSpPr>
          <p:cNvPr id="7" name="Slide Number Placeholder 6">
            <a:extLst>
              <a:ext uri="{FF2B5EF4-FFF2-40B4-BE49-F238E27FC236}">
                <a16:creationId xmlns:a16="http://schemas.microsoft.com/office/drawing/2014/main" id="{E20CF4B3-EA8A-4B48-B9EC-E733BBD91F6D}"/>
              </a:ext>
            </a:extLst>
          </p:cNvPr>
          <p:cNvSpPr>
            <a:spLocks noGrp="1"/>
          </p:cNvSpPr>
          <p:nvPr>
            <p:ph type="sldNum" sz="quarter" idx="12"/>
          </p:nvPr>
        </p:nvSpPr>
        <p:spPr/>
        <p:txBody>
          <a:bodyPr/>
          <a:lstStyle/>
          <a:p>
            <a:fld id="{491707E7-9CA2-425F-BB3C-13E5DD421FFC}" type="slidenum">
              <a:rPr lang="en-GB" smtClean="0"/>
              <a:t>1</a:t>
            </a:fld>
            <a:endParaRPr lang="en-GB"/>
          </a:p>
        </p:txBody>
      </p:sp>
    </p:spTree>
    <p:extLst>
      <p:ext uri="{BB962C8B-B14F-4D97-AF65-F5344CB8AC3E}">
        <p14:creationId xmlns:p14="http://schemas.microsoft.com/office/powerpoint/2010/main" val="449112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41D8FA-AF96-4659-8D86-8AE052FFBFC8}"/>
              </a:ext>
            </a:extLst>
          </p:cNvPr>
          <p:cNvSpPr>
            <a:spLocks noGrp="1"/>
          </p:cNvSpPr>
          <p:nvPr>
            <p:ph type="sldNum" sz="quarter" idx="12"/>
          </p:nvPr>
        </p:nvSpPr>
        <p:spPr/>
        <p:txBody>
          <a:bodyPr/>
          <a:lstStyle/>
          <a:p>
            <a:fld id="{491707E7-9CA2-425F-BB3C-13E5DD421FFC}" type="slidenum">
              <a:rPr lang="en-GB" smtClean="0"/>
              <a:t>2</a:t>
            </a:fld>
            <a:endParaRPr lang="en-GB"/>
          </a:p>
        </p:txBody>
      </p:sp>
      <p:pic>
        <p:nvPicPr>
          <p:cNvPr id="3" name="Picture 2">
            <a:extLst>
              <a:ext uri="{FF2B5EF4-FFF2-40B4-BE49-F238E27FC236}">
                <a16:creationId xmlns:a16="http://schemas.microsoft.com/office/drawing/2014/main" id="{10797A36-B376-4D23-9BCC-46C8136961DB}"/>
              </a:ext>
            </a:extLst>
          </p:cNvPr>
          <p:cNvPicPr>
            <a:picLocks noChangeAspect="1"/>
          </p:cNvPicPr>
          <p:nvPr/>
        </p:nvPicPr>
        <p:blipFill rotWithShape="1">
          <a:blip r:embed="rId2"/>
          <a:srcRect l="1990" t="11020" r="59592" b="10068"/>
          <a:stretch/>
        </p:blipFill>
        <p:spPr>
          <a:xfrm>
            <a:off x="242596" y="755780"/>
            <a:ext cx="4683967" cy="5411755"/>
          </a:xfrm>
          <a:prstGeom prst="rect">
            <a:avLst/>
          </a:prstGeom>
        </p:spPr>
      </p:pic>
      <p:pic>
        <p:nvPicPr>
          <p:cNvPr id="6" name="Picture 5">
            <a:extLst>
              <a:ext uri="{FF2B5EF4-FFF2-40B4-BE49-F238E27FC236}">
                <a16:creationId xmlns:a16="http://schemas.microsoft.com/office/drawing/2014/main" id="{E4776A8B-2F5F-49D5-A0B7-37E03AF47AB7}"/>
              </a:ext>
            </a:extLst>
          </p:cNvPr>
          <p:cNvPicPr>
            <a:picLocks noChangeAspect="1"/>
          </p:cNvPicPr>
          <p:nvPr/>
        </p:nvPicPr>
        <p:blipFill rotWithShape="1">
          <a:blip r:embed="rId3"/>
          <a:srcRect l="5969" t="12109" r="17041" b="14014"/>
          <a:stretch/>
        </p:blipFill>
        <p:spPr>
          <a:xfrm>
            <a:off x="4926563" y="755779"/>
            <a:ext cx="7104770" cy="3834881"/>
          </a:xfrm>
          <a:prstGeom prst="rect">
            <a:avLst/>
          </a:prstGeom>
        </p:spPr>
      </p:pic>
    </p:spTree>
    <p:extLst>
      <p:ext uri="{BB962C8B-B14F-4D97-AF65-F5344CB8AC3E}">
        <p14:creationId xmlns:p14="http://schemas.microsoft.com/office/powerpoint/2010/main" val="37247044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41D8FA-AF96-4659-8D86-8AE052FFBFC8}"/>
              </a:ext>
            </a:extLst>
          </p:cNvPr>
          <p:cNvSpPr>
            <a:spLocks noGrp="1"/>
          </p:cNvSpPr>
          <p:nvPr>
            <p:ph type="sldNum" sz="quarter" idx="12"/>
          </p:nvPr>
        </p:nvSpPr>
        <p:spPr/>
        <p:txBody>
          <a:bodyPr/>
          <a:lstStyle/>
          <a:p>
            <a:fld id="{491707E7-9CA2-425F-BB3C-13E5DD421FFC}" type="slidenum">
              <a:rPr lang="en-GB" smtClean="0"/>
              <a:t>3</a:t>
            </a:fld>
            <a:endParaRPr lang="en-GB"/>
          </a:p>
        </p:txBody>
      </p:sp>
      <p:pic>
        <p:nvPicPr>
          <p:cNvPr id="6" name="Picture 5">
            <a:extLst>
              <a:ext uri="{FF2B5EF4-FFF2-40B4-BE49-F238E27FC236}">
                <a16:creationId xmlns:a16="http://schemas.microsoft.com/office/drawing/2014/main" id="{4E3F2C96-888A-4089-BD2E-ED397B27E217}"/>
              </a:ext>
            </a:extLst>
          </p:cNvPr>
          <p:cNvPicPr>
            <a:picLocks noChangeAspect="1"/>
          </p:cNvPicPr>
          <p:nvPr/>
        </p:nvPicPr>
        <p:blipFill rotWithShape="1">
          <a:blip r:embed="rId2"/>
          <a:srcRect l="3979" t="7075" r="6876" b="8299"/>
          <a:stretch/>
        </p:blipFill>
        <p:spPr>
          <a:xfrm>
            <a:off x="485191" y="485191"/>
            <a:ext cx="10868609" cy="5803641"/>
          </a:xfrm>
          <a:prstGeom prst="rect">
            <a:avLst/>
          </a:prstGeom>
        </p:spPr>
      </p:pic>
    </p:spTree>
    <p:extLst>
      <p:ext uri="{BB962C8B-B14F-4D97-AF65-F5344CB8AC3E}">
        <p14:creationId xmlns:p14="http://schemas.microsoft.com/office/powerpoint/2010/main" val="2990630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41D8FA-AF96-4659-8D86-8AE052FFBFC8}"/>
              </a:ext>
            </a:extLst>
          </p:cNvPr>
          <p:cNvSpPr>
            <a:spLocks noGrp="1"/>
          </p:cNvSpPr>
          <p:nvPr>
            <p:ph type="sldNum" sz="quarter" idx="12"/>
          </p:nvPr>
        </p:nvSpPr>
        <p:spPr/>
        <p:txBody>
          <a:bodyPr/>
          <a:lstStyle/>
          <a:p>
            <a:fld id="{491707E7-9CA2-425F-BB3C-13E5DD421FFC}" type="slidenum">
              <a:rPr lang="en-GB" smtClean="0"/>
              <a:t>4</a:t>
            </a:fld>
            <a:endParaRPr lang="en-GB"/>
          </a:p>
        </p:txBody>
      </p:sp>
      <p:pic>
        <p:nvPicPr>
          <p:cNvPr id="3" name="Picture 2">
            <a:extLst>
              <a:ext uri="{FF2B5EF4-FFF2-40B4-BE49-F238E27FC236}">
                <a16:creationId xmlns:a16="http://schemas.microsoft.com/office/drawing/2014/main" id="{54B78779-7916-48F2-96D3-2B41143C05BF}"/>
              </a:ext>
            </a:extLst>
          </p:cNvPr>
          <p:cNvPicPr>
            <a:picLocks noChangeAspect="1"/>
          </p:cNvPicPr>
          <p:nvPr/>
        </p:nvPicPr>
        <p:blipFill rotWithShape="1">
          <a:blip r:embed="rId2"/>
          <a:srcRect l="3138" t="7075" r="7550" b="13878"/>
          <a:stretch/>
        </p:blipFill>
        <p:spPr>
          <a:xfrm>
            <a:off x="382555" y="485193"/>
            <a:ext cx="10888826" cy="5421086"/>
          </a:xfrm>
          <a:prstGeom prst="rect">
            <a:avLst/>
          </a:prstGeom>
        </p:spPr>
      </p:pic>
    </p:spTree>
    <p:extLst>
      <p:ext uri="{BB962C8B-B14F-4D97-AF65-F5344CB8AC3E}">
        <p14:creationId xmlns:p14="http://schemas.microsoft.com/office/powerpoint/2010/main" val="33361057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41D8FA-AF96-4659-8D86-8AE052FFBFC8}"/>
              </a:ext>
            </a:extLst>
          </p:cNvPr>
          <p:cNvSpPr>
            <a:spLocks noGrp="1"/>
          </p:cNvSpPr>
          <p:nvPr>
            <p:ph type="sldNum" sz="quarter" idx="12"/>
          </p:nvPr>
        </p:nvSpPr>
        <p:spPr/>
        <p:txBody>
          <a:bodyPr/>
          <a:lstStyle/>
          <a:p>
            <a:fld id="{491707E7-9CA2-425F-BB3C-13E5DD421FFC}" type="slidenum">
              <a:rPr lang="en-GB" smtClean="0"/>
              <a:t>5</a:t>
            </a:fld>
            <a:endParaRPr lang="en-GB"/>
          </a:p>
        </p:txBody>
      </p:sp>
      <p:pic>
        <p:nvPicPr>
          <p:cNvPr id="3" name="Picture 2">
            <a:extLst>
              <a:ext uri="{FF2B5EF4-FFF2-40B4-BE49-F238E27FC236}">
                <a16:creationId xmlns:a16="http://schemas.microsoft.com/office/drawing/2014/main" id="{204C3600-85E8-411F-A42D-D850059CEBD4}"/>
              </a:ext>
            </a:extLst>
          </p:cNvPr>
          <p:cNvPicPr>
            <a:picLocks noChangeAspect="1"/>
          </p:cNvPicPr>
          <p:nvPr/>
        </p:nvPicPr>
        <p:blipFill rotWithShape="1">
          <a:blip r:embed="rId2"/>
          <a:srcRect l="5663" t="9387" r="35867" b="14422"/>
          <a:stretch/>
        </p:blipFill>
        <p:spPr>
          <a:xfrm>
            <a:off x="597157" y="373224"/>
            <a:ext cx="8724125" cy="6394646"/>
          </a:xfrm>
          <a:prstGeom prst="rect">
            <a:avLst/>
          </a:prstGeom>
        </p:spPr>
      </p:pic>
      <p:sp>
        <p:nvSpPr>
          <p:cNvPr id="5" name="TextBox 4">
            <a:extLst>
              <a:ext uri="{FF2B5EF4-FFF2-40B4-BE49-F238E27FC236}">
                <a16:creationId xmlns:a16="http://schemas.microsoft.com/office/drawing/2014/main" id="{511C92F9-B3C8-4F60-A5EB-DE636A25D260}"/>
              </a:ext>
            </a:extLst>
          </p:cNvPr>
          <p:cNvSpPr txBox="1"/>
          <p:nvPr/>
        </p:nvSpPr>
        <p:spPr>
          <a:xfrm>
            <a:off x="9647853" y="2481943"/>
            <a:ext cx="2341897" cy="2626873"/>
          </a:xfrm>
          <a:prstGeom prst="rect">
            <a:avLst/>
          </a:prstGeom>
          <a:noFill/>
        </p:spPr>
        <p:txBody>
          <a:bodyPr wrap="square" rtlCol="0">
            <a:spAutoFit/>
          </a:bodyPr>
          <a:lstStyle/>
          <a:p>
            <a:pPr>
              <a:lnSpc>
                <a:spcPct val="107000"/>
              </a:lnSpc>
              <a:spcAft>
                <a:spcPts val="800"/>
              </a:spcAft>
            </a:pPr>
            <a:r>
              <a:rPr lang="en-GB" sz="1800">
                <a:solidFill>
                  <a:srgbClr val="888888"/>
                </a:solidFill>
                <a:effectLst/>
                <a:latin typeface="Verdana" panose="020B0604030504040204" pitchFamily="34" charset="0"/>
                <a:ea typeface="Times New Roman" panose="02020603050405020304" pitchFamily="18" charset="0"/>
                <a:cs typeface="Times New Roman" panose="02020603050405020304" pitchFamily="18" charset="0"/>
              </a:rPr>
              <a:t>Source: Arup / Woods Bagot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Bef>
                <a:spcPts val="600"/>
              </a:spcBef>
              <a:spcAft>
                <a:spcPts val="800"/>
              </a:spcAft>
            </a:pPr>
            <a:r>
              <a:rPr lang="en-GB" sz="1800">
                <a:solidFill>
                  <a:srgbClr val="444444"/>
                </a:solidFill>
                <a:effectLst/>
                <a:latin typeface="Verdana" panose="020B0604030504040204" pitchFamily="34" charset="0"/>
                <a:ea typeface="Times New Roman" panose="02020603050405020304" pitchFamily="18" charset="0"/>
                <a:cs typeface="Times New Roman" panose="02020603050405020304" pitchFamily="18" charset="0"/>
              </a:rPr>
              <a:t>A truss is carefully edged through Admiralty Arch on the Mall in the middle of the night</a:t>
            </a:r>
            <a:endParaRPr lang="en-GB" sz="180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004279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41D8FA-AF96-4659-8D86-8AE052FFBFC8}"/>
              </a:ext>
            </a:extLst>
          </p:cNvPr>
          <p:cNvSpPr>
            <a:spLocks noGrp="1"/>
          </p:cNvSpPr>
          <p:nvPr>
            <p:ph type="sldNum" sz="quarter" idx="12"/>
          </p:nvPr>
        </p:nvSpPr>
        <p:spPr/>
        <p:txBody>
          <a:bodyPr/>
          <a:lstStyle/>
          <a:p>
            <a:fld id="{491707E7-9CA2-425F-BB3C-13E5DD421FFC}" type="slidenum">
              <a:rPr lang="en-GB" smtClean="0"/>
              <a:t>6</a:t>
            </a:fld>
            <a:endParaRPr lang="en-GB"/>
          </a:p>
        </p:txBody>
      </p:sp>
      <p:pic>
        <p:nvPicPr>
          <p:cNvPr id="3" name="Picture 2">
            <a:extLst>
              <a:ext uri="{FF2B5EF4-FFF2-40B4-BE49-F238E27FC236}">
                <a16:creationId xmlns:a16="http://schemas.microsoft.com/office/drawing/2014/main" id="{50C9E920-E598-437F-9D89-D8C7A7202944}"/>
              </a:ext>
            </a:extLst>
          </p:cNvPr>
          <p:cNvPicPr>
            <a:picLocks noChangeAspect="1"/>
          </p:cNvPicPr>
          <p:nvPr/>
        </p:nvPicPr>
        <p:blipFill rotWithShape="1">
          <a:blip r:embed="rId2"/>
          <a:srcRect l="3520" t="19865" r="6875" b="11836"/>
          <a:stretch/>
        </p:blipFill>
        <p:spPr>
          <a:xfrm>
            <a:off x="429208" y="699796"/>
            <a:ext cx="10924592" cy="5467739"/>
          </a:xfrm>
          <a:prstGeom prst="rect">
            <a:avLst/>
          </a:prstGeom>
        </p:spPr>
      </p:pic>
    </p:spTree>
    <p:extLst>
      <p:ext uri="{BB962C8B-B14F-4D97-AF65-F5344CB8AC3E}">
        <p14:creationId xmlns:p14="http://schemas.microsoft.com/office/powerpoint/2010/main" val="3536422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41D8FA-AF96-4659-8D86-8AE052FFBFC8}"/>
              </a:ext>
            </a:extLst>
          </p:cNvPr>
          <p:cNvSpPr>
            <a:spLocks noGrp="1"/>
          </p:cNvSpPr>
          <p:nvPr>
            <p:ph type="sldNum" sz="quarter" idx="12"/>
          </p:nvPr>
        </p:nvSpPr>
        <p:spPr/>
        <p:txBody>
          <a:bodyPr/>
          <a:lstStyle/>
          <a:p>
            <a:fld id="{491707E7-9CA2-425F-BB3C-13E5DD421FFC}" type="slidenum">
              <a:rPr lang="en-GB" smtClean="0"/>
              <a:t>7</a:t>
            </a:fld>
            <a:endParaRPr lang="en-GB"/>
          </a:p>
        </p:txBody>
      </p:sp>
      <p:pic>
        <p:nvPicPr>
          <p:cNvPr id="3" name="Picture 2">
            <a:extLst>
              <a:ext uri="{FF2B5EF4-FFF2-40B4-BE49-F238E27FC236}">
                <a16:creationId xmlns:a16="http://schemas.microsoft.com/office/drawing/2014/main" id="{B209EDAA-A806-4655-85A5-32D3936B727C}"/>
              </a:ext>
            </a:extLst>
          </p:cNvPr>
          <p:cNvPicPr>
            <a:picLocks noChangeAspect="1"/>
          </p:cNvPicPr>
          <p:nvPr/>
        </p:nvPicPr>
        <p:blipFill rotWithShape="1">
          <a:blip r:embed="rId2"/>
          <a:srcRect l="2679" t="5987" r="6876" b="14149"/>
          <a:stretch/>
        </p:blipFill>
        <p:spPr>
          <a:xfrm>
            <a:off x="326570" y="410547"/>
            <a:ext cx="11027229" cy="5477069"/>
          </a:xfrm>
          <a:prstGeom prst="rect">
            <a:avLst/>
          </a:prstGeom>
        </p:spPr>
      </p:pic>
    </p:spTree>
    <p:extLst>
      <p:ext uri="{BB962C8B-B14F-4D97-AF65-F5344CB8AC3E}">
        <p14:creationId xmlns:p14="http://schemas.microsoft.com/office/powerpoint/2010/main" val="2596691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41D8FA-AF96-4659-8D86-8AE052FFBFC8}"/>
              </a:ext>
            </a:extLst>
          </p:cNvPr>
          <p:cNvSpPr>
            <a:spLocks noGrp="1"/>
          </p:cNvSpPr>
          <p:nvPr>
            <p:ph type="sldNum" sz="quarter" idx="12"/>
          </p:nvPr>
        </p:nvSpPr>
        <p:spPr/>
        <p:txBody>
          <a:bodyPr/>
          <a:lstStyle/>
          <a:p>
            <a:fld id="{491707E7-9CA2-425F-BB3C-13E5DD421FFC}" type="slidenum">
              <a:rPr lang="en-GB" smtClean="0"/>
              <a:t>8</a:t>
            </a:fld>
            <a:endParaRPr lang="en-GB"/>
          </a:p>
        </p:txBody>
      </p:sp>
      <p:pic>
        <p:nvPicPr>
          <p:cNvPr id="3" name="Picture 2">
            <a:extLst>
              <a:ext uri="{FF2B5EF4-FFF2-40B4-BE49-F238E27FC236}">
                <a16:creationId xmlns:a16="http://schemas.microsoft.com/office/drawing/2014/main" id="{74A9113B-B5A3-4825-A6EB-A2C4D8B48C65}"/>
              </a:ext>
            </a:extLst>
          </p:cNvPr>
          <p:cNvPicPr>
            <a:picLocks noChangeAspect="1"/>
          </p:cNvPicPr>
          <p:nvPr/>
        </p:nvPicPr>
        <p:blipFill rotWithShape="1">
          <a:blip r:embed="rId2"/>
          <a:srcRect l="3674" t="6667" r="7550" b="18639"/>
          <a:stretch/>
        </p:blipFill>
        <p:spPr>
          <a:xfrm>
            <a:off x="447869" y="457201"/>
            <a:ext cx="10823512" cy="5122506"/>
          </a:xfrm>
          <a:prstGeom prst="rect">
            <a:avLst/>
          </a:prstGeom>
        </p:spPr>
      </p:pic>
    </p:spTree>
    <p:extLst>
      <p:ext uri="{BB962C8B-B14F-4D97-AF65-F5344CB8AC3E}">
        <p14:creationId xmlns:p14="http://schemas.microsoft.com/office/powerpoint/2010/main" val="990499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41D8FA-AF96-4659-8D86-8AE052FFBFC8}"/>
              </a:ext>
            </a:extLst>
          </p:cNvPr>
          <p:cNvSpPr>
            <a:spLocks noGrp="1"/>
          </p:cNvSpPr>
          <p:nvPr>
            <p:ph type="sldNum" sz="quarter" idx="12"/>
          </p:nvPr>
        </p:nvSpPr>
        <p:spPr/>
        <p:txBody>
          <a:bodyPr/>
          <a:lstStyle/>
          <a:p>
            <a:fld id="{491707E7-9CA2-425F-BB3C-13E5DD421FFC}" type="slidenum">
              <a:rPr lang="en-GB" smtClean="0"/>
              <a:t>9</a:t>
            </a:fld>
            <a:endParaRPr lang="en-GB"/>
          </a:p>
        </p:txBody>
      </p:sp>
      <p:pic>
        <p:nvPicPr>
          <p:cNvPr id="3" name="Picture 2">
            <a:extLst>
              <a:ext uri="{FF2B5EF4-FFF2-40B4-BE49-F238E27FC236}">
                <a16:creationId xmlns:a16="http://schemas.microsoft.com/office/drawing/2014/main" id="{B86CB577-2214-4001-8ED9-1A3622254E72}"/>
              </a:ext>
            </a:extLst>
          </p:cNvPr>
          <p:cNvPicPr>
            <a:picLocks noChangeAspect="1"/>
          </p:cNvPicPr>
          <p:nvPr/>
        </p:nvPicPr>
        <p:blipFill rotWithShape="1">
          <a:blip r:embed="rId2"/>
          <a:srcRect l="3675" t="6531" r="7703" b="14558"/>
          <a:stretch/>
        </p:blipFill>
        <p:spPr>
          <a:xfrm>
            <a:off x="447869" y="447869"/>
            <a:ext cx="11494126" cy="5756988"/>
          </a:xfrm>
          <a:prstGeom prst="rect">
            <a:avLst/>
          </a:prstGeom>
        </p:spPr>
      </p:pic>
    </p:spTree>
    <p:extLst>
      <p:ext uri="{BB962C8B-B14F-4D97-AF65-F5344CB8AC3E}">
        <p14:creationId xmlns:p14="http://schemas.microsoft.com/office/powerpoint/2010/main" val="3464535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41D8FA-AF96-4659-8D86-8AE052FFBFC8}"/>
              </a:ext>
            </a:extLst>
          </p:cNvPr>
          <p:cNvSpPr>
            <a:spLocks noGrp="1"/>
          </p:cNvSpPr>
          <p:nvPr>
            <p:ph type="sldNum" sz="quarter" idx="12"/>
          </p:nvPr>
        </p:nvSpPr>
        <p:spPr/>
        <p:txBody>
          <a:bodyPr/>
          <a:lstStyle/>
          <a:p>
            <a:fld id="{491707E7-9CA2-425F-BB3C-13E5DD421FFC}" type="slidenum">
              <a:rPr lang="en-GB" smtClean="0"/>
              <a:t>10</a:t>
            </a:fld>
            <a:endParaRPr lang="en-GB"/>
          </a:p>
        </p:txBody>
      </p:sp>
      <p:sp>
        <p:nvSpPr>
          <p:cNvPr id="5" name="TextBox 4">
            <a:extLst>
              <a:ext uri="{FF2B5EF4-FFF2-40B4-BE49-F238E27FC236}">
                <a16:creationId xmlns:a16="http://schemas.microsoft.com/office/drawing/2014/main" id="{0FBA0702-761E-4681-830A-AD53B90DE733}"/>
              </a:ext>
            </a:extLst>
          </p:cNvPr>
          <p:cNvSpPr txBox="1"/>
          <p:nvPr/>
        </p:nvSpPr>
        <p:spPr>
          <a:xfrm>
            <a:off x="763398" y="119505"/>
            <a:ext cx="10377182" cy="5303888"/>
          </a:xfrm>
          <a:prstGeom prst="rect">
            <a:avLst/>
          </a:prstGeom>
          <a:noFill/>
        </p:spPr>
        <p:txBody>
          <a:bodyPr wrap="square">
            <a:spAutoFit/>
          </a:bodyPr>
          <a:lstStyle/>
          <a:p>
            <a:pPr>
              <a:lnSpc>
                <a:spcPct val="107000"/>
              </a:lnSpc>
              <a:spcAft>
                <a:spcPts val="2100"/>
              </a:spcAft>
            </a:pPr>
            <a:r>
              <a:rPr lang="en-GB" sz="1800" dirty="0">
                <a:solidFill>
                  <a:srgbClr val="444444"/>
                </a:solidFill>
                <a:effectLst/>
                <a:latin typeface="Georgia" panose="02040502050405020303" pitchFamily="18" charset="0"/>
                <a:ea typeface="Times New Roman" panose="02020603050405020304" pitchFamily="18" charset="0"/>
                <a:cs typeface="Times New Roman" panose="02020603050405020304" pitchFamily="18" charset="0"/>
              </a:rPr>
              <a:t>lamp posts to enable the long trailer to take sharp corners and a tight squeeze through Admiralty Arch on the Mall.</a:t>
            </a:r>
            <a:endParaRPr lang="en-GB" sz="1100" dirty="0">
              <a:latin typeface="Calibri" panose="020F0502020204030204" pitchFamily="34" charset="0"/>
              <a:ea typeface="Times New Roman" panose="02020603050405020304" pitchFamily="18" charset="0"/>
              <a:cs typeface="Times New Roman" panose="02020603050405020304" pitchFamily="18" charset="0"/>
            </a:endParaRPr>
          </a:p>
          <a:p>
            <a:pPr>
              <a:lnSpc>
                <a:spcPct val="107000"/>
              </a:lnSpc>
              <a:spcAft>
                <a:spcPts val="2100"/>
              </a:spcAft>
            </a:pPr>
            <a:r>
              <a:rPr lang="en-GB" sz="1800" dirty="0">
                <a:solidFill>
                  <a:srgbClr val="222222"/>
                </a:solidFill>
                <a:effectLst/>
                <a:latin typeface="Georgia" panose="02040502050405020303" pitchFamily="18" charset="0"/>
                <a:ea typeface="Times New Roman" panose="02020603050405020304" pitchFamily="18" charset="0"/>
                <a:cs typeface="Times New Roman" panose="02020603050405020304" pitchFamily="18" charset="0"/>
              </a:rPr>
              <a:t>The basement can hold up to 2,500 people at peak times</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2100"/>
              </a:spcAft>
            </a:pPr>
            <a:r>
              <a:rPr lang="en-GB" sz="1800" dirty="0">
                <a:solidFill>
                  <a:srgbClr val="444444"/>
                </a:solidFill>
                <a:effectLst/>
                <a:latin typeface="Georgia" panose="02040502050405020303" pitchFamily="18" charset="0"/>
                <a:ea typeface="Times New Roman" panose="02020603050405020304" pitchFamily="18" charset="0"/>
                <a:cs typeface="Times New Roman" panose="02020603050405020304" pitchFamily="18" charset="0"/>
              </a:rPr>
              <a:t>An 800-tonne crane, supported on a massive temporary platform constructed over the basement, was used to lift the trusses into position. The operation was completed over a wet Valentine’s night in 2018.</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2100"/>
              </a:spcAft>
            </a:pPr>
            <a:r>
              <a:rPr lang="en-GB" sz="1800" dirty="0">
                <a:solidFill>
                  <a:srgbClr val="444444"/>
                </a:solidFill>
                <a:effectLst/>
                <a:latin typeface="Georgia" panose="02040502050405020303" pitchFamily="18" charset="0"/>
                <a:ea typeface="Times New Roman" panose="02020603050405020304" pitchFamily="18" charset="0"/>
                <a:cs typeface="Times New Roman" panose="02020603050405020304" pitchFamily="18" charset="0"/>
              </a:rPr>
              <a:t>The basement can hold up to 2,500 people at peak times, so needs a massive amount of fresh air. The pool, four levels down, requires much ventilation, as do the 13 kitchens and pantries. This called for three pairs of very substantial ducts to get air into the basement – the biggest are 6.5m by 2.5m in plan.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2100"/>
              </a:spcAft>
            </a:pPr>
            <a:r>
              <a:rPr lang="en-GB" sz="1800" dirty="0">
                <a:solidFill>
                  <a:srgbClr val="444444"/>
                </a:solidFill>
                <a:effectLst/>
                <a:latin typeface="Georgia" panose="02040502050405020303" pitchFamily="18" charset="0"/>
                <a:ea typeface="Times New Roman" panose="02020603050405020304" pitchFamily="18" charset="0"/>
                <a:cs typeface="Times New Roman" panose="02020603050405020304" pitchFamily="18" charset="0"/>
              </a:rPr>
              <a:t>The plant on level six includes boilers, chillers and water tanks. “Getting all this gear down here was quite a challenge,” says </a:t>
            </a:r>
            <a:r>
              <a:rPr lang="en-GB" sz="1800" dirty="0" err="1">
                <a:solidFill>
                  <a:srgbClr val="444444"/>
                </a:solidFill>
                <a:effectLst/>
                <a:latin typeface="Georgia" panose="02040502050405020303" pitchFamily="18" charset="0"/>
                <a:ea typeface="Times New Roman" panose="02020603050405020304" pitchFamily="18" charset="0"/>
                <a:cs typeface="Times New Roman" panose="02020603050405020304" pitchFamily="18" charset="0"/>
              </a:rPr>
              <a:t>Falconar</a:t>
            </a:r>
            <a:r>
              <a:rPr lang="en-GB" sz="1800" dirty="0">
                <a:solidFill>
                  <a:srgbClr val="444444"/>
                </a:solidFill>
                <a:effectLst/>
                <a:latin typeface="Georgia" panose="02040502050405020303" pitchFamily="18" charset="0"/>
                <a:ea typeface="Times New Roman" panose="02020603050405020304" pitchFamily="18" charset="0"/>
                <a:cs typeface="Times New Roman" panose="02020603050405020304" pitchFamily="18" charset="0"/>
              </a:rPr>
              <a:t>. At first, the plant was lowered through the huge ventilation shafts using a builders hoist. As the job progressed, the hoist was replaced by a permanent lift big enough to hold a small car.</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4771758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41D8FA-AF96-4659-8D86-8AE052FFBFC8}"/>
              </a:ext>
            </a:extLst>
          </p:cNvPr>
          <p:cNvSpPr>
            <a:spLocks noGrp="1"/>
          </p:cNvSpPr>
          <p:nvPr>
            <p:ph type="sldNum" sz="quarter" idx="12"/>
          </p:nvPr>
        </p:nvSpPr>
        <p:spPr/>
        <p:txBody>
          <a:bodyPr/>
          <a:lstStyle/>
          <a:p>
            <a:fld id="{491707E7-9CA2-425F-BB3C-13E5DD421FFC}" type="slidenum">
              <a:rPr lang="en-GB" smtClean="0"/>
              <a:t>11</a:t>
            </a:fld>
            <a:endParaRPr lang="en-GB"/>
          </a:p>
        </p:txBody>
      </p:sp>
      <p:pic>
        <p:nvPicPr>
          <p:cNvPr id="5" name="Picture 4">
            <a:extLst>
              <a:ext uri="{FF2B5EF4-FFF2-40B4-BE49-F238E27FC236}">
                <a16:creationId xmlns:a16="http://schemas.microsoft.com/office/drawing/2014/main" id="{94D45EAB-627B-4565-A8AF-35920B842239}"/>
              </a:ext>
            </a:extLst>
          </p:cNvPr>
          <p:cNvPicPr>
            <a:picLocks noChangeAspect="1"/>
          </p:cNvPicPr>
          <p:nvPr/>
        </p:nvPicPr>
        <p:blipFill rotWithShape="1">
          <a:blip r:embed="rId2"/>
          <a:srcRect l="5051" t="12108" r="30587" b="14967"/>
          <a:stretch/>
        </p:blipFill>
        <p:spPr>
          <a:xfrm>
            <a:off x="92450" y="142611"/>
            <a:ext cx="8152642" cy="5195977"/>
          </a:xfrm>
          <a:prstGeom prst="rect">
            <a:avLst/>
          </a:prstGeom>
        </p:spPr>
      </p:pic>
      <p:sp>
        <p:nvSpPr>
          <p:cNvPr id="6" name="TextBox 5">
            <a:extLst>
              <a:ext uri="{FF2B5EF4-FFF2-40B4-BE49-F238E27FC236}">
                <a16:creationId xmlns:a16="http://schemas.microsoft.com/office/drawing/2014/main" id="{31217388-6A5C-4E60-BED6-389FB36DC43F}"/>
              </a:ext>
            </a:extLst>
          </p:cNvPr>
          <p:cNvSpPr txBox="1"/>
          <p:nvPr/>
        </p:nvSpPr>
        <p:spPr>
          <a:xfrm>
            <a:off x="8858775" y="1870745"/>
            <a:ext cx="2495026" cy="1558247"/>
          </a:xfrm>
          <a:prstGeom prst="rect">
            <a:avLst/>
          </a:prstGeom>
          <a:noFill/>
        </p:spPr>
        <p:txBody>
          <a:bodyPr wrap="square" rtlCol="0">
            <a:spAutoFit/>
          </a:bodyPr>
          <a:lstStyle/>
          <a:p>
            <a:pPr>
              <a:lnSpc>
                <a:spcPct val="107000"/>
              </a:lnSpc>
              <a:spcBef>
                <a:spcPts val="600"/>
              </a:spcBef>
              <a:spcAft>
                <a:spcPts val="800"/>
              </a:spcAft>
            </a:pPr>
            <a:r>
              <a:rPr lang="en-GB" sz="1800">
                <a:solidFill>
                  <a:srgbClr val="444444"/>
                </a:solidFill>
                <a:effectLst/>
                <a:latin typeface="Verdana" panose="020B0604030504040204" pitchFamily="34" charset="0"/>
                <a:ea typeface="Times New Roman" panose="02020603050405020304" pitchFamily="18" charset="0"/>
                <a:cs typeface="Times New Roman" panose="02020603050405020304" pitchFamily="18" charset="0"/>
              </a:rPr>
              <a:t>The large span of the ballroom called for six huge trusses to support the hotel above</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036601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41D8FA-AF96-4659-8D86-8AE052FFBFC8}"/>
              </a:ext>
            </a:extLst>
          </p:cNvPr>
          <p:cNvSpPr>
            <a:spLocks noGrp="1"/>
          </p:cNvSpPr>
          <p:nvPr>
            <p:ph type="sldNum" sz="quarter" idx="12"/>
          </p:nvPr>
        </p:nvSpPr>
        <p:spPr/>
        <p:txBody>
          <a:bodyPr/>
          <a:lstStyle/>
          <a:p>
            <a:fld id="{491707E7-9CA2-425F-BB3C-13E5DD421FFC}" type="slidenum">
              <a:rPr lang="en-GB" smtClean="0"/>
              <a:t>12</a:t>
            </a:fld>
            <a:endParaRPr lang="en-GB"/>
          </a:p>
        </p:txBody>
      </p:sp>
      <p:pic>
        <p:nvPicPr>
          <p:cNvPr id="6" name="Picture 5">
            <a:extLst>
              <a:ext uri="{FF2B5EF4-FFF2-40B4-BE49-F238E27FC236}">
                <a16:creationId xmlns:a16="http://schemas.microsoft.com/office/drawing/2014/main" id="{3D53784F-0BCE-424E-BB0D-DBB0631D97DD}"/>
              </a:ext>
            </a:extLst>
          </p:cNvPr>
          <p:cNvPicPr>
            <a:picLocks noChangeAspect="1"/>
          </p:cNvPicPr>
          <p:nvPr/>
        </p:nvPicPr>
        <p:blipFill rotWithShape="1">
          <a:blip r:embed="rId2"/>
          <a:srcRect l="4439" t="16190" r="5331" b="8843"/>
          <a:stretch/>
        </p:blipFill>
        <p:spPr>
          <a:xfrm>
            <a:off x="246214" y="317241"/>
            <a:ext cx="11699572" cy="5467739"/>
          </a:xfrm>
          <a:prstGeom prst="rect">
            <a:avLst/>
          </a:prstGeom>
        </p:spPr>
      </p:pic>
    </p:spTree>
    <p:extLst>
      <p:ext uri="{BB962C8B-B14F-4D97-AF65-F5344CB8AC3E}">
        <p14:creationId xmlns:p14="http://schemas.microsoft.com/office/powerpoint/2010/main" val="25606738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41D8FA-AF96-4659-8D86-8AE052FFBFC8}"/>
              </a:ext>
            </a:extLst>
          </p:cNvPr>
          <p:cNvSpPr>
            <a:spLocks noGrp="1"/>
          </p:cNvSpPr>
          <p:nvPr>
            <p:ph type="sldNum" sz="quarter" idx="12"/>
          </p:nvPr>
        </p:nvSpPr>
        <p:spPr/>
        <p:txBody>
          <a:bodyPr/>
          <a:lstStyle/>
          <a:p>
            <a:fld id="{491707E7-9CA2-425F-BB3C-13E5DD421FFC}" type="slidenum">
              <a:rPr lang="en-GB" smtClean="0"/>
              <a:t>13</a:t>
            </a:fld>
            <a:endParaRPr lang="en-GB"/>
          </a:p>
        </p:txBody>
      </p:sp>
      <p:pic>
        <p:nvPicPr>
          <p:cNvPr id="3" name="Picture 2">
            <a:extLst>
              <a:ext uri="{FF2B5EF4-FFF2-40B4-BE49-F238E27FC236}">
                <a16:creationId xmlns:a16="http://schemas.microsoft.com/office/drawing/2014/main" id="{B402C174-E7AD-45FC-8B01-5B8988B28CF3}"/>
              </a:ext>
            </a:extLst>
          </p:cNvPr>
          <p:cNvPicPr>
            <a:picLocks noChangeAspect="1"/>
          </p:cNvPicPr>
          <p:nvPr/>
        </p:nvPicPr>
        <p:blipFill rotWithShape="1">
          <a:blip r:embed="rId2"/>
          <a:srcRect l="4210" t="7075" r="9158" b="27347"/>
          <a:stretch/>
        </p:blipFill>
        <p:spPr>
          <a:xfrm>
            <a:off x="513184" y="485192"/>
            <a:ext cx="10562253" cy="4497355"/>
          </a:xfrm>
          <a:prstGeom prst="rect">
            <a:avLst/>
          </a:prstGeom>
        </p:spPr>
      </p:pic>
    </p:spTree>
    <p:extLst>
      <p:ext uri="{BB962C8B-B14F-4D97-AF65-F5344CB8AC3E}">
        <p14:creationId xmlns:p14="http://schemas.microsoft.com/office/powerpoint/2010/main" val="4099798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41D8FA-AF96-4659-8D86-8AE052FFBFC8}"/>
              </a:ext>
            </a:extLst>
          </p:cNvPr>
          <p:cNvSpPr>
            <a:spLocks noGrp="1"/>
          </p:cNvSpPr>
          <p:nvPr>
            <p:ph type="sldNum" sz="quarter" idx="12"/>
          </p:nvPr>
        </p:nvSpPr>
        <p:spPr/>
        <p:txBody>
          <a:bodyPr/>
          <a:lstStyle/>
          <a:p>
            <a:fld id="{491707E7-9CA2-425F-BB3C-13E5DD421FFC}" type="slidenum">
              <a:rPr lang="en-GB" smtClean="0"/>
              <a:t>14</a:t>
            </a:fld>
            <a:endParaRPr lang="en-GB"/>
          </a:p>
        </p:txBody>
      </p:sp>
    </p:spTree>
    <p:extLst>
      <p:ext uri="{BB962C8B-B14F-4D97-AF65-F5344CB8AC3E}">
        <p14:creationId xmlns:p14="http://schemas.microsoft.com/office/powerpoint/2010/main" val="316668058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41D8FA-AF96-4659-8D86-8AE052FFBFC8}"/>
              </a:ext>
            </a:extLst>
          </p:cNvPr>
          <p:cNvSpPr>
            <a:spLocks noGrp="1"/>
          </p:cNvSpPr>
          <p:nvPr>
            <p:ph type="sldNum" sz="quarter" idx="12"/>
          </p:nvPr>
        </p:nvSpPr>
        <p:spPr/>
        <p:txBody>
          <a:bodyPr/>
          <a:lstStyle/>
          <a:p>
            <a:fld id="{491707E7-9CA2-425F-BB3C-13E5DD421FFC}" type="slidenum">
              <a:rPr lang="en-GB" smtClean="0"/>
              <a:t>15</a:t>
            </a:fld>
            <a:endParaRPr lang="en-GB"/>
          </a:p>
        </p:txBody>
      </p:sp>
    </p:spTree>
    <p:extLst>
      <p:ext uri="{BB962C8B-B14F-4D97-AF65-F5344CB8AC3E}">
        <p14:creationId xmlns:p14="http://schemas.microsoft.com/office/powerpoint/2010/main" val="38295254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0E41D8FA-AF96-4659-8D86-8AE052FFBFC8}"/>
              </a:ext>
            </a:extLst>
          </p:cNvPr>
          <p:cNvSpPr>
            <a:spLocks noGrp="1"/>
          </p:cNvSpPr>
          <p:nvPr>
            <p:ph type="sldNum" sz="quarter" idx="12"/>
          </p:nvPr>
        </p:nvSpPr>
        <p:spPr/>
        <p:txBody>
          <a:bodyPr/>
          <a:lstStyle/>
          <a:p>
            <a:fld id="{491707E7-9CA2-425F-BB3C-13E5DD421FFC}" type="slidenum">
              <a:rPr lang="en-GB" smtClean="0"/>
              <a:t>16</a:t>
            </a:fld>
            <a:endParaRPr lang="en-GB"/>
          </a:p>
        </p:txBody>
      </p:sp>
    </p:spTree>
    <p:extLst>
      <p:ext uri="{BB962C8B-B14F-4D97-AF65-F5344CB8AC3E}">
        <p14:creationId xmlns:p14="http://schemas.microsoft.com/office/powerpoint/2010/main" val="12536856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TotalTime>
  <Words>273</Words>
  <Application>Microsoft Office PowerPoint</Application>
  <PresentationFormat>Widescreen</PresentationFormat>
  <Paragraphs>25</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Calibri Light</vt:lpstr>
      <vt:lpstr>Georgia</vt:lpstr>
      <vt:lpstr>Verdana</vt:lpstr>
      <vt:lpstr>Office Theme</vt:lpstr>
      <vt:lpstr>The Londoner Hotel, Leicester Square, London. Case study: Building magazine, January 2020.</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Londoner Hotel, Leicester Square, London. Case study: Building magazine, January 2020.</dc:title>
  <dc:creator>Trevor Francis</dc:creator>
  <cp:lastModifiedBy>Trevor Francis</cp:lastModifiedBy>
  <cp:revision>4</cp:revision>
  <dcterms:created xsi:type="dcterms:W3CDTF">2020-10-09T08:58:33Z</dcterms:created>
  <dcterms:modified xsi:type="dcterms:W3CDTF">2020-10-09T09:30:22Z</dcterms:modified>
</cp:coreProperties>
</file>