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64" r:id="rId6"/>
    <p:sldId id="265" r:id="rId7"/>
    <p:sldId id="266" r:id="rId8"/>
    <p:sldId id="267" r:id="rId9"/>
    <p:sldId id="270" r:id="rId10"/>
    <p:sldId id="271" r:id="rId11"/>
    <p:sldId id="262"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EE21EA-923C-46C9-BCCA-E094B4CAD940}" v="6" dt="2022-06-05T13:52:37.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A7EE21EA-923C-46C9-BCCA-E094B4CAD940}"/>
    <pc:docChg chg="custSel addSld delSld modSld">
      <pc:chgData name="Maria Heffernan" userId="4d9eba02-b8e8-4648-a199-ce89b84b8b1e" providerId="ADAL" clId="{A7EE21EA-923C-46C9-BCCA-E094B4CAD940}" dt="2022-06-05T14:09:08.974" v="3487" actId="6549"/>
      <pc:docMkLst>
        <pc:docMk/>
      </pc:docMkLst>
      <pc:sldChg chg="modSp mod">
        <pc:chgData name="Maria Heffernan" userId="4d9eba02-b8e8-4648-a199-ce89b84b8b1e" providerId="ADAL" clId="{A7EE21EA-923C-46C9-BCCA-E094B4CAD940}" dt="2022-06-05T13:05:42.065" v="1191" actId="6549"/>
        <pc:sldMkLst>
          <pc:docMk/>
          <pc:sldMk cId="2311173638" sldId="256"/>
        </pc:sldMkLst>
        <pc:spChg chg="mod">
          <ac:chgData name="Maria Heffernan" userId="4d9eba02-b8e8-4648-a199-ce89b84b8b1e" providerId="ADAL" clId="{A7EE21EA-923C-46C9-BCCA-E094B4CAD940}" dt="2022-06-05T13:05:42.065" v="1191" actId="6549"/>
          <ac:spMkLst>
            <pc:docMk/>
            <pc:sldMk cId="2311173638" sldId="256"/>
            <ac:spMk id="3" creationId="{0A100E62-0BE4-4D10-ACAD-CCC31306E843}"/>
          </ac:spMkLst>
        </pc:spChg>
      </pc:sldChg>
      <pc:sldChg chg="del">
        <pc:chgData name="Maria Heffernan" userId="4d9eba02-b8e8-4648-a199-ce89b84b8b1e" providerId="ADAL" clId="{A7EE21EA-923C-46C9-BCCA-E094B4CAD940}" dt="2022-06-05T12:28:46.116" v="0" actId="47"/>
        <pc:sldMkLst>
          <pc:docMk/>
          <pc:sldMk cId="25514155" sldId="258"/>
        </pc:sldMkLst>
      </pc:sldChg>
      <pc:sldChg chg="del">
        <pc:chgData name="Maria Heffernan" userId="4d9eba02-b8e8-4648-a199-ce89b84b8b1e" providerId="ADAL" clId="{A7EE21EA-923C-46C9-BCCA-E094B4CAD940}" dt="2022-06-05T12:28:48.343" v="1" actId="47"/>
        <pc:sldMkLst>
          <pc:docMk/>
          <pc:sldMk cId="163553987" sldId="259"/>
        </pc:sldMkLst>
      </pc:sldChg>
      <pc:sldChg chg="modSp mod">
        <pc:chgData name="Maria Heffernan" userId="4d9eba02-b8e8-4648-a199-ce89b84b8b1e" providerId="ADAL" clId="{A7EE21EA-923C-46C9-BCCA-E094B4CAD940}" dt="2022-06-05T14:05:37.631" v="3475" actId="6549"/>
        <pc:sldMkLst>
          <pc:docMk/>
          <pc:sldMk cId="3723266128" sldId="260"/>
        </pc:sldMkLst>
        <pc:spChg chg="mod">
          <ac:chgData name="Maria Heffernan" userId="4d9eba02-b8e8-4648-a199-ce89b84b8b1e" providerId="ADAL" clId="{A7EE21EA-923C-46C9-BCCA-E094B4CAD940}" dt="2022-06-05T12:29:07.316" v="17" actId="20577"/>
          <ac:spMkLst>
            <pc:docMk/>
            <pc:sldMk cId="3723266128" sldId="260"/>
            <ac:spMk id="2" creationId="{1BB42549-BE23-4303-A42B-92A49447DA79}"/>
          </ac:spMkLst>
        </pc:spChg>
        <pc:spChg chg="mod">
          <ac:chgData name="Maria Heffernan" userId="4d9eba02-b8e8-4648-a199-ce89b84b8b1e" providerId="ADAL" clId="{A7EE21EA-923C-46C9-BCCA-E094B4CAD940}" dt="2022-06-05T14:05:37.631" v="3475" actId="6549"/>
          <ac:spMkLst>
            <pc:docMk/>
            <pc:sldMk cId="3723266128" sldId="260"/>
            <ac:spMk id="3" creationId="{388ED385-F5AD-4C7A-A848-89C71BB916E6}"/>
          </ac:spMkLst>
        </pc:spChg>
      </pc:sldChg>
      <pc:sldChg chg="modSp mod">
        <pc:chgData name="Maria Heffernan" userId="4d9eba02-b8e8-4648-a199-ce89b84b8b1e" providerId="ADAL" clId="{A7EE21EA-923C-46C9-BCCA-E094B4CAD940}" dt="2022-06-05T12:31:46.099" v="227" actId="6549"/>
        <pc:sldMkLst>
          <pc:docMk/>
          <pc:sldMk cId="1351139701" sldId="261"/>
        </pc:sldMkLst>
        <pc:spChg chg="mod">
          <ac:chgData name="Maria Heffernan" userId="4d9eba02-b8e8-4648-a199-ce89b84b8b1e" providerId="ADAL" clId="{A7EE21EA-923C-46C9-BCCA-E094B4CAD940}" dt="2022-06-05T12:31:46.099" v="227" actId="6549"/>
          <ac:spMkLst>
            <pc:docMk/>
            <pc:sldMk cId="1351139701" sldId="261"/>
            <ac:spMk id="3" creationId="{E4611BA6-E9D0-44A9-947F-EF86A20D5CFC}"/>
          </ac:spMkLst>
        </pc:spChg>
      </pc:sldChg>
      <pc:sldChg chg="modSp mod">
        <pc:chgData name="Maria Heffernan" userId="4d9eba02-b8e8-4648-a199-ce89b84b8b1e" providerId="ADAL" clId="{A7EE21EA-923C-46C9-BCCA-E094B4CAD940}" dt="2022-06-05T14:09:08.974" v="3487" actId="6549"/>
        <pc:sldMkLst>
          <pc:docMk/>
          <pc:sldMk cId="3232032455" sldId="262"/>
        </pc:sldMkLst>
        <pc:spChg chg="mod">
          <ac:chgData name="Maria Heffernan" userId="4d9eba02-b8e8-4648-a199-ce89b84b8b1e" providerId="ADAL" clId="{A7EE21EA-923C-46C9-BCCA-E094B4CAD940}" dt="2022-06-05T14:09:08.974" v="3487" actId="6549"/>
          <ac:spMkLst>
            <pc:docMk/>
            <pc:sldMk cId="3232032455" sldId="262"/>
            <ac:spMk id="2" creationId="{F43C221E-A124-497E-8BB8-45B3090C23DD}"/>
          </ac:spMkLst>
        </pc:spChg>
        <pc:spChg chg="mod">
          <ac:chgData name="Maria Heffernan" userId="4d9eba02-b8e8-4648-a199-ce89b84b8b1e" providerId="ADAL" clId="{A7EE21EA-923C-46C9-BCCA-E094B4CAD940}" dt="2022-06-05T13:53:58.070" v="2707" actId="27636"/>
          <ac:spMkLst>
            <pc:docMk/>
            <pc:sldMk cId="3232032455" sldId="262"/>
            <ac:spMk id="3" creationId="{81FBA4FA-291E-407A-9562-BD99CC46D863}"/>
          </ac:spMkLst>
        </pc:spChg>
      </pc:sldChg>
      <pc:sldChg chg="del">
        <pc:chgData name="Maria Heffernan" userId="4d9eba02-b8e8-4648-a199-ce89b84b8b1e" providerId="ADAL" clId="{A7EE21EA-923C-46C9-BCCA-E094B4CAD940}" dt="2022-06-05T13:50:56.566" v="2694" actId="47"/>
        <pc:sldMkLst>
          <pc:docMk/>
          <pc:sldMk cId="1921676313" sldId="263"/>
        </pc:sldMkLst>
      </pc:sldChg>
      <pc:sldChg chg="modSp mod">
        <pc:chgData name="Maria Heffernan" userId="4d9eba02-b8e8-4648-a199-ce89b84b8b1e" providerId="ADAL" clId="{A7EE21EA-923C-46C9-BCCA-E094B4CAD940}" dt="2022-06-05T14:08:14.517" v="3477" actId="6549"/>
        <pc:sldMkLst>
          <pc:docMk/>
          <pc:sldMk cId="2013976039" sldId="264"/>
        </pc:sldMkLst>
        <pc:spChg chg="mod">
          <ac:chgData name="Maria Heffernan" userId="4d9eba02-b8e8-4648-a199-ce89b84b8b1e" providerId="ADAL" clId="{A7EE21EA-923C-46C9-BCCA-E094B4CAD940}" dt="2022-06-05T14:08:14.517" v="3477" actId="6549"/>
          <ac:spMkLst>
            <pc:docMk/>
            <pc:sldMk cId="2013976039" sldId="264"/>
            <ac:spMk id="2" creationId="{44A96B35-B0D9-44C6-9FCB-796C6AD91F10}"/>
          </ac:spMkLst>
        </pc:spChg>
        <pc:spChg chg="mod">
          <ac:chgData name="Maria Heffernan" userId="4d9eba02-b8e8-4648-a199-ce89b84b8b1e" providerId="ADAL" clId="{A7EE21EA-923C-46C9-BCCA-E094B4CAD940}" dt="2022-06-05T13:10:44.087" v="1477" actId="6549"/>
          <ac:spMkLst>
            <pc:docMk/>
            <pc:sldMk cId="2013976039" sldId="264"/>
            <ac:spMk id="3" creationId="{85DC38D2-576E-4FD0-8EAA-44D506749D53}"/>
          </ac:spMkLst>
        </pc:spChg>
      </pc:sldChg>
      <pc:sldChg chg="modSp del mod">
        <pc:chgData name="Maria Heffernan" userId="4d9eba02-b8e8-4648-a199-ce89b84b8b1e" providerId="ADAL" clId="{A7EE21EA-923C-46C9-BCCA-E094B4CAD940}" dt="2022-06-05T13:09:58.356" v="1451" actId="2696"/>
        <pc:sldMkLst>
          <pc:docMk/>
          <pc:sldMk cId="2252805372" sldId="264"/>
        </pc:sldMkLst>
        <pc:spChg chg="mod">
          <ac:chgData name="Maria Heffernan" userId="4d9eba02-b8e8-4648-a199-ce89b84b8b1e" providerId="ADAL" clId="{A7EE21EA-923C-46C9-BCCA-E094B4CAD940}" dt="2022-06-05T12:53:34.715" v="1180" actId="6549"/>
          <ac:spMkLst>
            <pc:docMk/>
            <pc:sldMk cId="2252805372" sldId="264"/>
            <ac:spMk id="2" creationId="{44A96B35-B0D9-44C6-9FCB-796C6AD91F10}"/>
          </ac:spMkLst>
        </pc:spChg>
        <pc:spChg chg="mod">
          <ac:chgData name="Maria Heffernan" userId="4d9eba02-b8e8-4648-a199-ce89b84b8b1e" providerId="ADAL" clId="{A7EE21EA-923C-46C9-BCCA-E094B4CAD940}" dt="2022-06-05T12:49:35.600" v="919" actId="20577"/>
          <ac:spMkLst>
            <pc:docMk/>
            <pc:sldMk cId="2252805372" sldId="264"/>
            <ac:spMk id="3" creationId="{85DC38D2-576E-4FD0-8EAA-44D506749D53}"/>
          </ac:spMkLst>
        </pc:spChg>
      </pc:sldChg>
      <pc:sldChg chg="modSp del mod">
        <pc:chgData name="Maria Heffernan" userId="4d9eba02-b8e8-4648-a199-ce89b84b8b1e" providerId="ADAL" clId="{A7EE21EA-923C-46C9-BCCA-E094B4CAD940}" dt="2022-06-05T13:11:16.534" v="1478" actId="2696"/>
        <pc:sldMkLst>
          <pc:docMk/>
          <pc:sldMk cId="3580233094" sldId="265"/>
        </pc:sldMkLst>
        <pc:spChg chg="mod">
          <ac:chgData name="Maria Heffernan" userId="4d9eba02-b8e8-4648-a199-ce89b84b8b1e" providerId="ADAL" clId="{A7EE21EA-923C-46C9-BCCA-E094B4CAD940}" dt="2022-06-05T12:50:17.667" v="941" actId="20577"/>
          <ac:spMkLst>
            <pc:docMk/>
            <pc:sldMk cId="3580233094" sldId="265"/>
            <ac:spMk id="2" creationId="{888654DE-1354-4D92-AEAF-3D74CA501E60}"/>
          </ac:spMkLst>
        </pc:spChg>
        <pc:spChg chg="mod">
          <ac:chgData name="Maria Heffernan" userId="4d9eba02-b8e8-4648-a199-ce89b84b8b1e" providerId="ADAL" clId="{A7EE21EA-923C-46C9-BCCA-E094B4CAD940}" dt="2022-06-05T12:52:21.024" v="1178" actId="20577"/>
          <ac:spMkLst>
            <pc:docMk/>
            <pc:sldMk cId="3580233094" sldId="265"/>
            <ac:spMk id="3" creationId="{6912DA31-4DE6-4A47-AD34-C8F570A32BA6}"/>
          </ac:spMkLst>
        </pc:spChg>
      </pc:sldChg>
      <pc:sldChg chg="modSp mod">
        <pc:chgData name="Maria Heffernan" userId="4d9eba02-b8e8-4648-a199-ce89b84b8b1e" providerId="ADAL" clId="{A7EE21EA-923C-46C9-BCCA-E094B4CAD940}" dt="2022-06-05T14:08:31.847" v="3479" actId="6549"/>
        <pc:sldMkLst>
          <pc:docMk/>
          <pc:sldMk cId="397894469" sldId="266"/>
        </pc:sldMkLst>
        <pc:spChg chg="mod">
          <ac:chgData name="Maria Heffernan" userId="4d9eba02-b8e8-4648-a199-ce89b84b8b1e" providerId="ADAL" clId="{A7EE21EA-923C-46C9-BCCA-E094B4CAD940}" dt="2022-06-05T14:08:31.847" v="3479" actId="6549"/>
          <ac:spMkLst>
            <pc:docMk/>
            <pc:sldMk cId="397894469" sldId="266"/>
            <ac:spMk id="2" creationId="{965B1C2A-BD5B-4AFB-8EFA-80B27CF5E16F}"/>
          </ac:spMkLst>
        </pc:spChg>
      </pc:sldChg>
      <pc:sldChg chg="modSp del mod">
        <pc:chgData name="Maria Heffernan" userId="4d9eba02-b8e8-4648-a199-ce89b84b8b1e" providerId="ADAL" clId="{A7EE21EA-923C-46C9-BCCA-E094B4CAD940}" dt="2022-06-05T13:13:01.614" v="1479" actId="2696"/>
        <pc:sldMkLst>
          <pc:docMk/>
          <pc:sldMk cId="2727606761" sldId="266"/>
        </pc:sldMkLst>
        <pc:spChg chg="mod">
          <ac:chgData name="Maria Heffernan" userId="4d9eba02-b8e8-4648-a199-ce89b84b8b1e" providerId="ADAL" clId="{A7EE21EA-923C-46C9-BCCA-E094B4CAD940}" dt="2022-06-05T12:56:09.114" v="1185" actId="6549"/>
          <ac:spMkLst>
            <pc:docMk/>
            <pc:sldMk cId="2727606761" sldId="266"/>
            <ac:spMk id="2" creationId="{965B1C2A-BD5B-4AFB-8EFA-80B27CF5E16F}"/>
          </ac:spMkLst>
        </pc:spChg>
        <pc:spChg chg="mod">
          <ac:chgData name="Maria Heffernan" userId="4d9eba02-b8e8-4648-a199-ce89b84b8b1e" providerId="ADAL" clId="{A7EE21EA-923C-46C9-BCCA-E094B4CAD940}" dt="2022-06-05T12:55:00.841" v="1181" actId="6549"/>
          <ac:spMkLst>
            <pc:docMk/>
            <pc:sldMk cId="2727606761" sldId="266"/>
            <ac:spMk id="3" creationId="{29C868F2-3CB4-4D71-A8C0-43B2A66E6F1E}"/>
          </ac:spMkLst>
        </pc:spChg>
      </pc:sldChg>
      <pc:sldChg chg="del">
        <pc:chgData name="Maria Heffernan" userId="4d9eba02-b8e8-4648-a199-ce89b84b8b1e" providerId="ADAL" clId="{A7EE21EA-923C-46C9-BCCA-E094B4CAD940}" dt="2022-06-05T13:52:28.968" v="2696" actId="2696"/>
        <pc:sldMkLst>
          <pc:docMk/>
          <pc:sldMk cId="3842697169" sldId="266"/>
        </pc:sldMkLst>
      </pc:sldChg>
      <pc:sldChg chg="modSp mod">
        <pc:chgData name="Maria Heffernan" userId="4d9eba02-b8e8-4648-a199-ce89b84b8b1e" providerId="ADAL" clId="{A7EE21EA-923C-46C9-BCCA-E094B4CAD940}" dt="2022-06-05T14:08:39.108" v="3481" actId="6549"/>
        <pc:sldMkLst>
          <pc:docMk/>
          <pc:sldMk cId="2027460150" sldId="267"/>
        </pc:sldMkLst>
        <pc:spChg chg="mod">
          <ac:chgData name="Maria Heffernan" userId="4d9eba02-b8e8-4648-a199-ce89b84b8b1e" providerId="ADAL" clId="{A7EE21EA-923C-46C9-BCCA-E094B4CAD940}" dt="2022-06-05T14:08:39.108" v="3481" actId="6549"/>
          <ac:spMkLst>
            <pc:docMk/>
            <pc:sldMk cId="2027460150" sldId="267"/>
            <ac:spMk id="2" creationId="{E688626C-FDAD-48C6-909C-1F1F744BA8A8}"/>
          </ac:spMkLst>
        </pc:spChg>
      </pc:sldChg>
      <pc:sldChg chg="modSp del mod">
        <pc:chgData name="Maria Heffernan" userId="4d9eba02-b8e8-4648-a199-ce89b84b8b1e" providerId="ADAL" clId="{A7EE21EA-923C-46C9-BCCA-E094B4CAD940}" dt="2022-06-05T13:52:00.681" v="2695" actId="2696"/>
        <pc:sldMkLst>
          <pc:docMk/>
          <pc:sldMk cId="2921098714" sldId="267"/>
        </pc:sldMkLst>
        <pc:spChg chg="mod">
          <ac:chgData name="Maria Heffernan" userId="4d9eba02-b8e8-4648-a199-ce89b84b8b1e" providerId="ADAL" clId="{A7EE21EA-923C-46C9-BCCA-E094B4CAD940}" dt="2022-06-05T13:35:59.951" v="2342" actId="20577"/>
          <ac:spMkLst>
            <pc:docMk/>
            <pc:sldMk cId="2921098714" sldId="267"/>
            <ac:spMk id="3" creationId="{E9C96218-9731-45D8-B848-644B85698BB3}"/>
          </ac:spMkLst>
        </pc:spChg>
      </pc:sldChg>
      <pc:sldChg chg="modSp del mod">
        <pc:chgData name="Maria Heffernan" userId="4d9eba02-b8e8-4648-a199-ce89b84b8b1e" providerId="ADAL" clId="{A7EE21EA-923C-46C9-BCCA-E094B4CAD940}" dt="2022-06-05T13:14:13.695" v="1480" actId="2696"/>
        <pc:sldMkLst>
          <pc:docMk/>
          <pc:sldMk cId="3305253230" sldId="267"/>
        </pc:sldMkLst>
        <pc:spChg chg="mod">
          <ac:chgData name="Maria Heffernan" userId="4d9eba02-b8e8-4648-a199-ce89b84b8b1e" providerId="ADAL" clId="{A7EE21EA-923C-46C9-BCCA-E094B4CAD940}" dt="2022-06-05T12:55:50.083" v="1183" actId="6549"/>
          <ac:spMkLst>
            <pc:docMk/>
            <pc:sldMk cId="3305253230" sldId="267"/>
            <ac:spMk id="2" creationId="{E688626C-FDAD-48C6-909C-1F1F744BA8A8}"/>
          </ac:spMkLst>
        </pc:spChg>
      </pc:sldChg>
      <pc:sldChg chg="modSp mod">
        <pc:chgData name="Maria Heffernan" userId="4d9eba02-b8e8-4648-a199-ce89b84b8b1e" providerId="ADAL" clId="{A7EE21EA-923C-46C9-BCCA-E094B4CAD940}" dt="2022-06-05T13:54:54.394" v="2738" actId="20577"/>
        <pc:sldMkLst>
          <pc:docMk/>
          <pc:sldMk cId="18740215" sldId="269"/>
        </pc:sldMkLst>
        <pc:spChg chg="mod">
          <ac:chgData name="Maria Heffernan" userId="4d9eba02-b8e8-4648-a199-ce89b84b8b1e" providerId="ADAL" clId="{A7EE21EA-923C-46C9-BCCA-E094B4CAD940}" dt="2022-06-05T13:54:54.394" v="2738" actId="20577"/>
          <ac:spMkLst>
            <pc:docMk/>
            <pc:sldMk cId="18740215" sldId="269"/>
            <ac:spMk id="3" creationId="{962AABE9-914E-4A4B-AC79-C180E0DB7340}"/>
          </ac:spMkLst>
        </pc:spChg>
      </pc:sldChg>
      <pc:sldChg chg="modSp new mod">
        <pc:chgData name="Maria Heffernan" userId="4d9eba02-b8e8-4648-a199-ce89b84b8b1e" providerId="ADAL" clId="{A7EE21EA-923C-46C9-BCCA-E094B4CAD940}" dt="2022-06-05T14:08:54.760" v="3485" actId="20577"/>
        <pc:sldMkLst>
          <pc:docMk/>
          <pc:sldMk cId="444646845" sldId="270"/>
        </pc:sldMkLst>
        <pc:spChg chg="mod">
          <ac:chgData name="Maria Heffernan" userId="4d9eba02-b8e8-4648-a199-ce89b84b8b1e" providerId="ADAL" clId="{A7EE21EA-923C-46C9-BCCA-E094B4CAD940}" dt="2022-06-05T14:08:54.760" v="3485" actId="20577"/>
          <ac:spMkLst>
            <pc:docMk/>
            <pc:sldMk cId="444646845" sldId="270"/>
            <ac:spMk id="2" creationId="{99833F8E-29E4-4B1B-9B29-345F637703AA}"/>
          </ac:spMkLst>
        </pc:spChg>
        <pc:spChg chg="mod">
          <ac:chgData name="Maria Heffernan" userId="4d9eba02-b8e8-4648-a199-ce89b84b8b1e" providerId="ADAL" clId="{A7EE21EA-923C-46C9-BCCA-E094B4CAD940}" dt="2022-06-05T13:56:30.304" v="2749" actId="20577"/>
          <ac:spMkLst>
            <pc:docMk/>
            <pc:sldMk cId="444646845" sldId="270"/>
            <ac:spMk id="3" creationId="{9B524C16-460A-4CEB-9CF2-F75DFF89796F}"/>
          </ac:spMkLst>
        </pc:spChg>
      </pc:sldChg>
      <pc:sldChg chg="new del">
        <pc:chgData name="Maria Heffernan" userId="4d9eba02-b8e8-4648-a199-ce89b84b8b1e" providerId="ADAL" clId="{A7EE21EA-923C-46C9-BCCA-E094B4CAD940}" dt="2022-06-05T13:10:12.051" v="1453" actId="47"/>
        <pc:sldMkLst>
          <pc:docMk/>
          <pc:sldMk cId="3804093329" sldId="270"/>
        </pc:sldMkLst>
      </pc:sldChg>
      <pc:sldChg chg="modSp new mod">
        <pc:chgData name="Maria Heffernan" userId="4d9eba02-b8e8-4648-a199-ce89b84b8b1e" providerId="ADAL" clId="{A7EE21EA-923C-46C9-BCCA-E094B4CAD940}" dt="2022-06-05T14:05:00.013" v="3474" actId="20577"/>
        <pc:sldMkLst>
          <pc:docMk/>
          <pc:sldMk cId="1448757991" sldId="271"/>
        </pc:sldMkLst>
        <pc:spChg chg="mod">
          <ac:chgData name="Maria Heffernan" userId="4d9eba02-b8e8-4648-a199-ce89b84b8b1e" providerId="ADAL" clId="{A7EE21EA-923C-46C9-BCCA-E094B4CAD940}" dt="2022-06-05T13:57:38.835" v="2789" actId="20577"/>
          <ac:spMkLst>
            <pc:docMk/>
            <pc:sldMk cId="1448757991" sldId="271"/>
            <ac:spMk id="2" creationId="{EE702E3E-E9D9-4EF0-B279-10EE47348A2D}"/>
          </ac:spMkLst>
        </pc:spChg>
        <pc:spChg chg="mod">
          <ac:chgData name="Maria Heffernan" userId="4d9eba02-b8e8-4648-a199-ce89b84b8b1e" providerId="ADAL" clId="{A7EE21EA-923C-46C9-BCCA-E094B4CAD940}" dt="2022-06-05T14:05:00.013" v="3474" actId="20577"/>
          <ac:spMkLst>
            <pc:docMk/>
            <pc:sldMk cId="1448757991" sldId="271"/>
            <ac:spMk id="3" creationId="{446C271B-92D0-4A67-8935-4A37942CE0A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38CA-ECEF-41B2-94F6-1F832A0BCC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EE26A0-DC5A-4986-B81A-A00B929B1B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542415-24E5-48BA-B37F-CD9A350C55F7}"/>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5" name="Footer Placeholder 4">
            <a:extLst>
              <a:ext uri="{FF2B5EF4-FFF2-40B4-BE49-F238E27FC236}">
                <a16:creationId xmlns:a16="http://schemas.microsoft.com/office/drawing/2014/main" id="{C89707B1-CEF8-4198-9F62-A89BA22FBA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3D6A8-7731-4B1B-996B-80FAAFAE945B}"/>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2203909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52CC1-5DC0-4480-98B1-A6BF090794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E4161-91FB-4B97-9E32-3E24980F6D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AE8B7B-310E-4D0A-B82A-B4591C0FD715}"/>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5" name="Footer Placeholder 4">
            <a:extLst>
              <a:ext uri="{FF2B5EF4-FFF2-40B4-BE49-F238E27FC236}">
                <a16:creationId xmlns:a16="http://schemas.microsoft.com/office/drawing/2014/main" id="{B62E0780-9C6F-4840-93C9-D43571D459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A49E5-B62E-4CCB-BC3A-14A0E9F7915A}"/>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397026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5A80-C448-49E1-B775-F584B79F91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B0D43E-A15B-4ED0-A3E1-A71B2D09FED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EE1F81-C8B3-4E05-ABAA-D6A144BA5570}"/>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5" name="Footer Placeholder 4">
            <a:extLst>
              <a:ext uri="{FF2B5EF4-FFF2-40B4-BE49-F238E27FC236}">
                <a16:creationId xmlns:a16="http://schemas.microsoft.com/office/drawing/2014/main" id="{24920F5F-F159-43F0-B977-A298E0034B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1FBB55-0FB3-4A60-99CF-09B2FC3BED50}"/>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2323983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F34E4-DC15-4CB2-B20F-64ED1927ED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6077EC-8474-4F2B-A4FB-0A739ADEC7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CF3F03C-B94C-4613-A3F3-7DABE8E78B5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33CD8A-4BE7-4768-9424-0B66900AFC8B}"/>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6" name="Footer Placeholder 5">
            <a:extLst>
              <a:ext uri="{FF2B5EF4-FFF2-40B4-BE49-F238E27FC236}">
                <a16:creationId xmlns:a16="http://schemas.microsoft.com/office/drawing/2014/main" id="{CA008621-26AB-4E7A-9CF8-3238DA9CF2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3E2C17-9F03-4547-B6BC-43B0147E91FC}"/>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988415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E683B-92A2-452A-BFC0-10C72FF2DB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24593F-9EAC-46C3-ABA9-CFECBE0D97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24276C-D42F-4123-9574-22B4342419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C8BB59-A4CC-4DC9-B4AF-BBA1A54FF3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E2E2A0-22C9-499B-AC69-8F879039D7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2DDA2A-E4CC-4827-B4EC-1A3D42DBD323}"/>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8" name="Footer Placeholder 7">
            <a:extLst>
              <a:ext uri="{FF2B5EF4-FFF2-40B4-BE49-F238E27FC236}">
                <a16:creationId xmlns:a16="http://schemas.microsoft.com/office/drawing/2014/main" id="{DCA37A30-AC18-4A42-ACD0-9156BF3D28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04A717-8658-455F-A132-294AC459AD26}"/>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1032255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0DD8-178C-4B98-812A-8C1700329B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8BF7AF-2064-4AFD-9A8C-C982EAF2307A}"/>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4" name="Footer Placeholder 3">
            <a:extLst>
              <a:ext uri="{FF2B5EF4-FFF2-40B4-BE49-F238E27FC236}">
                <a16:creationId xmlns:a16="http://schemas.microsoft.com/office/drawing/2014/main" id="{E139D631-5A6D-44C5-840F-45E0C1C397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99DEC1-26EC-4F36-9022-EF7E92BD4110}"/>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1772785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41A372-4FE4-44D5-8F8F-A7D4468BDC35}"/>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3" name="Footer Placeholder 2">
            <a:extLst>
              <a:ext uri="{FF2B5EF4-FFF2-40B4-BE49-F238E27FC236}">
                <a16:creationId xmlns:a16="http://schemas.microsoft.com/office/drawing/2014/main" id="{FECA7920-F65C-4950-9634-643DB2CE02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06D8C5-D7A6-472F-BE02-9F62C3CBA717}"/>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3162216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89019-D087-4B7D-8B73-6D37872802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EA2529-EFE0-45A8-86EF-904E138B27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FBCB66-00D5-42A1-A585-4B9C5FBAB1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B888F-E158-4D10-A252-9D72824F7D5B}"/>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6" name="Footer Placeholder 5">
            <a:extLst>
              <a:ext uri="{FF2B5EF4-FFF2-40B4-BE49-F238E27FC236}">
                <a16:creationId xmlns:a16="http://schemas.microsoft.com/office/drawing/2014/main" id="{63D8E9DA-34F8-442F-8287-37CBE63F66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D269DC-FA49-4608-8B75-0B8149FBF9AB}"/>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2652858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6C483-3761-46CA-AD5A-41F243FEDD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16481D-16B8-494E-A283-B48C8CAC07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5EE1FF-BA2F-4105-A87F-55F971E4B4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62995A-51C4-4E8E-B633-71C591EEFDF7}"/>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6" name="Footer Placeholder 5">
            <a:extLst>
              <a:ext uri="{FF2B5EF4-FFF2-40B4-BE49-F238E27FC236}">
                <a16:creationId xmlns:a16="http://schemas.microsoft.com/office/drawing/2014/main" id="{E10F9D0E-90C8-47E4-9569-70390A2F72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57E03C-E2B5-49E7-830F-3F71722FD51D}"/>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7477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BF1CC-7E08-4F34-8F20-1B24DB9BE1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7B8FD4-0B57-4C26-B7D4-EB0A3D4935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4E7DE8-67FA-4C2B-B62F-4C1C6A50D082}"/>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5" name="Footer Placeholder 4">
            <a:extLst>
              <a:ext uri="{FF2B5EF4-FFF2-40B4-BE49-F238E27FC236}">
                <a16:creationId xmlns:a16="http://schemas.microsoft.com/office/drawing/2014/main" id="{BB31B25C-F8ED-4B21-BCF4-1865DAE41C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C523BE-D50F-4F1E-9FB7-494581962D23}"/>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2142829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B3504E-477A-4B10-8FA7-E53D8938BD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C15372-7B4D-4A59-B742-BFC4EC590E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831824-2819-4035-B156-D09DEAF737EC}"/>
              </a:ext>
            </a:extLst>
          </p:cNvPr>
          <p:cNvSpPr>
            <a:spLocks noGrp="1"/>
          </p:cNvSpPr>
          <p:nvPr>
            <p:ph type="dt" sz="half" idx="10"/>
          </p:nvPr>
        </p:nvSpPr>
        <p:spPr/>
        <p:txBody>
          <a:bodyPr/>
          <a:lstStyle/>
          <a:p>
            <a:fld id="{A26B1D0B-74DA-4106-A385-2ABA97B43656}" type="datetimeFigureOut">
              <a:rPr lang="en-GB" smtClean="0"/>
              <a:t>05/06/2022</a:t>
            </a:fld>
            <a:endParaRPr lang="en-GB"/>
          </a:p>
        </p:txBody>
      </p:sp>
      <p:sp>
        <p:nvSpPr>
          <p:cNvPr id="5" name="Footer Placeholder 4">
            <a:extLst>
              <a:ext uri="{FF2B5EF4-FFF2-40B4-BE49-F238E27FC236}">
                <a16:creationId xmlns:a16="http://schemas.microsoft.com/office/drawing/2014/main" id="{A5A6C6CE-0105-4D6E-8618-6F446170B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60C153-C71A-4018-9B54-357DB58B3A8F}"/>
              </a:ext>
            </a:extLst>
          </p:cNvPr>
          <p:cNvSpPr>
            <a:spLocks noGrp="1"/>
          </p:cNvSpPr>
          <p:nvPr>
            <p:ph type="sldNum" sz="quarter" idx="12"/>
          </p:nvPr>
        </p:nvSpPr>
        <p:spPr/>
        <p:txBody>
          <a:bodyPr/>
          <a:lstStyle/>
          <a:p>
            <a:fld id="{AA2DACA9-DEF4-4708-A61F-0A343DFB1BE9}" type="slidenum">
              <a:rPr lang="en-GB" smtClean="0"/>
              <a:t>‹#›</a:t>
            </a:fld>
            <a:endParaRPr lang="en-GB"/>
          </a:p>
        </p:txBody>
      </p:sp>
    </p:spTree>
    <p:extLst>
      <p:ext uri="{BB962C8B-B14F-4D97-AF65-F5344CB8AC3E}">
        <p14:creationId xmlns:p14="http://schemas.microsoft.com/office/powerpoint/2010/main" val="1617887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10BC22-93C0-4BBE-96B1-2F31721A09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1ADA44-A023-46C7-BD67-E97958F852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661FF4-35E4-4FA3-B046-E676A3BEA1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6B1D0B-74DA-4106-A385-2ABA97B43656}" type="datetimeFigureOut">
              <a:rPr lang="en-GB" smtClean="0"/>
              <a:t>05/06/2022</a:t>
            </a:fld>
            <a:endParaRPr lang="en-GB"/>
          </a:p>
        </p:txBody>
      </p:sp>
      <p:sp>
        <p:nvSpPr>
          <p:cNvPr id="5" name="Footer Placeholder 4">
            <a:extLst>
              <a:ext uri="{FF2B5EF4-FFF2-40B4-BE49-F238E27FC236}">
                <a16:creationId xmlns:a16="http://schemas.microsoft.com/office/drawing/2014/main" id="{6F415AB1-DFC0-4BD4-B99E-8E12F92E30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C0D545-42AE-460D-BDB2-E1D95E9068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2DACA9-DEF4-4708-A61F-0A343DFB1BE9}" type="slidenum">
              <a:rPr lang="en-GB" smtClean="0"/>
              <a:t>‹#›</a:t>
            </a:fld>
            <a:endParaRPr lang="en-GB"/>
          </a:p>
        </p:txBody>
      </p:sp>
    </p:spTree>
    <p:extLst>
      <p:ext uri="{BB962C8B-B14F-4D97-AF65-F5344CB8AC3E}">
        <p14:creationId xmlns:p14="http://schemas.microsoft.com/office/powerpoint/2010/main" val="2618222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3996C-5A35-4FD6-AA68-42F043BD22E4}"/>
              </a:ext>
            </a:extLst>
          </p:cNvPr>
          <p:cNvSpPr>
            <a:spLocks noGrp="1"/>
          </p:cNvSpPr>
          <p:nvPr>
            <p:ph type="ctrTitle"/>
          </p:nvPr>
        </p:nvSpPr>
        <p:spPr/>
        <p:txBody>
          <a:bodyPr/>
          <a:lstStyle/>
          <a:p>
            <a:r>
              <a:rPr lang="en-GB" dirty="0"/>
              <a:t>Knowledge Management Report</a:t>
            </a:r>
          </a:p>
        </p:txBody>
      </p:sp>
      <p:sp>
        <p:nvSpPr>
          <p:cNvPr id="3" name="Subtitle 2">
            <a:extLst>
              <a:ext uri="{FF2B5EF4-FFF2-40B4-BE49-F238E27FC236}">
                <a16:creationId xmlns:a16="http://schemas.microsoft.com/office/drawing/2014/main" id="{0A100E62-0BE4-4D10-ACAD-CCC31306E843}"/>
              </a:ext>
            </a:extLst>
          </p:cNvPr>
          <p:cNvSpPr>
            <a:spLocks noGrp="1"/>
          </p:cNvSpPr>
          <p:nvPr>
            <p:ph type="subTitle" idx="1"/>
          </p:nvPr>
        </p:nvSpPr>
        <p:spPr/>
        <p:txBody>
          <a:bodyPr>
            <a:normAutofit lnSpcReduction="10000"/>
          </a:bodyPr>
          <a:lstStyle/>
          <a:p>
            <a:r>
              <a:rPr lang="en-GB" dirty="0"/>
              <a:t>This report has been requested by the CEO of the Hospital Sector in Wales to establish Pre and Post Covid the suitability of the Hospital Sector in Wales Knowledge Management System. The report is also required to examine the sectors ability to effectively use resources and to achieve competitive advantage within a Health Care environment.</a:t>
            </a:r>
          </a:p>
        </p:txBody>
      </p:sp>
    </p:spTree>
    <p:extLst>
      <p:ext uri="{BB962C8B-B14F-4D97-AF65-F5344CB8AC3E}">
        <p14:creationId xmlns:p14="http://schemas.microsoft.com/office/powerpoint/2010/main" val="2311173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48A8-C9D8-49E9-AB8E-D15B3374B579}"/>
              </a:ext>
            </a:extLst>
          </p:cNvPr>
          <p:cNvSpPr>
            <a:spLocks noGrp="1"/>
          </p:cNvSpPr>
          <p:nvPr>
            <p:ph type="title"/>
          </p:nvPr>
        </p:nvSpPr>
        <p:spPr/>
        <p:txBody>
          <a:bodyPr/>
          <a:lstStyle/>
          <a:p>
            <a:r>
              <a:rPr lang="en-GB" dirty="0"/>
              <a:t>Report Format</a:t>
            </a:r>
          </a:p>
        </p:txBody>
      </p:sp>
      <p:sp>
        <p:nvSpPr>
          <p:cNvPr id="3" name="Content Placeholder 2">
            <a:extLst>
              <a:ext uri="{FF2B5EF4-FFF2-40B4-BE49-F238E27FC236}">
                <a16:creationId xmlns:a16="http://schemas.microsoft.com/office/drawing/2014/main" id="{2345FB70-686C-4132-B9D6-7B7AEA180EFB}"/>
              </a:ext>
            </a:extLst>
          </p:cNvPr>
          <p:cNvSpPr>
            <a:spLocks noGrp="1"/>
          </p:cNvSpPr>
          <p:nvPr>
            <p:ph idx="1"/>
          </p:nvPr>
        </p:nvSpPr>
        <p:spPr/>
        <p:txBody>
          <a:bodyPr/>
          <a:lstStyle/>
          <a:p>
            <a:r>
              <a:rPr lang="en-GB" dirty="0"/>
              <a:t>Please follow the conventions for formal reports you have written.</a:t>
            </a:r>
          </a:p>
          <a:p>
            <a:r>
              <a:rPr lang="en-GB" dirty="0"/>
              <a:t>Remember to include an executive summary, an introduction and a reference list.</a:t>
            </a:r>
          </a:p>
        </p:txBody>
      </p:sp>
    </p:spTree>
    <p:extLst>
      <p:ext uri="{BB962C8B-B14F-4D97-AF65-F5344CB8AC3E}">
        <p14:creationId xmlns:p14="http://schemas.microsoft.com/office/powerpoint/2010/main" val="3241294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2549-BE23-4303-A42B-92A49447DA79}"/>
              </a:ext>
            </a:extLst>
          </p:cNvPr>
          <p:cNvSpPr>
            <a:spLocks noGrp="1"/>
          </p:cNvSpPr>
          <p:nvPr>
            <p:ph type="title"/>
          </p:nvPr>
        </p:nvSpPr>
        <p:spPr/>
        <p:txBody>
          <a:bodyPr/>
          <a:lstStyle/>
          <a:p>
            <a:r>
              <a:rPr lang="en-GB" dirty="0"/>
              <a:t>2.0 Findings</a:t>
            </a:r>
            <a:br>
              <a:rPr lang="en-GB" dirty="0"/>
            </a:br>
            <a:r>
              <a:rPr lang="en-GB" dirty="0"/>
              <a:t>2.1 Organisation Profile</a:t>
            </a:r>
          </a:p>
        </p:txBody>
      </p:sp>
      <p:sp>
        <p:nvSpPr>
          <p:cNvPr id="3" name="Content Placeholder 2">
            <a:extLst>
              <a:ext uri="{FF2B5EF4-FFF2-40B4-BE49-F238E27FC236}">
                <a16:creationId xmlns:a16="http://schemas.microsoft.com/office/drawing/2014/main" id="{388ED385-F5AD-4C7A-A848-89C71BB916E6}"/>
              </a:ext>
            </a:extLst>
          </p:cNvPr>
          <p:cNvSpPr>
            <a:spLocks noGrp="1"/>
          </p:cNvSpPr>
          <p:nvPr>
            <p:ph idx="1"/>
          </p:nvPr>
        </p:nvSpPr>
        <p:spPr/>
        <p:txBody>
          <a:bodyPr>
            <a:normAutofit/>
          </a:bodyPr>
          <a:lstStyle/>
          <a:p>
            <a:pPr marL="0" indent="0">
              <a:buNone/>
            </a:pPr>
            <a:r>
              <a:rPr lang="en-GB" dirty="0"/>
              <a:t>Describe the organisation covering the following:</a:t>
            </a:r>
          </a:p>
          <a:p>
            <a:pPr marL="0" indent="0">
              <a:buNone/>
            </a:pPr>
            <a:r>
              <a:rPr lang="en-GB" dirty="0"/>
              <a:t>Main Activities-</a:t>
            </a:r>
          </a:p>
          <a:p>
            <a:pPr marL="0" indent="0">
              <a:buNone/>
            </a:pPr>
            <a:r>
              <a:rPr lang="en-GB" dirty="0"/>
              <a:t>Brief history of the Welsh Hospital Sector, what is its primary activities- what does it do.</a:t>
            </a:r>
          </a:p>
          <a:p>
            <a:pPr marL="0" indent="0">
              <a:buNone/>
            </a:pPr>
            <a:r>
              <a:rPr lang="en-GB" dirty="0"/>
              <a:t>Location of organisation- Are you examining the Hospital sector in Wales or a particular hospital or department- Give a brief explanation of where it is based- geographical area covered for its services or where individual hospital/ department is based and its geographical coverage.</a:t>
            </a:r>
          </a:p>
          <a:p>
            <a:pPr marL="0" indent="0">
              <a:buNone/>
            </a:pPr>
            <a:endParaRPr lang="en-GB" dirty="0"/>
          </a:p>
        </p:txBody>
      </p:sp>
    </p:spTree>
    <p:extLst>
      <p:ext uri="{BB962C8B-B14F-4D97-AF65-F5344CB8AC3E}">
        <p14:creationId xmlns:p14="http://schemas.microsoft.com/office/powerpoint/2010/main" val="3723266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897B1-CE94-452A-A23D-A83C185F15F4}"/>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E4611BA6-E9D0-44A9-947F-EF86A20D5CFC}"/>
              </a:ext>
            </a:extLst>
          </p:cNvPr>
          <p:cNvSpPr>
            <a:spLocks noGrp="1"/>
          </p:cNvSpPr>
          <p:nvPr>
            <p:ph idx="1"/>
          </p:nvPr>
        </p:nvSpPr>
        <p:spPr/>
        <p:txBody>
          <a:bodyPr/>
          <a:lstStyle/>
          <a:p>
            <a:r>
              <a:rPr lang="en-GB" dirty="0"/>
              <a:t>Staff Profile- What is the demographic of the staff- gender/age/level of education.</a:t>
            </a:r>
          </a:p>
          <a:p>
            <a:r>
              <a:rPr lang="en-GB" dirty="0"/>
              <a:t>What is the structure of the organisation- hierarchy etc.</a:t>
            </a:r>
          </a:p>
        </p:txBody>
      </p:sp>
    </p:spTree>
    <p:extLst>
      <p:ext uri="{BB962C8B-B14F-4D97-AF65-F5344CB8AC3E}">
        <p14:creationId xmlns:p14="http://schemas.microsoft.com/office/powerpoint/2010/main" val="1351139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96B35-B0D9-44C6-9FCB-796C6AD91F10}"/>
              </a:ext>
            </a:extLst>
          </p:cNvPr>
          <p:cNvSpPr>
            <a:spLocks noGrp="1"/>
          </p:cNvSpPr>
          <p:nvPr>
            <p:ph type="title"/>
          </p:nvPr>
        </p:nvSpPr>
        <p:spPr/>
        <p:txBody>
          <a:bodyPr/>
          <a:lstStyle/>
          <a:p>
            <a:r>
              <a:rPr lang="en-GB" dirty="0"/>
              <a:t>2.2 KMVC</a:t>
            </a:r>
          </a:p>
        </p:txBody>
      </p:sp>
      <p:sp>
        <p:nvSpPr>
          <p:cNvPr id="3" name="Content Placeholder 2">
            <a:extLst>
              <a:ext uri="{FF2B5EF4-FFF2-40B4-BE49-F238E27FC236}">
                <a16:creationId xmlns:a16="http://schemas.microsoft.com/office/drawing/2014/main" id="{85DC38D2-576E-4FD0-8EAA-44D506749D53}"/>
              </a:ext>
            </a:extLst>
          </p:cNvPr>
          <p:cNvSpPr>
            <a:spLocks noGrp="1"/>
          </p:cNvSpPr>
          <p:nvPr>
            <p:ph idx="1"/>
          </p:nvPr>
        </p:nvSpPr>
        <p:spPr/>
        <p:txBody>
          <a:bodyPr>
            <a:normAutofit/>
          </a:bodyPr>
          <a:lstStyle/>
          <a:p>
            <a:r>
              <a:rPr lang="en-GB" dirty="0"/>
              <a:t>Remember you need to use the Complex Model of the KMVC.</a:t>
            </a:r>
          </a:p>
          <a:p>
            <a:r>
              <a:rPr lang="en-GB" dirty="0"/>
              <a:t>Provide an explanation of the stages . What does your organisation do at each stage- Acquisition , Storage, Sharing and Application.</a:t>
            </a:r>
          </a:p>
          <a:p>
            <a:r>
              <a:rPr lang="en-GB" dirty="0"/>
              <a:t>Revisit the guidance notes from the presentation to review the information you are required to discuss.</a:t>
            </a:r>
          </a:p>
          <a:p>
            <a:r>
              <a:rPr lang="en-GB" dirty="0"/>
              <a:t>You should discuss Nevis and Quinn here in terms of how the typology applies to each section.</a:t>
            </a:r>
          </a:p>
          <a:p>
            <a:r>
              <a:rPr lang="en-GB" dirty="0"/>
              <a:t>NB Remember you do not need to apply all parts of the typology if it is not applicable.</a:t>
            </a:r>
          </a:p>
        </p:txBody>
      </p:sp>
    </p:spTree>
    <p:extLst>
      <p:ext uri="{BB962C8B-B14F-4D97-AF65-F5344CB8AC3E}">
        <p14:creationId xmlns:p14="http://schemas.microsoft.com/office/powerpoint/2010/main" val="2013976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54DE-1354-4D92-AEAF-3D74CA501E60}"/>
              </a:ext>
            </a:extLst>
          </p:cNvPr>
          <p:cNvSpPr>
            <a:spLocks noGrp="1"/>
          </p:cNvSpPr>
          <p:nvPr>
            <p:ph type="title"/>
          </p:nvPr>
        </p:nvSpPr>
        <p:spPr>
          <a:xfrm>
            <a:off x="838200" y="365125"/>
            <a:ext cx="10515600" cy="1460500"/>
          </a:xfrm>
        </p:spPr>
        <p:txBody>
          <a:bodyPr>
            <a:normAutofit fontScale="90000"/>
          </a:bodyPr>
          <a:lstStyle/>
          <a:p>
            <a:r>
              <a:rPr lang="en-GB" dirty="0" err="1"/>
              <a:t>Cont</a:t>
            </a:r>
            <a:r>
              <a:rPr lang="en-GB" dirty="0"/>
              <a:t>:</a:t>
            </a:r>
            <a:br>
              <a:rPr lang="en-GB" dirty="0"/>
            </a:br>
            <a:br>
              <a:rPr lang="en-GB" dirty="0"/>
            </a:br>
            <a:r>
              <a:rPr lang="en-GB" dirty="0"/>
              <a:t>Theory- Critical Discussion</a:t>
            </a:r>
          </a:p>
        </p:txBody>
      </p:sp>
      <p:sp>
        <p:nvSpPr>
          <p:cNvPr id="3" name="Content Placeholder 2">
            <a:extLst>
              <a:ext uri="{FF2B5EF4-FFF2-40B4-BE49-F238E27FC236}">
                <a16:creationId xmlns:a16="http://schemas.microsoft.com/office/drawing/2014/main" id="{6912DA31-4DE6-4A47-AD34-C8F570A32BA6}"/>
              </a:ext>
            </a:extLst>
          </p:cNvPr>
          <p:cNvSpPr>
            <a:spLocks noGrp="1"/>
          </p:cNvSpPr>
          <p:nvPr>
            <p:ph idx="1"/>
          </p:nvPr>
        </p:nvSpPr>
        <p:spPr/>
        <p:txBody>
          <a:bodyPr>
            <a:normAutofit/>
          </a:bodyPr>
          <a:lstStyle/>
          <a:p>
            <a:r>
              <a:rPr lang="en-GB" dirty="0"/>
              <a:t>Be critical in your approach- Critically discuss Nevis and Quinn. Support your discussion with academic textbooks, journals, website evidence which outlines the advantages and dis-advantages of using these typologies.</a:t>
            </a:r>
          </a:p>
        </p:txBody>
      </p:sp>
    </p:spTree>
    <p:extLst>
      <p:ext uri="{BB962C8B-B14F-4D97-AF65-F5344CB8AC3E}">
        <p14:creationId xmlns:p14="http://schemas.microsoft.com/office/powerpoint/2010/main" val="1949503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B1C2A-BD5B-4AFB-8EFA-80B27CF5E16F}"/>
              </a:ext>
            </a:extLst>
          </p:cNvPr>
          <p:cNvSpPr>
            <a:spLocks noGrp="1"/>
          </p:cNvSpPr>
          <p:nvPr>
            <p:ph type="title"/>
          </p:nvPr>
        </p:nvSpPr>
        <p:spPr/>
        <p:txBody>
          <a:bodyPr/>
          <a:lstStyle/>
          <a:p>
            <a:r>
              <a:rPr lang="en-GB" dirty="0"/>
              <a:t>2.3 SECI</a:t>
            </a:r>
          </a:p>
        </p:txBody>
      </p:sp>
      <p:sp>
        <p:nvSpPr>
          <p:cNvPr id="3" name="Content Placeholder 2">
            <a:extLst>
              <a:ext uri="{FF2B5EF4-FFF2-40B4-BE49-F238E27FC236}">
                <a16:creationId xmlns:a16="http://schemas.microsoft.com/office/drawing/2014/main" id="{29C868F2-3CB4-4D71-A8C0-43B2A66E6F1E}"/>
              </a:ext>
            </a:extLst>
          </p:cNvPr>
          <p:cNvSpPr>
            <a:spLocks noGrp="1"/>
          </p:cNvSpPr>
          <p:nvPr>
            <p:ph idx="1"/>
          </p:nvPr>
        </p:nvSpPr>
        <p:spPr/>
        <p:txBody>
          <a:bodyPr/>
          <a:lstStyle/>
          <a:p>
            <a:r>
              <a:rPr lang="en-GB" dirty="0"/>
              <a:t>You are required to discuss the SECI model in relation to the organisation.  Link this to the  KMVC of your organisation.  Which part of the SECI model is applicable to each section .</a:t>
            </a:r>
          </a:p>
          <a:p>
            <a:r>
              <a:rPr lang="en-GB" dirty="0"/>
              <a:t>What parts of SECI do they do well/not so well.</a:t>
            </a:r>
          </a:p>
          <a:p>
            <a:r>
              <a:rPr lang="en-GB" dirty="0"/>
              <a:t>How does the organisation support the actions of the SECI model.</a:t>
            </a:r>
          </a:p>
          <a:p>
            <a:r>
              <a:rPr lang="en-GB" dirty="0"/>
              <a:t>Remember to support this discussion with a critical discussion of the SECI model.</a:t>
            </a:r>
          </a:p>
          <a:p>
            <a:endParaRPr lang="en-GB" dirty="0"/>
          </a:p>
        </p:txBody>
      </p:sp>
    </p:spTree>
    <p:extLst>
      <p:ext uri="{BB962C8B-B14F-4D97-AF65-F5344CB8AC3E}">
        <p14:creationId xmlns:p14="http://schemas.microsoft.com/office/powerpoint/2010/main" val="397894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8626C-FDAD-48C6-909C-1F1F744BA8A8}"/>
              </a:ext>
            </a:extLst>
          </p:cNvPr>
          <p:cNvSpPr>
            <a:spLocks noGrp="1"/>
          </p:cNvSpPr>
          <p:nvPr>
            <p:ph type="title"/>
          </p:nvPr>
        </p:nvSpPr>
        <p:spPr/>
        <p:txBody>
          <a:bodyPr/>
          <a:lstStyle/>
          <a:p>
            <a:r>
              <a:rPr lang="en-GB" dirty="0"/>
              <a:t>2.4 KMVC – Support Systems</a:t>
            </a:r>
          </a:p>
        </p:txBody>
      </p:sp>
      <p:sp>
        <p:nvSpPr>
          <p:cNvPr id="3" name="Content Placeholder 2">
            <a:extLst>
              <a:ext uri="{FF2B5EF4-FFF2-40B4-BE49-F238E27FC236}">
                <a16:creationId xmlns:a16="http://schemas.microsoft.com/office/drawing/2014/main" id="{E9C96218-9731-45D8-B848-644B85698BB3}"/>
              </a:ext>
            </a:extLst>
          </p:cNvPr>
          <p:cNvSpPr>
            <a:spLocks noGrp="1"/>
          </p:cNvSpPr>
          <p:nvPr>
            <p:ph idx="1"/>
          </p:nvPr>
        </p:nvSpPr>
        <p:spPr/>
        <p:txBody>
          <a:bodyPr/>
          <a:lstStyle/>
          <a:p>
            <a:r>
              <a:rPr lang="en-GB" dirty="0"/>
              <a:t>You need to identify and discuss the support systems that interact with each section of the KMVC </a:t>
            </a:r>
          </a:p>
          <a:p>
            <a:r>
              <a:rPr lang="en-GB" dirty="0"/>
              <a:t>For example- Do the activities of HR support or undermine the KM system- Look at and examine other depts </a:t>
            </a:r>
            <a:r>
              <a:rPr lang="en-GB" dirty="0" err="1"/>
              <a:t>i.e</a:t>
            </a:r>
            <a:r>
              <a:rPr lang="en-GB" dirty="0"/>
              <a:t> Finance/IT etc.</a:t>
            </a:r>
          </a:p>
          <a:p>
            <a:r>
              <a:rPr lang="en-GB" dirty="0"/>
              <a:t>You should make clear statements of your understanding that the KM system is part of the strategy of the organisation and should be ‘integrated’.  It does not operate in isolation and support systems will impact on its success.</a:t>
            </a:r>
          </a:p>
          <a:p>
            <a:r>
              <a:rPr lang="en-GB" dirty="0"/>
              <a:t>You can also examine the impact of KM enablers in this section- culture etc and discuss their positive/negative affect.</a:t>
            </a:r>
          </a:p>
        </p:txBody>
      </p:sp>
    </p:spTree>
    <p:extLst>
      <p:ext uri="{BB962C8B-B14F-4D97-AF65-F5344CB8AC3E}">
        <p14:creationId xmlns:p14="http://schemas.microsoft.com/office/powerpoint/2010/main" val="2027460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33F8E-29E4-4B1B-9B29-345F637703AA}"/>
              </a:ext>
            </a:extLst>
          </p:cNvPr>
          <p:cNvSpPr>
            <a:spLocks noGrp="1"/>
          </p:cNvSpPr>
          <p:nvPr>
            <p:ph type="title"/>
          </p:nvPr>
        </p:nvSpPr>
        <p:spPr/>
        <p:txBody>
          <a:bodyPr/>
          <a:lstStyle/>
          <a:p>
            <a:r>
              <a:rPr lang="en-GB" dirty="0"/>
              <a:t>2.5 RBV and VRIO</a:t>
            </a:r>
          </a:p>
        </p:txBody>
      </p:sp>
      <p:sp>
        <p:nvSpPr>
          <p:cNvPr id="3" name="Content Placeholder 2">
            <a:extLst>
              <a:ext uri="{FF2B5EF4-FFF2-40B4-BE49-F238E27FC236}">
                <a16:creationId xmlns:a16="http://schemas.microsoft.com/office/drawing/2014/main" id="{9B524C16-460A-4CEB-9CF2-F75DFF89796F}"/>
              </a:ext>
            </a:extLst>
          </p:cNvPr>
          <p:cNvSpPr>
            <a:spLocks noGrp="1"/>
          </p:cNvSpPr>
          <p:nvPr>
            <p:ph idx="1"/>
          </p:nvPr>
        </p:nvSpPr>
        <p:spPr/>
        <p:txBody>
          <a:bodyPr>
            <a:normAutofit fontScale="92500"/>
          </a:bodyPr>
          <a:lstStyle/>
          <a:p>
            <a:r>
              <a:rPr lang="en-GB" dirty="0"/>
              <a:t>Using the RBV and VRIO frameworks examine where strengths or weaknesses lie within the KMVC.</a:t>
            </a:r>
          </a:p>
          <a:p>
            <a:r>
              <a:rPr lang="en-GB" dirty="0"/>
              <a:t>An example of a strength  of the KMVC using RBV could be in its acquisition of data- it may use a heterogeneous method of collecting this data from  different groups of medical and non – medical professionals/organisations- This could make the information more accurate and complete an therefore improve the knowledge being stored etc.</a:t>
            </a:r>
          </a:p>
          <a:p>
            <a:r>
              <a:rPr lang="en-GB" dirty="0"/>
              <a:t>An example of a weakness could be that only intangible- tacit  methods of knowledge sharing are used. This could lead to poor quality of information and knowledge dissemination could be difficult.</a:t>
            </a:r>
          </a:p>
        </p:txBody>
      </p:sp>
    </p:spTree>
    <p:extLst>
      <p:ext uri="{BB962C8B-B14F-4D97-AF65-F5344CB8AC3E}">
        <p14:creationId xmlns:p14="http://schemas.microsoft.com/office/powerpoint/2010/main" val="4446468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02E3E-E9D9-4EF0-B279-10EE47348A2D}"/>
              </a:ext>
            </a:extLst>
          </p:cNvPr>
          <p:cNvSpPr>
            <a:spLocks noGrp="1"/>
          </p:cNvSpPr>
          <p:nvPr>
            <p:ph type="title"/>
          </p:nvPr>
        </p:nvSpPr>
        <p:spPr/>
        <p:txBody>
          <a:bodyPr/>
          <a:lstStyle/>
          <a:p>
            <a:r>
              <a:rPr lang="en-GB" dirty="0"/>
              <a:t>VRIO</a:t>
            </a:r>
          </a:p>
        </p:txBody>
      </p:sp>
      <p:sp>
        <p:nvSpPr>
          <p:cNvPr id="3" name="Content Placeholder 2">
            <a:extLst>
              <a:ext uri="{FF2B5EF4-FFF2-40B4-BE49-F238E27FC236}">
                <a16:creationId xmlns:a16="http://schemas.microsoft.com/office/drawing/2014/main" id="{446C271B-92D0-4A67-8935-4A37942CE0AA}"/>
              </a:ext>
            </a:extLst>
          </p:cNvPr>
          <p:cNvSpPr>
            <a:spLocks noGrp="1"/>
          </p:cNvSpPr>
          <p:nvPr>
            <p:ph idx="1"/>
          </p:nvPr>
        </p:nvSpPr>
        <p:spPr/>
        <p:txBody>
          <a:bodyPr>
            <a:normAutofit fontScale="92500"/>
          </a:bodyPr>
          <a:lstStyle/>
          <a:p>
            <a:r>
              <a:rPr lang="en-GB" dirty="0"/>
              <a:t>Using this framework identify where resources within the KMVC could be identified as bringing competitive advantage to the organisation.</a:t>
            </a:r>
          </a:p>
          <a:p>
            <a:r>
              <a:rPr lang="en-GB" dirty="0"/>
              <a:t>Are there any resources/knowledge that are valuable or  rare?</a:t>
            </a:r>
          </a:p>
          <a:p>
            <a:r>
              <a:rPr lang="en-GB" dirty="0"/>
              <a:t>Are there any resources/knowledge that would be costly to imitate by a competitor or the organisation itself?</a:t>
            </a:r>
          </a:p>
          <a:p>
            <a:r>
              <a:rPr lang="en-GB" dirty="0"/>
              <a:t>Does the KMVC system of the organisation organised to capture value- Knowledge (this can bring competitive advantage to an organisation)</a:t>
            </a:r>
          </a:p>
          <a:p>
            <a:r>
              <a:rPr lang="en-GB" dirty="0"/>
              <a:t>Example – Recognised specialist knowledge of a consultant or department can bring extra funding from government, brings recognition which brings value.</a:t>
            </a:r>
          </a:p>
          <a:p>
            <a:endParaRPr lang="en-GB" dirty="0"/>
          </a:p>
        </p:txBody>
      </p:sp>
    </p:spTree>
    <p:extLst>
      <p:ext uri="{BB962C8B-B14F-4D97-AF65-F5344CB8AC3E}">
        <p14:creationId xmlns:p14="http://schemas.microsoft.com/office/powerpoint/2010/main" val="1448757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C221E-A124-497E-8BB8-45B3090C23DD}"/>
              </a:ext>
            </a:extLst>
          </p:cNvPr>
          <p:cNvSpPr>
            <a:spLocks noGrp="1"/>
          </p:cNvSpPr>
          <p:nvPr>
            <p:ph type="title"/>
          </p:nvPr>
        </p:nvSpPr>
        <p:spPr/>
        <p:txBody>
          <a:bodyPr/>
          <a:lstStyle/>
          <a:p>
            <a:r>
              <a:rPr lang="en-GB"/>
              <a:t>2.6- </a:t>
            </a:r>
            <a:r>
              <a:rPr lang="en-GB" dirty="0"/>
              <a:t>SWOT Analysis of the Organisation KM system.</a:t>
            </a:r>
          </a:p>
        </p:txBody>
      </p:sp>
      <p:sp>
        <p:nvSpPr>
          <p:cNvPr id="3" name="Content Placeholder 2">
            <a:extLst>
              <a:ext uri="{FF2B5EF4-FFF2-40B4-BE49-F238E27FC236}">
                <a16:creationId xmlns:a16="http://schemas.microsoft.com/office/drawing/2014/main" id="{81FBA4FA-291E-407A-9562-BD99CC46D863}"/>
              </a:ext>
            </a:extLst>
          </p:cNvPr>
          <p:cNvSpPr>
            <a:spLocks noGrp="1"/>
          </p:cNvSpPr>
          <p:nvPr>
            <p:ph idx="1"/>
          </p:nvPr>
        </p:nvSpPr>
        <p:spPr/>
        <p:txBody>
          <a:bodyPr>
            <a:normAutofit/>
          </a:bodyPr>
          <a:lstStyle/>
          <a:p>
            <a:r>
              <a:rPr lang="en-GB" dirty="0"/>
              <a:t>Provide a SWOT diagram  of the KM system of the organisation- MAKE SURE THIS IS ONLY A SWOT ON THE KM SYSTEM AND NOT A GENERAL SWOT ON THE ORGANISATION- PLACE THIS IN THE APPENDICES.</a:t>
            </a:r>
          </a:p>
          <a:p>
            <a:r>
              <a:rPr lang="en-GB" dirty="0"/>
              <a:t>Discuss the SWOT of the organisations </a:t>
            </a:r>
            <a:r>
              <a:rPr lang="en-GB" b="1" dirty="0"/>
              <a:t>KM system- Remember to cover the following areas you have examined- KMVC complex, SECI, RBV/VRIO.</a:t>
            </a:r>
          </a:p>
        </p:txBody>
      </p:sp>
    </p:spTree>
    <p:extLst>
      <p:ext uri="{BB962C8B-B14F-4D97-AF65-F5344CB8AC3E}">
        <p14:creationId xmlns:p14="http://schemas.microsoft.com/office/powerpoint/2010/main" val="323203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02598-9405-46D0-BC5F-61C93C4F4499}"/>
              </a:ext>
            </a:extLst>
          </p:cNvPr>
          <p:cNvSpPr>
            <a:spLocks noGrp="1"/>
          </p:cNvSpPr>
          <p:nvPr>
            <p:ph type="title"/>
          </p:nvPr>
        </p:nvSpPr>
        <p:spPr/>
        <p:txBody>
          <a:bodyPr/>
          <a:lstStyle/>
          <a:p>
            <a:r>
              <a:rPr lang="en-GB" dirty="0"/>
              <a:t>3.0 Conclusion</a:t>
            </a:r>
          </a:p>
        </p:txBody>
      </p:sp>
      <p:sp>
        <p:nvSpPr>
          <p:cNvPr id="3" name="Content Placeholder 2">
            <a:extLst>
              <a:ext uri="{FF2B5EF4-FFF2-40B4-BE49-F238E27FC236}">
                <a16:creationId xmlns:a16="http://schemas.microsoft.com/office/drawing/2014/main" id="{AE8B56B6-07CE-4B8D-BC88-C90F04289926}"/>
              </a:ext>
            </a:extLst>
          </p:cNvPr>
          <p:cNvSpPr>
            <a:spLocks noGrp="1"/>
          </p:cNvSpPr>
          <p:nvPr>
            <p:ph idx="1"/>
          </p:nvPr>
        </p:nvSpPr>
        <p:spPr/>
        <p:txBody>
          <a:bodyPr/>
          <a:lstStyle/>
          <a:p>
            <a:r>
              <a:rPr lang="en-GB" dirty="0"/>
              <a:t>3.1</a:t>
            </a:r>
          </a:p>
          <a:p>
            <a:r>
              <a:rPr lang="en-GB" dirty="0"/>
              <a:t>Compile a conclusion which outlines the main areas for development in your chosen organisation’s KM system.</a:t>
            </a:r>
          </a:p>
          <a:p>
            <a:r>
              <a:rPr lang="en-GB" dirty="0"/>
              <a:t>Outline these under:</a:t>
            </a:r>
          </a:p>
          <a:p>
            <a:r>
              <a:rPr lang="en-GB" dirty="0"/>
              <a:t>Which areas of KM success does  your organisation have</a:t>
            </a:r>
          </a:p>
          <a:p>
            <a:r>
              <a:rPr lang="en-GB" dirty="0"/>
              <a:t>Which areas of KM development does your organisation have.</a:t>
            </a:r>
          </a:p>
          <a:p>
            <a:r>
              <a:rPr lang="en-GB" b="1" dirty="0"/>
              <a:t>Do not introduce new materials/evidence here.</a:t>
            </a:r>
          </a:p>
          <a:p>
            <a:endParaRPr lang="en-GB" b="1" dirty="0"/>
          </a:p>
        </p:txBody>
      </p:sp>
    </p:spTree>
    <p:extLst>
      <p:ext uri="{BB962C8B-B14F-4D97-AF65-F5344CB8AC3E}">
        <p14:creationId xmlns:p14="http://schemas.microsoft.com/office/powerpoint/2010/main" val="2492046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28A0A-94D4-45F5-B674-2313036C8EE8}"/>
              </a:ext>
            </a:extLst>
          </p:cNvPr>
          <p:cNvSpPr>
            <a:spLocks noGrp="1"/>
          </p:cNvSpPr>
          <p:nvPr>
            <p:ph type="title"/>
          </p:nvPr>
        </p:nvSpPr>
        <p:spPr/>
        <p:txBody>
          <a:bodyPr/>
          <a:lstStyle/>
          <a:p>
            <a:r>
              <a:rPr lang="en-GB" dirty="0"/>
              <a:t>4.0 Recommendations</a:t>
            </a:r>
          </a:p>
        </p:txBody>
      </p:sp>
      <p:sp>
        <p:nvSpPr>
          <p:cNvPr id="3" name="Content Placeholder 2">
            <a:extLst>
              <a:ext uri="{FF2B5EF4-FFF2-40B4-BE49-F238E27FC236}">
                <a16:creationId xmlns:a16="http://schemas.microsoft.com/office/drawing/2014/main" id="{962AABE9-914E-4A4B-AC79-C180E0DB7340}"/>
              </a:ext>
            </a:extLst>
          </p:cNvPr>
          <p:cNvSpPr>
            <a:spLocks noGrp="1"/>
          </p:cNvSpPr>
          <p:nvPr>
            <p:ph idx="1"/>
          </p:nvPr>
        </p:nvSpPr>
        <p:spPr/>
        <p:txBody>
          <a:bodyPr/>
          <a:lstStyle/>
          <a:p>
            <a:r>
              <a:rPr lang="en-GB" dirty="0"/>
              <a:t>4.1 Provide recommendations as to how the areas discussed in your conclusion under development  could be improved.</a:t>
            </a:r>
          </a:p>
          <a:p>
            <a:r>
              <a:rPr lang="en-GB" dirty="0"/>
              <a:t>Write a set of KM recommendations – If it is not linked to your discussion in your conclusion it is not a recommendation.</a:t>
            </a:r>
          </a:p>
        </p:txBody>
      </p:sp>
    </p:spTree>
    <p:extLst>
      <p:ext uri="{BB962C8B-B14F-4D97-AF65-F5344CB8AC3E}">
        <p14:creationId xmlns:p14="http://schemas.microsoft.com/office/powerpoint/2010/main" val="187402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888</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Knowledge Management Report</vt:lpstr>
      <vt:lpstr>Report Format</vt:lpstr>
      <vt:lpstr>2.0 Findings 2.1 Organisation Profile</vt:lpstr>
      <vt:lpstr>Cont:</vt:lpstr>
      <vt:lpstr>2.2 KMVC</vt:lpstr>
      <vt:lpstr>Cont:  Theory- Critical Discussion</vt:lpstr>
      <vt:lpstr>2.3 SECI</vt:lpstr>
      <vt:lpstr>2.4 KMVC – Support Systems</vt:lpstr>
      <vt:lpstr>2.5 RBV and VRIO</vt:lpstr>
      <vt:lpstr>VRIO</vt:lpstr>
      <vt:lpstr>2.6- SWOT Analysis of the Organisation KM system.</vt:lpstr>
      <vt:lpstr>3.0 Conclusion</vt:lpstr>
      <vt:lpstr>4.0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 Report</dc:title>
  <dc:creator>Maria Heffernan</dc:creator>
  <cp:lastModifiedBy>Maria Heffernan</cp:lastModifiedBy>
  <cp:revision>16</cp:revision>
  <dcterms:created xsi:type="dcterms:W3CDTF">2020-05-26T14:08:04Z</dcterms:created>
  <dcterms:modified xsi:type="dcterms:W3CDTF">2022-06-05T14:09:11Z</dcterms:modified>
</cp:coreProperties>
</file>