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8" r:id="rId3"/>
    <p:sldId id="257" r:id="rId4"/>
    <p:sldId id="260" r:id="rId5"/>
    <p:sldId id="267" r:id="rId6"/>
    <p:sldId id="259" r:id="rId7"/>
    <p:sldId id="262" r:id="rId8"/>
    <p:sldId id="263" r:id="rId9"/>
    <p:sldId id="264" r:id="rId10"/>
    <p:sldId id="268" r:id="rId11"/>
    <p:sldId id="269" r:id="rId12"/>
    <p:sldId id="272" r:id="rId13"/>
    <p:sldId id="265" r:id="rId14"/>
    <p:sldId id="270" r:id="rId15"/>
    <p:sldId id="271" r:id="rId16"/>
    <p:sldId id="26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5/12/24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C0A195-09FB-598F-6C6E-224B3A1D2C7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Professional Research Skills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597F1BB-0A30-A8FC-5CD9-9BABC0AF9FE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algn="ctr"/>
            <a:r>
              <a:rPr lang="en-GB" dirty="0"/>
              <a:t>Jonathan Butterworth 1806017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2937920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p14:dur="0"/>
    </mc:Choice>
    <mc:Fallback>
      <p:transition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1F728F-D8A3-FFB7-60DD-9D400D5BB37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64379" y="1540189"/>
            <a:ext cx="8915400" cy="3777622"/>
          </a:xfrm>
        </p:spPr>
        <p:txBody>
          <a:bodyPr anchor="ctr">
            <a:normAutofit/>
          </a:bodyPr>
          <a:lstStyle/>
          <a:p>
            <a:pPr marL="0" indent="0" algn="ctr">
              <a:buNone/>
            </a:pPr>
            <a:r>
              <a:rPr lang="en-GB" sz="3600" b="1" dirty="0"/>
              <a:t>Zone of proximal development</a:t>
            </a:r>
          </a:p>
          <a:p>
            <a:pPr marL="0" indent="0" algn="ctr">
              <a:buNone/>
            </a:pPr>
            <a:r>
              <a:rPr lang="en-GB" sz="2400" b="1" dirty="0"/>
              <a:t>(</a:t>
            </a:r>
            <a:r>
              <a:rPr lang="en-GB" sz="2400" b="1" dirty="0" err="1"/>
              <a:t>Vygotsky</a:t>
            </a:r>
            <a:r>
              <a:rPr lang="en-GB" sz="2400" b="1" dirty="0"/>
              <a:t>, 1962)</a:t>
            </a:r>
            <a:r>
              <a:rPr lang="en-GB" sz="3600" b="1" dirty="0"/>
              <a:t> </a:t>
            </a:r>
            <a:endParaRPr lang="en-US" sz="3600" b="1" dirty="0"/>
          </a:p>
        </p:txBody>
      </p:sp>
    </p:spTree>
    <p:extLst>
      <p:ext uri="{BB962C8B-B14F-4D97-AF65-F5344CB8AC3E}">
        <p14:creationId xmlns:p14="http://schemas.microsoft.com/office/powerpoint/2010/main" val="11508806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3BB4E47-3D95-8251-263A-D1130CE2612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05343" y="501653"/>
            <a:ext cx="5580484" cy="5854693"/>
          </a:xfrm>
        </p:spPr>
      </p:pic>
    </p:spTree>
    <p:extLst>
      <p:ext uri="{BB962C8B-B14F-4D97-AF65-F5344CB8AC3E}">
        <p14:creationId xmlns:p14="http://schemas.microsoft.com/office/powerpoint/2010/main" val="15119609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DA3AE-C75F-58A0-DD38-E17191652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en-GB" b="1" dirty="0"/>
              <a:t>The process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3BB592-22D8-67E7-BEF6-74A91C3E37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3200" dirty="0"/>
          </a:p>
          <a:p>
            <a:pPr marL="0" indent="0" algn="ctr">
              <a:buNone/>
            </a:pPr>
            <a:endParaRPr lang="en-GB" sz="3200" dirty="0"/>
          </a:p>
          <a:p>
            <a:pPr marL="0" indent="0" algn="ctr">
              <a:buNone/>
            </a:pPr>
            <a:r>
              <a:rPr lang="en-GB" sz="3200" dirty="0"/>
              <a:t> </a:t>
            </a:r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3196902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DA3AE-C75F-58A0-DD38-E17191652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en-GB" b="1" dirty="0"/>
              <a:t>The process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3BB592-22D8-67E7-BEF6-74A91C3E37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3200" b="1" dirty="0"/>
          </a:p>
          <a:p>
            <a:pPr marL="0" indent="0" algn="ctr">
              <a:buNone/>
            </a:pPr>
            <a:r>
              <a:rPr lang="en-GB" sz="3200" b="1" dirty="0"/>
              <a:t>Expression of interest</a:t>
            </a:r>
          </a:p>
          <a:p>
            <a:pPr marL="0" indent="0" algn="ctr">
              <a:buNone/>
            </a:pPr>
            <a:endParaRPr lang="en-GB" sz="3200" b="1" dirty="0"/>
          </a:p>
          <a:p>
            <a:pPr marL="0" indent="0" algn="ctr">
              <a:buNone/>
            </a:pPr>
            <a:r>
              <a:rPr lang="en-GB" sz="3200" b="1" dirty="0"/>
              <a:t> </a:t>
            </a:r>
            <a:endParaRPr 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8166141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DA3AE-C75F-58A0-DD38-E17191652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en-GB" b="1" dirty="0"/>
              <a:t>The process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3BB592-22D8-67E7-BEF6-74A91C3E37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3200" dirty="0"/>
          </a:p>
          <a:p>
            <a:pPr marL="0" indent="0" algn="ctr">
              <a:buNone/>
            </a:pPr>
            <a:r>
              <a:rPr lang="en-GB" sz="3200" dirty="0"/>
              <a:t>Expression of interest</a:t>
            </a:r>
          </a:p>
          <a:p>
            <a:pPr marL="0" indent="0" algn="ctr">
              <a:buNone/>
            </a:pPr>
            <a:endParaRPr lang="en-GB" sz="3200" dirty="0"/>
          </a:p>
          <a:p>
            <a:pPr marL="0" indent="0" algn="ctr">
              <a:buNone/>
            </a:pPr>
            <a:r>
              <a:rPr lang="en-GB" sz="3200" b="1" dirty="0"/>
              <a:t>Research proposal </a:t>
            </a:r>
            <a:endParaRPr 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361236514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DA3AE-C75F-58A0-DD38-E17191652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en-GB" b="1" dirty="0"/>
              <a:t>The process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3BB592-22D8-67E7-BEF6-74A91C3E37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endParaRPr lang="en-GB" sz="3200" dirty="0"/>
          </a:p>
          <a:p>
            <a:pPr marL="0" indent="0" algn="ctr">
              <a:buNone/>
            </a:pPr>
            <a:r>
              <a:rPr lang="en-GB" sz="3200" dirty="0"/>
              <a:t>Expression of interest</a:t>
            </a:r>
          </a:p>
          <a:p>
            <a:pPr marL="0" indent="0" algn="ctr">
              <a:buNone/>
            </a:pPr>
            <a:endParaRPr lang="en-GB" sz="3200" dirty="0"/>
          </a:p>
          <a:p>
            <a:pPr marL="0" indent="0" algn="ctr">
              <a:buNone/>
            </a:pPr>
            <a:r>
              <a:rPr lang="en-GB" sz="3200" dirty="0"/>
              <a:t>Research proposal</a:t>
            </a:r>
          </a:p>
          <a:p>
            <a:pPr marL="0" indent="0" algn="ctr">
              <a:buNone/>
            </a:pPr>
            <a:endParaRPr lang="en-GB" sz="3200" dirty="0"/>
          </a:p>
          <a:p>
            <a:pPr marL="0" indent="0" algn="ctr">
              <a:buNone/>
            </a:pPr>
            <a:r>
              <a:rPr lang="en-GB" sz="3200" b="1" dirty="0"/>
              <a:t>Application for ethics approval </a:t>
            </a:r>
            <a:endParaRPr lang="en-US" sz="3200" b="1" dirty="0"/>
          </a:p>
        </p:txBody>
      </p:sp>
    </p:spTree>
    <p:extLst>
      <p:ext uri="{BB962C8B-B14F-4D97-AF65-F5344CB8AC3E}">
        <p14:creationId xmlns:p14="http://schemas.microsoft.com/office/powerpoint/2010/main" val="34730911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DA3AE-C75F-58A0-DD38-E17191652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en-GB" b="1" dirty="0"/>
              <a:t>The process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3BB592-22D8-67E7-BEF6-74A91C3E37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599"/>
            <a:ext cx="8915400" cy="458681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b="1" dirty="0"/>
              <a:t>Data acquisition </a:t>
            </a:r>
          </a:p>
          <a:p>
            <a:pPr marL="0" indent="0" algn="ctr">
              <a:buNone/>
            </a:pPr>
            <a:endParaRPr lang="en-GB" sz="3200" dirty="0"/>
          </a:p>
          <a:p>
            <a:pPr marL="0" indent="0" algn="ctr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230863722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DA3AE-C75F-58A0-DD38-E17191652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en-GB" b="1" dirty="0"/>
              <a:t>The process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3BB592-22D8-67E7-BEF6-74A91C3E37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599"/>
            <a:ext cx="8915400" cy="458681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dirty="0"/>
              <a:t>Data acquisition </a:t>
            </a:r>
          </a:p>
          <a:p>
            <a:pPr marL="0" indent="0" algn="ctr">
              <a:buNone/>
            </a:pPr>
            <a:endParaRPr lang="en-GB" sz="3200" dirty="0"/>
          </a:p>
          <a:p>
            <a:pPr marL="0" indent="0" algn="ctr">
              <a:buNone/>
            </a:pPr>
            <a:r>
              <a:rPr lang="en-GB" sz="3200" b="1" dirty="0"/>
              <a:t>Online questionnaire</a:t>
            </a:r>
          </a:p>
          <a:p>
            <a:pPr marL="0" indent="0" algn="ctr">
              <a:buNone/>
            </a:pPr>
            <a:endParaRPr lang="en-GB" sz="3200" dirty="0"/>
          </a:p>
          <a:p>
            <a:pPr marL="0" indent="0" algn="ctr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2675362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DA3AE-C75F-58A0-DD38-E17191652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en-GB" b="1" dirty="0"/>
              <a:t>The process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3BB592-22D8-67E7-BEF6-74A91C3E37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599"/>
            <a:ext cx="8915400" cy="458681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dirty="0"/>
              <a:t>Data acquisition </a:t>
            </a:r>
          </a:p>
          <a:p>
            <a:pPr marL="0" indent="0" algn="ctr">
              <a:buNone/>
            </a:pPr>
            <a:endParaRPr lang="en-GB" sz="3200" dirty="0"/>
          </a:p>
          <a:p>
            <a:pPr marL="0" indent="0" algn="ctr">
              <a:buNone/>
            </a:pPr>
            <a:r>
              <a:rPr lang="en-GB" sz="3200" dirty="0"/>
              <a:t>Online questionnaire</a:t>
            </a:r>
          </a:p>
          <a:p>
            <a:pPr marL="0" indent="0" algn="ctr">
              <a:buNone/>
            </a:pPr>
            <a:endParaRPr lang="en-GB" sz="3200" dirty="0"/>
          </a:p>
          <a:p>
            <a:pPr marL="0" indent="0" algn="ctr">
              <a:buNone/>
            </a:pPr>
            <a:r>
              <a:rPr lang="en-GB" sz="3200" b="1" dirty="0" err="1"/>
              <a:t>Qualtrics</a:t>
            </a:r>
            <a:endParaRPr lang="en-GB" sz="3200" dirty="0"/>
          </a:p>
          <a:p>
            <a:pPr marL="0" indent="0" algn="ctr">
              <a:buNone/>
            </a:pPr>
            <a:r>
              <a:rPr lang="en-GB" dirty="0" err="1"/>
              <a:t>www.qualtrics.com</a:t>
            </a:r>
            <a:endParaRPr lang="en-GB" dirty="0"/>
          </a:p>
          <a:p>
            <a:pPr marL="0" indent="0" algn="ctr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665726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DA3AE-C75F-58A0-DD38-E17191652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en-GB" b="1" dirty="0"/>
              <a:t>The process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3BB592-22D8-67E7-BEF6-74A91C3E37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599"/>
            <a:ext cx="8915400" cy="458681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dirty="0"/>
              <a:t>Data acquisition </a:t>
            </a:r>
          </a:p>
          <a:p>
            <a:pPr marL="0" indent="0" algn="ctr">
              <a:buNone/>
            </a:pPr>
            <a:endParaRPr lang="en-GB" sz="3200" dirty="0"/>
          </a:p>
          <a:p>
            <a:pPr marL="0" indent="0" algn="ctr">
              <a:buNone/>
            </a:pPr>
            <a:r>
              <a:rPr lang="en-GB" sz="3200" dirty="0"/>
              <a:t>Online questionnaire</a:t>
            </a:r>
          </a:p>
          <a:p>
            <a:pPr marL="0" indent="0" algn="ctr">
              <a:buNone/>
            </a:pPr>
            <a:endParaRPr lang="en-GB" sz="3200" dirty="0"/>
          </a:p>
          <a:p>
            <a:pPr marL="0" indent="0" algn="ctr">
              <a:buNone/>
            </a:pPr>
            <a:r>
              <a:rPr lang="en-GB" sz="3200" b="1" dirty="0"/>
              <a:t>Interviews</a:t>
            </a:r>
          </a:p>
          <a:p>
            <a:pPr marL="0" indent="0" algn="ctr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80568328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DA3AE-C75F-58A0-DD38-E17191652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en-GB" b="1" dirty="0"/>
              <a:t>The process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3BB592-22D8-67E7-BEF6-74A91C3E37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599"/>
            <a:ext cx="8915400" cy="458681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dirty="0"/>
              <a:t>Data acquisition </a:t>
            </a:r>
          </a:p>
          <a:p>
            <a:pPr marL="0" indent="0" algn="ctr">
              <a:buNone/>
            </a:pPr>
            <a:endParaRPr lang="en-GB" sz="3200" dirty="0"/>
          </a:p>
          <a:p>
            <a:pPr marL="0" indent="0" algn="ctr">
              <a:buNone/>
            </a:pPr>
            <a:r>
              <a:rPr lang="en-GB" sz="3200" dirty="0"/>
              <a:t>Online questionnaire</a:t>
            </a:r>
          </a:p>
          <a:p>
            <a:pPr marL="0" indent="0" algn="ctr">
              <a:buNone/>
            </a:pPr>
            <a:endParaRPr lang="en-GB" sz="3200" dirty="0"/>
          </a:p>
          <a:p>
            <a:pPr marL="0" indent="0" algn="ctr">
              <a:buNone/>
            </a:pPr>
            <a:r>
              <a:rPr lang="en-GB" sz="3200" dirty="0"/>
              <a:t>Interviews</a:t>
            </a:r>
          </a:p>
          <a:p>
            <a:pPr marL="0" indent="0" algn="ctr">
              <a:buNone/>
            </a:pPr>
            <a:endParaRPr lang="en-GB" sz="2800" dirty="0"/>
          </a:p>
          <a:p>
            <a:pPr marL="0" indent="0" algn="ctr">
              <a:buNone/>
            </a:pPr>
            <a:r>
              <a:rPr lang="en-GB" sz="3200" b="1" dirty="0"/>
              <a:t>Focus groups</a:t>
            </a:r>
          </a:p>
          <a:p>
            <a:pPr marL="0" indent="0" algn="ctr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5743043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DA3AE-C75F-58A0-DD38-E17191652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en-GB" b="1" dirty="0"/>
              <a:t>The process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3BB592-22D8-67E7-BEF6-74A91C3E37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599"/>
            <a:ext cx="8915400" cy="458681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b="1" dirty="0"/>
              <a:t>Data analysis</a:t>
            </a:r>
          </a:p>
          <a:p>
            <a:pPr marL="0" indent="0" algn="ctr">
              <a:buNone/>
            </a:pP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424046849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9BDA3AE-C75F-58A0-DD38-E17191652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 anchor="ctr"/>
          <a:lstStyle/>
          <a:p>
            <a:pPr algn="ctr"/>
            <a:r>
              <a:rPr lang="en-GB" b="1" dirty="0"/>
              <a:t>The process</a:t>
            </a:r>
            <a:endParaRPr lang="en-US" b="1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03BB592-22D8-67E7-BEF6-74A91C3E37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89212" y="2133599"/>
            <a:ext cx="8915400" cy="4586817"/>
          </a:xfrm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dirty="0"/>
              <a:t>Data analysis</a:t>
            </a:r>
          </a:p>
          <a:p>
            <a:pPr marL="0" indent="0" algn="ctr">
              <a:buNone/>
            </a:pPr>
            <a:endParaRPr lang="en-GB" sz="3200" b="1" dirty="0"/>
          </a:p>
          <a:p>
            <a:pPr marL="0" indent="0" algn="ctr">
              <a:buNone/>
            </a:pPr>
            <a:r>
              <a:rPr lang="en-GB" sz="3200" b="1" dirty="0"/>
              <a:t>SPSS</a:t>
            </a:r>
            <a:endParaRPr lang="en-GB" dirty="0"/>
          </a:p>
          <a:p>
            <a:pPr marL="0" indent="0" algn="ctr">
              <a:buNone/>
            </a:pPr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1164895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8BB84091-EBE6-6A33-4ECD-DBACAE67569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918966" y="216866"/>
            <a:ext cx="6495034" cy="6424267"/>
          </a:xfrm>
        </p:spPr>
      </p:pic>
    </p:spTree>
    <p:extLst>
      <p:ext uri="{BB962C8B-B14F-4D97-AF65-F5344CB8AC3E}">
        <p14:creationId xmlns:p14="http://schemas.microsoft.com/office/powerpoint/2010/main" val="41605067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56850F-2B31-40EE-EB10-27F1336092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758105-E929-E0FC-756B-8B0436163AF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9338426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Wisp</vt:lpstr>
      <vt:lpstr>Professional Research Skills</vt:lpstr>
      <vt:lpstr>PowerPoint Presentation</vt:lpstr>
      <vt:lpstr>PowerPoint Presentation</vt:lpstr>
      <vt:lpstr>The process</vt:lpstr>
      <vt:lpstr>The process</vt:lpstr>
      <vt:lpstr>The process</vt:lpstr>
      <vt:lpstr>The process</vt:lpstr>
      <vt:lpstr>The process</vt:lpstr>
      <vt:lpstr>The process</vt:lpstr>
      <vt:lpstr>The process</vt:lpstr>
      <vt:lpstr>The process</vt:lpstr>
      <vt:lpstr>The process</vt:lpstr>
      <vt:lpstr>The process</vt:lpstr>
      <vt:lpstr>The process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Professional Research Skills</dc:title>
  <dc:creator>Jonathan Butterworth (1806017)</dc:creator>
  <cp:lastModifiedBy>Jonathan Butterworth (1806017)</cp:lastModifiedBy>
  <cp:revision>2</cp:revision>
  <dcterms:created xsi:type="dcterms:W3CDTF">2024-05-12T11:06:43Z</dcterms:created>
  <dcterms:modified xsi:type="dcterms:W3CDTF">2024-05-13T18:54:42Z</dcterms:modified>
</cp:coreProperties>
</file>