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810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3" autoAdjust="0"/>
    <p:restoredTop sz="94660"/>
  </p:normalViewPr>
  <p:slideViewPr>
    <p:cSldViewPr snapToGrid="0">
      <p:cViewPr varScale="1">
        <p:scale>
          <a:sx n="74" d="100"/>
          <a:sy n="74" d="100"/>
        </p:scale>
        <p:origin x="36" y="4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171E3F-60D6-66C4-0CA3-FF1A9E85C0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33B7195-54DB-FCF5-5294-74B066DE660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6E06F4-08C7-6A12-1528-4BEE7AFB7E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280A5-9928-4DA3-83AB-375053F7EBC9}" type="datetimeFigureOut">
              <a:rPr lang="en-GB" smtClean="0"/>
              <a:t>09/10/2024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4AA18C-C3DB-2A08-7D22-E79E5782EA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915A71-488D-6DFF-445D-36DC7E6CE1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A36E26-07B8-44B9-A06E-F78EEAE7C3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11072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D1C83C-7A07-A72A-33C2-81421E43EE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0F529B-CCD0-3E07-5491-800E650A9B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3E3212-ABFE-5CCB-395E-FE5CEC2240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280A5-9928-4DA3-83AB-375053F7EBC9}" type="datetimeFigureOut">
              <a:rPr lang="en-GB" smtClean="0"/>
              <a:t>09/10/2024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D5AA4D-B5EA-A943-334C-4B6267FE56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FFF3EE-58BD-86B2-2910-EA4180BDED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A36E26-07B8-44B9-A06E-F78EEAE7C3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48415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3A77E1-7059-331C-ED89-164AE6E8A6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F1A3B3-F906-320A-A550-AE71284F84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6CEE73-44F6-C3AD-3F26-A64FB5968A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280A5-9928-4DA3-83AB-375053F7EBC9}" type="datetimeFigureOut">
              <a:rPr lang="en-GB" smtClean="0"/>
              <a:t>09/10/2024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2237B6-D6DE-E895-610D-BDCD45A7A9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B95FFF-02B0-3D6E-0F1D-5489EA7F15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A36E26-07B8-44B9-A06E-F78EEAE7C3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1911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61F197-B5D7-C607-3054-4BE6A17B09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A1EF64-0690-90C7-7B68-338EA02AE51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F20AA3D-D983-CF9C-3382-A667020B81C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1297AD-C93A-FA56-EA0D-15392F9DD3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280A5-9928-4DA3-83AB-375053F7EBC9}" type="datetimeFigureOut">
              <a:rPr lang="en-GB" smtClean="0"/>
              <a:t>09/10/2024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347695-4CA4-033C-9B1F-6DCA873FD4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B31B3A-A5F2-8FB8-D8CD-48FE4B3D19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A36E26-07B8-44B9-A06E-F78EEAE7C3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66174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ED2C4B-ED2A-6A8E-4303-278BFAB0E8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F57B3A-9C14-F51D-5AFA-C1EDEA0E58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5A1D2F-5AE9-1DA7-386B-21D96BA7694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DC5B866-1B4B-0F1D-7A99-3CF243886D8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E06CA9A-D094-9CDB-1054-D2AF0EDE0DB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CEA3E-0EB4-3906-DB27-E46A5C0DB1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280A5-9928-4DA3-83AB-375053F7EBC9}" type="datetimeFigureOut">
              <a:rPr lang="en-GB" smtClean="0"/>
              <a:t>09/10/2024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2B620F5-6D8B-EAE2-874F-411F119CFC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6C38F18-A01E-6834-A8A2-586BAEA2E8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A36E26-07B8-44B9-A06E-F78EEAE7C3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20536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4954CC-CFE9-128C-F034-04EF00FE26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DFEB36A-8588-6394-17BD-E7F655FC5D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280A5-9928-4DA3-83AB-375053F7EBC9}" type="datetimeFigureOut">
              <a:rPr lang="en-GB" smtClean="0"/>
              <a:t>09/10/2024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41CF14-4381-EA03-B0A0-AA28870F0C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02057E-CB2F-515D-772E-75B160CF93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A36E26-07B8-44B9-A06E-F78EEAE7C3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30652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B45820A-690F-9C77-1D70-D8269FAD82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280A5-9928-4DA3-83AB-375053F7EBC9}" type="datetimeFigureOut">
              <a:rPr lang="en-GB" smtClean="0"/>
              <a:t>09/10/2024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559BC9F-3CE3-AC99-75D7-1F3CDF00DC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90D5B59-613E-363A-6A91-8386CBFF5E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A36E26-07B8-44B9-A06E-F78EEAE7C3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97909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F9D55F-258B-64EE-5DF8-4386FE2AD3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37BCB5-3C58-47A6-4813-73EB3903C7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5DECEE-6A8E-4BD9-60F3-2DE95A99CA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511CFA-3C7C-A510-EF81-69A63F21A4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280A5-9928-4DA3-83AB-375053F7EBC9}" type="datetimeFigureOut">
              <a:rPr lang="en-GB" smtClean="0"/>
              <a:t>09/10/2024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638E25C-E274-FD54-2A03-951D2865B8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EAAEBD-CAEF-AAE2-55D2-5BAAAB8BEC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A36E26-07B8-44B9-A06E-F78EEAE7C3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76710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59B41E-678A-B50C-1945-81E9FC35CA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0CAE74C-2868-9509-A4EA-0601553B829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3751A4-F30C-FA34-490E-E024B27277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CC6945-46CD-224E-1758-B06D8AE91D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280A5-9928-4DA3-83AB-375053F7EBC9}" type="datetimeFigureOut">
              <a:rPr lang="en-GB" smtClean="0"/>
              <a:t>09/10/2024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AED2A9-2408-1F99-253A-E3683846CC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141FC6-ADB8-2B8C-E3D5-469E00114F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A36E26-07B8-44B9-A06E-F78EEAE7C3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37584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EB8D56-A72E-2620-2B34-6EE29461DB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F0DA397-CC4C-95D7-CF47-D78A87CBD1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C09E8E-4BB3-CE54-987F-89B902E5DE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280A5-9928-4DA3-83AB-375053F7EBC9}" type="datetimeFigureOut">
              <a:rPr lang="en-GB" smtClean="0"/>
              <a:t>09/10/2024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5F0AF4-A0E8-52B4-E961-4C74D9EDAC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246FC3-869E-7ABC-0F1B-1CB4A741F1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A36E26-07B8-44B9-A06E-F78EEAE7C3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39227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F0E6A2D-88C7-DF35-6CB5-EFAFE1E2A9F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D4D970D-638E-A9E2-736A-26955D49A6B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5C12CE-999A-19F8-FD62-1E0B842F06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280A5-9928-4DA3-83AB-375053F7EBC9}" type="datetimeFigureOut">
              <a:rPr lang="en-GB" smtClean="0"/>
              <a:t>09/10/2024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42AD5D-199D-4422-7934-0B57A74C8B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55784C-0770-75BA-5BDB-9010D474A8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A36E26-07B8-44B9-A06E-F78EEAE7C3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57079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7C9E47-F6A8-9F4A-5208-C3E36905EA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FA2C2E-846A-0D75-02B4-3F2EDD4243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ECC494-64E2-7A20-144C-1E722523EC5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73280A5-9928-4DA3-83AB-375053F7EBC9}" type="datetimeFigureOut">
              <a:rPr lang="en-GB" smtClean="0"/>
              <a:t>09/10/2024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117EF5-3DE8-343F-C50B-60DC7EF1AE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C586BB-3F03-B773-2178-7F22A621D96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4A36E26-07B8-44B9-A06E-F78EEAE7C3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64873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336D9D4-4C94-2744-C39B-C517BC5979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2367" y="1900502"/>
            <a:ext cx="8705817" cy="636927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05C1C4DC-A141-582E-5502-C94FEEE104B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606" y="2990414"/>
            <a:ext cx="11948788" cy="2747514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77056" y="1227762"/>
            <a:ext cx="35908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Exercises</a:t>
            </a:r>
          </a:p>
        </p:txBody>
      </p:sp>
    </p:spTree>
    <p:extLst>
      <p:ext uri="{BB962C8B-B14F-4D97-AF65-F5344CB8AC3E}">
        <p14:creationId xmlns:p14="http://schemas.microsoft.com/office/powerpoint/2010/main" val="31622113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</Words>
  <Application>Microsoft Office PowerPoint</Application>
  <PresentationFormat>Widescreen</PresentationFormat>
  <Paragraphs>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Aptos</vt:lpstr>
      <vt:lpstr>Aptos Display</vt:lpstr>
      <vt:lpstr>Arial</vt:lpstr>
      <vt:lpstr>Book Antiqua</vt:lpstr>
      <vt:lpstr>Office Theme</vt:lpstr>
      <vt:lpstr>Classification of Signals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Jenifer Prince Devaraj</dc:creator>
  <cp:lastModifiedBy>Jenifer Prince Devaraj</cp:lastModifiedBy>
  <cp:revision>1</cp:revision>
  <dcterms:created xsi:type="dcterms:W3CDTF">2024-10-09T09:05:53Z</dcterms:created>
  <dcterms:modified xsi:type="dcterms:W3CDTF">2024-10-09T09:07:02Z</dcterms:modified>
</cp:coreProperties>
</file>