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8" r:id="rId2"/>
    <p:sldId id="296" r:id="rId3"/>
    <p:sldId id="295" r:id="rId4"/>
    <p:sldId id="270" r:id="rId5"/>
    <p:sldId id="281" r:id="rId6"/>
    <p:sldId id="273" r:id="rId7"/>
    <p:sldId id="300" r:id="rId8"/>
    <p:sldId id="289" r:id="rId9"/>
    <p:sldId id="290" r:id="rId10"/>
    <p:sldId id="291" r:id="rId11"/>
    <p:sldId id="298" r:id="rId12"/>
    <p:sldId id="283" r:id="rId13"/>
    <p:sldId id="286" r:id="rId14"/>
    <p:sldId id="294" r:id="rId15"/>
    <p:sldId id="297" r:id="rId16"/>
    <p:sldId id="285" r:id="rId17"/>
    <p:sldId id="262" r:id="rId18"/>
    <p:sldId id="269" r:id="rId19"/>
    <p:sldId id="280" r:id="rId20"/>
    <p:sldId id="301" r:id="rId21"/>
    <p:sldId id="261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4722F43-3E21-0F6F-39F2-A19036D140EB}" v="354" dt="2025-10-08T12:34:13.1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asmeen Akhtar (2233492)" userId="S::2233492@student.uwtsd.ac.uk::4eafb696-abeb-441a-a549-729375985d8f" providerId="AD" clId="Web-{6C49CB92-1372-7EFD-16EB-A3DCF81DB4E1}"/>
    <pc:docChg chg="modSld">
      <pc:chgData name="Yasmeen Akhtar (2233492)" userId="S::2233492@student.uwtsd.ac.uk::4eafb696-abeb-441a-a549-729375985d8f" providerId="AD" clId="Web-{6C49CB92-1372-7EFD-16EB-A3DCF81DB4E1}" dt="2025-09-09T22:13:58.129" v="11"/>
      <pc:docMkLst>
        <pc:docMk/>
      </pc:docMkLst>
    </pc:docChg>
  </pc:docChgLst>
  <pc:docChgLst>
    <pc:chgData name="Yasmeen Akhtar (2233492)" userId="S::2233492@student.uwtsd.ac.uk::4eafb696-abeb-441a-a549-729375985d8f" providerId="AD" clId="Web-{13A6A086-BC51-FF8C-68A3-66A527024F9B}"/>
    <pc:docChg chg="addSld modSld">
      <pc:chgData name="Yasmeen Akhtar (2233492)" userId="S::2233492@student.uwtsd.ac.uk::4eafb696-abeb-441a-a549-729375985d8f" providerId="AD" clId="Web-{13A6A086-BC51-FF8C-68A3-66A527024F9B}" dt="2025-09-25T08:24:31.557" v="297" actId="20577"/>
      <pc:docMkLst>
        <pc:docMk/>
      </pc:docMkLst>
      <pc:sldChg chg="modSp">
        <pc:chgData name="Yasmeen Akhtar (2233492)" userId="S::2233492@student.uwtsd.ac.uk::4eafb696-abeb-441a-a549-729375985d8f" providerId="AD" clId="Web-{13A6A086-BC51-FF8C-68A3-66A527024F9B}" dt="2025-09-25T08:06:18.950" v="282" actId="20577"/>
        <pc:sldMkLst>
          <pc:docMk/>
          <pc:sldMk cId="3775111266" sldId="261"/>
        </pc:sldMkLst>
        <pc:spChg chg="mod">
          <ac:chgData name="Yasmeen Akhtar (2233492)" userId="S::2233492@student.uwtsd.ac.uk::4eafb696-abeb-441a-a549-729375985d8f" providerId="AD" clId="Web-{13A6A086-BC51-FF8C-68A3-66A527024F9B}" dt="2025-09-25T08:06:18.950" v="282" actId="20577"/>
          <ac:spMkLst>
            <pc:docMk/>
            <pc:sldMk cId="3775111266" sldId="261"/>
            <ac:spMk id="3" creationId="{F5FC70F8-7C18-7AC9-4370-CDB2CA069327}"/>
          </ac:spMkLst>
        </pc:spChg>
      </pc:sldChg>
      <pc:sldChg chg="modSp">
        <pc:chgData name="Yasmeen Akhtar (2233492)" userId="S::2233492@student.uwtsd.ac.uk::4eafb696-abeb-441a-a549-729375985d8f" providerId="AD" clId="Web-{13A6A086-BC51-FF8C-68A3-66A527024F9B}" dt="2025-09-24T09:39:45.108" v="50" actId="14100"/>
        <pc:sldMkLst>
          <pc:docMk/>
          <pc:sldMk cId="583143399" sldId="270"/>
        </pc:sldMkLst>
        <pc:spChg chg="mod">
          <ac:chgData name="Yasmeen Akhtar (2233492)" userId="S::2233492@student.uwtsd.ac.uk::4eafb696-abeb-441a-a549-729375985d8f" providerId="AD" clId="Web-{13A6A086-BC51-FF8C-68A3-66A527024F9B}" dt="2025-09-24T09:39:45.108" v="50" actId="14100"/>
          <ac:spMkLst>
            <pc:docMk/>
            <pc:sldMk cId="583143399" sldId="270"/>
            <ac:spMk id="48" creationId="{EB121B4E-B1D0-3EA7-984C-891140B77DDA}"/>
          </ac:spMkLst>
        </pc:spChg>
      </pc:sldChg>
      <pc:sldChg chg="addSp delSp modSp">
        <pc:chgData name="Yasmeen Akhtar (2233492)" userId="S::2233492@student.uwtsd.ac.uk::4eafb696-abeb-441a-a549-729375985d8f" providerId="AD" clId="Web-{13A6A086-BC51-FF8C-68A3-66A527024F9B}" dt="2025-09-25T08:24:31.557" v="297" actId="20577"/>
        <pc:sldMkLst>
          <pc:docMk/>
          <pc:sldMk cId="2093753074" sldId="273"/>
        </pc:sldMkLst>
        <pc:spChg chg="mod">
          <ac:chgData name="Yasmeen Akhtar (2233492)" userId="S::2233492@student.uwtsd.ac.uk::4eafb696-abeb-441a-a549-729375985d8f" providerId="AD" clId="Web-{13A6A086-BC51-FF8C-68A3-66A527024F9B}" dt="2025-09-25T07:56:59.865" v="221" actId="1076"/>
          <ac:spMkLst>
            <pc:docMk/>
            <pc:sldMk cId="2093753074" sldId="273"/>
            <ac:spMk id="2" creationId="{7D27AABE-2E87-5AAF-8F77-264FED743980}"/>
          </ac:spMkLst>
        </pc:spChg>
        <pc:spChg chg="mod">
          <ac:chgData name="Yasmeen Akhtar (2233492)" userId="S::2233492@student.uwtsd.ac.uk::4eafb696-abeb-441a-a549-729375985d8f" providerId="AD" clId="Web-{13A6A086-BC51-FF8C-68A3-66A527024F9B}" dt="2025-09-25T08:24:31.557" v="297" actId="20577"/>
          <ac:spMkLst>
            <pc:docMk/>
            <pc:sldMk cId="2093753074" sldId="273"/>
            <ac:spMk id="3" creationId="{03FACFC6-951C-C8C8-5455-E5173CE61E55}"/>
          </ac:spMkLst>
        </pc:spChg>
        <pc:spChg chg="add mod">
          <ac:chgData name="Yasmeen Akhtar (2233492)" userId="S::2233492@student.uwtsd.ac.uk::4eafb696-abeb-441a-a549-729375985d8f" providerId="AD" clId="Web-{13A6A086-BC51-FF8C-68A3-66A527024F9B}" dt="2025-09-25T07:59:19.758" v="251" actId="1076"/>
          <ac:spMkLst>
            <pc:docMk/>
            <pc:sldMk cId="2093753074" sldId="273"/>
            <ac:spMk id="5" creationId="{F57372F5-3EEE-2860-2615-B24800EC3321}"/>
          </ac:spMkLst>
        </pc:spChg>
        <pc:picChg chg="add mod">
          <ac:chgData name="Yasmeen Akhtar (2233492)" userId="S::2233492@student.uwtsd.ac.uk::4eafb696-abeb-441a-a549-729375985d8f" providerId="AD" clId="Web-{13A6A086-BC51-FF8C-68A3-66A527024F9B}" dt="2025-09-25T07:55:06.753" v="204" actId="1076"/>
          <ac:picMkLst>
            <pc:docMk/>
            <pc:sldMk cId="2093753074" sldId="273"/>
            <ac:picMk id="4" creationId="{76919786-7CA0-5EE2-E858-ACDA10706B87}"/>
          </ac:picMkLst>
        </pc:picChg>
      </pc:sldChg>
      <pc:sldChg chg="modSp">
        <pc:chgData name="Yasmeen Akhtar (2233492)" userId="S::2233492@student.uwtsd.ac.uk::4eafb696-abeb-441a-a549-729375985d8f" providerId="AD" clId="Web-{13A6A086-BC51-FF8C-68A3-66A527024F9B}" dt="2025-09-24T11:48:58.441" v="192" actId="1076"/>
        <pc:sldMkLst>
          <pc:docMk/>
          <pc:sldMk cId="2345893537" sldId="281"/>
        </pc:sldMkLst>
        <pc:spChg chg="mod">
          <ac:chgData name="Yasmeen Akhtar (2233492)" userId="S::2233492@student.uwtsd.ac.uk::4eafb696-abeb-441a-a549-729375985d8f" providerId="AD" clId="Web-{13A6A086-BC51-FF8C-68A3-66A527024F9B}" dt="2025-09-24T11:45:30.749" v="145" actId="20577"/>
          <ac:spMkLst>
            <pc:docMk/>
            <pc:sldMk cId="2345893537" sldId="281"/>
            <ac:spMk id="2" creationId="{0F475A87-84AD-4409-2F7B-C77D66E0C913}"/>
          </ac:spMkLst>
        </pc:spChg>
        <pc:spChg chg="mod">
          <ac:chgData name="Yasmeen Akhtar (2233492)" userId="S::2233492@student.uwtsd.ac.uk::4eafb696-abeb-441a-a549-729375985d8f" providerId="AD" clId="Web-{13A6A086-BC51-FF8C-68A3-66A527024F9B}" dt="2025-09-24T11:48:58.441" v="192" actId="1076"/>
          <ac:spMkLst>
            <pc:docMk/>
            <pc:sldMk cId="2345893537" sldId="281"/>
            <ac:spMk id="3" creationId="{F7B22E5F-B4C2-9F4E-E2A0-172E9FF25EA4}"/>
          </ac:spMkLst>
        </pc:spChg>
      </pc:sldChg>
      <pc:sldChg chg="modSp">
        <pc:chgData name="Yasmeen Akhtar (2233492)" userId="S::2233492@student.uwtsd.ac.uk::4eafb696-abeb-441a-a549-729375985d8f" providerId="AD" clId="Web-{13A6A086-BC51-FF8C-68A3-66A527024F9B}" dt="2025-09-24T11:29:15.083" v="109" actId="20577"/>
        <pc:sldMkLst>
          <pc:docMk/>
          <pc:sldMk cId="253229307" sldId="285"/>
        </pc:sldMkLst>
        <pc:spChg chg="mod">
          <ac:chgData name="Yasmeen Akhtar (2233492)" userId="S::2233492@student.uwtsd.ac.uk::4eafb696-abeb-441a-a549-729375985d8f" providerId="AD" clId="Web-{13A6A086-BC51-FF8C-68A3-66A527024F9B}" dt="2025-09-24T11:29:15.083" v="109" actId="20577"/>
          <ac:spMkLst>
            <pc:docMk/>
            <pc:sldMk cId="253229307" sldId="285"/>
            <ac:spMk id="2" creationId="{1AC55BF8-0761-03DE-A531-686541AED0A7}"/>
          </ac:spMkLst>
        </pc:spChg>
      </pc:sldChg>
      <pc:sldChg chg="new">
        <pc:chgData name="Yasmeen Akhtar (2233492)" userId="S::2233492@student.uwtsd.ac.uk::4eafb696-abeb-441a-a549-729375985d8f" providerId="AD" clId="Web-{13A6A086-BC51-FF8C-68A3-66A527024F9B}" dt="2025-09-24T11:52:02.810" v="193"/>
        <pc:sldMkLst>
          <pc:docMk/>
          <pc:sldMk cId="2708819627" sldId="286"/>
        </pc:sldMkLst>
      </pc:sldChg>
    </pc:docChg>
  </pc:docChgLst>
  <pc:docChgLst>
    <pc:chgData name="Yasmeen Akhtar (2233492)" userId="S::2233492@student.uwtsd.ac.uk::4eafb696-abeb-441a-a549-729375985d8f" providerId="AD" clId="Web-{C891DFE2-F473-ACF7-326F-EC4B7C5A70E5}"/>
    <pc:docChg chg="addSld delSld modSld">
      <pc:chgData name="Yasmeen Akhtar (2233492)" userId="S::2233492@student.uwtsd.ac.uk::4eafb696-abeb-441a-a549-729375985d8f" providerId="AD" clId="Web-{C891DFE2-F473-ACF7-326F-EC4B7C5A70E5}" dt="2025-09-20T23:23:49.239" v="1022" actId="20577"/>
      <pc:docMkLst>
        <pc:docMk/>
      </pc:docMkLst>
      <pc:sldChg chg="modSp">
        <pc:chgData name="Yasmeen Akhtar (2233492)" userId="S::2233492@student.uwtsd.ac.uk::4eafb696-abeb-441a-a549-729375985d8f" providerId="AD" clId="Web-{C891DFE2-F473-ACF7-326F-EC4B7C5A70E5}" dt="2025-09-20T23:23:49.239" v="1022" actId="20577"/>
        <pc:sldMkLst>
          <pc:docMk/>
          <pc:sldMk cId="3775111266" sldId="261"/>
        </pc:sldMkLst>
        <pc:spChg chg="mod">
          <ac:chgData name="Yasmeen Akhtar (2233492)" userId="S::2233492@student.uwtsd.ac.uk::4eafb696-abeb-441a-a549-729375985d8f" providerId="AD" clId="Web-{C891DFE2-F473-ACF7-326F-EC4B7C5A70E5}" dt="2025-09-20T23:19:36.279" v="1010" actId="20577"/>
          <ac:spMkLst>
            <pc:docMk/>
            <pc:sldMk cId="3775111266" sldId="261"/>
            <ac:spMk id="2" creationId="{18CE821C-6DF3-4C36-B559-3EAECB058714}"/>
          </ac:spMkLst>
        </pc:spChg>
        <pc:spChg chg="mod">
          <ac:chgData name="Yasmeen Akhtar (2233492)" userId="S::2233492@student.uwtsd.ac.uk::4eafb696-abeb-441a-a549-729375985d8f" providerId="AD" clId="Web-{C891DFE2-F473-ACF7-326F-EC4B7C5A70E5}" dt="2025-09-20T23:23:49.239" v="1022" actId="20577"/>
          <ac:spMkLst>
            <pc:docMk/>
            <pc:sldMk cId="3775111266" sldId="261"/>
            <ac:spMk id="3" creationId="{F5FC70F8-7C18-7AC9-4370-CDB2CA069327}"/>
          </ac:spMkLst>
        </pc:spChg>
      </pc:sldChg>
      <pc:sldChg chg="modSp">
        <pc:chgData name="Yasmeen Akhtar (2233492)" userId="S::2233492@student.uwtsd.ac.uk::4eafb696-abeb-441a-a549-729375985d8f" providerId="AD" clId="Web-{C891DFE2-F473-ACF7-326F-EC4B7C5A70E5}" dt="2025-09-20T23:18:45.544" v="1002" actId="20577"/>
        <pc:sldMkLst>
          <pc:docMk/>
          <pc:sldMk cId="1547071763" sldId="262"/>
        </pc:sldMkLst>
        <pc:spChg chg="mod">
          <ac:chgData name="Yasmeen Akhtar (2233492)" userId="S::2233492@student.uwtsd.ac.uk::4eafb696-abeb-441a-a549-729375985d8f" providerId="AD" clId="Web-{C891DFE2-F473-ACF7-326F-EC4B7C5A70E5}" dt="2025-09-20T23:18:45.544" v="1002" actId="20577"/>
          <ac:spMkLst>
            <pc:docMk/>
            <pc:sldMk cId="1547071763" sldId="262"/>
            <ac:spMk id="2" creationId="{512F5EB2-ACB0-50D2-F5DF-1098A1577385}"/>
          </ac:spMkLst>
        </pc:spChg>
        <pc:spChg chg="mod">
          <ac:chgData name="Yasmeen Akhtar (2233492)" userId="S::2233492@student.uwtsd.ac.uk::4eafb696-abeb-441a-a549-729375985d8f" providerId="AD" clId="Web-{C891DFE2-F473-ACF7-326F-EC4B7C5A70E5}" dt="2025-09-20T21:10:48.795" v="841" actId="20577"/>
          <ac:spMkLst>
            <pc:docMk/>
            <pc:sldMk cId="1547071763" sldId="262"/>
            <ac:spMk id="3" creationId="{1F69566D-B46C-10ED-3C98-F6D344C510C1}"/>
          </ac:spMkLst>
        </pc:spChg>
      </pc:sldChg>
      <pc:sldChg chg="modSp">
        <pc:chgData name="Yasmeen Akhtar (2233492)" userId="S::2233492@student.uwtsd.ac.uk::4eafb696-abeb-441a-a549-729375985d8f" providerId="AD" clId="Web-{C891DFE2-F473-ACF7-326F-EC4B7C5A70E5}" dt="2025-09-20T23:19:01.232" v="1005" actId="20577"/>
        <pc:sldMkLst>
          <pc:docMk/>
          <pc:sldMk cId="1857939889" sldId="269"/>
        </pc:sldMkLst>
        <pc:spChg chg="mod">
          <ac:chgData name="Yasmeen Akhtar (2233492)" userId="S::2233492@student.uwtsd.ac.uk::4eafb696-abeb-441a-a549-729375985d8f" providerId="AD" clId="Web-{C891DFE2-F473-ACF7-326F-EC4B7C5A70E5}" dt="2025-09-20T23:19:01.232" v="1005" actId="20577"/>
          <ac:spMkLst>
            <pc:docMk/>
            <pc:sldMk cId="1857939889" sldId="269"/>
            <ac:spMk id="2" creationId="{A3CA1572-1763-2840-4A66-1D31944C8955}"/>
          </ac:spMkLst>
        </pc:spChg>
        <pc:spChg chg="mod">
          <ac:chgData name="Yasmeen Akhtar (2233492)" userId="S::2233492@student.uwtsd.ac.uk::4eafb696-abeb-441a-a549-729375985d8f" providerId="AD" clId="Web-{C891DFE2-F473-ACF7-326F-EC4B7C5A70E5}" dt="2025-09-20T21:10:30.622" v="839" actId="20577"/>
          <ac:spMkLst>
            <pc:docMk/>
            <pc:sldMk cId="1857939889" sldId="269"/>
            <ac:spMk id="3" creationId="{B1902624-BA42-672E-8680-68A5AEA6C818}"/>
          </ac:spMkLst>
        </pc:spChg>
      </pc:sldChg>
      <pc:sldChg chg="modSp">
        <pc:chgData name="Yasmeen Akhtar (2233492)" userId="S::2233492@student.uwtsd.ac.uk::4eafb696-abeb-441a-a549-729375985d8f" providerId="AD" clId="Web-{C891DFE2-F473-ACF7-326F-EC4B7C5A70E5}" dt="2025-09-19T07:46:22.698" v="2" actId="20577"/>
        <pc:sldMkLst>
          <pc:docMk/>
          <pc:sldMk cId="583143399" sldId="270"/>
        </pc:sldMkLst>
        <pc:spChg chg="mod">
          <ac:chgData name="Yasmeen Akhtar (2233492)" userId="S::2233492@student.uwtsd.ac.uk::4eafb696-abeb-441a-a549-729375985d8f" providerId="AD" clId="Web-{C891DFE2-F473-ACF7-326F-EC4B7C5A70E5}" dt="2025-09-19T07:46:22.698" v="2" actId="20577"/>
          <ac:spMkLst>
            <pc:docMk/>
            <pc:sldMk cId="583143399" sldId="270"/>
            <ac:spMk id="48" creationId="{EB121B4E-B1D0-3EA7-984C-891140B77DDA}"/>
          </ac:spMkLst>
        </pc:spChg>
      </pc:sldChg>
      <pc:sldChg chg="modSp">
        <pc:chgData name="Yasmeen Akhtar (2233492)" userId="S::2233492@student.uwtsd.ac.uk::4eafb696-abeb-441a-a549-729375985d8f" providerId="AD" clId="Web-{C891DFE2-F473-ACF7-326F-EC4B7C5A70E5}" dt="2025-09-20T23:19:24.169" v="1008" actId="1076"/>
        <pc:sldMkLst>
          <pc:docMk/>
          <pc:sldMk cId="1858666817" sldId="280"/>
        </pc:sldMkLst>
        <pc:spChg chg="mod">
          <ac:chgData name="Yasmeen Akhtar (2233492)" userId="S::2233492@student.uwtsd.ac.uk::4eafb696-abeb-441a-a549-729375985d8f" providerId="AD" clId="Web-{C891DFE2-F473-ACF7-326F-EC4B7C5A70E5}" dt="2025-09-20T23:19:16.513" v="1007" actId="20577"/>
          <ac:spMkLst>
            <pc:docMk/>
            <pc:sldMk cId="1858666817" sldId="280"/>
            <ac:spMk id="2" creationId="{0FA6B1AB-6529-FA90-05E3-46A13ED13A31}"/>
          </ac:spMkLst>
        </pc:spChg>
        <pc:spChg chg="mod">
          <ac:chgData name="Yasmeen Akhtar (2233492)" userId="S::2233492@student.uwtsd.ac.uk::4eafb696-abeb-441a-a549-729375985d8f" providerId="AD" clId="Web-{C891DFE2-F473-ACF7-326F-EC4B7C5A70E5}" dt="2025-09-20T23:19:24.169" v="1008" actId="1076"/>
          <ac:spMkLst>
            <pc:docMk/>
            <pc:sldMk cId="1858666817" sldId="280"/>
            <ac:spMk id="3" creationId="{23595DB6-D495-03B1-1AFE-9DD264757BDE}"/>
          </ac:spMkLst>
        </pc:spChg>
      </pc:sldChg>
      <pc:sldChg chg="addSp delSp modSp new mod setBg">
        <pc:chgData name="Yasmeen Akhtar (2233492)" userId="S::2233492@student.uwtsd.ac.uk::4eafb696-abeb-441a-a549-729375985d8f" providerId="AD" clId="Web-{C891DFE2-F473-ACF7-326F-EC4B7C5A70E5}" dt="2025-09-20T22:47:34.511" v="898" actId="20577"/>
        <pc:sldMkLst>
          <pc:docMk/>
          <pc:sldMk cId="2345893537" sldId="281"/>
        </pc:sldMkLst>
        <pc:spChg chg="mod">
          <ac:chgData name="Yasmeen Akhtar (2233492)" userId="S::2233492@student.uwtsd.ac.uk::4eafb696-abeb-441a-a549-729375985d8f" providerId="AD" clId="Web-{C891DFE2-F473-ACF7-326F-EC4B7C5A70E5}" dt="2025-09-19T13:51:18.541" v="403" actId="1076"/>
          <ac:spMkLst>
            <pc:docMk/>
            <pc:sldMk cId="2345893537" sldId="281"/>
            <ac:spMk id="2" creationId="{0F475A87-84AD-4409-2F7B-C77D66E0C913}"/>
          </ac:spMkLst>
        </pc:spChg>
        <pc:spChg chg="mod ord">
          <ac:chgData name="Yasmeen Akhtar (2233492)" userId="S::2233492@student.uwtsd.ac.uk::4eafb696-abeb-441a-a549-729375985d8f" providerId="AD" clId="Web-{C891DFE2-F473-ACF7-326F-EC4B7C5A70E5}" dt="2025-09-20T22:47:34.511" v="898" actId="20577"/>
          <ac:spMkLst>
            <pc:docMk/>
            <pc:sldMk cId="2345893537" sldId="281"/>
            <ac:spMk id="3" creationId="{F7B22E5F-B4C2-9F4E-E2A0-172E9FF25EA4}"/>
          </ac:spMkLst>
        </pc:spChg>
      </pc:sldChg>
      <pc:sldChg chg="addSp delSp modSp new mod setBg">
        <pc:chgData name="Yasmeen Akhtar (2233492)" userId="S::2233492@student.uwtsd.ac.uk::4eafb696-abeb-441a-a549-729375985d8f" providerId="AD" clId="Web-{C891DFE2-F473-ACF7-326F-EC4B7C5A70E5}" dt="2025-09-20T23:20:35.389" v="1013" actId="1076"/>
        <pc:sldMkLst>
          <pc:docMk/>
          <pc:sldMk cId="2249653492" sldId="283"/>
        </pc:sldMkLst>
        <pc:spChg chg="mod">
          <ac:chgData name="Yasmeen Akhtar (2233492)" userId="S::2233492@student.uwtsd.ac.uk::4eafb696-abeb-441a-a549-729375985d8f" providerId="AD" clId="Web-{C891DFE2-F473-ACF7-326F-EC4B7C5A70E5}" dt="2025-09-20T23:20:35.389" v="1013" actId="1076"/>
          <ac:spMkLst>
            <pc:docMk/>
            <pc:sldMk cId="2249653492" sldId="283"/>
            <ac:spMk id="2" creationId="{D288F67C-44CC-C57C-B58E-104866D61D47}"/>
          </ac:spMkLst>
        </pc:spChg>
        <pc:spChg chg="mod ord">
          <ac:chgData name="Yasmeen Akhtar (2233492)" userId="S::2233492@student.uwtsd.ac.uk::4eafb696-abeb-441a-a549-729375985d8f" providerId="AD" clId="Web-{C891DFE2-F473-ACF7-326F-EC4B7C5A70E5}" dt="2025-09-20T23:08:35.920" v="953" actId="1076"/>
          <ac:spMkLst>
            <pc:docMk/>
            <pc:sldMk cId="2249653492" sldId="283"/>
            <ac:spMk id="3" creationId="{6F3E6615-8140-5A8C-510E-B1EDDAFC21EC}"/>
          </ac:spMkLst>
        </pc:spChg>
      </pc:sldChg>
      <pc:sldChg chg="modSp new">
        <pc:chgData name="Yasmeen Akhtar (2233492)" userId="S::2233492@student.uwtsd.ac.uk::4eafb696-abeb-441a-a549-729375985d8f" providerId="AD" clId="Web-{C891DFE2-F473-ACF7-326F-EC4B7C5A70E5}" dt="2025-09-20T23:17:07.965" v="997" actId="20577"/>
        <pc:sldMkLst>
          <pc:docMk/>
          <pc:sldMk cId="253229307" sldId="285"/>
        </pc:sldMkLst>
        <pc:spChg chg="mod">
          <ac:chgData name="Yasmeen Akhtar (2233492)" userId="S::2233492@student.uwtsd.ac.uk::4eafb696-abeb-441a-a549-729375985d8f" providerId="AD" clId="Web-{C891DFE2-F473-ACF7-326F-EC4B7C5A70E5}" dt="2025-09-20T23:17:07.965" v="997" actId="20577"/>
          <ac:spMkLst>
            <pc:docMk/>
            <pc:sldMk cId="253229307" sldId="285"/>
            <ac:spMk id="2" creationId="{1AC55BF8-0761-03DE-A531-686541AED0A7}"/>
          </ac:spMkLst>
        </pc:spChg>
      </pc:sldChg>
    </pc:docChg>
  </pc:docChgLst>
  <pc:docChgLst>
    <pc:chgData name="Yasmeen Akhtar (2233492)" userId="S::2233492@student.uwtsd.ac.uk::4eafb696-abeb-441a-a549-729375985d8f" providerId="AD" clId="Web-{5DA4B6CA-6475-332B-431A-9EA3113D2715}"/>
    <pc:docChg chg="addSld delSld modSld sldOrd">
      <pc:chgData name="Yasmeen Akhtar (2233492)" userId="S::2233492@student.uwtsd.ac.uk::4eafb696-abeb-441a-a549-729375985d8f" providerId="AD" clId="Web-{5DA4B6CA-6475-332B-431A-9EA3113D2715}" dt="2025-10-02T19:11:09.643" v="1732" actId="20577"/>
      <pc:docMkLst>
        <pc:docMk/>
      </pc:docMkLst>
      <pc:sldChg chg="modSp">
        <pc:chgData name="Yasmeen Akhtar (2233492)" userId="S::2233492@student.uwtsd.ac.uk::4eafb696-abeb-441a-a549-729375985d8f" providerId="AD" clId="Web-{5DA4B6CA-6475-332B-431A-9EA3113D2715}" dt="2025-10-02T11:18:49.928" v="1331" actId="20577"/>
        <pc:sldMkLst>
          <pc:docMk/>
          <pc:sldMk cId="3775111266" sldId="261"/>
        </pc:sldMkLst>
        <pc:spChg chg="mod">
          <ac:chgData name="Yasmeen Akhtar (2233492)" userId="S::2233492@student.uwtsd.ac.uk::4eafb696-abeb-441a-a549-729375985d8f" providerId="AD" clId="Web-{5DA4B6CA-6475-332B-431A-9EA3113D2715}" dt="2025-10-02T11:18:49.928" v="1331" actId="20577"/>
          <ac:spMkLst>
            <pc:docMk/>
            <pc:sldMk cId="3775111266" sldId="261"/>
            <ac:spMk id="3" creationId="{F5FC70F8-7C18-7AC9-4370-CDB2CA069327}"/>
          </ac:spMkLst>
        </pc:spChg>
      </pc:sldChg>
      <pc:sldChg chg="modSp">
        <pc:chgData name="Yasmeen Akhtar (2233492)" userId="S::2233492@student.uwtsd.ac.uk::4eafb696-abeb-441a-a549-729375985d8f" providerId="AD" clId="Web-{5DA4B6CA-6475-332B-431A-9EA3113D2715}" dt="2025-10-02T11:18:34.614" v="1327" actId="20577"/>
        <pc:sldMkLst>
          <pc:docMk/>
          <pc:sldMk cId="1547071763" sldId="262"/>
        </pc:sldMkLst>
        <pc:spChg chg="mod">
          <ac:chgData name="Yasmeen Akhtar (2233492)" userId="S::2233492@student.uwtsd.ac.uk::4eafb696-abeb-441a-a549-729375985d8f" providerId="AD" clId="Web-{5DA4B6CA-6475-332B-431A-9EA3113D2715}" dt="2025-10-02T11:18:34.614" v="1327" actId="20577"/>
          <ac:spMkLst>
            <pc:docMk/>
            <pc:sldMk cId="1547071763" sldId="262"/>
            <ac:spMk id="3" creationId="{1F69566D-B46C-10ED-3C98-F6D344C510C1}"/>
          </ac:spMkLst>
        </pc:spChg>
      </pc:sldChg>
      <pc:sldChg chg="modSp">
        <pc:chgData name="Yasmeen Akhtar (2233492)" userId="S::2233492@student.uwtsd.ac.uk::4eafb696-abeb-441a-a549-729375985d8f" providerId="AD" clId="Web-{5DA4B6CA-6475-332B-431A-9EA3113D2715}" dt="2025-10-02T19:08:50.516" v="1713" actId="20577"/>
        <pc:sldMkLst>
          <pc:docMk/>
          <pc:sldMk cId="1857939889" sldId="269"/>
        </pc:sldMkLst>
        <pc:spChg chg="mod">
          <ac:chgData name="Yasmeen Akhtar (2233492)" userId="S::2233492@student.uwtsd.ac.uk::4eafb696-abeb-441a-a549-729375985d8f" providerId="AD" clId="Web-{5DA4B6CA-6475-332B-431A-9EA3113D2715}" dt="2025-10-02T11:18:04.094" v="1322" actId="1076"/>
          <ac:spMkLst>
            <pc:docMk/>
            <pc:sldMk cId="1857939889" sldId="269"/>
            <ac:spMk id="2" creationId="{A3CA1572-1763-2840-4A66-1D31944C8955}"/>
          </ac:spMkLst>
        </pc:spChg>
        <pc:spChg chg="mod">
          <ac:chgData name="Yasmeen Akhtar (2233492)" userId="S::2233492@student.uwtsd.ac.uk::4eafb696-abeb-441a-a549-729375985d8f" providerId="AD" clId="Web-{5DA4B6CA-6475-332B-431A-9EA3113D2715}" dt="2025-10-02T19:08:50.516" v="1713" actId="20577"/>
          <ac:spMkLst>
            <pc:docMk/>
            <pc:sldMk cId="1857939889" sldId="269"/>
            <ac:spMk id="3" creationId="{B1902624-BA42-672E-8680-68A5AEA6C818}"/>
          </ac:spMkLst>
        </pc:spChg>
      </pc:sldChg>
      <pc:sldChg chg="modSp">
        <pc:chgData name="Yasmeen Akhtar (2233492)" userId="S::2233492@student.uwtsd.ac.uk::4eafb696-abeb-441a-a549-729375985d8f" providerId="AD" clId="Web-{5DA4B6CA-6475-332B-431A-9EA3113D2715}" dt="2025-10-02T13:15:43.644" v="1676" actId="1076"/>
        <pc:sldMkLst>
          <pc:docMk/>
          <pc:sldMk cId="2093753074" sldId="273"/>
        </pc:sldMkLst>
        <pc:spChg chg="mod">
          <ac:chgData name="Yasmeen Akhtar (2233492)" userId="S::2233492@student.uwtsd.ac.uk::4eafb696-abeb-441a-a549-729375985d8f" providerId="AD" clId="Web-{5DA4B6CA-6475-332B-431A-9EA3113D2715}" dt="2025-10-02T13:15:43.644" v="1676" actId="1076"/>
          <ac:spMkLst>
            <pc:docMk/>
            <pc:sldMk cId="2093753074" sldId="273"/>
            <ac:spMk id="3" creationId="{03FACFC6-951C-C8C8-5455-E5173CE61E55}"/>
          </ac:spMkLst>
        </pc:spChg>
        <pc:spChg chg="mod">
          <ac:chgData name="Yasmeen Akhtar (2233492)" userId="S::2233492@student.uwtsd.ac.uk::4eafb696-abeb-441a-a549-729375985d8f" providerId="AD" clId="Web-{5DA4B6CA-6475-332B-431A-9EA3113D2715}" dt="2025-10-02T07:49:58.512" v="137" actId="20577"/>
          <ac:spMkLst>
            <pc:docMk/>
            <pc:sldMk cId="2093753074" sldId="273"/>
            <ac:spMk id="5" creationId="{F57372F5-3EEE-2860-2615-B24800EC3321}"/>
          </ac:spMkLst>
        </pc:spChg>
      </pc:sldChg>
      <pc:sldChg chg="modSp">
        <pc:chgData name="Yasmeen Akhtar (2233492)" userId="S::2233492@student.uwtsd.ac.uk::4eafb696-abeb-441a-a549-729375985d8f" providerId="AD" clId="Web-{5DA4B6CA-6475-332B-431A-9EA3113D2715}" dt="2025-10-02T11:18:42.303" v="1330" actId="20577"/>
        <pc:sldMkLst>
          <pc:docMk/>
          <pc:sldMk cId="1858666817" sldId="280"/>
        </pc:sldMkLst>
        <pc:spChg chg="mod">
          <ac:chgData name="Yasmeen Akhtar (2233492)" userId="S::2233492@student.uwtsd.ac.uk::4eafb696-abeb-441a-a549-729375985d8f" providerId="AD" clId="Web-{5DA4B6CA-6475-332B-431A-9EA3113D2715}" dt="2025-10-02T11:18:42.303" v="1330" actId="20577"/>
          <ac:spMkLst>
            <pc:docMk/>
            <pc:sldMk cId="1858666817" sldId="280"/>
            <ac:spMk id="3" creationId="{23595DB6-D495-03B1-1AFE-9DD264757BDE}"/>
          </ac:spMkLst>
        </pc:spChg>
      </pc:sldChg>
      <pc:sldChg chg="addSp delSp modSp ord">
        <pc:chgData name="Yasmeen Akhtar (2233492)" userId="S::2233492@student.uwtsd.ac.uk::4eafb696-abeb-441a-a549-729375985d8f" providerId="AD" clId="Web-{5DA4B6CA-6475-332B-431A-9EA3113D2715}" dt="2025-10-02T19:07:32.890" v="1695" actId="20577"/>
        <pc:sldMkLst>
          <pc:docMk/>
          <pc:sldMk cId="2345893537" sldId="281"/>
        </pc:sldMkLst>
        <pc:spChg chg="mod">
          <ac:chgData name="Yasmeen Akhtar (2233492)" userId="S::2233492@student.uwtsd.ac.uk::4eafb696-abeb-441a-a549-729375985d8f" providerId="AD" clId="Web-{5DA4B6CA-6475-332B-431A-9EA3113D2715}" dt="2025-10-02T08:33:52.757" v="391" actId="20577"/>
          <ac:spMkLst>
            <pc:docMk/>
            <pc:sldMk cId="2345893537" sldId="281"/>
            <ac:spMk id="2" creationId="{0F475A87-84AD-4409-2F7B-C77D66E0C913}"/>
          </ac:spMkLst>
        </pc:spChg>
        <pc:spChg chg="mod">
          <ac:chgData name="Yasmeen Akhtar (2233492)" userId="S::2233492@student.uwtsd.ac.uk::4eafb696-abeb-441a-a549-729375985d8f" providerId="AD" clId="Web-{5DA4B6CA-6475-332B-431A-9EA3113D2715}" dt="2025-10-02T19:07:32.890" v="1695" actId="20577"/>
          <ac:spMkLst>
            <pc:docMk/>
            <pc:sldMk cId="2345893537" sldId="281"/>
            <ac:spMk id="3" creationId="{F7B22E5F-B4C2-9F4E-E2A0-172E9FF25EA4}"/>
          </ac:spMkLst>
        </pc:spChg>
        <pc:spChg chg="add">
          <ac:chgData name="Yasmeen Akhtar (2233492)" userId="S::2233492@student.uwtsd.ac.uk::4eafb696-abeb-441a-a549-729375985d8f" providerId="AD" clId="Web-{5DA4B6CA-6475-332B-431A-9EA3113D2715}" dt="2025-10-02T08:28:52.515" v="326"/>
          <ac:spMkLst>
            <pc:docMk/>
            <pc:sldMk cId="2345893537" sldId="281"/>
            <ac:spMk id="57" creationId="{064D2207-AA67-DAD1-D42E-7A07328CA8EF}"/>
          </ac:spMkLst>
        </pc:spChg>
        <pc:picChg chg="add mod ord">
          <ac:chgData name="Yasmeen Akhtar (2233492)" userId="S::2233492@student.uwtsd.ac.uk::4eafb696-abeb-441a-a549-729375985d8f" providerId="AD" clId="Web-{5DA4B6CA-6475-332B-431A-9EA3113D2715}" dt="2025-10-02T08:34:08.023" v="392" actId="1076"/>
          <ac:picMkLst>
            <pc:docMk/>
            <pc:sldMk cId="2345893537" sldId="281"/>
            <ac:picMk id="44" creationId="{78E21A09-AD4D-23C6-1D07-865401C52C16}"/>
          </ac:picMkLst>
        </pc:picChg>
      </pc:sldChg>
      <pc:sldChg chg="addSp delSp modSp">
        <pc:chgData name="Yasmeen Akhtar (2233492)" userId="S::2233492@student.uwtsd.ac.uk::4eafb696-abeb-441a-a549-729375985d8f" providerId="AD" clId="Web-{5DA4B6CA-6475-332B-431A-9EA3113D2715}" dt="2025-10-02T11:11:09.120" v="1271" actId="20577"/>
        <pc:sldMkLst>
          <pc:docMk/>
          <pc:sldMk cId="253229307" sldId="285"/>
        </pc:sldMkLst>
        <pc:spChg chg="mod">
          <ac:chgData name="Yasmeen Akhtar (2233492)" userId="S::2233492@student.uwtsd.ac.uk::4eafb696-abeb-441a-a549-729375985d8f" providerId="AD" clId="Web-{5DA4B6CA-6475-332B-431A-9EA3113D2715}" dt="2025-10-02T11:04:09.888" v="1172"/>
          <ac:spMkLst>
            <pc:docMk/>
            <pc:sldMk cId="253229307" sldId="285"/>
            <ac:spMk id="2" creationId="{1AC55BF8-0761-03DE-A531-686541AED0A7}"/>
          </ac:spMkLst>
        </pc:spChg>
        <pc:spChg chg="add">
          <ac:chgData name="Yasmeen Akhtar (2233492)" userId="S::2233492@student.uwtsd.ac.uk::4eafb696-abeb-441a-a549-729375985d8f" providerId="AD" clId="Web-{5DA4B6CA-6475-332B-431A-9EA3113D2715}" dt="2025-10-02T11:04:09.888" v="1173"/>
          <ac:spMkLst>
            <pc:docMk/>
            <pc:sldMk cId="253229307" sldId="285"/>
            <ac:spMk id="40" creationId="{35D3817B-01DA-DCDA-FA18-49D6FF003762}"/>
          </ac:spMkLst>
        </pc:spChg>
        <pc:graphicFrameChg chg="add mod modGraphic">
          <ac:chgData name="Yasmeen Akhtar (2233492)" userId="S::2233492@student.uwtsd.ac.uk::4eafb696-abeb-441a-a549-729375985d8f" providerId="AD" clId="Web-{5DA4B6CA-6475-332B-431A-9EA3113D2715}" dt="2025-10-02T11:11:09.120" v="1271" actId="20577"/>
          <ac:graphicFrameMkLst>
            <pc:docMk/>
            <pc:sldMk cId="253229307" sldId="285"/>
            <ac:graphicFrameMk id="26" creationId="{2F67AA1B-CE22-1FD8-4DA5-217F6812A1D3}"/>
          </ac:graphicFrameMkLst>
        </pc:graphicFrameChg>
      </pc:sldChg>
      <pc:sldChg chg="modSp">
        <pc:chgData name="Yasmeen Akhtar (2233492)" userId="S::2233492@student.uwtsd.ac.uk::4eafb696-abeb-441a-a549-729375985d8f" providerId="AD" clId="Web-{5DA4B6CA-6475-332B-431A-9EA3113D2715}" dt="2025-10-02T10:01:32.975" v="849" actId="1076"/>
        <pc:sldMkLst>
          <pc:docMk/>
          <pc:sldMk cId="2708819627" sldId="286"/>
        </pc:sldMkLst>
        <pc:spChg chg="mod">
          <ac:chgData name="Yasmeen Akhtar (2233492)" userId="S::2233492@student.uwtsd.ac.uk::4eafb696-abeb-441a-a549-729375985d8f" providerId="AD" clId="Web-{5DA4B6CA-6475-332B-431A-9EA3113D2715}" dt="2025-10-02T09:33:43.177" v="701" actId="1076"/>
          <ac:spMkLst>
            <pc:docMk/>
            <pc:sldMk cId="2708819627" sldId="286"/>
            <ac:spMk id="2" creationId="{0430A17D-BF41-AFC2-3F92-7FC8ECE137B0}"/>
          </ac:spMkLst>
        </pc:spChg>
        <pc:spChg chg="mod">
          <ac:chgData name="Yasmeen Akhtar (2233492)" userId="S::2233492@student.uwtsd.ac.uk::4eafb696-abeb-441a-a549-729375985d8f" providerId="AD" clId="Web-{5DA4B6CA-6475-332B-431A-9EA3113D2715}" dt="2025-10-02T10:01:32.975" v="849" actId="1076"/>
          <ac:spMkLst>
            <pc:docMk/>
            <pc:sldMk cId="2708819627" sldId="286"/>
            <ac:spMk id="3" creationId="{14D07A20-4DAE-BFA2-F6F3-CE61CF7FF33D}"/>
          </ac:spMkLst>
        </pc:spChg>
        <pc:spChg chg="mod">
          <ac:chgData name="Yasmeen Akhtar (2233492)" userId="S::2233492@student.uwtsd.ac.uk::4eafb696-abeb-441a-a549-729375985d8f" providerId="AD" clId="Web-{5DA4B6CA-6475-332B-431A-9EA3113D2715}" dt="2025-10-02T09:33:37.818" v="700" actId="1076"/>
          <ac:spMkLst>
            <pc:docMk/>
            <pc:sldMk cId="2708819627" sldId="286"/>
            <ac:spMk id="6" creationId="{C02CF642-17AD-9F92-200A-BB77C91063AF}"/>
          </ac:spMkLst>
        </pc:spChg>
        <pc:picChg chg="mod">
          <ac:chgData name="Yasmeen Akhtar (2233492)" userId="S::2233492@student.uwtsd.ac.uk::4eafb696-abeb-441a-a549-729375985d8f" providerId="AD" clId="Web-{5DA4B6CA-6475-332B-431A-9EA3113D2715}" dt="2025-10-02T09:33:30.551" v="699" actId="1076"/>
          <ac:picMkLst>
            <pc:docMk/>
            <pc:sldMk cId="2708819627" sldId="286"/>
            <ac:picMk id="4" creationId="{D94CA3C7-ABBE-5A62-3A5D-7C6A649273CA}"/>
          </ac:picMkLst>
        </pc:picChg>
      </pc:sldChg>
      <pc:sldChg chg="addSp delSp modSp">
        <pc:chgData name="Yasmeen Akhtar (2233492)" userId="S::2233492@student.uwtsd.ac.uk::4eafb696-abeb-441a-a549-729375985d8f" providerId="AD" clId="Web-{5DA4B6CA-6475-332B-431A-9EA3113D2715}" dt="2025-10-02T10:00:49.455" v="845" actId="1076"/>
        <pc:sldMkLst>
          <pc:docMk/>
          <pc:sldMk cId="3689608043" sldId="289"/>
        </pc:sldMkLst>
        <pc:spChg chg="mod">
          <ac:chgData name="Yasmeen Akhtar (2233492)" userId="S::2233492@student.uwtsd.ac.uk::4eafb696-abeb-441a-a549-729375985d8f" providerId="AD" clId="Web-{5DA4B6CA-6475-332B-431A-9EA3113D2715}" dt="2025-10-02T10:00:42.126" v="844" actId="1076"/>
          <ac:spMkLst>
            <pc:docMk/>
            <pc:sldMk cId="3689608043" sldId="289"/>
            <ac:spMk id="2" creationId="{D52C8EB6-30C0-7DDC-6B48-05ACFCFDEDB2}"/>
          </ac:spMkLst>
        </pc:spChg>
        <pc:spChg chg="mod">
          <ac:chgData name="Yasmeen Akhtar (2233492)" userId="S::2233492@student.uwtsd.ac.uk::4eafb696-abeb-441a-a549-729375985d8f" providerId="AD" clId="Web-{5DA4B6CA-6475-332B-431A-9EA3113D2715}" dt="2025-10-02T10:00:49.455" v="845" actId="1076"/>
          <ac:spMkLst>
            <pc:docMk/>
            <pc:sldMk cId="3689608043" sldId="289"/>
            <ac:spMk id="3" creationId="{21110C4C-41CF-44A8-BBDC-D09EB45BBFBB}"/>
          </ac:spMkLst>
        </pc:spChg>
        <pc:spChg chg="add mod">
          <ac:chgData name="Yasmeen Akhtar (2233492)" userId="S::2233492@student.uwtsd.ac.uk::4eafb696-abeb-441a-a549-729375985d8f" providerId="AD" clId="Web-{5DA4B6CA-6475-332B-431A-9EA3113D2715}" dt="2025-10-02T09:09:40.342" v="571" actId="1076"/>
          <ac:spMkLst>
            <pc:docMk/>
            <pc:sldMk cId="3689608043" sldId="289"/>
            <ac:spMk id="5" creationId="{F6341024-F3F6-4A71-04D9-44A4768C8BB6}"/>
          </ac:spMkLst>
        </pc:spChg>
        <pc:spChg chg="add">
          <ac:chgData name="Yasmeen Akhtar (2233492)" userId="S::2233492@student.uwtsd.ac.uk::4eafb696-abeb-441a-a549-729375985d8f" providerId="AD" clId="Web-{5DA4B6CA-6475-332B-431A-9EA3113D2715}" dt="2025-10-02T09:01:31.457" v="506"/>
          <ac:spMkLst>
            <pc:docMk/>
            <pc:sldMk cId="3689608043" sldId="289"/>
            <ac:spMk id="14" creationId="{37B65277-82C6-6D08-6DCA-4A7DCC3B7136}"/>
          </ac:spMkLst>
        </pc:spChg>
        <pc:picChg chg="add mod">
          <ac:chgData name="Yasmeen Akhtar (2233492)" userId="S::2233492@student.uwtsd.ac.uk::4eafb696-abeb-441a-a549-729375985d8f" providerId="AD" clId="Web-{5DA4B6CA-6475-332B-431A-9EA3113D2715}" dt="2025-10-02T09:08:16.685" v="561" actId="1076"/>
          <ac:picMkLst>
            <pc:docMk/>
            <pc:sldMk cId="3689608043" sldId="289"/>
            <ac:picMk id="4" creationId="{2903ECB8-7C79-E0B2-BDE9-FB40C40F2479}"/>
          </ac:picMkLst>
        </pc:picChg>
      </pc:sldChg>
      <pc:sldChg chg="addSp delSp modSp">
        <pc:chgData name="Yasmeen Akhtar (2233492)" userId="S::2233492@student.uwtsd.ac.uk::4eafb696-abeb-441a-a549-729375985d8f" providerId="AD" clId="Web-{5DA4B6CA-6475-332B-431A-9EA3113D2715}" dt="2025-10-02T11:34:08.185" v="1429" actId="14100"/>
        <pc:sldMkLst>
          <pc:docMk/>
          <pc:sldMk cId="1876757160" sldId="291"/>
        </pc:sldMkLst>
        <pc:spChg chg="mod">
          <ac:chgData name="Yasmeen Akhtar (2233492)" userId="S::2233492@student.uwtsd.ac.uk::4eafb696-abeb-441a-a549-729375985d8f" providerId="AD" clId="Web-{5DA4B6CA-6475-332B-431A-9EA3113D2715}" dt="2025-10-02T11:33:57.544" v="1428" actId="1076"/>
          <ac:spMkLst>
            <pc:docMk/>
            <pc:sldMk cId="1876757160" sldId="291"/>
            <ac:spMk id="2" creationId="{CE00915B-638F-B9B7-1547-18795C9171A8}"/>
          </ac:spMkLst>
        </pc:spChg>
        <pc:spChg chg="add">
          <ac:chgData name="Yasmeen Akhtar (2233492)" userId="S::2233492@student.uwtsd.ac.uk::4eafb696-abeb-441a-a549-729375985d8f" providerId="AD" clId="Web-{5DA4B6CA-6475-332B-431A-9EA3113D2715}" dt="2025-10-02T11:32:26.324" v="1410"/>
          <ac:spMkLst>
            <pc:docMk/>
            <pc:sldMk cId="1876757160" sldId="291"/>
            <ac:spMk id="23" creationId="{6ACA6F80-D392-A64E-3CF8-F28F1CCEE67B}"/>
          </ac:spMkLst>
        </pc:spChg>
        <pc:graphicFrameChg chg="mod modGraphic">
          <ac:chgData name="Yasmeen Akhtar (2233492)" userId="S::2233492@student.uwtsd.ac.uk::4eafb696-abeb-441a-a549-729375985d8f" providerId="AD" clId="Web-{5DA4B6CA-6475-332B-431A-9EA3113D2715}" dt="2025-10-02T11:34:08.185" v="1429" actId="14100"/>
          <ac:graphicFrameMkLst>
            <pc:docMk/>
            <pc:sldMk cId="1876757160" sldId="291"/>
            <ac:graphicFrameMk id="14" creationId="{6D1D6F40-C4A5-297E-C36C-DCAA1E402A0B}"/>
          </ac:graphicFrameMkLst>
        </pc:graphicFrameChg>
      </pc:sldChg>
      <pc:sldChg chg="modSp">
        <pc:chgData name="Yasmeen Akhtar (2233492)" userId="S::2233492@student.uwtsd.ac.uk::4eafb696-abeb-441a-a549-729375985d8f" providerId="AD" clId="Web-{5DA4B6CA-6475-332B-431A-9EA3113D2715}" dt="2025-10-02T13:29:15.815" v="1678" actId="1076"/>
        <pc:sldMkLst>
          <pc:docMk/>
          <pc:sldMk cId="3577162806" sldId="294"/>
        </pc:sldMkLst>
        <pc:spChg chg="mod">
          <ac:chgData name="Yasmeen Akhtar (2233492)" userId="S::2233492@student.uwtsd.ac.uk::4eafb696-abeb-441a-a549-729375985d8f" providerId="AD" clId="Web-{5DA4B6CA-6475-332B-431A-9EA3113D2715}" dt="2025-10-02T13:29:15.815" v="1678" actId="1076"/>
          <ac:spMkLst>
            <pc:docMk/>
            <pc:sldMk cId="3577162806" sldId="294"/>
            <ac:spMk id="4" creationId="{274149C8-3EEF-8A8B-E422-C9F39C1DFB30}"/>
          </ac:spMkLst>
        </pc:spChg>
      </pc:sldChg>
      <pc:sldChg chg="modSp">
        <pc:chgData name="Yasmeen Akhtar (2233492)" userId="S::2233492@student.uwtsd.ac.uk::4eafb696-abeb-441a-a549-729375985d8f" providerId="AD" clId="Web-{5DA4B6CA-6475-332B-431A-9EA3113D2715}" dt="2025-10-02T19:11:09.643" v="1732" actId="20577"/>
        <pc:sldMkLst>
          <pc:docMk/>
          <pc:sldMk cId="2501265496" sldId="295"/>
        </pc:sldMkLst>
        <pc:spChg chg="mod">
          <ac:chgData name="Yasmeen Akhtar (2233492)" userId="S::2233492@student.uwtsd.ac.uk::4eafb696-abeb-441a-a549-729375985d8f" providerId="AD" clId="Web-{5DA4B6CA-6475-332B-431A-9EA3113D2715}" dt="2025-10-02T19:11:09.643" v="1732" actId="20577"/>
          <ac:spMkLst>
            <pc:docMk/>
            <pc:sldMk cId="2501265496" sldId="295"/>
            <ac:spMk id="2" creationId="{D46A1EEC-467E-A4D9-43D7-DB07281507C2}"/>
          </ac:spMkLst>
        </pc:spChg>
      </pc:sldChg>
      <pc:sldChg chg="modSp">
        <pc:chgData name="Yasmeen Akhtar (2233492)" userId="S::2233492@student.uwtsd.ac.uk::4eafb696-abeb-441a-a549-729375985d8f" providerId="AD" clId="Web-{5DA4B6CA-6475-332B-431A-9EA3113D2715}" dt="2025-10-02T13:05:50.067" v="1599" actId="20577"/>
        <pc:sldMkLst>
          <pc:docMk/>
          <pc:sldMk cId="3013625301" sldId="296"/>
        </pc:sldMkLst>
        <pc:spChg chg="mod">
          <ac:chgData name="Yasmeen Akhtar (2233492)" userId="S::2233492@student.uwtsd.ac.uk::4eafb696-abeb-441a-a549-729375985d8f" providerId="AD" clId="Web-{5DA4B6CA-6475-332B-431A-9EA3113D2715}" dt="2025-10-02T13:05:50.067" v="1599" actId="20577"/>
          <ac:spMkLst>
            <pc:docMk/>
            <pc:sldMk cId="3013625301" sldId="296"/>
            <ac:spMk id="4" creationId="{CA7A6D6B-F0A2-77DB-3644-FE48B9995CB7}"/>
          </ac:spMkLst>
        </pc:spChg>
      </pc:sldChg>
      <pc:sldChg chg="addSp delSp modSp new mod ord setBg">
        <pc:chgData name="Yasmeen Akhtar (2233492)" userId="S::2233492@student.uwtsd.ac.uk::4eafb696-abeb-441a-a549-729375985d8f" providerId="AD" clId="Web-{5DA4B6CA-6475-332B-431A-9EA3113D2715}" dt="2025-10-02T11:16:41.936" v="1317" actId="20577"/>
        <pc:sldMkLst>
          <pc:docMk/>
          <pc:sldMk cId="1700977532" sldId="297"/>
        </pc:sldMkLst>
        <pc:spChg chg="mod">
          <ac:chgData name="Yasmeen Akhtar (2233492)" userId="S::2233492@student.uwtsd.ac.uk::4eafb696-abeb-441a-a549-729375985d8f" providerId="AD" clId="Web-{5DA4B6CA-6475-332B-431A-9EA3113D2715}" dt="2025-10-02T11:16:41.936" v="1317" actId="20577"/>
          <ac:spMkLst>
            <pc:docMk/>
            <pc:sldMk cId="1700977532" sldId="297"/>
            <ac:spMk id="2" creationId="{389DF257-0F80-CCAD-8AB7-AC81A243646D}"/>
          </ac:spMkLst>
        </pc:spChg>
        <pc:spChg chg="add">
          <ac:chgData name="Yasmeen Akhtar (2233492)" userId="S::2233492@student.uwtsd.ac.uk::4eafb696-abeb-441a-a549-729375985d8f" providerId="AD" clId="Web-{5DA4B6CA-6475-332B-431A-9EA3113D2715}" dt="2025-10-02T11:12:19.497" v="1278"/>
          <ac:spMkLst>
            <pc:docMk/>
            <pc:sldMk cId="1700977532" sldId="297"/>
            <ac:spMk id="29" creationId="{353CF00F-82D0-0DBA-75D5-1D01B4526C68}"/>
          </ac:spMkLst>
        </pc:spChg>
        <pc:graphicFrameChg chg="add mod modGraphic">
          <ac:chgData name="Yasmeen Akhtar (2233492)" userId="S::2233492@student.uwtsd.ac.uk::4eafb696-abeb-441a-a549-729375985d8f" providerId="AD" clId="Web-{5DA4B6CA-6475-332B-431A-9EA3113D2715}" dt="2025-10-02T11:16:27.155" v="1315" actId="1076"/>
          <ac:graphicFrameMkLst>
            <pc:docMk/>
            <pc:sldMk cId="1700977532" sldId="297"/>
            <ac:graphicFrameMk id="30" creationId="{05FA4EEF-65B3-FFF8-3545-6411428C1200}"/>
          </ac:graphicFrameMkLst>
        </pc:graphicFrameChg>
      </pc:sldChg>
      <pc:sldChg chg="addSp delSp modSp new mod ord setBg">
        <pc:chgData name="Yasmeen Akhtar (2233492)" userId="S::2233492@student.uwtsd.ac.uk::4eafb696-abeb-441a-a549-729375985d8f" providerId="AD" clId="Web-{5DA4B6CA-6475-332B-431A-9EA3113D2715}" dt="2025-10-02T11:30:43.088" v="1404"/>
        <pc:sldMkLst>
          <pc:docMk/>
          <pc:sldMk cId="3880118879" sldId="298"/>
        </pc:sldMkLst>
        <pc:spChg chg="add">
          <ac:chgData name="Yasmeen Akhtar (2233492)" userId="S::2233492@student.uwtsd.ac.uk::4eafb696-abeb-441a-a549-729375985d8f" providerId="AD" clId="Web-{5DA4B6CA-6475-332B-431A-9EA3113D2715}" dt="2025-10-02T11:24:32.329" v="1350"/>
          <ac:spMkLst>
            <pc:docMk/>
            <pc:sldMk cId="3880118879" sldId="298"/>
            <ac:spMk id="10" creationId="{1A466FCC-26A6-AD0C-513D-472AAABEC282}"/>
          </ac:spMkLst>
        </pc:spChg>
        <pc:spChg chg="add mod">
          <ac:chgData name="Yasmeen Akhtar (2233492)" userId="S::2233492@student.uwtsd.ac.uk::4eafb696-abeb-441a-a549-729375985d8f" providerId="AD" clId="Web-{5DA4B6CA-6475-332B-431A-9EA3113D2715}" dt="2025-10-02T11:29:12.805" v="1397" actId="1076"/>
          <ac:spMkLst>
            <pc:docMk/>
            <pc:sldMk cId="3880118879" sldId="298"/>
            <ac:spMk id="446" creationId="{5C7D8259-22A6-E4E6-3BBF-199F7201666D}"/>
          </ac:spMkLst>
        </pc:spChg>
        <pc:graphicFrameChg chg="add mod modGraphic">
          <ac:chgData name="Yasmeen Akhtar (2233492)" userId="S::2233492@student.uwtsd.ac.uk::4eafb696-abeb-441a-a549-729375985d8f" providerId="AD" clId="Web-{5DA4B6CA-6475-332B-431A-9EA3113D2715}" dt="2025-10-02T11:28:21.773" v="1390" actId="1076"/>
          <ac:graphicFrameMkLst>
            <pc:docMk/>
            <pc:sldMk cId="3880118879" sldId="298"/>
            <ac:graphicFrameMk id="13" creationId="{6AAD9B3B-9926-0678-F336-4FF0EA9F3A58}"/>
          </ac:graphicFrameMkLst>
        </pc:graphicFrameChg>
      </pc:sldChg>
      <pc:sldChg chg="addSp delSp modSp new mod setBg">
        <pc:chgData name="Yasmeen Akhtar (2233492)" userId="S::2233492@student.uwtsd.ac.uk::4eafb696-abeb-441a-a549-729375985d8f" providerId="AD" clId="Web-{5DA4B6CA-6475-332B-431A-9EA3113D2715}" dt="2025-10-02T19:10:52.940" v="1730" actId="20577"/>
        <pc:sldMkLst>
          <pc:docMk/>
          <pc:sldMk cId="2043118211" sldId="300"/>
        </pc:sldMkLst>
        <pc:spChg chg="mod">
          <ac:chgData name="Yasmeen Akhtar (2233492)" userId="S::2233492@student.uwtsd.ac.uk::4eafb696-abeb-441a-a549-729375985d8f" providerId="AD" clId="Web-{5DA4B6CA-6475-332B-431A-9EA3113D2715}" dt="2025-10-02T12:54:26.070" v="1538" actId="20577"/>
          <ac:spMkLst>
            <pc:docMk/>
            <pc:sldMk cId="2043118211" sldId="300"/>
            <ac:spMk id="2" creationId="{CC850BBF-116F-489F-52BA-81C05B9DA5CA}"/>
          </ac:spMkLst>
        </pc:spChg>
        <pc:spChg chg="mod ord">
          <ac:chgData name="Yasmeen Akhtar (2233492)" userId="S::2233492@student.uwtsd.ac.uk::4eafb696-abeb-441a-a549-729375985d8f" providerId="AD" clId="Web-{5DA4B6CA-6475-332B-431A-9EA3113D2715}" dt="2025-10-02T19:10:52.940" v="1730" actId="20577"/>
          <ac:spMkLst>
            <pc:docMk/>
            <pc:sldMk cId="2043118211" sldId="300"/>
            <ac:spMk id="3" creationId="{1E681DD1-B6FE-1516-3F4F-7421066C2390}"/>
          </ac:spMkLst>
        </pc:spChg>
        <pc:spChg chg="add mod">
          <ac:chgData name="Yasmeen Akhtar (2233492)" userId="S::2233492@student.uwtsd.ac.uk::4eafb696-abeb-441a-a549-729375985d8f" providerId="AD" clId="Web-{5DA4B6CA-6475-332B-431A-9EA3113D2715}" dt="2025-10-02T13:03:45.361" v="1592" actId="20577"/>
          <ac:spMkLst>
            <pc:docMk/>
            <pc:sldMk cId="2043118211" sldId="300"/>
            <ac:spMk id="5" creationId="{34CD89B4-D2C5-686D-A358-D6C50F1EEA67}"/>
          </ac:spMkLst>
        </pc:spChg>
        <pc:spChg chg="add">
          <ac:chgData name="Yasmeen Akhtar (2233492)" userId="S::2233492@student.uwtsd.ac.uk::4eafb696-abeb-441a-a549-729375985d8f" providerId="AD" clId="Web-{5DA4B6CA-6475-332B-431A-9EA3113D2715}" dt="2025-10-02T12:54:04.006" v="1534"/>
          <ac:spMkLst>
            <pc:docMk/>
            <pc:sldMk cId="2043118211" sldId="300"/>
            <ac:spMk id="11" creationId="{6ACA6F80-D392-A64E-3CF8-F28F1CCEE67B}"/>
          </ac:spMkLst>
        </pc:spChg>
        <pc:picChg chg="add mod">
          <ac:chgData name="Yasmeen Akhtar (2233492)" userId="S::2233492@student.uwtsd.ac.uk::4eafb696-abeb-441a-a549-729375985d8f" providerId="AD" clId="Web-{5DA4B6CA-6475-332B-431A-9EA3113D2715}" dt="2025-10-02T12:55:52.280" v="1555" actId="1076"/>
          <ac:picMkLst>
            <pc:docMk/>
            <pc:sldMk cId="2043118211" sldId="300"/>
            <ac:picMk id="4" creationId="{69B075A7-DF47-AB2E-EE96-CD45643B5076}"/>
          </ac:picMkLst>
        </pc:picChg>
      </pc:sldChg>
    </pc:docChg>
  </pc:docChgLst>
  <pc:docChgLst>
    <pc:chgData name="Yasmeen Akhtar (2233492)" userId="S::2233492@student.uwtsd.ac.uk::4eafb696-abeb-441a-a549-729375985d8f" providerId="AD" clId="Web-{AE24908F-CA19-074C-99D8-A16FDA39A9E6}"/>
    <pc:docChg chg="addSld delSld modSld">
      <pc:chgData name="Yasmeen Akhtar (2233492)" userId="S::2233492@student.uwtsd.ac.uk::4eafb696-abeb-441a-a549-729375985d8f" providerId="AD" clId="Web-{AE24908F-CA19-074C-99D8-A16FDA39A9E6}" dt="2025-09-17T23:07:19.672" v="877" actId="20577"/>
      <pc:docMkLst>
        <pc:docMk/>
      </pc:docMkLst>
      <pc:sldChg chg="modSp">
        <pc:chgData name="Yasmeen Akhtar (2233492)" userId="S::2233492@student.uwtsd.ac.uk::4eafb696-abeb-441a-a549-729375985d8f" providerId="AD" clId="Web-{AE24908F-CA19-074C-99D8-A16FDA39A9E6}" dt="2025-09-17T21:25:09.808" v="613" actId="20577"/>
        <pc:sldMkLst>
          <pc:docMk/>
          <pc:sldMk cId="3775111266" sldId="261"/>
        </pc:sldMkLst>
        <pc:spChg chg="mod">
          <ac:chgData name="Yasmeen Akhtar (2233492)" userId="S::2233492@student.uwtsd.ac.uk::4eafb696-abeb-441a-a549-729375985d8f" providerId="AD" clId="Web-{AE24908F-CA19-074C-99D8-A16FDA39A9E6}" dt="2025-09-17T21:25:09.808" v="613" actId="20577"/>
          <ac:spMkLst>
            <pc:docMk/>
            <pc:sldMk cId="3775111266" sldId="261"/>
            <ac:spMk id="3" creationId="{F5FC70F8-7C18-7AC9-4370-CDB2CA069327}"/>
          </ac:spMkLst>
        </pc:spChg>
      </pc:sldChg>
      <pc:sldChg chg="modSp">
        <pc:chgData name="Yasmeen Akhtar (2233492)" userId="S::2233492@student.uwtsd.ac.uk::4eafb696-abeb-441a-a549-729375985d8f" providerId="AD" clId="Web-{AE24908F-CA19-074C-99D8-A16FDA39A9E6}" dt="2025-09-17T19:19:29.558" v="263" actId="20577"/>
        <pc:sldMkLst>
          <pc:docMk/>
          <pc:sldMk cId="1547071763" sldId="262"/>
        </pc:sldMkLst>
        <pc:spChg chg="mod">
          <ac:chgData name="Yasmeen Akhtar (2233492)" userId="S::2233492@student.uwtsd.ac.uk::4eafb696-abeb-441a-a549-729375985d8f" providerId="AD" clId="Web-{AE24908F-CA19-074C-99D8-A16FDA39A9E6}" dt="2025-09-17T19:19:29.558" v="263" actId="20577"/>
          <ac:spMkLst>
            <pc:docMk/>
            <pc:sldMk cId="1547071763" sldId="262"/>
            <ac:spMk id="3" creationId="{1F69566D-B46C-10ED-3C98-F6D344C510C1}"/>
          </ac:spMkLst>
        </pc:spChg>
      </pc:sldChg>
      <pc:sldChg chg="modSp">
        <pc:chgData name="Yasmeen Akhtar (2233492)" userId="S::2233492@student.uwtsd.ac.uk::4eafb696-abeb-441a-a549-729375985d8f" providerId="AD" clId="Web-{AE24908F-CA19-074C-99D8-A16FDA39A9E6}" dt="2025-09-17T19:21:30.092" v="264" actId="20577"/>
        <pc:sldMkLst>
          <pc:docMk/>
          <pc:sldMk cId="1857939889" sldId="269"/>
        </pc:sldMkLst>
        <pc:spChg chg="mod">
          <ac:chgData name="Yasmeen Akhtar (2233492)" userId="S::2233492@student.uwtsd.ac.uk::4eafb696-abeb-441a-a549-729375985d8f" providerId="AD" clId="Web-{AE24908F-CA19-074C-99D8-A16FDA39A9E6}" dt="2025-09-17T19:21:30.092" v="264" actId="20577"/>
          <ac:spMkLst>
            <pc:docMk/>
            <pc:sldMk cId="1857939889" sldId="269"/>
            <ac:spMk id="3" creationId="{B1902624-BA42-672E-8680-68A5AEA6C818}"/>
          </ac:spMkLst>
        </pc:spChg>
      </pc:sldChg>
      <pc:sldChg chg="modSp">
        <pc:chgData name="Yasmeen Akhtar (2233492)" userId="S::2233492@student.uwtsd.ac.uk::4eafb696-abeb-441a-a549-729375985d8f" providerId="AD" clId="Web-{AE24908F-CA19-074C-99D8-A16FDA39A9E6}" dt="2025-09-17T22:35:05.428" v="861" actId="20577"/>
        <pc:sldMkLst>
          <pc:docMk/>
          <pc:sldMk cId="583143399" sldId="270"/>
        </pc:sldMkLst>
        <pc:spChg chg="mod">
          <ac:chgData name="Yasmeen Akhtar (2233492)" userId="S::2233492@student.uwtsd.ac.uk::4eafb696-abeb-441a-a549-729375985d8f" providerId="AD" clId="Web-{AE24908F-CA19-074C-99D8-A16FDA39A9E6}" dt="2025-09-17T22:12:50.967" v="806" actId="20577"/>
          <ac:spMkLst>
            <pc:docMk/>
            <pc:sldMk cId="583143399" sldId="270"/>
            <ac:spMk id="2" creationId="{AEEA6227-F939-9AA5-B297-CF5038E63450}"/>
          </ac:spMkLst>
        </pc:spChg>
        <pc:spChg chg="mod">
          <ac:chgData name="Yasmeen Akhtar (2233492)" userId="S::2233492@student.uwtsd.ac.uk::4eafb696-abeb-441a-a549-729375985d8f" providerId="AD" clId="Web-{AE24908F-CA19-074C-99D8-A16FDA39A9E6}" dt="2025-09-17T22:35:05.428" v="861" actId="20577"/>
          <ac:spMkLst>
            <pc:docMk/>
            <pc:sldMk cId="583143399" sldId="270"/>
            <ac:spMk id="48" creationId="{EB121B4E-B1D0-3EA7-984C-891140B77DDA}"/>
          </ac:spMkLst>
        </pc:spChg>
      </pc:sldChg>
      <pc:sldChg chg="modSp">
        <pc:chgData name="Yasmeen Akhtar (2233492)" userId="S::2233492@student.uwtsd.ac.uk::4eafb696-abeb-441a-a549-729375985d8f" providerId="AD" clId="Web-{AE24908F-CA19-074C-99D8-A16FDA39A9E6}" dt="2025-09-17T23:07:19.672" v="877" actId="20577"/>
        <pc:sldMkLst>
          <pc:docMk/>
          <pc:sldMk cId="2093753074" sldId="273"/>
        </pc:sldMkLst>
        <pc:spChg chg="mod">
          <ac:chgData name="Yasmeen Akhtar (2233492)" userId="S::2233492@student.uwtsd.ac.uk::4eafb696-abeb-441a-a549-729375985d8f" providerId="AD" clId="Web-{AE24908F-CA19-074C-99D8-A16FDA39A9E6}" dt="2025-09-17T22:13:33.206" v="811" actId="20577"/>
          <ac:spMkLst>
            <pc:docMk/>
            <pc:sldMk cId="2093753074" sldId="273"/>
            <ac:spMk id="2" creationId="{7D27AABE-2E87-5AAF-8F77-264FED743980}"/>
          </ac:spMkLst>
        </pc:spChg>
        <pc:spChg chg="mod">
          <ac:chgData name="Yasmeen Akhtar (2233492)" userId="S::2233492@student.uwtsd.ac.uk::4eafb696-abeb-441a-a549-729375985d8f" providerId="AD" clId="Web-{AE24908F-CA19-074C-99D8-A16FDA39A9E6}" dt="2025-09-17T23:07:19.672" v="877" actId="20577"/>
          <ac:spMkLst>
            <pc:docMk/>
            <pc:sldMk cId="2093753074" sldId="273"/>
            <ac:spMk id="3" creationId="{03FACFC6-951C-C8C8-5455-E5173CE61E55}"/>
          </ac:spMkLst>
        </pc:spChg>
      </pc:sldChg>
    </pc:docChg>
  </pc:docChgLst>
  <pc:docChgLst>
    <pc:chgData name="Yasmeen Akhtar (2233492)" userId="S::2233492@student.uwtsd.ac.uk::4eafb696-abeb-441a-a549-729375985d8f" providerId="AD" clId="Web-{A83F6B11-D7EA-EC2A-AAD8-1A96F4CE102B}"/>
    <pc:docChg chg="addSld delSld modSld">
      <pc:chgData name="Yasmeen Akhtar (2233492)" userId="S::2233492@student.uwtsd.ac.uk::4eafb696-abeb-441a-a549-729375985d8f" providerId="AD" clId="Web-{A83F6B11-D7EA-EC2A-AAD8-1A96F4CE102B}" dt="2025-09-18T20:45:44.373" v="425" actId="20577"/>
      <pc:docMkLst>
        <pc:docMk/>
      </pc:docMkLst>
      <pc:sldChg chg="modSp">
        <pc:chgData name="Yasmeen Akhtar (2233492)" userId="S::2233492@student.uwtsd.ac.uk::4eafb696-abeb-441a-a549-729375985d8f" providerId="AD" clId="Web-{A83F6B11-D7EA-EC2A-AAD8-1A96F4CE102B}" dt="2025-09-18T20:39:55.089" v="415" actId="20577"/>
        <pc:sldMkLst>
          <pc:docMk/>
          <pc:sldMk cId="3775111266" sldId="261"/>
        </pc:sldMkLst>
        <pc:spChg chg="mod">
          <ac:chgData name="Yasmeen Akhtar (2233492)" userId="S::2233492@student.uwtsd.ac.uk::4eafb696-abeb-441a-a549-729375985d8f" providerId="AD" clId="Web-{A83F6B11-D7EA-EC2A-AAD8-1A96F4CE102B}" dt="2025-09-18T20:39:55.089" v="415" actId="20577"/>
          <ac:spMkLst>
            <pc:docMk/>
            <pc:sldMk cId="3775111266" sldId="261"/>
            <ac:spMk id="3" creationId="{F5FC70F8-7C18-7AC9-4370-CDB2CA069327}"/>
          </ac:spMkLst>
        </pc:spChg>
      </pc:sldChg>
      <pc:sldChg chg="modSp">
        <pc:chgData name="Yasmeen Akhtar (2233492)" userId="S::2233492@student.uwtsd.ac.uk::4eafb696-abeb-441a-a549-729375985d8f" providerId="AD" clId="Web-{A83F6B11-D7EA-EC2A-AAD8-1A96F4CE102B}" dt="2025-09-18T20:45:44.373" v="425" actId="20577"/>
        <pc:sldMkLst>
          <pc:docMk/>
          <pc:sldMk cId="1547071763" sldId="262"/>
        </pc:sldMkLst>
        <pc:spChg chg="mod">
          <ac:chgData name="Yasmeen Akhtar (2233492)" userId="S::2233492@student.uwtsd.ac.uk::4eafb696-abeb-441a-a549-729375985d8f" providerId="AD" clId="Web-{A83F6B11-D7EA-EC2A-AAD8-1A96F4CE102B}" dt="2025-09-18T20:45:44.373" v="425" actId="20577"/>
          <ac:spMkLst>
            <pc:docMk/>
            <pc:sldMk cId="1547071763" sldId="262"/>
            <ac:spMk id="3" creationId="{1F69566D-B46C-10ED-3C98-F6D344C510C1}"/>
          </ac:spMkLst>
        </pc:spChg>
      </pc:sldChg>
      <pc:sldChg chg="modSp">
        <pc:chgData name="Yasmeen Akhtar (2233492)" userId="S::2233492@student.uwtsd.ac.uk::4eafb696-abeb-441a-a549-729375985d8f" providerId="AD" clId="Web-{A83F6B11-D7EA-EC2A-AAD8-1A96F4CE102B}" dt="2025-09-18T20:39:34.198" v="412" actId="20577"/>
        <pc:sldMkLst>
          <pc:docMk/>
          <pc:sldMk cId="1857939889" sldId="269"/>
        </pc:sldMkLst>
        <pc:spChg chg="mod">
          <ac:chgData name="Yasmeen Akhtar (2233492)" userId="S::2233492@student.uwtsd.ac.uk::4eafb696-abeb-441a-a549-729375985d8f" providerId="AD" clId="Web-{A83F6B11-D7EA-EC2A-AAD8-1A96F4CE102B}" dt="2025-09-18T20:39:34.198" v="412" actId="20577"/>
          <ac:spMkLst>
            <pc:docMk/>
            <pc:sldMk cId="1857939889" sldId="269"/>
            <ac:spMk id="3" creationId="{B1902624-BA42-672E-8680-68A5AEA6C818}"/>
          </ac:spMkLst>
        </pc:spChg>
      </pc:sldChg>
      <pc:sldChg chg="modSp new">
        <pc:chgData name="Yasmeen Akhtar (2233492)" userId="S::2233492@student.uwtsd.ac.uk::4eafb696-abeb-441a-a549-729375985d8f" providerId="AD" clId="Web-{A83F6B11-D7EA-EC2A-AAD8-1A96F4CE102B}" dt="2025-09-18T20:39:42.901" v="413" actId="20577"/>
        <pc:sldMkLst>
          <pc:docMk/>
          <pc:sldMk cId="1858666817" sldId="280"/>
        </pc:sldMkLst>
        <pc:spChg chg="mod">
          <ac:chgData name="Yasmeen Akhtar (2233492)" userId="S::2233492@student.uwtsd.ac.uk::4eafb696-abeb-441a-a549-729375985d8f" providerId="AD" clId="Web-{A83F6B11-D7EA-EC2A-AAD8-1A96F4CE102B}" dt="2025-09-18T20:31:25.057" v="393" actId="20577"/>
          <ac:spMkLst>
            <pc:docMk/>
            <pc:sldMk cId="1858666817" sldId="280"/>
            <ac:spMk id="2" creationId="{0FA6B1AB-6529-FA90-05E3-46A13ED13A31}"/>
          </ac:spMkLst>
        </pc:spChg>
        <pc:spChg chg="mod">
          <ac:chgData name="Yasmeen Akhtar (2233492)" userId="S::2233492@student.uwtsd.ac.uk::4eafb696-abeb-441a-a549-729375985d8f" providerId="AD" clId="Web-{A83F6B11-D7EA-EC2A-AAD8-1A96F4CE102B}" dt="2025-09-18T20:39:42.901" v="413" actId="20577"/>
          <ac:spMkLst>
            <pc:docMk/>
            <pc:sldMk cId="1858666817" sldId="280"/>
            <ac:spMk id="3" creationId="{23595DB6-D495-03B1-1AFE-9DD264757BDE}"/>
          </ac:spMkLst>
        </pc:spChg>
      </pc:sldChg>
    </pc:docChg>
  </pc:docChgLst>
  <pc:docChgLst>
    <pc:chgData name="Yasmeen Akhtar (2233492)" userId="S::2233492@student.uwtsd.ac.uk::4eafb696-abeb-441a-a549-729375985d8f" providerId="AD" clId="Web-{0325D7D6-C7F9-CC19-D541-75FBE5D975F3}"/>
    <pc:docChg chg="modSld">
      <pc:chgData name="Yasmeen Akhtar (2233492)" userId="S::2233492@student.uwtsd.ac.uk::4eafb696-abeb-441a-a549-729375985d8f" providerId="AD" clId="Web-{0325D7D6-C7F9-CC19-D541-75FBE5D975F3}" dt="2025-10-01T10:14:48.574" v="120" actId="20577"/>
      <pc:docMkLst>
        <pc:docMk/>
      </pc:docMkLst>
      <pc:sldChg chg="modSp">
        <pc:chgData name="Yasmeen Akhtar (2233492)" userId="S::2233492@student.uwtsd.ac.uk::4eafb696-abeb-441a-a549-729375985d8f" providerId="AD" clId="Web-{0325D7D6-C7F9-CC19-D541-75FBE5D975F3}" dt="2025-10-01T10:08:14.617" v="87" actId="20577"/>
        <pc:sldMkLst>
          <pc:docMk/>
          <pc:sldMk cId="1547071763" sldId="262"/>
        </pc:sldMkLst>
        <pc:spChg chg="mod">
          <ac:chgData name="Yasmeen Akhtar (2233492)" userId="S::2233492@student.uwtsd.ac.uk::4eafb696-abeb-441a-a549-729375985d8f" providerId="AD" clId="Web-{0325D7D6-C7F9-CC19-D541-75FBE5D975F3}" dt="2025-10-01T10:08:14.617" v="87" actId="20577"/>
          <ac:spMkLst>
            <pc:docMk/>
            <pc:sldMk cId="1547071763" sldId="262"/>
            <ac:spMk id="3" creationId="{1F69566D-B46C-10ED-3C98-F6D344C510C1}"/>
          </ac:spMkLst>
        </pc:spChg>
      </pc:sldChg>
      <pc:sldChg chg="modSp">
        <pc:chgData name="Yasmeen Akhtar (2233492)" userId="S::2233492@student.uwtsd.ac.uk::4eafb696-abeb-441a-a549-729375985d8f" providerId="AD" clId="Web-{0325D7D6-C7F9-CC19-D541-75FBE5D975F3}" dt="2025-10-01T10:03:55.307" v="51" actId="20577"/>
        <pc:sldMkLst>
          <pc:docMk/>
          <pc:sldMk cId="1857939889" sldId="269"/>
        </pc:sldMkLst>
        <pc:spChg chg="mod">
          <ac:chgData name="Yasmeen Akhtar (2233492)" userId="S::2233492@student.uwtsd.ac.uk::4eafb696-abeb-441a-a549-729375985d8f" providerId="AD" clId="Web-{0325D7D6-C7F9-CC19-D541-75FBE5D975F3}" dt="2025-10-01T10:03:55.307" v="51" actId="20577"/>
          <ac:spMkLst>
            <pc:docMk/>
            <pc:sldMk cId="1857939889" sldId="269"/>
            <ac:spMk id="3" creationId="{B1902624-BA42-672E-8680-68A5AEA6C818}"/>
          </ac:spMkLst>
        </pc:spChg>
      </pc:sldChg>
      <pc:sldChg chg="modSp">
        <pc:chgData name="Yasmeen Akhtar (2233492)" userId="S::2233492@student.uwtsd.ac.uk::4eafb696-abeb-441a-a549-729375985d8f" providerId="AD" clId="Web-{0325D7D6-C7F9-CC19-D541-75FBE5D975F3}" dt="2025-10-01T10:14:48.574" v="120" actId="20577"/>
        <pc:sldMkLst>
          <pc:docMk/>
          <pc:sldMk cId="1858666817" sldId="280"/>
        </pc:sldMkLst>
        <pc:spChg chg="mod">
          <ac:chgData name="Yasmeen Akhtar (2233492)" userId="S::2233492@student.uwtsd.ac.uk::4eafb696-abeb-441a-a549-729375985d8f" providerId="AD" clId="Web-{0325D7D6-C7F9-CC19-D541-75FBE5D975F3}" dt="2025-10-01T10:14:48.574" v="120" actId="20577"/>
          <ac:spMkLst>
            <pc:docMk/>
            <pc:sldMk cId="1858666817" sldId="280"/>
            <ac:spMk id="3" creationId="{23595DB6-D495-03B1-1AFE-9DD264757BDE}"/>
          </ac:spMkLst>
        </pc:spChg>
      </pc:sldChg>
    </pc:docChg>
  </pc:docChgLst>
  <pc:docChgLst>
    <pc:chgData name="Yasmeen Akhtar (2233492)" userId="S::2233492@student.uwtsd.ac.uk::4eafb696-abeb-441a-a549-729375985d8f" providerId="AD" clId="Web-{F8ECF974-13EE-F2C6-FB84-5A306D31D934}"/>
    <pc:docChg chg="addSld delSld modSld">
      <pc:chgData name="Yasmeen Akhtar (2233492)" userId="S::2233492@student.uwtsd.ac.uk::4eafb696-abeb-441a-a549-729375985d8f" providerId="AD" clId="Web-{F8ECF974-13EE-F2C6-FB84-5A306D31D934}" dt="2025-09-28T00:58:58.816" v="1129"/>
      <pc:docMkLst>
        <pc:docMk/>
      </pc:docMkLst>
      <pc:sldChg chg="modSp">
        <pc:chgData name="Yasmeen Akhtar (2233492)" userId="S::2233492@student.uwtsd.ac.uk::4eafb696-abeb-441a-a549-729375985d8f" providerId="AD" clId="Web-{F8ECF974-13EE-F2C6-FB84-5A306D31D934}" dt="2025-09-27T23:45:39.973" v="764" actId="1076"/>
        <pc:sldMkLst>
          <pc:docMk/>
          <pc:sldMk cId="2435244810" sldId="258"/>
        </pc:sldMkLst>
        <pc:spChg chg="mod">
          <ac:chgData name="Yasmeen Akhtar (2233492)" userId="S::2233492@student.uwtsd.ac.uk::4eafb696-abeb-441a-a549-729375985d8f" providerId="AD" clId="Web-{F8ECF974-13EE-F2C6-FB84-5A306D31D934}" dt="2025-09-27T23:45:39.973" v="764" actId="1076"/>
          <ac:spMkLst>
            <pc:docMk/>
            <pc:sldMk cId="2435244810" sldId="258"/>
            <ac:spMk id="5" creationId="{74C20D38-D723-86CE-4350-49F6ECE3FE67}"/>
          </ac:spMkLst>
        </pc:spChg>
        <pc:picChg chg="mod">
          <ac:chgData name="Yasmeen Akhtar (2233492)" userId="S::2233492@student.uwtsd.ac.uk::4eafb696-abeb-441a-a549-729375985d8f" providerId="AD" clId="Web-{F8ECF974-13EE-F2C6-FB84-5A306D31D934}" dt="2025-09-27T23:45:10.204" v="763" actId="1076"/>
          <ac:picMkLst>
            <pc:docMk/>
            <pc:sldMk cId="2435244810" sldId="258"/>
            <ac:picMk id="4" creationId="{823C5AB5-A359-FAB7-A17F-144D9EE0B38D}"/>
          </ac:picMkLst>
        </pc:picChg>
      </pc:sldChg>
      <pc:sldChg chg="modSp">
        <pc:chgData name="Yasmeen Akhtar (2233492)" userId="S::2233492@student.uwtsd.ac.uk::4eafb696-abeb-441a-a549-729375985d8f" providerId="AD" clId="Web-{F8ECF974-13EE-F2C6-FB84-5A306D31D934}" dt="2025-09-27T23:36:01.935" v="746" actId="20577"/>
        <pc:sldMkLst>
          <pc:docMk/>
          <pc:sldMk cId="3775111266" sldId="261"/>
        </pc:sldMkLst>
        <pc:spChg chg="mod">
          <ac:chgData name="Yasmeen Akhtar (2233492)" userId="S::2233492@student.uwtsd.ac.uk::4eafb696-abeb-441a-a549-729375985d8f" providerId="AD" clId="Web-{F8ECF974-13EE-F2C6-FB84-5A306D31D934}" dt="2025-09-27T23:36:01.935" v="746" actId="20577"/>
          <ac:spMkLst>
            <pc:docMk/>
            <pc:sldMk cId="3775111266" sldId="261"/>
            <ac:spMk id="3" creationId="{F5FC70F8-7C18-7AC9-4370-CDB2CA069327}"/>
          </ac:spMkLst>
        </pc:spChg>
      </pc:sldChg>
      <pc:sldChg chg="modSp">
        <pc:chgData name="Yasmeen Akhtar (2233492)" userId="S::2233492@student.uwtsd.ac.uk::4eafb696-abeb-441a-a549-729375985d8f" providerId="AD" clId="Web-{F8ECF974-13EE-F2C6-FB84-5A306D31D934}" dt="2025-09-27T23:09:32.838" v="560" actId="20577"/>
        <pc:sldMkLst>
          <pc:docMk/>
          <pc:sldMk cId="1547071763" sldId="262"/>
        </pc:sldMkLst>
        <pc:spChg chg="mod">
          <ac:chgData name="Yasmeen Akhtar (2233492)" userId="S::2233492@student.uwtsd.ac.uk::4eafb696-abeb-441a-a549-729375985d8f" providerId="AD" clId="Web-{F8ECF974-13EE-F2C6-FB84-5A306D31D934}" dt="2025-09-27T23:09:32.838" v="560" actId="20577"/>
          <ac:spMkLst>
            <pc:docMk/>
            <pc:sldMk cId="1547071763" sldId="262"/>
            <ac:spMk id="3" creationId="{1F69566D-B46C-10ED-3C98-F6D344C510C1}"/>
          </ac:spMkLst>
        </pc:spChg>
      </pc:sldChg>
      <pc:sldChg chg="modSp">
        <pc:chgData name="Yasmeen Akhtar (2233492)" userId="S::2233492@student.uwtsd.ac.uk::4eafb696-abeb-441a-a549-729375985d8f" providerId="AD" clId="Web-{F8ECF974-13EE-F2C6-FB84-5A306D31D934}" dt="2025-09-27T23:12:16.834" v="595" actId="20577"/>
        <pc:sldMkLst>
          <pc:docMk/>
          <pc:sldMk cId="1857939889" sldId="269"/>
        </pc:sldMkLst>
        <pc:spChg chg="mod">
          <ac:chgData name="Yasmeen Akhtar (2233492)" userId="S::2233492@student.uwtsd.ac.uk::4eafb696-abeb-441a-a549-729375985d8f" providerId="AD" clId="Web-{F8ECF974-13EE-F2C6-FB84-5A306D31D934}" dt="2025-09-27T23:10:36.075" v="568" actId="1076"/>
          <ac:spMkLst>
            <pc:docMk/>
            <pc:sldMk cId="1857939889" sldId="269"/>
            <ac:spMk id="2" creationId="{A3CA1572-1763-2840-4A66-1D31944C8955}"/>
          </ac:spMkLst>
        </pc:spChg>
        <pc:spChg chg="mod">
          <ac:chgData name="Yasmeen Akhtar (2233492)" userId="S::2233492@student.uwtsd.ac.uk::4eafb696-abeb-441a-a549-729375985d8f" providerId="AD" clId="Web-{F8ECF974-13EE-F2C6-FB84-5A306D31D934}" dt="2025-09-27T23:12:16.834" v="595" actId="20577"/>
          <ac:spMkLst>
            <pc:docMk/>
            <pc:sldMk cId="1857939889" sldId="269"/>
            <ac:spMk id="3" creationId="{B1902624-BA42-672E-8680-68A5AEA6C818}"/>
          </ac:spMkLst>
        </pc:spChg>
      </pc:sldChg>
      <pc:sldChg chg="modSp">
        <pc:chgData name="Yasmeen Akhtar (2233492)" userId="S::2233492@student.uwtsd.ac.uk::4eafb696-abeb-441a-a549-729375985d8f" providerId="AD" clId="Web-{F8ECF974-13EE-F2C6-FB84-5A306D31D934}" dt="2025-09-28T00:57:39.188" v="1116" actId="20577"/>
        <pc:sldMkLst>
          <pc:docMk/>
          <pc:sldMk cId="583143399" sldId="270"/>
        </pc:sldMkLst>
        <pc:spChg chg="mod">
          <ac:chgData name="Yasmeen Akhtar (2233492)" userId="S::2233492@student.uwtsd.ac.uk::4eafb696-abeb-441a-a549-729375985d8f" providerId="AD" clId="Web-{F8ECF974-13EE-F2C6-FB84-5A306D31D934}" dt="2025-09-28T00:57:39.188" v="1116" actId="20577"/>
          <ac:spMkLst>
            <pc:docMk/>
            <pc:sldMk cId="583143399" sldId="270"/>
            <ac:spMk id="48" creationId="{EB121B4E-B1D0-3EA7-984C-891140B77DDA}"/>
          </ac:spMkLst>
        </pc:spChg>
      </pc:sldChg>
      <pc:sldChg chg="delSp modSp">
        <pc:chgData name="Yasmeen Akhtar (2233492)" userId="S::2233492@student.uwtsd.ac.uk::4eafb696-abeb-441a-a549-729375985d8f" providerId="AD" clId="Web-{F8ECF974-13EE-F2C6-FB84-5A306D31D934}" dt="2025-09-28T00:22:06.976" v="977" actId="20577"/>
        <pc:sldMkLst>
          <pc:docMk/>
          <pc:sldMk cId="2093753074" sldId="273"/>
        </pc:sldMkLst>
        <pc:spChg chg="mod">
          <ac:chgData name="Yasmeen Akhtar (2233492)" userId="S::2233492@student.uwtsd.ac.uk::4eafb696-abeb-441a-a549-729375985d8f" providerId="AD" clId="Web-{F8ECF974-13EE-F2C6-FB84-5A306D31D934}" dt="2025-09-28T00:22:06.976" v="977" actId="20577"/>
          <ac:spMkLst>
            <pc:docMk/>
            <pc:sldMk cId="2093753074" sldId="273"/>
            <ac:spMk id="3" creationId="{03FACFC6-951C-C8C8-5455-E5173CE61E55}"/>
          </ac:spMkLst>
        </pc:spChg>
        <pc:spChg chg="mod">
          <ac:chgData name="Yasmeen Akhtar (2233492)" userId="S::2233492@student.uwtsd.ac.uk::4eafb696-abeb-441a-a549-729375985d8f" providerId="AD" clId="Web-{F8ECF974-13EE-F2C6-FB84-5A306D31D934}" dt="2025-09-27T23:43:54.968" v="761" actId="20577"/>
          <ac:spMkLst>
            <pc:docMk/>
            <pc:sldMk cId="2093753074" sldId="273"/>
            <ac:spMk id="5" creationId="{F57372F5-3EEE-2860-2615-B24800EC3321}"/>
          </ac:spMkLst>
        </pc:spChg>
        <pc:picChg chg="mod">
          <ac:chgData name="Yasmeen Akhtar (2233492)" userId="S::2233492@student.uwtsd.ac.uk::4eafb696-abeb-441a-a549-729375985d8f" providerId="AD" clId="Web-{F8ECF974-13EE-F2C6-FB84-5A306D31D934}" dt="2025-09-27T23:46:23.024" v="766" actId="1076"/>
          <ac:picMkLst>
            <pc:docMk/>
            <pc:sldMk cId="2093753074" sldId="273"/>
            <ac:picMk id="4" creationId="{76919786-7CA0-5EE2-E858-ACDA10706B87}"/>
          </ac:picMkLst>
        </pc:picChg>
      </pc:sldChg>
      <pc:sldChg chg="modSp">
        <pc:chgData name="Yasmeen Akhtar (2233492)" userId="S::2233492@student.uwtsd.ac.uk::4eafb696-abeb-441a-a549-729375985d8f" providerId="AD" clId="Web-{F8ECF974-13EE-F2C6-FB84-5A306D31D934}" dt="2025-09-27T23:13:39.277" v="598" actId="20577"/>
        <pc:sldMkLst>
          <pc:docMk/>
          <pc:sldMk cId="1858666817" sldId="280"/>
        </pc:sldMkLst>
        <pc:spChg chg="mod">
          <ac:chgData name="Yasmeen Akhtar (2233492)" userId="S::2233492@student.uwtsd.ac.uk::4eafb696-abeb-441a-a549-729375985d8f" providerId="AD" clId="Web-{F8ECF974-13EE-F2C6-FB84-5A306D31D934}" dt="2025-09-27T23:13:39.277" v="598" actId="20577"/>
          <ac:spMkLst>
            <pc:docMk/>
            <pc:sldMk cId="1858666817" sldId="280"/>
            <ac:spMk id="3" creationId="{23595DB6-D495-03B1-1AFE-9DD264757BDE}"/>
          </ac:spMkLst>
        </pc:spChg>
      </pc:sldChg>
      <pc:sldChg chg="modSp">
        <pc:chgData name="Yasmeen Akhtar (2233492)" userId="S::2233492@student.uwtsd.ac.uk::4eafb696-abeb-441a-a549-729375985d8f" providerId="AD" clId="Web-{F8ECF974-13EE-F2C6-FB84-5A306D31D934}" dt="2025-09-28T00:32:54.052" v="1061" actId="14100"/>
        <pc:sldMkLst>
          <pc:docMk/>
          <pc:sldMk cId="2345893537" sldId="281"/>
        </pc:sldMkLst>
        <pc:spChg chg="mod">
          <ac:chgData name="Yasmeen Akhtar (2233492)" userId="S::2233492@student.uwtsd.ac.uk::4eafb696-abeb-441a-a549-729375985d8f" providerId="AD" clId="Web-{F8ECF974-13EE-F2C6-FB84-5A306D31D934}" dt="2025-09-28T00:32:28.568" v="1060" actId="1076"/>
          <ac:spMkLst>
            <pc:docMk/>
            <pc:sldMk cId="2345893537" sldId="281"/>
            <ac:spMk id="3" creationId="{F7B22E5F-B4C2-9F4E-E2A0-172E9FF25EA4}"/>
          </ac:spMkLst>
        </pc:spChg>
      </pc:sldChg>
      <pc:sldChg chg="delSp modSp">
        <pc:chgData name="Yasmeen Akhtar (2233492)" userId="S::2233492@student.uwtsd.ac.uk::4eafb696-abeb-441a-a549-729375985d8f" providerId="AD" clId="Web-{F8ECF974-13EE-F2C6-FB84-5A306D31D934}" dt="2025-09-27T23:17:12.679" v="612" actId="14100"/>
        <pc:sldMkLst>
          <pc:docMk/>
          <pc:sldMk cId="2249653492" sldId="283"/>
        </pc:sldMkLst>
        <pc:spChg chg="mod">
          <ac:chgData name="Yasmeen Akhtar (2233492)" userId="S::2233492@student.uwtsd.ac.uk::4eafb696-abeb-441a-a549-729375985d8f" providerId="AD" clId="Web-{F8ECF974-13EE-F2C6-FB84-5A306D31D934}" dt="2025-09-27T23:16:58.819" v="611" actId="20577"/>
          <ac:spMkLst>
            <pc:docMk/>
            <pc:sldMk cId="2249653492" sldId="283"/>
            <ac:spMk id="2" creationId="{D288F67C-44CC-C57C-B58E-104866D61D47}"/>
          </ac:spMkLst>
        </pc:spChg>
        <pc:spChg chg="mod">
          <ac:chgData name="Yasmeen Akhtar (2233492)" userId="S::2233492@student.uwtsd.ac.uk::4eafb696-abeb-441a-a549-729375985d8f" providerId="AD" clId="Web-{F8ECF974-13EE-F2C6-FB84-5A306D31D934}" dt="2025-09-27T23:16:09.552" v="607" actId="1076"/>
          <ac:spMkLst>
            <pc:docMk/>
            <pc:sldMk cId="2249653492" sldId="283"/>
            <ac:spMk id="3" creationId="{6F3E6615-8140-5A8C-510E-B1EDDAFC21EC}"/>
          </ac:spMkLst>
        </pc:spChg>
        <pc:spChg chg="mod">
          <ac:chgData name="Yasmeen Akhtar (2233492)" userId="S::2233492@student.uwtsd.ac.uk::4eafb696-abeb-441a-a549-729375985d8f" providerId="AD" clId="Web-{F8ECF974-13EE-F2C6-FB84-5A306D31D934}" dt="2025-09-27T23:17:12.679" v="612" actId="14100"/>
          <ac:spMkLst>
            <pc:docMk/>
            <pc:sldMk cId="2249653492" sldId="283"/>
            <ac:spMk id="5" creationId="{42B50E4C-9F39-1B95-BF7A-DB9713EEC773}"/>
          </ac:spMkLst>
        </pc:spChg>
        <pc:picChg chg="mod">
          <ac:chgData name="Yasmeen Akhtar (2233492)" userId="S::2233492@student.uwtsd.ac.uk::4eafb696-abeb-441a-a549-729375985d8f" providerId="AD" clId="Web-{F8ECF974-13EE-F2C6-FB84-5A306D31D934}" dt="2025-09-27T23:16:16.271" v="608" actId="1076"/>
          <ac:picMkLst>
            <pc:docMk/>
            <pc:sldMk cId="2249653492" sldId="283"/>
            <ac:picMk id="9" creationId="{8E55315D-11AB-445C-8EAB-3598EEBF14C7}"/>
          </ac:picMkLst>
        </pc:picChg>
      </pc:sldChg>
      <pc:sldChg chg="modSp">
        <pc:chgData name="Yasmeen Akhtar (2233492)" userId="S::2233492@student.uwtsd.ac.uk::4eafb696-abeb-441a-a549-729375985d8f" providerId="AD" clId="Web-{F8ECF974-13EE-F2C6-FB84-5A306D31D934}" dt="2025-09-28T00:39:47.436" v="1103" actId="20577"/>
        <pc:sldMkLst>
          <pc:docMk/>
          <pc:sldMk cId="253229307" sldId="285"/>
        </pc:sldMkLst>
      </pc:sldChg>
      <pc:sldChg chg="modSp">
        <pc:chgData name="Yasmeen Akhtar (2233492)" userId="S::2233492@student.uwtsd.ac.uk::4eafb696-abeb-441a-a549-729375985d8f" providerId="AD" clId="Web-{F8ECF974-13EE-F2C6-FB84-5A306D31D934}" dt="2025-09-28T00:35:56.059" v="1069" actId="1076"/>
        <pc:sldMkLst>
          <pc:docMk/>
          <pc:sldMk cId="2708819627" sldId="286"/>
        </pc:sldMkLst>
        <pc:spChg chg="mod">
          <ac:chgData name="Yasmeen Akhtar (2233492)" userId="S::2233492@student.uwtsd.ac.uk::4eafb696-abeb-441a-a549-729375985d8f" providerId="AD" clId="Web-{F8ECF974-13EE-F2C6-FB84-5A306D31D934}" dt="2025-09-28T00:34:57.543" v="1066" actId="1076"/>
          <ac:spMkLst>
            <pc:docMk/>
            <pc:sldMk cId="2708819627" sldId="286"/>
            <ac:spMk id="3" creationId="{14D07A20-4DAE-BFA2-F6F3-CE61CF7FF33D}"/>
          </ac:spMkLst>
        </pc:spChg>
        <pc:spChg chg="mod">
          <ac:chgData name="Yasmeen Akhtar (2233492)" userId="S::2233492@student.uwtsd.ac.uk::4eafb696-abeb-441a-a549-729375985d8f" providerId="AD" clId="Web-{F8ECF974-13EE-F2C6-FB84-5A306D31D934}" dt="2025-09-28T00:35:56.059" v="1069" actId="1076"/>
          <ac:spMkLst>
            <pc:docMk/>
            <pc:sldMk cId="2708819627" sldId="286"/>
            <ac:spMk id="6" creationId="{C02CF642-17AD-9F92-200A-BB77C91063AF}"/>
          </ac:spMkLst>
        </pc:spChg>
        <pc:picChg chg="mod">
          <ac:chgData name="Yasmeen Akhtar (2233492)" userId="S::2233492@student.uwtsd.ac.uk::4eafb696-abeb-441a-a549-729375985d8f" providerId="AD" clId="Web-{F8ECF974-13EE-F2C6-FB84-5A306D31D934}" dt="2025-09-28T00:35:48.184" v="1068" actId="1076"/>
          <ac:picMkLst>
            <pc:docMk/>
            <pc:sldMk cId="2708819627" sldId="286"/>
            <ac:picMk id="4" creationId="{D94CA3C7-ABBE-5A62-3A5D-7C6A649273CA}"/>
          </ac:picMkLst>
        </pc:picChg>
      </pc:sldChg>
      <pc:sldChg chg="modSp">
        <pc:chgData name="Yasmeen Akhtar (2233492)" userId="S::2233492@student.uwtsd.ac.uk::4eafb696-abeb-441a-a549-729375985d8f" providerId="AD" clId="Web-{F8ECF974-13EE-F2C6-FB84-5A306D31D934}" dt="2025-09-28T00:30:11.472" v="1039" actId="1076"/>
        <pc:sldMkLst>
          <pc:docMk/>
          <pc:sldMk cId="3725829452" sldId="290"/>
        </pc:sldMkLst>
        <pc:spChg chg="mod">
          <ac:chgData name="Yasmeen Akhtar (2233492)" userId="S::2233492@student.uwtsd.ac.uk::4eafb696-abeb-441a-a549-729375985d8f" providerId="AD" clId="Web-{F8ECF974-13EE-F2C6-FB84-5A306D31D934}" dt="2025-09-28T00:29:39.268" v="1038" actId="1076"/>
          <ac:spMkLst>
            <pc:docMk/>
            <pc:sldMk cId="3725829452" sldId="290"/>
            <ac:spMk id="3" creationId="{7FADBF26-5DDD-08AF-43FA-3D887CCABF33}"/>
          </ac:spMkLst>
        </pc:spChg>
        <pc:picChg chg="mod">
          <ac:chgData name="Yasmeen Akhtar (2233492)" userId="S::2233492@student.uwtsd.ac.uk::4eafb696-abeb-441a-a549-729375985d8f" providerId="AD" clId="Web-{F8ECF974-13EE-F2C6-FB84-5A306D31D934}" dt="2025-09-28T00:30:11.472" v="1039" actId="1076"/>
          <ac:picMkLst>
            <pc:docMk/>
            <pc:sldMk cId="3725829452" sldId="290"/>
            <ac:picMk id="5" creationId="{BADD50FA-F3AC-2882-9F77-FFA8506C0AF1}"/>
          </ac:picMkLst>
        </pc:picChg>
      </pc:sldChg>
      <pc:sldChg chg="delSp modSp">
        <pc:chgData name="Yasmeen Akhtar (2233492)" userId="S::2233492@student.uwtsd.ac.uk::4eafb696-abeb-441a-a549-729375985d8f" providerId="AD" clId="Web-{F8ECF974-13EE-F2C6-FB84-5A306D31D934}" dt="2025-09-27T23:42:53.389" v="758" actId="1076"/>
        <pc:sldMkLst>
          <pc:docMk/>
          <pc:sldMk cId="1876757160" sldId="291"/>
        </pc:sldMkLst>
        <pc:spChg chg="mod">
          <ac:chgData name="Yasmeen Akhtar (2233492)" userId="S::2233492@student.uwtsd.ac.uk::4eafb696-abeb-441a-a549-729375985d8f" providerId="AD" clId="Web-{F8ECF974-13EE-F2C6-FB84-5A306D31D934}" dt="2025-09-27T23:42:06.123" v="756" actId="1076"/>
          <ac:spMkLst>
            <pc:docMk/>
            <pc:sldMk cId="1876757160" sldId="291"/>
            <ac:spMk id="2" creationId="{CE00915B-638F-B9B7-1547-18795C9171A8}"/>
          </ac:spMkLst>
        </pc:spChg>
        <pc:graphicFrameChg chg="mod">
          <ac:chgData name="Yasmeen Akhtar (2233492)" userId="S::2233492@student.uwtsd.ac.uk::4eafb696-abeb-441a-a549-729375985d8f" providerId="AD" clId="Web-{F8ECF974-13EE-F2C6-FB84-5A306D31D934}" dt="2025-09-27T23:42:53.389" v="758" actId="1076"/>
          <ac:graphicFrameMkLst>
            <pc:docMk/>
            <pc:sldMk cId="1876757160" sldId="291"/>
            <ac:graphicFrameMk id="14" creationId="{6D1D6F40-C4A5-297E-C36C-DCAA1E402A0B}"/>
          </ac:graphicFrameMkLst>
        </pc:graphicFrameChg>
      </pc:sldChg>
      <pc:sldChg chg="addSp delSp modSp new mod setBg">
        <pc:chgData name="Yasmeen Akhtar (2233492)" userId="S::2233492@student.uwtsd.ac.uk::4eafb696-abeb-441a-a549-729375985d8f" providerId="AD" clId="Web-{F8ECF974-13EE-F2C6-FB84-5A306D31D934}" dt="2025-09-28T00:38:03.851" v="1074" actId="1076"/>
        <pc:sldMkLst>
          <pc:docMk/>
          <pc:sldMk cId="3577162806" sldId="294"/>
        </pc:sldMkLst>
        <pc:spChg chg="mod">
          <ac:chgData name="Yasmeen Akhtar (2233492)" userId="S::2233492@student.uwtsd.ac.uk::4eafb696-abeb-441a-a549-729375985d8f" providerId="AD" clId="Web-{F8ECF974-13EE-F2C6-FB84-5A306D31D934}" dt="2025-09-28T00:38:03.851" v="1074" actId="1076"/>
          <ac:spMkLst>
            <pc:docMk/>
            <pc:sldMk cId="3577162806" sldId="294"/>
            <ac:spMk id="2" creationId="{5C7EDA78-72B4-D7BF-48C5-E0B99A37B40A}"/>
          </ac:spMkLst>
        </pc:spChg>
        <pc:spChg chg="add mod">
          <ac:chgData name="Yasmeen Akhtar (2233492)" userId="S::2233492@student.uwtsd.ac.uk::4eafb696-abeb-441a-a549-729375985d8f" providerId="AD" clId="Web-{F8ECF974-13EE-F2C6-FB84-5A306D31D934}" dt="2025-09-28T00:36:56.470" v="1071" actId="1076"/>
          <ac:spMkLst>
            <pc:docMk/>
            <pc:sldMk cId="3577162806" sldId="294"/>
            <ac:spMk id="4" creationId="{274149C8-3EEF-8A8B-E422-C9F39C1DFB30}"/>
          </ac:spMkLst>
        </pc:spChg>
        <pc:picChg chg="add mod">
          <ac:chgData name="Yasmeen Akhtar (2233492)" userId="S::2233492@student.uwtsd.ac.uk::4eafb696-abeb-441a-a549-729375985d8f" providerId="AD" clId="Web-{F8ECF974-13EE-F2C6-FB84-5A306D31D934}" dt="2025-09-28T00:37:09.643" v="1072" actId="1076"/>
          <ac:picMkLst>
            <pc:docMk/>
            <pc:sldMk cId="3577162806" sldId="294"/>
            <ac:picMk id="5" creationId="{B7B8EA5F-CB22-EB9A-A323-1C8B624981F9}"/>
          </ac:picMkLst>
        </pc:picChg>
      </pc:sldChg>
      <pc:sldChg chg="addSp delSp modSp new mod setBg">
        <pc:chgData name="Yasmeen Akhtar (2233492)" userId="S::2233492@student.uwtsd.ac.uk::4eafb696-abeb-441a-a549-729375985d8f" providerId="AD" clId="Web-{F8ECF974-13EE-F2C6-FB84-5A306D31D934}" dt="2025-09-28T00:26:24.945" v="1016" actId="1076"/>
        <pc:sldMkLst>
          <pc:docMk/>
          <pc:sldMk cId="2501265496" sldId="295"/>
        </pc:sldMkLst>
        <pc:spChg chg="mod">
          <ac:chgData name="Yasmeen Akhtar (2233492)" userId="S::2233492@student.uwtsd.ac.uk::4eafb696-abeb-441a-a549-729375985d8f" providerId="AD" clId="Web-{F8ECF974-13EE-F2C6-FB84-5A306D31D934}" dt="2025-09-28T00:24:33.237" v="987" actId="1076"/>
          <ac:spMkLst>
            <pc:docMk/>
            <pc:sldMk cId="2501265496" sldId="295"/>
            <ac:spMk id="2" creationId="{D46A1EEC-467E-A4D9-43D7-DB07281507C2}"/>
          </ac:spMkLst>
        </pc:spChg>
        <pc:spChg chg="mod">
          <ac:chgData name="Yasmeen Akhtar (2233492)" userId="S::2233492@student.uwtsd.ac.uk::4eafb696-abeb-441a-a549-729375985d8f" providerId="AD" clId="Web-{F8ECF974-13EE-F2C6-FB84-5A306D31D934}" dt="2025-09-27T23:23:16.270" v="655"/>
          <ac:spMkLst>
            <pc:docMk/>
            <pc:sldMk cId="2501265496" sldId="295"/>
            <ac:spMk id="3" creationId="{7FCD1BA6-D453-386F-B8EE-AF29367E85D2}"/>
          </ac:spMkLst>
        </pc:spChg>
        <pc:spChg chg="add mod">
          <ac:chgData name="Yasmeen Akhtar (2233492)" userId="S::2233492@student.uwtsd.ac.uk::4eafb696-abeb-441a-a549-729375985d8f" providerId="AD" clId="Web-{F8ECF974-13EE-F2C6-FB84-5A306D31D934}" dt="2025-09-27T23:32:49.974" v="729" actId="20577"/>
          <ac:spMkLst>
            <pc:docMk/>
            <pc:sldMk cId="2501265496" sldId="295"/>
            <ac:spMk id="4" creationId="{4D93B16E-83B0-1E33-2635-0DF9C6646B67}"/>
          </ac:spMkLst>
        </pc:spChg>
        <pc:spChg chg="add">
          <ac:chgData name="Yasmeen Akhtar (2233492)" userId="S::2233492@student.uwtsd.ac.uk::4eafb696-abeb-441a-a549-729375985d8f" providerId="AD" clId="Web-{F8ECF974-13EE-F2C6-FB84-5A306D31D934}" dt="2025-09-27T23:23:16.270" v="655"/>
          <ac:spMkLst>
            <pc:docMk/>
            <pc:sldMk cId="2501265496" sldId="295"/>
            <ac:spMk id="14" creationId="{BF8BE9A2-8956-141B-BFE6-C607C93D8ACA}"/>
          </ac:spMkLst>
        </pc:spChg>
        <pc:picChg chg="add mod">
          <ac:chgData name="Yasmeen Akhtar (2233492)" userId="S::2233492@student.uwtsd.ac.uk::4eafb696-abeb-441a-a549-729375985d8f" providerId="AD" clId="Web-{F8ECF974-13EE-F2C6-FB84-5A306D31D934}" dt="2025-09-28T00:26:24.945" v="1016" actId="1076"/>
          <ac:picMkLst>
            <pc:docMk/>
            <pc:sldMk cId="2501265496" sldId="295"/>
            <ac:picMk id="5" creationId="{73A1ECF9-F615-4C40-24C1-9989C573BBF8}"/>
          </ac:picMkLst>
        </pc:picChg>
      </pc:sldChg>
      <pc:sldChg chg="addSp delSp modSp new mod setBg">
        <pc:chgData name="Yasmeen Akhtar (2233492)" userId="S::2233492@student.uwtsd.ac.uk::4eafb696-abeb-441a-a549-729375985d8f" providerId="AD" clId="Web-{F8ECF974-13EE-F2C6-FB84-5A306D31D934}" dt="2025-09-28T00:19:09.231" v="960" actId="1076"/>
        <pc:sldMkLst>
          <pc:docMk/>
          <pc:sldMk cId="3013625301" sldId="296"/>
        </pc:sldMkLst>
        <pc:spChg chg="add mod">
          <ac:chgData name="Yasmeen Akhtar (2233492)" userId="S::2233492@student.uwtsd.ac.uk::4eafb696-abeb-441a-a549-729375985d8f" providerId="AD" clId="Web-{F8ECF974-13EE-F2C6-FB84-5A306D31D934}" dt="2025-09-28T00:19:09.231" v="960" actId="1076"/>
          <ac:spMkLst>
            <pc:docMk/>
            <pc:sldMk cId="3013625301" sldId="296"/>
            <ac:spMk id="4" creationId="{CA7A6D6B-F0A2-77DB-3644-FE48B9995CB7}"/>
          </ac:spMkLst>
        </pc:spChg>
        <pc:spChg chg="add mod">
          <ac:chgData name="Yasmeen Akhtar (2233492)" userId="S::2233492@student.uwtsd.ac.uk::4eafb696-abeb-441a-a549-729375985d8f" providerId="AD" clId="Web-{F8ECF974-13EE-F2C6-FB84-5A306D31D934}" dt="2025-09-28T00:14:11.664" v="937" actId="1076"/>
          <ac:spMkLst>
            <pc:docMk/>
            <pc:sldMk cId="3013625301" sldId="296"/>
            <ac:spMk id="8" creationId="{F88FB850-1CC7-57E7-A3D3-3384591ACA46}"/>
          </ac:spMkLst>
        </pc:spChg>
        <pc:spChg chg="add">
          <ac:chgData name="Yasmeen Akhtar (2233492)" userId="S::2233492@student.uwtsd.ac.uk::4eafb696-abeb-441a-a549-729375985d8f" providerId="AD" clId="Web-{F8ECF974-13EE-F2C6-FB84-5A306D31D934}" dt="2025-09-28T00:05:13.866" v="835"/>
          <ac:spMkLst>
            <pc:docMk/>
            <pc:sldMk cId="3013625301" sldId="296"/>
            <ac:spMk id="24" creationId="{43867147-1C83-BF71-39B0-B590EE7F349F}"/>
          </ac:spMkLst>
        </pc:spChg>
        <pc:picChg chg="add mod ord">
          <ac:chgData name="Yasmeen Akhtar (2233492)" userId="S::2233492@student.uwtsd.ac.uk::4eafb696-abeb-441a-a549-729375985d8f" providerId="AD" clId="Web-{F8ECF974-13EE-F2C6-FB84-5A306D31D934}" dt="2025-09-28T00:19:02.261" v="959" actId="1076"/>
          <ac:picMkLst>
            <pc:docMk/>
            <pc:sldMk cId="3013625301" sldId="296"/>
            <ac:picMk id="5" creationId="{B5A85D8A-587A-E6BE-3245-6876F5C97B2A}"/>
          </ac:picMkLst>
        </pc:picChg>
      </pc:sldChg>
    </pc:docChg>
  </pc:docChgLst>
  <pc:docChgLst>
    <pc:chgData name="Yasmeen Akhtar (2233492)" userId="S::2233492@student.uwtsd.ac.uk::4eafb696-abeb-441a-a549-729375985d8f" providerId="AD" clId="Web-{A4722F43-3E21-0F6F-39F2-A19036D140EB}"/>
    <pc:docChg chg="addSld modSld">
      <pc:chgData name="Yasmeen Akhtar (2233492)" userId="S::2233492@student.uwtsd.ac.uk::4eafb696-abeb-441a-a549-729375985d8f" providerId="AD" clId="Web-{A4722F43-3E21-0F6F-39F2-A19036D140EB}" dt="2025-10-08T12:34:13.123" v="365" actId="20577"/>
      <pc:docMkLst>
        <pc:docMk/>
      </pc:docMkLst>
      <pc:sldChg chg="modSp">
        <pc:chgData name="Yasmeen Akhtar (2233492)" userId="S::2233492@student.uwtsd.ac.uk::4eafb696-abeb-441a-a549-729375985d8f" providerId="AD" clId="Web-{A4722F43-3E21-0F6F-39F2-A19036D140EB}" dt="2025-10-08T12:33:44.574" v="364" actId="20577"/>
        <pc:sldMkLst>
          <pc:docMk/>
          <pc:sldMk cId="3775111266" sldId="261"/>
        </pc:sldMkLst>
        <pc:spChg chg="mod">
          <ac:chgData name="Yasmeen Akhtar (2233492)" userId="S::2233492@student.uwtsd.ac.uk::4eafb696-abeb-441a-a549-729375985d8f" providerId="AD" clId="Web-{A4722F43-3E21-0F6F-39F2-A19036D140EB}" dt="2025-10-08T12:33:44.574" v="364" actId="20577"/>
          <ac:spMkLst>
            <pc:docMk/>
            <pc:sldMk cId="3775111266" sldId="261"/>
            <ac:spMk id="3" creationId="{F5FC70F8-7C18-7AC9-4370-CDB2CA069327}"/>
          </ac:spMkLst>
        </pc:spChg>
      </pc:sldChg>
      <pc:sldChg chg="modSp">
        <pc:chgData name="Yasmeen Akhtar (2233492)" userId="S::2233492@student.uwtsd.ac.uk::4eafb696-abeb-441a-a549-729375985d8f" providerId="AD" clId="Web-{A4722F43-3E21-0F6F-39F2-A19036D140EB}" dt="2025-10-08T12:32:42.194" v="349" actId="20577"/>
        <pc:sldMkLst>
          <pc:docMk/>
          <pc:sldMk cId="1547071763" sldId="262"/>
        </pc:sldMkLst>
        <pc:spChg chg="mod">
          <ac:chgData name="Yasmeen Akhtar (2233492)" userId="S::2233492@student.uwtsd.ac.uk::4eafb696-abeb-441a-a549-729375985d8f" providerId="AD" clId="Web-{A4722F43-3E21-0F6F-39F2-A19036D140EB}" dt="2025-10-08T12:32:42.194" v="349" actId="20577"/>
          <ac:spMkLst>
            <pc:docMk/>
            <pc:sldMk cId="1547071763" sldId="262"/>
            <ac:spMk id="3" creationId="{1F69566D-B46C-10ED-3C98-F6D344C510C1}"/>
          </ac:spMkLst>
        </pc:spChg>
      </pc:sldChg>
      <pc:sldChg chg="modSp">
        <pc:chgData name="Yasmeen Akhtar (2233492)" userId="S::2233492@student.uwtsd.ac.uk::4eafb696-abeb-441a-a549-729375985d8f" providerId="AD" clId="Web-{A4722F43-3E21-0F6F-39F2-A19036D140EB}" dt="2025-10-08T12:34:13.123" v="365" actId="20577"/>
        <pc:sldMkLst>
          <pc:docMk/>
          <pc:sldMk cId="1857939889" sldId="269"/>
        </pc:sldMkLst>
        <pc:spChg chg="mod">
          <ac:chgData name="Yasmeen Akhtar (2233492)" userId="S::2233492@student.uwtsd.ac.uk::4eafb696-abeb-441a-a549-729375985d8f" providerId="AD" clId="Web-{A4722F43-3E21-0F6F-39F2-A19036D140EB}" dt="2025-10-08T12:34:13.123" v="365" actId="20577"/>
          <ac:spMkLst>
            <pc:docMk/>
            <pc:sldMk cId="1857939889" sldId="269"/>
            <ac:spMk id="3" creationId="{B1902624-BA42-672E-8680-68A5AEA6C818}"/>
          </ac:spMkLst>
        </pc:spChg>
      </pc:sldChg>
      <pc:sldChg chg="modSp">
        <pc:chgData name="Yasmeen Akhtar (2233492)" userId="S::2233492@student.uwtsd.ac.uk::4eafb696-abeb-441a-a549-729375985d8f" providerId="AD" clId="Web-{A4722F43-3E21-0F6F-39F2-A19036D140EB}" dt="2025-10-08T12:33:27.275" v="361" actId="20577"/>
        <pc:sldMkLst>
          <pc:docMk/>
          <pc:sldMk cId="1858666817" sldId="280"/>
        </pc:sldMkLst>
        <pc:spChg chg="mod">
          <ac:chgData name="Yasmeen Akhtar (2233492)" userId="S::2233492@student.uwtsd.ac.uk::4eafb696-abeb-441a-a549-729375985d8f" providerId="AD" clId="Web-{A4722F43-3E21-0F6F-39F2-A19036D140EB}" dt="2025-10-08T12:33:27.275" v="361" actId="20577"/>
          <ac:spMkLst>
            <pc:docMk/>
            <pc:sldMk cId="1858666817" sldId="280"/>
            <ac:spMk id="3" creationId="{23595DB6-D495-03B1-1AFE-9DD264757BDE}"/>
          </ac:spMkLst>
        </pc:spChg>
      </pc:sldChg>
      <pc:sldChg chg="modSp">
        <pc:chgData name="Yasmeen Akhtar (2233492)" userId="S::2233492@student.uwtsd.ac.uk::4eafb696-abeb-441a-a549-729375985d8f" providerId="AD" clId="Web-{A4722F43-3E21-0F6F-39F2-A19036D140EB}" dt="2025-10-08T10:35:25.818" v="72" actId="20577"/>
        <pc:sldMkLst>
          <pc:docMk/>
          <pc:sldMk cId="2708819627" sldId="286"/>
        </pc:sldMkLst>
        <pc:spChg chg="mod">
          <ac:chgData name="Yasmeen Akhtar (2233492)" userId="S::2233492@student.uwtsd.ac.uk::4eafb696-abeb-441a-a549-729375985d8f" providerId="AD" clId="Web-{A4722F43-3E21-0F6F-39F2-A19036D140EB}" dt="2025-10-08T10:32:58.466" v="56" actId="1076"/>
          <ac:spMkLst>
            <pc:docMk/>
            <pc:sldMk cId="2708819627" sldId="286"/>
            <ac:spMk id="2" creationId="{0430A17D-BF41-AFC2-3F92-7FC8ECE137B0}"/>
          </ac:spMkLst>
        </pc:spChg>
        <pc:spChg chg="mod">
          <ac:chgData name="Yasmeen Akhtar (2233492)" userId="S::2233492@student.uwtsd.ac.uk::4eafb696-abeb-441a-a549-729375985d8f" providerId="AD" clId="Web-{A4722F43-3E21-0F6F-39F2-A19036D140EB}" dt="2025-10-08T10:35:25.818" v="72" actId="20577"/>
          <ac:spMkLst>
            <pc:docMk/>
            <pc:sldMk cId="2708819627" sldId="286"/>
            <ac:spMk id="3" creationId="{14D07A20-4DAE-BFA2-F6F3-CE61CF7FF33D}"/>
          </ac:spMkLst>
        </pc:spChg>
        <pc:spChg chg="mod">
          <ac:chgData name="Yasmeen Akhtar (2233492)" userId="S::2233492@student.uwtsd.ac.uk::4eafb696-abeb-441a-a549-729375985d8f" providerId="AD" clId="Web-{A4722F43-3E21-0F6F-39F2-A19036D140EB}" dt="2025-10-08T10:33:31.280" v="60" actId="1076"/>
          <ac:spMkLst>
            <pc:docMk/>
            <pc:sldMk cId="2708819627" sldId="286"/>
            <ac:spMk id="6" creationId="{C02CF642-17AD-9F92-200A-BB77C91063AF}"/>
          </ac:spMkLst>
        </pc:spChg>
        <pc:picChg chg="mod">
          <ac:chgData name="Yasmeen Akhtar (2233492)" userId="S::2233492@student.uwtsd.ac.uk::4eafb696-abeb-441a-a549-729375985d8f" providerId="AD" clId="Web-{A4722F43-3E21-0F6F-39F2-A19036D140EB}" dt="2025-10-08T10:33:16.186" v="59" actId="14100"/>
          <ac:picMkLst>
            <pc:docMk/>
            <pc:sldMk cId="2708819627" sldId="286"/>
            <ac:picMk id="4" creationId="{D94CA3C7-ABBE-5A62-3A5D-7C6A649273CA}"/>
          </ac:picMkLst>
        </pc:picChg>
      </pc:sldChg>
      <pc:sldChg chg="modSp">
        <pc:chgData name="Yasmeen Akhtar (2233492)" userId="S::2233492@student.uwtsd.ac.uk::4eafb696-abeb-441a-a549-729375985d8f" providerId="AD" clId="Web-{A4722F43-3E21-0F6F-39F2-A19036D140EB}" dt="2025-10-08T09:51:42.326" v="11" actId="20577"/>
        <pc:sldMkLst>
          <pc:docMk/>
          <pc:sldMk cId="1876757160" sldId="291"/>
        </pc:sldMkLst>
        <pc:graphicFrameChg chg="modGraphic">
          <ac:chgData name="Yasmeen Akhtar (2233492)" userId="S::2233492@student.uwtsd.ac.uk::4eafb696-abeb-441a-a549-729375985d8f" providerId="AD" clId="Web-{A4722F43-3E21-0F6F-39F2-A19036D140EB}" dt="2025-10-08T09:51:42.326" v="11" actId="20577"/>
          <ac:graphicFrameMkLst>
            <pc:docMk/>
            <pc:sldMk cId="1876757160" sldId="291"/>
            <ac:graphicFrameMk id="14" creationId="{6D1D6F40-C4A5-297E-C36C-DCAA1E402A0B}"/>
          </ac:graphicFrameMkLst>
        </pc:graphicFrameChg>
      </pc:sldChg>
      <pc:sldChg chg="addSp delSp modSp">
        <pc:chgData name="Yasmeen Akhtar (2233492)" userId="S::2233492@student.uwtsd.ac.uk::4eafb696-abeb-441a-a549-729375985d8f" providerId="AD" clId="Web-{A4722F43-3E21-0F6F-39F2-A19036D140EB}" dt="2025-10-08T12:19:32.177" v="293" actId="20577"/>
        <pc:sldMkLst>
          <pc:docMk/>
          <pc:sldMk cId="3577162806" sldId="294"/>
        </pc:sldMkLst>
        <pc:spChg chg="mod">
          <ac:chgData name="Yasmeen Akhtar (2233492)" userId="S::2233492@student.uwtsd.ac.uk::4eafb696-abeb-441a-a549-729375985d8f" providerId="AD" clId="Web-{A4722F43-3E21-0F6F-39F2-A19036D140EB}" dt="2025-10-08T12:12:25.482" v="192"/>
          <ac:spMkLst>
            <pc:docMk/>
            <pc:sldMk cId="3577162806" sldId="294"/>
            <ac:spMk id="2" creationId="{5C7EDA78-72B4-D7BF-48C5-E0B99A37B40A}"/>
          </ac:spMkLst>
        </pc:spChg>
        <pc:spChg chg="mod">
          <ac:chgData name="Yasmeen Akhtar (2233492)" userId="S::2233492@student.uwtsd.ac.uk::4eafb696-abeb-441a-a549-729375985d8f" providerId="AD" clId="Web-{A4722F43-3E21-0F6F-39F2-A19036D140EB}" dt="2025-10-08T12:19:32.177" v="293" actId="20577"/>
          <ac:spMkLst>
            <pc:docMk/>
            <pc:sldMk cId="3577162806" sldId="294"/>
            <ac:spMk id="4" creationId="{274149C8-3EEF-8A8B-E422-C9F39C1DFB30}"/>
          </ac:spMkLst>
        </pc:spChg>
        <pc:spChg chg="add del">
          <ac:chgData name="Yasmeen Akhtar (2233492)" userId="S::2233492@student.uwtsd.ac.uk::4eafb696-abeb-441a-a549-729375985d8f" providerId="AD" clId="Web-{A4722F43-3E21-0F6F-39F2-A19036D140EB}" dt="2025-10-08T12:12:25.482" v="192"/>
          <ac:spMkLst>
            <pc:docMk/>
            <pc:sldMk cId="3577162806" sldId="294"/>
            <ac:spMk id="14" creationId="{BF8BE9A2-8956-141B-BFE6-C607C93D8ACA}"/>
          </ac:spMkLst>
        </pc:spChg>
        <pc:spChg chg="add del">
          <ac:chgData name="Yasmeen Akhtar (2233492)" userId="S::2233492@student.uwtsd.ac.uk::4eafb696-abeb-441a-a549-729375985d8f" providerId="AD" clId="Web-{A4722F43-3E21-0F6F-39F2-A19036D140EB}" dt="2025-10-08T12:12:25.466" v="191"/>
          <ac:spMkLst>
            <pc:docMk/>
            <pc:sldMk cId="3577162806" sldId="294"/>
            <ac:spMk id="19" creationId="{CD59064A-7BD3-673D-2606-9507EFB48AA1}"/>
          </ac:spMkLst>
        </pc:spChg>
        <pc:spChg chg="add">
          <ac:chgData name="Yasmeen Akhtar (2233492)" userId="S::2233492@student.uwtsd.ac.uk::4eafb696-abeb-441a-a549-729375985d8f" providerId="AD" clId="Web-{A4722F43-3E21-0F6F-39F2-A19036D140EB}" dt="2025-10-08T12:12:25.482" v="192"/>
          <ac:spMkLst>
            <pc:docMk/>
            <pc:sldMk cId="3577162806" sldId="294"/>
            <ac:spMk id="21" creationId="{4AB9B8B4-6AA0-6EC2-5180-35BA3CFC286B}"/>
          </ac:spMkLst>
        </pc:spChg>
        <pc:picChg chg="mod">
          <ac:chgData name="Yasmeen Akhtar (2233492)" userId="S::2233492@student.uwtsd.ac.uk::4eafb696-abeb-441a-a549-729375985d8f" providerId="AD" clId="Web-{A4722F43-3E21-0F6F-39F2-A19036D140EB}" dt="2025-10-08T12:12:32.936" v="194" actId="1076"/>
          <ac:picMkLst>
            <pc:docMk/>
            <pc:sldMk cId="3577162806" sldId="294"/>
            <ac:picMk id="5" creationId="{B7B8EA5F-CB22-EB9A-A323-1C8B624981F9}"/>
          </ac:picMkLst>
        </pc:picChg>
      </pc:sldChg>
      <pc:sldChg chg="modSp">
        <pc:chgData name="Yasmeen Akhtar (2233492)" userId="S::2233492@student.uwtsd.ac.uk::4eafb696-abeb-441a-a549-729375985d8f" providerId="AD" clId="Web-{A4722F43-3E21-0F6F-39F2-A19036D140EB}" dt="2025-10-08T10:48:39.369" v="117" actId="20577"/>
        <pc:sldMkLst>
          <pc:docMk/>
          <pc:sldMk cId="1700977532" sldId="297"/>
        </pc:sldMkLst>
        <pc:graphicFrameChg chg="modGraphic">
          <ac:chgData name="Yasmeen Akhtar (2233492)" userId="S::2233492@student.uwtsd.ac.uk::4eafb696-abeb-441a-a549-729375985d8f" providerId="AD" clId="Web-{A4722F43-3E21-0F6F-39F2-A19036D140EB}" dt="2025-10-08T10:48:39.369" v="117" actId="20577"/>
          <ac:graphicFrameMkLst>
            <pc:docMk/>
            <pc:sldMk cId="1700977532" sldId="297"/>
            <ac:graphicFrameMk id="30" creationId="{05FA4EEF-65B3-FFF8-3545-6411428C1200}"/>
          </ac:graphicFrameMkLst>
        </pc:graphicFrameChg>
      </pc:sldChg>
      <pc:sldChg chg="modSp">
        <pc:chgData name="Yasmeen Akhtar (2233492)" userId="S::2233492@student.uwtsd.ac.uk::4eafb696-abeb-441a-a549-729375985d8f" providerId="AD" clId="Web-{A4722F43-3E21-0F6F-39F2-A19036D140EB}" dt="2025-10-08T11:23:55.269" v="132" actId="1076"/>
        <pc:sldMkLst>
          <pc:docMk/>
          <pc:sldMk cId="2043118211" sldId="300"/>
        </pc:sldMkLst>
        <pc:spChg chg="mod">
          <ac:chgData name="Yasmeen Akhtar (2233492)" userId="S::2233492@student.uwtsd.ac.uk::4eafb696-abeb-441a-a549-729375985d8f" providerId="AD" clId="Web-{A4722F43-3E21-0F6F-39F2-A19036D140EB}" dt="2025-10-08T11:23:55.269" v="132" actId="1076"/>
          <ac:spMkLst>
            <pc:docMk/>
            <pc:sldMk cId="2043118211" sldId="300"/>
            <ac:spMk id="3" creationId="{1E681DD1-B6FE-1516-3F4F-7421066C2390}"/>
          </ac:spMkLst>
        </pc:spChg>
      </pc:sldChg>
      <pc:sldChg chg="modSp new">
        <pc:chgData name="Yasmeen Akhtar (2233492)" userId="S::2233492@student.uwtsd.ac.uk::4eafb696-abeb-441a-a549-729375985d8f" providerId="AD" clId="Web-{A4722F43-3E21-0F6F-39F2-A19036D140EB}" dt="2025-10-08T12:33:37.261" v="363" actId="20577"/>
        <pc:sldMkLst>
          <pc:docMk/>
          <pc:sldMk cId="2898500311" sldId="301"/>
        </pc:sldMkLst>
        <pc:spChg chg="mod">
          <ac:chgData name="Yasmeen Akhtar (2233492)" userId="S::2233492@student.uwtsd.ac.uk::4eafb696-abeb-441a-a549-729375985d8f" providerId="AD" clId="Web-{A4722F43-3E21-0F6F-39F2-A19036D140EB}" dt="2025-10-08T12:29:38.031" v="310" actId="20577"/>
          <ac:spMkLst>
            <pc:docMk/>
            <pc:sldMk cId="2898500311" sldId="301"/>
            <ac:spMk id="2" creationId="{1F7514F7-475B-C5E4-3B85-BBACB43BD637}"/>
          </ac:spMkLst>
        </pc:spChg>
        <pc:spChg chg="mod">
          <ac:chgData name="Yasmeen Akhtar (2233492)" userId="S::2233492@student.uwtsd.ac.uk::4eafb696-abeb-441a-a549-729375985d8f" providerId="AD" clId="Web-{A4722F43-3E21-0F6F-39F2-A19036D140EB}" dt="2025-10-08T12:33:37.261" v="363" actId="20577"/>
          <ac:spMkLst>
            <pc:docMk/>
            <pc:sldMk cId="2898500311" sldId="301"/>
            <ac:spMk id="3" creationId="{7EC06FA1-FD93-DC11-774F-0513C4758805}"/>
          </ac:spMkLst>
        </pc:spChg>
      </pc:sldChg>
    </pc:docChg>
  </pc:docChgLst>
  <pc:docChgLst>
    <pc:chgData name="Yasmeen Akhtar (2233492)" userId="S::2233492@student.uwtsd.ac.uk::4eafb696-abeb-441a-a549-729375985d8f" providerId="AD" clId="Web-{7882A97E-2780-65BA-F554-61D8F8BDEF05}"/>
    <pc:docChg chg="delSld modSld">
      <pc:chgData name="Yasmeen Akhtar (2233492)" userId="S::2233492@student.uwtsd.ac.uk::4eafb696-abeb-441a-a549-729375985d8f" providerId="AD" clId="Web-{7882A97E-2780-65BA-F554-61D8F8BDEF05}" dt="2025-09-09T15:12:52.186" v="3"/>
      <pc:docMkLst>
        <pc:docMk/>
      </pc:docMkLst>
    </pc:docChg>
  </pc:docChgLst>
  <pc:docChgLst>
    <pc:chgData clId="Web-{641C1366-A6DE-2C3D-9AEA-F24C11A64816}"/>
    <pc:docChg chg="modSld">
      <pc:chgData name="" userId="" providerId="" clId="Web-{641C1366-A6DE-2C3D-9AEA-F24C11A64816}" dt="2025-09-27T17:37:04.108" v="7" actId="20577"/>
      <pc:docMkLst>
        <pc:docMk/>
      </pc:docMkLst>
      <pc:sldChg chg="modSp">
        <pc:chgData name="" userId="" providerId="" clId="Web-{641C1366-A6DE-2C3D-9AEA-F24C11A64816}" dt="2025-09-27T17:37:04.108" v="7" actId="20577"/>
        <pc:sldMkLst>
          <pc:docMk/>
          <pc:sldMk cId="2435244810" sldId="258"/>
        </pc:sldMkLst>
        <pc:spChg chg="mod">
          <ac:chgData name="" userId="" providerId="" clId="Web-{641C1366-A6DE-2C3D-9AEA-F24C11A64816}" dt="2025-09-27T17:37:04.108" v="7" actId="20577"/>
          <ac:spMkLst>
            <pc:docMk/>
            <pc:sldMk cId="2435244810" sldId="258"/>
            <ac:spMk id="2" creationId="{0807ABF2-A34D-177C-7308-427A98E034E8}"/>
          </ac:spMkLst>
        </pc:spChg>
      </pc:sldChg>
    </pc:docChg>
  </pc:docChgLst>
  <pc:docChgLst>
    <pc:chgData clId="Web-{6C49CB92-1372-7EFD-16EB-A3DCF81DB4E1}"/>
    <pc:docChg chg="modSld">
      <pc:chgData name="" userId="" providerId="" clId="Web-{6C49CB92-1372-7EFD-16EB-A3DCF81DB4E1}" dt="2025-09-09T22:12:35.394" v="0" actId="20577"/>
      <pc:docMkLst>
        <pc:docMk/>
      </pc:docMkLst>
    </pc:docChg>
  </pc:docChgLst>
  <pc:docChgLst>
    <pc:chgData name="Yasmeen Akhtar (2233492)" userId="S::2233492@student.uwtsd.ac.uk::4eafb696-abeb-441a-a549-729375985d8f" providerId="AD" clId="Web-{B69D870F-5B5F-2BB2-F093-73CA74127CAC}"/>
    <pc:docChg chg="modSld">
      <pc:chgData name="Yasmeen Akhtar (2233492)" userId="S::2233492@student.uwtsd.ac.uk::4eafb696-abeb-441a-a549-729375985d8f" providerId="AD" clId="Web-{B69D870F-5B5F-2BB2-F093-73CA74127CAC}" dt="2025-10-02T22:43:23.695" v="1" actId="1076"/>
      <pc:docMkLst>
        <pc:docMk/>
      </pc:docMkLst>
      <pc:sldChg chg="modSp">
        <pc:chgData name="Yasmeen Akhtar (2233492)" userId="S::2233492@student.uwtsd.ac.uk::4eafb696-abeb-441a-a549-729375985d8f" providerId="AD" clId="Web-{B69D870F-5B5F-2BB2-F093-73CA74127CAC}" dt="2025-10-02T22:43:23.695" v="1" actId="1076"/>
        <pc:sldMkLst>
          <pc:docMk/>
          <pc:sldMk cId="1858666817" sldId="280"/>
        </pc:sldMkLst>
        <pc:spChg chg="mod">
          <ac:chgData name="Yasmeen Akhtar (2233492)" userId="S::2233492@student.uwtsd.ac.uk::4eafb696-abeb-441a-a549-729375985d8f" providerId="AD" clId="Web-{B69D870F-5B5F-2BB2-F093-73CA74127CAC}" dt="2025-10-02T22:43:23.695" v="1" actId="1076"/>
          <ac:spMkLst>
            <pc:docMk/>
            <pc:sldMk cId="1858666817" sldId="280"/>
            <ac:spMk id="3" creationId="{23595DB6-D495-03B1-1AFE-9DD264757BDE}"/>
          </ac:spMkLst>
        </pc:spChg>
      </pc:sldChg>
    </pc:docChg>
  </pc:docChgLst>
  <pc:docChgLst>
    <pc:chgData name="Yasmeen Akhtar (2233492)" userId="S::2233492@student.uwtsd.ac.uk::4eafb696-abeb-441a-a549-729375985d8f" providerId="AD" clId="Web-{3F4C8604-6365-B8D8-F160-42EA043BFB74}"/>
    <pc:docChg chg="addSld delSld modSld">
      <pc:chgData name="Yasmeen Akhtar (2233492)" userId="S::2233492@student.uwtsd.ac.uk::4eafb696-abeb-441a-a549-729375985d8f" providerId="AD" clId="Web-{3F4C8604-6365-B8D8-F160-42EA043BFB74}" dt="2025-09-27T10:36:05.831" v="2429" actId="20577"/>
      <pc:docMkLst>
        <pc:docMk/>
      </pc:docMkLst>
      <pc:sldChg chg="modSp">
        <pc:chgData name="Yasmeen Akhtar (2233492)" userId="S::2233492@student.uwtsd.ac.uk::4eafb696-abeb-441a-a549-729375985d8f" providerId="AD" clId="Web-{3F4C8604-6365-B8D8-F160-42EA043BFB74}" dt="2025-09-26T13:02:04.675" v="2082" actId="20577"/>
        <pc:sldMkLst>
          <pc:docMk/>
          <pc:sldMk cId="3775111266" sldId="261"/>
        </pc:sldMkLst>
        <pc:spChg chg="mod">
          <ac:chgData name="Yasmeen Akhtar (2233492)" userId="S::2233492@student.uwtsd.ac.uk::4eafb696-abeb-441a-a549-729375985d8f" providerId="AD" clId="Web-{3F4C8604-6365-B8D8-F160-42EA043BFB74}" dt="2025-09-25T22:45:45.817" v="817" actId="1076"/>
          <ac:spMkLst>
            <pc:docMk/>
            <pc:sldMk cId="3775111266" sldId="261"/>
            <ac:spMk id="2" creationId="{18CE821C-6DF3-4C36-B559-3EAECB058714}"/>
          </ac:spMkLst>
        </pc:spChg>
        <pc:spChg chg="mod">
          <ac:chgData name="Yasmeen Akhtar (2233492)" userId="S::2233492@student.uwtsd.ac.uk::4eafb696-abeb-441a-a549-729375985d8f" providerId="AD" clId="Web-{3F4C8604-6365-B8D8-F160-42EA043BFB74}" dt="2025-09-26T13:02:04.675" v="2082" actId="20577"/>
          <ac:spMkLst>
            <pc:docMk/>
            <pc:sldMk cId="3775111266" sldId="261"/>
            <ac:spMk id="3" creationId="{F5FC70F8-7C18-7AC9-4370-CDB2CA069327}"/>
          </ac:spMkLst>
        </pc:spChg>
      </pc:sldChg>
      <pc:sldChg chg="modSp">
        <pc:chgData name="Yasmeen Akhtar (2233492)" userId="S::2233492@student.uwtsd.ac.uk::4eafb696-abeb-441a-a549-729375985d8f" providerId="AD" clId="Web-{3F4C8604-6365-B8D8-F160-42EA043BFB74}" dt="2025-09-25T22:19:18.935" v="665" actId="20577"/>
        <pc:sldMkLst>
          <pc:docMk/>
          <pc:sldMk cId="1547071763" sldId="262"/>
        </pc:sldMkLst>
        <pc:spChg chg="mod">
          <ac:chgData name="Yasmeen Akhtar (2233492)" userId="S::2233492@student.uwtsd.ac.uk::4eafb696-abeb-441a-a549-729375985d8f" providerId="AD" clId="Web-{3F4C8604-6365-B8D8-F160-42EA043BFB74}" dt="2025-09-25T22:19:18.935" v="665" actId="20577"/>
          <ac:spMkLst>
            <pc:docMk/>
            <pc:sldMk cId="1547071763" sldId="262"/>
            <ac:spMk id="3" creationId="{1F69566D-B46C-10ED-3C98-F6D344C510C1}"/>
          </ac:spMkLst>
        </pc:spChg>
      </pc:sldChg>
      <pc:sldChg chg="modSp">
        <pc:chgData name="Yasmeen Akhtar (2233492)" userId="S::2233492@student.uwtsd.ac.uk::4eafb696-abeb-441a-a549-729375985d8f" providerId="AD" clId="Web-{3F4C8604-6365-B8D8-F160-42EA043BFB74}" dt="2025-09-26T07:50:39.736" v="1330" actId="20577"/>
        <pc:sldMkLst>
          <pc:docMk/>
          <pc:sldMk cId="1857939889" sldId="269"/>
        </pc:sldMkLst>
        <pc:spChg chg="mod">
          <ac:chgData name="Yasmeen Akhtar (2233492)" userId="S::2233492@student.uwtsd.ac.uk::4eafb696-abeb-441a-a549-729375985d8f" providerId="AD" clId="Web-{3F4C8604-6365-B8D8-F160-42EA043BFB74}" dt="2025-09-26T07:50:39.736" v="1330" actId="20577"/>
          <ac:spMkLst>
            <pc:docMk/>
            <pc:sldMk cId="1857939889" sldId="269"/>
            <ac:spMk id="3" creationId="{B1902624-BA42-672E-8680-68A5AEA6C818}"/>
          </ac:spMkLst>
        </pc:spChg>
      </pc:sldChg>
      <pc:sldChg chg="modSp">
        <pc:chgData name="Yasmeen Akhtar (2233492)" userId="S::2233492@student.uwtsd.ac.uk::4eafb696-abeb-441a-a549-729375985d8f" providerId="AD" clId="Web-{3F4C8604-6365-B8D8-F160-42EA043BFB74}" dt="2025-09-25T15:54:06.645" v="184" actId="1076"/>
        <pc:sldMkLst>
          <pc:docMk/>
          <pc:sldMk cId="583143399" sldId="270"/>
        </pc:sldMkLst>
        <pc:spChg chg="mod">
          <ac:chgData name="Yasmeen Akhtar (2233492)" userId="S::2233492@student.uwtsd.ac.uk::4eafb696-abeb-441a-a549-729375985d8f" providerId="AD" clId="Web-{3F4C8604-6365-B8D8-F160-42EA043BFB74}" dt="2025-09-25T15:54:06.645" v="184" actId="1076"/>
          <ac:spMkLst>
            <pc:docMk/>
            <pc:sldMk cId="583143399" sldId="270"/>
            <ac:spMk id="48" creationId="{EB121B4E-B1D0-3EA7-984C-891140B77DDA}"/>
          </ac:spMkLst>
        </pc:spChg>
      </pc:sldChg>
      <pc:sldChg chg="addSp delSp modSp">
        <pc:chgData name="Yasmeen Akhtar (2233492)" userId="S::2233492@student.uwtsd.ac.uk::4eafb696-abeb-441a-a549-729375985d8f" providerId="AD" clId="Web-{3F4C8604-6365-B8D8-F160-42EA043BFB74}" dt="2025-09-25T15:55:47.507" v="194" actId="1076"/>
        <pc:sldMkLst>
          <pc:docMk/>
          <pc:sldMk cId="2093753074" sldId="273"/>
        </pc:sldMkLst>
        <pc:spChg chg="mod">
          <ac:chgData name="Yasmeen Akhtar (2233492)" userId="S::2233492@student.uwtsd.ac.uk::4eafb696-abeb-441a-a549-729375985d8f" providerId="AD" clId="Web-{3F4C8604-6365-B8D8-F160-42EA043BFB74}" dt="2025-09-25T15:44:03.433" v="123" actId="1076"/>
          <ac:spMkLst>
            <pc:docMk/>
            <pc:sldMk cId="2093753074" sldId="273"/>
            <ac:spMk id="2" creationId="{7D27AABE-2E87-5AAF-8F77-264FED743980}"/>
          </ac:spMkLst>
        </pc:spChg>
        <pc:spChg chg="mod ord">
          <ac:chgData name="Yasmeen Akhtar (2233492)" userId="S::2233492@student.uwtsd.ac.uk::4eafb696-abeb-441a-a549-729375985d8f" providerId="AD" clId="Web-{3F4C8604-6365-B8D8-F160-42EA043BFB74}" dt="2025-09-25T15:55:47.507" v="194" actId="1076"/>
          <ac:spMkLst>
            <pc:docMk/>
            <pc:sldMk cId="2093753074" sldId="273"/>
            <ac:spMk id="3" creationId="{03FACFC6-951C-C8C8-5455-E5173CE61E55}"/>
          </ac:spMkLst>
        </pc:spChg>
        <pc:spChg chg="mod">
          <ac:chgData name="Yasmeen Akhtar (2233492)" userId="S::2233492@student.uwtsd.ac.uk::4eafb696-abeb-441a-a549-729375985d8f" providerId="AD" clId="Web-{3F4C8604-6365-B8D8-F160-42EA043BFB74}" dt="2025-09-25T15:55:36.976" v="193" actId="1076"/>
          <ac:spMkLst>
            <pc:docMk/>
            <pc:sldMk cId="2093753074" sldId="273"/>
            <ac:spMk id="5" creationId="{F57372F5-3EEE-2860-2615-B24800EC3321}"/>
          </ac:spMkLst>
        </pc:spChg>
        <pc:picChg chg="mod">
          <ac:chgData name="Yasmeen Akhtar (2233492)" userId="S::2233492@student.uwtsd.ac.uk::4eafb696-abeb-441a-a549-729375985d8f" providerId="AD" clId="Web-{3F4C8604-6365-B8D8-F160-42EA043BFB74}" dt="2025-09-25T15:55:26.226" v="191" actId="14100"/>
          <ac:picMkLst>
            <pc:docMk/>
            <pc:sldMk cId="2093753074" sldId="273"/>
            <ac:picMk id="4" creationId="{76919786-7CA0-5EE2-E858-ACDA10706B87}"/>
          </ac:picMkLst>
        </pc:picChg>
      </pc:sldChg>
      <pc:sldChg chg="modSp">
        <pc:chgData name="Yasmeen Akhtar (2233492)" userId="S::2233492@student.uwtsd.ac.uk::4eafb696-abeb-441a-a549-729375985d8f" providerId="AD" clId="Web-{3F4C8604-6365-B8D8-F160-42EA043BFB74}" dt="2025-09-26T07:50:58.299" v="1335" actId="20577"/>
        <pc:sldMkLst>
          <pc:docMk/>
          <pc:sldMk cId="1858666817" sldId="280"/>
        </pc:sldMkLst>
        <pc:spChg chg="mod">
          <ac:chgData name="Yasmeen Akhtar (2233492)" userId="S::2233492@student.uwtsd.ac.uk::4eafb696-abeb-441a-a549-729375985d8f" providerId="AD" clId="Web-{3F4C8604-6365-B8D8-F160-42EA043BFB74}" dt="2025-09-26T07:50:58.299" v="1335" actId="20577"/>
          <ac:spMkLst>
            <pc:docMk/>
            <pc:sldMk cId="1858666817" sldId="280"/>
            <ac:spMk id="3" creationId="{23595DB6-D495-03B1-1AFE-9DD264757BDE}"/>
          </ac:spMkLst>
        </pc:spChg>
      </pc:sldChg>
      <pc:sldChg chg="addSp delSp modSp">
        <pc:chgData name="Yasmeen Akhtar (2233492)" userId="S::2233492@student.uwtsd.ac.uk::4eafb696-abeb-441a-a549-729375985d8f" providerId="AD" clId="Web-{3F4C8604-6365-B8D8-F160-42EA043BFB74}" dt="2025-09-26T13:07:41.853" v="2126" actId="1076"/>
        <pc:sldMkLst>
          <pc:docMk/>
          <pc:sldMk cId="2345893537" sldId="281"/>
        </pc:sldMkLst>
        <pc:spChg chg="mod">
          <ac:chgData name="Yasmeen Akhtar (2233492)" userId="S::2233492@student.uwtsd.ac.uk::4eafb696-abeb-441a-a549-729375985d8f" providerId="AD" clId="Web-{3F4C8604-6365-B8D8-F160-42EA043BFB74}" dt="2025-09-26T13:07:41.853" v="2126" actId="1076"/>
          <ac:spMkLst>
            <pc:docMk/>
            <pc:sldMk cId="2345893537" sldId="281"/>
            <ac:spMk id="2" creationId="{0F475A87-84AD-4409-2F7B-C77D66E0C913}"/>
          </ac:spMkLst>
        </pc:spChg>
        <pc:spChg chg="mod ord">
          <ac:chgData name="Yasmeen Akhtar (2233492)" userId="S::2233492@student.uwtsd.ac.uk::4eafb696-abeb-441a-a549-729375985d8f" providerId="AD" clId="Web-{3F4C8604-6365-B8D8-F160-42EA043BFB74}" dt="2025-09-26T13:07:18.475" v="2124" actId="20577"/>
          <ac:spMkLst>
            <pc:docMk/>
            <pc:sldMk cId="2345893537" sldId="281"/>
            <ac:spMk id="3" creationId="{F7B22E5F-B4C2-9F4E-E2A0-172E9FF25EA4}"/>
          </ac:spMkLst>
        </pc:spChg>
      </pc:sldChg>
      <pc:sldChg chg="addSp delSp modSp">
        <pc:chgData name="Yasmeen Akhtar (2233492)" userId="S::2233492@student.uwtsd.ac.uk::4eafb696-abeb-441a-a549-729375985d8f" providerId="AD" clId="Web-{3F4C8604-6365-B8D8-F160-42EA043BFB74}" dt="2025-09-26T12:39:59.562" v="2014" actId="14100"/>
        <pc:sldMkLst>
          <pc:docMk/>
          <pc:sldMk cId="2249653492" sldId="283"/>
        </pc:sldMkLst>
        <pc:spChg chg="mod">
          <ac:chgData name="Yasmeen Akhtar (2233492)" userId="S::2233492@student.uwtsd.ac.uk::4eafb696-abeb-441a-a549-729375985d8f" providerId="AD" clId="Web-{3F4C8604-6365-B8D8-F160-42EA043BFB74}" dt="2025-09-26T12:39:41.140" v="2013" actId="1076"/>
          <ac:spMkLst>
            <pc:docMk/>
            <pc:sldMk cId="2249653492" sldId="283"/>
            <ac:spMk id="2" creationId="{D288F67C-44CC-C57C-B58E-104866D61D47}"/>
          </ac:spMkLst>
        </pc:spChg>
        <pc:spChg chg="mod ord">
          <ac:chgData name="Yasmeen Akhtar (2233492)" userId="S::2233492@student.uwtsd.ac.uk::4eafb696-abeb-441a-a549-729375985d8f" providerId="AD" clId="Web-{3F4C8604-6365-B8D8-F160-42EA043BFB74}" dt="2025-09-26T12:39:59.562" v="2014" actId="14100"/>
          <ac:spMkLst>
            <pc:docMk/>
            <pc:sldMk cId="2249653492" sldId="283"/>
            <ac:spMk id="3" creationId="{6F3E6615-8140-5A8C-510E-B1EDDAFC21EC}"/>
          </ac:spMkLst>
        </pc:spChg>
        <pc:spChg chg="add mod">
          <ac:chgData name="Yasmeen Akhtar (2233492)" userId="S::2233492@student.uwtsd.ac.uk::4eafb696-abeb-441a-a549-729375985d8f" providerId="AD" clId="Web-{3F4C8604-6365-B8D8-F160-42EA043BFB74}" dt="2025-09-26T12:39:25.123" v="2012" actId="20577"/>
          <ac:spMkLst>
            <pc:docMk/>
            <pc:sldMk cId="2249653492" sldId="283"/>
            <ac:spMk id="5" creationId="{42B50E4C-9F39-1B95-BF7A-DB9713EEC773}"/>
          </ac:spMkLst>
        </pc:spChg>
        <pc:spChg chg="add">
          <ac:chgData name="Yasmeen Akhtar (2233492)" userId="S::2233492@student.uwtsd.ac.uk::4eafb696-abeb-441a-a549-729375985d8f" providerId="AD" clId="Web-{3F4C8604-6365-B8D8-F160-42EA043BFB74}" dt="2025-09-26T08:39:15.772" v="1413"/>
          <ac:spMkLst>
            <pc:docMk/>
            <pc:sldMk cId="2249653492" sldId="283"/>
            <ac:spMk id="42" creationId="{4AB9B8B4-6AA0-6EC2-5180-35BA3CFC286B}"/>
          </ac:spMkLst>
        </pc:spChg>
        <pc:picChg chg="add mod">
          <ac:chgData name="Yasmeen Akhtar (2233492)" userId="S::2233492@student.uwtsd.ac.uk::4eafb696-abeb-441a-a549-729375985d8f" providerId="AD" clId="Web-{3F4C8604-6365-B8D8-F160-42EA043BFB74}" dt="2025-09-26T12:39:10.404" v="2009" actId="1076"/>
          <ac:picMkLst>
            <pc:docMk/>
            <pc:sldMk cId="2249653492" sldId="283"/>
            <ac:picMk id="9" creationId="{8E55315D-11AB-445C-8EAB-3598EEBF14C7}"/>
          </ac:picMkLst>
        </pc:picChg>
      </pc:sldChg>
      <pc:sldChg chg="addSp delSp modSp mod setBg">
        <pc:chgData name="Yasmeen Akhtar (2233492)" userId="S::2233492@student.uwtsd.ac.uk::4eafb696-abeb-441a-a549-729375985d8f" providerId="AD" clId="Web-{3F4C8604-6365-B8D8-F160-42EA043BFB74}" dt="2025-09-27T10:36:05.831" v="2429" actId="20577"/>
        <pc:sldMkLst>
          <pc:docMk/>
          <pc:sldMk cId="253229307" sldId="285"/>
        </pc:sldMkLst>
        <pc:spChg chg="mod">
          <ac:chgData name="Yasmeen Akhtar (2233492)" userId="S::2233492@student.uwtsd.ac.uk::4eafb696-abeb-441a-a549-729375985d8f" providerId="AD" clId="Web-{3F4C8604-6365-B8D8-F160-42EA043BFB74}" dt="2025-09-27T10:21:55.214" v="2383" actId="20577"/>
          <ac:spMkLst>
            <pc:docMk/>
            <pc:sldMk cId="253229307" sldId="285"/>
            <ac:spMk id="2" creationId="{1AC55BF8-0761-03DE-A531-686541AED0A7}"/>
          </ac:spMkLst>
        </pc:spChg>
      </pc:sldChg>
      <pc:sldChg chg="addSp delSp modSp mod setBg">
        <pc:chgData name="Yasmeen Akhtar (2233492)" userId="S::2233492@student.uwtsd.ac.uk::4eafb696-abeb-441a-a549-729375985d8f" providerId="AD" clId="Web-{3F4C8604-6365-B8D8-F160-42EA043BFB74}" dt="2025-09-26T12:23:41.677" v="1846" actId="1076"/>
        <pc:sldMkLst>
          <pc:docMk/>
          <pc:sldMk cId="2708819627" sldId="286"/>
        </pc:sldMkLst>
        <pc:spChg chg="mod">
          <ac:chgData name="Yasmeen Akhtar (2233492)" userId="S::2233492@student.uwtsd.ac.uk::4eafb696-abeb-441a-a549-729375985d8f" providerId="AD" clId="Web-{3F4C8604-6365-B8D8-F160-42EA043BFB74}" dt="2025-09-26T11:52:31.917" v="1719" actId="1076"/>
          <ac:spMkLst>
            <pc:docMk/>
            <pc:sldMk cId="2708819627" sldId="286"/>
            <ac:spMk id="2" creationId="{0430A17D-BF41-AFC2-3F92-7FC8ECE137B0}"/>
          </ac:spMkLst>
        </pc:spChg>
        <pc:spChg chg="mod">
          <ac:chgData name="Yasmeen Akhtar (2233492)" userId="S::2233492@student.uwtsd.ac.uk::4eafb696-abeb-441a-a549-729375985d8f" providerId="AD" clId="Web-{3F4C8604-6365-B8D8-F160-42EA043BFB74}" dt="2025-09-26T12:22:29.217" v="1835" actId="20577"/>
          <ac:spMkLst>
            <pc:docMk/>
            <pc:sldMk cId="2708819627" sldId="286"/>
            <ac:spMk id="3" creationId="{14D07A20-4DAE-BFA2-F6F3-CE61CF7FF33D}"/>
          </ac:spMkLst>
        </pc:spChg>
        <pc:spChg chg="add mod">
          <ac:chgData name="Yasmeen Akhtar (2233492)" userId="S::2233492@student.uwtsd.ac.uk::4eafb696-abeb-441a-a549-729375985d8f" providerId="AD" clId="Web-{3F4C8604-6365-B8D8-F160-42EA043BFB74}" dt="2025-09-26T12:23:36.676" v="1845" actId="1076"/>
          <ac:spMkLst>
            <pc:docMk/>
            <pc:sldMk cId="2708819627" sldId="286"/>
            <ac:spMk id="6" creationId="{C02CF642-17AD-9F92-200A-BB77C91063AF}"/>
          </ac:spMkLst>
        </pc:spChg>
        <pc:spChg chg="add">
          <ac:chgData name="Yasmeen Akhtar (2233492)" userId="S::2233492@student.uwtsd.ac.uk::4eafb696-abeb-441a-a549-729375985d8f" providerId="AD" clId="Web-{3F4C8604-6365-B8D8-F160-42EA043BFB74}" dt="2025-09-26T11:50:41.201" v="1701"/>
          <ac:spMkLst>
            <pc:docMk/>
            <pc:sldMk cId="2708819627" sldId="286"/>
            <ac:spMk id="22" creationId="{37B65277-82C6-6D08-6DCA-4A7DCC3B7136}"/>
          </ac:spMkLst>
        </pc:spChg>
        <pc:picChg chg="add mod">
          <ac:chgData name="Yasmeen Akhtar (2233492)" userId="S::2233492@student.uwtsd.ac.uk::4eafb696-abeb-441a-a549-729375985d8f" providerId="AD" clId="Web-{3F4C8604-6365-B8D8-F160-42EA043BFB74}" dt="2025-09-26T12:23:41.677" v="1846" actId="1076"/>
          <ac:picMkLst>
            <pc:docMk/>
            <pc:sldMk cId="2708819627" sldId="286"/>
            <ac:picMk id="4" creationId="{D94CA3C7-ABBE-5A62-3A5D-7C6A649273CA}"/>
          </ac:picMkLst>
        </pc:picChg>
      </pc:sldChg>
      <pc:sldChg chg="addSp modSp new mod setBg">
        <pc:chgData name="Yasmeen Akhtar (2233492)" userId="S::2233492@student.uwtsd.ac.uk::4eafb696-abeb-441a-a549-729375985d8f" providerId="AD" clId="Web-{3F4C8604-6365-B8D8-F160-42EA043BFB74}" dt="2025-09-25T22:59:55.756" v="862" actId="20577"/>
        <pc:sldMkLst>
          <pc:docMk/>
          <pc:sldMk cId="3689608043" sldId="289"/>
        </pc:sldMkLst>
        <pc:spChg chg="mod">
          <ac:chgData name="Yasmeen Akhtar (2233492)" userId="S::2233492@student.uwtsd.ac.uk::4eafb696-abeb-441a-a549-729375985d8f" providerId="AD" clId="Web-{3F4C8604-6365-B8D8-F160-42EA043BFB74}" dt="2025-09-25T22:59:55.756" v="862" actId="20577"/>
          <ac:spMkLst>
            <pc:docMk/>
            <pc:sldMk cId="3689608043" sldId="289"/>
            <ac:spMk id="2" creationId="{D52C8EB6-30C0-7DDC-6B48-05ACFCFDEDB2}"/>
          </ac:spMkLst>
        </pc:spChg>
        <pc:spChg chg="mod ord">
          <ac:chgData name="Yasmeen Akhtar (2233492)" userId="S::2233492@student.uwtsd.ac.uk::4eafb696-abeb-441a-a549-729375985d8f" providerId="AD" clId="Web-{3F4C8604-6365-B8D8-F160-42EA043BFB74}" dt="2025-09-25T22:58:14.957" v="860" actId="14100"/>
          <ac:spMkLst>
            <pc:docMk/>
            <pc:sldMk cId="3689608043" sldId="289"/>
            <ac:spMk id="3" creationId="{21110C4C-41CF-44A8-BBDC-D09EB45BBFBB}"/>
          </ac:spMkLst>
        </pc:spChg>
      </pc:sldChg>
      <pc:sldChg chg="addSp delSp modSp new mod setBg">
        <pc:chgData name="Yasmeen Akhtar (2233492)" userId="S::2233492@student.uwtsd.ac.uk::4eafb696-abeb-441a-a549-729375985d8f" providerId="AD" clId="Web-{3F4C8604-6365-B8D8-F160-42EA043BFB74}" dt="2025-09-26T00:15:01.959" v="1190" actId="1076"/>
        <pc:sldMkLst>
          <pc:docMk/>
          <pc:sldMk cId="3725829452" sldId="290"/>
        </pc:sldMkLst>
        <pc:spChg chg="mod">
          <ac:chgData name="Yasmeen Akhtar (2233492)" userId="S::2233492@student.uwtsd.ac.uk::4eafb696-abeb-441a-a549-729375985d8f" providerId="AD" clId="Web-{3F4C8604-6365-B8D8-F160-42EA043BFB74}" dt="2025-09-26T00:13:36.419" v="1178" actId="20577"/>
          <ac:spMkLst>
            <pc:docMk/>
            <pc:sldMk cId="3725829452" sldId="290"/>
            <ac:spMk id="2" creationId="{BDAF6E86-BEB4-E1B9-18FC-C8AB96762D13}"/>
          </ac:spMkLst>
        </pc:spChg>
        <pc:spChg chg="mod ord">
          <ac:chgData name="Yasmeen Akhtar (2233492)" userId="S::2233492@student.uwtsd.ac.uk::4eafb696-abeb-441a-a549-729375985d8f" providerId="AD" clId="Web-{3F4C8604-6365-B8D8-F160-42EA043BFB74}" dt="2025-09-26T00:15:01.959" v="1190" actId="1076"/>
          <ac:spMkLst>
            <pc:docMk/>
            <pc:sldMk cId="3725829452" sldId="290"/>
            <ac:spMk id="3" creationId="{7FADBF26-5DDD-08AF-43FA-3D887CCABF33}"/>
          </ac:spMkLst>
        </pc:spChg>
        <pc:spChg chg="add">
          <ac:chgData name="Yasmeen Akhtar (2233492)" userId="S::2233492@student.uwtsd.ac.uk::4eafb696-abeb-441a-a549-729375985d8f" providerId="AD" clId="Web-{3F4C8604-6365-B8D8-F160-42EA043BFB74}" dt="2025-09-25T23:43:24.593" v="995"/>
          <ac:spMkLst>
            <pc:docMk/>
            <pc:sldMk cId="3725829452" sldId="290"/>
            <ac:spMk id="20" creationId="{6ACA6F80-D392-A64E-3CF8-F28F1CCEE67B}"/>
          </ac:spMkLst>
        </pc:spChg>
        <pc:picChg chg="add mod">
          <ac:chgData name="Yasmeen Akhtar (2233492)" userId="S::2233492@student.uwtsd.ac.uk::4eafb696-abeb-441a-a549-729375985d8f" providerId="AD" clId="Web-{3F4C8604-6365-B8D8-F160-42EA043BFB74}" dt="2025-09-26T00:14:18.455" v="1182" actId="14100"/>
          <ac:picMkLst>
            <pc:docMk/>
            <pc:sldMk cId="3725829452" sldId="290"/>
            <ac:picMk id="5" creationId="{BADD50FA-F3AC-2882-9F77-FFA8506C0AF1}"/>
          </ac:picMkLst>
        </pc:picChg>
      </pc:sldChg>
      <pc:sldChg chg="addSp delSp modSp new mod setBg">
        <pc:chgData name="Yasmeen Akhtar (2233492)" userId="S::2233492@student.uwtsd.ac.uk::4eafb696-abeb-441a-a549-729375985d8f" providerId="AD" clId="Web-{3F4C8604-6365-B8D8-F160-42EA043BFB74}" dt="2025-09-27T09:44:01.185" v="2224" actId="1076"/>
        <pc:sldMkLst>
          <pc:docMk/>
          <pc:sldMk cId="1876757160" sldId="291"/>
        </pc:sldMkLst>
        <pc:spChg chg="mod">
          <ac:chgData name="Yasmeen Akhtar (2233492)" userId="S::2233492@student.uwtsd.ac.uk::4eafb696-abeb-441a-a549-729375985d8f" providerId="AD" clId="Web-{3F4C8604-6365-B8D8-F160-42EA043BFB74}" dt="2025-09-26T00:01:46.285" v="1102" actId="1076"/>
          <ac:spMkLst>
            <pc:docMk/>
            <pc:sldMk cId="1876757160" sldId="291"/>
            <ac:spMk id="2" creationId="{CE00915B-638F-B9B7-1547-18795C9171A8}"/>
          </ac:spMkLst>
        </pc:spChg>
        <pc:graphicFrameChg chg="add mod modGraphic">
          <ac:chgData name="Yasmeen Akhtar (2233492)" userId="S::2233492@student.uwtsd.ac.uk::4eafb696-abeb-441a-a549-729375985d8f" providerId="AD" clId="Web-{3F4C8604-6365-B8D8-F160-42EA043BFB74}" dt="2025-09-27T09:44:01.185" v="2224" actId="1076"/>
          <ac:graphicFrameMkLst>
            <pc:docMk/>
            <pc:sldMk cId="1876757160" sldId="291"/>
            <ac:graphicFrameMk id="14" creationId="{6D1D6F40-C4A5-297E-C36C-DCAA1E402A0B}"/>
          </ac:graphicFrameMkLst>
        </pc:graphicFrameChg>
      </pc:sldChg>
    </pc:docChg>
  </pc:docChgLst>
  <pc:docChgLst>
    <pc:chgData name="Yasmeen Akhtar (2233492)" userId="4eafb696-abeb-441a-a549-729375985d8f" providerId="ADAL" clId="{D66551AC-CE58-C845-BB20-91FE2827913F}"/>
    <pc:docChg chg="custSel modSld">
      <pc:chgData name="Yasmeen Akhtar (2233492)" userId="4eafb696-abeb-441a-a549-729375985d8f" providerId="ADAL" clId="{D66551AC-CE58-C845-BB20-91FE2827913F}" dt="2025-09-09T14:08:16.784" v="56" actId="5793"/>
      <pc:docMkLst>
        <pc:docMk/>
      </pc:docMkLst>
    </pc:docChg>
  </pc:docChgLst>
  <pc:docChgLst>
    <pc:chgData name="Yasmeen Akhtar (2233492)" userId="S::2233492@student.uwtsd.ac.uk::4eafb696-abeb-441a-a549-729375985d8f" providerId="AD" clId="Web-{4DF7503C-0E74-48F3-533D-23EE60713D6A}"/>
    <pc:docChg chg="addSld delSld modSld sldOrd">
      <pc:chgData name="Yasmeen Akhtar (2233492)" userId="S::2233492@student.uwtsd.ac.uk::4eafb696-abeb-441a-a549-729375985d8f" providerId="AD" clId="Web-{4DF7503C-0E74-48F3-533D-23EE60713D6A}" dt="2025-09-16T15:54:29.960" v="1317" actId="20577"/>
      <pc:docMkLst>
        <pc:docMk/>
      </pc:docMkLst>
      <pc:sldChg chg="modSp ord">
        <pc:chgData name="Yasmeen Akhtar (2233492)" userId="S::2233492@student.uwtsd.ac.uk::4eafb696-abeb-441a-a549-729375985d8f" providerId="AD" clId="Web-{4DF7503C-0E74-48F3-533D-23EE60713D6A}" dt="2025-09-15T16:14:25.212" v="965" actId="20577"/>
        <pc:sldMkLst>
          <pc:docMk/>
          <pc:sldMk cId="3775111266" sldId="261"/>
        </pc:sldMkLst>
        <pc:spChg chg="mod">
          <ac:chgData name="Yasmeen Akhtar (2233492)" userId="S::2233492@student.uwtsd.ac.uk::4eafb696-abeb-441a-a549-729375985d8f" providerId="AD" clId="Web-{4DF7503C-0E74-48F3-533D-23EE60713D6A}" dt="2025-09-15T16:14:25.212" v="965" actId="20577"/>
          <ac:spMkLst>
            <pc:docMk/>
            <pc:sldMk cId="3775111266" sldId="261"/>
            <ac:spMk id="3" creationId="{F5FC70F8-7C18-7AC9-4370-CDB2CA069327}"/>
          </ac:spMkLst>
        </pc:spChg>
      </pc:sldChg>
      <pc:sldChg chg="modSp ord">
        <pc:chgData name="Yasmeen Akhtar (2233492)" userId="S::2233492@student.uwtsd.ac.uk::4eafb696-abeb-441a-a549-729375985d8f" providerId="AD" clId="Web-{4DF7503C-0E74-48F3-533D-23EE60713D6A}" dt="2025-09-16T15:50:12.270" v="1289" actId="20577"/>
        <pc:sldMkLst>
          <pc:docMk/>
          <pc:sldMk cId="1547071763" sldId="262"/>
        </pc:sldMkLst>
        <pc:spChg chg="mod">
          <ac:chgData name="Yasmeen Akhtar (2233492)" userId="S::2233492@student.uwtsd.ac.uk::4eafb696-abeb-441a-a549-729375985d8f" providerId="AD" clId="Web-{4DF7503C-0E74-48F3-533D-23EE60713D6A}" dt="2025-09-16T15:50:12.270" v="1289" actId="20577"/>
          <ac:spMkLst>
            <pc:docMk/>
            <pc:sldMk cId="1547071763" sldId="262"/>
            <ac:spMk id="3" creationId="{1F69566D-B46C-10ED-3C98-F6D344C510C1}"/>
          </ac:spMkLst>
        </pc:spChg>
      </pc:sldChg>
      <pc:sldChg chg="modSp new">
        <pc:chgData name="Yasmeen Akhtar (2233492)" userId="S::2233492@student.uwtsd.ac.uk::4eafb696-abeb-441a-a549-729375985d8f" providerId="AD" clId="Web-{4DF7503C-0E74-48F3-533D-23EE60713D6A}" dt="2025-09-16T15:51:31.287" v="1298" actId="20577"/>
        <pc:sldMkLst>
          <pc:docMk/>
          <pc:sldMk cId="1857939889" sldId="269"/>
        </pc:sldMkLst>
        <pc:spChg chg="mod">
          <ac:chgData name="Yasmeen Akhtar (2233492)" userId="S::2233492@student.uwtsd.ac.uk::4eafb696-abeb-441a-a549-729375985d8f" providerId="AD" clId="Web-{4DF7503C-0E74-48F3-533D-23EE60713D6A}" dt="2025-09-16T14:56:47.250" v="1240" actId="20577"/>
          <ac:spMkLst>
            <pc:docMk/>
            <pc:sldMk cId="1857939889" sldId="269"/>
            <ac:spMk id="2" creationId="{A3CA1572-1763-2840-4A66-1D31944C8955}"/>
          </ac:spMkLst>
        </pc:spChg>
        <pc:spChg chg="mod">
          <ac:chgData name="Yasmeen Akhtar (2233492)" userId="S::2233492@student.uwtsd.ac.uk::4eafb696-abeb-441a-a549-729375985d8f" providerId="AD" clId="Web-{4DF7503C-0E74-48F3-533D-23EE60713D6A}" dt="2025-09-16T15:51:31.287" v="1298" actId="20577"/>
          <ac:spMkLst>
            <pc:docMk/>
            <pc:sldMk cId="1857939889" sldId="269"/>
            <ac:spMk id="3" creationId="{B1902624-BA42-672E-8680-68A5AEA6C818}"/>
          </ac:spMkLst>
        </pc:spChg>
      </pc:sldChg>
    </pc:docChg>
  </pc:docChgLst>
  <pc:docChgLst>
    <pc:chgData name="Yasmeen Akhtar (2233492)" userId="S::2233492@student.uwtsd.ac.uk::4eafb696-abeb-441a-a549-729375985d8f" providerId="AD" clId="Web-{29C5AA1C-F36B-8E3C-B873-62A9F5A58585}"/>
    <pc:docChg chg="addSld delSld modSld">
      <pc:chgData name="Yasmeen Akhtar (2233492)" userId="S::2233492@student.uwtsd.ac.uk::4eafb696-abeb-441a-a549-729375985d8f" providerId="AD" clId="Web-{29C5AA1C-F36B-8E3C-B873-62A9F5A58585}" dt="2025-09-17T17:49:13.418" v="529" actId="20577"/>
      <pc:docMkLst>
        <pc:docMk/>
      </pc:docMkLst>
      <pc:sldChg chg="modSp">
        <pc:chgData name="Yasmeen Akhtar (2233492)" userId="S::2233492@student.uwtsd.ac.uk::4eafb696-abeb-441a-a549-729375985d8f" providerId="AD" clId="Web-{29C5AA1C-F36B-8E3C-B873-62A9F5A58585}" dt="2025-09-17T10:54:39.691" v="279" actId="1076"/>
        <pc:sldMkLst>
          <pc:docMk/>
          <pc:sldMk cId="2435244810" sldId="258"/>
        </pc:sldMkLst>
        <pc:spChg chg="mod">
          <ac:chgData name="Yasmeen Akhtar (2233492)" userId="S::2233492@student.uwtsd.ac.uk::4eafb696-abeb-441a-a549-729375985d8f" providerId="AD" clId="Web-{29C5AA1C-F36B-8E3C-B873-62A9F5A58585}" dt="2025-09-17T10:54:39.691" v="279" actId="1076"/>
          <ac:spMkLst>
            <pc:docMk/>
            <pc:sldMk cId="2435244810" sldId="258"/>
            <ac:spMk id="2" creationId="{0807ABF2-A34D-177C-7308-427A98E034E8}"/>
          </ac:spMkLst>
        </pc:spChg>
      </pc:sldChg>
      <pc:sldChg chg="addSp delSp modSp new mod setBg">
        <pc:chgData name="Yasmeen Akhtar (2233492)" userId="S::2233492@student.uwtsd.ac.uk::4eafb696-abeb-441a-a549-729375985d8f" providerId="AD" clId="Web-{29C5AA1C-F36B-8E3C-B873-62A9F5A58585}" dt="2025-09-17T11:38:49.410" v="389" actId="20577"/>
        <pc:sldMkLst>
          <pc:docMk/>
          <pc:sldMk cId="583143399" sldId="270"/>
        </pc:sldMkLst>
        <pc:spChg chg="mod">
          <ac:chgData name="Yasmeen Akhtar (2233492)" userId="S::2233492@student.uwtsd.ac.uk::4eafb696-abeb-441a-a549-729375985d8f" providerId="AD" clId="Web-{29C5AA1C-F36B-8E3C-B873-62A9F5A58585}" dt="2025-09-17T11:38:26.925" v="385" actId="20577"/>
          <ac:spMkLst>
            <pc:docMk/>
            <pc:sldMk cId="583143399" sldId="270"/>
            <ac:spMk id="2" creationId="{AEEA6227-F939-9AA5-B297-CF5038E63450}"/>
          </ac:spMkLst>
        </pc:spChg>
        <pc:spChg chg="add mod">
          <ac:chgData name="Yasmeen Akhtar (2233492)" userId="S::2233492@student.uwtsd.ac.uk::4eafb696-abeb-441a-a549-729375985d8f" providerId="AD" clId="Web-{29C5AA1C-F36B-8E3C-B873-62A9F5A58585}" dt="2025-09-17T11:38:49.410" v="389" actId="20577"/>
          <ac:spMkLst>
            <pc:docMk/>
            <pc:sldMk cId="583143399" sldId="270"/>
            <ac:spMk id="48" creationId="{EB121B4E-B1D0-3EA7-984C-891140B77DDA}"/>
          </ac:spMkLst>
        </pc:spChg>
        <pc:spChg chg="add">
          <ac:chgData name="Yasmeen Akhtar (2233492)" userId="S::2233492@student.uwtsd.ac.uk::4eafb696-abeb-441a-a549-729375985d8f" providerId="AD" clId="Web-{29C5AA1C-F36B-8E3C-B873-62A9F5A58585}" dt="2025-09-17T11:35:34.516" v="369"/>
          <ac:spMkLst>
            <pc:docMk/>
            <pc:sldMk cId="583143399" sldId="270"/>
            <ac:spMk id="73" creationId="{2961259D-605E-E200-FF9F-7C8C71D7C8E4}"/>
          </ac:spMkLst>
        </pc:spChg>
        <pc:picChg chg="add mod ord">
          <ac:chgData name="Yasmeen Akhtar (2233492)" userId="S::2233492@student.uwtsd.ac.uk::4eafb696-abeb-441a-a549-729375985d8f" providerId="AD" clId="Web-{29C5AA1C-F36B-8E3C-B873-62A9F5A58585}" dt="2025-09-17T11:35:34.516" v="369"/>
          <ac:picMkLst>
            <pc:docMk/>
            <pc:sldMk cId="583143399" sldId="270"/>
            <ac:picMk id="5" creationId="{7A8EE742-2BC7-E499-FF16-0458A0DE0B52}"/>
          </ac:picMkLst>
        </pc:picChg>
      </pc:sldChg>
      <pc:sldChg chg="addSp delSp modSp new mod setBg">
        <pc:chgData name="Yasmeen Akhtar (2233492)" userId="S::2233492@student.uwtsd.ac.uk::4eafb696-abeb-441a-a549-729375985d8f" providerId="AD" clId="Web-{29C5AA1C-F36B-8E3C-B873-62A9F5A58585}" dt="2025-09-17T11:39:35.457" v="391" actId="20577"/>
        <pc:sldMkLst>
          <pc:docMk/>
          <pc:sldMk cId="2093753074" sldId="273"/>
        </pc:sldMkLst>
        <pc:spChg chg="mod">
          <ac:chgData name="Yasmeen Akhtar (2233492)" userId="S::2233492@student.uwtsd.ac.uk::4eafb696-abeb-441a-a549-729375985d8f" providerId="AD" clId="Web-{29C5AA1C-F36B-8E3C-B873-62A9F5A58585}" dt="2025-09-17T11:36:52.830" v="371" actId="20577"/>
          <ac:spMkLst>
            <pc:docMk/>
            <pc:sldMk cId="2093753074" sldId="273"/>
            <ac:spMk id="2" creationId="{7D27AABE-2E87-5AAF-8F77-264FED743980}"/>
          </ac:spMkLst>
        </pc:spChg>
        <pc:spChg chg="add del mod">
          <ac:chgData name="Yasmeen Akhtar (2233492)" userId="S::2233492@student.uwtsd.ac.uk::4eafb696-abeb-441a-a549-729375985d8f" providerId="AD" clId="Web-{29C5AA1C-F36B-8E3C-B873-62A9F5A58585}" dt="2025-09-17T11:39:35.457" v="391" actId="20577"/>
          <ac:spMkLst>
            <pc:docMk/>
            <pc:sldMk cId="2093753074" sldId="273"/>
            <ac:spMk id="3" creationId="{03FACFC6-951C-C8C8-5455-E5173CE61E55}"/>
          </ac:spMkLst>
        </pc:spChg>
      </pc:sldChg>
    </pc:docChg>
  </pc:docChgLst>
  <pc:docChgLst>
    <pc:chgData name="Yasmeen Akhtar (2233492)" userId="S::2233492@student.uwtsd.ac.uk::4eafb696-abeb-441a-a549-729375985d8f" providerId="AD" clId="Web-{73154207-5FF2-9E36-B7DB-37944CA19459}"/>
    <pc:docChg chg="addSld delSld modSld sldOrd">
      <pc:chgData name="Yasmeen Akhtar (2233492)" userId="S::2233492@student.uwtsd.ac.uk::4eafb696-abeb-441a-a549-729375985d8f" providerId="AD" clId="Web-{73154207-5FF2-9E36-B7DB-37944CA19459}" dt="2025-09-12T15:38:46.230" v="861" actId="1076"/>
      <pc:docMkLst>
        <pc:docMk/>
      </pc:docMkLst>
      <pc:sldChg chg="addSp delSp modSp new mod ord setBg setClrOvrMap">
        <pc:chgData name="Yasmeen Akhtar (2233492)" userId="S::2233492@student.uwtsd.ac.uk::4eafb696-abeb-441a-a549-729375985d8f" providerId="AD" clId="Web-{73154207-5FF2-9E36-B7DB-37944CA19459}" dt="2025-09-12T12:37:44.081" v="557" actId="20577"/>
        <pc:sldMkLst>
          <pc:docMk/>
          <pc:sldMk cId="2435244810" sldId="258"/>
        </pc:sldMkLst>
        <pc:spChg chg="mod ord">
          <ac:chgData name="Yasmeen Akhtar (2233492)" userId="S::2233492@student.uwtsd.ac.uk::4eafb696-abeb-441a-a549-729375985d8f" providerId="AD" clId="Web-{73154207-5FF2-9E36-B7DB-37944CA19459}" dt="2025-09-12T07:11:20.353" v="294" actId="1076"/>
          <ac:spMkLst>
            <pc:docMk/>
            <pc:sldMk cId="2435244810" sldId="258"/>
            <ac:spMk id="2" creationId="{0807ABF2-A34D-177C-7308-427A98E034E8}"/>
          </ac:spMkLst>
        </pc:spChg>
        <pc:spChg chg="add mod">
          <ac:chgData name="Yasmeen Akhtar (2233492)" userId="S::2233492@student.uwtsd.ac.uk::4eafb696-abeb-441a-a549-729375985d8f" providerId="AD" clId="Web-{73154207-5FF2-9E36-B7DB-37944CA19459}" dt="2025-09-12T12:37:44.081" v="557" actId="20577"/>
          <ac:spMkLst>
            <pc:docMk/>
            <pc:sldMk cId="2435244810" sldId="258"/>
            <ac:spMk id="5" creationId="{74C20D38-D723-86CE-4350-49F6ECE3FE67}"/>
          </ac:spMkLst>
        </pc:spChg>
        <pc:spChg chg="add">
          <ac:chgData name="Yasmeen Akhtar (2233492)" userId="S::2233492@student.uwtsd.ac.uk::4eafb696-abeb-441a-a549-729375985d8f" providerId="AD" clId="Web-{73154207-5FF2-9E36-B7DB-37944CA19459}" dt="2025-09-12T07:10:31.398" v="282"/>
          <ac:spMkLst>
            <pc:docMk/>
            <pc:sldMk cId="2435244810" sldId="258"/>
            <ac:spMk id="13" creationId="{BF8BE9A2-8956-141B-BFE6-C607C93D8ACA}"/>
          </ac:spMkLst>
        </pc:spChg>
        <pc:picChg chg="add mod ord">
          <ac:chgData name="Yasmeen Akhtar (2233492)" userId="S::2233492@student.uwtsd.ac.uk::4eafb696-abeb-441a-a549-729375985d8f" providerId="AD" clId="Web-{73154207-5FF2-9E36-B7DB-37944CA19459}" dt="2025-09-12T07:10:31.398" v="282"/>
          <ac:picMkLst>
            <pc:docMk/>
            <pc:sldMk cId="2435244810" sldId="258"/>
            <ac:picMk id="4" creationId="{823C5AB5-A359-FAB7-A17F-144D9EE0B38D}"/>
          </ac:picMkLst>
        </pc:picChg>
      </pc:sldChg>
      <pc:sldChg chg="modSp new">
        <pc:chgData name="Yasmeen Akhtar (2233492)" userId="S::2233492@student.uwtsd.ac.uk::4eafb696-abeb-441a-a549-729375985d8f" providerId="AD" clId="Web-{73154207-5FF2-9E36-B7DB-37944CA19459}" dt="2025-09-12T15:38:08.917" v="853" actId="20577"/>
        <pc:sldMkLst>
          <pc:docMk/>
          <pc:sldMk cId="3775111266" sldId="261"/>
        </pc:sldMkLst>
        <pc:spChg chg="mod">
          <ac:chgData name="Yasmeen Akhtar (2233492)" userId="S::2233492@student.uwtsd.ac.uk::4eafb696-abeb-441a-a549-729375985d8f" providerId="AD" clId="Web-{73154207-5FF2-9E36-B7DB-37944CA19459}" dt="2025-09-12T07:20:12.593" v="343" actId="20577"/>
          <ac:spMkLst>
            <pc:docMk/>
            <pc:sldMk cId="3775111266" sldId="261"/>
            <ac:spMk id="2" creationId="{18CE821C-6DF3-4C36-B559-3EAECB058714}"/>
          </ac:spMkLst>
        </pc:spChg>
        <pc:spChg chg="mod">
          <ac:chgData name="Yasmeen Akhtar (2233492)" userId="S::2233492@student.uwtsd.ac.uk::4eafb696-abeb-441a-a549-729375985d8f" providerId="AD" clId="Web-{73154207-5FF2-9E36-B7DB-37944CA19459}" dt="2025-09-12T15:38:08.917" v="853" actId="20577"/>
          <ac:spMkLst>
            <pc:docMk/>
            <pc:sldMk cId="3775111266" sldId="261"/>
            <ac:spMk id="3" creationId="{F5FC70F8-7C18-7AC9-4370-CDB2CA069327}"/>
          </ac:spMkLst>
        </pc:spChg>
      </pc:sldChg>
    </pc:docChg>
  </pc:docChgLst>
  <pc:docChgLst>
    <pc:chgData name="Yasmeen Akhtar (2233492)" userId="S::2233492@student.uwtsd.ac.uk::4eafb696-abeb-441a-a549-729375985d8f" providerId="AD" clId="Web-{35234320-BD82-8568-FE4C-6B14F318E823}"/>
    <pc:docChg chg="modSld">
      <pc:chgData name="Yasmeen Akhtar (2233492)" userId="S::2233492@student.uwtsd.ac.uk::4eafb696-abeb-441a-a549-729375985d8f" providerId="AD" clId="Web-{35234320-BD82-8568-FE4C-6B14F318E823}" dt="2025-10-02T22:16:41.485" v="32" actId="1076"/>
      <pc:docMkLst>
        <pc:docMk/>
      </pc:docMkLst>
      <pc:sldChg chg="modSp">
        <pc:chgData name="Yasmeen Akhtar (2233492)" userId="S::2233492@student.uwtsd.ac.uk::4eafb696-abeb-441a-a549-729375985d8f" providerId="AD" clId="Web-{35234320-BD82-8568-FE4C-6B14F318E823}" dt="2025-10-02T22:16:13.593" v="31" actId="20577"/>
        <pc:sldMkLst>
          <pc:docMk/>
          <pc:sldMk cId="1876757160" sldId="291"/>
        </pc:sldMkLst>
        <pc:graphicFrameChg chg="modGraphic">
          <ac:chgData name="Yasmeen Akhtar (2233492)" userId="S::2233492@student.uwtsd.ac.uk::4eafb696-abeb-441a-a549-729375985d8f" providerId="AD" clId="Web-{35234320-BD82-8568-FE4C-6B14F318E823}" dt="2025-10-02T22:16:13.593" v="31" actId="20577"/>
          <ac:graphicFrameMkLst>
            <pc:docMk/>
            <pc:sldMk cId="1876757160" sldId="291"/>
            <ac:graphicFrameMk id="14" creationId="{6D1D6F40-C4A5-297E-C36C-DCAA1E402A0B}"/>
          </ac:graphicFrameMkLst>
        </pc:graphicFrameChg>
      </pc:sldChg>
      <pc:sldChg chg="modSp">
        <pc:chgData name="Yasmeen Akhtar (2233492)" userId="S::2233492@student.uwtsd.ac.uk::4eafb696-abeb-441a-a549-729375985d8f" providerId="AD" clId="Web-{35234320-BD82-8568-FE4C-6B14F318E823}" dt="2025-10-02T22:16:41.485" v="32" actId="1076"/>
        <pc:sldMkLst>
          <pc:docMk/>
          <pc:sldMk cId="3577162806" sldId="294"/>
        </pc:sldMkLst>
        <pc:spChg chg="mod">
          <ac:chgData name="Yasmeen Akhtar (2233492)" userId="S::2233492@student.uwtsd.ac.uk::4eafb696-abeb-441a-a549-729375985d8f" providerId="AD" clId="Web-{35234320-BD82-8568-FE4C-6B14F318E823}" dt="2025-10-02T22:16:41.485" v="32" actId="1076"/>
          <ac:spMkLst>
            <pc:docMk/>
            <pc:sldMk cId="3577162806" sldId="294"/>
            <ac:spMk id="2" creationId="{5C7EDA78-72B4-D7BF-48C5-E0B99A37B40A}"/>
          </ac:spMkLst>
        </pc:spChg>
      </pc:sldChg>
    </pc:docChg>
  </pc:docChgLst>
  <pc:docChgLst>
    <pc:chgData clId="Web-{73154207-5FF2-9E36-B7DB-37944CA19459}"/>
    <pc:docChg chg="delSld">
      <pc:chgData name="" userId="" providerId="" clId="Web-{73154207-5FF2-9E36-B7DB-37944CA19459}" dt="2025-09-11T06:17:46.909" v="0"/>
      <pc:docMkLst>
        <pc:docMk/>
      </pc:docMkLst>
    </pc:docChg>
  </pc:docChgLst>
  <pc:docChgLst>
    <pc:chgData name="Yasmeen Akhtar (2233492)" userId="S::2233492@student.uwtsd.ac.uk::4eafb696-abeb-441a-a549-729375985d8f" providerId="AD" clId="Web-{641C1366-A6DE-2C3D-9AEA-F24C11A64816}"/>
    <pc:docChg chg="modSld">
      <pc:chgData name="Yasmeen Akhtar (2233492)" userId="S::2233492@student.uwtsd.ac.uk::4eafb696-abeb-441a-a549-729375985d8f" providerId="AD" clId="Web-{641C1366-A6DE-2C3D-9AEA-F24C11A64816}" dt="2025-09-27T17:37:05.280" v="0" actId="20577"/>
      <pc:docMkLst>
        <pc:docMk/>
      </pc:docMkLst>
      <pc:sldChg chg="modSp">
        <pc:chgData name="Yasmeen Akhtar (2233492)" userId="S::2233492@student.uwtsd.ac.uk::4eafb696-abeb-441a-a549-729375985d8f" providerId="AD" clId="Web-{641C1366-A6DE-2C3D-9AEA-F24C11A64816}" dt="2025-09-27T17:37:05.280" v="0" actId="20577"/>
        <pc:sldMkLst>
          <pc:docMk/>
          <pc:sldMk cId="2435244810" sldId="258"/>
        </pc:sldMkLst>
        <pc:spChg chg="mod">
          <ac:chgData name="Yasmeen Akhtar (2233492)" userId="S::2233492@student.uwtsd.ac.uk::4eafb696-abeb-441a-a549-729375985d8f" providerId="AD" clId="Web-{641C1366-A6DE-2C3D-9AEA-F24C11A64816}" dt="2025-09-27T17:37:05.280" v="0" actId="20577"/>
          <ac:spMkLst>
            <pc:docMk/>
            <pc:sldMk cId="2435244810" sldId="258"/>
            <ac:spMk id="2" creationId="{0807ABF2-A34D-177C-7308-427A98E034E8}"/>
          </ac:spMkLst>
        </pc:spChg>
      </pc:sldChg>
    </pc:docChg>
  </pc:docChgLst>
  <pc:docChgLst>
    <pc:chgData name="Yasmeen Akhtar (2233492)" userId="S::2233492@student.uwtsd.ac.uk::4eafb696-abeb-441a-a549-729375985d8f" providerId="AD" clId="Web-{1EF35892-A1FA-0724-AEE9-0DF40DE70EC9}"/>
    <pc:docChg chg="addSld delSld modSld sldOrd addMainMaster delMainMaster">
      <pc:chgData name="Yasmeen Akhtar (2233492)" userId="S::2233492@student.uwtsd.ac.uk::4eafb696-abeb-441a-a549-729375985d8f" providerId="AD" clId="Web-{1EF35892-A1FA-0724-AEE9-0DF40DE70EC9}" dt="2025-09-09T14:30:46.820" v="816"/>
      <pc:docMkLst>
        <pc:docMk/>
      </pc:docMkLst>
      <pc:sldMasterChg chg="add del addSldLayout delSldLayout">
        <pc:chgData name="Yasmeen Akhtar (2233492)" userId="S::2233492@student.uwtsd.ac.uk::4eafb696-abeb-441a-a549-729375985d8f" providerId="AD" clId="Web-{1EF35892-A1FA-0724-AEE9-0DF40DE70EC9}" dt="2025-09-09T10:09:19.538" v="46"/>
        <pc:sldMasterMkLst>
          <pc:docMk/>
          <pc:sldMasterMk cId="712563421" sldId="2147483660"/>
        </pc:sldMasterMkLst>
        <pc:sldLayoutChg chg="add del">
          <pc:chgData name="Yasmeen Akhtar (2233492)" userId="S::2233492@student.uwtsd.ac.uk::4eafb696-abeb-441a-a549-729375985d8f" providerId="AD" clId="Web-{1EF35892-A1FA-0724-AEE9-0DF40DE70EC9}" dt="2025-09-09T10:09:19.538" v="46"/>
          <pc:sldLayoutMkLst>
            <pc:docMk/>
            <pc:sldMasterMk cId="712563421" sldId="2147483660"/>
            <pc:sldLayoutMk cId="2516550997" sldId="2147483661"/>
          </pc:sldLayoutMkLst>
        </pc:sldLayoutChg>
        <pc:sldLayoutChg chg="add del">
          <pc:chgData name="Yasmeen Akhtar (2233492)" userId="S::2233492@student.uwtsd.ac.uk::4eafb696-abeb-441a-a549-729375985d8f" providerId="AD" clId="Web-{1EF35892-A1FA-0724-AEE9-0DF40DE70EC9}" dt="2025-09-09T10:09:19.538" v="46"/>
          <pc:sldLayoutMkLst>
            <pc:docMk/>
            <pc:sldMasterMk cId="712563421" sldId="2147483660"/>
            <pc:sldLayoutMk cId="2042466627" sldId="2147483662"/>
          </pc:sldLayoutMkLst>
        </pc:sldLayoutChg>
        <pc:sldLayoutChg chg="add del">
          <pc:chgData name="Yasmeen Akhtar (2233492)" userId="S::2233492@student.uwtsd.ac.uk::4eafb696-abeb-441a-a549-729375985d8f" providerId="AD" clId="Web-{1EF35892-A1FA-0724-AEE9-0DF40DE70EC9}" dt="2025-09-09T10:09:19.538" v="46"/>
          <pc:sldLayoutMkLst>
            <pc:docMk/>
            <pc:sldMasterMk cId="712563421" sldId="2147483660"/>
            <pc:sldLayoutMk cId="1644769894" sldId="2147483663"/>
          </pc:sldLayoutMkLst>
        </pc:sldLayoutChg>
        <pc:sldLayoutChg chg="add del">
          <pc:chgData name="Yasmeen Akhtar (2233492)" userId="S::2233492@student.uwtsd.ac.uk::4eafb696-abeb-441a-a549-729375985d8f" providerId="AD" clId="Web-{1EF35892-A1FA-0724-AEE9-0DF40DE70EC9}" dt="2025-09-09T10:09:19.538" v="46"/>
          <pc:sldLayoutMkLst>
            <pc:docMk/>
            <pc:sldMasterMk cId="712563421" sldId="2147483660"/>
            <pc:sldLayoutMk cId="782227495" sldId="2147483664"/>
          </pc:sldLayoutMkLst>
        </pc:sldLayoutChg>
        <pc:sldLayoutChg chg="add del">
          <pc:chgData name="Yasmeen Akhtar (2233492)" userId="S::2233492@student.uwtsd.ac.uk::4eafb696-abeb-441a-a549-729375985d8f" providerId="AD" clId="Web-{1EF35892-A1FA-0724-AEE9-0DF40DE70EC9}" dt="2025-09-09T10:09:19.538" v="46"/>
          <pc:sldLayoutMkLst>
            <pc:docMk/>
            <pc:sldMasterMk cId="712563421" sldId="2147483660"/>
            <pc:sldLayoutMk cId="1504463228" sldId="2147483665"/>
          </pc:sldLayoutMkLst>
        </pc:sldLayoutChg>
        <pc:sldLayoutChg chg="add del">
          <pc:chgData name="Yasmeen Akhtar (2233492)" userId="S::2233492@student.uwtsd.ac.uk::4eafb696-abeb-441a-a549-729375985d8f" providerId="AD" clId="Web-{1EF35892-A1FA-0724-AEE9-0DF40DE70EC9}" dt="2025-09-09T10:09:19.538" v="46"/>
          <pc:sldLayoutMkLst>
            <pc:docMk/>
            <pc:sldMasterMk cId="712563421" sldId="2147483660"/>
            <pc:sldLayoutMk cId="3788984575" sldId="2147483666"/>
          </pc:sldLayoutMkLst>
        </pc:sldLayoutChg>
        <pc:sldLayoutChg chg="add del">
          <pc:chgData name="Yasmeen Akhtar (2233492)" userId="S::2233492@student.uwtsd.ac.uk::4eafb696-abeb-441a-a549-729375985d8f" providerId="AD" clId="Web-{1EF35892-A1FA-0724-AEE9-0DF40DE70EC9}" dt="2025-09-09T10:09:19.538" v="46"/>
          <pc:sldLayoutMkLst>
            <pc:docMk/>
            <pc:sldMasterMk cId="712563421" sldId="2147483660"/>
            <pc:sldLayoutMk cId="2862541891" sldId="2147483667"/>
          </pc:sldLayoutMkLst>
        </pc:sldLayoutChg>
        <pc:sldLayoutChg chg="add del">
          <pc:chgData name="Yasmeen Akhtar (2233492)" userId="S::2233492@student.uwtsd.ac.uk::4eafb696-abeb-441a-a549-729375985d8f" providerId="AD" clId="Web-{1EF35892-A1FA-0724-AEE9-0DF40DE70EC9}" dt="2025-09-09T10:09:19.538" v="46"/>
          <pc:sldLayoutMkLst>
            <pc:docMk/>
            <pc:sldMasterMk cId="712563421" sldId="2147483660"/>
            <pc:sldLayoutMk cId="2874561344" sldId="2147483668"/>
          </pc:sldLayoutMkLst>
        </pc:sldLayoutChg>
        <pc:sldLayoutChg chg="add del">
          <pc:chgData name="Yasmeen Akhtar (2233492)" userId="S::2233492@student.uwtsd.ac.uk::4eafb696-abeb-441a-a549-729375985d8f" providerId="AD" clId="Web-{1EF35892-A1FA-0724-AEE9-0DF40DE70EC9}" dt="2025-09-09T10:09:19.538" v="46"/>
          <pc:sldLayoutMkLst>
            <pc:docMk/>
            <pc:sldMasterMk cId="712563421" sldId="2147483660"/>
            <pc:sldLayoutMk cId="2627022079" sldId="2147483669"/>
          </pc:sldLayoutMkLst>
        </pc:sldLayoutChg>
        <pc:sldLayoutChg chg="add del">
          <pc:chgData name="Yasmeen Akhtar (2233492)" userId="S::2233492@student.uwtsd.ac.uk::4eafb696-abeb-441a-a549-729375985d8f" providerId="AD" clId="Web-{1EF35892-A1FA-0724-AEE9-0DF40DE70EC9}" dt="2025-09-09T10:09:19.538" v="46"/>
          <pc:sldLayoutMkLst>
            <pc:docMk/>
            <pc:sldMasterMk cId="712563421" sldId="2147483660"/>
            <pc:sldLayoutMk cId="2170314019" sldId="2147483670"/>
          </pc:sldLayoutMkLst>
        </pc:sldLayoutChg>
        <pc:sldLayoutChg chg="add del">
          <pc:chgData name="Yasmeen Akhtar (2233492)" userId="S::2233492@student.uwtsd.ac.uk::4eafb696-abeb-441a-a549-729375985d8f" providerId="AD" clId="Web-{1EF35892-A1FA-0724-AEE9-0DF40DE70EC9}" dt="2025-09-09T10:09:19.538" v="46"/>
          <pc:sldLayoutMkLst>
            <pc:docMk/>
            <pc:sldMasterMk cId="712563421" sldId="2147483660"/>
            <pc:sldLayoutMk cId="2246369593" sldId="2147483671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A4AE4EF-2439-463C-987E-40B24C0E4FFF}" type="doc">
      <dgm:prSet loTypeId="urn:microsoft.com/office/officeart/2005/8/layout/vList2" loCatId="list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471E48B-B5B3-436D-924A-A0D131CD684A}">
      <dgm:prSet custT="1"/>
      <dgm:spPr/>
      <dgm:t>
        <a:bodyPr/>
        <a:lstStyle/>
        <a:p>
          <a:pPr algn="l">
            <a:lnSpc>
              <a:spcPct val="90000"/>
            </a:lnSpc>
          </a:pPr>
          <a:r>
            <a:rPr lang="en-US" sz="1400" dirty="0">
              <a:solidFill>
                <a:srgbClr val="FFFFFF"/>
              </a:solidFill>
              <a:latin typeface="Arial"/>
              <a:ea typeface="+mn-ea"/>
              <a:cs typeface="Arial"/>
            </a:rPr>
            <a:t>WHO (1948) established health as a fundamental human right.</a:t>
          </a:r>
        </a:p>
      </dgm:t>
    </dgm:pt>
    <dgm:pt modelId="{6E3B37EE-2A88-479B-B3AD-38FCE18D51F7}" type="parTrans" cxnId="{2D302F8D-4A70-4625-BC23-135A18FD171C}">
      <dgm:prSet/>
      <dgm:spPr/>
      <dgm:t>
        <a:bodyPr/>
        <a:lstStyle/>
        <a:p>
          <a:endParaRPr lang="en-US"/>
        </a:p>
      </dgm:t>
    </dgm:pt>
    <dgm:pt modelId="{2CF63AA2-1CFE-4514-90A3-9BE16DF57148}" type="sibTrans" cxnId="{2D302F8D-4A70-4625-BC23-135A18FD171C}">
      <dgm:prSet/>
      <dgm:spPr/>
      <dgm:t>
        <a:bodyPr/>
        <a:lstStyle/>
        <a:p>
          <a:endParaRPr lang="en-US"/>
        </a:p>
      </dgm:t>
    </dgm:pt>
    <dgm:pt modelId="{09070F1C-9B96-4905-8F31-F578C9BE0AA6}">
      <dgm:prSet custT="1"/>
      <dgm:spPr/>
      <dgm:t>
        <a:bodyPr/>
        <a:lstStyle/>
        <a:p>
          <a:pPr algn="l">
            <a:lnSpc>
              <a:spcPct val="90000"/>
            </a:lnSpc>
          </a:pPr>
          <a:r>
            <a:rPr lang="en-US" sz="1400" dirty="0">
              <a:solidFill>
                <a:srgbClr val="FFFFFF"/>
              </a:solidFill>
              <a:latin typeface="Arial"/>
              <a:ea typeface="+mn-ea"/>
              <a:cs typeface="Arial"/>
            </a:rPr>
            <a:t>WHO Health 2020 (2013) integrates wellbeing, sustainability, and equity into European health policy.</a:t>
          </a:r>
        </a:p>
      </dgm:t>
    </dgm:pt>
    <dgm:pt modelId="{290DEC1C-7C4D-4D13-8CBB-34BA56CB661E}" type="parTrans" cxnId="{34103E17-E2B8-4EBC-A022-10C1B4F853CE}">
      <dgm:prSet/>
      <dgm:spPr/>
      <dgm:t>
        <a:bodyPr/>
        <a:lstStyle/>
        <a:p>
          <a:endParaRPr lang="en-US"/>
        </a:p>
      </dgm:t>
    </dgm:pt>
    <dgm:pt modelId="{8006F357-7D87-4CBC-87CF-836E4FD195E5}" type="sibTrans" cxnId="{34103E17-E2B8-4EBC-A022-10C1B4F853CE}">
      <dgm:prSet/>
      <dgm:spPr/>
      <dgm:t>
        <a:bodyPr/>
        <a:lstStyle/>
        <a:p>
          <a:endParaRPr lang="en-US"/>
        </a:p>
      </dgm:t>
    </dgm:pt>
    <dgm:pt modelId="{11D5127D-7982-45BC-B335-D265445305DA}">
      <dgm:prSet custT="1"/>
      <dgm:spPr/>
      <dgm:t>
        <a:bodyPr/>
        <a:lstStyle/>
        <a:p>
          <a:pPr algn="l">
            <a:lnSpc>
              <a:spcPct val="90000"/>
            </a:lnSpc>
          </a:pPr>
          <a:r>
            <a:rPr lang="en-US" sz="1400" dirty="0">
              <a:solidFill>
                <a:srgbClr val="FFFFFF"/>
              </a:solidFill>
              <a:latin typeface="Arial"/>
              <a:ea typeface="+mn-ea"/>
              <a:cs typeface="Arial"/>
            </a:rPr>
            <a:t>Health in All Policies promotes cross-sector collaboration with an equity focus (Baum et al., 2014).</a:t>
          </a:r>
        </a:p>
      </dgm:t>
    </dgm:pt>
    <dgm:pt modelId="{A7E980A4-2FEA-4E12-A3BB-D0CFFF302D56}" type="parTrans" cxnId="{E57FF3DC-5271-4287-9609-73CDCD689521}">
      <dgm:prSet/>
      <dgm:spPr/>
      <dgm:t>
        <a:bodyPr/>
        <a:lstStyle/>
        <a:p>
          <a:endParaRPr lang="en-US"/>
        </a:p>
      </dgm:t>
    </dgm:pt>
    <dgm:pt modelId="{2C3F2A71-E50E-45F8-AFDC-01C8F81CA1D0}" type="sibTrans" cxnId="{E57FF3DC-5271-4287-9609-73CDCD689521}">
      <dgm:prSet/>
      <dgm:spPr/>
      <dgm:t>
        <a:bodyPr/>
        <a:lstStyle/>
        <a:p>
          <a:endParaRPr lang="en-US"/>
        </a:p>
      </dgm:t>
    </dgm:pt>
    <dgm:pt modelId="{7CF19F9B-7027-4F2C-A3C1-BFDC7DC5469B}">
      <dgm:prSet custT="1"/>
      <dgm:spPr/>
      <dgm:t>
        <a:bodyPr/>
        <a:lstStyle/>
        <a:p>
          <a:pPr algn="l">
            <a:lnSpc>
              <a:spcPct val="90000"/>
            </a:lnSpc>
          </a:pPr>
          <a:r>
            <a:rPr lang="en-US" sz="1400" dirty="0">
              <a:solidFill>
                <a:srgbClr val="FFFFFF"/>
              </a:solidFill>
              <a:latin typeface="Arial"/>
              <a:ea typeface="+mn-ea"/>
              <a:cs typeface="Arial"/>
            </a:rPr>
            <a:t>The NHS Long Term Plan (2019) places emphasis on sustainability, integration, and prevention (Briggs et al., 2020; Miller et al., 2021).</a:t>
          </a:r>
        </a:p>
      </dgm:t>
    </dgm:pt>
    <dgm:pt modelId="{EE0B261F-5132-4691-A350-61730942D423}" type="parTrans" cxnId="{D15A10E1-7B50-4884-AE3B-FD0B21D42169}">
      <dgm:prSet/>
      <dgm:spPr/>
      <dgm:t>
        <a:bodyPr/>
        <a:lstStyle/>
        <a:p>
          <a:endParaRPr lang="en-US"/>
        </a:p>
      </dgm:t>
    </dgm:pt>
    <dgm:pt modelId="{D3A1886C-7CD7-48D4-893B-786EBE334489}" type="sibTrans" cxnId="{D15A10E1-7B50-4884-AE3B-FD0B21D42169}">
      <dgm:prSet/>
      <dgm:spPr/>
      <dgm:t>
        <a:bodyPr/>
        <a:lstStyle/>
        <a:p>
          <a:endParaRPr lang="en-US"/>
        </a:p>
      </dgm:t>
    </dgm:pt>
    <dgm:pt modelId="{A375CA57-6912-44D0-98D6-0FFD06D5C483}">
      <dgm:prSet custT="1"/>
      <dgm:spPr/>
      <dgm:t>
        <a:bodyPr/>
        <a:lstStyle/>
        <a:p>
          <a:pPr algn="l">
            <a:lnSpc>
              <a:spcPct val="90000"/>
            </a:lnSpc>
          </a:pPr>
          <a:r>
            <a:rPr lang="en-US" sz="1400" dirty="0">
              <a:solidFill>
                <a:srgbClr val="FFFFFF"/>
              </a:solidFill>
              <a:latin typeface="Arial"/>
              <a:ea typeface="+mn-ea"/>
              <a:cs typeface="Arial"/>
            </a:rPr>
            <a:t>Strengths: Promotes sustainability, equity, and prevention.</a:t>
          </a:r>
        </a:p>
      </dgm:t>
    </dgm:pt>
    <dgm:pt modelId="{7DD7A840-C6E6-42FB-B11A-437D675D1825}" type="parTrans" cxnId="{51118070-1BC4-4298-9E24-0BD889D2B832}">
      <dgm:prSet/>
      <dgm:spPr/>
      <dgm:t>
        <a:bodyPr/>
        <a:lstStyle/>
        <a:p>
          <a:endParaRPr lang="en-US"/>
        </a:p>
      </dgm:t>
    </dgm:pt>
    <dgm:pt modelId="{6EAAD4F7-D705-4163-8EF4-0370C15169DB}" type="sibTrans" cxnId="{51118070-1BC4-4298-9E24-0BD889D2B832}">
      <dgm:prSet/>
      <dgm:spPr/>
      <dgm:t>
        <a:bodyPr/>
        <a:lstStyle/>
        <a:p>
          <a:endParaRPr lang="en-US"/>
        </a:p>
      </dgm:t>
    </dgm:pt>
    <dgm:pt modelId="{DFD0D33A-170A-475B-A540-5E00C36A9F72}">
      <dgm:prSet custT="1"/>
      <dgm:spPr/>
      <dgm:t>
        <a:bodyPr/>
        <a:lstStyle/>
        <a:p>
          <a:pPr algn="l">
            <a:lnSpc>
              <a:spcPct val="90000"/>
            </a:lnSpc>
          </a:pPr>
          <a:r>
            <a:rPr lang="en-US" sz="1400" dirty="0">
              <a:solidFill>
                <a:srgbClr val="FFFFFF"/>
              </a:solidFill>
              <a:latin typeface="Arial"/>
              <a:ea typeface="+mn-ea"/>
              <a:cs typeface="Arial"/>
            </a:rPr>
            <a:t>Limitations: Constrained by short-term pressures, limited resources, and accountability challenges.</a:t>
          </a:r>
        </a:p>
      </dgm:t>
    </dgm:pt>
    <dgm:pt modelId="{89627EDB-158F-498D-84EE-2E7D378513E5}" type="parTrans" cxnId="{D85BEA60-3F20-4EDD-84ED-2B10ED229DA1}">
      <dgm:prSet/>
      <dgm:spPr/>
      <dgm:t>
        <a:bodyPr/>
        <a:lstStyle/>
        <a:p>
          <a:endParaRPr lang="en-US"/>
        </a:p>
      </dgm:t>
    </dgm:pt>
    <dgm:pt modelId="{AD77B315-F0F1-4705-89CC-8828048269D4}" type="sibTrans" cxnId="{D85BEA60-3F20-4EDD-84ED-2B10ED229DA1}">
      <dgm:prSet/>
      <dgm:spPr/>
      <dgm:t>
        <a:bodyPr/>
        <a:lstStyle/>
        <a:p>
          <a:endParaRPr lang="en-US"/>
        </a:p>
      </dgm:t>
    </dgm:pt>
    <dgm:pt modelId="{F49AE5F0-8D3D-43FE-8C30-FD0F50849FB0}">
      <dgm:prSet custT="1"/>
      <dgm:spPr/>
      <dgm:t>
        <a:bodyPr/>
        <a:lstStyle/>
        <a:p>
          <a:pPr algn="l">
            <a:lnSpc>
              <a:spcPct val="90000"/>
            </a:lnSpc>
          </a:pPr>
          <a:r>
            <a:rPr lang="en-US" sz="1400" dirty="0">
              <a:solidFill>
                <a:srgbClr val="FFFFFF"/>
              </a:solidFill>
              <a:latin typeface="Arial"/>
              <a:ea typeface="+mn-ea"/>
              <a:cs typeface="Arial"/>
            </a:rPr>
            <a:t>Example: Integrated care systems and social prescribing in England.</a:t>
          </a:r>
        </a:p>
      </dgm:t>
    </dgm:pt>
    <dgm:pt modelId="{13204EFA-85E7-4E57-AFFF-B940A28B5CC2}" type="parTrans" cxnId="{4E5DD62A-3A07-43C3-BA25-9CACF3D3E261}">
      <dgm:prSet/>
      <dgm:spPr/>
      <dgm:t>
        <a:bodyPr/>
        <a:lstStyle/>
        <a:p>
          <a:endParaRPr lang="en-US"/>
        </a:p>
      </dgm:t>
    </dgm:pt>
    <dgm:pt modelId="{40950E0E-8A7C-458A-B57B-1CE3CF2D92CB}" type="sibTrans" cxnId="{4E5DD62A-3A07-43C3-BA25-9CACF3D3E261}">
      <dgm:prSet/>
      <dgm:spPr/>
      <dgm:t>
        <a:bodyPr/>
        <a:lstStyle/>
        <a:p>
          <a:endParaRPr lang="en-US"/>
        </a:p>
      </dgm:t>
    </dgm:pt>
    <dgm:pt modelId="{DF1FAC4E-4D11-40D0-AAA8-71713FFC1C3F}">
      <dgm:prSet phldr="0" custT="1"/>
      <dgm:spPr/>
      <dgm:t>
        <a:bodyPr/>
        <a:lstStyle/>
        <a:p>
          <a:pPr algn="l" rtl="0">
            <a:lnSpc>
              <a:spcPct val="90000"/>
            </a:lnSpc>
          </a:pPr>
          <a:r>
            <a:rPr lang="en-US" sz="1300" dirty="0">
              <a:solidFill>
                <a:srgbClr val="FFFFFF"/>
              </a:solidFill>
              <a:latin typeface="Arial"/>
              <a:ea typeface="+mn-ea"/>
              <a:cs typeface="+mn-cs"/>
            </a:rPr>
            <a:t>Improving individual wellbeing, preventing care needs, and integrating services are all goals of the Care Act 2014, which supports cross-sector collaboration in line with the principles of Health in All Policies. </a:t>
          </a:r>
          <a:endParaRPr lang="en-US" sz="1300" dirty="0">
            <a:solidFill>
              <a:srgbClr val="FFFFFF"/>
            </a:solidFill>
            <a:latin typeface="Arial"/>
            <a:ea typeface="+mn-ea"/>
            <a:cs typeface="Arial"/>
          </a:endParaRPr>
        </a:p>
      </dgm:t>
    </dgm:pt>
    <dgm:pt modelId="{708447BA-4DDD-4548-A89C-41ED57C9E3B1}" type="parTrans" cxnId="{7751C690-4BBB-4CFA-8B83-6D1364D6F8F0}">
      <dgm:prSet/>
      <dgm:spPr/>
    </dgm:pt>
    <dgm:pt modelId="{E7CAEAE3-BB05-4A3E-A2AF-ED9A36732340}" type="sibTrans" cxnId="{7751C690-4BBB-4CFA-8B83-6D1364D6F8F0}">
      <dgm:prSet/>
      <dgm:spPr/>
    </dgm:pt>
    <dgm:pt modelId="{676176EF-7039-4FD8-BF96-D4EE058F97DA}" type="pres">
      <dgm:prSet presAssocID="{2A4AE4EF-2439-463C-987E-40B24C0E4FFF}" presName="linear" presStyleCnt="0">
        <dgm:presLayoutVars>
          <dgm:animLvl val="lvl"/>
          <dgm:resizeHandles val="exact"/>
        </dgm:presLayoutVars>
      </dgm:prSet>
      <dgm:spPr/>
    </dgm:pt>
    <dgm:pt modelId="{60DF1B2A-F516-4E04-92FF-8C3C91FD7E37}" type="pres">
      <dgm:prSet presAssocID="{E471E48B-B5B3-436D-924A-A0D131CD684A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AC71057F-B82B-43A7-A85F-E1E267F4B7A5}" type="pres">
      <dgm:prSet presAssocID="{2CF63AA2-1CFE-4514-90A3-9BE16DF57148}" presName="spacer" presStyleCnt="0"/>
      <dgm:spPr/>
    </dgm:pt>
    <dgm:pt modelId="{AF3E4258-2952-4CF8-918F-1AC77F5AB8F7}" type="pres">
      <dgm:prSet presAssocID="{09070F1C-9B96-4905-8F31-F578C9BE0AA6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3F169D65-650F-4A6F-9B58-8B50B4D85E59}" type="pres">
      <dgm:prSet presAssocID="{8006F357-7D87-4CBC-87CF-836E4FD195E5}" presName="spacer" presStyleCnt="0"/>
      <dgm:spPr/>
    </dgm:pt>
    <dgm:pt modelId="{4D720E21-FDD8-493E-B6E2-2C346E02B7AD}" type="pres">
      <dgm:prSet presAssocID="{11D5127D-7982-45BC-B335-D265445305DA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AE86AE93-8756-48E4-A78C-55582D7C8C55}" type="pres">
      <dgm:prSet presAssocID="{2C3F2A71-E50E-45F8-AFDC-01C8F81CA1D0}" presName="spacer" presStyleCnt="0"/>
      <dgm:spPr/>
    </dgm:pt>
    <dgm:pt modelId="{1004DA28-82B0-4252-A026-180E4AFB5C1F}" type="pres">
      <dgm:prSet presAssocID="{7CF19F9B-7027-4F2C-A3C1-BFDC7DC5469B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643360BE-B71D-4623-9347-A962B1A4A966}" type="pres">
      <dgm:prSet presAssocID="{D3A1886C-7CD7-48D4-893B-786EBE334489}" presName="spacer" presStyleCnt="0"/>
      <dgm:spPr/>
    </dgm:pt>
    <dgm:pt modelId="{178B52B3-5E7B-465C-B6A1-A31FA40DE727}" type="pres">
      <dgm:prSet presAssocID="{A375CA57-6912-44D0-98D6-0FFD06D5C483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61C7A39B-5D9B-40A1-9076-89237D57C825}" type="pres">
      <dgm:prSet presAssocID="{6EAAD4F7-D705-4163-8EF4-0370C15169DB}" presName="spacer" presStyleCnt="0"/>
      <dgm:spPr/>
    </dgm:pt>
    <dgm:pt modelId="{1EA8852E-2764-47D3-B13F-79BC258FD042}" type="pres">
      <dgm:prSet presAssocID="{DFD0D33A-170A-475B-A540-5E00C36A9F72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06F8C73B-3C06-4899-A507-73D238435157}" type="pres">
      <dgm:prSet presAssocID="{AD77B315-F0F1-4705-89CC-8828048269D4}" presName="spacer" presStyleCnt="0"/>
      <dgm:spPr/>
    </dgm:pt>
    <dgm:pt modelId="{5AFCE2FA-8679-4B75-B94A-17E090A12E56}" type="pres">
      <dgm:prSet presAssocID="{F49AE5F0-8D3D-43FE-8C30-FD0F50849FB0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12906C8E-140B-48B4-A585-76BFF1652E66}" type="pres">
      <dgm:prSet presAssocID="{40950E0E-8A7C-458A-B57B-1CE3CF2D92CB}" presName="spacer" presStyleCnt="0"/>
      <dgm:spPr/>
    </dgm:pt>
    <dgm:pt modelId="{D711D532-7408-4580-8BA1-2B222B78A8A1}" type="pres">
      <dgm:prSet presAssocID="{DF1FAC4E-4D11-40D0-AAA8-71713FFC1C3F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57688214-AB57-4647-A97E-430DA4FCB572}" type="presOf" srcId="{E471E48B-B5B3-436D-924A-A0D131CD684A}" destId="{60DF1B2A-F516-4E04-92FF-8C3C91FD7E37}" srcOrd="0" destOrd="0" presId="urn:microsoft.com/office/officeart/2005/8/layout/vList2"/>
    <dgm:cxn modelId="{34103E17-E2B8-4EBC-A022-10C1B4F853CE}" srcId="{2A4AE4EF-2439-463C-987E-40B24C0E4FFF}" destId="{09070F1C-9B96-4905-8F31-F578C9BE0AA6}" srcOrd="1" destOrd="0" parTransId="{290DEC1C-7C4D-4D13-8CBB-34BA56CB661E}" sibTransId="{8006F357-7D87-4CBC-87CF-836E4FD195E5}"/>
    <dgm:cxn modelId="{433E3D21-FBA1-4D21-A07F-1FF54949315A}" type="presOf" srcId="{09070F1C-9B96-4905-8F31-F578C9BE0AA6}" destId="{AF3E4258-2952-4CF8-918F-1AC77F5AB8F7}" srcOrd="0" destOrd="0" presId="urn:microsoft.com/office/officeart/2005/8/layout/vList2"/>
    <dgm:cxn modelId="{4E5DD62A-3A07-43C3-BA25-9CACF3D3E261}" srcId="{2A4AE4EF-2439-463C-987E-40B24C0E4FFF}" destId="{F49AE5F0-8D3D-43FE-8C30-FD0F50849FB0}" srcOrd="6" destOrd="0" parTransId="{13204EFA-85E7-4E57-AFFF-B940A28B5CC2}" sibTransId="{40950E0E-8A7C-458A-B57B-1CE3CF2D92CB}"/>
    <dgm:cxn modelId="{C03A6D32-A990-4BF4-8420-6ED50CC9B41A}" type="presOf" srcId="{A375CA57-6912-44D0-98D6-0FFD06D5C483}" destId="{178B52B3-5E7B-465C-B6A1-A31FA40DE727}" srcOrd="0" destOrd="0" presId="urn:microsoft.com/office/officeart/2005/8/layout/vList2"/>
    <dgm:cxn modelId="{A532663A-E168-4EDA-851E-6139E73580BE}" type="presOf" srcId="{F49AE5F0-8D3D-43FE-8C30-FD0F50849FB0}" destId="{5AFCE2FA-8679-4B75-B94A-17E090A12E56}" srcOrd="0" destOrd="0" presId="urn:microsoft.com/office/officeart/2005/8/layout/vList2"/>
    <dgm:cxn modelId="{82A22440-B65C-4977-A1A5-ECF7004BCB07}" type="presOf" srcId="{2A4AE4EF-2439-463C-987E-40B24C0E4FFF}" destId="{676176EF-7039-4FD8-BF96-D4EE058F97DA}" srcOrd="0" destOrd="0" presId="urn:microsoft.com/office/officeart/2005/8/layout/vList2"/>
    <dgm:cxn modelId="{D85BEA60-3F20-4EDD-84ED-2B10ED229DA1}" srcId="{2A4AE4EF-2439-463C-987E-40B24C0E4FFF}" destId="{DFD0D33A-170A-475B-A540-5E00C36A9F72}" srcOrd="5" destOrd="0" parTransId="{89627EDB-158F-498D-84EE-2E7D378513E5}" sibTransId="{AD77B315-F0F1-4705-89CC-8828048269D4}"/>
    <dgm:cxn modelId="{51118070-1BC4-4298-9E24-0BD889D2B832}" srcId="{2A4AE4EF-2439-463C-987E-40B24C0E4FFF}" destId="{A375CA57-6912-44D0-98D6-0FFD06D5C483}" srcOrd="4" destOrd="0" parTransId="{7DD7A840-C6E6-42FB-B11A-437D675D1825}" sibTransId="{6EAAD4F7-D705-4163-8EF4-0370C15169DB}"/>
    <dgm:cxn modelId="{2D302F8D-4A70-4625-BC23-135A18FD171C}" srcId="{2A4AE4EF-2439-463C-987E-40B24C0E4FFF}" destId="{E471E48B-B5B3-436D-924A-A0D131CD684A}" srcOrd="0" destOrd="0" parTransId="{6E3B37EE-2A88-479B-B3AD-38FCE18D51F7}" sibTransId="{2CF63AA2-1CFE-4514-90A3-9BE16DF57148}"/>
    <dgm:cxn modelId="{7751C690-4BBB-4CFA-8B83-6D1364D6F8F0}" srcId="{2A4AE4EF-2439-463C-987E-40B24C0E4FFF}" destId="{DF1FAC4E-4D11-40D0-AAA8-71713FFC1C3F}" srcOrd="7" destOrd="0" parTransId="{708447BA-4DDD-4548-A89C-41ED57C9E3B1}" sibTransId="{E7CAEAE3-BB05-4A3E-A2AF-ED9A36732340}"/>
    <dgm:cxn modelId="{0BA994A2-95D3-4837-A8BF-09226D4897BA}" type="presOf" srcId="{11D5127D-7982-45BC-B335-D265445305DA}" destId="{4D720E21-FDD8-493E-B6E2-2C346E02B7AD}" srcOrd="0" destOrd="0" presId="urn:microsoft.com/office/officeart/2005/8/layout/vList2"/>
    <dgm:cxn modelId="{CB8FF7B2-E52F-4B92-A14C-03A42A8CED07}" type="presOf" srcId="{DFD0D33A-170A-475B-A540-5E00C36A9F72}" destId="{1EA8852E-2764-47D3-B13F-79BC258FD042}" srcOrd="0" destOrd="0" presId="urn:microsoft.com/office/officeart/2005/8/layout/vList2"/>
    <dgm:cxn modelId="{C700D3CF-624F-4C8B-8A9D-7CD922C1014F}" type="presOf" srcId="{7CF19F9B-7027-4F2C-A3C1-BFDC7DC5469B}" destId="{1004DA28-82B0-4252-A026-180E4AFB5C1F}" srcOrd="0" destOrd="0" presId="urn:microsoft.com/office/officeart/2005/8/layout/vList2"/>
    <dgm:cxn modelId="{E57FF3DC-5271-4287-9609-73CDCD689521}" srcId="{2A4AE4EF-2439-463C-987E-40B24C0E4FFF}" destId="{11D5127D-7982-45BC-B335-D265445305DA}" srcOrd="2" destOrd="0" parTransId="{A7E980A4-2FEA-4E12-A3BB-D0CFFF302D56}" sibTransId="{2C3F2A71-E50E-45F8-AFDC-01C8F81CA1D0}"/>
    <dgm:cxn modelId="{D15A10E1-7B50-4884-AE3B-FD0B21D42169}" srcId="{2A4AE4EF-2439-463C-987E-40B24C0E4FFF}" destId="{7CF19F9B-7027-4F2C-A3C1-BFDC7DC5469B}" srcOrd="3" destOrd="0" parTransId="{EE0B261F-5132-4691-A350-61730942D423}" sibTransId="{D3A1886C-7CD7-48D4-893B-786EBE334489}"/>
    <dgm:cxn modelId="{2BEC06E9-6977-4131-AFA2-785C31FC43CC}" type="presOf" srcId="{DF1FAC4E-4D11-40D0-AAA8-71713FFC1C3F}" destId="{D711D532-7408-4580-8BA1-2B222B78A8A1}" srcOrd="0" destOrd="0" presId="urn:microsoft.com/office/officeart/2005/8/layout/vList2"/>
    <dgm:cxn modelId="{D4860F01-48AE-4261-BCF2-48B74150F508}" type="presParOf" srcId="{676176EF-7039-4FD8-BF96-D4EE058F97DA}" destId="{60DF1B2A-F516-4E04-92FF-8C3C91FD7E37}" srcOrd="0" destOrd="0" presId="urn:microsoft.com/office/officeart/2005/8/layout/vList2"/>
    <dgm:cxn modelId="{B21EBDF3-BF39-4011-B3CE-A1643982D3CC}" type="presParOf" srcId="{676176EF-7039-4FD8-BF96-D4EE058F97DA}" destId="{AC71057F-B82B-43A7-A85F-E1E267F4B7A5}" srcOrd="1" destOrd="0" presId="urn:microsoft.com/office/officeart/2005/8/layout/vList2"/>
    <dgm:cxn modelId="{103C123B-D324-4876-B870-629702E8B537}" type="presParOf" srcId="{676176EF-7039-4FD8-BF96-D4EE058F97DA}" destId="{AF3E4258-2952-4CF8-918F-1AC77F5AB8F7}" srcOrd="2" destOrd="0" presId="urn:microsoft.com/office/officeart/2005/8/layout/vList2"/>
    <dgm:cxn modelId="{CAB8E0D8-690E-4E0F-A9CC-8DE386F06A4F}" type="presParOf" srcId="{676176EF-7039-4FD8-BF96-D4EE058F97DA}" destId="{3F169D65-650F-4A6F-9B58-8B50B4D85E59}" srcOrd="3" destOrd="0" presId="urn:microsoft.com/office/officeart/2005/8/layout/vList2"/>
    <dgm:cxn modelId="{2583578C-757B-42C1-A384-CE4B1B4A2C52}" type="presParOf" srcId="{676176EF-7039-4FD8-BF96-D4EE058F97DA}" destId="{4D720E21-FDD8-493E-B6E2-2C346E02B7AD}" srcOrd="4" destOrd="0" presId="urn:microsoft.com/office/officeart/2005/8/layout/vList2"/>
    <dgm:cxn modelId="{20CFE5ED-4628-4FB9-B3B8-E2F73422A65F}" type="presParOf" srcId="{676176EF-7039-4FD8-BF96-D4EE058F97DA}" destId="{AE86AE93-8756-48E4-A78C-55582D7C8C55}" srcOrd="5" destOrd="0" presId="urn:microsoft.com/office/officeart/2005/8/layout/vList2"/>
    <dgm:cxn modelId="{819A96E7-7FA6-453E-BBB1-78C9E5863E4F}" type="presParOf" srcId="{676176EF-7039-4FD8-BF96-D4EE058F97DA}" destId="{1004DA28-82B0-4252-A026-180E4AFB5C1F}" srcOrd="6" destOrd="0" presId="urn:microsoft.com/office/officeart/2005/8/layout/vList2"/>
    <dgm:cxn modelId="{AF65DFF5-E95F-44FE-B026-685E251DCCAC}" type="presParOf" srcId="{676176EF-7039-4FD8-BF96-D4EE058F97DA}" destId="{643360BE-B71D-4623-9347-A962B1A4A966}" srcOrd="7" destOrd="0" presId="urn:microsoft.com/office/officeart/2005/8/layout/vList2"/>
    <dgm:cxn modelId="{9EDFE09F-83E2-4609-92CE-62A6491CF8AA}" type="presParOf" srcId="{676176EF-7039-4FD8-BF96-D4EE058F97DA}" destId="{178B52B3-5E7B-465C-B6A1-A31FA40DE727}" srcOrd="8" destOrd="0" presId="urn:microsoft.com/office/officeart/2005/8/layout/vList2"/>
    <dgm:cxn modelId="{8A44F4C4-09EB-4AF1-B62E-CD9AAA93EF6F}" type="presParOf" srcId="{676176EF-7039-4FD8-BF96-D4EE058F97DA}" destId="{61C7A39B-5D9B-40A1-9076-89237D57C825}" srcOrd="9" destOrd="0" presId="urn:microsoft.com/office/officeart/2005/8/layout/vList2"/>
    <dgm:cxn modelId="{A377CC71-9644-484F-8DAA-1C60D0EF7464}" type="presParOf" srcId="{676176EF-7039-4FD8-BF96-D4EE058F97DA}" destId="{1EA8852E-2764-47D3-B13F-79BC258FD042}" srcOrd="10" destOrd="0" presId="urn:microsoft.com/office/officeart/2005/8/layout/vList2"/>
    <dgm:cxn modelId="{22D90E84-F2F9-4800-9201-6FDE02732AB7}" type="presParOf" srcId="{676176EF-7039-4FD8-BF96-D4EE058F97DA}" destId="{06F8C73B-3C06-4899-A507-73D238435157}" srcOrd="11" destOrd="0" presId="urn:microsoft.com/office/officeart/2005/8/layout/vList2"/>
    <dgm:cxn modelId="{221C8ED1-0BE9-4500-9BFA-60D95A4502B1}" type="presParOf" srcId="{676176EF-7039-4FD8-BF96-D4EE058F97DA}" destId="{5AFCE2FA-8679-4B75-B94A-17E090A12E56}" srcOrd="12" destOrd="0" presId="urn:microsoft.com/office/officeart/2005/8/layout/vList2"/>
    <dgm:cxn modelId="{203781B9-CCED-4DB4-B830-7BD989D41F14}" type="presParOf" srcId="{676176EF-7039-4FD8-BF96-D4EE058F97DA}" destId="{12906C8E-140B-48B4-A585-76BFF1652E66}" srcOrd="13" destOrd="0" presId="urn:microsoft.com/office/officeart/2005/8/layout/vList2"/>
    <dgm:cxn modelId="{FFC652CF-0470-47C0-AAAD-7421D16BF845}" type="presParOf" srcId="{676176EF-7039-4FD8-BF96-D4EE058F97DA}" destId="{D711D532-7408-4580-8BA1-2B222B78A8A1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9D7B765-C259-4CC6-A00C-539975A4FE65}" type="doc">
      <dgm:prSet loTypeId="urn:microsoft.com/office/officeart/2005/8/layout/process5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C42BD49-51B5-4A07-88E4-52DE37367237}">
      <dgm:prSet custT="1"/>
      <dgm:spPr/>
      <dgm:t>
        <a:bodyPr/>
        <a:lstStyle/>
        <a:p>
          <a:r>
            <a:rPr lang="en-US" sz="1700" b="0" i="0">
              <a:latin typeface="Arial"/>
              <a:cs typeface="Arial"/>
            </a:rPr>
            <a:t>Health strategies &amp; prevention: NHS Health Checks support early detection and encourage lifestyle  change (Briggs et al., 2020).</a:t>
          </a:r>
        </a:p>
      </dgm:t>
    </dgm:pt>
    <dgm:pt modelId="{FC250E83-7F94-4616-8813-81A3B8C4BB9D}" type="parTrans" cxnId="{1C9FF88A-197D-4D2F-BBD2-74FD29AF3407}">
      <dgm:prSet/>
      <dgm:spPr/>
      <dgm:t>
        <a:bodyPr/>
        <a:lstStyle/>
        <a:p>
          <a:endParaRPr lang="en-US"/>
        </a:p>
      </dgm:t>
    </dgm:pt>
    <dgm:pt modelId="{7BDF2460-A497-4765-BC66-055E48C68823}" type="sibTrans" cxnId="{1C9FF88A-197D-4D2F-BBD2-74FD29AF3407}">
      <dgm:prSet/>
      <dgm:spPr/>
      <dgm:t>
        <a:bodyPr/>
        <a:lstStyle/>
        <a:p>
          <a:endParaRPr lang="en-US"/>
        </a:p>
      </dgm:t>
    </dgm:pt>
    <dgm:pt modelId="{067604FF-9C9E-460D-85AF-40121C0A778B}">
      <dgm:prSet custT="1"/>
      <dgm:spPr/>
      <dgm:t>
        <a:bodyPr/>
        <a:lstStyle/>
        <a:p>
          <a:r>
            <a:rPr lang="en-US" sz="1700" b="0" i="0">
              <a:latin typeface="Arial"/>
              <a:cs typeface="Arial"/>
            </a:rPr>
            <a:t>Telehealth: Enhances access and reduces care gaps for people with chronic conditions (Chapman &amp; Middleton, 2019).</a:t>
          </a:r>
        </a:p>
      </dgm:t>
    </dgm:pt>
    <dgm:pt modelId="{3B899480-4CCE-4871-A5E3-B5B0FB2D42CE}" type="parTrans" cxnId="{0EDFBCED-DF68-4A85-B1AA-4F927B178FF9}">
      <dgm:prSet/>
      <dgm:spPr/>
      <dgm:t>
        <a:bodyPr/>
        <a:lstStyle/>
        <a:p>
          <a:endParaRPr lang="en-US"/>
        </a:p>
      </dgm:t>
    </dgm:pt>
    <dgm:pt modelId="{EB9D71DB-FFB8-44F4-BC43-EDAA290288A7}" type="sibTrans" cxnId="{0EDFBCED-DF68-4A85-B1AA-4F927B178FF9}">
      <dgm:prSet/>
      <dgm:spPr/>
      <dgm:t>
        <a:bodyPr/>
        <a:lstStyle/>
        <a:p>
          <a:endParaRPr lang="en-US"/>
        </a:p>
      </dgm:t>
    </dgm:pt>
    <dgm:pt modelId="{8223BD9F-BAEE-4A59-834F-4ED6FF3DE434}">
      <dgm:prSet custT="1"/>
      <dgm:spPr/>
      <dgm:t>
        <a:bodyPr/>
        <a:lstStyle/>
        <a:p>
          <a:r>
            <a:rPr lang="en-US" sz="1700" b="0" i="0">
              <a:latin typeface="Arial"/>
              <a:cs typeface="Arial"/>
            </a:rPr>
            <a:t>Community initiatives: MECC enables staff to promote healthier lifestyles in a range of settings (Chapman &amp; Middleton, 2019).</a:t>
          </a:r>
        </a:p>
      </dgm:t>
    </dgm:pt>
    <dgm:pt modelId="{35E9657A-FD0B-4A85-9F41-948A1DEC68D0}" type="parTrans" cxnId="{AFBDA5D3-A37A-4665-A1AA-32AC1C25AED5}">
      <dgm:prSet/>
      <dgm:spPr/>
      <dgm:t>
        <a:bodyPr/>
        <a:lstStyle/>
        <a:p>
          <a:endParaRPr lang="en-US"/>
        </a:p>
      </dgm:t>
    </dgm:pt>
    <dgm:pt modelId="{EFCB1E2F-D4A2-4519-B4EA-7D8554279261}" type="sibTrans" cxnId="{AFBDA5D3-A37A-4665-A1AA-32AC1C25AED5}">
      <dgm:prSet/>
      <dgm:spPr/>
      <dgm:t>
        <a:bodyPr/>
        <a:lstStyle/>
        <a:p>
          <a:endParaRPr lang="en-US"/>
        </a:p>
      </dgm:t>
    </dgm:pt>
    <dgm:pt modelId="{C898CBAC-A84B-4585-8166-904297A74836}">
      <dgm:prSet custT="1"/>
      <dgm:spPr/>
      <dgm:t>
        <a:bodyPr/>
        <a:lstStyle/>
        <a:p>
          <a:r>
            <a:rPr lang="en-US" sz="1700" b="0" i="0">
              <a:latin typeface="Arial"/>
              <a:cs typeface="Arial"/>
            </a:rPr>
            <a:t>Holistic care: Social prescribing connects patients with local resources, strengthening sustainability and well-being (Hastings, Fadiman &amp; Gordon, 2019).</a:t>
          </a:r>
        </a:p>
      </dgm:t>
    </dgm:pt>
    <dgm:pt modelId="{0637532C-33B5-4521-A71E-7EE1020C3912}" type="parTrans" cxnId="{6DE1230D-08ED-4044-89E7-A21FC0F258CC}">
      <dgm:prSet/>
      <dgm:spPr/>
      <dgm:t>
        <a:bodyPr/>
        <a:lstStyle/>
        <a:p>
          <a:endParaRPr lang="en-US"/>
        </a:p>
      </dgm:t>
    </dgm:pt>
    <dgm:pt modelId="{61A93966-C3AB-48D0-93E5-5EA6A5DFA6B8}" type="sibTrans" cxnId="{6DE1230D-08ED-4044-89E7-A21FC0F258CC}">
      <dgm:prSet/>
      <dgm:spPr/>
      <dgm:t>
        <a:bodyPr/>
        <a:lstStyle/>
        <a:p>
          <a:endParaRPr lang="en-US"/>
        </a:p>
      </dgm:t>
    </dgm:pt>
    <dgm:pt modelId="{2B4A9E20-2C2F-4A19-9302-47967A1A2ED6}">
      <dgm:prSet custT="1"/>
      <dgm:spPr/>
      <dgm:t>
        <a:bodyPr/>
        <a:lstStyle/>
        <a:p>
          <a:r>
            <a:rPr lang="en-US" sz="1700" b="0" i="0">
              <a:latin typeface="Arial"/>
              <a:cs typeface="Arial"/>
            </a:rPr>
            <a:t>Equity concerns: Innovations risk widening inequalities, particularly through the exclusion of those without access to social media (Morton et al., 2017).</a:t>
          </a:r>
        </a:p>
      </dgm:t>
    </dgm:pt>
    <dgm:pt modelId="{595DC6A5-8E78-4134-9F1B-C8AD8823E6A1}" type="parTrans" cxnId="{18FC7265-5DC5-4993-839C-A16415D4C535}">
      <dgm:prSet/>
      <dgm:spPr/>
      <dgm:t>
        <a:bodyPr/>
        <a:lstStyle/>
        <a:p>
          <a:endParaRPr lang="en-US"/>
        </a:p>
      </dgm:t>
    </dgm:pt>
    <dgm:pt modelId="{D4AEB7D1-65AD-43FC-A630-C38395A8CFEE}" type="sibTrans" cxnId="{18FC7265-5DC5-4993-839C-A16415D4C535}">
      <dgm:prSet/>
      <dgm:spPr/>
      <dgm:t>
        <a:bodyPr/>
        <a:lstStyle/>
        <a:p>
          <a:endParaRPr lang="en-US"/>
        </a:p>
      </dgm:t>
    </dgm:pt>
    <dgm:pt modelId="{26A2328B-49FD-427D-A167-A7E0D5CE2B34}" type="pres">
      <dgm:prSet presAssocID="{B9D7B765-C259-4CC6-A00C-539975A4FE65}" presName="diagram" presStyleCnt="0">
        <dgm:presLayoutVars>
          <dgm:dir/>
          <dgm:resizeHandles val="exact"/>
        </dgm:presLayoutVars>
      </dgm:prSet>
      <dgm:spPr/>
    </dgm:pt>
    <dgm:pt modelId="{0C535383-052C-432D-BF30-CCCA548460D2}" type="pres">
      <dgm:prSet presAssocID="{EC42BD49-51B5-4A07-88E4-52DE37367237}" presName="node" presStyleLbl="node1" presStyleIdx="0" presStyleCnt="5">
        <dgm:presLayoutVars>
          <dgm:bulletEnabled val="1"/>
        </dgm:presLayoutVars>
      </dgm:prSet>
      <dgm:spPr/>
    </dgm:pt>
    <dgm:pt modelId="{1C41A7CC-B3DE-4909-AF9A-36CE91765E8B}" type="pres">
      <dgm:prSet presAssocID="{7BDF2460-A497-4765-BC66-055E48C68823}" presName="sibTrans" presStyleLbl="sibTrans2D1" presStyleIdx="0" presStyleCnt="4"/>
      <dgm:spPr/>
    </dgm:pt>
    <dgm:pt modelId="{9C4E63BB-B13B-4485-BCC4-7E2C8BD828D1}" type="pres">
      <dgm:prSet presAssocID="{7BDF2460-A497-4765-BC66-055E48C68823}" presName="connectorText" presStyleLbl="sibTrans2D1" presStyleIdx="0" presStyleCnt="4"/>
      <dgm:spPr/>
    </dgm:pt>
    <dgm:pt modelId="{5E31FB48-4393-4E88-9FAE-7AC45BCB2629}" type="pres">
      <dgm:prSet presAssocID="{067604FF-9C9E-460D-85AF-40121C0A778B}" presName="node" presStyleLbl="node1" presStyleIdx="1" presStyleCnt="5">
        <dgm:presLayoutVars>
          <dgm:bulletEnabled val="1"/>
        </dgm:presLayoutVars>
      </dgm:prSet>
      <dgm:spPr/>
    </dgm:pt>
    <dgm:pt modelId="{6135929E-B1CE-447B-9427-956EFE82C410}" type="pres">
      <dgm:prSet presAssocID="{EB9D71DB-FFB8-44F4-BC43-EDAA290288A7}" presName="sibTrans" presStyleLbl="sibTrans2D1" presStyleIdx="1" presStyleCnt="4"/>
      <dgm:spPr/>
    </dgm:pt>
    <dgm:pt modelId="{21F9A8D5-CD99-4DAD-81C3-865C375EFEA8}" type="pres">
      <dgm:prSet presAssocID="{EB9D71DB-FFB8-44F4-BC43-EDAA290288A7}" presName="connectorText" presStyleLbl="sibTrans2D1" presStyleIdx="1" presStyleCnt="4"/>
      <dgm:spPr/>
    </dgm:pt>
    <dgm:pt modelId="{1A1F3B8A-A856-403C-9EF1-84DDB5CD8A1A}" type="pres">
      <dgm:prSet presAssocID="{8223BD9F-BAEE-4A59-834F-4ED6FF3DE434}" presName="node" presStyleLbl="node1" presStyleIdx="2" presStyleCnt="5">
        <dgm:presLayoutVars>
          <dgm:bulletEnabled val="1"/>
        </dgm:presLayoutVars>
      </dgm:prSet>
      <dgm:spPr/>
    </dgm:pt>
    <dgm:pt modelId="{EC57CEA2-104C-4506-AA88-F14306569AC7}" type="pres">
      <dgm:prSet presAssocID="{EFCB1E2F-D4A2-4519-B4EA-7D8554279261}" presName="sibTrans" presStyleLbl="sibTrans2D1" presStyleIdx="2" presStyleCnt="4"/>
      <dgm:spPr/>
    </dgm:pt>
    <dgm:pt modelId="{C843B417-0009-4FA4-98DF-7F8C23EB6FD2}" type="pres">
      <dgm:prSet presAssocID="{EFCB1E2F-D4A2-4519-B4EA-7D8554279261}" presName="connectorText" presStyleLbl="sibTrans2D1" presStyleIdx="2" presStyleCnt="4"/>
      <dgm:spPr/>
    </dgm:pt>
    <dgm:pt modelId="{DD500C13-A2A4-43A7-8536-E7DE749FCC5B}" type="pres">
      <dgm:prSet presAssocID="{C898CBAC-A84B-4585-8166-904297A74836}" presName="node" presStyleLbl="node1" presStyleIdx="3" presStyleCnt="5">
        <dgm:presLayoutVars>
          <dgm:bulletEnabled val="1"/>
        </dgm:presLayoutVars>
      </dgm:prSet>
      <dgm:spPr/>
    </dgm:pt>
    <dgm:pt modelId="{F6AEE7B9-6DDA-470D-B100-FF2812286373}" type="pres">
      <dgm:prSet presAssocID="{61A93966-C3AB-48D0-93E5-5EA6A5DFA6B8}" presName="sibTrans" presStyleLbl="sibTrans2D1" presStyleIdx="3" presStyleCnt="4"/>
      <dgm:spPr/>
    </dgm:pt>
    <dgm:pt modelId="{95EA402A-1DE1-4ACF-AD36-2146CDBEF788}" type="pres">
      <dgm:prSet presAssocID="{61A93966-C3AB-48D0-93E5-5EA6A5DFA6B8}" presName="connectorText" presStyleLbl="sibTrans2D1" presStyleIdx="3" presStyleCnt="4"/>
      <dgm:spPr/>
    </dgm:pt>
    <dgm:pt modelId="{320B24F2-941F-4E93-B542-999F6253FFB9}" type="pres">
      <dgm:prSet presAssocID="{2B4A9E20-2C2F-4A19-9302-47967A1A2ED6}" presName="node" presStyleLbl="node1" presStyleIdx="4" presStyleCnt="5">
        <dgm:presLayoutVars>
          <dgm:bulletEnabled val="1"/>
        </dgm:presLayoutVars>
      </dgm:prSet>
      <dgm:spPr/>
    </dgm:pt>
  </dgm:ptLst>
  <dgm:cxnLst>
    <dgm:cxn modelId="{1D3A3705-58BC-42FB-89EA-96F447EF4823}" type="presOf" srcId="{EFCB1E2F-D4A2-4519-B4EA-7D8554279261}" destId="{C843B417-0009-4FA4-98DF-7F8C23EB6FD2}" srcOrd="1" destOrd="0" presId="urn:microsoft.com/office/officeart/2005/8/layout/process5"/>
    <dgm:cxn modelId="{6DE1230D-08ED-4044-89E7-A21FC0F258CC}" srcId="{B9D7B765-C259-4CC6-A00C-539975A4FE65}" destId="{C898CBAC-A84B-4585-8166-904297A74836}" srcOrd="3" destOrd="0" parTransId="{0637532C-33B5-4521-A71E-7EE1020C3912}" sibTransId="{61A93966-C3AB-48D0-93E5-5EA6A5DFA6B8}"/>
    <dgm:cxn modelId="{95070D1A-B7AA-4808-A76D-2ED1A75C22FC}" type="presOf" srcId="{EB9D71DB-FFB8-44F4-BC43-EDAA290288A7}" destId="{6135929E-B1CE-447B-9427-956EFE82C410}" srcOrd="0" destOrd="0" presId="urn:microsoft.com/office/officeart/2005/8/layout/process5"/>
    <dgm:cxn modelId="{67C30429-27EE-44FA-A9D3-8218A6814612}" type="presOf" srcId="{B9D7B765-C259-4CC6-A00C-539975A4FE65}" destId="{26A2328B-49FD-427D-A167-A7E0D5CE2B34}" srcOrd="0" destOrd="0" presId="urn:microsoft.com/office/officeart/2005/8/layout/process5"/>
    <dgm:cxn modelId="{6762DE3B-4E79-4F05-B791-CE44839F7E81}" type="presOf" srcId="{61A93966-C3AB-48D0-93E5-5EA6A5DFA6B8}" destId="{95EA402A-1DE1-4ACF-AD36-2146CDBEF788}" srcOrd="1" destOrd="0" presId="urn:microsoft.com/office/officeart/2005/8/layout/process5"/>
    <dgm:cxn modelId="{18FC7265-5DC5-4993-839C-A16415D4C535}" srcId="{B9D7B765-C259-4CC6-A00C-539975A4FE65}" destId="{2B4A9E20-2C2F-4A19-9302-47967A1A2ED6}" srcOrd="4" destOrd="0" parTransId="{595DC6A5-8E78-4134-9F1B-C8AD8823E6A1}" sibTransId="{D4AEB7D1-65AD-43FC-A630-C38395A8CFEE}"/>
    <dgm:cxn modelId="{9B7FA87A-0731-4BCB-B770-C52BC03E9E6F}" type="presOf" srcId="{2B4A9E20-2C2F-4A19-9302-47967A1A2ED6}" destId="{320B24F2-941F-4E93-B542-999F6253FFB9}" srcOrd="0" destOrd="0" presId="urn:microsoft.com/office/officeart/2005/8/layout/process5"/>
    <dgm:cxn modelId="{1458C983-DD7F-490D-8674-12AECBB03CF5}" type="presOf" srcId="{7BDF2460-A497-4765-BC66-055E48C68823}" destId="{1C41A7CC-B3DE-4909-AF9A-36CE91765E8B}" srcOrd="0" destOrd="0" presId="urn:microsoft.com/office/officeart/2005/8/layout/process5"/>
    <dgm:cxn modelId="{1C9FF88A-197D-4D2F-BBD2-74FD29AF3407}" srcId="{B9D7B765-C259-4CC6-A00C-539975A4FE65}" destId="{EC42BD49-51B5-4A07-88E4-52DE37367237}" srcOrd="0" destOrd="0" parTransId="{FC250E83-7F94-4616-8813-81A3B8C4BB9D}" sibTransId="{7BDF2460-A497-4765-BC66-055E48C68823}"/>
    <dgm:cxn modelId="{AE43C797-4154-4C8F-AA1E-E6CD6B73939B}" type="presOf" srcId="{EB9D71DB-FFB8-44F4-BC43-EDAA290288A7}" destId="{21F9A8D5-CD99-4DAD-81C3-865C375EFEA8}" srcOrd="1" destOrd="0" presId="urn:microsoft.com/office/officeart/2005/8/layout/process5"/>
    <dgm:cxn modelId="{FD8C9D9B-4E78-459A-B54F-8EA0CD83217C}" type="presOf" srcId="{C898CBAC-A84B-4585-8166-904297A74836}" destId="{DD500C13-A2A4-43A7-8536-E7DE749FCC5B}" srcOrd="0" destOrd="0" presId="urn:microsoft.com/office/officeart/2005/8/layout/process5"/>
    <dgm:cxn modelId="{1C8AE7A4-2613-4B69-9999-89BB2D744140}" type="presOf" srcId="{EC42BD49-51B5-4A07-88E4-52DE37367237}" destId="{0C535383-052C-432D-BF30-CCCA548460D2}" srcOrd="0" destOrd="0" presId="urn:microsoft.com/office/officeart/2005/8/layout/process5"/>
    <dgm:cxn modelId="{F21BFBC1-1ED4-46EF-86AD-F53D7935D96E}" type="presOf" srcId="{7BDF2460-A497-4765-BC66-055E48C68823}" destId="{9C4E63BB-B13B-4485-BCC4-7E2C8BD828D1}" srcOrd="1" destOrd="0" presId="urn:microsoft.com/office/officeart/2005/8/layout/process5"/>
    <dgm:cxn modelId="{4294E7C6-86AB-4432-AE2F-2A28C18FF241}" type="presOf" srcId="{067604FF-9C9E-460D-85AF-40121C0A778B}" destId="{5E31FB48-4393-4E88-9FAE-7AC45BCB2629}" srcOrd="0" destOrd="0" presId="urn:microsoft.com/office/officeart/2005/8/layout/process5"/>
    <dgm:cxn modelId="{2635F4C9-2482-4079-BE8B-12AB0D3CB964}" type="presOf" srcId="{8223BD9F-BAEE-4A59-834F-4ED6FF3DE434}" destId="{1A1F3B8A-A856-403C-9EF1-84DDB5CD8A1A}" srcOrd="0" destOrd="0" presId="urn:microsoft.com/office/officeart/2005/8/layout/process5"/>
    <dgm:cxn modelId="{AFBDA5D3-A37A-4665-A1AA-32AC1C25AED5}" srcId="{B9D7B765-C259-4CC6-A00C-539975A4FE65}" destId="{8223BD9F-BAEE-4A59-834F-4ED6FF3DE434}" srcOrd="2" destOrd="0" parTransId="{35E9657A-FD0B-4A85-9F41-948A1DEC68D0}" sibTransId="{EFCB1E2F-D4A2-4519-B4EA-7D8554279261}"/>
    <dgm:cxn modelId="{BB5CDEDA-5355-4FE2-99A2-4916DF2A20E0}" type="presOf" srcId="{EFCB1E2F-D4A2-4519-B4EA-7D8554279261}" destId="{EC57CEA2-104C-4506-AA88-F14306569AC7}" srcOrd="0" destOrd="0" presId="urn:microsoft.com/office/officeart/2005/8/layout/process5"/>
    <dgm:cxn modelId="{302D03DE-6026-472F-A7E2-1195C342AA16}" type="presOf" srcId="{61A93966-C3AB-48D0-93E5-5EA6A5DFA6B8}" destId="{F6AEE7B9-6DDA-470D-B100-FF2812286373}" srcOrd="0" destOrd="0" presId="urn:microsoft.com/office/officeart/2005/8/layout/process5"/>
    <dgm:cxn modelId="{0EDFBCED-DF68-4A85-B1AA-4F927B178FF9}" srcId="{B9D7B765-C259-4CC6-A00C-539975A4FE65}" destId="{067604FF-9C9E-460D-85AF-40121C0A778B}" srcOrd="1" destOrd="0" parTransId="{3B899480-4CCE-4871-A5E3-B5B0FB2D42CE}" sibTransId="{EB9D71DB-FFB8-44F4-BC43-EDAA290288A7}"/>
    <dgm:cxn modelId="{CE1447E2-6E28-45CE-A177-B8809AA0B473}" type="presParOf" srcId="{26A2328B-49FD-427D-A167-A7E0D5CE2B34}" destId="{0C535383-052C-432D-BF30-CCCA548460D2}" srcOrd="0" destOrd="0" presId="urn:microsoft.com/office/officeart/2005/8/layout/process5"/>
    <dgm:cxn modelId="{10096F30-25F7-4A30-9837-AD230CFA5BE2}" type="presParOf" srcId="{26A2328B-49FD-427D-A167-A7E0D5CE2B34}" destId="{1C41A7CC-B3DE-4909-AF9A-36CE91765E8B}" srcOrd="1" destOrd="0" presId="urn:microsoft.com/office/officeart/2005/8/layout/process5"/>
    <dgm:cxn modelId="{B28D0FB9-4620-4A52-A2D8-3933544D854F}" type="presParOf" srcId="{1C41A7CC-B3DE-4909-AF9A-36CE91765E8B}" destId="{9C4E63BB-B13B-4485-BCC4-7E2C8BD828D1}" srcOrd="0" destOrd="0" presId="urn:microsoft.com/office/officeart/2005/8/layout/process5"/>
    <dgm:cxn modelId="{BBDCF1CB-800F-4BD1-9630-7B1C692AFE35}" type="presParOf" srcId="{26A2328B-49FD-427D-A167-A7E0D5CE2B34}" destId="{5E31FB48-4393-4E88-9FAE-7AC45BCB2629}" srcOrd="2" destOrd="0" presId="urn:microsoft.com/office/officeart/2005/8/layout/process5"/>
    <dgm:cxn modelId="{9555768B-4FB6-4230-A92B-CDADEF396E08}" type="presParOf" srcId="{26A2328B-49FD-427D-A167-A7E0D5CE2B34}" destId="{6135929E-B1CE-447B-9427-956EFE82C410}" srcOrd="3" destOrd="0" presId="urn:microsoft.com/office/officeart/2005/8/layout/process5"/>
    <dgm:cxn modelId="{CC434271-51A0-4A96-8F38-9AC2FC601ADB}" type="presParOf" srcId="{6135929E-B1CE-447B-9427-956EFE82C410}" destId="{21F9A8D5-CD99-4DAD-81C3-865C375EFEA8}" srcOrd="0" destOrd="0" presId="urn:microsoft.com/office/officeart/2005/8/layout/process5"/>
    <dgm:cxn modelId="{A8B60D41-781D-425D-B08B-C4ED9CF83276}" type="presParOf" srcId="{26A2328B-49FD-427D-A167-A7E0D5CE2B34}" destId="{1A1F3B8A-A856-403C-9EF1-84DDB5CD8A1A}" srcOrd="4" destOrd="0" presId="urn:microsoft.com/office/officeart/2005/8/layout/process5"/>
    <dgm:cxn modelId="{6049BF56-2C53-4105-8D8C-33D94EA5678B}" type="presParOf" srcId="{26A2328B-49FD-427D-A167-A7E0D5CE2B34}" destId="{EC57CEA2-104C-4506-AA88-F14306569AC7}" srcOrd="5" destOrd="0" presId="urn:microsoft.com/office/officeart/2005/8/layout/process5"/>
    <dgm:cxn modelId="{2060CE3D-2D6A-4BA3-95DC-5A2F9D1F5F75}" type="presParOf" srcId="{EC57CEA2-104C-4506-AA88-F14306569AC7}" destId="{C843B417-0009-4FA4-98DF-7F8C23EB6FD2}" srcOrd="0" destOrd="0" presId="urn:microsoft.com/office/officeart/2005/8/layout/process5"/>
    <dgm:cxn modelId="{126DF146-F450-4F5A-8D57-E7FF2BA8A340}" type="presParOf" srcId="{26A2328B-49FD-427D-A167-A7E0D5CE2B34}" destId="{DD500C13-A2A4-43A7-8536-E7DE749FCC5B}" srcOrd="6" destOrd="0" presId="urn:microsoft.com/office/officeart/2005/8/layout/process5"/>
    <dgm:cxn modelId="{8D8F0E96-8D42-4C70-8BF4-C8DF77A05F1B}" type="presParOf" srcId="{26A2328B-49FD-427D-A167-A7E0D5CE2B34}" destId="{F6AEE7B9-6DDA-470D-B100-FF2812286373}" srcOrd="7" destOrd="0" presId="urn:microsoft.com/office/officeart/2005/8/layout/process5"/>
    <dgm:cxn modelId="{B7195244-72E1-4A8C-8523-68EC0C1A6904}" type="presParOf" srcId="{F6AEE7B9-6DDA-470D-B100-FF2812286373}" destId="{95EA402A-1DE1-4ACF-AD36-2146CDBEF788}" srcOrd="0" destOrd="0" presId="urn:microsoft.com/office/officeart/2005/8/layout/process5"/>
    <dgm:cxn modelId="{40D92B9A-2A8D-4239-9A59-F701F810099A}" type="presParOf" srcId="{26A2328B-49FD-427D-A167-A7E0D5CE2B34}" destId="{320B24F2-941F-4E93-B542-999F6253FFB9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D2CFAC9-AEAC-44D3-8668-826EE80F75E6}" type="doc">
      <dgm:prSet loTypeId="urn:microsoft.com/office/officeart/2016/7/layout/HorizontalAction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8BF2088-E24E-4956-B4ED-8FB40D9A66AD}">
      <dgm:prSet custT="1"/>
      <dgm:spPr/>
      <dgm:t>
        <a:bodyPr/>
        <a:lstStyle/>
        <a:p>
          <a:r>
            <a:rPr lang="en-US" sz="2100" b="0" i="0" dirty="0">
              <a:latin typeface="Arial"/>
              <a:cs typeface="Arial"/>
            </a:rPr>
            <a:t>Expand</a:t>
          </a:r>
        </a:p>
      </dgm:t>
    </dgm:pt>
    <dgm:pt modelId="{CEA73BCA-7496-47F3-A762-66AE20C696E1}" type="parTrans" cxnId="{78494534-91C6-4194-BD35-CDAA934B0D34}">
      <dgm:prSet/>
      <dgm:spPr/>
      <dgm:t>
        <a:bodyPr/>
        <a:lstStyle/>
        <a:p>
          <a:endParaRPr lang="en-US"/>
        </a:p>
      </dgm:t>
    </dgm:pt>
    <dgm:pt modelId="{E6E801CD-17C8-4E41-90CD-D52073AE94E8}" type="sibTrans" cxnId="{78494534-91C6-4194-BD35-CDAA934B0D34}">
      <dgm:prSet/>
      <dgm:spPr/>
      <dgm:t>
        <a:bodyPr/>
        <a:lstStyle/>
        <a:p>
          <a:endParaRPr lang="en-US"/>
        </a:p>
      </dgm:t>
    </dgm:pt>
    <dgm:pt modelId="{11D813A4-A172-4857-A59A-CE08F5759A26}">
      <dgm:prSet custT="1"/>
      <dgm:spPr/>
      <dgm:t>
        <a:bodyPr/>
        <a:lstStyle/>
        <a:p>
          <a:r>
            <a:rPr lang="en-US" sz="1600" b="0" i="0" dirty="0">
              <a:latin typeface="Arial"/>
              <a:cs typeface="Arial"/>
            </a:rPr>
            <a:t>Expand digital and community access: Address digital exclusion whilst ensuring equitable access to health technologies (Morton, </a:t>
          </a:r>
          <a:r>
            <a:rPr lang="en-US" sz="1600" b="0" i="0" dirty="0" err="1">
              <a:latin typeface="Arial"/>
              <a:cs typeface="Arial"/>
            </a:rPr>
            <a:t>Pancheon</a:t>
          </a:r>
          <a:r>
            <a:rPr lang="en-US" sz="1600" b="0" i="0" dirty="0">
              <a:latin typeface="Arial"/>
              <a:cs typeface="Arial"/>
            </a:rPr>
            <a:t> &amp; Squires, 2017).</a:t>
          </a:r>
        </a:p>
      </dgm:t>
    </dgm:pt>
    <dgm:pt modelId="{FEA2944D-E7DE-404D-B80C-63F38894772A}" type="parTrans" cxnId="{DA379598-2D9B-4349-8DA3-6ECB5C8D8510}">
      <dgm:prSet/>
      <dgm:spPr/>
      <dgm:t>
        <a:bodyPr/>
        <a:lstStyle/>
        <a:p>
          <a:endParaRPr lang="en-US"/>
        </a:p>
      </dgm:t>
    </dgm:pt>
    <dgm:pt modelId="{E01CCF40-E2C4-4579-AC7D-7030B0545DE1}" type="sibTrans" cxnId="{DA379598-2D9B-4349-8DA3-6ECB5C8D8510}">
      <dgm:prSet/>
      <dgm:spPr/>
      <dgm:t>
        <a:bodyPr/>
        <a:lstStyle/>
        <a:p>
          <a:endParaRPr lang="en-US"/>
        </a:p>
      </dgm:t>
    </dgm:pt>
    <dgm:pt modelId="{6EDC3E19-E883-47C4-A7BB-F990697AA1E5}">
      <dgm:prSet/>
      <dgm:spPr/>
      <dgm:t>
        <a:bodyPr/>
        <a:lstStyle/>
        <a:p>
          <a:r>
            <a:rPr lang="en-US" sz="2100" b="0" i="0" dirty="0">
              <a:latin typeface="Arial"/>
              <a:cs typeface="Arial"/>
            </a:rPr>
            <a:t>Enhance</a:t>
          </a:r>
        </a:p>
      </dgm:t>
    </dgm:pt>
    <dgm:pt modelId="{2B96304D-BA30-48C9-BAC1-7688654053E9}" type="parTrans" cxnId="{2E86BC6E-239E-47E5-A709-D9847BFF600C}">
      <dgm:prSet/>
      <dgm:spPr/>
      <dgm:t>
        <a:bodyPr/>
        <a:lstStyle/>
        <a:p>
          <a:endParaRPr lang="en-US"/>
        </a:p>
      </dgm:t>
    </dgm:pt>
    <dgm:pt modelId="{0B084B8C-E973-4AC4-992B-342B15045209}" type="sibTrans" cxnId="{2E86BC6E-239E-47E5-A709-D9847BFF600C}">
      <dgm:prSet/>
      <dgm:spPr/>
      <dgm:t>
        <a:bodyPr/>
        <a:lstStyle/>
        <a:p>
          <a:endParaRPr lang="en-US"/>
        </a:p>
      </dgm:t>
    </dgm:pt>
    <dgm:pt modelId="{188B8CDF-84A4-4A16-BB3F-683FFEF47537}">
      <dgm:prSet custT="1"/>
      <dgm:spPr/>
      <dgm:t>
        <a:bodyPr/>
        <a:lstStyle/>
        <a:p>
          <a:r>
            <a:rPr lang="en-US" sz="1600" b="0" i="0" dirty="0">
              <a:latin typeface="Arial"/>
              <a:cs typeface="Arial"/>
            </a:rPr>
            <a:t>Enhance telehealth and community initiatives: Broaden services such as Making Every Contact Count (MECC) while ensuring support for disadvantaged groups (Chapman &amp; Middleton, 2019).</a:t>
          </a:r>
        </a:p>
      </dgm:t>
    </dgm:pt>
    <dgm:pt modelId="{CDB6805D-4424-4BCE-B82A-B1F0A545F9D9}" type="parTrans" cxnId="{AC601CCB-FA05-4AA0-8301-37A65C46EB07}">
      <dgm:prSet/>
      <dgm:spPr/>
      <dgm:t>
        <a:bodyPr/>
        <a:lstStyle/>
        <a:p>
          <a:endParaRPr lang="en-US"/>
        </a:p>
      </dgm:t>
    </dgm:pt>
    <dgm:pt modelId="{7AF3D010-DF86-464D-A6D1-0DBDA7EF3E2D}" type="sibTrans" cxnId="{AC601CCB-FA05-4AA0-8301-37A65C46EB07}">
      <dgm:prSet/>
      <dgm:spPr/>
      <dgm:t>
        <a:bodyPr/>
        <a:lstStyle/>
        <a:p>
          <a:endParaRPr lang="en-US"/>
        </a:p>
      </dgm:t>
    </dgm:pt>
    <dgm:pt modelId="{6C8BBD03-B4C5-4EDA-A412-62ADC6B66A9A}">
      <dgm:prSet/>
      <dgm:spPr/>
      <dgm:t>
        <a:bodyPr/>
        <a:lstStyle/>
        <a:p>
          <a:r>
            <a:rPr lang="en-US" sz="2100" b="0" i="0" dirty="0">
              <a:latin typeface="Arial"/>
              <a:cs typeface="Arial"/>
            </a:rPr>
            <a:t>Strengthen</a:t>
          </a:r>
        </a:p>
      </dgm:t>
    </dgm:pt>
    <dgm:pt modelId="{E2CCFA97-1CDB-4C2A-9AE8-393C8101322C}" type="parTrans" cxnId="{DA6EA0B8-4AD7-4AB4-A954-C224DB3DDF38}">
      <dgm:prSet/>
      <dgm:spPr/>
      <dgm:t>
        <a:bodyPr/>
        <a:lstStyle/>
        <a:p>
          <a:endParaRPr lang="en-US"/>
        </a:p>
      </dgm:t>
    </dgm:pt>
    <dgm:pt modelId="{17BEE473-4070-4A4D-9051-DBCD6C1FA701}" type="sibTrans" cxnId="{DA6EA0B8-4AD7-4AB4-A954-C224DB3DDF38}">
      <dgm:prSet/>
      <dgm:spPr/>
      <dgm:t>
        <a:bodyPr/>
        <a:lstStyle/>
        <a:p>
          <a:endParaRPr lang="en-US"/>
        </a:p>
      </dgm:t>
    </dgm:pt>
    <dgm:pt modelId="{323F060B-F48E-4E73-A691-F2EFF610FF17}">
      <dgm:prSet custT="1"/>
      <dgm:spPr/>
      <dgm:t>
        <a:bodyPr/>
        <a:lstStyle/>
        <a:p>
          <a:r>
            <a:rPr lang="en-US" sz="1600" b="0" i="0" dirty="0">
              <a:latin typeface="Arial"/>
              <a:cs typeface="Arial"/>
            </a:rPr>
            <a:t>Post-Brexit resilience: Strengthen workforce planning and supply chain security to safeguard equitable service delivery (Miller, Glasby &amp; Dickinson, 2021).</a:t>
          </a:r>
        </a:p>
      </dgm:t>
    </dgm:pt>
    <dgm:pt modelId="{10B36FE8-B2DF-4A2C-9535-585C633AF7BD}" type="parTrans" cxnId="{4261CD7E-E8DE-4737-9390-0D6BF0A37991}">
      <dgm:prSet/>
      <dgm:spPr/>
      <dgm:t>
        <a:bodyPr/>
        <a:lstStyle/>
        <a:p>
          <a:endParaRPr lang="en-US"/>
        </a:p>
      </dgm:t>
    </dgm:pt>
    <dgm:pt modelId="{C16CCBB6-8C7B-4521-8DD7-9C1ACFFC18F3}" type="sibTrans" cxnId="{4261CD7E-E8DE-4737-9390-0D6BF0A37991}">
      <dgm:prSet/>
      <dgm:spPr/>
      <dgm:t>
        <a:bodyPr/>
        <a:lstStyle/>
        <a:p>
          <a:endParaRPr lang="en-US"/>
        </a:p>
      </dgm:t>
    </dgm:pt>
    <dgm:pt modelId="{00D281A3-41C8-4943-A238-203856C94CBD}" type="pres">
      <dgm:prSet presAssocID="{DD2CFAC9-AEAC-44D3-8668-826EE80F75E6}" presName="Name0" presStyleCnt="0">
        <dgm:presLayoutVars>
          <dgm:dir/>
          <dgm:animLvl val="lvl"/>
          <dgm:resizeHandles val="exact"/>
        </dgm:presLayoutVars>
      </dgm:prSet>
      <dgm:spPr/>
    </dgm:pt>
    <dgm:pt modelId="{8A81AF0A-3B31-407F-B372-917099F0CEB1}" type="pres">
      <dgm:prSet presAssocID="{48BF2088-E24E-4956-B4ED-8FB40D9A66AD}" presName="composite" presStyleCnt="0"/>
      <dgm:spPr/>
    </dgm:pt>
    <dgm:pt modelId="{72A9249E-ADC2-4410-B1D1-912FCDEA7BA6}" type="pres">
      <dgm:prSet presAssocID="{48BF2088-E24E-4956-B4ED-8FB40D9A66AD}" presName="parTx" presStyleLbl="alignNode1" presStyleIdx="0" presStyleCnt="3">
        <dgm:presLayoutVars>
          <dgm:chMax val="0"/>
          <dgm:chPref val="0"/>
        </dgm:presLayoutVars>
      </dgm:prSet>
      <dgm:spPr/>
    </dgm:pt>
    <dgm:pt modelId="{833FDAD6-CB3C-4A6D-B150-392536EEDFD0}" type="pres">
      <dgm:prSet presAssocID="{48BF2088-E24E-4956-B4ED-8FB40D9A66AD}" presName="desTx" presStyleLbl="alignAccFollowNode1" presStyleIdx="0" presStyleCnt="3">
        <dgm:presLayoutVars/>
      </dgm:prSet>
      <dgm:spPr/>
    </dgm:pt>
    <dgm:pt modelId="{54263FA4-D75B-4FF9-A714-3CCB8B39114F}" type="pres">
      <dgm:prSet presAssocID="{E6E801CD-17C8-4E41-90CD-D52073AE94E8}" presName="space" presStyleCnt="0"/>
      <dgm:spPr/>
    </dgm:pt>
    <dgm:pt modelId="{F2F33475-C63C-4A83-8EC0-5EE2C50C3FC3}" type="pres">
      <dgm:prSet presAssocID="{6EDC3E19-E883-47C4-A7BB-F990697AA1E5}" presName="composite" presStyleCnt="0"/>
      <dgm:spPr/>
    </dgm:pt>
    <dgm:pt modelId="{530A0DCB-DF3D-4687-8A47-E1AFDAFDD7AE}" type="pres">
      <dgm:prSet presAssocID="{6EDC3E19-E883-47C4-A7BB-F990697AA1E5}" presName="parTx" presStyleLbl="alignNode1" presStyleIdx="1" presStyleCnt="3">
        <dgm:presLayoutVars>
          <dgm:chMax val="0"/>
          <dgm:chPref val="0"/>
        </dgm:presLayoutVars>
      </dgm:prSet>
      <dgm:spPr/>
    </dgm:pt>
    <dgm:pt modelId="{2A45F1D8-02CA-4390-BE9C-579E4180CEC8}" type="pres">
      <dgm:prSet presAssocID="{6EDC3E19-E883-47C4-A7BB-F990697AA1E5}" presName="desTx" presStyleLbl="alignAccFollowNode1" presStyleIdx="1" presStyleCnt="3">
        <dgm:presLayoutVars/>
      </dgm:prSet>
      <dgm:spPr/>
    </dgm:pt>
    <dgm:pt modelId="{531EE58B-8772-48D5-A22C-E309CA3BDAEA}" type="pres">
      <dgm:prSet presAssocID="{0B084B8C-E973-4AC4-992B-342B15045209}" presName="space" presStyleCnt="0"/>
      <dgm:spPr/>
    </dgm:pt>
    <dgm:pt modelId="{426F278A-B125-4807-9277-FFDA66198922}" type="pres">
      <dgm:prSet presAssocID="{6C8BBD03-B4C5-4EDA-A412-62ADC6B66A9A}" presName="composite" presStyleCnt="0"/>
      <dgm:spPr/>
    </dgm:pt>
    <dgm:pt modelId="{3671E5B0-58A6-4933-955F-ED5C3137D5A4}" type="pres">
      <dgm:prSet presAssocID="{6C8BBD03-B4C5-4EDA-A412-62ADC6B66A9A}" presName="parTx" presStyleLbl="alignNode1" presStyleIdx="2" presStyleCnt="3">
        <dgm:presLayoutVars>
          <dgm:chMax val="0"/>
          <dgm:chPref val="0"/>
        </dgm:presLayoutVars>
      </dgm:prSet>
      <dgm:spPr/>
    </dgm:pt>
    <dgm:pt modelId="{D6CD58FB-6864-4153-9F27-EB29558D599C}" type="pres">
      <dgm:prSet presAssocID="{6C8BBD03-B4C5-4EDA-A412-62ADC6B66A9A}" presName="desTx" presStyleLbl="alignAccFollowNode1" presStyleIdx="2" presStyleCnt="3">
        <dgm:presLayoutVars/>
      </dgm:prSet>
      <dgm:spPr/>
    </dgm:pt>
  </dgm:ptLst>
  <dgm:cxnLst>
    <dgm:cxn modelId="{815E4C07-0D83-407A-AE97-963EFE97C161}" type="presOf" srcId="{11D813A4-A172-4857-A59A-CE08F5759A26}" destId="{833FDAD6-CB3C-4A6D-B150-392536EEDFD0}" srcOrd="0" destOrd="0" presId="urn:microsoft.com/office/officeart/2016/7/layout/HorizontalActionList"/>
    <dgm:cxn modelId="{3209CF33-64AD-46AB-AC7C-096637324C6B}" type="presOf" srcId="{DD2CFAC9-AEAC-44D3-8668-826EE80F75E6}" destId="{00D281A3-41C8-4943-A238-203856C94CBD}" srcOrd="0" destOrd="0" presId="urn:microsoft.com/office/officeart/2016/7/layout/HorizontalActionList"/>
    <dgm:cxn modelId="{78494534-91C6-4194-BD35-CDAA934B0D34}" srcId="{DD2CFAC9-AEAC-44D3-8668-826EE80F75E6}" destId="{48BF2088-E24E-4956-B4ED-8FB40D9A66AD}" srcOrd="0" destOrd="0" parTransId="{CEA73BCA-7496-47F3-A762-66AE20C696E1}" sibTransId="{E6E801CD-17C8-4E41-90CD-D52073AE94E8}"/>
    <dgm:cxn modelId="{2E86BC6E-239E-47E5-A709-D9847BFF600C}" srcId="{DD2CFAC9-AEAC-44D3-8668-826EE80F75E6}" destId="{6EDC3E19-E883-47C4-A7BB-F990697AA1E5}" srcOrd="1" destOrd="0" parTransId="{2B96304D-BA30-48C9-BAC1-7688654053E9}" sibTransId="{0B084B8C-E973-4AC4-992B-342B15045209}"/>
    <dgm:cxn modelId="{A82AAF59-BB54-47A0-9651-1957FE20605C}" type="presOf" srcId="{188B8CDF-84A4-4A16-BB3F-683FFEF47537}" destId="{2A45F1D8-02CA-4390-BE9C-579E4180CEC8}" srcOrd="0" destOrd="0" presId="urn:microsoft.com/office/officeart/2016/7/layout/HorizontalActionList"/>
    <dgm:cxn modelId="{4AA6765A-E5D5-4ACC-B1B3-61463883FCDF}" type="presOf" srcId="{6C8BBD03-B4C5-4EDA-A412-62ADC6B66A9A}" destId="{3671E5B0-58A6-4933-955F-ED5C3137D5A4}" srcOrd="0" destOrd="0" presId="urn:microsoft.com/office/officeart/2016/7/layout/HorizontalActionList"/>
    <dgm:cxn modelId="{4261CD7E-E8DE-4737-9390-0D6BF0A37991}" srcId="{6C8BBD03-B4C5-4EDA-A412-62ADC6B66A9A}" destId="{323F060B-F48E-4E73-A691-F2EFF610FF17}" srcOrd="0" destOrd="0" parTransId="{10B36FE8-B2DF-4A2C-9535-585C633AF7BD}" sibTransId="{C16CCBB6-8C7B-4521-8DD7-9C1ACFFC18F3}"/>
    <dgm:cxn modelId="{BAB2CB92-906C-45AE-8D41-881EC6766E7A}" type="presOf" srcId="{323F060B-F48E-4E73-A691-F2EFF610FF17}" destId="{D6CD58FB-6864-4153-9F27-EB29558D599C}" srcOrd="0" destOrd="0" presId="urn:microsoft.com/office/officeart/2016/7/layout/HorizontalActionList"/>
    <dgm:cxn modelId="{DA379598-2D9B-4349-8DA3-6ECB5C8D8510}" srcId="{48BF2088-E24E-4956-B4ED-8FB40D9A66AD}" destId="{11D813A4-A172-4857-A59A-CE08F5759A26}" srcOrd="0" destOrd="0" parTransId="{FEA2944D-E7DE-404D-B80C-63F38894772A}" sibTransId="{E01CCF40-E2C4-4579-AC7D-7030B0545DE1}"/>
    <dgm:cxn modelId="{841521A2-97D6-4893-AECC-2E4AAAF81BB3}" type="presOf" srcId="{48BF2088-E24E-4956-B4ED-8FB40D9A66AD}" destId="{72A9249E-ADC2-4410-B1D1-912FCDEA7BA6}" srcOrd="0" destOrd="0" presId="urn:microsoft.com/office/officeart/2016/7/layout/HorizontalActionList"/>
    <dgm:cxn modelId="{DA6EA0B8-4AD7-4AB4-A954-C224DB3DDF38}" srcId="{DD2CFAC9-AEAC-44D3-8668-826EE80F75E6}" destId="{6C8BBD03-B4C5-4EDA-A412-62ADC6B66A9A}" srcOrd="2" destOrd="0" parTransId="{E2CCFA97-1CDB-4C2A-9AE8-393C8101322C}" sibTransId="{17BEE473-4070-4A4D-9051-DBCD6C1FA701}"/>
    <dgm:cxn modelId="{AC601CCB-FA05-4AA0-8301-37A65C46EB07}" srcId="{6EDC3E19-E883-47C4-A7BB-F990697AA1E5}" destId="{188B8CDF-84A4-4A16-BB3F-683FFEF47537}" srcOrd="0" destOrd="0" parTransId="{CDB6805D-4424-4BCE-B82A-B1F0A545F9D9}" sibTransId="{7AF3D010-DF86-464D-A6D1-0DBDA7EF3E2D}"/>
    <dgm:cxn modelId="{F79D93DD-A01C-4EB8-B472-2267C6A014CF}" type="presOf" srcId="{6EDC3E19-E883-47C4-A7BB-F990697AA1E5}" destId="{530A0DCB-DF3D-4687-8A47-E1AFDAFDD7AE}" srcOrd="0" destOrd="0" presId="urn:microsoft.com/office/officeart/2016/7/layout/HorizontalActionList"/>
    <dgm:cxn modelId="{DAABDBBA-58E5-466A-8F8F-17C068F276D9}" type="presParOf" srcId="{00D281A3-41C8-4943-A238-203856C94CBD}" destId="{8A81AF0A-3B31-407F-B372-917099F0CEB1}" srcOrd="0" destOrd="0" presId="urn:microsoft.com/office/officeart/2016/7/layout/HorizontalActionList"/>
    <dgm:cxn modelId="{B8AE2F2F-74E1-45D5-8D50-EF58EAF698F5}" type="presParOf" srcId="{8A81AF0A-3B31-407F-B372-917099F0CEB1}" destId="{72A9249E-ADC2-4410-B1D1-912FCDEA7BA6}" srcOrd="0" destOrd="0" presId="urn:microsoft.com/office/officeart/2016/7/layout/HorizontalActionList"/>
    <dgm:cxn modelId="{09496287-D05C-4FAE-8323-D9019C55D4E9}" type="presParOf" srcId="{8A81AF0A-3B31-407F-B372-917099F0CEB1}" destId="{833FDAD6-CB3C-4A6D-B150-392536EEDFD0}" srcOrd="1" destOrd="0" presId="urn:microsoft.com/office/officeart/2016/7/layout/HorizontalActionList"/>
    <dgm:cxn modelId="{7AD02B8F-4825-4BB7-BCCB-A642E6904224}" type="presParOf" srcId="{00D281A3-41C8-4943-A238-203856C94CBD}" destId="{54263FA4-D75B-4FF9-A714-3CCB8B39114F}" srcOrd="1" destOrd="0" presId="urn:microsoft.com/office/officeart/2016/7/layout/HorizontalActionList"/>
    <dgm:cxn modelId="{E60B0E61-0ACE-4D83-B962-E99917F519EE}" type="presParOf" srcId="{00D281A3-41C8-4943-A238-203856C94CBD}" destId="{F2F33475-C63C-4A83-8EC0-5EE2C50C3FC3}" srcOrd="2" destOrd="0" presId="urn:microsoft.com/office/officeart/2016/7/layout/HorizontalActionList"/>
    <dgm:cxn modelId="{CAB4EBEF-401F-4DE7-B6C7-FD74E4063B4E}" type="presParOf" srcId="{F2F33475-C63C-4A83-8EC0-5EE2C50C3FC3}" destId="{530A0DCB-DF3D-4687-8A47-E1AFDAFDD7AE}" srcOrd="0" destOrd="0" presId="urn:microsoft.com/office/officeart/2016/7/layout/HorizontalActionList"/>
    <dgm:cxn modelId="{11501D86-C6F2-4B08-8FD4-705EA5287D51}" type="presParOf" srcId="{F2F33475-C63C-4A83-8EC0-5EE2C50C3FC3}" destId="{2A45F1D8-02CA-4390-BE9C-579E4180CEC8}" srcOrd="1" destOrd="0" presId="urn:microsoft.com/office/officeart/2016/7/layout/HorizontalActionList"/>
    <dgm:cxn modelId="{F91059E1-CB46-4493-9BC8-C6544D3F06DD}" type="presParOf" srcId="{00D281A3-41C8-4943-A238-203856C94CBD}" destId="{531EE58B-8772-48D5-A22C-E309CA3BDAEA}" srcOrd="3" destOrd="0" presId="urn:microsoft.com/office/officeart/2016/7/layout/HorizontalActionList"/>
    <dgm:cxn modelId="{EFB8FE1D-391B-47E9-AC75-1DB5ACDBC758}" type="presParOf" srcId="{00D281A3-41C8-4943-A238-203856C94CBD}" destId="{426F278A-B125-4807-9277-FFDA66198922}" srcOrd="4" destOrd="0" presId="urn:microsoft.com/office/officeart/2016/7/layout/HorizontalActionList"/>
    <dgm:cxn modelId="{2DC1528B-64FC-4984-8E14-34E421DE4979}" type="presParOf" srcId="{426F278A-B125-4807-9277-FFDA66198922}" destId="{3671E5B0-58A6-4933-955F-ED5C3137D5A4}" srcOrd="0" destOrd="0" presId="urn:microsoft.com/office/officeart/2016/7/layout/HorizontalActionList"/>
    <dgm:cxn modelId="{7E38DAFD-58B7-42EE-B539-4D6A70269299}" type="presParOf" srcId="{426F278A-B125-4807-9277-FFDA66198922}" destId="{D6CD58FB-6864-4153-9F27-EB29558D599C}" srcOrd="1" destOrd="0" presId="urn:microsoft.com/office/officeart/2016/7/layout/Horizontal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D8AEB75-D963-4AD6-BC5B-0A7C161150A3}" type="doc">
      <dgm:prSet loTypeId="urn:microsoft.com/office/officeart/2005/8/layout/vProcess5" loCatId="process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D6815E0-82E0-49B6-82C3-931D24E9F998}">
      <dgm:prSet custT="1"/>
      <dgm:spPr/>
      <dgm:t>
        <a:bodyPr/>
        <a:lstStyle/>
        <a:p>
          <a:r>
            <a:rPr lang="en-US" sz="1600" b="1" i="0">
              <a:solidFill>
                <a:schemeClr val="bg1"/>
              </a:solidFill>
              <a:latin typeface="Arial"/>
              <a:cs typeface="Arial"/>
            </a:rPr>
            <a:t>Interconnected Concepts:</a:t>
          </a:r>
          <a:r>
            <a:rPr lang="en-US" sz="1600" b="0" i="0">
              <a:solidFill>
                <a:schemeClr val="bg1"/>
              </a:solidFill>
              <a:latin typeface="Arial"/>
              <a:cs typeface="Arial"/>
            </a:rPr>
            <a:t> Health, wellbeing, and sustainable development are central to modern healthcare delivery (United Nations, 2015).</a:t>
          </a:r>
        </a:p>
      </dgm:t>
    </dgm:pt>
    <dgm:pt modelId="{1604EF4E-4CB0-4681-9D45-7774409B0351}" type="parTrans" cxnId="{11AAB87D-BE45-48BA-847C-6692C4AA9ACC}">
      <dgm:prSet/>
      <dgm:spPr/>
      <dgm:t>
        <a:bodyPr/>
        <a:lstStyle/>
        <a:p>
          <a:endParaRPr lang="en-US"/>
        </a:p>
      </dgm:t>
    </dgm:pt>
    <dgm:pt modelId="{7DE3742F-9A79-4C81-9DCE-FACBB909937F}" type="sibTrans" cxnId="{11AAB87D-BE45-48BA-847C-6692C4AA9ACC}">
      <dgm:prSet/>
      <dgm:spPr/>
      <dgm:t>
        <a:bodyPr/>
        <a:lstStyle/>
        <a:p>
          <a:endParaRPr lang="en-US"/>
        </a:p>
      </dgm:t>
    </dgm:pt>
    <dgm:pt modelId="{1015B298-3C7B-4750-8DC0-9EEB738AB36A}">
      <dgm:prSet custT="1"/>
      <dgm:spPr/>
      <dgm:t>
        <a:bodyPr/>
        <a:lstStyle/>
        <a:p>
          <a:pPr rtl="0"/>
          <a:r>
            <a:rPr lang="en-US" sz="1600" b="1" i="0">
              <a:solidFill>
                <a:schemeClr val="bg1"/>
              </a:solidFill>
              <a:latin typeface="Arial"/>
              <a:cs typeface="Arial"/>
            </a:rPr>
            <a:t>Integrated Models:</a:t>
          </a:r>
          <a:r>
            <a:rPr lang="en-US" sz="1600" b="0" i="0">
              <a:solidFill>
                <a:schemeClr val="bg1"/>
              </a:solidFill>
              <a:latin typeface="Arial"/>
              <a:cs typeface="Arial"/>
            </a:rPr>
            <a:t> Biopsychosocial, ecological, and holistic frameworks highlight multi-dimensional causes and support </a:t>
          </a:r>
          <a:r>
            <a:rPr lang="en-US" sz="1600" b="0" i="0">
              <a:latin typeface="Arial"/>
              <a:cs typeface="Arial"/>
            </a:rPr>
            <a:t>individual-centred </a:t>
          </a:r>
          <a:r>
            <a:rPr lang="en-US" sz="1600" b="0" i="0">
              <a:solidFill>
                <a:schemeClr val="bg1"/>
              </a:solidFill>
              <a:latin typeface="Arial"/>
              <a:cs typeface="Arial"/>
            </a:rPr>
            <a:t>practice ( </a:t>
          </a:r>
          <a:r>
            <a:rPr lang="en-US" sz="1600" b="0" i="0">
              <a:latin typeface="Arial"/>
              <a:cs typeface="Arial"/>
            </a:rPr>
            <a:t>Hastings, Fadiman &amp; Gordon, 2019).</a:t>
          </a:r>
        </a:p>
      </dgm:t>
    </dgm:pt>
    <dgm:pt modelId="{CD041204-C0AB-4EF3-BD84-816A61C7A7C7}" type="parTrans" cxnId="{A19240D5-D745-46EC-A6BE-BE9EC11C9F1D}">
      <dgm:prSet/>
      <dgm:spPr/>
      <dgm:t>
        <a:bodyPr/>
        <a:lstStyle/>
        <a:p>
          <a:endParaRPr lang="en-US"/>
        </a:p>
      </dgm:t>
    </dgm:pt>
    <dgm:pt modelId="{352B3E4E-DAF8-493E-8681-8F79850D90E0}" type="sibTrans" cxnId="{A19240D5-D745-46EC-A6BE-BE9EC11C9F1D}">
      <dgm:prSet/>
      <dgm:spPr/>
      <dgm:t>
        <a:bodyPr/>
        <a:lstStyle/>
        <a:p>
          <a:endParaRPr lang="en-US"/>
        </a:p>
      </dgm:t>
    </dgm:pt>
    <dgm:pt modelId="{FF816BED-2943-446B-AD79-9A07E7EBD68F}">
      <dgm:prSet custT="1"/>
      <dgm:spPr/>
      <dgm:t>
        <a:bodyPr/>
        <a:lstStyle/>
        <a:p>
          <a:r>
            <a:rPr lang="en-US" sz="1600" b="1" i="0">
              <a:solidFill>
                <a:schemeClr val="bg1"/>
              </a:solidFill>
              <a:latin typeface="Arial"/>
              <a:cs typeface="Arial"/>
            </a:rPr>
            <a:t>Policy and Barriers:</a:t>
          </a:r>
          <a:r>
            <a:rPr lang="en-US" sz="1600" b="0" i="0">
              <a:solidFill>
                <a:schemeClr val="bg1"/>
              </a:solidFill>
              <a:latin typeface="Arial"/>
              <a:cs typeface="Arial"/>
            </a:rPr>
            <a:t> The NHS Long Term Plan and Health in All Policies embed sustainability and prevention, yet regulation, funding, and workforce shortages continue to present challenges (Baum et al., 2014).</a:t>
          </a:r>
        </a:p>
      </dgm:t>
    </dgm:pt>
    <dgm:pt modelId="{38DE9823-B289-4F8D-8AB7-2B8738D64FA4}" type="parTrans" cxnId="{BBCDF05E-7E30-446E-903E-B75E65A4F8F8}">
      <dgm:prSet/>
      <dgm:spPr/>
      <dgm:t>
        <a:bodyPr/>
        <a:lstStyle/>
        <a:p>
          <a:endParaRPr lang="en-US"/>
        </a:p>
      </dgm:t>
    </dgm:pt>
    <dgm:pt modelId="{C40BF334-7812-4B8F-AD28-440A8E0308BE}" type="sibTrans" cxnId="{BBCDF05E-7E30-446E-903E-B75E65A4F8F8}">
      <dgm:prSet/>
      <dgm:spPr/>
      <dgm:t>
        <a:bodyPr/>
        <a:lstStyle/>
        <a:p>
          <a:endParaRPr lang="en-US"/>
        </a:p>
      </dgm:t>
    </dgm:pt>
    <dgm:pt modelId="{915576AA-1EBE-4F4F-B611-47113AA672AC}">
      <dgm:prSet custT="1"/>
      <dgm:spPr/>
      <dgm:t>
        <a:bodyPr/>
        <a:lstStyle/>
        <a:p>
          <a:r>
            <a:rPr lang="en-US" sz="1600" b="1" i="0">
              <a:solidFill>
                <a:schemeClr val="bg1"/>
              </a:solidFill>
              <a:latin typeface="Arial"/>
              <a:cs typeface="Arial"/>
            </a:rPr>
            <a:t>Gaps and Inequalities: </a:t>
          </a:r>
          <a:r>
            <a:rPr lang="en-US" sz="1600" b="0" i="0">
              <a:solidFill>
                <a:schemeClr val="bg1"/>
              </a:solidFill>
              <a:latin typeface="Arial"/>
              <a:cs typeface="Arial"/>
            </a:rPr>
            <a:t>Public health initiatives demonstrate progress, but digital exclusion, inequalities, and limited access to care remain pressing issues (Piggin &amp; Lee, 2011).</a:t>
          </a:r>
        </a:p>
      </dgm:t>
    </dgm:pt>
    <dgm:pt modelId="{B6174E67-609F-48F9-B84D-9673C17C203C}" type="parTrans" cxnId="{79F9782C-A5F7-4EA8-A62A-D45913222481}">
      <dgm:prSet/>
      <dgm:spPr/>
      <dgm:t>
        <a:bodyPr/>
        <a:lstStyle/>
        <a:p>
          <a:endParaRPr lang="en-US"/>
        </a:p>
      </dgm:t>
    </dgm:pt>
    <dgm:pt modelId="{829883BE-0D62-4578-84DF-7BDC474918E2}" type="sibTrans" cxnId="{79F9782C-A5F7-4EA8-A62A-D45913222481}">
      <dgm:prSet/>
      <dgm:spPr/>
      <dgm:t>
        <a:bodyPr/>
        <a:lstStyle/>
        <a:p>
          <a:endParaRPr lang="en-US"/>
        </a:p>
      </dgm:t>
    </dgm:pt>
    <dgm:pt modelId="{FBF60608-F322-4E0B-A0DD-AB3D571CBBC9}">
      <dgm:prSet custT="1"/>
      <dgm:spPr/>
      <dgm:t>
        <a:bodyPr/>
        <a:lstStyle/>
        <a:p>
          <a:r>
            <a:rPr lang="en-US" sz="1500" b="1" i="0">
              <a:solidFill>
                <a:schemeClr val="bg1"/>
              </a:solidFill>
              <a:latin typeface="Arial"/>
              <a:cs typeface="Arial"/>
            </a:rPr>
            <a:t>Global and Future Focus: </a:t>
          </a:r>
          <a:r>
            <a:rPr lang="en-US" sz="1500" b="0" i="0">
              <a:solidFill>
                <a:schemeClr val="bg1"/>
              </a:solidFill>
              <a:latin typeface="Arial"/>
              <a:cs typeface="Arial"/>
            </a:rPr>
            <a:t>SDG 3 provides a global framework; achieving sustainable improvements in UK healthcare requires cross-sector collaboration, equity, and preventive, community-based approaches (Briggs et al., 2020; Chapman &amp; Middleton, 2019).</a:t>
          </a:r>
        </a:p>
      </dgm:t>
    </dgm:pt>
    <dgm:pt modelId="{60904B68-410D-4494-B4A6-DDCA16F4540E}" type="parTrans" cxnId="{4DBDEA76-8ACD-48DC-A2FB-037611CA8086}">
      <dgm:prSet/>
      <dgm:spPr/>
      <dgm:t>
        <a:bodyPr/>
        <a:lstStyle/>
        <a:p>
          <a:endParaRPr lang="en-US"/>
        </a:p>
      </dgm:t>
    </dgm:pt>
    <dgm:pt modelId="{CD5D7E6C-B345-4DF2-A6D6-614A46A387FB}" type="sibTrans" cxnId="{4DBDEA76-8ACD-48DC-A2FB-037611CA8086}">
      <dgm:prSet/>
      <dgm:spPr/>
      <dgm:t>
        <a:bodyPr/>
        <a:lstStyle/>
        <a:p>
          <a:endParaRPr lang="en-US"/>
        </a:p>
      </dgm:t>
    </dgm:pt>
    <dgm:pt modelId="{6C6EEFCB-0C7B-4359-AD9F-2C7D9B690FCD}" type="pres">
      <dgm:prSet presAssocID="{6D8AEB75-D963-4AD6-BC5B-0A7C161150A3}" presName="outerComposite" presStyleCnt="0">
        <dgm:presLayoutVars>
          <dgm:chMax val="5"/>
          <dgm:dir/>
          <dgm:resizeHandles val="exact"/>
        </dgm:presLayoutVars>
      </dgm:prSet>
      <dgm:spPr/>
    </dgm:pt>
    <dgm:pt modelId="{0426B150-E4ED-44B3-A5A8-C217E5D3B50D}" type="pres">
      <dgm:prSet presAssocID="{6D8AEB75-D963-4AD6-BC5B-0A7C161150A3}" presName="dummyMaxCanvas" presStyleCnt="0">
        <dgm:presLayoutVars/>
      </dgm:prSet>
      <dgm:spPr/>
    </dgm:pt>
    <dgm:pt modelId="{A14EAF19-E892-4E73-BD34-1065A7D14E11}" type="pres">
      <dgm:prSet presAssocID="{6D8AEB75-D963-4AD6-BC5B-0A7C161150A3}" presName="FiveNodes_1" presStyleLbl="node1" presStyleIdx="0" presStyleCnt="5">
        <dgm:presLayoutVars>
          <dgm:bulletEnabled val="1"/>
        </dgm:presLayoutVars>
      </dgm:prSet>
      <dgm:spPr/>
    </dgm:pt>
    <dgm:pt modelId="{022D29BC-5A15-47EC-81AB-B004BABBACB9}" type="pres">
      <dgm:prSet presAssocID="{6D8AEB75-D963-4AD6-BC5B-0A7C161150A3}" presName="FiveNodes_2" presStyleLbl="node1" presStyleIdx="1" presStyleCnt="5">
        <dgm:presLayoutVars>
          <dgm:bulletEnabled val="1"/>
        </dgm:presLayoutVars>
      </dgm:prSet>
      <dgm:spPr/>
    </dgm:pt>
    <dgm:pt modelId="{2D274631-C9CD-4F86-853C-F12EFBE477F4}" type="pres">
      <dgm:prSet presAssocID="{6D8AEB75-D963-4AD6-BC5B-0A7C161150A3}" presName="FiveNodes_3" presStyleLbl="node1" presStyleIdx="2" presStyleCnt="5">
        <dgm:presLayoutVars>
          <dgm:bulletEnabled val="1"/>
        </dgm:presLayoutVars>
      </dgm:prSet>
      <dgm:spPr/>
    </dgm:pt>
    <dgm:pt modelId="{CC09899A-77F8-4C65-889E-21D69B0BDA0D}" type="pres">
      <dgm:prSet presAssocID="{6D8AEB75-D963-4AD6-BC5B-0A7C161150A3}" presName="FiveNodes_4" presStyleLbl="node1" presStyleIdx="3" presStyleCnt="5">
        <dgm:presLayoutVars>
          <dgm:bulletEnabled val="1"/>
        </dgm:presLayoutVars>
      </dgm:prSet>
      <dgm:spPr/>
    </dgm:pt>
    <dgm:pt modelId="{1EA91880-7325-4FD3-8595-77610E57E010}" type="pres">
      <dgm:prSet presAssocID="{6D8AEB75-D963-4AD6-BC5B-0A7C161150A3}" presName="FiveNodes_5" presStyleLbl="node1" presStyleIdx="4" presStyleCnt="5">
        <dgm:presLayoutVars>
          <dgm:bulletEnabled val="1"/>
        </dgm:presLayoutVars>
      </dgm:prSet>
      <dgm:spPr/>
    </dgm:pt>
    <dgm:pt modelId="{4E811351-EB48-4671-9D76-AAD8AAA0BFD1}" type="pres">
      <dgm:prSet presAssocID="{6D8AEB75-D963-4AD6-BC5B-0A7C161150A3}" presName="FiveConn_1-2" presStyleLbl="fgAccFollowNode1" presStyleIdx="0" presStyleCnt="4">
        <dgm:presLayoutVars>
          <dgm:bulletEnabled val="1"/>
        </dgm:presLayoutVars>
      </dgm:prSet>
      <dgm:spPr/>
    </dgm:pt>
    <dgm:pt modelId="{5F9F0556-6FE5-4270-B262-8017524590FD}" type="pres">
      <dgm:prSet presAssocID="{6D8AEB75-D963-4AD6-BC5B-0A7C161150A3}" presName="FiveConn_2-3" presStyleLbl="fgAccFollowNode1" presStyleIdx="1" presStyleCnt="4">
        <dgm:presLayoutVars>
          <dgm:bulletEnabled val="1"/>
        </dgm:presLayoutVars>
      </dgm:prSet>
      <dgm:spPr/>
    </dgm:pt>
    <dgm:pt modelId="{FAFF0DEE-B438-49C9-8AE0-3963D35DDBE4}" type="pres">
      <dgm:prSet presAssocID="{6D8AEB75-D963-4AD6-BC5B-0A7C161150A3}" presName="FiveConn_3-4" presStyleLbl="fgAccFollowNode1" presStyleIdx="2" presStyleCnt="4">
        <dgm:presLayoutVars>
          <dgm:bulletEnabled val="1"/>
        </dgm:presLayoutVars>
      </dgm:prSet>
      <dgm:spPr/>
    </dgm:pt>
    <dgm:pt modelId="{4D5FC8AA-B7C6-4C22-8B5C-349D9F28AC68}" type="pres">
      <dgm:prSet presAssocID="{6D8AEB75-D963-4AD6-BC5B-0A7C161150A3}" presName="FiveConn_4-5" presStyleLbl="fgAccFollowNode1" presStyleIdx="3" presStyleCnt="4">
        <dgm:presLayoutVars>
          <dgm:bulletEnabled val="1"/>
        </dgm:presLayoutVars>
      </dgm:prSet>
      <dgm:spPr/>
    </dgm:pt>
    <dgm:pt modelId="{F5B501F9-9F08-44EB-BE0F-157ACCB5743D}" type="pres">
      <dgm:prSet presAssocID="{6D8AEB75-D963-4AD6-BC5B-0A7C161150A3}" presName="FiveNodes_1_text" presStyleLbl="node1" presStyleIdx="4" presStyleCnt="5">
        <dgm:presLayoutVars>
          <dgm:bulletEnabled val="1"/>
        </dgm:presLayoutVars>
      </dgm:prSet>
      <dgm:spPr/>
    </dgm:pt>
    <dgm:pt modelId="{AB6C6020-64F8-4E63-98DC-386AA601EB4B}" type="pres">
      <dgm:prSet presAssocID="{6D8AEB75-D963-4AD6-BC5B-0A7C161150A3}" presName="FiveNodes_2_text" presStyleLbl="node1" presStyleIdx="4" presStyleCnt="5">
        <dgm:presLayoutVars>
          <dgm:bulletEnabled val="1"/>
        </dgm:presLayoutVars>
      </dgm:prSet>
      <dgm:spPr/>
    </dgm:pt>
    <dgm:pt modelId="{01E54D76-0ED2-4281-9941-9C9C567D04F8}" type="pres">
      <dgm:prSet presAssocID="{6D8AEB75-D963-4AD6-BC5B-0A7C161150A3}" presName="FiveNodes_3_text" presStyleLbl="node1" presStyleIdx="4" presStyleCnt="5">
        <dgm:presLayoutVars>
          <dgm:bulletEnabled val="1"/>
        </dgm:presLayoutVars>
      </dgm:prSet>
      <dgm:spPr/>
    </dgm:pt>
    <dgm:pt modelId="{E2E21E92-DCA6-45A7-9266-061FCE6E73A7}" type="pres">
      <dgm:prSet presAssocID="{6D8AEB75-D963-4AD6-BC5B-0A7C161150A3}" presName="FiveNodes_4_text" presStyleLbl="node1" presStyleIdx="4" presStyleCnt="5">
        <dgm:presLayoutVars>
          <dgm:bulletEnabled val="1"/>
        </dgm:presLayoutVars>
      </dgm:prSet>
      <dgm:spPr/>
    </dgm:pt>
    <dgm:pt modelId="{20564E2C-EAC7-4D21-853F-498D8D4234F5}" type="pres">
      <dgm:prSet presAssocID="{6D8AEB75-D963-4AD6-BC5B-0A7C161150A3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79F9782C-A5F7-4EA8-A62A-D45913222481}" srcId="{6D8AEB75-D963-4AD6-BC5B-0A7C161150A3}" destId="{915576AA-1EBE-4F4F-B611-47113AA672AC}" srcOrd="3" destOrd="0" parTransId="{B6174E67-609F-48F9-B84D-9673C17C203C}" sibTransId="{829883BE-0D62-4578-84DF-7BDC474918E2}"/>
    <dgm:cxn modelId="{8276A134-3723-4EF7-A456-E80B0604814F}" type="presOf" srcId="{6D8AEB75-D963-4AD6-BC5B-0A7C161150A3}" destId="{6C6EEFCB-0C7B-4359-AD9F-2C7D9B690FCD}" srcOrd="0" destOrd="0" presId="urn:microsoft.com/office/officeart/2005/8/layout/vProcess5"/>
    <dgm:cxn modelId="{9A39583D-EFFB-4E13-8612-276F4C2128B1}" type="presOf" srcId="{FD6815E0-82E0-49B6-82C3-931D24E9F998}" destId="{A14EAF19-E892-4E73-BD34-1065A7D14E11}" srcOrd="0" destOrd="0" presId="urn:microsoft.com/office/officeart/2005/8/layout/vProcess5"/>
    <dgm:cxn modelId="{BBCDF05E-7E30-446E-903E-B75E65A4F8F8}" srcId="{6D8AEB75-D963-4AD6-BC5B-0A7C161150A3}" destId="{FF816BED-2943-446B-AD79-9A07E7EBD68F}" srcOrd="2" destOrd="0" parTransId="{38DE9823-B289-4F8D-8AB7-2B8738D64FA4}" sibTransId="{C40BF334-7812-4B8F-AD28-440A8E0308BE}"/>
    <dgm:cxn modelId="{600DA665-3FF2-426B-838D-8541F9A00077}" type="presOf" srcId="{FBF60608-F322-4E0B-A0DD-AB3D571CBBC9}" destId="{20564E2C-EAC7-4D21-853F-498D8D4234F5}" srcOrd="1" destOrd="0" presId="urn:microsoft.com/office/officeart/2005/8/layout/vProcess5"/>
    <dgm:cxn modelId="{11EAF247-A71F-43D0-9FB8-0C080B68E1CD}" type="presOf" srcId="{7DE3742F-9A79-4C81-9DCE-FACBB909937F}" destId="{4E811351-EB48-4671-9D76-AAD8AAA0BFD1}" srcOrd="0" destOrd="0" presId="urn:microsoft.com/office/officeart/2005/8/layout/vProcess5"/>
    <dgm:cxn modelId="{FC4BDB6C-7EE7-4670-97D2-58A621237FBF}" type="presOf" srcId="{C40BF334-7812-4B8F-AD28-440A8E0308BE}" destId="{FAFF0DEE-B438-49C9-8AE0-3963D35DDBE4}" srcOrd="0" destOrd="0" presId="urn:microsoft.com/office/officeart/2005/8/layout/vProcess5"/>
    <dgm:cxn modelId="{21682071-8E2A-49BE-A026-DB0E16DC4FF5}" type="presOf" srcId="{915576AA-1EBE-4F4F-B611-47113AA672AC}" destId="{E2E21E92-DCA6-45A7-9266-061FCE6E73A7}" srcOrd="1" destOrd="0" presId="urn:microsoft.com/office/officeart/2005/8/layout/vProcess5"/>
    <dgm:cxn modelId="{DD226174-F3F1-44B2-841B-E365E7CEA44D}" type="presOf" srcId="{352B3E4E-DAF8-493E-8681-8F79850D90E0}" destId="{5F9F0556-6FE5-4270-B262-8017524590FD}" srcOrd="0" destOrd="0" presId="urn:microsoft.com/office/officeart/2005/8/layout/vProcess5"/>
    <dgm:cxn modelId="{4DBDEA76-8ACD-48DC-A2FB-037611CA8086}" srcId="{6D8AEB75-D963-4AD6-BC5B-0A7C161150A3}" destId="{FBF60608-F322-4E0B-A0DD-AB3D571CBBC9}" srcOrd="4" destOrd="0" parTransId="{60904B68-410D-4494-B4A6-DDCA16F4540E}" sibTransId="{CD5D7E6C-B345-4DF2-A6D6-614A46A387FB}"/>
    <dgm:cxn modelId="{11AAB87D-BE45-48BA-847C-6692C4AA9ACC}" srcId="{6D8AEB75-D963-4AD6-BC5B-0A7C161150A3}" destId="{FD6815E0-82E0-49B6-82C3-931D24E9F998}" srcOrd="0" destOrd="0" parTransId="{1604EF4E-4CB0-4681-9D45-7774409B0351}" sibTransId="{7DE3742F-9A79-4C81-9DCE-FACBB909937F}"/>
    <dgm:cxn modelId="{85FAC17E-C049-427A-8EB1-8F9B23E512E8}" type="presOf" srcId="{FD6815E0-82E0-49B6-82C3-931D24E9F998}" destId="{F5B501F9-9F08-44EB-BE0F-157ACCB5743D}" srcOrd="1" destOrd="0" presId="urn:microsoft.com/office/officeart/2005/8/layout/vProcess5"/>
    <dgm:cxn modelId="{F49F7781-C54C-45BB-A0D3-E2CC6B75F13E}" type="presOf" srcId="{829883BE-0D62-4578-84DF-7BDC474918E2}" destId="{4D5FC8AA-B7C6-4C22-8B5C-349D9F28AC68}" srcOrd="0" destOrd="0" presId="urn:microsoft.com/office/officeart/2005/8/layout/vProcess5"/>
    <dgm:cxn modelId="{1BD75C87-C2D4-4BBC-91A1-2AA17F5301AD}" type="presOf" srcId="{FF816BED-2943-446B-AD79-9A07E7EBD68F}" destId="{01E54D76-0ED2-4281-9941-9C9C567D04F8}" srcOrd="1" destOrd="0" presId="urn:microsoft.com/office/officeart/2005/8/layout/vProcess5"/>
    <dgm:cxn modelId="{BF75C5A8-14B8-45D7-8895-CBA830488A6F}" type="presOf" srcId="{915576AA-1EBE-4F4F-B611-47113AA672AC}" destId="{CC09899A-77F8-4C65-889E-21D69B0BDA0D}" srcOrd="0" destOrd="0" presId="urn:microsoft.com/office/officeart/2005/8/layout/vProcess5"/>
    <dgm:cxn modelId="{C0B281B3-3B81-4326-AB39-85C895B53C73}" type="presOf" srcId="{1015B298-3C7B-4750-8DC0-9EEB738AB36A}" destId="{022D29BC-5A15-47EC-81AB-B004BABBACB9}" srcOrd="0" destOrd="0" presId="urn:microsoft.com/office/officeart/2005/8/layout/vProcess5"/>
    <dgm:cxn modelId="{5F0377B8-8E42-4563-BC3A-49D6EDABC7F7}" type="presOf" srcId="{1015B298-3C7B-4750-8DC0-9EEB738AB36A}" destId="{AB6C6020-64F8-4E63-98DC-386AA601EB4B}" srcOrd="1" destOrd="0" presId="urn:microsoft.com/office/officeart/2005/8/layout/vProcess5"/>
    <dgm:cxn modelId="{9ACB6FBE-D909-4A65-853A-FD203E8A71A7}" type="presOf" srcId="{FBF60608-F322-4E0B-A0DD-AB3D571CBBC9}" destId="{1EA91880-7325-4FD3-8595-77610E57E010}" srcOrd="0" destOrd="0" presId="urn:microsoft.com/office/officeart/2005/8/layout/vProcess5"/>
    <dgm:cxn modelId="{E71EDCD3-C9A9-4FF4-8780-8AD92A282B60}" type="presOf" srcId="{FF816BED-2943-446B-AD79-9A07E7EBD68F}" destId="{2D274631-C9CD-4F86-853C-F12EFBE477F4}" srcOrd="0" destOrd="0" presId="urn:microsoft.com/office/officeart/2005/8/layout/vProcess5"/>
    <dgm:cxn modelId="{A19240D5-D745-46EC-A6BE-BE9EC11C9F1D}" srcId="{6D8AEB75-D963-4AD6-BC5B-0A7C161150A3}" destId="{1015B298-3C7B-4750-8DC0-9EEB738AB36A}" srcOrd="1" destOrd="0" parTransId="{CD041204-C0AB-4EF3-BD84-816A61C7A7C7}" sibTransId="{352B3E4E-DAF8-493E-8681-8F79850D90E0}"/>
    <dgm:cxn modelId="{174075EE-1824-4159-B5E7-ABDD4E0A9B91}" type="presParOf" srcId="{6C6EEFCB-0C7B-4359-AD9F-2C7D9B690FCD}" destId="{0426B150-E4ED-44B3-A5A8-C217E5D3B50D}" srcOrd="0" destOrd="0" presId="urn:microsoft.com/office/officeart/2005/8/layout/vProcess5"/>
    <dgm:cxn modelId="{CB16BEDF-A670-4B56-8233-D4BBEE3C0DFC}" type="presParOf" srcId="{6C6EEFCB-0C7B-4359-AD9F-2C7D9B690FCD}" destId="{A14EAF19-E892-4E73-BD34-1065A7D14E11}" srcOrd="1" destOrd="0" presId="urn:microsoft.com/office/officeart/2005/8/layout/vProcess5"/>
    <dgm:cxn modelId="{607BEA02-E0C2-4F5F-A237-A592D2BEB874}" type="presParOf" srcId="{6C6EEFCB-0C7B-4359-AD9F-2C7D9B690FCD}" destId="{022D29BC-5A15-47EC-81AB-B004BABBACB9}" srcOrd="2" destOrd="0" presId="urn:microsoft.com/office/officeart/2005/8/layout/vProcess5"/>
    <dgm:cxn modelId="{76088DD1-9187-4E73-82D0-0591BBA86883}" type="presParOf" srcId="{6C6EEFCB-0C7B-4359-AD9F-2C7D9B690FCD}" destId="{2D274631-C9CD-4F86-853C-F12EFBE477F4}" srcOrd="3" destOrd="0" presId="urn:microsoft.com/office/officeart/2005/8/layout/vProcess5"/>
    <dgm:cxn modelId="{6220F15F-3F27-4886-B3CB-FF0EDDB2CD1D}" type="presParOf" srcId="{6C6EEFCB-0C7B-4359-AD9F-2C7D9B690FCD}" destId="{CC09899A-77F8-4C65-889E-21D69B0BDA0D}" srcOrd="4" destOrd="0" presId="urn:microsoft.com/office/officeart/2005/8/layout/vProcess5"/>
    <dgm:cxn modelId="{86ECBE53-F734-4228-8B48-A5E4128EAAFB}" type="presParOf" srcId="{6C6EEFCB-0C7B-4359-AD9F-2C7D9B690FCD}" destId="{1EA91880-7325-4FD3-8595-77610E57E010}" srcOrd="5" destOrd="0" presId="urn:microsoft.com/office/officeart/2005/8/layout/vProcess5"/>
    <dgm:cxn modelId="{90EE4F98-F70E-4DBE-A483-3FA5887DEF3D}" type="presParOf" srcId="{6C6EEFCB-0C7B-4359-AD9F-2C7D9B690FCD}" destId="{4E811351-EB48-4671-9D76-AAD8AAA0BFD1}" srcOrd="6" destOrd="0" presId="urn:microsoft.com/office/officeart/2005/8/layout/vProcess5"/>
    <dgm:cxn modelId="{40201345-4275-4ADC-A81E-30CD1A46B8DD}" type="presParOf" srcId="{6C6EEFCB-0C7B-4359-AD9F-2C7D9B690FCD}" destId="{5F9F0556-6FE5-4270-B262-8017524590FD}" srcOrd="7" destOrd="0" presId="urn:microsoft.com/office/officeart/2005/8/layout/vProcess5"/>
    <dgm:cxn modelId="{85D22964-AB3B-41B6-924F-5496932B2464}" type="presParOf" srcId="{6C6EEFCB-0C7B-4359-AD9F-2C7D9B690FCD}" destId="{FAFF0DEE-B438-49C9-8AE0-3963D35DDBE4}" srcOrd="8" destOrd="0" presId="urn:microsoft.com/office/officeart/2005/8/layout/vProcess5"/>
    <dgm:cxn modelId="{775049C6-2B89-48AC-B104-240A6C81B7EB}" type="presParOf" srcId="{6C6EEFCB-0C7B-4359-AD9F-2C7D9B690FCD}" destId="{4D5FC8AA-B7C6-4C22-8B5C-349D9F28AC68}" srcOrd="9" destOrd="0" presId="urn:microsoft.com/office/officeart/2005/8/layout/vProcess5"/>
    <dgm:cxn modelId="{9B8FF659-D687-46F8-B11A-2A3DF98115CD}" type="presParOf" srcId="{6C6EEFCB-0C7B-4359-AD9F-2C7D9B690FCD}" destId="{F5B501F9-9F08-44EB-BE0F-157ACCB5743D}" srcOrd="10" destOrd="0" presId="urn:microsoft.com/office/officeart/2005/8/layout/vProcess5"/>
    <dgm:cxn modelId="{AB3A0202-AD3F-4A6A-88BC-12FF66E42A4E}" type="presParOf" srcId="{6C6EEFCB-0C7B-4359-AD9F-2C7D9B690FCD}" destId="{AB6C6020-64F8-4E63-98DC-386AA601EB4B}" srcOrd="11" destOrd="0" presId="urn:microsoft.com/office/officeart/2005/8/layout/vProcess5"/>
    <dgm:cxn modelId="{FD5DFE25-51D6-4537-BCF2-41DEB9429B8A}" type="presParOf" srcId="{6C6EEFCB-0C7B-4359-AD9F-2C7D9B690FCD}" destId="{01E54D76-0ED2-4281-9941-9C9C567D04F8}" srcOrd="12" destOrd="0" presId="urn:microsoft.com/office/officeart/2005/8/layout/vProcess5"/>
    <dgm:cxn modelId="{A668A251-007A-4817-97E4-DD69DECD93F7}" type="presParOf" srcId="{6C6EEFCB-0C7B-4359-AD9F-2C7D9B690FCD}" destId="{E2E21E92-DCA6-45A7-9266-061FCE6E73A7}" srcOrd="13" destOrd="0" presId="urn:microsoft.com/office/officeart/2005/8/layout/vProcess5"/>
    <dgm:cxn modelId="{D73C4F87-4258-4FF3-93EA-FB5E716BCFA0}" type="presParOf" srcId="{6C6EEFCB-0C7B-4359-AD9F-2C7D9B690FCD}" destId="{20564E2C-EAC7-4D21-853F-498D8D4234F5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DF1B2A-F516-4E04-92FF-8C3C91FD7E37}">
      <dsp:nvSpPr>
        <dsp:cNvPr id="0" name=""/>
        <dsp:cNvSpPr/>
      </dsp:nvSpPr>
      <dsp:spPr>
        <a:xfrm>
          <a:off x="0" y="23519"/>
          <a:ext cx="7931092" cy="6552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rgbClr val="FFFFFF"/>
              </a:solidFill>
              <a:latin typeface="Arial"/>
              <a:ea typeface="+mn-ea"/>
              <a:cs typeface="Arial"/>
            </a:rPr>
            <a:t>WHO (1948) established health as a fundamental human right.</a:t>
          </a:r>
        </a:p>
      </dsp:txBody>
      <dsp:txXfrm>
        <a:off x="31984" y="55503"/>
        <a:ext cx="7867124" cy="591232"/>
      </dsp:txXfrm>
    </dsp:sp>
    <dsp:sp modelId="{AF3E4258-2952-4CF8-918F-1AC77F5AB8F7}">
      <dsp:nvSpPr>
        <dsp:cNvPr id="0" name=""/>
        <dsp:cNvSpPr/>
      </dsp:nvSpPr>
      <dsp:spPr>
        <a:xfrm>
          <a:off x="0" y="779519"/>
          <a:ext cx="7931092" cy="6552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rgbClr val="FFFFFF"/>
              </a:solidFill>
              <a:latin typeface="Arial"/>
              <a:ea typeface="+mn-ea"/>
              <a:cs typeface="Arial"/>
            </a:rPr>
            <a:t>WHO Health 2020 (2013) integrates wellbeing, sustainability, and equity into European health policy.</a:t>
          </a:r>
        </a:p>
      </dsp:txBody>
      <dsp:txXfrm>
        <a:off x="31984" y="811503"/>
        <a:ext cx="7867124" cy="591232"/>
      </dsp:txXfrm>
    </dsp:sp>
    <dsp:sp modelId="{4D720E21-FDD8-493E-B6E2-2C346E02B7AD}">
      <dsp:nvSpPr>
        <dsp:cNvPr id="0" name=""/>
        <dsp:cNvSpPr/>
      </dsp:nvSpPr>
      <dsp:spPr>
        <a:xfrm>
          <a:off x="0" y="1535519"/>
          <a:ext cx="7931092" cy="6552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rgbClr val="FFFFFF"/>
              </a:solidFill>
              <a:latin typeface="Arial"/>
              <a:ea typeface="+mn-ea"/>
              <a:cs typeface="Arial"/>
            </a:rPr>
            <a:t>Health in All Policies promotes cross-sector collaboration with an equity focus (Baum et al., 2014).</a:t>
          </a:r>
        </a:p>
      </dsp:txBody>
      <dsp:txXfrm>
        <a:off x="31984" y="1567503"/>
        <a:ext cx="7867124" cy="591232"/>
      </dsp:txXfrm>
    </dsp:sp>
    <dsp:sp modelId="{1004DA28-82B0-4252-A026-180E4AFB5C1F}">
      <dsp:nvSpPr>
        <dsp:cNvPr id="0" name=""/>
        <dsp:cNvSpPr/>
      </dsp:nvSpPr>
      <dsp:spPr>
        <a:xfrm>
          <a:off x="0" y="2291519"/>
          <a:ext cx="7931092" cy="6552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rgbClr val="FFFFFF"/>
              </a:solidFill>
              <a:latin typeface="Arial"/>
              <a:ea typeface="+mn-ea"/>
              <a:cs typeface="Arial"/>
            </a:rPr>
            <a:t>The NHS Long Term Plan (2019) places emphasis on sustainability, integration, and prevention (Briggs et al., 2020; Miller et al., 2021).</a:t>
          </a:r>
        </a:p>
      </dsp:txBody>
      <dsp:txXfrm>
        <a:off x="31984" y="2323503"/>
        <a:ext cx="7867124" cy="591232"/>
      </dsp:txXfrm>
    </dsp:sp>
    <dsp:sp modelId="{178B52B3-5E7B-465C-B6A1-A31FA40DE727}">
      <dsp:nvSpPr>
        <dsp:cNvPr id="0" name=""/>
        <dsp:cNvSpPr/>
      </dsp:nvSpPr>
      <dsp:spPr>
        <a:xfrm>
          <a:off x="0" y="3047519"/>
          <a:ext cx="7931092" cy="65520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rgbClr val="FFFFFF"/>
              </a:solidFill>
              <a:latin typeface="Arial"/>
              <a:ea typeface="+mn-ea"/>
              <a:cs typeface="Arial"/>
            </a:rPr>
            <a:t>Strengths: Promotes sustainability, equity, and prevention.</a:t>
          </a:r>
        </a:p>
      </dsp:txBody>
      <dsp:txXfrm>
        <a:off x="31984" y="3079503"/>
        <a:ext cx="7867124" cy="591232"/>
      </dsp:txXfrm>
    </dsp:sp>
    <dsp:sp modelId="{1EA8852E-2764-47D3-B13F-79BC258FD042}">
      <dsp:nvSpPr>
        <dsp:cNvPr id="0" name=""/>
        <dsp:cNvSpPr/>
      </dsp:nvSpPr>
      <dsp:spPr>
        <a:xfrm>
          <a:off x="0" y="3803519"/>
          <a:ext cx="7931092" cy="6552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rgbClr val="FFFFFF"/>
              </a:solidFill>
              <a:latin typeface="Arial"/>
              <a:ea typeface="+mn-ea"/>
              <a:cs typeface="Arial"/>
            </a:rPr>
            <a:t>Limitations: Constrained by short-term pressures, limited resources, and accountability challenges.</a:t>
          </a:r>
        </a:p>
      </dsp:txBody>
      <dsp:txXfrm>
        <a:off x="31984" y="3835503"/>
        <a:ext cx="7867124" cy="591232"/>
      </dsp:txXfrm>
    </dsp:sp>
    <dsp:sp modelId="{5AFCE2FA-8679-4B75-B94A-17E090A12E56}">
      <dsp:nvSpPr>
        <dsp:cNvPr id="0" name=""/>
        <dsp:cNvSpPr/>
      </dsp:nvSpPr>
      <dsp:spPr>
        <a:xfrm>
          <a:off x="0" y="4559519"/>
          <a:ext cx="7931092" cy="6552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rgbClr val="FFFFFF"/>
              </a:solidFill>
              <a:latin typeface="Arial"/>
              <a:ea typeface="+mn-ea"/>
              <a:cs typeface="Arial"/>
            </a:rPr>
            <a:t>Example: Integrated care systems and social prescribing in England.</a:t>
          </a:r>
        </a:p>
      </dsp:txBody>
      <dsp:txXfrm>
        <a:off x="31984" y="4591503"/>
        <a:ext cx="7867124" cy="591232"/>
      </dsp:txXfrm>
    </dsp:sp>
    <dsp:sp modelId="{D711D532-7408-4580-8BA1-2B222B78A8A1}">
      <dsp:nvSpPr>
        <dsp:cNvPr id="0" name=""/>
        <dsp:cNvSpPr/>
      </dsp:nvSpPr>
      <dsp:spPr>
        <a:xfrm>
          <a:off x="0" y="5315519"/>
          <a:ext cx="7931092" cy="6552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solidFill>
                <a:srgbClr val="FFFFFF"/>
              </a:solidFill>
              <a:latin typeface="Arial"/>
              <a:ea typeface="+mn-ea"/>
              <a:cs typeface="+mn-cs"/>
            </a:rPr>
            <a:t>Improving individual wellbeing, preventing care needs, and integrating services are all goals of the Care Act 2014, which supports cross-sector collaboration in line with the principles of Health in All Policies. </a:t>
          </a:r>
          <a:endParaRPr lang="en-US" sz="1300" kern="1200" dirty="0">
            <a:solidFill>
              <a:srgbClr val="FFFFFF"/>
            </a:solidFill>
            <a:latin typeface="Arial"/>
            <a:ea typeface="+mn-ea"/>
            <a:cs typeface="Arial"/>
          </a:endParaRPr>
        </a:p>
      </dsp:txBody>
      <dsp:txXfrm>
        <a:off x="31984" y="5347503"/>
        <a:ext cx="7867124" cy="5912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535383-052C-432D-BF30-CCCA548460D2}">
      <dsp:nvSpPr>
        <dsp:cNvPr id="0" name=""/>
        <dsp:cNvSpPr/>
      </dsp:nvSpPr>
      <dsp:spPr>
        <a:xfrm>
          <a:off x="9072" y="266223"/>
          <a:ext cx="2711704" cy="162702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>
              <a:latin typeface="Arial"/>
              <a:cs typeface="Arial"/>
            </a:rPr>
            <a:t>Health strategies &amp; prevention: NHS Health Checks support early detection and encourage lifestyle  change (Briggs et al., 2020).</a:t>
          </a:r>
        </a:p>
      </dsp:txBody>
      <dsp:txXfrm>
        <a:off x="56726" y="313877"/>
        <a:ext cx="2616396" cy="1531714"/>
      </dsp:txXfrm>
    </dsp:sp>
    <dsp:sp modelId="{1C41A7CC-B3DE-4909-AF9A-36CE91765E8B}">
      <dsp:nvSpPr>
        <dsp:cNvPr id="0" name=""/>
        <dsp:cNvSpPr/>
      </dsp:nvSpPr>
      <dsp:spPr>
        <a:xfrm>
          <a:off x="2959406" y="743483"/>
          <a:ext cx="574881" cy="672502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2959406" y="877983"/>
        <a:ext cx="402417" cy="403502"/>
      </dsp:txXfrm>
    </dsp:sp>
    <dsp:sp modelId="{5E31FB48-4393-4E88-9FAE-7AC45BCB2629}">
      <dsp:nvSpPr>
        <dsp:cNvPr id="0" name=""/>
        <dsp:cNvSpPr/>
      </dsp:nvSpPr>
      <dsp:spPr>
        <a:xfrm>
          <a:off x="3805458" y="266223"/>
          <a:ext cx="2711704" cy="1627022"/>
        </a:xfrm>
        <a:prstGeom prst="roundRect">
          <a:avLst>
            <a:gd name="adj" fmla="val 10000"/>
          </a:avLst>
        </a:prstGeom>
        <a:solidFill>
          <a:schemeClr val="accent5">
            <a:hueOff val="2278582"/>
            <a:satOff val="-1026"/>
            <a:lumOff val="-12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>
              <a:latin typeface="Arial"/>
              <a:cs typeface="Arial"/>
            </a:rPr>
            <a:t>Telehealth: Enhances access and reduces care gaps for people with chronic conditions (Chapman &amp; Middleton, 2019).</a:t>
          </a:r>
        </a:p>
      </dsp:txBody>
      <dsp:txXfrm>
        <a:off x="3853112" y="313877"/>
        <a:ext cx="2616396" cy="1531714"/>
      </dsp:txXfrm>
    </dsp:sp>
    <dsp:sp modelId="{6135929E-B1CE-447B-9427-956EFE82C410}">
      <dsp:nvSpPr>
        <dsp:cNvPr id="0" name=""/>
        <dsp:cNvSpPr/>
      </dsp:nvSpPr>
      <dsp:spPr>
        <a:xfrm>
          <a:off x="6755792" y="743483"/>
          <a:ext cx="574881" cy="672502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3038109"/>
            <a:satOff val="-1368"/>
            <a:lumOff val="-169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6755792" y="877983"/>
        <a:ext cx="402417" cy="403502"/>
      </dsp:txXfrm>
    </dsp:sp>
    <dsp:sp modelId="{1A1F3B8A-A856-403C-9EF1-84DDB5CD8A1A}">
      <dsp:nvSpPr>
        <dsp:cNvPr id="0" name=""/>
        <dsp:cNvSpPr/>
      </dsp:nvSpPr>
      <dsp:spPr>
        <a:xfrm>
          <a:off x="7601844" y="266223"/>
          <a:ext cx="2711704" cy="1627022"/>
        </a:xfrm>
        <a:prstGeom prst="roundRect">
          <a:avLst>
            <a:gd name="adj" fmla="val 10000"/>
          </a:avLst>
        </a:prstGeom>
        <a:solidFill>
          <a:schemeClr val="accent5">
            <a:hueOff val="4557164"/>
            <a:satOff val="-2052"/>
            <a:lumOff val="-254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>
              <a:latin typeface="Arial"/>
              <a:cs typeface="Arial"/>
            </a:rPr>
            <a:t>Community initiatives: MECC enables staff to promote healthier lifestyles in a range of settings (Chapman &amp; Middleton, 2019).</a:t>
          </a:r>
        </a:p>
      </dsp:txBody>
      <dsp:txXfrm>
        <a:off x="7649498" y="313877"/>
        <a:ext cx="2616396" cy="1531714"/>
      </dsp:txXfrm>
    </dsp:sp>
    <dsp:sp modelId="{EC57CEA2-104C-4506-AA88-F14306569AC7}">
      <dsp:nvSpPr>
        <dsp:cNvPr id="0" name=""/>
        <dsp:cNvSpPr/>
      </dsp:nvSpPr>
      <dsp:spPr>
        <a:xfrm rot="5400000">
          <a:off x="8670255" y="2083064"/>
          <a:ext cx="574881" cy="672502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6076219"/>
            <a:satOff val="-2736"/>
            <a:lumOff val="-339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 rot="-5400000">
        <a:off x="8755945" y="2131874"/>
        <a:ext cx="403502" cy="402417"/>
      </dsp:txXfrm>
    </dsp:sp>
    <dsp:sp modelId="{DD500C13-A2A4-43A7-8536-E7DE749FCC5B}">
      <dsp:nvSpPr>
        <dsp:cNvPr id="0" name=""/>
        <dsp:cNvSpPr/>
      </dsp:nvSpPr>
      <dsp:spPr>
        <a:xfrm>
          <a:off x="7601844" y="2977927"/>
          <a:ext cx="2711704" cy="1627022"/>
        </a:xfrm>
        <a:prstGeom prst="roundRect">
          <a:avLst>
            <a:gd name="adj" fmla="val 10000"/>
          </a:avLst>
        </a:prstGeom>
        <a:solidFill>
          <a:schemeClr val="accent5">
            <a:hueOff val="6835746"/>
            <a:satOff val="-3078"/>
            <a:lumOff val="-38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>
              <a:latin typeface="Arial"/>
              <a:cs typeface="Arial"/>
            </a:rPr>
            <a:t>Holistic care: Social prescribing connects patients with local resources, strengthening sustainability and well-being (Hastings, Fadiman &amp; Gordon, 2019).</a:t>
          </a:r>
        </a:p>
      </dsp:txBody>
      <dsp:txXfrm>
        <a:off x="7649498" y="3025581"/>
        <a:ext cx="2616396" cy="1531714"/>
      </dsp:txXfrm>
    </dsp:sp>
    <dsp:sp modelId="{F6AEE7B9-6DDA-470D-B100-FF2812286373}">
      <dsp:nvSpPr>
        <dsp:cNvPr id="0" name=""/>
        <dsp:cNvSpPr/>
      </dsp:nvSpPr>
      <dsp:spPr>
        <a:xfrm rot="10800000">
          <a:off x="6788332" y="3455187"/>
          <a:ext cx="574881" cy="672502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9114327"/>
            <a:satOff val="-4104"/>
            <a:lumOff val="-509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 rot="10800000">
        <a:off x="6960796" y="3589687"/>
        <a:ext cx="402417" cy="403502"/>
      </dsp:txXfrm>
    </dsp:sp>
    <dsp:sp modelId="{320B24F2-941F-4E93-B542-999F6253FFB9}">
      <dsp:nvSpPr>
        <dsp:cNvPr id="0" name=""/>
        <dsp:cNvSpPr/>
      </dsp:nvSpPr>
      <dsp:spPr>
        <a:xfrm>
          <a:off x="3805458" y="2977927"/>
          <a:ext cx="2711704" cy="1627022"/>
        </a:xfrm>
        <a:prstGeom prst="roundRect">
          <a:avLst>
            <a:gd name="adj" fmla="val 10000"/>
          </a:avLst>
        </a:prstGeom>
        <a:solidFill>
          <a:schemeClr val="accent5">
            <a:hueOff val="9114327"/>
            <a:satOff val="-4104"/>
            <a:lumOff val="-509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>
              <a:latin typeface="Arial"/>
              <a:cs typeface="Arial"/>
            </a:rPr>
            <a:t>Equity concerns: Innovations risk widening inequalities, particularly through the exclusion of those without access to social media (Morton et al., 2017).</a:t>
          </a:r>
        </a:p>
      </dsp:txBody>
      <dsp:txXfrm>
        <a:off x="3853112" y="3025581"/>
        <a:ext cx="2616396" cy="153171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A9249E-ADC2-4410-B1D1-912FCDEA7BA6}">
      <dsp:nvSpPr>
        <dsp:cNvPr id="0" name=""/>
        <dsp:cNvSpPr/>
      </dsp:nvSpPr>
      <dsp:spPr>
        <a:xfrm>
          <a:off x="6899" y="600020"/>
          <a:ext cx="3571815" cy="107154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2253" tIns="282253" rIns="282253" bIns="282253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dirty="0">
              <a:latin typeface="Arial"/>
              <a:cs typeface="Arial"/>
            </a:rPr>
            <a:t>Expand</a:t>
          </a:r>
        </a:p>
      </dsp:txBody>
      <dsp:txXfrm>
        <a:off x="6899" y="600020"/>
        <a:ext cx="3571815" cy="1071544"/>
      </dsp:txXfrm>
    </dsp:sp>
    <dsp:sp modelId="{833FDAD6-CB3C-4A6D-B150-392536EEDFD0}">
      <dsp:nvSpPr>
        <dsp:cNvPr id="0" name=""/>
        <dsp:cNvSpPr/>
      </dsp:nvSpPr>
      <dsp:spPr>
        <a:xfrm>
          <a:off x="6899" y="1671564"/>
          <a:ext cx="3571815" cy="214276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2816" tIns="352816" rIns="352816" bIns="352816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>
              <a:latin typeface="Arial"/>
              <a:cs typeface="Arial"/>
            </a:rPr>
            <a:t>Expand digital and community access: Address digital exclusion whilst ensuring equitable access to health technologies (Morton, </a:t>
          </a:r>
          <a:r>
            <a:rPr lang="en-US" sz="1600" b="0" i="0" kern="1200" dirty="0" err="1">
              <a:latin typeface="Arial"/>
              <a:cs typeface="Arial"/>
            </a:rPr>
            <a:t>Pancheon</a:t>
          </a:r>
          <a:r>
            <a:rPr lang="en-US" sz="1600" b="0" i="0" kern="1200" dirty="0">
              <a:latin typeface="Arial"/>
              <a:cs typeface="Arial"/>
            </a:rPr>
            <a:t> &amp; Squires, 2017).</a:t>
          </a:r>
        </a:p>
      </dsp:txBody>
      <dsp:txXfrm>
        <a:off x="6899" y="1671564"/>
        <a:ext cx="3571815" cy="2142768"/>
      </dsp:txXfrm>
    </dsp:sp>
    <dsp:sp modelId="{530A0DCB-DF3D-4687-8A47-E1AFDAFDD7AE}">
      <dsp:nvSpPr>
        <dsp:cNvPr id="0" name=""/>
        <dsp:cNvSpPr/>
      </dsp:nvSpPr>
      <dsp:spPr>
        <a:xfrm>
          <a:off x="3686610" y="600020"/>
          <a:ext cx="3571815" cy="107154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2253" tIns="282253" rIns="282253" bIns="282253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b="0" i="0" kern="1200" dirty="0">
              <a:latin typeface="Arial"/>
              <a:cs typeface="Arial"/>
            </a:rPr>
            <a:t>Enhance</a:t>
          </a:r>
        </a:p>
      </dsp:txBody>
      <dsp:txXfrm>
        <a:off x="3686610" y="600020"/>
        <a:ext cx="3571815" cy="1071544"/>
      </dsp:txXfrm>
    </dsp:sp>
    <dsp:sp modelId="{2A45F1D8-02CA-4390-BE9C-579E4180CEC8}">
      <dsp:nvSpPr>
        <dsp:cNvPr id="0" name=""/>
        <dsp:cNvSpPr/>
      </dsp:nvSpPr>
      <dsp:spPr>
        <a:xfrm>
          <a:off x="3686610" y="1671564"/>
          <a:ext cx="3571815" cy="2142768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2816" tIns="352816" rIns="352816" bIns="352816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>
              <a:latin typeface="Arial"/>
              <a:cs typeface="Arial"/>
            </a:rPr>
            <a:t>Enhance telehealth and community initiatives: Broaden services such as Making Every Contact Count (MECC) while ensuring support for disadvantaged groups (Chapman &amp; Middleton, 2019).</a:t>
          </a:r>
        </a:p>
      </dsp:txBody>
      <dsp:txXfrm>
        <a:off x="3686610" y="1671564"/>
        <a:ext cx="3571815" cy="2142768"/>
      </dsp:txXfrm>
    </dsp:sp>
    <dsp:sp modelId="{3671E5B0-58A6-4933-955F-ED5C3137D5A4}">
      <dsp:nvSpPr>
        <dsp:cNvPr id="0" name=""/>
        <dsp:cNvSpPr/>
      </dsp:nvSpPr>
      <dsp:spPr>
        <a:xfrm>
          <a:off x="7366321" y="600020"/>
          <a:ext cx="3571815" cy="107154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2253" tIns="282253" rIns="282253" bIns="282253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b="0" i="0" kern="1200" dirty="0">
              <a:latin typeface="Arial"/>
              <a:cs typeface="Arial"/>
            </a:rPr>
            <a:t>Strengthen</a:t>
          </a:r>
        </a:p>
      </dsp:txBody>
      <dsp:txXfrm>
        <a:off x="7366321" y="600020"/>
        <a:ext cx="3571815" cy="1071544"/>
      </dsp:txXfrm>
    </dsp:sp>
    <dsp:sp modelId="{D6CD58FB-6864-4153-9F27-EB29558D599C}">
      <dsp:nvSpPr>
        <dsp:cNvPr id="0" name=""/>
        <dsp:cNvSpPr/>
      </dsp:nvSpPr>
      <dsp:spPr>
        <a:xfrm>
          <a:off x="7366321" y="1671564"/>
          <a:ext cx="3571815" cy="2142768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2816" tIns="352816" rIns="352816" bIns="352816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>
              <a:latin typeface="Arial"/>
              <a:cs typeface="Arial"/>
            </a:rPr>
            <a:t>Post-Brexit resilience: Strengthen workforce planning and supply chain security to safeguard equitable service delivery (Miller, Glasby &amp; Dickinson, 2021).</a:t>
          </a:r>
        </a:p>
      </dsp:txBody>
      <dsp:txXfrm>
        <a:off x="7366321" y="1671564"/>
        <a:ext cx="3571815" cy="214276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4EAF19-E892-4E73-BD34-1065A7D14E11}">
      <dsp:nvSpPr>
        <dsp:cNvPr id="0" name=""/>
        <dsp:cNvSpPr/>
      </dsp:nvSpPr>
      <dsp:spPr>
        <a:xfrm>
          <a:off x="0" y="0"/>
          <a:ext cx="6566473" cy="103914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>
              <a:solidFill>
                <a:schemeClr val="bg1"/>
              </a:solidFill>
              <a:latin typeface="Arial"/>
              <a:cs typeface="Arial"/>
            </a:rPr>
            <a:t>Interconnected Concepts:</a:t>
          </a:r>
          <a:r>
            <a:rPr lang="en-US" sz="1600" b="0" i="0" kern="1200">
              <a:solidFill>
                <a:schemeClr val="bg1"/>
              </a:solidFill>
              <a:latin typeface="Arial"/>
              <a:cs typeface="Arial"/>
            </a:rPr>
            <a:t> Health, wellbeing, and sustainable development are central to modern healthcare delivery (United Nations, 2015).</a:t>
          </a:r>
        </a:p>
      </dsp:txBody>
      <dsp:txXfrm>
        <a:off x="30435" y="30435"/>
        <a:ext cx="5323579" cy="978272"/>
      </dsp:txXfrm>
    </dsp:sp>
    <dsp:sp modelId="{022D29BC-5A15-47EC-81AB-B004BABBACB9}">
      <dsp:nvSpPr>
        <dsp:cNvPr id="0" name=""/>
        <dsp:cNvSpPr/>
      </dsp:nvSpPr>
      <dsp:spPr>
        <a:xfrm>
          <a:off x="490353" y="1183467"/>
          <a:ext cx="6566473" cy="103914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>
              <a:solidFill>
                <a:schemeClr val="bg1"/>
              </a:solidFill>
              <a:latin typeface="Arial"/>
              <a:cs typeface="Arial"/>
            </a:rPr>
            <a:t>Integrated Models:</a:t>
          </a:r>
          <a:r>
            <a:rPr lang="en-US" sz="1600" b="0" i="0" kern="1200">
              <a:solidFill>
                <a:schemeClr val="bg1"/>
              </a:solidFill>
              <a:latin typeface="Arial"/>
              <a:cs typeface="Arial"/>
            </a:rPr>
            <a:t> Biopsychosocial, ecological, and holistic frameworks highlight multi-dimensional causes and support </a:t>
          </a:r>
          <a:r>
            <a:rPr lang="en-US" sz="1600" b="0" i="0" kern="1200">
              <a:latin typeface="Arial"/>
              <a:cs typeface="Arial"/>
            </a:rPr>
            <a:t>individual-centred </a:t>
          </a:r>
          <a:r>
            <a:rPr lang="en-US" sz="1600" b="0" i="0" kern="1200">
              <a:solidFill>
                <a:schemeClr val="bg1"/>
              </a:solidFill>
              <a:latin typeface="Arial"/>
              <a:cs typeface="Arial"/>
            </a:rPr>
            <a:t>practice ( </a:t>
          </a:r>
          <a:r>
            <a:rPr lang="en-US" sz="1600" b="0" i="0" kern="1200">
              <a:latin typeface="Arial"/>
              <a:cs typeface="Arial"/>
            </a:rPr>
            <a:t>Hastings, Fadiman &amp; Gordon, 2019).</a:t>
          </a:r>
        </a:p>
      </dsp:txBody>
      <dsp:txXfrm>
        <a:off x="520788" y="1213902"/>
        <a:ext cx="5339807" cy="978272"/>
      </dsp:txXfrm>
    </dsp:sp>
    <dsp:sp modelId="{2D274631-C9CD-4F86-853C-F12EFBE477F4}">
      <dsp:nvSpPr>
        <dsp:cNvPr id="0" name=""/>
        <dsp:cNvSpPr/>
      </dsp:nvSpPr>
      <dsp:spPr>
        <a:xfrm>
          <a:off x="980707" y="2366935"/>
          <a:ext cx="6566473" cy="103914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>
              <a:solidFill>
                <a:schemeClr val="bg1"/>
              </a:solidFill>
              <a:latin typeface="Arial"/>
              <a:cs typeface="Arial"/>
            </a:rPr>
            <a:t>Policy and Barriers:</a:t>
          </a:r>
          <a:r>
            <a:rPr lang="en-US" sz="1600" b="0" i="0" kern="1200">
              <a:solidFill>
                <a:schemeClr val="bg1"/>
              </a:solidFill>
              <a:latin typeface="Arial"/>
              <a:cs typeface="Arial"/>
            </a:rPr>
            <a:t> The NHS Long Term Plan and Health in All Policies embed sustainability and prevention, yet regulation, funding, and workforce shortages continue to present challenges (Baum et al., 2014).</a:t>
          </a:r>
        </a:p>
      </dsp:txBody>
      <dsp:txXfrm>
        <a:off x="1011142" y="2397370"/>
        <a:ext cx="5339807" cy="978272"/>
      </dsp:txXfrm>
    </dsp:sp>
    <dsp:sp modelId="{CC09899A-77F8-4C65-889E-21D69B0BDA0D}">
      <dsp:nvSpPr>
        <dsp:cNvPr id="0" name=""/>
        <dsp:cNvSpPr/>
      </dsp:nvSpPr>
      <dsp:spPr>
        <a:xfrm>
          <a:off x="1471060" y="3550402"/>
          <a:ext cx="6566473" cy="10391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>
              <a:solidFill>
                <a:schemeClr val="bg1"/>
              </a:solidFill>
              <a:latin typeface="Arial"/>
              <a:cs typeface="Arial"/>
            </a:rPr>
            <a:t>Gaps and Inequalities: </a:t>
          </a:r>
          <a:r>
            <a:rPr lang="en-US" sz="1600" b="0" i="0" kern="1200">
              <a:solidFill>
                <a:schemeClr val="bg1"/>
              </a:solidFill>
              <a:latin typeface="Arial"/>
              <a:cs typeface="Arial"/>
            </a:rPr>
            <a:t>Public health initiatives demonstrate progress, but digital exclusion, inequalities, and limited access to care remain pressing issues (Piggin &amp; Lee, 2011).</a:t>
          </a:r>
        </a:p>
      </dsp:txBody>
      <dsp:txXfrm>
        <a:off x="1501495" y="3580837"/>
        <a:ext cx="5339807" cy="978272"/>
      </dsp:txXfrm>
    </dsp:sp>
    <dsp:sp modelId="{1EA91880-7325-4FD3-8595-77610E57E010}">
      <dsp:nvSpPr>
        <dsp:cNvPr id="0" name=""/>
        <dsp:cNvSpPr/>
      </dsp:nvSpPr>
      <dsp:spPr>
        <a:xfrm>
          <a:off x="1961414" y="4733870"/>
          <a:ext cx="6566473" cy="10391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>
              <a:solidFill>
                <a:schemeClr val="bg1"/>
              </a:solidFill>
              <a:latin typeface="Arial"/>
              <a:cs typeface="Arial"/>
            </a:rPr>
            <a:t>Global and Future Focus: </a:t>
          </a:r>
          <a:r>
            <a:rPr lang="en-US" sz="1500" b="0" i="0" kern="1200">
              <a:solidFill>
                <a:schemeClr val="bg1"/>
              </a:solidFill>
              <a:latin typeface="Arial"/>
              <a:cs typeface="Arial"/>
            </a:rPr>
            <a:t>SDG 3 provides a global framework; achieving sustainable improvements in UK healthcare requires cross-sector collaboration, equity, and preventive, community-based approaches (Briggs et al., 2020; Chapman &amp; Middleton, 2019).</a:t>
          </a:r>
        </a:p>
      </dsp:txBody>
      <dsp:txXfrm>
        <a:off x="1991849" y="4764305"/>
        <a:ext cx="5339807" cy="978272"/>
      </dsp:txXfrm>
    </dsp:sp>
    <dsp:sp modelId="{4E811351-EB48-4671-9D76-AAD8AAA0BFD1}">
      <dsp:nvSpPr>
        <dsp:cNvPr id="0" name=""/>
        <dsp:cNvSpPr/>
      </dsp:nvSpPr>
      <dsp:spPr>
        <a:xfrm>
          <a:off x="5891031" y="759151"/>
          <a:ext cx="675442" cy="67544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6043005" y="759151"/>
        <a:ext cx="371494" cy="508270"/>
      </dsp:txXfrm>
    </dsp:sp>
    <dsp:sp modelId="{5F9F0556-6FE5-4270-B262-8017524590FD}">
      <dsp:nvSpPr>
        <dsp:cNvPr id="0" name=""/>
        <dsp:cNvSpPr/>
      </dsp:nvSpPr>
      <dsp:spPr>
        <a:xfrm>
          <a:off x="6381384" y="1942618"/>
          <a:ext cx="675442" cy="675442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6533358" y="1942618"/>
        <a:ext cx="371494" cy="508270"/>
      </dsp:txXfrm>
    </dsp:sp>
    <dsp:sp modelId="{FAFF0DEE-B438-49C9-8AE0-3963D35DDBE4}">
      <dsp:nvSpPr>
        <dsp:cNvPr id="0" name=""/>
        <dsp:cNvSpPr/>
      </dsp:nvSpPr>
      <dsp:spPr>
        <a:xfrm>
          <a:off x="6871738" y="3108767"/>
          <a:ext cx="675442" cy="675442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7023712" y="3108767"/>
        <a:ext cx="371494" cy="508270"/>
      </dsp:txXfrm>
    </dsp:sp>
    <dsp:sp modelId="{4D5FC8AA-B7C6-4C22-8B5C-349D9F28AC68}">
      <dsp:nvSpPr>
        <dsp:cNvPr id="0" name=""/>
        <dsp:cNvSpPr/>
      </dsp:nvSpPr>
      <dsp:spPr>
        <a:xfrm>
          <a:off x="7362091" y="4303781"/>
          <a:ext cx="675442" cy="67544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7514065" y="4303781"/>
        <a:ext cx="371494" cy="5082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HorizontalActionList">
  <dgm:title val="Horizontal Action List"/>
  <dgm:desc val="Used to show non-sequential or grouped lists of information. Works well with large amounts of text. All text has the same level of emphasis, and direction is not implied."/>
  <dgm:catLst>
    <dgm:cat type="list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54"/>
      <dgm:constr type="primFontSz" for="des" forName="desTx" refType="primFontSz" refFor="des" refForName="parTx" op="lte" fact="0.75"/>
      <dgm:constr type="h" for="des" forName="desTx" op="equ"/>
      <dgm:constr type="w" for="ch" forName="space" op="equ" val="3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3"/>
            <dgm:constr type="h"/>
            <dgm:constr type="tMarg" refType="w" fact="0.224"/>
            <dgm:constr type="bMarg" refType="w" fact="0.224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8"/>
            <dgm:constr type="tMarg" refType="w" fact="0.28"/>
            <dgm:constr type="bMarg" refType="w" fact="0.28"/>
            <dgm:constr type="lMarg" refType="w" fact="0.28"/>
            <dgm:constr type="rMarg" refType="w" fact="0.28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10/8/2025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65509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10/8/2025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24666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10/8/2025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47698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10/8/2025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22274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10/8/2025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44632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10/8/2025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8984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10/8/2025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25418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10/8/2025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45613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10/8/2025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70220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10/8/2025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03140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10/8/2025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63695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10/8/2025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25634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36/bmj.l218" TargetMode="External"/><Relationship Id="rId2" Type="http://schemas.openxmlformats.org/officeDocument/2006/relationships/hyperlink" Target="https://www.legislation.gov.uk/ukpga/2014/23/content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gov.uk/government/publications/global-health-framework-working-together-towards-a-healthier-world/global-health-framework-working-together-towards-a-healthier-world-may-2023" TargetMode="External"/><Relationship Id="rId4" Type="http://schemas.openxmlformats.org/officeDocument/2006/relationships/hyperlink" Target="https://doi.org/10.1016/S0140-6736(09)60435-9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gloenvcha.2014.04.006" TargetMode="External"/><Relationship Id="rId2" Type="http://schemas.openxmlformats.org/officeDocument/2006/relationships/hyperlink" Target="https://doi.org/10.1177/1757913918786523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3390/nu14010068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77/1359105311401771" TargetMode="External"/><Relationship Id="rId2" Type="http://schemas.openxmlformats.org/officeDocument/2006/relationships/hyperlink" Target="https://doi.org/10.1093/bmb/ldx03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108/09654281011087279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about/governance/constitution" TargetMode="External"/><Relationship Id="rId2" Type="http://schemas.openxmlformats.org/officeDocument/2006/relationships/hyperlink" Target="https://sdgs.un.org/goals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awcode.eu/en/blog/sustainable-development-goals-sdgs/" TargetMode="External"/><Relationship Id="rId2" Type="http://schemas.openxmlformats.org/officeDocument/2006/relationships/hyperlink" Target="https://www.arenasolutions.com/resources/glossary/sustainable-developmen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ulsacc.edu/support/wellness-services/eight-dimensions-wellness" TargetMode="External"/><Relationship Id="rId5" Type="http://schemas.openxmlformats.org/officeDocument/2006/relationships/hyperlink" Target="https://www.ungcmyb.org/post/sustainable-development-goal-3-good-health-and-well-being" TargetMode="External"/><Relationship Id="rId4" Type="http://schemas.openxmlformats.org/officeDocument/2006/relationships/hyperlink" Target="https://www.nation.com.pk/31-Oct-2021/the-influence-of-social-media-on-political-engagement-among-youth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F8BE9A2-8956-141B-BFE6-C607C93D8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07ABF2-A34D-177C-7308-427A98E034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6508" y="4554454"/>
            <a:ext cx="7249193" cy="1603394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US" sz="2400" baseline="-25000">
                <a:latin typeface="Arial"/>
                <a:cs typeface="Arial"/>
              </a:rPr>
              <a:t>Student Name: Yasmeen Akhtar  </a:t>
            </a:r>
            <a:endParaRPr lang="en-US" sz="2400">
              <a:latin typeface="Arial"/>
              <a:cs typeface="Arial"/>
            </a:endParaRPr>
          </a:p>
          <a:p>
            <a:pPr algn="ctr"/>
            <a:r>
              <a:rPr lang="en-US" sz="2400" baseline="-25000">
                <a:latin typeface="Arial"/>
                <a:cs typeface="Arial"/>
              </a:rPr>
              <a:t>Student ID: 2233492 </a:t>
            </a:r>
            <a:r>
              <a:rPr lang="en-US" sz="2400">
                <a:latin typeface="Arial"/>
                <a:cs typeface="Arial"/>
              </a:rPr>
              <a:t> </a:t>
            </a:r>
          </a:p>
          <a:p>
            <a:pPr algn="ctr"/>
            <a:r>
              <a:rPr lang="en-US" sz="2400" baseline="-25000">
                <a:latin typeface="Arial"/>
                <a:cs typeface="Arial"/>
              </a:rPr>
              <a:t>Module code: BMHP6030</a:t>
            </a:r>
            <a:endParaRPr lang="en-US" sz="2400">
              <a:latin typeface="Arial"/>
              <a:cs typeface="Arial"/>
            </a:endParaRPr>
          </a:p>
          <a:p>
            <a:pPr algn="ctr"/>
            <a:r>
              <a:rPr lang="en-US" sz="2400" baseline="-25000">
                <a:latin typeface="Arial"/>
                <a:cs typeface="Arial"/>
              </a:rPr>
              <a:t>Module: Health, Wellbeing and Sustainable Development </a:t>
            </a:r>
            <a:endParaRPr lang="en-US" sz="2400">
              <a:latin typeface="Arial"/>
              <a:cs typeface="Arial"/>
            </a:endParaRPr>
          </a:p>
          <a:p>
            <a:pPr algn="ctr"/>
            <a:r>
              <a:rPr lang="en-US" sz="2400" baseline="-25000">
                <a:latin typeface="Arial"/>
                <a:cs typeface="Arial"/>
              </a:rPr>
              <a:t>Assignment title: Presentation </a:t>
            </a:r>
            <a:endParaRPr lang="en-US" sz="2400">
              <a:latin typeface="Arial"/>
              <a:cs typeface="Arial"/>
            </a:endParaRPr>
          </a:p>
          <a:p>
            <a:pPr algn="ctr"/>
            <a:r>
              <a:rPr lang="en-US" sz="2400" baseline="-25000">
                <a:latin typeface="Arial"/>
                <a:cs typeface="Arial"/>
              </a:rPr>
              <a:t>Lecturer’s name:  Parese Ahmed</a:t>
            </a:r>
            <a:endParaRPr lang="en-US" sz="2400">
              <a:latin typeface="Arial"/>
              <a:cs typeface="Arial"/>
            </a:endParaRPr>
          </a:p>
          <a:p>
            <a:endParaRPr lang="en-US" sz="1700"/>
          </a:p>
          <a:p>
            <a:endParaRPr lang="en-US" sz="170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23C5AB5-A359-FAB7-A17F-144D9EE0B38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200" b="17341"/>
          <a:stretch>
            <a:fillRect/>
          </a:stretch>
        </p:blipFill>
        <p:spPr>
          <a:xfrm>
            <a:off x="484" y="10"/>
            <a:ext cx="12191980" cy="455777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4C20D38-D723-86CE-4350-49F6ECE3FE67}"/>
              </a:ext>
            </a:extLst>
          </p:cNvPr>
          <p:cNvSpPr txBox="1"/>
          <p:nvPr/>
        </p:nvSpPr>
        <p:spPr>
          <a:xfrm>
            <a:off x="9785445" y="4269474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  <a:latin typeface="Arial"/>
                <a:ea typeface="Roboto"/>
                <a:cs typeface="Roboto"/>
              </a:rPr>
              <a:t>(UNGCMYB, 2022)</a:t>
            </a:r>
            <a:endParaRPr lang="en-US" sz="1600">
              <a:solidFill>
                <a:schemeClr val="bg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352448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43867147-1C83-BF71-39B0-B590EE7F3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ople holding hands">
            <a:extLst>
              <a:ext uri="{FF2B5EF4-FFF2-40B4-BE49-F238E27FC236}">
                <a16:creationId xmlns:a16="http://schemas.microsoft.com/office/drawing/2014/main" id="{B5A85D8A-587A-E6BE-3245-6876F5C97B2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358" r="8474" b="4"/>
          <a:stretch>
            <a:fillRect/>
          </a:stretch>
        </p:blipFill>
        <p:spPr>
          <a:xfrm>
            <a:off x="789759" y="1939707"/>
            <a:ext cx="4682384" cy="415881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A7A6D6B-F0A2-77DB-3644-FE48B9995CB7}"/>
              </a:ext>
            </a:extLst>
          </p:cNvPr>
          <p:cNvSpPr txBox="1"/>
          <p:nvPr/>
        </p:nvSpPr>
        <p:spPr>
          <a:xfrm>
            <a:off x="5923563" y="1841386"/>
            <a:ext cx="5204718" cy="460317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2000" b="1">
                <a:solidFill>
                  <a:srgbClr val="002060"/>
                </a:solidFill>
                <a:latin typeface="Arial"/>
                <a:cs typeface="Arial"/>
              </a:rPr>
              <a:t>Introduction​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rgbClr val="0070C0"/>
                </a:solidFill>
                <a:latin typeface="Arial"/>
                <a:cs typeface="Arial"/>
              </a:rPr>
              <a:t>Aim: </a:t>
            </a:r>
            <a:r>
              <a:rPr lang="en-US" sz="1400">
                <a:latin typeface="Arial"/>
                <a:cs typeface="Arial"/>
              </a:rPr>
              <a:t>To examine how the health and social care sectors integrate wellbeing, health, and sustainable development.​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rgbClr val="0070C0"/>
                </a:solidFill>
                <a:latin typeface="Arial"/>
                <a:cs typeface="Arial"/>
              </a:rPr>
              <a:t>Overview: </a:t>
            </a:r>
            <a:r>
              <a:rPr lang="en-US" sz="1400">
                <a:latin typeface="Arial"/>
                <a:cs typeface="Arial"/>
              </a:rPr>
              <a:t>To outline key concepts, evaluate relevant legislation and practices, address issues of equity, and provide recommendations for improvement.​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rgbClr val="0070C0"/>
                </a:solidFill>
                <a:latin typeface="Arial"/>
                <a:cs typeface="Arial"/>
              </a:rPr>
              <a:t>Systems-based approach:</a:t>
            </a:r>
            <a:r>
              <a:rPr lang="en-US" sz="1400">
                <a:latin typeface="Arial"/>
                <a:cs typeface="Arial"/>
              </a:rPr>
              <a:t> As highlighted by Morton, </a:t>
            </a:r>
            <a:r>
              <a:rPr lang="en-US" sz="1400" err="1">
                <a:latin typeface="Arial"/>
                <a:cs typeface="Arial"/>
              </a:rPr>
              <a:t>Pencheon</a:t>
            </a:r>
            <a:r>
              <a:rPr lang="en-US" sz="1400">
                <a:latin typeface="Arial"/>
                <a:cs typeface="Arial"/>
              </a:rPr>
              <a:t> and Squires (2017), the successful implementation of the Sustainable Development Goals requires integrating health with broader development and equity considerations.​</a:t>
            </a:r>
          </a:p>
          <a:p>
            <a:pPr marL="22860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rgbClr val="0070C0"/>
                </a:solidFill>
                <a:latin typeface="Arial"/>
                <a:cs typeface="Arial"/>
              </a:rPr>
              <a:t>SDG 3:</a:t>
            </a:r>
            <a:r>
              <a:rPr lang="en-US" sz="1400">
                <a:latin typeface="Arial"/>
                <a:cs typeface="Arial"/>
              </a:rPr>
              <a:t> ensures healthy lives and promotes wellbeing through accessible, quality health care.​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rgbClr val="0070C0"/>
                </a:solidFill>
                <a:latin typeface="Arial"/>
                <a:cs typeface="Arial"/>
              </a:rPr>
              <a:t>Purpose: </a:t>
            </a:r>
            <a:r>
              <a:rPr lang="en-US" sz="1400">
                <a:latin typeface="Arial"/>
                <a:cs typeface="Arial"/>
              </a:rPr>
              <a:t>This presentation critically evaluates the interconnections between sustainable development, health, and wellbeing in health and social care in the UK.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88FB850-1CC7-57E7-A3D3-3384591ACA46}"/>
              </a:ext>
            </a:extLst>
          </p:cNvPr>
          <p:cNvSpPr txBox="1"/>
          <p:nvPr/>
        </p:nvSpPr>
        <p:spPr>
          <a:xfrm>
            <a:off x="1061884" y="275303"/>
            <a:ext cx="10055939" cy="11387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400" b="1">
                <a:latin typeface="Calibri"/>
                <a:ea typeface="Calibri"/>
                <a:cs typeface="Segoe UI"/>
              </a:rPr>
              <a:t>Sustainable Development and Wellbeing in Health and Social Care</a:t>
            </a:r>
            <a:endParaRPr lang="en-US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136253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F8BE9A2-8956-141B-BFE6-C607C93D8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6A1EEC-467E-A4D9-43D7-DB07281507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9990" y="3644970"/>
            <a:ext cx="10530719" cy="258661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1000"/>
              </a:spcBef>
            </a:pPr>
            <a:endParaRPr lang="en-US" sz="1200" b="0">
              <a:solidFill>
                <a:srgbClr val="0070C0"/>
              </a:solidFill>
              <a:latin typeface="Arial"/>
              <a:cs typeface="Arial"/>
            </a:endParaRPr>
          </a:p>
          <a:p>
            <a:pPr marL="285750" indent="-285750">
              <a:spcBef>
                <a:spcPts val="1000"/>
              </a:spcBef>
              <a:buFont typeface="Arial"/>
              <a:buChar char="•"/>
            </a:pPr>
            <a:r>
              <a:rPr lang="en-US" sz="1400">
                <a:solidFill>
                  <a:srgbClr val="7030A0"/>
                </a:solidFill>
                <a:latin typeface="Arial"/>
                <a:cs typeface="Arial"/>
              </a:rPr>
              <a:t>Examine concepts:</a:t>
            </a:r>
            <a:r>
              <a:rPr lang="en-US" sz="1400" b="0">
                <a:solidFill>
                  <a:srgbClr val="FF0000"/>
                </a:solidFill>
                <a:latin typeface="Arial"/>
                <a:cs typeface="Arial"/>
              </a:rPr>
              <a:t> </a:t>
            </a:r>
            <a:r>
              <a:rPr lang="en-US" sz="1400" b="0">
                <a:latin typeface="Arial"/>
                <a:cs typeface="Arial"/>
              </a:rPr>
              <a:t>Investigate the interrelated concepts of wellbeing, health, and sustainable development within the UK health and care system (Hewitt, Molthan-Hill, Lomax &amp; Baddley, 2019).</a:t>
            </a:r>
            <a:endParaRPr lang="en-US" sz="1400">
              <a:latin typeface="Arial"/>
              <a:cs typeface="Arial"/>
            </a:endParaRPr>
          </a:p>
          <a:p>
            <a:pPr marL="285750" indent="-285750">
              <a:spcBef>
                <a:spcPts val="1000"/>
              </a:spcBef>
              <a:buFont typeface="Arial"/>
              <a:buChar char="•"/>
            </a:pPr>
            <a:r>
              <a:rPr lang="en-US" sz="1400">
                <a:solidFill>
                  <a:srgbClr val="7030A0"/>
                </a:solidFill>
                <a:latin typeface="Arial"/>
                <a:cs typeface="Arial"/>
              </a:rPr>
              <a:t>Evaluate integration:</a:t>
            </a:r>
            <a:r>
              <a:rPr lang="en-US" sz="1400" b="0">
                <a:solidFill>
                  <a:srgbClr val="0070C0"/>
                </a:solidFill>
                <a:latin typeface="Arial"/>
                <a:cs typeface="Arial"/>
              </a:rPr>
              <a:t> </a:t>
            </a:r>
            <a:r>
              <a:rPr lang="en-US" sz="1400" b="0">
                <a:latin typeface="Arial"/>
                <a:cs typeface="Arial"/>
              </a:rPr>
              <a:t>Assess how these concepts are applied in health and social care practice and their impact on service delivery and strategic aims.</a:t>
            </a:r>
          </a:p>
          <a:p>
            <a:pPr marL="285750" indent="-285750">
              <a:spcBef>
                <a:spcPts val="1000"/>
              </a:spcBef>
              <a:buFont typeface="Arial"/>
              <a:buChar char="•"/>
            </a:pPr>
            <a:r>
              <a:rPr lang="en-US" sz="1400">
                <a:solidFill>
                  <a:srgbClr val="7030A0"/>
                </a:solidFill>
                <a:latin typeface="Arial"/>
                <a:cs typeface="Arial"/>
              </a:rPr>
              <a:t>Theoretical and policy frameworks: </a:t>
            </a:r>
            <a:r>
              <a:rPr lang="en-US" sz="1400" b="0">
                <a:latin typeface="Arial"/>
                <a:cs typeface="Arial"/>
              </a:rPr>
              <a:t>Analyse theoretical models and policies that guide practice and inform decision-making.</a:t>
            </a:r>
          </a:p>
          <a:p>
            <a:pPr marL="285750" indent="-285750">
              <a:spcBef>
                <a:spcPts val="1000"/>
              </a:spcBef>
              <a:buFont typeface="Arial"/>
              <a:buChar char="•"/>
            </a:pPr>
            <a:r>
              <a:rPr lang="en-US" sz="1400">
                <a:solidFill>
                  <a:srgbClr val="7030A0"/>
                </a:solidFill>
                <a:latin typeface="Arial"/>
                <a:cs typeface="Arial"/>
              </a:rPr>
              <a:t>Public health strategies</a:t>
            </a:r>
            <a:r>
              <a:rPr lang="en-US" sz="1400">
                <a:solidFill>
                  <a:srgbClr val="0070C0"/>
                </a:solidFill>
                <a:latin typeface="Arial"/>
                <a:cs typeface="Arial"/>
              </a:rPr>
              <a:t>:</a:t>
            </a:r>
            <a:r>
              <a:rPr lang="en-US" sz="1400" b="0">
                <a:latin typeface="Arial"/>
                <a:cs typeface="Arial"/>
              </a:rPr>
              <a:t> Examine policies and approaches to service delivery, highlighting effectiveness, accessibility, and sustainability.</a:t>
            </a:r>
          </a:p>
          <a:p>
            <a:pPr marL="285750" indent="-285750">
              <a:spcBef>
                <a:spcPts val="1000"/>
              </a:spcBef>
              <a:buFont typeface="Arial"/>
              <a:buChar char="•"/>
            </a:pPr>
            <a:r>
              <a:rPr lang="en-US" sz="1400">
                <a:solidFill>
                  <a:srgbClr val="7030A0"/>
                </a:solidFill>
                <a:latin typeface="Arial"/>
                <a:cs typeface="Arial"/>
              </a:rPr>
              <a:t>Key issues:</a:t>
            </a:r>
            <a:r>
              <a:rPr lang="en-US" sz="1400" b="0">
                <a:solidFill>
                  <a:srgbClr val="7030A0"/>
                </a:solidFill>
                <a:latin typeface="Arial"/>
                <a:cs typeface="Arial"/>
              </a:rPr>
              <a:t> </a:t>
            </a:r>
            <a:r>
              <a:rPr lang="en-US" sz="1400" b="0">
                <a:latin typeface="Arial"/>
                <a:cs typeface="Arial"/>
              </a:rPr>
              <a:t>Identify principal challenges relating to access, equity, and inclusion.</a:t>
            </a:r>
          </a:p>
          <a:p>
            <a:pPr marL="285750" indent="-285750">
              <a:spcBef>
                <a:spcPts val="1000"/>
              </a:spcBef>
              <a:buFont typeface="Arial"/>
              <a:buChar char="•"/>
            </a:pPr>
            <a:r>
              <a:rPr lang="en-US" sz="1400">
                <a:solidFill>
                  <a:srgbClr val="7030A0"/>
                </a:solidFill>
                <a:latin typeface="Arial"/>
                <a:cs typeface="Arial"/>
              </a:rPr>
              <a:t>Recommendations: </a:t>
            </a:r>
            <a:r>
              <a:rPr lang="en-US" sz="1400" b="0">
                <a:latin typeface="Arial"/>
                <a:cs typeface="Arial"/>
              </a:rPr>
              <a:t>Provide evidence-based proposals to improve practice, policy implementation, and outcomes within health and social care systems.</a:t>
            </a:r>
            <a:endParaRPr lang="en-US" sz="1400"/>
          </a:p>
        </p:txBody>
      </p:sp>
      <p:pic>
        <p:nvPicPr>
          <p:cNvPr id="5" name="Picture 4" descr="Person using microscope">
            <a:extLst>
              <a:ext uri="{FF2B5EF4-FFF2-40B4-BE49-F238E27FC236}">
                <a16:creationId xmlns:a16="http://schemas.microsoft.com/office/drawing/2014/main" id="{73A1ECF9-F615-4C40-24C1-9989C573BB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3707"/>
          <a:stretch>
            <a:fillRect/>
          </a:stretch>
        </p:blipFill>
        <p:spPr>
          <a:xfrm>
            <a:off x="1364247" y="282688"/>
            <a:ext cx="9463531" cy="336561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CD1BA6-D453-386F-B8EE-AF29367E85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9333" y="4837132"/>
            <a:ext cx="5753567" cy="161568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US" sz="1800" b="1">
              <a:latin typeface="Calibri"/>
              <a:ea typeface="Calibri"/>
              <a:cs typeface="Calibri"/>
            </a:endParaRPr>
          </a:p>
          <a:p>
            <a:endParaRPr lang="en-US" sz="1800" b="1"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D93B16E-83B0-1E33-2635-0DF9C6646B67}"/>
              </a:ext>
            </a:extLst>
          </p:cNvPr>
          <p:cNvSpPr txBox="1"/>
          <p:nvPr/>
        </p:nvSpPr>
        <p:spPr>
          <a:xfrm>
            <a:off x="5889430" y="217098"/>
            <a:ext cx="5361036" cy="6309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3400" b="1">
                <a:latin typeface="Calibri"/>
              </a:rPr>
              <a:t>Aims of the Presentation</a:t>
            </a:r>
            <a:r>
              <a:rPr lang="en-US" sz="3500" b="1">
                <a:latin typeface="Calibri"/>
              </a:rPr>
              <a:t> </a:t>
            </a:r>
            <a:endParaRPr lang="en-US" sz="3500" b="1"/>
          </a:p>
        </p:txBody>
      </p:sp>
    </p:spTree>
    <p:extLst>
      <p:ext uri="{BB962C8B-B14F-4D97-AF65-F5344CB8AC3E}">
        <p14:creationId xmlns:p14="http://schemas.microsoft.com/office/powerpoint/2010/main" val="25012654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EA6227-F939-9AA5-B297-CF5038E634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164" y="-2152"/>
            <a:ext cx="6035040" cy="1529932"/>
          </a:xfrm>
        </p:spPr>
        <p:txBody>
          <a:bodyPr anchor="b">
            <a:normAutofit/>
          </a:bodyPr>
          <a:lstStyle/>
          <a:p>
            <a:pPr algn="ctr"/>
            <a:r>
              <a:rPr lang="en-US" sz="3400">
                <a:latin typeface="Calibri"/>
                <a:ea typeface="Calibri"/>
                <a:cs typeface="Calibri"/>
              </a:rPr>
              <a:t>Defining Health </a:t>
            </a:r>
            <a:endParaRPr lang="en-US" sz="3400"/>
          </a:p>
        </p:txBody>
      </p:sp>
      <p:sp>
        <p:nvSpPr>
          <p:cNvPr id="48" name="Content Placeholder 2">
            <a:extLst>
              <a:ext uri="{FF2B5EF4-FFF2-40B4-BE49-F238E27FC236}">
                <a16:creationId xmlns:a16="http://schemas.microsoft.com/office/drawing/2014/main" id="{EB121B4E-B1D0-3EA7-984C-891140B77D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6857" y="1524825"/>
            <a:ext cx="5102808" cy="464494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sz="1400" b="1">
              <a:solidFill>
                <a:schemeClr val="accent6">
                  <a:lumMod val="76000"/>
                </a:schemeClr>
              </a:solidFill>
              <a:latin typeface="Arial"/>
              <a:cs typeface="Arial"/>
            </a:endParaRPr>
          </a:p>
          <a:p>
            <a:r>
              <a:rPr lang="en-US" sz="1500" b="1">
                <a:solidFill>
                  <a:schemeClr val="accent6">
                    <a:lumMod val="76000"/>
                  </a:schemeClr>
                </a:solidFill>
                <a:latin typeface="Arial"/>
                <a:ea typeface="+mn-lt"/>
                <a:cs typeface="+mn-lt"/>
              </a:rPr>
              <a:t>Definition of health:</a:t>
            </a:r>
            <a:r>
              <a:rPr lang="en-US" sz="1400">
                <a:latin typeface="Arial"/>
                <a:ea typeface="+mn-lt"/>
                <a:cs typeface="+mn-lt"/>
              </a:rPr>
              <a:t> A dynamic balance of physical, mental, and social wellbeing, not just absence of disease (WHO, 1948).</a:t>
            </a:r>
          </a:p>
          <a:p>
            <a:r>
              <a:rPr lang="en-US" sz="1500" b="1">
                <a:solidFill>
                  <a:schemeClr val="accent6">
                    <a:lumMod val="76000"/>
                  </a:schemeClr>
                </a:solidFill>
                <a:latin typeface="Arial"/>
                <a:ea typeface="+mn-lt"/>
                <a:cs typeface="+mn-lt"/>
              </a:rPr>
              <a:t>Determinants of health:</a:t>
            </a:r>
            <a:r>
              <a:rPr lang="en-US" sz="1400" b="1">
                <a:solidFill>
                  <a:schemeClr val="accent6">
                    <a:lumMod val="76000"/>
                  </a:schemeClr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1400">
                <a:latin typeface="Arial"/>
                <a:ea typeface="+mn-lt"/>
                <a:cs typeface="+mn-lt"/>
              </a:rPr>
              <a:t>Biological factors, lifestyle practices, and wider social circumstances interact and change over time to influence health.</a:t>
            </a:r>
            <a:endParaRPr lang="en-US" sz="1400">
              <a:latin typeface="Arial"/>
              <a:cs typeface="Arial"/>
            </a:endParaRPr>
          </a:p>
          <a:p>
            <a:r>
              <a:rPr lang="en-US" sz="1500" b="1">
                <a:solidFill>
                  <a:schemeClr val="accent6">
                    <a:lumMod val="76000"/>
                  </a:schemeClr>
                </a:solidFill>
                <a:latin typeface="Arial"/>
                <a:ea typeface="+mn-lt"/>
                <a:cs typeface="+mn-lt"/>
              </a:rPr>
              <a:t>Scope of health:</a:t>
            </a:r>
            <a:r>
              <a:rPr lang="en-US" sz="1400">
                <a:latin typeface="Arial"/>
                <a:ea typeface="+mn-lt"/>
                <a:cs typeface="+mn-lt"/>
              </a:rPr>
              <a:t> Includes the prevention of illness, promotion of wellbeing, and active maintenance and improvement of quality of life.</a:t>
            </a:r>
            <a:endParaRPr lang="en-US" sz="1400">
              <a:latin typeface="Arial"/>
              <a:cs typeface="Arial"/>
            </a:endParaRPr>
          </a:p>
          <a:p>
            <a:r>
              <a:rPr lang="en-US" sz="1500" b="1">
                <a:solidFill>
                  <a:schemeClr val="accent6">
                    <a:lumMod val="76000"/>
                  </a:schemeClr>
                </a:solidFill>
                <a:latin typeface="Arial"/>
                <a:ea typeface="+mn-lt"/>
                <a:cs typeface="+mn-lt"/>
              </a:rPr>
              <a:t>The biological approach</a:t>
            </a:r>
            <a:r>
              <a:rPr lang="en-US" sz="1400">
                <a:latin typeface="Arial"/>
                <a:ea typeface="+mn-lt"/>
                <a:cs typeface="+mn-lt"/>
              </a:rPr>
              <a:t> highlights the absence of disease.</a:t>
            </a:r>
            <a:endParaRPr lang="en-US" sz="1400">
              <a:latin typeface="Arial"/>
              <a:cs typeface="Arial"/>
            </a:endParaRPr>
          </a:p>
          <a:p>
            <a:r>
              <a:rPr lang="en-US" sz="1500" b="1">
                <a:solidFill>
                  <a:schemeClr val="accent6">
                    <a:lumMod val="76000"/>
                  </a:schemeClr>
                </a:solidFill>
                <a:latin typeface="Arial"/>
                <a:ea typeface="+mn-lt"/>
                <a:cs typeface="+mn-lt"/>
              </a:rPr>
              <a:t>The ecological model</a:t>
            </a:r>
            <a:r>
              <a:rPr lang="en-US" sz="1400">
                <a:latin typeface="Arial"/>
                <a:ea typeface="+mn-lt"/>
                <a:cs typeface="+mn-lt"/>
              </a:rPr>
              <a:t> highlights the wider social and environmental factors that influence an individual’s health.</a:t>
            </a:r>
            <a:endParaRPr lang="en-US" sz="1400">
              <a:latin typeface="Arial"/>
            </a:endParaRPr>
          </a:p>
          <a:p>
            <a:endParaRPr lang="en-US" sz="1600">
              <a:latin typeface="Arial"/>
              <a:cs typeface="Arial"/>
            </a:endParaRPr>
          </a:p>
          <a:p>
            <a:pPr marL="0" indent="0">
              <a:buFont typeface="Arial"/>
              <a:buNone/>
            </a:pPr>
            <a:endParaRPr lang="en-US" sz="1800">
              <a:latin typeface="Neue Haas Grotesk Text Pro"/>
              <a:cs typeface="Arial"/>
            </a:endParaRPr>
          </a:p>
          <a:p>
            <a:pPr>
              <a:buNone/>
            </a:pPr>
            <a:endParaRPr lang="en-US" sz="1800" b="1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endParaRPr lang="en-US" sz="1800">
              <a:latin typeface="Neue Haas Grotesk Text Pro"/>
              <a:cs typeface="Arial"/>
            </a:endParaRPr>
          </a:p>
          <a:p>
            <a:pPr marL="0" indent="0">
              <a:buNone/>
            </a:pPr>
            <a:endParaRPr lang="en-US" sz="1800">
              <a:latin typeface="Arial"/>
              <a:cs typeface="Arial"/>
            </a:endParaRPr>
          </a:p>
          <a:p>
            <a:endParaRPr lang="en-US" sz="1800">
              <a:latin typeface="Neue Haas Grotesk Text Pro"/>
              <a:cs typeface="Arial"/>
            </a:endParaRPr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7A8EE742-2BC7-E499-FF16-0458A0DE0B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764" r="30065" b="-1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31433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064D2207-AA67-DAD1-D42E-7A07328CA8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475A87-84AD-4409-2F7B-C77D66E0C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3657600" cy="1294374"/>
          </a:xfrm>
        </p:spPr>
        <p:txBody>
          <a:bodyPr>
            <a:normAutofit/>
          </a:bodyPr>
          <a:lstStyle/>
          <a:p>
            <a:pPr algn="ctr"/>
            <a:r>
              <a:rPr lang="en-US" sz="3400">
                <a:latin typeface="Calibri"/>
                <a:ea typeface="+mj-lt"/>
                <a:cs typeface="+mj-lt"/>
              </a:rPr>
              <a:t>Models of Health</a:t>
            </a:r>
            <a:r>
              <a:rPr lang="en-US">
                <a:latin typeface="Calibri"/>
                <a:ea typeface="+mj-lt"/>
                <a:cs typeface="+mj-lt"/>
              </a:rPr>
              <a:t> </a:t>
            </a:r>
            <a:endParaRPr lang="en-US">
              <a:latin typeface="Calibri"/>
              <a:ea typeface="Calibri"/>
              <a:cs typeface="Calibri"/>
            </a:endParaRPr>
          </a:p>
        </p:txBody>
      </p:sp>
      <p:pic>
        <p:nvPicPr>
          <p:cNvPr id="44" name="Picture 43" descr="Capsules and pills inside a glass bowl">
            <a:extLst>
              <a:ext uri="{FF2B5EF4-FFF2-40B4-BE49-F238E27FC236}">
                <a16:creationId xmlns:a16="http://schemas.microsoft.com/office/drawing/2014/main" id="{78E21A09-AD4D-23C6-1D07-865401C52C1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9072" b="3"/>
          <a:stretch>
            <a:fillRect/>
          </a:stretch>
        </p:blipFill>
        <p:spPr>
          <a:xfrm>
            <a:off x="691663" y="1579469"/>
            <a:ext cx="3494314" cy="430126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B22E5F-B4C2-9F4E-E2A0-172E9FF25E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2289" y="543535"/>
            <a:ext cx="6632878" cy="597503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500" b="1">
                <a:latin typeface="Arial"/>
                <a:ea typeface="+mn-lt"/>
                <a:cs typeface="+mn-lt"/>
              </a:rPr>
              <a:t>The Biopsychosocial Model</a:t>
            </a: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200" b="1">
                <a:solidFill>
                  <a:srgbClr val="002060"/>
                </a:solidFill>
                <a:latin typeface="Arial"/>
                <a:ea typeface="+mn-lt"/>
                <a:cs typeface="+mn-lt"/>
              </a:rPr>
              <a:t>Causes:</a:t>
            </a:r>
            <a:r>
              <a:rPr lang="en-US" sz="1200">
                <a:latin typeface="Arial"/>
                <a:ea typeface="+mn-lt"/>
                <a:cs typeface="+mn-lt"/>
              </a:rPr>
              <a:t> Health is shaped by the interaction of biological, psychological, and social factors.</a:t>
            </a: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200" b="1">
                <a:solidFill>
                  <a:srgbClr val="002060"/>
                </a:solidFill>
                <a:latin typeface="Arial"/>
                <a:ea typeface="+mn-lt"/>
                <a:cs typeface="+mn-lt"/>
              </a:rPr>
              <a:t>Treatment:</a:t>
            </a:r>
            <a:r>
              <a:rPr lang="en-US" sz="1200">
                <a:latin typeface="Arial"/>
                <a:ea typeface="+mn-lt"/>
                <a:cs typeface="+mn-lt"/>
              </a:rPr>
              <a:t> This model is applied in the management of mental health conditions, chronic illness, and rehabilitation (Havelka, Despot </a:t>
            </a:r>
            <a:r>
              <a:rPr lang="en-US" sz="1200">
                <a:latin typeface="Arial"/>
                <a:ea typeface="+mn-lt"/>
                <a:cs typeface="Arial"/>
              </a:rPr>
              <a:t>Lucenin </a:t>
            </a:r>
            <a:r>
              <a:rPr lang="en-US" sz="1200">
                <a:latin typeface="Arial"/>
                <a:ea typeface="+mn-lt"/>
                <a:cs typeface="+mn-lt"/>
              </a:rPr>
              <a:t> &amp; </a:t>
            </a:r>
            <a:r>
              <a:rPr lang="en-US" sz="1200">
                <a:latin typeface="Arial"/>
                <a:ea typeface="+mn-lt"/>
                <a:cs typeface="Arial"/>
              </a:rPr>
              <a:t>Lucenin, </a:t>
            </a:r>
            <a:r>
              <a:rPr lang="en-US" sz="1200">
                <a:latin typeface="Arial"/>
                <a:ea typeface="+mn-lt"/>
                <a:cs typeface="+mn-lt"/>
              </a:rPr>
              <a:t>2009).</a:t>
            </a:r>
            <a:endParaRPr lang="en-US" sz="1200">
              <a:latin typeface="Arial"/>
              <a:cs typeface="Arial"/>
            </a:endParaRP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200" b="1">
                <a:solidFill>
                  <a:srgbClr val="002060"/>
                </a:solidFill>
                <a:latin typeface="Arial"/>
                <a:ea typeface="+mn-lt"/>
                <a:cs typeface="+mn-lt"/>
              </a:rPr>
              <a:t>Practice</a:t>
            </a:r>
            <a:r>
              <a:rPr lang="en-US" sz="1200">
                <a:latin typeface="Arial"/>
                <a:ea typeface="+mn-lt"/>
                <a:cs typeface="+mn-lt"/>
              </a:rPr>
              <a:t>: Used by general practitioners, social workers, and multidisciplinary teams to deliver patient-</a:t>
            </a:r>
            <a:r>
              <a:rPr lang="en-US" sz="1200" err="1">
                <a:latin typeface="Arial"/>
                <a:ea typeface="+mn-lt"/>
                <a:cs typeface="+mn-lt"/>
              </a:rPr>
              <a:t>centred</a:t>
            </a:r>
            <a:r>
              <a:rPr lang="en-US" sz="1200">
                <a:latin typeface="Arial"/>
                <a:ea typeface="+mn-lt"/>
                <a:cs typeface="+mn-lt"/>
              </a:rPr>
              <a:t> support (Santos et al., 2018).</a:t>
            </a:r>
            <a:endParaRPr lang="en-US" sz="1200">
              <a:latin typeface="Arial"/>
              <a:cs typeface="Arial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1500" b="1">
                <a:latin typeface="Arial"/>
                <a:ea typeface="+mn-lt"/>
                <a:cs typeface="+mn-lt"/>
              </a:rPr>
              <a:t>Ecological Model</a:t>
            </a:r>
          </a:p>
          <a:p>
            <a:pPr>
              <a:lnSpc>
                <a:spcPct val="110000"/>
              </a:lnSpc>
            </a:pPr>
            <a:r>
              <a:rPr lang="en-US" sz="1200" b="1">
                <a:solidFill>
                  <a:srgbClr val="002060"/>
                </a:solidFill>
                <a:latin typeface="Arial"/>
                <a:ea typeface="+mn-lt"/>
                <a:cs typeface="+mn-lt"/>
              </a:rPr>
              <a:t>Causes: </a:t>
            </a:r>
            <a:r>
              <a:rPr lang="en-US" sz="1200">
                <a:latin typeface="Arial"/>
                <a:ea typeface="+mn-lt"/>
                <a:cs typeface="+mn-lt"/>
              </a:rPr>
              <a:t>Health outcomes are influenced by environmental factors, housing and the wider community context (Rothwell et al., 2010).</a:t>
            </a:r>
          </a:p>
          <a:p>
            <a:pPr>
              <a:lnSpc>
                <a:spcPct val="110000"/>
              </a:lnSpc>
            </a:pPr>
            <a:r>
              <a:rPr lang="en-US" sz="1200" b="1">
                <a:solidFill>
                  <a:srgbClr val="002060"/>
                </a:solidFill>
                <a:latin typeface="Arial"/>
                <a:ea typeface="+mn-lt"/>
                <a:cs typeface="+mn-lt"/>
              </a:rPr>
              <a:t>Treatment:</a:t>
            </a:r>
            <a:r>
              <a:rPr lang="en-US" sz="1300" b="1">
                <a:solidFill>
                  <a:srgbClr val="002060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1200">
                <a:latin typeface="Arial"/>
                <a:ea typeface="+mn-lt"/>
                <a:cs typeface="+mn-lt"/>
              </a:rPr>
              <a:t>This model is applied within public health initiatives and disability support services.</a:t>
            </a:r>
            <a:endParaRPr lang="en-US" sz="120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US" sz="1200" b="1">
                <a:solidFill>
                  <a:srgbClr val="002060"/>
                </a:solidFill>
                <a:latin typeface="Arial"/>
                <a:ea typeface="+mn-lt"/>
                <a:cs typeface="+mn-lt"/>
              </a:rPr>
              <a:t>Role of social workers: </a:t>
            </a:r>
            <a:r>
              <a:rPr lang="en-US" sz="1200">
                <a:latin typeface="Arial"/>
                <a:ea typeface="+mn-lt"/>
                <a:cs typeface="+mn-lt"/>
              </a:rPr>
              <a:t>Social workers address family, housing, and social conditions to reduce health inequalities.</a:t>
            </a:r>
            <a:endParaRPr lang="en-US" sz="1200">
              <a:latin typeface="Arial"/>
              <a:cs typeface="Arial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1500" b="1">
                <a:latin typeface="Arial"/>
                <a:ea typeface="+mn-lt"/>
                <a:cs typeface="+mn-lt"/>
              </a:rPr>
              <a:t>Holistic Model</a:t>
            </a:r>
          </a:p>
          <a:p>
            <a:pPr>
              <a:lnSpc>
                <a:spcPct val="110000"/>
              </a:lnSpc>
            </a:pPr>
            <a:r>
              <a:rPr lang="en-US" sz="1200" b="1">
                <a:solidFill>
                  <a:srgbClr val="002060"/>
                </a:solidFill>
                <a:latin typeface="Arial"/>
                <a:ea typeface="+mn-lt"/>
                <a:cs typeface="+mn-lt"/>
              </a:rPr>
              <a:t>Causes: </a:t>
            </a:r>
            <a:r>
              <a:rPr lang="en-US" sz="1200">
                <a:latin typeface="Arial"/>
                <a:ea typeface="+mn-lt"/>
                <a:cs typeface="+mn-lt"/>
              </a:rPr>
              <a:t>Illness is understood as an imbalance across physical, emotional, and social dimensions.</a:t>
            </a:r>
          </a:p>
          <a:p>
            <a:pPr>
              <a:lnSpc>
                <a:spcPct val="110000"/>
              </a:lnSpc>
            </a:pPr>
            <a:r>
              <a:rPr lang="en-US" sz="1200" b="1">
                <a:solidFill>
                  <a:srgbClr val="002060"/>
                </a:solidFill>
                <a:latin typeface="Arial"/>
                <a:ea typeface="+mn-lt"/>
                <a:cs typeface="+mn-lt"/>
              </a:rPr>
              <a:t>Treatment:</a:t>
            </a:r>
            <a:r>
              <a:rPr lang="en-US" sz="1300" b="1">
                <a:solidFill>
                  <a:srgbClr val="002060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1200">
                <a:latin typeface="Arial"/>
                <a:ea typeface="+mn-lt"/>
                <a:cs typeface="+mn-lt"/>
              </a:rPr>
              <a:t>This approach is applied in palliative care, assisted living, and end-of-life support (Hastings, Fadiman &amp; Gordon, 2019).</a:t>
            </a:r>
            <a:endParaRPr lang="en-US" sz="120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US" sz="1200" b="1">
                <a:solidFill>
                  <a:srgbClr val="002060"/>
                </a:solidFill>
                <a:latin typeface="Arial"/>
                <a:ea typeface="+mn-lt"/>
                <a:cs typeface="+mn-lt"/>
              </a:rPr>
              <a:t>Practice: </a:t>
            </a:r>
            <a:r>
              <a:rPr lang="en-US" sz="1200">
                <a:latin typeface="Arial"/>
                <a:ea typeface="+mn-lt"/>
                <a:cs typeface="+mn-lt"/>
              </a:rPr>
              <a:t>Social workers provide emotional and family support, promoting wellbeing alongside medical care.</a:t>
            </a:r>
            <a:endParaRPr lang="en-US" sz="1200">
              <a:latin typeface="Arial"/>
            </a:endParaRPr>
          </a:p>
          <a:p>
            <a:pPr>
              <a:lnSpc>
                <a:spcPct val="110000"/>
              </a:lnSpc>
            </a:pPr>
            <a:endParaRPr lang="en-US" sz="1100">
              <a:latin typeface="Arial"/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endParaRPr lang="en-US" sz="1100">
              <a:latin typeface="Arial"/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endParaRPr lang="en-US" sz="1100">
              <a:latin typeface="Arial"/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3458935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7AABE-2E87-5AAF-8F77-264FED7439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971" y="585511"/>
            <a:ext cx="10872214" cy="1132258"/>
          </a:xfrm>
        </p:spPr>
        <p:txBody>
          <a:bodyPr>
            <a:normAutofit/>
          </a:bodyPr>
          <a:lstStyle/>
          <a:p>
            <a:r>
              <a:rPr lang="en-US" sz="3400">
                <a:latin typeface="Calibri"/>
                <a:ea typeface="Calibri"/>
                <a:cs typeface="Calibri"/>
              </a:rPr>
              <a:t>Defining Wellbeing</a:t>
            </a:r>
            <a:endParaRPr lang="en-US" sz="3400"/>
          </a:p>
        </p:txBody>
      </p:sp>
      <p:pic>
        <p:nvPicPr>
          <p:cNvPr id="4" name="Picture 3" descr="A diagram of wellness with colorful circles&#10;&#10;AI-generated content may be incorrect.">
            <a:extLst>
              <a:ext uri="{FF2B5EF4-FFF2-40B4-BE49-F238E27FC236}">
                <a16:creationId xmlns:a16="http://schemas.microsoft.com/office/drawing/2014/main" id="{76919786-7CA0-5EE2-E858-ACDA10706B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82" r="984" b="1"/>
          <a:stretch>
            <a:fillRect/>
          </a:stretch>
        </p:blipFill>
        <p:spPr>
          <a:xfrm>
            <a:off x="705813" y="1510422"/>
            <a:ext cx="4134097" cy="421031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FACFC6-951C-C8C8-5455-E5173CE61E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5894" y="286106"/>
            <a:ext cx="5687709" cy="629051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endParaRPr lang="en-US" sz="140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US" sz="1500" b="1">
                <a:solidFill>
                  <a:srgbClr val="7030A0"/>
                </a:solidFill>
                <a:latin typeface="Arial"/>
                <a:ea typeface="+mn-lt"/>
                <a:cs typeface="+mn-lt"/>
              </a:rPr>
              <a:t>Holistic concept: </a:t>
            </a:r>
            <a:r>
              <a:rPr lang="en-US" sz="1400">
                <a:latin typeface="Arial"/>
                <a:ea typeface="+mn-lt"/>
                <a:cs typeface="+mn-lt"/>
              </a:rPr>
              <a:t>Wellbeing constitutes a multidimensional construct comprising emotional, physical, social, and environmental factors.</a:t>
            </a:r>
            <a:endParaRPr lang="en-US" sz="140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US" sz="1500" b="1">
                <a:solidFill>
                  <a:srgbClr val="7030A0"/>
                </a:solidFill>
                <a:latin typeface="Arial"/>
                <a:ea typeface="+mn-lt"/>
                <a:cs typeface="+mn-lt"/>
              </a:rPr>
              <a:t>Quality of life:</a:t>
            </a:r>
            <a:r>
              <a:rPr lang="en-US" sz="1400">
                <a:latin typeface="Arial"/>
                <a:ea typeface="+mn-lt"/>
                <a:cs typeface="+mn-lt"/>
              </a:rPr>
              <a:t> Reflects overall life satisfaction and a sense of belonging within society.</a:t>
            </a:r>
            <a:endParaRPr lang="en-US" sz="140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US" sz="1500" b="1">
                <a:solidFill>
                  <a:srgbClr val="7030A0"/>
                </a:solidFill>
                <a:latin typeface="Arial"/>
                <a:ea typeface="+mn-lt"/>
                <a:cs typeface="+mn-lt"/>
              </a:rPr>
              <a:t>Contextual influences:</a:t>
            </a:r>
            <a:r>
              <a:rPr lang="en-US" sz="1400">
                <a:latin typeface="Arial"/>
                <a:ea typeface="+mn-lt"/>
                <a:cs typeface="+mn-lt"/>
              </a:rPr>
              <a:t> Determined by wider social and environmental contexts.</a:t>
            </a:r>
            <a:endParaRPr lang="en-US" sz="1400">
              <a:highlight>
                <a:srgbClr val="FFFF00"/>
              </a:highlight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US" sz="1500" b="1">
                <a:solidFill>
                  <a:srgbClr val="7030A0"/>
                </a:solidFill>
                <a:latin typeface="Arial"/>
                <a:ea typeface="+mn-lt"/>
                <a:cs typeface="+mn-lt"/>
              </a:rPr>
              <a:t>Integrated dimensions: </a:t>
            </a:r>
            <a:r>
              <a:rPr lang="en-US" sz="1400">
                <a:latin typeface="Arial"/>
                <a:ea typeface="+mn-lt"/>
                <a:cs typeface="+mn-lt"/>
              </a:rPr>
              <a:t>Encompasses health, psychological, emotional, and social aspects.</a:t>
            </a:r>
            <a:endParaRPr lang="en-US" sz="1400">
              <a:highlight>
                <a:srgbClr val="FFFF00"/>
              </a:highlight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US" sz="1500" b="1">
                <a:solidFill>
                  <a:srgbClr val="7030A0"/>
                </a:solidFill>
                <a:latin typeface="Arial"/>
                <a:ea typeface="+mn-lt"/>
                <a:cs typeface="+mn-lt"/>
              </a:rPr>
              <a:t>Levels of wellbeing:</a:t>
            </a:r>
            <a:r>
              <a:rPr lang="en-US" sz="1400">
                <a:latin typeface="Arial"/>
                <a:ea typeface="+mn-lt"/>
                <a:cs typeface="+mn-lt"/>
              </a:rPr>
              <a:t> Serves as an indicator of wellbeing at both individual and community levels, underpinned by the WHO Health 2020 framework, which incorporates wellbeing into health policy (World Health Organization, 2013).</a:t>
            </a:r>
          </a:p>
          <a:p>
            <a:pPr>
              <a:lnSpc>
                <a:spcPct val="110000"/>
              </a:lnSpc>
            </a:pPr>
            <a:r>
              <a:rPr lang="en-US" sz="1500" b="1">
                <a:solidFill>
                  <a:srgbClr val="7030A0"/>
                </a:solidFill>
                <a:latin typeface="Arial"/>
                <a:cs typeface="Arial"/>
              </a:rPr>
              <a:t>Objective</a:t>
            </a:r>
            <a:r>
              <a:rPr lang="en-US" sz="1500" b="1">
                <a:solidFill>
                  <a:srgbClr val="7030A0"/>
                </a:solidFill>
                <a:latin typeface="Arial"/>
                <a:ea typeface="+mn-lt"/>
                <a:cs typeface="+mn-lt"/>
              </a:rPr>
              <a:t> indicators:</a:t>
            </a:r>
            <a:r>
              <a:rPr lang="en-US" sz="1400">
                <a:latin typeface="Arial"/>
                <a:ea typeface="+mn-lt"/>
                <a:cs typeface="+mn-lt"/>
              </a:rPr>
              <a:t> measurable, independent factors such as life expectancy, housing, employment, education, and income (Rothwell et al., 2010).</a:t>
            </a:r>
          </a:p>
          <a:p>
            <a:pPr>
              <a:lnSpc>
                <a:spcPct val="110000"/>
              </a:lnSpc>
            </a:pPr>
            <a:r>
              <a:rPr lang="en-US" sz="1500" b="1">
                <a:solidFill>
                  <a:srgbClr val="7030A0"/>
                </a:solidFill>
                <a:latin typeface="Arial"/>
                <a:ea typeface="+mn-lt"/>
                <a:cs typeface="+mn-lt"/>
              </a:rPr>
              <a:t>Subjective indicators:</a:t>
            </a:r>
            <a:r>
              <a:rPr lang="en-US" sz="1400">
                <a:latin typeface="Arial"/>
                <a:ea typeface="+mn-lt"/>
                <a:cs typeface="+mn-lt"/>
              </a:rPr>
              <a:t> self-reported measures of life satisfaction, happiness, and sense of purpose (Hewitt et al., 2019).</a:t>
            </a:r>
          </a:p>
          <a:p>
            <a:pPr>
              <a:lnSpc>
                <a:spcPct val="110000"/>
              </a:lnSpc>
            </a:pPr>
            <a:r>
              <a:rPr lang="en-US" sz="1400">
                <a:latin typeface="Arial"/>
                <a:ea typeface="+mn-lt"/>
                <a:cs typeface="+mn-lt"/>
              </a:rPr>
              <a:t>A full understanding of wellbeing requires consideration of both objective measures and subjective experiences, with attention to their policy significance</a:t>
            </a:r>
            <a:endParaRPr lang="en-US" sz="1400">
              <a:latin typeface="Arial"/>
            </a:endParaRPr>
          </a:p>
          <a:p>
            <a:pPr>
              <a:lnSpc>
                <a:spcPct val="110000"/>
              </a:lnSpc>
            </a:pPr>
            <a:endParaRPr lang="en-US" sz="1100" b="1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57372F5-3EEE-2860-2615-B24800EC3321}"/>
              </a:ext>
            </a:extLst>
          </p:cNvPr>
          <p:cNvSpPr txBox="1"/>
          <p:nvPr/>
        </p:nvSpPr>
        <p:spPr>
          <a:xfrm>
            <a:off x="710705" y="5713658"/>
            <a:ext cx="2743200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1100">
                <a:latin typeface="Arial"/>
                <a:ea typeface="Roboto"/>
                <a:cs typeface="Roboto"/>
              </a:rPr>
              <a:t>(tulsacc.edu, no date)</a:t>
            </a:r>
            <a:endParaRPr lang="en-US" sz="11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937530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ACA6F80-D392-A64E-3CF8-F28F1CCE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850BBF-116F-489F-52BA-81C05B9DA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9" y="548640"/>
            <a:ext cx="4779572" cy="2067705"/>
          </a:xfrm>
        </p:spPr>
        <p:txBody>
          <a:bodyPr anchor="t">
            <a:normAutofit/>
          </a:bodyPr>
          <a:lstStyle/>
          <a:p>
            <a:r>
              <a:rPr lang="en-US" sz="3400">
                <a:latin typeface="Calibri"/>
                <a:ea typeface="Calibri"/>
                <a:cs typeface="Calibri"/>
              </a:rPr>
              <a:t>Defining </a:t>
            </a:r>
            <a:br>
              <a:rPr lang="en-US" sz="3400">
                <a:latin typeface="Calibri"/>
                <a:ea typeface="Calibri"/>
                <a:cs typeface="Calibri"/>
              </a:rPr>
            </a:br>
            <a:r>
              <a:rPr lang="en-US" sz="3400">
                <a:latin typeface="Calibri"/>
                <a:ea typeface="Calibri"/>
                <a:cs typeface="Calibri"/>
              </a:rPr>
              <a:t>Sustainability  </a:t>
            </a:r>
            <a:endParaRPr lang="en-US" sz="3400"/>
          </a:p>
        </p:txBody>
      </p:sp>
      <p:pic>
        <p:nvPicPr>
          <p:cNvPr id="4" name="Picture 3" descr="what-is-supply-sustainable-development">
            <a:extLst>
              <a:ext uri="{FF2B5EF4-FFF2-40B4-BE49-F238E27FC236}">
                <a16:creationId xmlns:a16="http://schemas.microsoft.com/office/drawing/2014/main" id="{69B075A7-DF47-AB2E-EE96-CD45643B50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567" y="2177995"/>
            <a:ext cx="3333077" cy="333307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681DD1-B6FE-1516-3F4F-7421066C23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8990" y="1343803"/>
            <a:ext cx="6187231" cy="452934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  <a:buNone/>
            </a:pPr>
            <a:r>
              <a:rPr lang="en-US" sz="1600" b="1" dirty="0">
                <a:solidFill>
                  <a:srgbClr val="0070C0"/>
                </a:solidFill>
                <a:latin typeface="Arial"/>
                <a:ea typeface="+mn-lt"/>
                <a:cs typeface="+mn-lt"/>
              </a:rPr>
              <a:t>Sustainability</a:t>
            </a:r>
            <a:endParaRPr lang="en-US" sz="1600" b="1" dirty="0">
              <a:solidFill>
                <a:srgbClr val="0070C0"/>
              </a:solidFill>
              <a:latin typeface="Arial"/>
              <a:cs typeface="Arial"/>
            </a:endParaRP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400" dirty="0">
                <a:solidFill>
                  <a:schemeClr val="accent2">
                    <a:lumMod val="76000"/>
                  </a:schemeClr>
                </a:solidFill>
                <a:latin typeface="Arial"/>
                <a:ea typeface="+mn-lt"/>
                <a:cs typeface="+mn-lt"/>
              </a:rPr>
              <a:t>Definition</a:t>
            </a:r>
            <a:r>
              <a:rPr lang="en-US" sz="1400" dirty="0">
                <a:latin typeface="Arial"/>
                <a:ea typeface="+mn-lt"/>
                <a:cs typeface="+mn-lt"/>
              </a:rPr>
              <a:t>: Meeting present needs without compromising the ability of future generations to meet theirs (Holden et al., 2014).</a:t>
            </a:r>
            <a:endParaRPr lang="en-US" sz="1400" dirty="0">
              <a:latin typeface="Arial"/>
              <a:cs typeface="Arial"/>
            </a:endParaRP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400" dirty="0">
                <a:solidFill>
                  <a:schemeClr val="accent2">
                    <a:lumMod val="76000"/>
                  </a:schemeClr>
                </a:solidFill>
                <a:latin typeface="Arial"/>
                <a:ea typeface="+mn-lt"/>
                <a:cs typeface="+mn-lt"/>
              </a:rPr>
              <a:t>Health &amp; Social Care:</a:t>
            </a:r>
            <a:r>
              <a:rPr lang="en-US" sz="1400" dirty="0">
                <a:latin typeface="Arial"/>
                <a:ea typeface="+mn-lt"/>
                <a:cs typeface="+mn-lt"/>
              </a:rPr>
              <a:t> Delivering high-quality services while using resources responsibly.</a:t>
            </a:r>
            <a:endParaRPr lang="en-US" sz="1400" dirty="0">
              <a:latin typeface="Arial"/>
              <a:cs typeface="Arial"/>
            </a:endParaRP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400" dirty="0">
                <a:solidFill>
                  <a:schemeClr val="accent2">
                    <a:lumMod val="76000"/>
                  </a:schemeClr>
                </a:solidFill>
                <a:latin typeface="Arial"/>
                <a:ea typeface="+mn-lt"/>
                <a:cs typeface="+mn-lt"/>
              </a:rPr>
              <a:t>Economic:</a:t>
            </a:r>
            <a:r>
              <a:rPr lang="en-US" sz="1400" dirty="0">
                <a:latin typeface="Arial"/>
                <a:ea typeface="+mn-lt"/>
                <a:cs typeface="+mn-lt"/>
              </a:rPr>
              <a:t> Cost-effectiveness, efficiency, stability.</a:t>
            </a:r>
            <a:endParaRPr lang="en-US" sz="1400" dirty="0">
              <a:latin typeface="Arial"/>
              <a:cs typeface="Arial"/>
            </a:endParaRP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400" dirty="0">
                <a:solidFill>
                  <a:schemeClr val="accent2">
                    <a:lumMod val="76000"/>
                  </a:schemeClr>
                </a:solidFill>
                <a:latin typeface="Arial"/>
                <a:ea typeface="+mn-lt"/>
                <a:cs typeface="+mn-lt"/>
              </a:rPr>
              <a:t>Social:</a:t>
            </a:r>
            <a:r>
              <a:rPr lang="en-US" sz="1400" dirty="0">
                <a:latin typeface="Arial"/>
                <a:ea typeface="+mn-lt"/>
                <a:cs typeface="+mn-lt"/>
              </a:rPr>
              <a:t> Equity, wellbeing, inclusion.</a:t>
            </a:r>
            <a:endParaRPr lang="en-US" sz="1400" dirty="0">
              <a:latin typeface="Arial"/>
              <a:cs typeface="Arial"/>
            </a:endParaRP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400" dirty="0">
                <a:solidFill>
                  <a:schemeClr val="accent2">
                    <a:lumMod val="76000"/>
                  </a:schemeClr>
                </a:solidFill>
                <a:latin typeface="Arial"/>
                <a:ea typeface="+mn-lt"/>
                <a:cs typeface="+mn-lt"/>
              </a:rPr>
              <a:t>Environmental: </a:t>
            </a:r>
            <a:r>
              <a:rPr lang="en-US" sz="1400" dirty="0">
                <a:latin typeface="Arial"/>
                <a:ea typeface="+mn-lt"/>
                <a:cs typeface="+mn-lt"/>
              </a:rPr>
              <a:t>Resource conservation and limiting harm (Holden et al., 2014).</a:t>
            </a:r>
            <a:endParaRPr lang="en-US" sz="1400" dirty="0">
              <a:latin typeface="Arial"/>
              <a:cs typeface="Arial"/>
            </a:endParaRP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400" dirty="0">
                <a:solidFill>
                  <a:schemeClr val="accent2">
                    <a:lumMod val="76000"/>
                  </a:schemeClr>
                </a:solidFill>
                <a:latin typeface="Arial"/>
                <a:ea typeface="+mn-lt"/>
                <a:cs typeface="+mn-lt"/>
              </a:rPr>
              <a:t>Global Context:</a:t>
            </a:r>
            <a:r>
              <a:rPr lang="en-US" sz="1400" dirty="0">
                <a:latin typeface="Arial"/>
                <a:ea typeface="+mn-lt"/>
                <a:cs typeface="+mn-lt"/>
              </a:rPr>
              <a:t> Linked to UN SDG 3 – Good Health and Wellbeing.</a:t>
            </a:r>
            <a:endParaRPr lang="en-US" sz="1400" dirty="0">
              <a:latin typeface="Arial"/>
              <a:cs typeface="Arial"/>
            </a:endParaRP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400" dirty="0">
                <a:solidFill>
                  <a:schemeClr val="accent2">
                    <a:lumMod val="76000"/>
                  </a:schemeClr>
                </a:solidFill>
                <a:latin typeface="Arial"/>
                <a:ea typeface="+mn-lt"/>
                <a:cs typeface="+mn-lt"/>
              </a:rPr>
              <a:t>Approach:</a:t>
            </a:r>
            <a:r>
              <a:rPr lang="en-US" sz="1400" dirty="0">
                <a:latin typeface="Arial"/>
                <a:ea typeface="+mn-lt"/>
                <a:cs typeface="+mn-lt"/>
              </a:rPr>
              <a:t> Systems-based, connecting health, development, and equity (Morton et al., 2017).</a:t>
            </a:r>
            <a:endParaRPr lang="en-US" sz="1400" dirty="0">
              <a:latin typeface="Arial"/>
              <a:cs typeface="Arial"/>
            </a:endParaRP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400" dirty="0">
                <a:solidFill>
                  <a:schemeClr val="accent2">
                    <a:lumMod val="76000"/>
                  </a:schemeClr>
                </a:solidFill>
                <a:latin typeface="Arial"/>
                <a:ea typeface="+mn-lt"/>
                <a:cs typeface="+mn-lt"/>
              </a:rPr>
              <a:t>Policy Support:</a:t>
            </a:r>
            <a:r>
              <a:rPr lang="en-US" sz="1400" dirty="0">
                <a:latin typeface="Arial"/>
                <a:ea typeface="+mn-lt"/>
                <a:cs typeface="+mn-lt"/>
              </a:rPr>
              <a:t> WHO Health 2020 framework (WHO, 2013).</a:t>
            </a:r>
            <a:br>
              <a:rPr lang="en-US" sz="1400" dirty="0">
                <a:latin typeface="Arial"/>
              </a:rPr>
            </a:br>
            <a:r>
              <a:rPr lang="en-US" sz="1400" dirty="0">
                <a:latin typeface="Arial"/>
                <a:cs typeface="Arial"/>
              </a:rPr>
              <a:t> </a:t>
            </a:r>
          </a:p>
          <a:p>
            <a:pPr>
              <a:lnSpc>
                <a:spcPct val="110000"/>
              </a:lnSpc>
              <a:buNone/>
            </a:pPr>
            <a:endParaRPr lang="en-US" sz="1600" b="1" dirty="0">
              <a:solidFill>
                <a:srgbClr val="0070C0"/>
              </a:solidFill>
              <a:latin typeface="Arial"/>
              <a:cs typeface="Arial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 sz="10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CD89B4-D2C5-686D-A358-D6C50F1EEA67}"/>
              </a:ext>
            </a:extLst>
          </p:cNvPr>
          <p:cNvSpPr txBox="1"/>
          <p:nvPr/>
        </p:nvSpPr>
        <p:spPr>
          <a:xfrm>
            <a:off x="1361923" y="5607353"/>
            <a:ext cx="2743200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>
                <a:latin typeface="Arial"/>
              </a:rPr>
              <a:t>(Arena Solutions, 2024)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31182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2C8EB6-30C0-7DDC-6B48-05ACFCFDE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021" y="171325"/>
            <a:ext cx="5862396" cy="1527048"/>
          </a:xfrm>
        </p:spPr>
        <p:txBody>
          <a:bodyPr anchor="b">
            <a:normAutofit/>
          </a:bodyPr>
          <a:lstStyle/>
          <a:p>
            <a:pPr algn="ctr"/>
            <a:r>
              <a:rPr lang="en-US" sz="3400">
                <a:latin typeface="Calibri"/>
                <a:ea typeface="Calibri"/>
                <a:cs typeface="Calibri"/>
              </a:rPr>
              <a:t>Sustainable Development Goals in Health and Care</a:t>
            </a:r>
            <a:endParaRPr lang="en-US" sz="3400">
              <a:latin typeface="Neue Haas Grotesk Text Pro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110C4C-41CF-44A8-BBDC-D09EB45BBF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3633" y="1712430"/>
            <a:ext cx="5782784" cy="47902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endParaRPr lang="en-US" sz="1400">
              <a:latin typeface="Arial"/>
              <a:ea typeface="Calibri"/>
              <a:cs typeface="Calibri"/>
            </a:endParaRPr>
          </a:p>
          <a:p>
            <a:pPr>
              <a:lnSpc>
                <a:spcPct val="110000"/>
              </a:lnSpc>
            </a:pPr>
            <a:r>
              <a:rPr lang="en-US" sz="1500" b="1">
                <a:solidFill>
                  <a:schemeClr val="accent4">
                    <a:lumMod val="76000"/>
                  </a:schemeClr>
                </a:solidFill>
                <a:latin typeface="Arial"/>
                <a:ea typeface="+mn-lt"/>
                <a:cs typeface="+mn-lt"/>
              </a:rPr>
              <a:t>Global Framework: </a:t>
            </a:r>
            <a:r>
              <a:rPr lang="en-US" sz="1400">
                <a:latin typeface="Arial"/>
                <a:ea typeface="+mn-lt"/>
                <a:cs typeface="+mn-lt"/>
              </a:rPr>
              <a:t>The 17 United Nations Sustainable Development Goals (2015–2030) provide a comprehensive framework for addressing global challenges (United Nations, 2015). </a:t>
            </a:r>
          </a:p>
          <a:p>
            <a:pPr>
              <a:lnSpc>
                <a:spcPct val="110000"/>
              </a:lnSpc>
            </a:pPr>
            <a:r>
              <a:rPr lang="en-US" sz="1500" b="1">
                <a:solidFill>
                  <a:schemeClr val="accent4">
                    <a:lumMod val="76000"/>
                  </a:schemeClr>
                </a:solidFill>
                <a:latin typeface="Arial"/>
                <a:ea typeface="+mn-lt"/>
                <a:cs typeface="+mn-lt"/>
              </a:rPr>
              <a:t>SDG 3 – Good Health and Wellbeing: </a:t>
            </a:r>
            <a:r>
              <a:rPr lang="en-US" sz="1400">
                <a:latin typeface="Arial"/>
                <a:ea typeface="+mn-lt"/>
                <a:cs typeface="+mn-lt"/>
              </a:rPr>
              <a:t>This goal promotes healthy lives through universal health coverage and access to essential services (Morton, </a:t>
            </a:r>
            <a:r>
              <a:rPr lang="en-US" sz="1400" err="1">
                <a:latin typeface="Arial"/>
                <a:ea typeface="+mn-lt"/>
                <a:cs typeface="+mn-lt"/>
              </a:rPr>
              <a:t>Pencheon</a:t>
            </a:r>
            <a:r>
              <a:rPr lang="en-US" sz="1400">
                <a:latin typeface="Arial"/>
                <a:ea typeface="+mn-lt"/>
                <a:cs typeface="+mn-lt"/>
              </a:rPr>
              <a:t> &amp; Squires, 2017).</a:t>
            </a:r>
            <a:endParaRPr lang="en-US" sz="140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US" sz="1500" b="1">
                <a:solidFill>
                  <a:schemeClr val="accent4">
                    <a:lumMod val="76000"/>
                  </a:schemeClr>
                </a:solidFill>
                <a:latin typeface="Arial"/>
                <a:ea typeface="+mn-lt"/>
                <a:cs typeface="+mn-lt"/>
              </a:rPr>
              <a:t>UK Application:</a:t>
            </a:r>
            <a:r>
              <a:rPr lang="en-US" sz="1400">
                <a:latin typeface="Arial"/>
                <a:ea typeface="+mn-lt"/>
                <a:cs typeface="+mn-lt"/>
              </a:rPr>
              <a:t> It is reflected in National Health Service prevention </a:t>
            </a:r>
            <a:r>
              <a:rPr lang="en-US" sz="1400" err="1">
                <a:latin typeface="Arial"/>
                <a:ea typeface="+mn-lt"/>
                <a:cs typeface="+mn-lt"/>
              </a:rPr>
              <a:t>programmes</a:t>
            </a:r>
            <a:r>
              <a:rPr lang="en-US" sz="1400">
                <a:latin typeface="Arial"/>
                <a:ea typeface="+mn-lt"/>
                <a:cs typeface="+mn-lt"/>
              </a:rPr>
              <a:t>, integrated care systems, and sustainability initiatives (Briggs et al., 2020).</a:t>
            </a:r>
            <a:endParaRPr lang="en-US" sz="140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US" sz="1500" b="1">
                <a:solidFill>
                  <a:schemeClr val="accent4">
                    <a:lumMod val="76000"/>
                  </a:schemeClr>
                </a:solidFill>
                <a:latin typeface="Arial"/>
                <a:ea typeface="+mn-lt"/>
                <a:cs typeface="+mn-lt"/>
              </a:rPr>
              <a:t>Interconnected Goals: </a:t>
            </a:r>
            <a:r>
              <a:rPr lang="en-US" sz="1400">
                <a:latin typeface="Arial"/>
                <a:ea typeface="+mn-lt"/>
                <a:cs typeface="+mn-lt"/>
              </a:rPr>
              <a:t>Health outcomes are closely linked to SDG 10 (Reduced Inequalities) and SDG 13 (Climate Action) (United Nations, 2015).</a:t>
            </a:r>
            <a:endParaRPr lang="en-US" sz="1400">
              <a:latin typeface="Arial"/>
              <a:ea typeface="+mn-lt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US" sz="1500" b="1">
                <a:solidFill>
                  <a:schemeClr val="accent4">
                    <a:lumMod val="76000"/>
                  </a:schemeClr>
                </a:solidFill>
                <a:latin typeface="Arial"/>
                <a:ea typeface="+mn-lt"/>
                <a:cs typeface="+mn-lt"/>
              </a:rPr>
              <a:t>Critical View: </a:t>
            </a:r>
            <a:r>
              <a:rPr lang="en-US" sz="1400">
                <a:latin typeface="Arial"/>
                <a:ea typeface="+mn-lt"/>
                <a:cs typeface="+mn-lt"/>
              </a:rPr>
              <a:t>Effective implementation requires cross-sector collaboration and a sustained focus on equity (Hewitt et al., 2019). </a:t>
            </a:r>
            <a:endParaRPr lang="en-US" sz="1400">
              <a:latin typeface="Arial"/>
              <a:cs typeface="Arial"/>
            </a:endParaRPr>
          </a:p>
          <a:p>
            <a:pPr>
              <a:lnSpc>
                <a:spcPct val="110000"/>
              </a:lnSpc>
              <a:spcBef>
                <a:spcPts val="0"/>
              </a:spcBef>
            </a:pPr>
            <a:endParaRPr lang="en-US" sz="1300">
              <a:highlight>
                <a:srgbClr val="FFFF00"/>
              </a:highlight>
              <a:latin typeface="Arial"/>
              <a:ea typeface="Calibri"/>
              <a:cs typeface="Calibri"/>
            </a:endParaRP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endParaRPr lang="en-US" sz="1300">
              <a:latin typeface="Arial"/>
              <a:ea typeface="Calibri"/>
              <a:cs typeface="Calibri"/>
            </a:endParaRPr>
          </a:p>
          <a:p>
            <a:pPr>
              <a:lnSpc>
                <a:spcPct val="110000"/>
              </a:lnSpc>
              <a:spcBef>
                <a:spcPts val="0"/>
              </a:spcBef>
            </a:pPr>
            <a:endParaRPr lang="en-US" sz="1300">
              <a:latin typeface="Arial"/>
              <a:ea typeface="Calibri"/>
              <a:cs typeface="Calibri"/>
            </a:endParaRPr>
          </a:p>
          <a:p>
            <a:pPr>
              <a:lnSpc>
                <a:spcPct val="110000"/>
              </a:lnSpc>
            </a:pPr>
            <a:endParaRPr lang="en-US" sz="1300">
              <a:latin typeface="Neue Haas Grotesk Text Pro"/>
              <a:ea typeface="Calibri"/>
              <a:cs typeface="Calibri"/>
            </a:endParaRPr>
          </a:p>
          <a:p>
            <a:pPr>
              <a:lnSpc>
                <a:spcPct val="110000"/>
              </a:lnSpc>
            </a:pPr>
            <a:endParaRPr lang="en-US" sz="1300">
              <a:latin typeface="Neue Haas Grotesk Text Pro"/>
              <a:ea typeface="Calibri"/>
              <a:cs typeface="Calibri"/>
            </a:endParaRPr>
          </a:p>
        </p:txBody>
      </p:sp>
      <p:pic>
        <p:nvPicPr>
          <p:cNvPr id="4" name="Picture 3" descr="A screen shot of a chart&#10;&#10;AI-generated content may be incorrect.">
            <a:extLst>
              <a:ext uri="{FF2B5EF4-FFF2-40B4-BE49-F238E27FC236}">
                <a16:creationId xmlns:a16="http://schemas.microsoft.com/office/drawing/2014/main" id="{2903ECB8-7C79-E0B2-BDE9-FB40C40F24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4917" y="2573609"/>
            <a:ext cx="4681506" cy="278549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6341024-F3F6-4A71-04D9-44A4768C8BB6}"/>
              </a:ext>
            </a:extLst>
          </p:cNvPr>
          <p:cNvSpPr txBox="1"/>
          <p:nvPr/>
        </p:nvSpPr>
        <p:spPr>
          <a:xfrm>
            <a:off x="10217624" y="5361296"/>
            <a:ext cx="1583141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>
                <a:latin typeface="Arial"/>
                <a:ea typeface="Roboto"/>
                <a:cs typeface="Roboto"/>
              </a:rPr>
              <a:t> (Lawcode.eu, 2024)</a:t>
            </a:r>
            <a:endParaRPr lang="en-US" sz="110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896080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ACA6F80-D392-A64E-3CF8-F28F1CCE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AF6E86-BEB4-E1B9-18FC-C8AB96762D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898" y="548640"/>
            <a:ext cx="11266616" cy="1162374"/>
          </a:xfrm>
        </p:spPr>
        <p:txBody>
          <a:bodyPr>
            <a:noAutofit/>
          </a:bodyPr>
          <a:lstStyle/>
          <a:p>
            <a:pPr algn="ctr"/>
            <a:r>
              <a:rPr lang="en-US" sz="3400">
                <a:latin typeface="Calibri"/>
                <a:ea typeface="Calibri"/>
                <a:cs typeface="Calibri"/>
              </a:rPr>
              <a:t>Integrating Sustainable Development,  Wellbeing, and Health</a:t>
            </a:r>
            <a:endParaRPr lang="en-US" sz="3400">
              <a:latin typeface="Calibri"/>
              <a:ea typeface="Calibri"/>
              <a:cs typeface="Arial"/>
            </a:endParaRPr>
          </a:p>
        </p:txBody>
      </p:sp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BADD50FA-F3AC-2882-9F77-FFA8506C0AF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414" r="10927" b="3"/>
          <a:stretch>
            <a:fillRect/>
          </a:stretch>
        </p:blipFill>
        <p:spPr>
          <a:xfrm>
            <a:off x="724937" y="2023091"/>
            <a:ext cx="4371387" cy="398471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DBF26-5DDD-08AF-43FA-3D887CCABF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8737" y="1528352"/>
            <a:ext cx="6184551" cy="496404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lnSpc>
                <a:spcPct val="110000"/>
              </a:lnSpc>
              <a:buNone/>
            </a:pPr>
            <a:endParaRPr lang="en-US" sz="1400"/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500" b="1">
                <a:solidFill>
                  <a:schemeClr val="accent6">
                    <a:lumMod val="49000"/>
                  </a:schemeClr>
                </a:solidFill>
                <a:latin typeface="Arial"/>
                <a:ea typeface="+mn-lt"/>
                <a:cs typeface="+mn-lt"/>
              </a:rPr>
              <a:t>SDG 3: </a:t>
            </a:r>
            <a:r>
              <a:rPr lang="en-US" sz="1400">
                <a:latin typeface="Arial"/>
                <a:ea typeface="+mn-lt"/>
                <a:cs typeface="+mn-lt"/>
              </a:rPr>
              <a:t>Links UK health and social care to healthy lives and wellbeing (GOV.UK, 2023)</a:t>
            </a:r>
            <a:endParaRPr lang="en-US" sz="1400">
              <a:latin typeface="Arial"/>
              <a:cs typeface="Arial"/>
            </a:endParaRP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500" b="1">
                <a:solidFill>
                  <a:schemeClr val="accent6">
                    <a:lumMod val="49000"/>
                  </a:schemeClr>
                </a:solidFill>
                <a:latin typeface="Arial"/>
                <a:ea typeface="+mn-lt"/>
                <a:cs typeface="+mn-lt"/>
              </a:rPr>
              <a:t>Holistic models:</a:t>
            </a:r>
            <a:r>
              <a:rPr lang="en-US" sz="1400">
                <a:latin typeface="Arial"/>
                <a:ea typeface="+mn-lt"/>
                <a:cs typeface="+mn-lt"/>
              </a:rPr>
              <a:t> Individual-focused integrated care is supported by ecological and biopsychosocial approaches (Santos et al., 2018; Podgorski et al., 2021)</a:t>
            </a:r>
            <a:endParaRPr lang="en-US" sz="1400">
              <a:latin typeface="Arial"/>
              <a:cs typeface="Arial"/>
            </a:endParaRP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500" b="1">
                <a:solidFill>
                  <a:schemeClr val="accent6">
                    <a:lumMod val="49000"/>
                  </a:schemeClr>
                </a:solidFill>
                <a:latin typeface="Arial"/>
                <a:ea typeface="+mn-lt"/>
                <a:cs typeface="+mn-lt"/>
              </a:rPr>
              <a:t>Policies: </a:t>
            </a:r>
            <a:r>
              <a:rPr lang="en-US" sz="1400">
                <a:latin typeface="Arial"/>
                <a:ea typeface="+mn-lt"/>
                <a:cs typeface="+mn-lt"/>
              </a:rPr>
              <a:t>The WHO Health in All Policies (</a:t>
            </a:r>
            <a:r>
              <a:rPr lang="en-US" sz="1400" err="1">
                <a:latin typeface="Arial"/>
                <a:ea typeface="+mn-lt"/>
                <a:cs typeface="+mn-lt"/>
              </a:rPr>
              <a:t>HiAP</a:t>
            </a:r>
            <a:r>
              <a:rPr lang="en-US" sz="1400">
                <a:latin typeface="Arial"/>
                <a:ea typeface="+mn-lt"/>
                <a:cs typeface="+mn-lt"/>
              </a:rPr>
              <a:t>) approach and the NHS Long Term Plan encourage prevention, integrated care, and health equity (Chapman &amp; Middleton, 2019; Baum et al., 2014)</a:t>
            </a:r>
            <a:endParaRPr lang="en-US" sz="1400">
              <a:latin typeface="Arial"/>
              <a:cs typeface="Arial"/>
            </a:endParaRP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500" b="1">
                <a:solidFill>
                  <a:schemeClr val="accent6">
                    <a:lumMod val="49000"/>
                  </a:schemeClr>
                </a:solidFill>
                <a:latin typeface="Arial"/>
                <a:ea typeface="+mn-lt"/>
                <a:cs typeface="+mn-lt"/>
              </a:rPr>
              <a:t>Climate action and sustainability:</a:t>
            </a:r>
            <a:endParaRPr lang="en-US" sz="1500">
              <a:solidFill>
                <a:schemeClr val="accent6">
                  <a:lumMod val="49000"/>
                </a:schemeClr>
              </a:solidFill>
              <a:latin typeface="Arial"/>
              <a:cs typeface="Arial"/>
            </a:endParaRP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400">
                <a:latin typeface="Arial"/>
                <a:ea typeface="+mn-lt"/>
                <a:cs typeface="+mn-lt"/>
              </a:rPr>
              <a:t>NHS Diabetes Prevention Initiatives integrates prevention and health promotion</a:t>
            </a:r>
            <a:endParaRPr lang="en-US" sz="1400">
              <a:latin typeface="Arial"/>
              <a:cs typeface="Arial"/>
            </a:endParaRP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400">
                <a:latin typeface="Arial"/>
                <a:ea typeface="+mn-lt"/>
                <a:cs typeface="+mn-lt"/>
              </a:rPr>
              <a:t>NHS Initiatives help vulnerable populations and reduce carbon emissions</a:t>
            </a:r>
            <a:endParaRPr lang="en-US" sz="1400">
              <a:latin typeface="Arial"/>
              <a:cs typeface="Arial"/>
            </a:endParaRP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400">
                <a:latin typeface="Arial"/>
                <a:ea typeface="+mn-lt"/>
                <a:cs typeface="+mn-lt"/>
              </a:rPr>
              <a:t>Planning for extreme conditions enhances service accessibility and resilience</a:t>
            </a:r>
            <a:endParaRPr lang="en-US" sz="1400">
              <a:latin typeface="Arial"/>
              <a:cs typeface="Arial"/>
            </a:endParaRP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400">
                <a:latin typeface="Arial"/>
                <a:ea typeface="+mn-lt"/>
                <a:cs typeface="+mn-lt"/>
              </a:rPr>
              <a:t>Critical viewpoint: Balancing resources, population needs, and equity (Morton et al., 2017)</a:t>
            </a:r>
            <a:endParaRPr lang="en-US" sz="1400">
              <a:latin typeface="Arial"/>
            </a:endParaRPr>
          </a:p>
          <a:p>
            <a:pPr>
              <a:lnSpc>
                <a:spcPct val="110000"/>
              </a:lnSpc>
              <a:buFont typeface="Arial"/>
              <a:buChar char="•"/>
            </a:pPr>
            <a:endParaRPr lang="en-US" sz="1400"/>
          </a:p>
          <a:p>
            <a:pPr marL="0" indent="0">
              <a:lnSpc>
                <a:spcPct val="110000"/>
              </a:lnSpc>
              <a:buNone/>
            </a:pPr>
            <a:endParaRPr lang="en-US" sz="1400">
              <a:latin typeface="Neue Haas Grotesk Text Pro"/>
              <a:cs typeface="Arial"/>
            </a:endParaRPr>
          </a:p>
          <a:p>
            <a:pPr>
              <a:lnSpc>
                <a:spcPct val="110000"/>
              </a:lnSpc>
              <a:buFont typeface="Arial"/>
              <a:buChar char="•"/>
            </a:pPr>
            <a:endParaRPr lang="en-US" sz="1400">
              <a:latin typeface="Neue Haas Grotesk Text Pro"/>
              <a:cs typeface="Arial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 sz="140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37258294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6ACA6F80-D392-A64E-3CF8-F28F1CCE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00915B-638F-B9B7-1547-18795C9171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357" y="548640"/>
            <a:ext cx="3722605" cy="2190610"/>
          </a:xfrm>
        </p:spPr>
        <p:txBody>
          <a:bodyPr anchor="t">
            <a:normAutofit/>
          </a:bodyPr>
          <a:lstStyle/>
          <a:p>
            <a:pPr algn="ctr"/>
            <a:r>
              <a:rPr lang="en-US" sz="3400">
                <a:latin typeface="Calibri"/>
                <a:ea typeface="Calibri"/>
                <a:cs typeface="Calibri"/>
              </a:rPr>
              <a:t>Policy and Governance </a:t>
            </a:r>
            <a:br>
              <a:rPr lang="en-US" sz="3400">
                <a:latin typeface="Calibri"/>
                <a:ea typeface="Calibri"/>
                <a:cs typeface="Calibri"/>
              </a:rPr>
            </a:br>
            <a:r>
              <a:rPr lang="en-US" sz="3400">
                <a:latin typeface="Calibri"/>
                <a:ea typeface="Calibri"/>
                <a:cs typeface="Calibri"/>
              </a:rPr>
              <a:t>in Health and</a:t>
            </a:r>
            <a:br>
              <a:rPr lang="en-US" sz="3400">
                <a:latin typeface="Calibri"/>
                <a:ea typeface="Calibri"/>
                <a:cs typeface="Calibri"/>
              </a:rPr>
            </a:br>
            <a:r>
              <a:rPr lang="en-US" sz="3400">
                <a:latin typeface="Calibri"/>
                <a:ea typeface="Calibri"/>
                <a:cs typeface="Calibri"/>
              </a:rPr>
              <a:t> Social Care </a:t>
            </a:r>
            <a:endParaRPr lang="en-US" sz="3400"/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6D1D6F40-C4A5-297E-C36C-DCAA1E402A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5242561"/>
              </p:ext>
            </p:extLst>
          </p:nvPr>
        </p:nvGraphicFramePr>
        <p:xfrm>
          <a:off x="3646229" y="548638"/>
          <a:ext cx="7931092" cy="5994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767571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A466FCC-26A6-AD0C-513D-472AAABEC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6AAD9B3B-9926-0678-F336-4FF0EA9F3A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4647685"/>
              </p:ext>
            </p:extLst>
          </p:nvPr>
        </p:nvGraphicFramePr>
        <p:xfrm>
          <a:off x="927991" y="1252728"/>
          <a:ext cx="10322621" cy="48711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46" name="TextBox 445">
            <a:extLst>
              <a:ext uri="{FF2B5EF4-FFF2-40B4-BE49-F238E27FC236}">
                <a16:creationId xmlns:a16="http://schemas.microsoft.com/office/drawing/2014/main" id="{5C7D8259-22A6-E4E6-3BBF-199F7201666D}"/>
              </a:ext>
            </a:extLst>
          </p:cNvPr>
          <p:cNvSpPr txBox="1"/>
          <p:nvPr/>
        </p:nvSpPr>
        <p:spPr>
          <a:xfrm>
            <a:off x="1335206" y="379862"/>
            <a:ext cx="9510213" cy="6155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400" b="1">
                <a:latin typeface="Calibri"/>
              </a:rPr>
              <a:t>Integration of Health, Wellbeing, and Sustainability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01188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41">
            <a:extLst>
              <a:ext uri="{FF2B5EF4-FFF2-40B4-BE49-F238E27FC236}">
                <a16:creationId xmlns:a16="http://schemas.microsoft.com/office/drawing/2014/main" id="{4AB9B8B4-6AA0-6EC2-5180-35BA3CFC28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88F67C-44CC-C57C-B58E-104866D61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6499" y="741983"/>
            <a:ext cx="6095501" cy="973035"/>
          </a:xfrm>
        </p:spPr>
        <p:txBody>
          <a:bodyPr anchor="t">
            <a:normAutofit/>
          </a:bodyPr>
          <a:lstStyle/>
          <a:p>
            <a:pPr algn="ctr"/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sz="3400">
                <a:latin typeface="Calibri"/>
                <a:ea typeface="Calibri"/>
                <a:cs typeface="Calibri"/>
              </a:rPr>
              <a:t>Case Study – </a:t>
            </a:r>
            <a:r>
              <a:rPr lang="en-US" sz="34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Change4Life </a:t>
            </a:r>
            <a:endParaRPr lang="en-US" sz="3400">
              <a:solidFill>
                <a:srgbClr val="000000"/>
              </a:solidFill>
              <a:highlight>
                <a:srgbClr val="FFFF00"/>
              </a:highlight>
              <a:latin typeface="Calibri"/>
              <a:ea typeface="Calibri"/>
              <a:cs typeface="Calibri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E55315D-11AB-445C-8EAB-3598EEBF14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504" y="2339859"/>
            <a:ext cx="4707434" cy="267131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3E6615-8140-5A8C-510E-B1EDDAFC21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3069" y="1713378"/>
            <a:ext cx="5423072" cy="443199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endParaRPr lang="en-US" sz="1300">
              <a:latin typeface="Arial"/>
              <a:cs typeface="Arial"/>
            </a:endParaRP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500" b="1">
                <a:solidFill>
                  <a:schemeClr val="accent6">
                    <a:lumMod val="76000"/>
                  </a:schemeClr>
                </a:solidFill>
                <a:latin typeface="Arial"/>
                <a:ea typeface="+mn-lt"/>
                <a:cs typeface="+mn-lt"/>
              </a:rPr>
              <a:t>Launched:</a:t>
            </a:r>
            <a:r>
              <a:rPr lang="en-US" sz="1400">
                <a:latin typeface="Arial"/>
                <a:ea typeface="+mn-lt"/>
                <a:cs typeface="+mn-lt"/>
              </a:rPr>
              <a:t> 2009 by the Department of Health (Fletcher, 2009)</a:t>
            </a:r>
            <a:endParaRPr lang="en-US" sz="1400">
              <a:latin typeface="Arial"/>
              <a:cs typeface="Arial"/>
            </a:endParaRP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500" b="1">
                <a:solidFill>
                  <a:schemeClr val="accent6">
                    <a:lumMod val="76000"/>
                  </a:schemeClr>
                </a:solidFill>
                <a:latin typeface="Arial"/>
                <a:ea typeface="+mn-lt"/>
                <a:cs typeface="+mn-lt"/>
              </a:rPr>
              <a:t>Focus</a:t>
            </a:r>
            <a:r>
              <a:rPr lang="en-US" sz="1400" b="1">
                <a:solidFill>
                  <a:schemeClr val="accent6">
                    <a:lumMod val="76000"/>
                  </a:schemeClr>
                </a:solidFill>
                <a:latin typeface="Arial"/>
                <a:ea typeface="+mn-lt"/>
                <a:cs typeface="+mn-lt"/>
              </a:rPr>
              <a:t>:</a:t>
            </a:r>
            <a:r>
              <a:rPr lang="en-US" sz="1400">
                <a:latin typeface="Arial"/>
                <a:ea typeface="+mn-lt"/>
                <a:cs typeface="+mn-lt"/>
              </a:rPr>
              <a:t> Obesity prevention, physical activity, and healthy eating</a:t>
            </a:r>
            <a:endParaRPr lang="en-US" sz="1400">
              <a:latin typeface="Arial"/>
              <a:cs typeface="Arial"/>
            </a:endParaRP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500" b="1">
                <a:solidFill>
                  <a:schemeClr val="accent6">
                    <a:lumMod val="76000"/>
                  </a:schemeClr>
                </a:solidFill>
                <a:latin typeface="Arial"/>
                <a:ea typeface="+mn-lt"/>
                <a:cs typeface="+mn-lt"/>
              </a:rPr>
              <a:t>Theory:</a:t>
            </a:r>
            <a:r>
              <a:rPr lang="en-US" sz="1400" b="1">
                <a:solidFill>
                  <a:schemeClr val="accent6">
                    <a:lumMod val="76000"/>
                  </a:schemeClr>
                </a:solidFill>
                <a:latin typeface="Arial"/>
                <a:ea typeface="+mn-lt"/>
                <a:cs typeface="+mn-lt"/>
              </a:rPr>
              <a:t> </a:t>
            </a:r>
            <a:r>
              <a:rPr lang="en-US" sz="1400">
                <a:latin typeface="Arial"/>
                <a:ea typeface="+mn-lt"/>
                <a:cs typeface="+mn-lt"/>
              </a:rPr>
              <a:t> Based on the Health Belief Model (Taylor et al., 2006)</a:t>
            </a:r>
            <a:endParaRPr lang="en-US" sz="1400">
              <a:latin typeface="Arial"/>
              <a:cs typeface="Arial"/>
            </a:endParaRP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500" b="1">
                <a:solidFill>
                  <a:schemeClr val="accent6">
                    <a:lumMod val="76000"/>
                  </a:schemeClr>
                </a:solidFill>
                <a:latin typeface="Arial"/>
                <a:ea typeface="+mn-lt"/>
                <a:cs typeface="+mn-lt"/>
              </a:rPr>
              <a:t>Approach:</a:t>
            </a:r>
            <a:r>
              <a:rPr lang="en-US" sz="1400" b="1">
                <a:latin typeface="Arial"/>
                <a:ea typeface="+mn-lt"/>
                <a:cs typeface="+mn-lt"/>
              </a:rPr>
              <a:t> </a:t>
            </a:r>
            <a:r>
              <a:rPr lang="en-US" sz="1400">
                <a:latin typeface="Arial"/>
                <a:ea typeface="+mn-lt"/>
                <a:cs typeface="+mn-lt"/>
              </a:rPr>
              <a:t>Preventative strategy Linking sustainability, health, and wellbeing (Piggin &amp; Lee, 2011)</a:t>
            </a:r>
            <a:endParaRPr lang="en-US" sz="1400">
              <a:latin typeface="Arial"/>
              <a:cs typeface="Arial"/>
            </a:endParaRP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500" b="1">
                <a:solidFill>
                  <a:schemeClr val="accent6">
                    <a:lumMod val="76000"/>
                  </a:schemeClr>
                </a:solidFill>
                <a:latin typeface="Arial"/>
                <a:cs typeface="Arial"/>
              </a:rPr>
              <a:t>Methods:</a:t>
            </a:r>
            <a:r>
              <a:rPr lang="en-US" sz="1400" b="1">
                <a:solidFill>
                  <a:schemeClr val="accent6">
                    <a:lumMod val="76000"/>
                  </a:schemeClr>
                </a:solidFill>
                <a:latin typeface="Arial"/>
                <a:ea typeface="+mn-lt"/>
                <a:cs typeface="Arial"/>
              </a:rPr>
              <a:t> </a:t>
            </a:r>
            <a:r>
              <a:rPr lang="en-US" sz="1400">
                <a:latin typeface="Arial"/>
                <a:ea typeface="+mn-lt"/>
                <a:cs typeface="+mn-lt"/>
              </a:rPr>
              <a:t>Family- and school-focused resources, parental letters, and national media campaigns including TV adverts.</a:t>
            </a: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500" b="1">
                <a:solidFill>
                  <a:schemeClr val="accent6">
                    <a:lumMod val="76000"/>
                  </a:schemeClr>
                </a:solidFill>
                <a:latin typeface="Arial"/>
                <a:ea typeface="+mn-lt"/>
                <a:cs typeface="+mn-lt"/>
              </a:rPr>
              <a:t>Strengths:</a:t>
            </a:r>
            <a:r>
              <a:rPr lang="en-US" sz="1400">
                <a:solidFill>
                  <a:srgbClr val="000000"/>
                </a:solidFill>
                <a:latin typeface="Neue Haas Grotesk Text Pro"/>
                <a:ea typeface="+mn-lt"/>
                <a:cs typeface="+mn-lt"/>
              </a:rPr>
              <a:t> </a:t>
            </a:r>
            <a:r>
              <a:rPr lang="en-US" sz="1400">
                <a:latin typeface="Arial"/>
                <a:ea typeface="+mn-lt"/>
                <a:cs typeface="+mn-lt"/>
              </a:rPr>
              <a:t>Wide reach, family-focused design, promotion of active lifestyles(e.g. cycling and walking).</a:t>
            </a: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500" b="1">
                <a:solidFill>
                  <a:schemeClr val="accent6">
                    <a:lumMod val="76000"/>
                  </a:schemeClr>
                </a:solidFill>
                <a:latin typeface="Arial"/>
                <a:ea typeface="+mn-lt"/>
                <a:cs typeface="+mn-lt"/>
              </a:rPr>
              <a:t>Limitations</a:t>
            </a:r>
            <a:r>
              <a:rPr lang="en-US" sz="1500">
                <a:latin typeface="Arial"/>
                <a:ea typeface="+mn-lt"/>
                <a:cs typeface="+mn-lt"/>
              </a:rPr>
              <a:t>:</a:t>
            </a:r>
            <a:r>
              <a:rPr lang="en-US" sz="1400">
                <a:latin typeface="Arial"/>
                <a:ea typeface="+mn-lt"/>
                <a:cs typeface="+mn-lt"/>
              </a:rPr>
              <a:t> Inconsistent messaging, digital exclusion, and limited  impact in disadvantaged groups (Piggin &amp; Lee, 2011). </a:t>
            </a:r>
            <a:endParaRPr lang="en-US" sz="1400">
              <a:latin typeface="Arial"/>
              <a:cs typeface="Arial"/>
            </a:endParaRPr>
          </a:p>
          <a:p>
            <a:pPr>
              <a:lnSpc>
                <a:spcPct val="110000"/>
              </a:lnSpc>
              <a:buFont typeface="Arial"/>
              <a:buChar char="•"/>
            </a:pPr>
            <a:endParaRPr lang="en-US" sz="1400">
              <a:latin typeface="Arial"/>
              <a:cs typeface="Arial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 sz="1300">
              <a:latin typeface="Arial"/>
              <a:cs typeface="Arial"/>
            </a:endParaRPr>
          </a:p>
          <a:p>
            <a:pPr>
              <a:lnSpc>
                <a:spcPct val="110000"/>
              </a:lnSpc>
              <a:buFont typeface="Arial"/>
              <a:buChar char="•"/>
            </a:pPr>
            <a:endParaRPr lang="en-US" sz="1100">
              <a:latin typeface="Neue Haas Grotesk Text Pro"/>
              <a:cs typeface="Arial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 sz="1100">
              <a:cs typeface="Arial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 sz="1100" b="1"/>
          </a:p>
          <a:p>
            <a:pPr marL="0" indent="0">
              <a:lnSpc>
                <a:spcPct val="110000"/>
              </a:lnSpc>
              <a:buNone/>
            </a:pPr>
            <a:endParaRPr lang="en-US" sz="1100">
              <a:cs typeface="Arial"/>
            </a:endParaRPr>
          </a:p>
          <a:p>
            <a:pPr>
              <a:lnSpc>
                <a:spcPct val="110000"/>
              </a:lnSpc>
              <a:buFont typeface="Arial"/>
              <a:buChar char="•"/>
            </a:pPr>
            <a:endParaRPr lang="en-US" sz="1100">
              <a:latin typeface="Neue Haas Grotesk Text Pro"/>
              <a:cs typeface="Arial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 sz="1100">
              <a:latin typeface="Neue Haas Grotesk Text Pro"/>
              <a:cs typeface="Arial"/>
            </a:endParaRPr>
          </a:p>
          <a:p>
            <a:pPr>
              <a:lnSpc>
                <a:spcPct val="110000"/>
              </a:lnSpc>
              <a:buFont typeface="Arial"/>
              <a:buChar char="•"/>
            </a:pPr>
            <a:endParaRPr lang="en-US" sz="1100">
              <a:latin typeface="Arial"/>
              <a:cs typeface="Arial"/>
            </a:endParaRPr>
          </a:p>
          <a:p>
            <a:pPr>
              <a:lnSpc>
                <a:spcPct val="110000"/>
              </a:lnSpc>
              <a:buFont typeface="Arial"/>
              <a:buChar char="•"/>
            </a:pPr>
            <a:endParaRPr lang="en-US" sz="1100">
              <a:latin typeface="Neue Haas Grotesk Text Pro"/>
              <a:cs typeface="Arial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 sz="110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endParaRPr lang="en-US" sz="1100">
              <a:latin typeface="Neue Haas Grotesk Text Pro"/>
              <a:cs typeface="Arial"/>
            </a:endParaRPr>
          </a:p>
          <a:p>
            <a:pPr>
              <a:lnSpc>
                <a:spcPct val="110000"/>
              </a:lnSpc>
            </a:pPr>
            <a:endParaRPr lang="en-US" sz="11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B50E4C-9F39-1B95-BF7A-DB9713EEC773}"/>
              </a:ext>
            </a:extLst>
          </p:cNvPr>
          <p:cNvSpPr txBox="1"/>
          <p:nvPr/>
        </p:nvSpPr>
        <p:spPr>
          <a:xfrm>
            <a:off x="711151" y="5131264"/>
            <a:ext cx="4395971" cy="7540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500" b="1">
                <a:solidFill>
                  <a:srgbClr val="2E6D57"/>
                </a:solidFill>
                <a:latin typeface="Arial"/>
                <a:cs typeface="Arial"/>
              </a:rPr>
              <a:t>Evidence:</a:t>
            </a:r>
            <a:r>
              <a:rPr lang="en-US" sz="1400">
                <a:latin typeface="Arial"/>
                <a:cs typeface="Arial"/>
              </a:rPr>
              <a:t> Families showed increased fruit and vegetable intake during the campaign, especially children (Lamport et al., 2021).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96534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30A17D-BF41-AFC2-3F92-7FC8ECE13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3796" y="139615"/>
            <a:ext cx="8615427" cy="900242"/>
          </a:xfrm>
        </p:spPr>
        <p:txBody>
          <a:bodyPr anchor="b">
            <a:normAutofit/>
          </a:bodyPr>
          <a:lstStyle/>
          <a:p>
            <a:pPr algn="ctr"/>
            <a:r>
              <a:rPr lang="en-US" sz="3400">
                <a:latin typeface="Calibri"/>
                <a:ea typeface="Calibri"/>
                <a:cs typeface="Arial"/>
              </a:rPr>
              <a:t>Social Processes, Ideology, Media, and Brexit</a:t>
            </a:r>
            <a:endParaRPr lang="en-US" sz="3400" b="0"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D07A20-4DAE-BFA2-F6F3-CE61CF7FF3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8796" y="1368558"/>
            <a:ext cx="7538001" cy="490397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  <a:buNone/>
            </a:pPr>
            <a:r>
              <a:rPr lang="en-US" sz="1400" dirty="0">
                <a:solidFill>
                  <a:srgbClr val="7030A0"/>
                </a:solidFill>
                <a:latin typeface="Arial"/>
                <a:cs typeface="Arial"/>
              </a:rPr>
              <a:t>   </a:t>
            </a:r>
            <a:r>
              <a:rPr lang="en-US" sz="1500" b="1" dirty="0">
                <a:solidFill>
                  <a:srgbClr val="7030A0"/>
                </a:solidFill>
                <a:latin typeface="Arial"/>
                <a:cs typeface="Arial"/>
              </a:rPr>
              <a:t> Social Progress and Ideology</a:t>
            </a:r>
          </a:p>
          <a:p>
            <a:pPr>
              <a:buFont typeface="Arial"/>
              <a:buChar char="•"/>
            </a:pPr>
            <a:r>
              <a:rPr lang="en-US" sz="14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Social change shapes priorities in sustainability and health (Hewitt et al., 2019).</a:t>
            </a:r>
            <a:endParaRPr lang="en-US" sz="1400" dirty="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4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Political and economic ideologies influence equality, resource allocation, and the design of services (Baum et al., 2014).</a:t>
            </a:r>
            <a:endParaRPr lang="en-US" sz="1400" dirty="0">
              <a:latin typeface="Arial"/>
              <a:cs typeface="Arial"/>
            </a:endParaRPr>
          </a:p>
          <a:p>
            <a:pPr indent="0">
              <a:lnSpc>
                <a:spcPct val="110000"/>
              </a:lnSpc>
              <a:buNone/>
            </a:pPr>
            <a:r>
              <a:rPr lang="en-US" sz="1500" b="1" dirty="0">
                <a:solidFill>
                  <a:srgbClr val="7030A0"/>
                </a:solidFill>
                <a:latin typeface="Arial"/>
                <a:cs typeface="Arial"/>
              </a:rPr>
              <a:t>Media Influence</a:t>
            </a:r>
            <a:endParaRPr lang="en-US" sz="1500" b="1" dirty="0">
              <a:latin typeface="Arial"/>
              <a:cs typeface="Arial"/>
            </a:endParaRP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4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Campaigns such as Change4Life promote healthier practices but also highlight issues of digital exclusion.</a:t>
            </a:r>
            <a:endParaRPr lang="en-US" sz="1400" dirty="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Paid advertising for junk food and social media can promote unhealthy lifestyles and negatively affect mental health, particularly among young people (Piggin &amp; Lee, 2011). </a:t>
            </a:r>
          </a:p>
          <a:p>
            <a:pPr indent="0">
              <a:lnSpc>
                <a:spcPct val="110000"/>
              </a:lnSpc>
              <a:buNone/>
            </a:pPr>
            <a:r>
              <a:rPr lang="en-US" sz="1500" b="1" dirty="0">
                <a:solidFill>
                  <a:srgbClr val="7030A0"/>
                </a:solidFill>
                <a:latin typeface="Arial"/>
                <a:cs typeface="Arial"/>
              </a:rPr>
              <a:t>Brexit</a:t>
            </a:r>
            <a:r>
              <a:rPr lang="en-US" sz="1500" b="1" dirty="0">
                <a:solidFill>
                  <a:srgbClr val="7030A0"/>
                </a:solidFill>
                <a:latin typeface="Arial"/>
                <a:ea typeface="+mn-lt"/>
                <a:cs typeface="+mn-lt"/>
              </a:rPr>
              <a:t> and Care</a:t>
            </a:r>
            <a:endParaRPr lang="en-US" sz="1500" b="1" dirty="0">
              <a:solidFill>
                <a:srgbClr val="7030A0"/>
              </a:solidFill>
              <a:latin typeface="Arial"/>
              <a:ea typeface="Open Sans"/>
              <a:cs typeface="Open Sans"/>
            </a:endParaRPr>
          </a:p>
          <a:p>
            <a:pPr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Workforce shortages have arisen due to reduced EU migration, placing additional pressure on the National Health Service and social care systems (Miller, Glasby &amp; Dickinson, 2021).</a:t>
            </a:r>
            <a:endParaRPr lang="en-US" sz="1400" dirty="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Supply chain challenges continue to affect access to medicines and medical equipment.</a:t>
            </a:r>
            <a:endParaRPr lang="en-US" sz="1400" dirty="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Brexit demonstrates the ways in which political shifts intersect with health equity and sustainability (Morton, </a:t>
            </a:r>
            <a:r>
              <a:rPr lang="en-US" sz="1400" dirty="0" err="1">
                <a:latin typeface="Arial"/>
                <a:ea typeface="+mn-lt"/>
                <a:cs typeface="+mn-lt"/>
              </a:rPr>
              <a:t>Pencheon</a:t>
            </a:r>
            <a:r>
              <a:rPr lang="en-US" sz="1400" dirty="0">
                <a:latin typeface="Arial"/>
                <a:ea typeface="+mn-lt"/>
                <a:cs typeface="+mn-lt"/>
              </a:rPr>
              <a:t> &amp; Squires, 2017).</a:t>
            </a:r>
            <a:endParaRPr lang="en-US" dirty="0">
              <a:latin typeface="Arial"/>
            </a:endParaRPr>
          </a:p>
          <a:p>
            <a:pPr>
              <a:buFont typeface="Arial"/>
              <a:buChar char="•"/>
            </a:pPr>
            <a:endParaRPr lang="en-US" sz="1400" dirty="0">
              <a:latin typeface="Arial"/>
              <a:ea typeface="Open Sans"/>
              <a:cs typeface="Open Sans"/>
            </a:endParaRPr>
          </a:p>
          <a:p>
            <a:pPr>
              <a:buFont typeface="Arial"/>
              <a:buChar char="•"/>
            </a:pPr>
            <a:endParaRPr lang="en-US" sz="1400" dirty="0">
              <a:latin typeface="Arial"/>
              <a:ea typeface="Open Sans"/>
              <a:cs typeface="Open Sans"/>
            </a:endParaRPr>
          </a:p>
          <a:p>
            <a:pPr>
              <a:buFont typeface="Arial"/>
              <a:buChar char="•"/>
            </a:pPr>
            <a:endParaRPr lang="en-US" sz="1400">
              <a:latin typeface="Arial"/>
              <a:ea typeface="Open Sans"/>
              <a:cs typeface="Open Sans"/>
            </a:endParaRPr>
          </a:p>
          <a:p>
            <a:pPr>
              <a:buFont typeface="Arial"/>
              <a:buChar char="•"/>
            </a:pPr>
            <a:endParaRPr lang="en-US" sz="1400">
              <a:latin typeface="Arial"/>
              <a:ea typeface="Open Sans"/>
              <a:cs typeface="Open Sans"/>
            </a:endParaRPr>
          </a:p>
          <a:p>
            <a:pPr>
              <a:lnSpc>
                <a:spcPct val="110000"/>
              </a:lnSpc>
              <a:buFont typeface="Arial"/>
              <a:buChar char="•"/>
            </a:pPr>
            <a:endParaRPr lang="en-US" sz="1400">
              <a:latin typeface="Arial"/>
              <a:ea typeface="Open Sans"/>
              <a:cs typeface="Open Sans"/>
            </a:endParaRPr>
          </a:p>
          <a:p>
            <a:pPr>
              <a:lnSpc>
                <a:spcPct val="110000"/>
              </a:lnSpc>
              <a:buFont typeface="Arial"/>
              <a:buChar char="•"/>
            </a:pPr>
            <a:endParaRPr lang="en-US" sz="1000">
              <a:latin typeface="Arial"/>
              <a:ea typeface="Open Sans"/>
              <a:cs typeface="Open Sans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 sz="1000">
              <a:latin typeface="Open Sans"/>
              <a:ea typeface="Open Sans"/>
              <a:cs typeface="Open Sans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 sz="1000">
              <a:latin typeface="Open Sans"/>
              <a:ea typeface="Open Sans"/>
              <a:cs typeface="Open Sans"/>
            </a:endParaRPr>
          </a:p>
        </p:txBody>
      </p:sp>
      <p:pic>
        <p:nvPicPr>
          <p:cNvPr id="4" name="Picture 3" descr="A group of people sitting on a bench with large screens&#10;&#10;AI-generated content may be incorrect.">
            <a:extLst>
              <a:ext uri="{FF2B5EF4-FFF2-40B4-BE49-F238E27FC236}">
                <a16:creationId xmlns:a16="http://schemas.microsoft.com/office/drawing/2014/main" id="{D94CA3C7-ABBE-5A62-3A5D-7C6A649273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11635" y="2154963"/>
            <a:ext cx="3412105" cy="333978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02CF642-17AD-9F92-200A-BB77C91063AF}"/>
              </a:ext>
            </a:extLst>
          </p:cNvPr>
          <p:cNvSpPr txBox="1"/>
          <p:nvPr/>
        </p:nvSpPr>
        <p:spPr>
          <a:xfrm>
            <a:off x="10625425" y="5581826"/>
            <a:ext cx="1096736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>
                <a:latin typeface="Arial"/>
                <a:ea typeface="Roboto"/>
                <a:cs typeface="Roboto"/>
              </a:rPr>
              <a:t> (Raza, 2021)</a:t>
            </a:r>
            <a:endParaRPr lang="en-US" sz="110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088196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4AB9B8B4-6AA0-6EC2-5180-35BA3CFC28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7EDA78-72B4-D7BF-48C5-E0B99A37B4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548640"/>
            <a:ext cx="10872215" cy="11322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Equity and Access</a:t>
            </a:r>
          </a:p>
        </p:txBody>
      </p:sp>
      <p:pic>
        <p:nvPicPr>
          <p:cNvPr id="5" name="Picture 4" descr="A digital balance scale using circles">
            <a:extLst>
              <a:ext uri="{FF2B5EF4-FFF2-40B4-BE49-F238E27FC236}">
                <a16:creationId xmlns:a16="http://schemas.microsoft.com/office/drawing/2014/main" id="{B7B8EA5F-CB22-EB9A-A323-1C8B624981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603" r="7603"/>
          <a:stretch>
            <a:fillRect/>
          </a:stretch>
        </p:blipFill>
        <p:spPr>
          <a:xfrm>
            <a:off x="616501" y="2019428"/>
            <a:ext cx="4773571" cy="345604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74149C8-3EEF-8A8B-E422-C9F39C1DFB30}"/>
              </a:ext>
            </a:extLst>
          </p:cNvPr>
          <p:cNvSpPr txBox="1"/>
          <p:nvPr/>
        </p:nvSpPr>
        <p:spPr>
          <a:xfrm>
            <a:off x="6038982" y="1543815"/>
            <a:ext cx="5064883" cy="443370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500" b="1" dirty="0">
                <a:latin typeface="Arial"/>
                <a:cs typeface="Arial"/>
              </a:rPr>
              <a:t>Inequalities in Health</a:t>
            </a:r>
            <a:endParaRPr lang="en-US" sz="1500" b="1"/>
          </a:p>
          <a:p>
            <a:pPr marL="28575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Inequalities are associated with geography, deprivation ethnicity, and digital exclusion (Morton et al., 2017).</a:t>
            </a:r>
          </a:p>
          <a:p>
            <a:pPr marL="57150">
              <a:lnSpc>
                <a:spcPct val="110000"/>
              </a:lnSpc>
            </a:pPr>
            <a:endParaRPr lang="en-US" sz="1400" dirty="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US" sz="1500" b="1" dirty="0">
                <a:latin typeface="Arial"/>
                <a:cs typeface="Arial"/>
              </a:rPr>
              <a:t>Barriers</a:t>
            </a:r>
          </a:p>
          <a:p>
            <a:pPr marL="285750" indent="-285750">
              <a:lnSpc>
                <a:spcPct val="110000"/>
              </a:lnSpc>
              <a:buFont typeface="Arial"/>
              <a:buChar char="•"/>
            </a:pPr>
            <a:r>
              <a:rPr lang="en-US" sz="1400" dirty="0">
                <a:latin typeface="Arial"/>
                <a:cs typeface="Arial"/>
              </a:rPr>
              <a:t>Systemic factors funding and service shortages</a:t>
            </a:r>
            <a:endParaRPr lang="en-US" dirty="0"/>
          </a:p>
          <a:p>
            <a:pPr marL="285750" indent="-285750">
              <a:lnSpc>
                <a:spcPct val="110000"/>
              </a:lnSpc>
              <a:buFont typeface="Arial"/>
              <a:buChar char="•"/>
            </a:pPr>
            <a:r>
              <a:rPr lang="en-US" sz="1400" dirty="0">
                <a:latin typeface="Arial"/>
                <a:cs typeface="Arial"/>
              </a:rPr>
              <a:t>Socioeconomic factors poverty and housing According to Tunstall et al. (2013), around 3.1 million people in the UK live in poverty as  a result of high housing costs, with poor housing conditions being twice as common among low-income households.</a:t>
            </a:r>
          </a:p>
          <a:p>
            <a:pPr>
              <a:lnSpc>
                <a:spcPct val="110000"/>
              </a:lnSpc>
            </a:pPr>
            <a:endParaRPr lang="en-US" sz="1400" dirty="0">
              <a:latin typeface="Arial"/>
              <a:cs typeface="Arial"/>
            </a:endParaRPr>
          </a:p>
          <a:p>
            <a:pPr marL="57150">
              <a:lnSpc>
                <a:spcPct val="110000"/>
              </a:lnSpc>
            </a:pPr>
            <a:r>
              <a:rPr lang="en-US" sz="1500" b="1" dirty="0">
                <a:latin typeface="Arial"/>
                <a:cs typeface="Arial"/>
              </a:rPr>
              <a:t>Cultural factors</a:t>
            </a:r>
          </a:p>
          <a:p>
            <a:pPr marL="342900" indent="-285750">
              <a:lnSpc>
                <a:spcPct val="110000"/>
              </a:lnSpc>
              <a:buFont typeface="Arial"/>
              <a:buChar char="•"/>
            </a:pPr>
            <a:r>
              <a:rPr lang="en-US" sz="1400" dirty="0">
                <a:latin typeface="Arial"/>
                <a:cs typeface="Arial"/>
              </a:rPr>
              <a:t>language and trust (Santos et al., 2018)</a:t>
            </a:r>
          </a:p>
          <a:p>
            <a:pPr marL="342900" indent="-285750">
              <a:lnSpc>
                <a:spcPct val="110000"/>
              </a:lnSpc>
              <a:buFont typeface="Arial"/>
              <a:buChar char="•"/>
            </a:pPr>
            <a:r>
              <a:rPr lang="en-US" sz="1400" dirty="0">
                <a:latin typeface="Arial"/>
                <a:cs typeface="Arial"/>
              </a:rPr>
              <a:t> Promoting Equity</a:t>
            </a:r>
          </a:p>
          <a:p>
            <a:pPr marL="28575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The NHS Long Term Plan and community initiatives, such as telehealth and Making Every Contact Count (MECC), aim to reduce inequities (Chapman &amp; Middleton, 2019)</a:t>
            </a:r>
            <a:endParaRPr lang="en-US" sz="1400">
              <a:latin typeface="Arial"/>
              <a:cs typeface="Arial"/>
            </a:endParaRPr>
          </a:p>
          <a:p>
            <a:pPr marL="57150">
              <a:lnSpc>
                <a:spcPct val="110000"/>
              </a:lnSpc>
            </a:pPr>
            <a:endParaRPr lang="en-US" sz="1400" dirty="0">
              <a:latin typeface="Arial"/>
              <a:cs typeface="Arial"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b="1"/>
          </a:p>
        </p:txBody>
      </p:sp>
    </p:spTree>
    <p:extLst>
      <p:ext uri="{BB962C8B-B14F-4D97-AF65-F5344CB8AC3E}">
        <p14:creationId xmlns:p14="http://schemas.microsoft.com/office/powerpoint/2010/main" val="35771628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353CF00F-82D0-0DBA-75D5-1D01B4526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9DF257-0F80-CCAD-8AB7-AC81A2436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945037" cy="1133856"/>
          </a:xfrm>
        </p:spPr>
        <p:txBody>
          <a:bodyPr anchor="t">
            <a:normAutofit/>
          </a:bodyPr>
          <a:lstStyle/>
          <a:p>
            <a:pPr algn="ctr"/>
            <a:r>
              <a:rPr lang="en-US" sz="3400">
                <a:latin typeface="Calibri"/>
                <a:ea typeface="Calibri"/>
                <a:cs typeface="Arial"/>
              </a:rPr>
              <a:t>Recommendations</a:t>
            </a:r>
            <a:endParaRPr lang="en-US" sz="3400">
              <a:latin typeface="Calibri"/>
              <a:ea typeface="Calibri"/>
              <a:cs typeface="Calibri"/>
            </a:endParaRPr>
          </a:p>
        </p:txBody>
      </p:sp>
      <p:graphicFrame>
        <p:nvGraphicFramePr>
          <p:cNvPr id="30" name="Content Placeholder 2">
            <a:extLst>
              <a:ext uri="{FF2B5EF4-FFF2-40B4-BE49-F238E27FC236}">
                <a16:creationId xmlns:a16="http://schemas.microsoft.com/office/drawing/2014/main" id="{05FA4EEF-65B3-FFF8-3545-6411428C120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89286222"/>
              </p:ext>
            </p:extLst>
          </p:nvPr>
        </p:nvGraphicFramePr>
        <p:xfrm>
          <a:off x="612648" y="1585350"/>
          <a:ext cx="10945037" cy="4414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009775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35D3817B-01DA-DCDA-FA18-49D6FF0037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C55BF8-0761-03DE-A531-686541AED0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3657600" cy="1294374"/>
          </a:xfrm>
        </p:spPr>
        <p:txBody>
          <a:bodyPr>
            <a:normAutofit/>
          </a:bodyPr>
          <a:lstStyle/>
          <a:p>
            <a:r>
              <a:rPr lang="en-US">
                <a:latin typeface="Calibri"/>
                <a:ea typeface="Calibri"/>
                <a:cs typeface="Calibri"/>
              </a:rPr>
              <a:t>conclusion</a:t>
            </a:r>
            <a:endParaRPr lang="en-US"/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2F67AA1B-CE22-1FD8-4DA5-217F6812A1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9382483"/>
              </p:ext>
            </p:extLst>
          </p:nvPr>
        </p:nvGraphicFramePr>
        <p:xfrm>
          <a:off x="3047398" y="548637"/>
          <a:ext cx="8527888" cy="57730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32293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F5EB2-ACB0-50D2-F5DF-1098A15773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400">
                <a:latin typeface="Calibri"/>
                <a:ea typeface="Calibri"/>
                <a:cs typeface="Arial"/>
              </a:rPr>
              <a:t>References</a:t>
            </a:r>
            <a:br>
              <a:rPr lang="en-US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69566D-B46C-10ED-3C98-F6D344C510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246849"/>
            <a:ext cx="11267728" cy="520816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US" sz="1200" dirty="0">
                <a:latin typeface="Arial"/>
                <a:ea typeface="Source Sans Pro"/>
                <a:cs typeface="Arial"/>
              </a:rPr>
              <a:t>Baum, F., Lawless, A., Delany, T., Macdougall, C., Williams, C., Broderick, D., Wildgoose, D., Harris, E., Mcdermott, D., Kickbusch, I. and Popay, J., (2014) Evaluation of Health in All Policies: concept, theory and application. </a:t>
            </a:r>
            <a:r>
              <a:rPr lang="en-US" sz="1200" i="1" dirty="0">
                <a:latin typeface="Arial"/>
                <a:ea typeface="Source Sans Pro"/>
                <a:cs typeface="Arial"/>
              </a:rPr>
              <a:t>Health promotion international</a:t>
            </a:r>
            <a:r>
              <a:rPr lang="en-US" sz="1200" dirty="0">
                <a:latin typeface="Arial"/>
                <a:ea typeface="Source Sans Pro"/>
                <a:cs typeface="Arial"/>
              </a:rPr>
              <a:t>, </a:t>
            </a:r>
            <a:r>
              <a:rPr lang="en-US" sz="1200" i="1" dirty="0">
                <a:latin typeface="Arial"/>
                <a:ea typeface="Source Sans Pro"/>
                <a:cs typeface="Arial"/>
              </a:rPr>
              <a:t>29</a:t>
            </a:r>
            <a:r>
              <a:rPr lang="en-US" sz="1200" dirty="0">
                <a:latin typeface="Arial"/>
                <a:ea typeface="Source Sans Pro"/>
                <a:cs typeface="Arial"/>
              </a:rPr>
              <a:t>(suppl_1), pp.i130-i142.</a:t>
            </a:r>
            <a:endParaRPr lang="en-US" sz="1200" dirty="0">
              <a:solidFill>
                <a:srgbClr val="3A3A3A"/>
              </a:solidFill>
              <a:latin typeface="Arial"/>
              <a:ea typeface="Source Sans Pro"/>
              <a:cs typeface="Arial"/>
            </a:endParaRPr>
          </a:p>
          <a:p>
            <a:pPr>
              <a:buNone/>
            </a:pPr>
            <a:endParaRPr lang="en-US" sz="1200" dirty="0">
              <a:solidFill>
                <a:srgbClr val="000000"/>
              </a:solidFill>
              <a:latin typeface="Arial"/>
              <a:ea typeface="Source Sans Pro"/>
              <a:cs typeface="Arial"/>
            </a:endParaRPr>
          </a:p>
          <a:p>
            <a:pPr>
              <a:buNone/>
            </a:pPr>
            <a:r>
              <a:rPr lang="en-US" sz="1200" dirty="0">
                <a:solidFill>
                  <a:srgbClr val="222222"/>
                </a:solidFill>
                <a:latin typeface="Arial"/>
                <a:ea typeface="Source Sans Pro"/>
                <a:cs typeface="Arial"/>
              </a:rPr>
              <a:t>Briggs, A.D., </a:t>
            </a:r>
            <a:r>
              <a:rPr lang="en-US" sz="1200" dirty="0" err="1">
                <a:solidFill>
                  <a:srgbClr val="222222"/>
                </a:solidFill>
                <a:latin typeface="Arial"/>
                <a:ea typeface="Source Sans Pro"/>
                <a:cs typeface="Arial"/>
              </a:rPr>
              <a:t>Göpfert</a:t>
            </a:r>
            <a:r>
              <a:rPr lang="en-US" sz="1200" dirty="0">
                <a:solidFill>
                  <a:srgbClr val="222222"/>
                </a:solidFill>
                <a:latin typeface="Arial"/>
                <a:ea typeface="Source Sans Pro"/>
                <a:cs typeface="Arial"/>
              </a:rPr>
              <a:t>, A., </a:t>
            </a:r>
            <a:r>
              <a:rPr lang="en-US" sz="1200" dirty="0" err="1">
                <a:solidFill>
                  <a:srgbClr val="222222"/>
                </a:solidFill>
                <a:latin typeface="Arial"/>
                <a:ea typeface="Source Sans Pro"/>
                <a:cs typeface="Arial"/>
              </a:rPr>
              <a:t>Thorlby</a:t>
            </a:r>
            <a:r>
              <a:rPr lang="en-US" sz="1200" dirty="0">
                <a:solidFill>
                  <a:srgbClr val="222222"/>
                </a:solidFill>
                <a:latin typeface="Arial"/>
                <a:ea typeface="Source Sans Pro"/>
                <a:cs typeface="Arial"/>
              </a:rPr>
              <a:t>, R., Allwood, D. and </a:t>
            </a:r>
            <a:r>
              <a:rPr lang="en-US" sz="1200" dirty="0" err="1">
                <a:solidFill>
                  <a:srgbClr val="222222"/>
                </a:solidFill>
                <a:latin typeface="Arial"/>
                <a:ea typeface="Source Sans Pro"/>
                <a:cs typeface="Arial"/>
              </a:rPr>
              <a:t>Alderwick</a:t>
            </a:r>
            <a:r>
              <a:rPr lang="en-US" sz="1200" dirty="0">
                <a:solidFill>
                  <a:srgbClr val="222222"/>
                </a:solidFill>
                <a:latin typeface="Arial"/>
                <a:ea typeface="Source Sans Pro"/>
                <a:cs typeface="Arial"/>
              </a:rPr>
              <a:t>, H., (2020). Integrated health and care systems in England: can they help prevent disease?. </a:t>
            </a:r>
            <a:r>
              <a:rPr lang="en-US" sz="1200" i="1" dirty="0">
                <a:solidFill>
                  <a:srgbClr val="222222"/>
                </a:solidFill>
                <a:latin typeface="Arial"/>
                <a:ea typeface="Source Sans Pro"/>
                <a:cs typeface="Arial"/>
              </a:rPr>
              <a:t>Integrated Healthcare Journal</a:t>
            </a:r>
            <a:r>
              <a:rPr lang="en-US" sz="1200" dirty="0">
                <a:solidFill>
                  <a:srgbClr val="222222"/>
                </a:solidFill>
                <a:latin typeface="Arial"/>
                <a:ea typeface="Source Sans Pro"/>
                <a:cs typeface="Arial"/>
              </a:rPr>
              <a:t>, </a:t>
            </a:r>
            <a:r>
              <a:rPr lang="en-US" sz="1200" i="1" dirty="0">
                <a:solidFill>
                  <a:srgbClr val="222222"/>
                </a:solidFill>
                <a:latin typeface="Arial"/>
                <a:ea typeface="Source Sans Pro"/>
                <a:cs typeface="Arial"/>
              </a:rPr>
              <a:t>2</a:t>
            </a:r>
            <a:r>
              <a:rPr lang="en-US" sz="1200" dirty="0">
                <a:solidFill>
                  <a:srgbClr val="222222"/>
                </a:solidFill>
                <a:latin typeface="Arial"/>
                <a:ea typeface="Source Sans Pro"/>
                <a:cs typeface="Arial"/>
              </a:rPr>
              <a:t>(1), pp. 13.</a:t>
            </a:r>
          </a:p>
          <a:p>
            <a:pPr>
              <a:buNone/>
            </a:pPr>
            <a:endParaRPr lang="en-US" sz="1200" dirty="0">
              <a:solidFill>
                <a:srgbClr val="222222"/>
              </a:solidFill>
              <a:latin typeface="Arial"/>
              <a:ea typeface="Source Sans Pro"/>
              <a:cs typeface="Arial"/>
            </a:endParaRPr>
          </a:p>
          <a:p>
            <a:pPr>
              <a:buNone/>
            </a:pP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Calibri"/>
                <a:cs typeface="Calibri"/>
              </a:rPr>
              <a:t>Care Act (2014). </a:t>
            </a:r>
            <a:r>
              <a:rPr lang="en-US" sz="12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Calibri"/>
                <a:cs typeface="Calibri"/>
              </a:rPr>
              <a:t>Care Act 2014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Calibri"/>
                <a:cs typeface="Calibri"/>
              </a:rPr>
              <a:t>. [online] Legislation.gov.uk. Available at:</a:t>
            </a:r>
            <a:r>
              <a:rPr lang="en-US" sz="1200" dirty="0">
                <a:solidFill>
                  <a:srgbClr val="2C3E50"/>
                </a:solidFill>
                <a:latin typeface="Arial"/>
                <a:ea typeface="Calibri"/>
                <a:cs typeface="Calibri"/>
              </a:rPr>
              <a:t> </a:t>
            </a:r>
            <a:r>
              <a:rPr lang="en-US" sz="1200" dirty="0">
                <a:solidFill>
                  <a:srgbClr val="2C3E50"/>
                </a:solidFill>
                <a:latin typeface="Arial"/>
                <a:ea typeface="Calibri"/>
                <a:cs typeface="Calibri"/>
                <a:hlinkClick r:id="rId2"/>
              </a:rPr>
              <a:t>https://www.legislation.gov.uk/ukpga/2014/23/contents</a:t>
            </a:r>
            <a:r>
              <a:rPr lang="en-US" sz="1200" dirty="0">
                <a:solidFill>
                  <a:srgbClr val="2C3E50"/>
                </a:solidFill>
                <a:latin typeface="Arial"/>
                <a:ea typeface="Calibri"/>
                <a:cs typeface="Calibri"/>
              </a:rPr>
              <a:t>. </a:t>
            </a:r>
            <a:endParaRPr lang="en-US" sz="1200">
              <a:latin typeface="Arial"/>
              <a:cs typeface="Arial"/>
            </a:endParaRPr>
          </a:p>
          <a:p>
            <a:pPr>
              <a:buNone/>
            </a:pPr>
            <a:endParaRPr lang="en-US" sz="1200" dirty="0">
              <a:latin typeface="Arial"/>
              <a:ea typeface="Source Sans Pro"/>
              <a:cs typeface="Arial"/>
            </a:endParaRPr>
          </a:p>
          <a:p>
            <a:pPr>
              <a:buNone/>
            </a:pPr>
            <a:r>
              <a:rPr lang="en-US" sz="1200" dirty="0">
                <a:latin typeface="Arial"/>
                <a:ea typeface="Source Sans Pro"/>
                <a:cs typeface="Arial"/>
              </a:rPr>
              <a:t>Chapman, R. and Middleton, J. (2019) ‘The NHS long term plan and public health’, </a:t>
            </a:r>
            <a:r>
              <a:rPr lang="en-US" sz="1200" i="1" dirty="0">
                <a:latin typeface="Arial"/>
                <a:ea typeface="Source Sans Pro"/>
                <a:cs typeface="Arial"/>
              </a:rPr>
              <a:t>BMJ (Online)</a:t>
            </a:r>
            <a:r>
              <a:rPr lang="en-US" sz="1200" dirty="0">
                <a:latin typeface="Arial"/>
                <a:ea typeface="Source Sans Pro"/>
                <a:cs typeface="Arial"/>
              </a:rPr>
              <a:t>, 364, p. 1218. Available at:</a:t>
            </a:r>
            <a:r>
              <a:rPr lang="en-US" sz="1200" dirty="0">
                <a:solidFill>
                  <a:srgbClr val="3A3A3A"/>
                </a:solidFill>
                <a:latin typeface="Arial"/>
                <a:ea typeface="Source Sans Pro"/>
                <a:cs typeface="Arial"/>
              </a:rPr>
              <a:t> </a:t>
            </a:r>
            <a:r>
              <a:rPr lang="en-US" sz="1200" dirty="0">
                <a:solidFill>
                  <a:srgbClr val="3A3A3A"/>
                </a:solidFill>
                <a:latin typeface="Arial"/>
                <a:ea typeface="Source Sans Pro"/>
                <a:cs typeface="Arial"/>
                <a:hlinkClick r:id="rId3"/>
              </a:rPr>
              <a:t>https://doi.org/10.1136/bmj.l218</a:t>
            </a:r>
            <a:r>
              <a:rPr lang="en-US" sz="1200" dirty="0">
                <a:solidFill>
                  <a:srgbClr val="3A3A3A"/>
                </a:solidFill>
                <a:latin typeface="Arial"/>
                <a:ea typeface="Source Sans Pro"/>
                <a:cs typeface="Arial"/>
              </a:rPr>
              <a:t>.</a:t>
            </a:r>
            <a:endParaRPr lang="en-US" sz="1200">
              <a:latin typeface="Arial"/>
              <a:cs typeface="Arial"/>
            </a:endParaRPr>
          </a:p>
          <a:p>
            <a:pPr>
              <a:buNone/>
            </a:pPr>
            <a:endParaRPr lang="en-US" sz="1200" dirty="0">
              <a:solidFill>
                <a:srgbClr val="3A3A3A"/>
              </a:solidFill>
              <a:latin typeface="Arial"/>
              <a:ea typeface="Source Sans Pro"/>
              <a:cs typeface="Arial"/>
            </a:endParaRPr>
          </a:p>
          <a:p>
            <a:pPr>
              <a:buNone/>
            </a:pPr>
            <a:r>
              <a:rPr lang="en-US" sz="1200" dirty="0">
                <a:solidFill>
                  <a:srgbClr val="000000"/>
                </a:solidFill>
                <a:latin typeface="Arial"/>
                <a:ea typeface="Source Sans Pro"/>
                <a:cs typeface="Arial"/>
              </a:rPr>
              <a:t>Fletcher, R. (2009) ‘Change4life campaign’, </a:t>
            </a:r>
            <a:r>
              <a:rPr lang="en-US" sz="1200" i="1" dirty="0">
                <a:solidFill>
                  <a:srgbClr val="000000"/>
                </a:solidFill>
                <a:latin typeface="Arial"/>
                <a:ea typeface="Source Sans Pro"/>
                <a:cs typeface="Arial"/>
              </a:rPr>
              <a:t>The Lancet (British edition)</a:t>
            </a:r>
            <a:r>
              <a:rPr lang="en-US" sz="1200" dirty="0">
                <a:solidFill>
                  <a:srgbClr val="000000"/>
                </a:solidFill>
                <a:latin typeface="Arial"/>
                <a:ea typeface="Source Sans Pro"/>
                <a:cs typeface="Arial"/>
              </a:rPr>
              <a:t>, 373(9665), pp. 720–721. Available at</a:t>
            </a:r>
            <a:r>
              <a:rPr lang="en-US" sz="1200" dirty="0">
                <a:solidFill>
                  <a:srgbClr val="3A3A3A"/>
                </a:solidFill>
                <a:latin typeface="Arial"/>
                <a:ea typeface="Source Sans Pro"/>
                <a:cs typeface="Arial"/>
              </a:rPr>
              <a:t>: </a:t>
            </a:r>
            <a:r>
              <a:rPr lang="en-US" sz="1200" dirty="0">
                <a:solidFill>
                  <a:srgbClr val="000000"/>
                </a:solidFill>
                <a:latin typeface="Arial"/>
                <a:ea typeface="Source Sans Pro"/>
                <a:cs typeface="Arial"/>
                <a:hlinkClick r:id="rId4"/>
              </a:rPr>
              <a:t>https://doi.org/10.1016/S0140-6736(09)60435-9</a:t>
            </a:r>
            <a:r>
              <a:rPr lang="en-US" sz="1200" dirty="0">
                <a:solidFill>
                  <a:srgbClr val="3A3A3A"/>
                </a:solidFill>
                <a:latin typeface="Arial"/>
                <a:ea typeface="Source Sans Pro"/>
                <a:cs typeface="Arial"/>
              </a:rPr>
              <a:t> </a:t>
            </a:r>
            <a:r>
              <a:rPr lang="en-US" sz="1200" dirty="0">
                <a:latin typeface="Arial"/>
                <a:ea typeface="Source Sans Pro"/>
                <a:cs typeface="Arial"/>
              </a:rPr>
              <a:t>(accessed on 28 Sep 2025).</a:t>
            </a:r>
          </a:p>
          <a:p>
            <a:pPr>
              <a:buNone/>
            </a:pPr>
            <a:endParaRPr lang="en-US" sz="1200" dirty="0">
              <a:latin typeface="Arial"/>
              <a:ea typeface="Source Sans Pro"/>
              <a:cs typeface="Arial"/>
            </a:endParaRPr>
          </a:p>
          <a:p>
            <a:pPr>
              <a:buNone/>
            </a:pPr>
            <a:r>
              <a:rPr lang="en-US" sz="1200" dirty="0">
                <a:solidFill>
                  <a:srgbClr val="000000"/>
                </a:solidFill>
                <a:latin typeface="Arial"/>
                <a:ea typeface="Source Sans Pro"/>
                <a:cs typeface="Arial"/>
              </a:rPr>
              <a:t>GOV.UK (2023). </a:t>
            </a:r>
            <a:r>
              <a:rPr lang="en-US" sz="1200" i="1" dirty="0">
                <a:solidFill>
                  <a:srgbClr val="000000"/>
                </a:solidFill>
                <a:latin typeface="Arial"/>
                <a:ea typeface="Source Sans Pro"/>
                <a:cs typeface="Arial"/>
              </a:rPr>
              <a:t>Global Health Framework: Working Together Towards a Healthier world, May (2023)</a:t>
            </a:r>
            <a:r>
              <a:rPr lang="en-US" sz="1200" dirty="0">
                <a:solidFill>
                  <a:srgbClr val="000000"/>
                </a:solidFill>
                <a:latin typeface="Arial"/>
                <a:ea typeface="Source Sans Pro"/>
                <a:cs typeface="Arial"/>
              </a:rPr>
              <a:t> [online] GOV.UK. Available at:</a:t>
            </a:r>
            <a:r>
              <a:rPr lang="en-US" sz="1200" dirty="0">
                <a:solidFill>
                  <a:srgbClr val="2C3E50"/>
                </a:solidFill>
                <a:latin typeface="Arial"/>
                <a:ea typeface="Source Sans Pro"/>
                <a:cs typeface="Arial"/>
              </a:rPr>
              <a:t> </a:t>
            </a:r>
            <a:r>
              <a:rPr lang="en-US" sz="1200" dirty="0">
                <a:latin typeface="Arial"/>
                <a:ea typeface="Source Sans Pro"/>
                <a:cs typeface="Arial"/>
                <a:hlinkClick r:id="rId5"/>
              </a:rPr>
              <a:t>https://www.gov.uk/government/publications/global-health-framework-working-together-towards-a-healthier-world/global-health-framework-working-together-towards-a-healthier-world-may-2023</a:t>
            </a:r>
            <a:r>
              <a:rPr lang="en-US" sz="1200" dirty="0">
                <a:solidFill>
                  <a:srgbClr val="2C3E50"/>
                </a:solidFill>
                <a:latin typeface="Arial"/>
                <a:ea typeface="Source Sans Pro"/>
                <a:cs typeface="Arial"/>
              </a:rPr>
              <a:t>. </a:t>
            </a:r>
            <a:r>
              <a:rPr lang="en-US" sz="1200" dirty="0">
                <a:solidFill>
                  <a:srgbClr val="000000"/>
                </a:solidFill>
                <a:latin typeface="Arial"/>
                <a:ea typeface="Source Sans Pro"/>
                <a:cs typeface="Arial"/>
              </a:rPr>
              <a:t>(accessed on 3 October 2025). </a:t>
            </a:r>
            <a:endParaRPr lang="en-US" sz="1200" dirty="0"/>
          </a:p>
          <a:p>
            <a:pPr>
              <a:buNone/>
            </a:pPr>
            <a:endParaRPr lang="en-US" sz="1100">
              <a:solidFill>
                <a:srgbClr val="000000"/>
              </a:solidFill>
              <a:latin typeface="Arial"/>
              <a:ea typeface="Source Sans Pro"/>
              <a:cs typeface="Arial"/>
            </a:endParaRPr>
          </a:p>
          <a:p>
            <a:pPr>
              <a:buNone/>
            </a:pPr>
            <a:endParaRPr lang="en-US" sz="1000">
              <a:solidFill>
                <a:srgbClr val="222222"/>
              </a:solidFill>
              <a:latin typeface="Arial"/>
              <a:ea typeface="Source Sans Pro"/>
              <a:cs typeface="Arial"/>
            </a:endParaRPr>
          </a:p>
          <a:p>
            <a:pPr>
              <a:buNone/>
            </a:pPr>
            <a:endParaRPr lang="en-US" sz="120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>
              <a:buNone/>
            </a:pPr>
            <a:endParaRPr lang="en-US" sz="1000">
              <a:solidFill>
                <a:srgbClr val="222222"/>
              </a:solidFill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endParaRPr lang="en-US" sz="1000">
              <a:solidFill>
                <a:srgbClr val="3A3A3A"/>
              </a:solidFill>
              <a:latin typeface="Arial"/>
              <a:ea typeface="Source Sans Pro"/>
              <a:cs typeface="Arial"/>
            </a:endParaRPr>
          </a:p>
          <a:p>
            <a:pPr>
              <a:buFont typeface="Arial"/>
              <a:buChar char="•"/>
            </a:pPr>
            <a:endParaRPr lang="en-US" sz="1000">
              <a:solidFill>
                <a:srgbClr val="000000"/>
              </a:solidFill>
              <a:latin typeface="Arial"/>
              <a:ea typeface="Source Sans Pro"/>
              <a:cs typeface="Arial"/>
            </a:endParaRPr>
          </a:p>
          <a:p>
            <a:pPr marL="0" indent="0">
              <a:buNone/>
            </a:pPr>
            <a:endParaRPr lang="en-US" sz="1000">
              <a:solidFill>
                <a:srgbClr val="3A3A3A"/>
              </a:solidFill>
              <a:latin typeface="Arial"/>
              <a:ea typeface="Source Sans Pro"/>
              <a:cs typeface="Arial"/>
            </a:endParaRPr>
          </a:p>
          <a:p>
            <a:pPr>
              <a:buNone/>
            </a:pPr>
            <a:endParaRPr lang="en-US" sz="1200">
              <a:solidFill>
                <a:srgbClr val="3A3A3A"/>
              </a:solidFill>
              <a:latin typeface="Arial"/>
              <a:ea typeface="Source Sans Pro"/>
              <a:cs typeface="Arial"/>
            </a:endParaRPr>
          </a:p>
          <a:p>
            <a:pPr marL="0" indent="0">
              <a:buNone/>
            </a:pPr>
            <a:endParaRPr lang="en-US" sz="1100">
              <a:solidFill>
                <a:srgbClr val="000000"/>
              </a:solidFill>
              <a:latin typeface="Arial"/>
              <a:ea typeface="Calibri"/>
              <a:cs typeface="Calibri"/>
            </a:endParaRPr>
          </a:p>
          <a:p>
            <a:pPr marL="0" indent="0">
              <a:buNone/>
            </a:pPr>
            <a:endParaRPr lang="en-US" sz="1100">
              <a:solidFill>
                <a:srgbClr val="3A3A3A"/>
              </a:solidFill>
              <a:latin typeface="Arial"/>
              <a:ea typeface="Source Sans Pro"/>
              <a:cs typeface="Calibri"/>
            </a:endParaRPr>
          </a:p>
          <a:p>
            <a:pPr marL="0" indent="0">
              <a:buNone/>
            </a:pPr>
            <a:endParaRPr lang="en-US" sz="1100">
              <a:solidFill>
                <a:srgbClr val="000000"/>
              </a:solidFill>
              <a:latin typeface="Arial"/>
              <a:ea typeface="Source Sans Pro"/>
              <a:cs typeface="Calibri"/>
            </a:endParaRPr>
          </a:p>
          <a:p>
            <a:pPr marL="0" indent="0">
              <a:buNone/>
            </a:pPr>
            <a:endParaRPr lang="en-US" sz="1100">
              <a:solidFill>
                <a:srgbClr val="2C3E50"/>
              </a:solidFill>
              <a:latin typeface="Arial"/>
              <a:ea typeface="Calibri"/>
              <a:cs typeface="Calibri"/>
            </a:endParaRPr>
          </a:p>
          <a:p>
            <a:pPr marL="0" indent="0">
              <a:buNone/>
            </a:pPr>
            <a:endParaRPr lang="en-US" sz="1400">
              <a:solidFill>
                <a:srgbClr val="2C3E5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1100">
              <a:solidFill>
                <a:srgbClr val="3A3A3A"/>
              </a:solidFill>
              <a:latin typeface="Source Sans Pro"/>
              <a:ea typeface="Source Sans Pro"/>
              <a:cs typeface="Calibri"/>
            </a:endParaRPr>
          </a:p>
          <a:p>
            <a:pPr marL="0" indent="0">
              <a:buNone/>
            </a:pPr>
            <a:endParaRPr lang="en-US" sz="1100">
              <a:solidFill>
                <a:srgbClr val="000000"/>
              </a:solidFill>
              <a:latin typeface="Arial"/>
              <a:ea typeface="Calibri"/>
              <a:cs typeface="Calibri"/>
            </a:endParaRPr>
          </a:p>
          <a:p>
            <a:pPr marL="0" indent="0">
              <a:buNone/>
            </a:pPr>
            <a:endParaRPr lang="en-US" sz="1100">
              <a:solidFill>
                <a:srgbClr val="000000"/>
              </a:solidFill>
              <a:latin typeface="Arial"/>
              <a:ea typeface="Calibri"/>
              <a:cs typeface="Calibri"/>
            </a:endParaRPr>
          </a:p>
          <a:p>
            <a:pPr marL="0" indent="0">
              <a:buNone/>
            </a:pPr>
            <a:endParaRPr lang="en-US" sz="1400">
              <a:solidFill>
                <a:srgbClr val="2C3E5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1400">
              <a:solidFill>
                <a:srgbClr val="2C3E50"/>
              </a:solidFill>
              <a:latin typeface="Calibri"/>
              <a:ea typeface="Calibri"/>
              <a:cs typeface="Calibri"/>
            </a:endParaRPr>
          </a:p>
          <a:p>
            <a:endParaRPr lang="en-US" sz="1000">
              <a:solidFill>
                <a:srgbClr val="222222"/>
              </a:solidFill>
              <a:latin typeface="Arial"/>
              <a:ea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4707176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CA1572-1763-2840-4A66-1D31944C8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229091"/>
            <a:ext cx="10653578" cy="1132258"/>
          </a:xfrm>
        </p:spPr>
        <p:txBody>
          <a:bodyPr/>
          <a:lstStyle/>
          <a:p>
            <a:r>
              <a:rPr lang="en-US" sz="3400">
                <a:latin typeface="Calibri"/>
                <a:ea typeface="Calibri"/>
                <a:cs typeface="Arial"/>
              </a:rPr>
              <a:t>References</a:t>
            </a:r>
            <a:br>
              <a:rPr lang="en-US" sz="2400">
                <a:latin typeface="Arial"/>
                <a:cs typeface="Arial"/>
              </a:rPr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02624-BA42-672E-8680-68A5AEA6C8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890063"/>
            <a:ext cx="10653579" cy="459382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endParaRPr lang="en-US" sz="1100" dirty="0">
              <a:latin typeface="Arial"/>
              <a:cs typeface="Arial"/>
            </a:endParaRPr>
          </a:p>
          <a:p>
            <a:pPr>
              <a:buNone/>
            </a:pPr>
            <a:r>
              <a:rPr lang="en-US" sz="1200" dirty="0">
                <a:latin typeface="Arial"/>
                <a:cs typeface="Arial"/>
              </a:rPr>
              <a:t>Hastings, A.C., Fadiman, J. and Gordon, J.S. eds., (2019). </a:t>
            </a:r>
            <a:r>
              <a:rPr lang="en-US" sz="1200" i="1" dirty="0">
                <a:latin typeface="Arial"/>
                <a:cs typeface="Arial"/>
              </a:rPr>
              <a:t>Health for the whole person: The complete guide to holistic medicine</a:t>
            </a:r>
            <a:r>
              <a:rPr lang="en-US" sz="1200" dirty="0">
                <a:latin typeface="Arial"/>
                <a:cs typeface="Arial"/>
              </a:rPr>
              <a:t>. Routledge. </a:t>
            </a:r>
          </a:p>
          <a:p>
            <a:pPr>
              <a:buNone/>
            </a:pPr>
            <a:endParaRPr lang="en-US" sz="1200" dirty="0">
              <a:latin typeface="Arial"/>
              <a:cs typeface="Arial"/>
            </a:endParaRPr>
          </a:p>
          <a:p>
            <a:pPr>
              <a:buNone/>
            </a:pPr>
            <a:r>
              <a:rPr lang="en-US" sz="1200" dirty="0">
                <a:latin typeface="Arial"/>
                <a:cs typeface="Arial"/>
              </a:rPr>
              <a:t>Havelka, M., Despot Lucenin, J. and  Lucenin D., (2009) Biopsychosocial model–the integrated approach to health and disease. </a:t>
            </a:r>
            <a:r>
              <a:rPr lang="en-US" sz="1200" i="1" dirty="0">
                <a:latin typeface="Arial"/>
                <a:cs typeface="Arial"/>
              </a:rPr>
              <a:t>Collegium </a:t>
            </a:r>
            <a:r>
              <a:rPr lang="en-US" sz="1200" i="1" err="1">
                <a:latin typeface="Arial"/>
                <a:cs typeface="Arial"/>
              </a:rPr>
              <a:t>antropologicum</a:t>
            </a:r>
            <a:r>
              <a:rPr lang="en-US" sz="1200" dirty="0">
                <a:latin typeface="Arial"/>
                <a:cs typeface="Arial"/>
              </a:rPr>
              <a:t>, </a:t>
            </a:r>
            <a:r>
              <a:rPr lang="en-US" sz="1200" i="1" dirty="0">
                <a:latin typeface="Arial"/>
                <a:cs typeface="Arial"/>
              </a:rPr>
              <a:t>33</a:t>
            </a:r>
            <a:r>
              <a:rPr lang="en-US" sz="1200" dirty="0">
                <a:latin typeface="Arial"/>
                <a:cs typeface="Arial"/>
              </a:rPr>
              <a:t>(1), pp.303-310.</a:t>
            </a:r>
          </a:p>
          <a:p>
            <a:pPr>
              <a:buNone/>
            </a:pPr>
            <a:endParaRPr lang="en-US" sz="12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200" dirty="0">
                <a:latin typeface="Arial"/>
                <a:cs typeface="Arial"/>
              </a:rPr>
              <a:t>Hewitt, M. </a:t>
            </a:r>
            <a:r>
              <a:rPr lang="en-US" sz="1200" i="1" dirty="0">
                <a:latin typeface="Arial"/>
                <a:cs typeface="Arial"/>
              </a:rPr>
              <a:t>et al.</a:t>
            </a:r>
            <a:r>
              <a:rPr lang="en-US" sz="1200" dirty="0">
                <a:latin typeface="Arial"/>
                <a:cs typeface="Arial"/>
              </a:rPr>
              <a:t> (2019) ‘Supporting the UN’s Sustainable Development Goals: </a:t>
            </a:r>
            <a:r>
              <a:rPr lang="en-US" sz="1200" err="1">
                <a:latin typeface="Arial"/>
                <a:cs typeface="Arial"/>
              </a:rPr>
              <a:t>reconceptualising</a:t>
            </a:r>
            <a:r>
              <a:rPr lang="en-US" sz="1200" dirty="0">
                <a:latin typeface="Arial"/>
                <a:cs typeface="Arial"/>
              </a:rPr>
              <a:t> a “sustainable development assessment tool” for the health and care system in England’, </a:t>
            </a:r>
            <a:r>
              <a:rPr lang="en-US" sz="1200" i="1" dirty="0">
                <a:latin typeface="Arial"/>
                <a:cs typeface="Arial"/>
              </a:rPr>
              <a:t>Perspectives in public health</a:t>
            </a:r>
            <a:r>
              <a:rPr lang="en-US" sz="1200" dirty="0">
                <a:latin typeface="Arial"/>
                <a:cs typeface="Arial"/>
              </a:rPr>
              <a:t>, 139(2), pp. 88–96. Available at:</a:t>
            </a:r>
            <a:r>
              <a:rPr lang="en-US" sz="1200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US" sz="1200" dirty="0">
                <a:latin typeface="Arial"/>
                <a:cs typeface="Arial"/>
                <a:hlinkClick r:id="rId2"/>
              </a:rPr>
              <a:t>https://doi.org/10.1177/1757913918786523</a:t>
            </a:r>
            <a:r>
              <a:rPr lang="en-US" sz="1200" dirty="0">
                <a:solidFill>
                  <a:srgbClr val="3A3A3A"/>
                </a:solidFill>
                <a:latin typeface="Arial"/>
                <a:cs typeface="Arial"/>
              </a:rPr>
              <a:t>.</a:t>
            </a:r>
            <a:endParaRPr lang="en-US" sz="12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1200" dirty="0">
              <a:solidFill>
                <a:srgbClr val="3A3A3A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200" dirty="0">
                <a:latin typeface="Arial"/>
                <a:cs typeface="Arial"/>
              </a:rPr>
              <a:t>Holden, E., Linnerud, K. and Banister, D. (2014) ‘Sustainable development: Our Common Future revisited’, </a:t>
            </a:r>
            <a:r>
              <a:rPr lang="en-US" sz="1200" i="1" dirty="0">
                <a:latin typeface="Arial"/>
                <a:cs typeface="Arial"/>
              </a:rPr>
              <a:t>Global environmental change</a:t>
            </a:r>
            <a:r>
              <a:rPr lang="en-US" sz="1200" dirty="0">
                <a:latin typeface="Arial"/>
                <a:cs typeface="Arial"/>
              </a:rPr>
              <a:t>, 26, pp. 130–139. Available at:</a:t>
            </a:r>
            <a:r>
              <a:rPr lang="en-US" sz="1200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US" sz="1200" dirty="0">
                <a:latin typeface="Arial"/>
                <a:cs typeface="Arial"/>
                <a:hlinkClick r:id="rId3"/>
              </a:rPr>
              <a:t>https://doi.org/10.1016/j.gloenvcha.2014.04.006</a:t>
            </a:r>
            <a:r>
              <a:rPr lang="en-US" sz="1200" dirty="0">
                <a:solidFill>
                  <a:srgbClr val="3A3A3A"/>
                </a:solidFill>
                <a:latin typeface="Arial"/>
                <a:cs typeface="Arial"/>
              </a:rPr>
              <a:t>. </a:t>
            </a:r>
            <a:endParaRPr lang="en-US" sz="12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1200" dirty="0">
              <a:solidFill>
                <a:srgbClr val="3A3A3A"/>
              </a:solidFill>
              <a:latin typeface="Arial"/>
              <a:ea typeface="Source Sans Pro"/>
              <a:cs typeface="Arial"/>
            </a:endParaRPr>
          </a:p>
          <a:p>
            <a:pPr marL="0" indent="0">
              <a:buNone/>
            </a:pPr>
            <a:r>
              <a:rPr lang="en-US" sz="1200" dirty="0">
                <a:latin typeface="Arial"/>
                <a:ea typeface="Source Sans Pro"/>
                <a:cs typeface="Arial"/>
              </a:rPr>
              <a:t>Lamport, D.J. </a:t>
            </a:r>
            <a:r>
              <a:rPr lang="en-US" sz="1200" i="1" dirty="0">
                <a:latin typeface="Arial"/>
                <a:ea typeface="Source Sans Pro"/>
                <a:cs typeface="Arial"/>
              </a:rPr>
              <a:t>et al.</a:t>
            </a:r>
            <a:r>
              <a:rPr lang="en-US" sz="1200" dirty="0">
                <a:latin typeface="Arial"/>
                <a:ea typeface="Source Sans Pro"/>
                <a:cs typeface="Arial"/>
              </a:rPr>
              <a:t> (2021) ‘Can Public Health Interventions Change Immediate and Long-Term Dietary </a:t>
            </a:r>
            <a:r>
              <a:rPr lang="en-US" sz="1200" err="1">
                <a:latin typeface="Arial"/>
                <a:ea typeface="Source Sans Pro"/>
                <a:cs typeface="Arial"/>
              </a:rPr>
              <a:t>Behaviours</a:t>
            </a:r>
            <a:r>
              <a:rPr lang="en-US" sz="1200" dirty="0">
                <a:latin typeface="Arial"/>
                <a:ea typeface="Source Sans Pro"/>
                <a:cs typeface="Arial"/>
              </a:rPr>
              <a:t>? Encouraging Evidence from a Pilot Study of the U.K. Change4Life Sugar Swaps Campaign’, </a:t>
            </a:r>
            <a:r>
              <a:rPr lang="en-US" sz="1200" i="1" dirty="0">
                <a:latin typeface="Arial"/>
                <a:ea typeface="Source Sans Pro"/>
                <a:cs typeface="Arial"/>
              </a:rPr>
              <a:t>Nutrients</a:t>
            </a:r>
            <a:r>
              <a:rPr lang="en-US" sz="1200" dirty="0">
                <a:latin typeface="Arial"/>
                <a:ea typeface="Source Sans Pro"/>
                <a:cs typeface="Arial"/>
              </a:rPr>
              <a:t>, 14(1), p. 68. Available at:</a:t>
            </a:r>
            <a:r>
              <a:rPr lang="en-US" sz="1200" dirty="0">
                <a:solidFill>
                  <a:srgbClr val="3A3A3A"/>
                </a:solidFill>
                <a:latin typeface="Arial"/>
                <a:ea typeface="Source Sans Pro"/>
                <a:cs typeface="Arial"/>
              </a:rPr>
              <a:t> </a:t>
            </a:r>
            <a:r>
              <a:rPr lang="en-US" sz="1200" dirty="0">
                <a:latin typeface="Arial"/>
                <a:ea typeface="Source Sans Pro"/>
                <a:cs typeface="Arial"/>
                <a:hlinkClick r:id="rId4"/>
              </a:rPr>
              <a:t>https://doi.org/10.3390/nu14010068</a:t>
            </a:r>
            <a:r>
              <a:rPr lang="en-US" sz="1200" dirty="0">
                <a:solidFill>
                  <a:srgbClr val="3A3A3A"/>
                </a:solidFill>
                <a:latin typeface="Arial"/>
                <a:ea typeface="Source Sans Pro"/>
                <a:cs typeface="Arial"/>
              </a:rPr>
              <a:t> (accessed on 24 Sep 2025)</a:t>
            </a:r>
            <a:endParaRPr lang="en-US" sz="12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1200" dirty="0">
              <a:solidFill>
                <a:srgbClr val="3A3A3A"/>
              </a:solidFill>
              <a:latin typeface="Arial"/>
              <a:ea typeface="Source Sans Pro"/>
              <a:cs typeface="Arial"/>
            </a:endParaRPr>
          </a:p>
          <a:p>
            <a:pPr marL="0" indent="0">
              <a:buNone/>
            </a:pPr>
            <a:r>
              <a:rPr lang="en-US" sz="1200" dirty="0">
                <a:latin typeface="Arial"/>
                <a:ea typeface="Source Sans Pro"/>
                <a:cs typeface="Arial"/>
              </a:rPr>
              <a:t>Miller, R., Glasby, J. and Dickinson, H., (2021). Integrated health and social care in England: ten years on. </a:t>
            </a:r>
            <a:r>
              <a:rPr lang="en-US" sz="1200" i="1" dirty="0">
                <a:latin typeface="Arial"/>
                <a:ea typeface="Source Sans Pro"/>
                <a:cs typeface="Arial"/>
              </a:rPr>
              <a:t>International journal of integrated care</a:t>
            </a:r>
            <a:r>
              <a:rPr lang="en-US" sz="1200" dirty="0">
                <a:latin typeface="Arial"/>
                <a:ea typeface="Source Sans Pro"/>
                <a:cs typeface="Arial"/>
              </a:rPr>
              <a:t>, </a:t>
            </a:r>
            <a:r>
              <a:rPr lang="en-US" sz="1200" i="1" dirty="0">
                <a:latin typeface="Arial"/>
                <a:ea typeface="Source Sans Pro"/>
                <a:cs typeface="Arial"/>
              </a:rPr>
              <a:t>21</a:t>
            </a:r>
            <a:r>
              <a:rPr lang="en-US" sz="1200" dirty="0">
                <a:latin typeface="Arial"/>
                <a:ea typeface="Source Sans Pro"/>
                <a:cs typeface="Arial"/>
              </a:rPr>
              <a:t>(4), p.6. </a:t>
            </a:r>
            <a:endParaRPr lang="en-US" sz="1200">
              <a:latin typeface="Arial"/>
              <a:ea typeface="Source Sans Pro"/>
              <a:cs typeface="Arial"/>
            </a:endParaRPr>
          </a:p>
          <a:p>
            <a:pPr marL="0" indent="0">
              <a:buNone/>
            </a:pPr>
            <a:endParaRPr lang="en-US" sz="1100">
              <a:solidFill>
                <a:srgbClr val="000000"/>
              </a:solidFill>
              <a:latin typeface="Arial"/>
              <a:ea typeface="Source Sans Pro"/>
              <a:cs typeface="Arial"/>
            </a:endParaRPr>
          </a:p>
          <a:p>
            <a:pPr marL="0" indent="0">
              <a:buNone/>
            </a:pPr>
            <a:endParaRPr lang="en-US" sz="1100" dirty="0">
              <a:solidFill>
                <a:srgbClr val="002060"/>
              </a:solidFill>
              <a:latin typeface="Arial"/>
              <a:ea typeface="Source Sans Pro"/>
              <a:cs typeface="Arial"/>
            </a:endParaRPr>
          </a:p>
          <a:p>
            <a:pPr marL="0" indent="0">
              <a:buNone/>
            </a:pPr>
            <a:endParaRPr lang="en-US" sz="1000">
              <a:solidFill>
                <a:srgbClr val="3A3A3A"/>
              </a:solidFill>
              <a:latin typeface="Arial"/>
              <a:ea typeface="Source Sans Pro"/>
              <a:cs typeface="Arial"/>
            </a:endParaRPr>
          </a:p>
          <a:p>
            <a:pPr marL="0" indent="0">
              <a:buNone/>
            </a:pPr>
            <a:endParaRPr lang="en-US" sz="1000">
              <a:solidFill>
                <a:srgbClr val="3A3A3A"/>
              </a:solidFill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endParaRPr lang="en-US" sz="1000">
              <a:solidFill>
                <a:srgbClr val="3A3A3A"/>
              </a:solidFill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endParaRPr lang="en-US" sz="1000">
              <a:solidFill>
                <a:srgbClr val="3A3A3A"/>
              </a:solidFill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endParaRPr lang="en-US" sz="1200">
              <a:solidFill>
                <a:srgbClr val="3A3A3A"/>
              </a:solidFill>
              <a:latin typeface="Arial"/>
              <a:ea typeface="Source Sans Pro"/>
              <a:cs typeface="Arial"/>
            </a:endParaRPr>
          </a:p>
          <a:p>
            <a:pPr marL="0" indent="0">
              <a:buNone/>
            </a:pPr>
            <a:endParaRPr lang="en-US" sz="1200">
              <a:solidFill>
                <a:srgbClr val="3A3A3A"/>
              </a:solidFill>
              <a:latin typeface="Arial"/>
              <a:ea typeface="Source Sans Pro"/>
              <a:cs typeface="Arial"/>
            </a:endParaRPr>
          </a:p>
          <a:p>
            <a:pPr marL="0" indent="0">
              <a:buNone/>
            </a:pPr>
            <a:endParaRPr lang="en-US" sz="1000">
              <a:solidFill>
                <a:srgbClr val="222222"/>
              </a:solidFill>
              <a:latin typeface="Arial"/>
              <a:ea typeface="Source Sans Pro"/>
              <a:cs typeface="Arial"/>
            </a:endParaRPr>
          </a:p>
          <a:p>
            <a:pPr marL="0" indent="0">
              <a:buNone/>
            </a:pPr>
            <a:endParaRPr lang="en-US" sz="1000">
              <a:solidFill>
                <a:srgbClr val="222222"/>
              </a:solidFill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endParaRPr lang="en-US" sz="120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endParaRPr lang="en-US" sz="1100">
              <a:latin typeface="Arial"/>
              <a:ea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579398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A6B1AB-6529-FA90-05E3-46A13ED13A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400">
                <a:latin typeface="Calibri"/>
                <a:ea typeface="Calibri"/>
                <a:cs typeface="Arial"/>
              </a:rPr>
              <a:t>References </a:t>
            </a:r>
            <a:endParaRPr lang="en-US" sz="3400">
              <a:latin typeface="Calibri"/>
              <a:ea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595DB6-D495-03B1-1AFE-9DD264757B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283353"/>
            <a:ext cx="10653579" cy="519660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sz="12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200" dirty="0">
                <a:latin typeface="Arial"/>
                <a:cs typeface="Arial"/>
              </a:rPr>
              <a:t>Morton, S., </a:t>
            </a:r>
            <a:r>
              <a:rPr lang="en-US" sz="1200" err="1">
                <a:latin typeface="Arial"/>
                <a:cs typeface="Arial"/>
              </a:rPr>
              <a:t>Pencheon</a:t>
            </a:r>
            <a:r>
              <a:rPr lang="en-US" sz="1200" dirty="0">
                <a:latin typeface="Arial"/>
                <a:cs typeface="Arial"/>
              </a:rPr>
              <a:t>, D. and Squires, N. (2017) ‘Sustainable Development Goals (SDGs), and their implementation’, </a:t>
            </a:r>
            <a:r>
              <a:rPr lang="en-US" sz="1200" i="1" dirty="0">
                <a:latin typeface="Arial"/>
                <a:cs typeface="Arial"/>
              </a:rPr>
              <a:t>British medical bulletin.</a:t>
            </a:r>
            <a:r>
              <a:rPr lang="en-US" sz="1200" dirty="0">
                <a:latin typeface="Arial"/>
                <a:cs typeface="Arial"/>
              </a:rPr>
              <a:t>, 124(1), pp. 1–10. Available at:</a:t>
            </a:r>
            <a:r>
              <a:rPr lang="en-US" sz="1200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US" sz="1200" dirty="0">
                <a:latin typeface="Arial"/>
                <a:cs typeface="Arial"/>
                <a:hlinkClick r:id="rId2"/>
              </a:rPr>
              <a:t>https://doi.org/10.1093/bmb/ldx031</a:t>
            </a:r>
            <a:r>
              <a:rPr lang="en-US" sz="1200" dirty="0">
                <a:solidFill>
                  <a:srgbClr val="3A3A3A"/>
                </a:solidFill>
                <a:latin typeface="Arial"/>
                <a:cs typeface="Arial"/>
              </a:rPr>
              <a:t>. </a:t>
            </a:r>
            <a:endParaRPr lang="en-US" sz="1200">
              <a:latin typeface="Arial"/>
              <a:cs typeface="Arial"/>
            </a:endParaRPr>
          </a:p>
          <a:p>
            <a:pPr marL="0" indent="0">
              <a:buNone/>
            </a:pPr>
            <a:endParaRPr lang="en-US" sz="1200" dirty="0">
              <a:solidFill>
                <a:srgbClr val="3A3A3A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200" dirty="0">
                <a:latin typeface="Arial"/>
                <a:cs typeface="Arial"/>
              </a:rPr>
              <a:t>Piggin, J. and Lee, J. (2011) ‘“Don’t mention obesity”: Contradictions and tensions in the UK Change4Life health promotion campaign’, </a:t>
            </a:r>
            <a:r>
              <a:rPr lang="en-US" sz="1200" i="1" dirty="0">
                <a:latin typeface="Arial"/>
                <a:cs typeface="Arial"/>
              </a:rPr>
              <a:t>Journal of health psychology</a:t>
            </a:r>
            <a:r>
              <a:rPr lang="en-US" sz="1200" dirty="0">
                <a:latin typeface="Arial"/>
                <a:cs typeface="Arial"/>
              </a:rPr>
              <a:t>, 16(8), pp. 1151–1164. Available at:</a:t>
            </a:r>
            <a:r>
              <a:rPr lang="en-US" sz="1200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US" sz="1200" dirty="0">
                <a:latin typeface="Arial"/>
                <a:cs typeface="Arial"/>
                <a:hlinkClick r:id="rId3"/>
              </a:rPr>
              <a:t>https://doi.org/10.1177/1359105311401771</a:t>
            </a:r>
            <a:r>
              <a:rPr lang="en-US" sz="1200" dirty="0">
                <a:solidFill>
                  <a:srgbClr val="002060"/>
                </a:solidFill>
                <a:latin typeface="Arial"/>
                <a:cs typeface="Arial"/>
              </a:rPr>
              <a:t>.  </a:t>
            </a:r>
            <a:endParaRPr lang="en-US" sz="1200">
              <a:latin typeface="Arial"/>
              <a:cs typeface="Arial"/>
            </a:endParaRPr>
          </a:p>
          <a:p>
            <a:pPr marL="0" indent="0">
              <a:buNone/>
            </a:pPr>
            <a:endParaRPr lang="en-US" sz="12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200" dirty="0">
                <a:latin typeface="Arial"/>
                <a:cs typeface="Arial"/>
              </a:rPr>
              <a:t>Podgorski, C.A., Anderson, S.D. and Parmar, J., (2021) A biopsychosocial-ecological framework for family-framed dementia care. </a:t>
            </a:r>
            <a:r>
              <a:rPr lang="en-US" sz="1200" i="1" dirty="0">
                <a:latin typeface="Arial"/>
                <a:cs typeface="Arial"/>
              </a:rPr>
              <a:t>Frontiers in Psychiatry</a:t>
            </a:r>
            <a:r>
              <a:rPr lang="en-US" sz="1200" dirty="0">
                <a:latin typeface="Arial"/>
                <a:cs typeface="Arial"/>
              </a:rPr>
              <a:t>, </a:t>
            </a:r>
            <a:r>
              <a:rPr lang="en-US" sz="1200" i="1" dirty="0">
                <a:latin typeface="Arial"/>
                <a:cs typeface="Arial"/>
              </a:rPr>
              <a:t>12</a:t>
            </a:r>
            <a:r>
              <a:rPr lang="en-US" sz="1200" dirty="0">
                <a:latin typeface="Arial"/>
                <a:cs typeface="Arial"/>
              </a:rPr>
              <a:t>, p.744806.</a:t>
            </a:r>
          </a:p>
          <a:p>
            <a:pPr marL="0" indent="0">
              <a:buNone/>
            </a:pPr>
            <a:endParaRPr lang="en-US" sz="12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200" dirty="0">
                <a:latin typeface="Arial"/>
                <a:cs typeface="Arial"/>
              </a:rPr>
              <a:t>Rothwell, H. </a:t>
            </a:r>
            <a:r>
              <a:rPr lang="en-US" sz="1200" i="1" dirty="0">
                <a:latin typeface="Arial"/>
                <a:cs typeface="Arial"/>
              </a:rPr>
              <a:t>et al.</a:t>
            </a:r>
            <a:r>
              <a:rPr lang="en-US" sz="1200" dirty="0">
                <a:latin typeface="Arial"/>
                <a:cs typeface="Arial"/>
              </a:rPr>
              <a:t> (2010) ‘Implementing a social-ecological model of health in Wales’, </a:t>
            </a:r>
            <a:r>
              <a:rPr lang="en-US" sz="1200" i="1" dirty="0">
                <a:latin typeface="Arial"/>
                <a:cs typeface="Arial"/>
              </a:rPr>
              <a:t>Health education (Bradford, West Yorkshire, England)</a:t>
            </a:r>
            <a:r>
              <a:rPr lang="en-US" sz="1200" dirty="0">
                <a:latin typeface="Arial"/>
                <a:cs typeface="Arial"/>
              </a:rPr>
              <a:t>, 110(6), pp. 471–489. Available at:</a:t>
            </a:r>
            <a:r>
              <a:rPr lang="en-US" sz="1200" dirty="0">
                <a:solidFill>
                  <a:srgbClr val="3A3A3A"/>
                </a:solidFill>
                <a:latin typeface="Arial"/>
                <a:cs typeface="Arial"/>
              </a:rPr>
              <a:t> </a:t>
            </a:r>
            <a:r>
              <a:rPr lang="en-US" sz="1200" dirty="0">
                <a:latin typeface="Arial"/>
                <a:cs typeface="Arial"/>
                <a:hlinkClick r:id="rId4"/>
              </a:rPr>
              <a:t>https://doi.org/10.1108/09654281011087279</a:t>
            </a:r>
            <a:r>
              <a:rPr lang="en-US" sz="1200" dirty="0">
                <a:solidFill>
                  <a:srgbClr val="3A3A3A"/>
                </a:solidFill>
                <a:latin typeface="Arial"/>
                <a:cs typeface="Arial"/>
              </a:rPr>
              <a:t>. </a:t>
            </a:r>
            <a:r>
              <a:rPr lang="en-US" sz="1200" dirty="0">
                <a:latin typeface="Arial"/>
                <a:cs typeface="Arial"/>
              </a:rPr>
              <a:t>(accessed on 26 Sep 2025)</a:t>
            </a:r>
            <a:endParaRPr lang="en-US" sz="1200">
              <a:latin typeface="Arial"/>
              <a:cs typeface="Arial"/>
            </a:endParaRPr>
          </a:p>
          <a:p>
            <a:pPr marL="0" indent="0">
              <a:buNone/>
            </a:pPr>
            <a:endParaRPr lang="en-US" sz="1200" dirty="0">
              <a:solidFill>
                <a:srgbClr val="3A3A3A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Santos, J.C., Bashaw, M., </a:t>
            </a:r>
            <a:r>
              <a:rPr lang="en-US" sz="1200" err="1">
                <a:solidFill>
                  <a:srgbClr val="000000"/>
                </a:solidFill>
                <a:latin typeface="Arial"/>
                <a:cs typeface="Arial"/>
              </a:rPr>
              <a:t>Mattcham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, W., Cutcliffe, J.R. and </a:t>
            </a:r>
            <a:r>
              <a:rPr lang="en-US" sz="1200" err="1">
                <a:solidFill>
                  <a:srgbClr val="000000"/>
                </a:solidFill>
                <a:latin typeface="Arial"/>
                <a:cs typeface="Arial"/>
              </a:rPr>
              <a:t>Giacchero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 Vedana, K.G., (2018) The biopsychosocial approach: Towards holistic, person-</a:t>
            </a:r>
            <a:r>
              <a:rPr lang="en-US" sz="1200" err="1">
                <a:solidFill>
                  <a:srgbClr val="000000"/>
                </a:solidFill>
                <a:latin typeface="Arial"/>
                <a:cs typeface="Arial"/>
              </a:rPr>
              <a:t>centred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 psychiatric/mental health nursing practice. In </a:t>
            </a:r>
            <a:r>
              <a:rPr lang="en-US" sz="1200" i="1" dirty="0">
                <a:solidFill>
                  <a:srgbClr val="000000"/>
                </a:solidFill>
                <a:latin typeface="Arial"/>
                <a:cs typeface="Arial"/>
              </a:rPr>
              <a:t>European psychiatric/mental health nursing in the 21st century: A person-</a:t>
            </a:r>
            <a:r>
              <a:rPr lang="en-US" sz="1200" i="1" err="1">
                <a:solidFill>
                  <a:srgbClr val="000000"/>
                </a:solidFill>
                <a:latin typeface="Arial"/>
                <a:cs typeface="Arial"/>
              </a:rPr>
              <a:t>centred</a:t>
            </a:r>
            <a:r>
              <a:rPr lang="en-US" sz="1200" i="1" dirty="0">
                <a:solidFill>
                  <a:srgbClr val="000000"/>
                </a:solidFill>
                <a:latin typeface="Arial"/>
                <a:cs typeface="Arial"/>
              </a:rPr>
              <a:t> evidence-based approach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 (pp. 89-101). Cham: Springer International Publishing.</a:t>
            </a:r>
          </a:p>
          <a:p>
            <a:pPr marL="0" indent="0">
              <a:buNone/>
            </a:pPr>
            <a:endParaRPr lang="en-US" sz="110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US" sz="1000">
              <a:solidFill>
                <a:srgbClr val="00000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586668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7514F7-475B-C5E4-3B85-BBACB43BD6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400" dirty="0">
                <a:latin typeface="Calibri"/>
                <a:ea typeface="Calibri"/>
                <a:cs typeface="Calibri"/>
              </a:rPr>
              <a:t>References 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C06FA1-FD93-DC11-774F-0513C47588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200" dirty="0">
                <a:latin typeface="Arial"/>
                <a:cs typeface="Arial"/>
              </a:rPr>
              <a:t>Taylor, D., Bury, M., Campling, N., Carter, S., </a:t>
            </a:r>
            <a:r>
              <a:rPr lang="en-US" sz="1200" err="1">
                <a:latin typeface="Arial"/>
                <a:cs typeface="Arial"/>
              </a:rPr>
              <a:t>Garfied</a:t>
            </a:r>
            <a:r>
              <a:rPr lang="en-US" sz="1200" dirty="0">
                <a:latin typeface="Arial"/>
                <a:cs typeface="Arial"/>
              </a:rPr>
              <a:t>, S., Newbould, J. and Rennie, T., ( 2006 ). A Review of the use of the Health Belief Model (HBM), the Theory of Reasoned Action (TRA), the Theory of Planned </a:t>
            </a:r>
            <a:r>
              <a:rPr lang="en-US" sz="1200" err="1">
                <a:latin typeface="Arial"/>
                <a:cs typeface="Arial"/>
              </a:rPr>
              <a:t>Behaviour</a:t>
            </a:r>
            <a:r>
              <a:rPr lang="en-US" sz="1200" dirty="0">
                <a:latin typeface="Arial"/>
                <a:cs typeface="Arial"/>
              </a:rPr>
              <a:t> (TPB) and the Trans-Theoretical Model (TTM) to study and predict health related </a:t>
            </a:r>
            <a:r>
              <a:rPr lang="en-US" sz="1200" err="1">
                <a:latin typeface="Arial"/>
                <a:cs typeface="Arial"/>
              </a:rPr>
              <a:t>behaviour</a:t>
            </a:r>
            <a:r>
              <a:rPr lang="en-US" sz="1200" dirty="0">
                <a:latin typeface="Arial"/>
                <a:cs typeface="Arial"/>
              </a:rPr>
              <a:t> change. </a:t>
            </a:r>
            <a:r>
              <a:rPr lang="en-US" sz="1200" i="1" dirty="0">
                <a:latin typeface="Arial"/>
                <a:cs typeface="Arial"/>
              </a:rPr>
              <a:t>London, UK: National Institute for Health and Clinical Excellence</a:t>
            </a:r>
            <a:r>
              <a:rPr lang="en-US" sz="1200" dirty="0">
                <a:latin typeface="Arial"/>
                <a:cs typeface="Arial"/>
              </a:rPr>
              <a:t>, pp.1-215.</a:t>
            </a:r>
          </a:p>
          <a:p>
            <a:pPr marL="0" indent="0">
              <a:buNone/>
            </a:pPr>
            <a:endParaRPr lang="en-US" sz="12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200" dirty="0">
                <a:latin typeface="Arial"/>
                <a:cs typeface="Arial"/>
              </a:rPr>
              <a:t>Tunstall, R., Bevan, M., Bradshaw, J., Croucher, K., Duffy, S., Hunter, C., Jones, A., Rugg, J., Wallace, A. and Wilcox, S., 2013. The links between housing and poverty: an evidence review. </a:t>
            </a:r>
            <a:r>
              <a:rPr lang="en-US" sz="1200" i="1" dirty="0">
                <a:latin typeface="Arial"/>
                <a:cs typeface="Arial"/>
              </a:rPr>
              <a:t>York: Joseph Rowntree Foundation</a:t>
            </a:r>
            <a:r>
              <a:rPr lang="en-US" sz="1200" dirty="0">
                <a:latin typeface="Arial"/>
                <a:cs typeface="Arial"/>
              </a:rPr>
              <a:t>. </a:t>
            </a:r>
          </a:p>
          <a:p>
            <a:pPr marL="0" indent="0">
              <a:buNone/>
            </a:pPr>
            <a:endParaRPr lang="en-US" sz="12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200" dirty="0">
                <a:latin typeface="Arial"/>
                <a:cs typeface="Arial"/>
              </a:rPr>
              <a:t>United Nations (2015). </a:t>
            </a:r>
            <a:r>
              <a:rPr lang="en-US" sz="1200" i="1" dirty="0">
                <a:latin typeface="Arial"/>
                <a:cs typeface="Arial"/>
              </a:rPr>
              <a:t>The 17 sustainable development goals</a:t>
            </a:r>
            <a:r>
              <a:rPr lang="en-US" sz="1200" dirty="0">
                <a:latin typeface="Arial"/>
                <a:cs typeface="Arial"/>
              </a:rPr>
              <a:t>. [online] United Nations. Available at:</a:t>
            </a:r>
            <a:r>
              <a:rPr lang="en-US" sz="1200" dirty="0">
                <a:solidFill>
                  <a:srgbClr val="2C3E50"/>
                </a:solidFill>
                <a:latin typeface="Arial"/>
                <a:cs typeface="Arial"/>
              </a:rPr>
              <a:t> </a:t>
            </a:r>
            <a:r>
              <a:rPr lang="en-US" sz="1200" dirty="0">
                <a:latin typeface="Arial"/>
                <a:cs typeface="Arial"/>
                <a:hlinkClick r:id="rId2"/>
              </a:rPr>
              <a:t>https://sdgs.un.org/goals</a:t>
            </a:r>
            <a:r>
              <a:rPr lang="en-US" sz="1200" dirty="0">
                <a:solidFill>
                  <a:srgbClr val="2C3E50"/>
                </a:solidFill>
                <a:latin typeface="Arial"/>
                <a:cs typeface="Arial"/>
              </a:rPr>
              <a:t>.</a:t>
            </a:r>
            <a:endParaRPr lang="en-US" sz="1200" dirty="0">
              <a:latin typeface="Arial"/>
              <a:cs typeface="Arial"/>
            </a:endParaRPr>
          </a:p>
          <a:p>
            <a:pPr>
              <a:buFont typeface="Arial,Sans-Serif"/>
              <a:buChar char="•"/>
            </a:pPr>
            <a:endParaRPr lang="en-US" sz="12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200" dirty="0">
                <a:latin typeface="Arial"/>
                <a:cs typeface="Arial"/>
              </a:rPr>
              <a:t>World Health Organization (WHO) (1948). </a:t>
            </a:r>
            <a:r>
              <a:rPr lang="en-US" sz="1200" i="1" dirty="0">
                <a:latin typeface="Arial"/>
                <a:cs typeface="Arial"/>
              </a:rPr>
              <a:t>Constitution of the world health organization</a:t>
            </a:r>
            <a:r>
              <a:rPr lang="en-US" sz="1200" dirty="0">
                <a:latin typeface="Arial"/>
                <a:cs typeface="Arial"/>
              </a:rPr>
              <a:t>. [online] World Health Organization. Available at:</a:t>
            </a:r>
            <a:r>
              <a:rPr lang="en-US" sz="1200" dirty="0">
                <a:solidFill>
                  <a:srgbClr val="2C3E50"/>
                </a:solidFill>
                <a:latin typeface="Arial"/>
                <a:cs typeface="Arial"/>
              </a:rPr>
              <a:t> </a:t>
            </a:r>
            <a:r>
              <a:rPr lang="en-US" sz="1200" dirty="0">
                <a:latin typeface="Arial"/>
                <a:cs typeface="Arial"/>
                <a:hlinkClick r:id="rId3"/>
              </a:rPr>
              <a:t>https://www.who.int/about/governance/constitution</a:t>
            </a:r>
            <a:r>
              <a:rPr lang="en-US" sz="1200" dirty="0">
                <a:solidFill>
                  <a:srgbClr val="2C3E50"/>
                </a:solidFill>
                <a:latin typeface="Arial"/>
                <a:cs typeface="Arial"/>
              </a:rPr>
              <a:t>. </a:t>
            </a:r>
            <a:r>
              <a:rPr lang="en-US" sz="1200" dirty="0">
                <a:latin typeface="Arial"/>
                <a:cs typeface="Arial"/>
              </a:rPr>
              <a:t>(accessed on 23 Sep 2025)</a:t>
            </a:r>
          </a:p>
          <a:p>
            <a:pPr>
              <a:buFont typeface="Arial,Sans-Serif"/>
              <a:buChar char="•"/>
            </a:pPr>
            <a:endParaRPr lang="en-US" sz="12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200" dirty="0">
                <a:latin typeface="Arial"/>
                <a:cs typeface="Arial"/>
              </a:rPr>
              <a:t>World Health Organization and World Health Organization Staff, 2013. Global tuberculosis report 2013. World health organization. 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8985003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CE821C-6DF3-4C36-B559-3EAECB0587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66670"/>
            <a:ext cx="10653578" cy="1132258"/>
          </a:xfrm>
        </p:spPr>
        <p:txBody>
          <a:bodyPr>
            <a:normAutofit/>
          </a:bodyPr>
          <a:lstStyle/>
          <a:p>
            <a:r>
              <a:rPr lang="en-US" sz="3400">
                <a:latin typeface="Calibri"/>
                <a:ea typeface="Calibri"/>
                <a:cs typeface="Arial"/>
              </a:rPr>
              <a:t>Pictures References</a:t>
            </a:r>
            <a:br>
              <a:rPr lang="en-US" sz="2400">
                <a:latin typeface="Arial"/>
                <a:cs typeface="Arial"/>
              </a:rPr>
            </a:br>
            <a:endParaRPr lang="en-US" sz="24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FC70F8-7C18-7AC9-4370-CDB2CA0693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111383"/>
            <a:ext cx="10812803" cy="526484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1200" dirty="0">
                <a:latin typeface="Arial"/>
                <a:ea typeface="Calibri"/>
                <a:cs typeface="Calibri"/>
              </a:rPr>
              <a:t>Arena Solutions (2024). </a:t>
            </a:r>
            <a:r>
              <a:rPr lang="en-US" sz="1200" i="1" dirty="0">
                <a:latin typeface="Arial"/>
                <a:ea typeface="Calibri"/>
                <a:cs typeface="Calibri"/>
              </a:rPr>
              <a:t>Sustainable Development</a:t>
            </a:r>
            <a:r>
              <a:rPr lang="en-US" sz="1200" dirty="0">
                <a:latin typeface="Arial"/>
                <a:ea typeface="Calibri"/>
                <a:cs typeface="Calibri"/>
              </a:rPr>
              <a:t>. [online] Arena. Available at:</a:t>
            </a:r>
            <a:r>
              <a:rPr lang="en-US" sz="1200" dirty="0">
                <a:solidFill>
                  <a:srgbClr val="2C3E50"/>
                </a:solidFill>
                <a:latin typeface="Arial"/>
                <a:ea typeface="Calibri"/>
                <a:cs typeface="Calibri"/>
              </a:rPr>
              <a:t> </a:t>
            </a:r>
            <a:r>
              <a:rPr lang="en-US" sz="1200" dirty="0">
                <a:solidFill>
                  <a:srgbClr val="2C3E50"/>
                </a:solidFill>
                <a:latin typeface="Arial"/>
                <a:ea typeface="Calibri"/>
                <a:cs typeface="Calibri"/>
                <a:hlinkClick r:id="rId2"/>
              </a:rPr>
              <a:t>https://www.arenasolutions.com/resources/glossary/sustainable-development/</a:t>
            </a:r>
            <a:r>
              <a:rPr lang="en-US" sz="1200" dirty="0">
                <a:solidFill>
                  <a:srgbClr val="2C3E50"/>
                </a:solidFill>
                <a:latin typeface="Arial"/>
                <a:ea typeface="Calibri"/>
                <a:cs typeface="Calibri"/>
              </a:rPr>
              <a:t>.</a:t>
            </a:r>
            <a:endParaRPr lang="en-US" sz="1200" dirty="0">
              <a:latin typeface="Arial"/>
              <a:cs typeface="Arial"/>
            </a:endParaRPr>
          </a:p>
          <a:p>
            <a:pPr>
              <a:buNone/>
            </a:pPr>
            <a:endParaRPr lang="en-US" sz="1200" dirty="0">
              <a:solidFill>
                <a:srgbClr val="2C3E50"/>
              </a:solidFill>
              <a:latin typeface="Arial"/>
              <a:ea typeface="Calibri"/>
              <a:cs typeface="Calibri"/>
            </a:endParaRPr>
          </a:p>
          <a:p>
            <a:pPr>
              <a:buNone/>
            </a:pPr>
            <a:r>
              <a:rPr lang="en-US" sz="1200" dirty="0">
                <a:latin typeface="Arial"/>
                <a:ea typeface="Calibri"/>
                <a:cs typeface="Calibri"/>
              </a:rPr>
              <a:t>Lawcode.eu. (2024). </a:t>
            </a:r>
            <a:r>
              <a:rPr lang="en-US" sz="1200" i="1" dirty="0">
                <a:latin typeface="Arial"/>
                <a:ea typeface="Calibri"/>
                <a:cs typeface="Calibri"/>
              </a:rPr>
              <a:t>Sustainable Development Goals</a:t>
            </a:r>
            <a:r>
              <a:rPr lang="en-US" sz="1200" dirty="0">
                <a:latin typeface="Arial"/>
                <a:ea typeface="Calibri"/>
                <a:cs typeface="Calibri"/>
              </a:rPr>
              <a:t>. [online] Available at:</a:t>
            </a:r>
            <a:r>
              <a:rPr lang="en-US" sz="1200" dirty="0">
                <a:solidFill>
                  <a:srgbClr val="2C3E50"/>
                </a:solidFill>
                <a:latin typeface="Arial"/>
                <a:ea typeface="Calibri"/>
                <a:cs typeface="Calibri"/>
              </a:rPr>
              <a:t> </a:t>
            </a:r>
            <a:r>
              <a:rPr lang="en-US" sz="1200" dirty="0">
                <a:solidFill>
                  <a:srgbClr val="2C3E50"/>
                </a:solidFill>
                <a:latin typeface="Arial"/>
                <a:ea typeface="Calibri"/>
                <a:cs typeface="Calibri"/>
                <a:hlinkClick r:id="rId3"/>
              </a:rPr>
              <a:t>https://www.lawcode.eu/en/blog/sustainable-development-goals-sdgs/</a:t>
            </a:r>
            <a:r>
              <a:rPr lang="en-US" sz="1200" dirty="0">
                <a:solidFill>
                  <a:srgbClr val="2C3E50"/>
                </a:solidFill>
                <a:latin typeface="Arial"/>
                <a:ea typeface="Calibri"/>
                <a:cs typeface="Calibri"/>
              </a:rPr>
              <a:t>.</a:t>
            </a:r>
            <a:endParaRPr lang="en-US" sz="12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1200" dirty="0">
              <a:solidFill>
                <a:srgbClr val="2C3E50"/>
              </a:solidFill>
              <a:latin typeface="Arial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1200" dirty="0">
                <a:latin typeface="Arial"/>
                <a:ea typeface="Calibri"/>
                <a:cs typeface="Calibri"/>
              </a:rPr>
              <a:t>Raza, B. (2021). </a:t>
            </a:r>
            <a:r>
              <a:rPr lang="en-US" sz="1200" i="1" dirty="0">
                <a:latin typeface="Arial"/>
                <a:ea typeface="Calibri"/>
                <a:cs typeface="Calibri"/>
              </a:rPr>
              <a:t>The Influence of Social Media on Political Engagement Among Youth</a:t>
            </a:r>
            <a:r>
              <a:rPr lang="en-US" sz="1200" dirty="0">
                <a:latin typeface="Arial"/>
                <a:ea typeface="Calibri"/>
                <a:cs typeface="Calibri"/>
              </a:rPr>
              <a:t>. [online] The Nation. Available at</a:t>
            </a:r>
            <a:r>
              <a:rPr lang="en-US" sz="1200" dirty="0">
                <a:solidFill>
                  <a:srgbClr val="2C3E50"/>
                </a:solidFill>
                <a:latin typeface="Arial"/>
                <a:ea typeface="Calibri"/>
                <a:cs typeface="Calibri"/>
              </a:rPr>
              <a:t>: </a:t>
            </a:r>
            <a:r>
              <a:rPr lang="en-US" sz="1200" dirty="0">
                <a:solidFill>
                  <a:srgbClr val="2C3E50"/>
                </a:solidFill>
                <a:latin typeface="Arial"/>
                <a:ea typeface="Calibri"/>
                <a:cs typeface="Calibri"/>
                <a:hlinkClick r:id="rId4"/>
              </a:rPr>
              <a:t>https://www.nation.com.pk/31-Oct-2021/the-influence-of-social-media-on-political-engagement-among-youth</a:t>
            </a:r>
            <a:r>
              <a:rPr lang="en-US" sz="1200" dirty="0">
                <a:solidFill>
                  <a:srgbClr val="2C3E50"/>
                </a:solidFill>
                <a:latin typeface="Arial"/>
                <a:ea typeface="Calibri"/>
                <a:cs typeface="Calibri"/>
              </a:rPr>
              <a:t>.</a:t>
            </a:r>
            <a:endParaRPr lang="en-US" sz="12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1200" dirty="0">
              <a:solidFill>
                <a:srgbClr val="2C3E50"/>
              </a:solidFill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r>
              <a:rPr lang="en-US" sz="12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UNGCMYB. (2022). </a:t>
            </a:r>
            <a:r>
              <a:rPr lang="en-US" sz="1200" i="1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Sustainable Development Goal 3: Good Health and Well-being</a:t>
            </a:r>
            <a:r>
              <a:rPr lang="en-US" sz="12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. [online] Available at:</a:t>
            </a:r>
            <a:r>
              <a:rPr lang="en-US" sz="1200" dirty="0">
                <a:solidFill>
                  <a:srgbClr val="2C3E50"/>
                </a:solidFill>
                <a:latin typeface="Arial"/>
                <a:ea typeface="Calibri"/>
                <a:cs typeface="Arial"/>
              </a:rPr>
              <a:t> </a:t>
            </a:r>
            <a:r>
              <a:rPr lang="en-US" sz="1200" dirty="0">
                <a:solidFill>
                  <a:srgbClr val="2C3E50"/>
                </a:solidFill>
                <a:latin typeface="Arial"/>
                <a:ea typeface="Calibri"/>
                <a:cs typeface="Arial"/>
                <a:hlinkClick r:id="rId5"/>
              </a:rPr>
              <a:t>https://www.ungcmyb.org/post/sustainable-development-goal-3-good-health-and-well-being</a:t>
            </a:r>
            <a:r>
              <a:rPr lang="en-US" sz="1200" dirty="0">
                <a:solidFill>
                  <a:srgbClr val="2C3E50"/>
                </a:solidFill>
                <a:latin typeface="Arial"/>
                <a:ea typeface="Calibri"/>
                <a:cs typeface="Arial"/>
              </a:rPr>
              <a:t>. </a:t>
            </a:r>
            <a:endParaRPr lang="en-US" sz="12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1200" dirty="0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r>
              <a:rPr lang="en-US" sz="1200" dirty="0">
                <a:latin typeface="Arial"/>
                <a:ea typeface="Calibri"/>
                <a:cs typeface="Calibri"/>
              </a:rPr>
              <a:t>www.tulsacc.edu. (n.d.). </a:t>
            </a:r>
            <a:r>
              <a:rPr lang="en-US" sz="1200" i="1" dirty="0">
                <a:latin typeface="Arial"/>
                <a:ea typeface="Calibri"/>
                <a:cs typeface="Calibri"/>
              </a:rPr>
              <a:t>Eight Dimensions of Wellness | TCC: Tulsa Community College</a:t>
            </a:r>
            <a:r>
              <a:rPr lang="en-US" sz="1200" dirty="0">
                <a:latin typeface="Arial"/>
                <a:ea typeface="Calibri"/>
                <a:cs typeface="Calibri"/>
              </a:rPr>
              <a:t>. [online] Available at: </a:t>
            </a:r>
            <a:r>
              <a:rPr lang="en-US" sz="1200" dirty="0">
                <a:solidFill>
                  <a:srgbClr val="2C3E50"/>
                </a:solidFill>
                <a:latin typeface="Arial"/>
                <a:ea typeface="Calibri"/>
                <a:cs typeface="Calibri"/>
                <a:hlinkClick r:id="rId6"/>
              </a:rPr>
              <a:t>https://www.tulsacc.edu/support/wellness-services/eight-dimensions-wellness</a:t>
            </a:r>
            <a:r>
              <a:rPr lang="en-US" sz="1200" dirty="0">
                <a:solidFill>
                  <a:srgbClr val="2C3E50"/>
                </a:solidFill>
                <a:latin typeface="Arial"/>
                <a:ea typeface="Calibri"/>
                <a:cs typeface="Calibri"/>
              </a:rPr>
              <a:t>. </a:t>
            </a:r>
            <a:endParaRPr lang="en-US" sz="1200" dirty="0">
              <a:solidFill>
                <a:srgbClr val="2C3E50"/>
              </a:solidFill>
              <a:highlight>
                <a:srgbClr val="FFFF00"/>
              </a:highlight>
              <a:latin typeface="Arial"/>
              <a:ea typeface="Calibri"/>
              <a:cs typeface="Calibri"/>
            </a:endParaRPr>
          </a:p>
          <a:p>
            <a:pPr marL="0" indent="0">
              <a:buNone/>
            </a:pPr>
            <a:endParaRPr lang="en-US" sz="1000">
              <a:solidFill>
                <a:srgbClr val="2C3E50"/>
              </a:solidFill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endParaRPr lang="en-US" sz="1000">
              <a:solidFill>
                <a:srgbClr val="2C3E50"/>
              </a:solidFill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endParaRPr lang="en-US" sz="1400">
              <a:solidFill>
                <a:srgbClr val="2C3E50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75111266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VanillaVTI</vt:lpstr>
      <vt:lpstr>Student Name: Yasmeen Akhtar   Student ID: 2233492   Module code: BMHP6030 Module: Health, Wellbeing and Sustainable Development  Assignment title: Presentation  Lecturer’s name:  Parese Ahmed  </vt:lpstr>
      <vt:lpstr>PowerPoint Presentation</vt:lpstr>
      <vt:lpstr> Examine concepts: Investigate the interrelated concepts of wellbeing, health, and sustainable development within the UK health and care system (Hewitt, Molthan-Hill, Lomax &amp; Baddley, 2019). Evaluate integration: Assess how these concepts are applied in health and social care practice and their impact on service delivery and strategic aims. Theoretical and policy frameworks: Analyse theoretical models and policies that guide practice and inform decision-making. Public health strategies: Examine policies and approaches to service delivery, highlighting effectiveness, accessibility, and sustainability. Key issues: Identify principal challenges relating to access, equity, and inclusion. Recommendations: Provide evidence-based proposals to improve practice, policy implementation, and outcomes within health and social care systems.</vt:lpstr>
      <vt:lpstr>Defining Health </vt:lpstr>
      <vt:lpstr>Models of Health </vt:lpstr>
      <vt:lpstr>Defining Wellbeing</vt:lpstr>
      <vt:lpstr>Defining  Sustainability  </vt:lpstr>
      <vt:lpstr>Sustainable Development Goals in Health and Care</vt:lpstr>
      <vt:lpstr>Integrating Sustainable Development,  Wellbeing, and Health</vt:lpstr>
      <vt:lpstr>Policy and Governance  in Health and  Social Care </vt:lpstr>
      <vt:lpstr>PowerPoint Presentation</vt:lpstr>
      <vt:lpstr> Case Study – Change4Life </vt:lpstr>
      <vt:lpstr>Social Processes, Ideology, Media, and Brexit</vt:lpstr>
      <vt:lpstr>Equity and Access</vt:lpstr>
      <vt:lpstr>Recommendations</vt:lpstr>
      <vt:lpstr>conclusion</vt:lpstr>
      <vt:lpstr>References </vt:lpstr>
      <vt:lpstr>References </vt:lpstr>
      <vt:lpstr>References </vt:lpstr>
      <vt:lpstr>References  </vt:lpstr>
      <vt:lpstr>Pictures 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Yasmeen Akhtar (2233492)</dc:creator>
  <cp:revision>184</cp:revision>
  <dcterms:created xsi:type="dcterms:W3CDTF">2025-09-09T09:46:43Z</dcterms:created>
  <dcterms:modified xsi:type="dcterms:W3CDTF">2025-10-08T12:34:21Z</dcterms:modified>
</cp:coreProperties>
</file>