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32" r:id="rId4"/>
  </p:sldMasterIdLst>
  <p:notesMasterIdLst>
    <p:notesMasterId r:id="rId14"/>
  </p:notesMasterIdLst>
  <p:sldIdLst>
    <p:sldId id="285" r:id="rId5"/>
    <p:sldId id="298" r:id="rId6"/>
    <p:sldId id="290" r:id="rId7"/>
    <p:sldId id="300" r:id="rId8"/>
    <p:sldId id="292" r:id="rId9"/>
    <p:sldId id="293" r:id="rId10"/>
    <p:sldId id="294" r:id="rId11"/>
    <p:sldId id="295" r:id="rId12"/>
    <p:sldId id="29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F7A170-4373-47EA-9AB7-860A314F46AA}" type="doc">
      <dgm:prSet loTypeId="urn:microsoft.com/office/officeart/2005/8/layout/hierarchy3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02A328CF-2CB8-4B67-A3DC-35E0006E5FFD}">
      <dgm:prSet/>
      <dgm:spPr/>
      <dgm:t>
        <a:bodyPr/>
        <a:lstStyle/>
        <a:p>
          <a:r>
            <a:rPr lang="en-GB" b="1"/>
            <a:t>Verbal communication</a:t>
          </a:r>
          <a:endParaRPr lang="en-GB"/>
        </a:p>
      </dgm:t>
    </dgm:pt>
    <dgm:pt modelId="{BE0838EC-5B9C-4F64-A2C8-8E09514C88F5}" type="parTrans" cxnId="{75785469-FDE1-4D56-9CF6-EC90E817EA99}">
      <dgm:prSet/>
      <dgm:spPr/>
      <dgm:t>
        <a:bodyPr/>
        <a:lstStyle/>
        <a:p>
          <a:endParaRPr lang="en-US"/>
        </a:p>
      </dgm:t>
    </dgm:pt>
    <dgm:pt modelId="{241EE3C2-C6AE-4699-B8A8-6E6E759C6605}" type="sibTrans" cxnId="{75785469-FDE1-4D56-9CF6-EC90E817EA99}">
      <dgm:prSet/>
      <dgm:spPr/>
      <dgm:t>
        <a:bodyPr/>
        <a:lstStyle/>
        <a:p>
          <a:endParaRPr lang="en-US"/>
        </a:p>
      </dgm:t>
    </dgm:pt>
    <dgm:pt modelId="{958A17AE-0AB1-4FC1-838C-F4A73C54B29B}">
      <dgm:prSet/>
      <dgm:spPr/>
      <dgm:t>
        <a:bodyPr/>
        <a:lstStyle/>
        <a:p>
          <a:r>
            <a:rPr lang="en-GB"/>
            <a:t>Clear language</a:t>
          </a:r>
        </a:p>
      </dgm:t>
    </dgm:pt>
    <dgm:pt modelId="{5B3CE077-FF60-4873-A6B3-81825C750F64}" type="parTrans" cxnId="{E66D4814-5B89-4F88-9272-D57C84B0FC41}">
      <dgm:prSet/>
      <dgm:spPr/>
      <dgm:t>
        <a:bodyPr/>
        <a:lstStyle/>
        <a:p>
          <a:endParaRPr lang="en-US"/>
        </a:p>
      </dgm:t>
    </dgm:pt>
    <dgm:pt modelId="{CA5BC3C9-8FB6-4899-A727-CBCAF7B178C5}" type="sibTrans" cxnId="{E66D4814-5B89-4F88-9272-D57C84B0FC41}">
      <dgm:prSet/>
      <dgm:spPr/>
      <dgm:t>
        <a:bodyPr/>
        <a:lstStyle/>
        <a:p>
          <a:endParaRPr lang="en-US"/>
        </a:p>
      </dgm:t>
    </dgm:pt>
    <dgm:pt modelId="{3AA2809A-A86F-427F-8947-EC3CDEE3490B}">
      <dgm:prSet/>
      <dgm:spPr/>
      <dgm:t>
        <a:bodyPr/>
        <a:lstStyle/>
        <a:p>
          <a:r>
            <a:rPr lang="en-GB"/>
            <a:t>Appropriate tone of voice</a:t>
          </a:r>
        </a:p>
      </dgm:t>
    </dgm:pt>
    <dgm:pt modelId="{83D60E78-084F-4F3E-A791-2D45F9E1F260}" type="parTrans" cxnId="{4F5BF066-C31E-4B8B-ABBD-A4E33995C00D}">
      <dgm:prSet/>
      <dgm:spPr/>
      <dgm:t>
        <a:bodyPr/>
        <a:lstStyle/>
        <a:p>
          <a:endParaRPr lang="en-US"/>
        </a:p>
      </dgm:t>
    </dgm:pt>
    <dgm:pt modelId="{2BCE2590-6044-4FAA-BD2C-6974B9CE8159}" type="sibTrans" cxnId="{4F5BF066-C31E-4B8B-ABBD-A4E33995C00D}">
      <dgm:prSet/>
      <dgm:spPr/>
      <dgm:t>
        <a:bodyPr/>
        <a:lstStyle/>
        <a:p>
          <a:endParaRPr lang="en-US"/>
        </a:p>
      </dgm:t>
    </dgm:pt>
    <dgm:pt modelId="{3B1A625B-E276-47DC-AE9C-4D3814142460}">
      <dgm:prSet/>
      <dgm:spPr/>
      <dgm:t>
        <a:bodyPr/>
        <a:lstStyle/>
        <a:p>
          <a:r>
            <a:rPr lang="en-GB"/>
            <a:t>Speaking at an appropriate pace</a:t>
          </a:r>
        </a:p>
      </dgm:t>
    </dgm:pt>
    <dgm:pt modelId="{C1E73119-D45E-47D0-9A05-1A3CC0F951CD}" type="parTrans" cxnId="{F6C8984D-2D93-4608-B74E-CBBDA926A0DB}">
      <dgm:prSet/>
      <dgm:spPr/>
      <dgm:t>
        <a:bodyPr/>
        <a:lstStyle/>
        <a:p>
          <a:endParaRPr lang="en-US"/>
        </a:p>
      </dgm:t>
    </dgm:pt>
    <dgm:pt modelId="{4EF81F1B-EF59-4D7F-BFFC-541381E0F794}" type="sibTrans" cxnId="{F6C8984D-2D93-4608-B74E-CBBDA926A0DB}">
      <dgm:prSet/>
      <dgm:spPr/>
      <dgm:t>
        <a:bodyPr/>
        <a:lstStyle/>
        <a:p>
          <a:endParaRPr lang="en-US"/>
        </a:p>
      </dgm:t>
    </dgm:pt>
    <dgm:pt modelId="{5280E120-8456-461E-B22C-FF5EF3E47C87}">
      <dgm:prSet/>
      <dgm:spPr/>
      <dgm:t>
        <a:bodyPr/>
        <a:lstStyle/>
        <a:p>
          <a:r>
            <a:rPr lang="en-GB" b="1"/>
            <a:t>Non-verbal communication</a:t>
          </a:r>
          <a:endParaRPr lang="en-GB"/>
        </a:p>
      </dgm:t>
    </dgm:pt>
    <dgm:pt modelId="{CF4AECFE-A505-4AA1-A193-326C0D166C57}" type="parTrans" cxnId="{AB9F3D1C-12CD-4404-B046-9BE5EDEB7343}">
      <dgm:prSet/>
      <dgm:spPr/>
      <dgm:t>
        <a:bodyPr/>
        <a:lstStyle/>
        <a:p>
          <a:endParaRPr lang="en-US"/>
        </a:p>
      </dgm:t>
    </dgm:pt>
    <dgm:pt modelId="{FD9FFE37-9029-4D93-B553-2FE98F1CFCF5}" type="sibTrans" cxnId="{AB9F3D1C-12CD-4404-B046-9BE5EDEB7343}">
      <dgm:prSet/>
      <dgm:spPr/>
      <dgm:t>
        <a:bodyPr/>
        <a:lstStyle/>
        <a:p>
          <a:endParaRPr lang="en-US"/>
        </a:p>
      </dgm:t>
    </dgm:pt>
    <dgm:pt modelId="{E21F229A-D4E3-4697-BFFF-642099570A64}">
      <dgm:prSet/>
      <dgm:spPr/>
      <dgm:t>
        <a:bodyPr/>
        <a:lstStyle/>
        <a:p>
          <a:r>
            <a:rPr lang="en-GB"/>
            <a:t>Eye contact</a:t>
          </a:r>
        </a:p>
      </dgm:t>
    </dgm:pt>
    <dgm:pt modelId="{177CEC32-6F37-419F-A7A6-1EDF60144710}" type="parTrans" cxnId="{DF1F8B7B-BB65-4DE1-84FA-24BF7F1D82DE}">
      <dgm:prSet/>
      <dgm:spPr/>
      <dgm:t>
        <a:bodyPr/>
        <a:lstStyle/>
        <a:p>
          <a:endParaRPr lang="en-US"/>
        </a:p>
      </dgm:t>
    </dgm:pt>
    <dgm:pt modelId="{B3091568-944E-420E-9695-B10ACFFA6785}" type="sibTrans" cxnId="{DF1F8B7B-BB65-4DE1-84FA-24BF7F1D82DE}">
      <dgm:prSet/>
      <dgm:spPr/>
      <dgm:t>
        <a:bodyPr/>
        <a:lstStyle/>
        <a:p>
          <a:endParaRPr lang="en-US"/>
        </a:p>
      </dgm:t>
    </dgm:pt>
    <dgm:pt modelId="{DACDE166-4ADF-4699-A554-237767813F27}">
      <dgm:prSet/>
      <dgm:spPr/>
      <dgm:t>
        <a:bodyPr/>
        <a:lstStyle/>
        <a:p>
          <a:r>
            <a:rPr lang="en-GB"/>
            <a:t>Facial expressions</a:t>
          </a:r>
        </a:p>
      </dgm:t>
    </dgm:pt>
    <dgm:pt modelId="{A8BCC905-D5C2-444E-ABFD-F7C79B4C9247}" type="parTrans" cxnId="{7D69086C-D6B9-4FA1-BB30-875B3C363479}">
      <dgm:prSet/>
      <dgm:spPr/>
      <dgm:t>
        <a:bodyPr/>
        <a:lstStyle/>
        <a:p>
          <a:endParaRPr lang="en-US"/>
        </a:p>
      </dgm:t>
    </dgm:pt>
    <dgm:pt modelId="{B0613725-232E-4ACA-B7F3-33F23E23DA05}" type="sibTrans" cxnId="{7D69086C-D6B9-4FA1-BB30-875B3C363479}">
      <dgm:prSet/>
      <dgm:spPr/>
      <dgm:t>
        <a:bodyPr/>
        <a:lstStyle/>
        <a:p>
          <a:endParaRPr lang="en-US"/>
        </a:p>
      </dgm:t>
    </dgm:pt>
    <dgm:pt modelId="{AF4FB779-5C3F-443D-83AF-29C5DB2810B7}">
      <dgm:prSet/>
      <dgm:spPr/>
      <dgm:t>
        <a:bodyPr/>
        <a:lstStyle/>
        <a:p>
          <a:r>
            <a:rPr lang="en-GB"/>
            <a:t>Body posture</a:t>
          </a:r>
        </a:p>
      </dgm:t>
    </dgm:pt>
    <dgm:pt modelId="{9CF69BAD-2898-45F9-AF69-93704E1D0D35}" type="parTrans" cxnId="{4A48D245-DE5C-4B9D-9407-7C14F3EA2858}">
      <dgm:prSet/>
      <dgm:spPr/>
      <dgm:t>
        <a:bodyPr/>
        <a:lstStyle/>
        <a:p>
          <a:endParaRPr lang="en-US"/>
        </a:p>
      </dgm:t>
    </dgm:pt>
    <dgm:pt modelId="{713FD4A2-2382-4D5B-9025-592F31E12AE4}" type="sibTrans" cxnId="{4A48D245-DE5C-4B9D-9407-7C14F3EA2858}">
      <dgm:prSet/>
      <dgm:spPr/>
      <dgm:t>
        <a:bodyPr/>
        <a:lstStyle/>
        <a:p>
          <a:endParaRPr lang="en-US"/>
        </a:p>
      </dgm:t>
    </dgm:pt>
    <dgm:pt modelId="{B80169CB-FFA6-4AC6-9721-2B64A76495A8}">
      <dgm:prSet/>
      <dgm:spPr/>
      <dgm:t>
        <a:bodyPr/>
        <a:lstStyle/>
        <a:p>
          <a:r>
            <a:rPr lang="en-GB"/>
            <a:t>Appropriate touch</a:t>
          </a:r>
        </a:p>
      </dgm:t>
    </dgm:pt>
    <dgm:pt modelId="{35B2F7DA-4F0B-4CCE-952B-0411E53D2AC2}" type="parTrans" cxnId="{90690BEB-1C96-4D87-B491-7EB2BAE28E4C}">
      <dgm:prSet/>
      <dgm:spPr/>
      <dgm:t>
        <a:bodyPr/>
        <a:lstStyle/>
        <a:p>
          <a:endParaRPr lang="en-US"/>
        </a:p>
      </dgm:t>
    </dgm:pt>
    <dgm:pt modelId="{EA733233-C97A-4739-BA5A-4683FBD9BEE5}" type="sibTrans" cxnId="{90690BEB-1C96-4D87-B491-7EB2BAE28E4C}">
      <dgm:prSet/>
      <dgm:spPr/>
      <dgm:t>
        <a:bodyPr/>
        <a:lstStyle/>
        <a:p>
          <a:endParaRPr lang="en-US"/>
        </a:p>
      </dgm:t>
    </dgm:pt>
    <dgm:pt modelId="{8239BF7F-A218-45ED-BECA-F8C0322665CA}">
      <dgm:prSet/>
      <dgm:spPr/>
      <dgm:t>
        <a:bodyPr/>
        <a:lstStyle/>
        <a:p>
          <a:r>
            <a:rPr lang="en-GB" b="1"/>
            <a:t>Active listening</a:t>
          </a:r>
          <a:endParaRPr lang="en-GB"/>
        </a:p>
      </dgm:t>
    </dgm:pt>
    <dgm:pt modelId="{2DBA574D-57CB-4A7A-BC48-DF3C50C5FAE2}" type="parTrans" cxnId="{79A00330-432A-4405-B94C-BBFD190005FE}">
      <dgm:prSet/>
      <dgm:spPr/>
      <dgm:t>
        <a:bodyPr/>
        <a:lstStyle/>
        <a:p>
          <a:endParaRPr lang="en-US"/>
        </a:p>
      </dgm:t>
    </dgm:pt>
    <dgm:pt modelId="{779B8E27-CE67-4AB4-8A52-E4BD5B3A54DF}" type="sibTrans" cxnId="{79A00330-432A-4405-B94C-BBFD190005FE}">
      <dgm:prSet/>
      <dgm:spPr/>
      <dgm:t>
        <a:bodyPr/>
        <a:lstStyle/>
        <a:p>
          <a:endParaRPr lang="en-US"/>
        </a:p>
      </dgm:t>
    </dgm:pt>
    <dgm:pt modelId="{95B8E26B-4375-47AE-BC86-E0180FEE2349}">
      <dgm:prSet/>
      <dgm:spPr/>
      <dgm:t>
        <a:bodyPr/>
        <a:lstStyle/>
        <a:p>
          <a:r>
            <a:rPr lang="en-GB"/>
            <a:t>Paying full attention</a:t>
          </a:r>
        </a:p>
      </dgm:t>
    </dgm:pt>
    <dgm:pt modelId="{3B06C7D0-DCB9-4585-9B9D-C5FA9D49AD95}" type="parTrans" cxnId="{6C44316D-8DE1-48A0-B16A-2A073A9F6C83}">
      <dgm:prSet/>
      <dgm:spPr/>
      <dgm:t>
        <a:bodyPr/>
        <a:lstStyle/>
        <a:p>
          <a:endParaRPr lang="en-US"/>
        </a:p>
      </dgm:t>
    </dgm:pt>
    <dgm:pt modelId="{E23C5952-A2C3-4F03-9F81-3FB79FCA3C63}" type="sibTrans" cxnId="{6C44316D-8DE1-48A0-B16A-2A073A9F6C83}">
      <dgm:prSet/>
      <dgm:spPr/>
      <dgm:t>
        <a:bodyPr/>
        <a:lstStyle/>
        <a:p>
          <a:endParaRPr lang="en-US"/>
        </a:p>
      </dgm:t>
    </dgm:pt>
    <dgm:pt modelId="{88ECD3C0-FBD2-4757-8F68-5B552CA7D08F}">
      <dgm:prSet/>
      <dgm:spPr/>
      <dgm:t>
        <a:bodyPr/>
        <a:lstStyle/>
        <a:p>
          <a:r>
            <a:rPr lang="en-GB"/>
            <a:t>Asking questions</a:t>
          </a:r>
        </a:p>
      </dgm:t>
    </dgm:pt>
    <dgm:pt modelId="{3F01A4B9-1DA0-405D-8003-78D0B6A2539E}" type="parTrans" cxnId="{FF848C58-96B8-4494-927F-D74C3B162283}">
      <dgm:prSet/>
      <dgm:spPr/>
      <dgm:t>
        <a:bodyPr/>
        <a:lstStyle/>
        <a:p>
          <a:endParaRPr lang="en-US"/>
        </a:p>
      </dgm:t>
    </dgm:pt>
    <dgm:pt modelId="{1D27620F-9A1A-4BD9-8933-084DDDED4643}" type="sibTrans" cxnId="{FF848C58-96B8-4494-927F-D74C3B162283}">
      <dgm:prSet/>
      <dgm:spPr/>
      <dgm:t>
        <a:bodyPr/>
        <a:lstStyle/>
        <a:p>
          <a:endParaRPr lang="en-US"/>
        </a:p>
      </dgm:t>
    </dgm:pt>
    <dgm:pt modelId="{8B50EC4E-8CD0-4B0A-8D20-263B6EC8759D}">
      <dgm:prSet/>
      <dgm:spPr/>
      <dgm:t>
        <a:bodyPr/>
        <a:lstStyle/>
        <a:p>
          <a:r>
            <a:rPr lang="en-GB"/>
            <a:t>Summarising and checking understanding</a:t>
          </a:r>
        </a:p>
      </dgm:t>
    </dgm:pt>
    <dgm:pt modelId="{279BFCA5-3E2A-4AE2-BA44-97C48F47CEC1}" type="parTrans" cxnId="{FDAE5D1E-FDAF-4DCA-8E5E-DD4B3A78B227}">
      <dgm:prSet/>
      <dgm:spPr/>
      <dgm:t>
        <a:bodyPr/>
        <a:lstStyle/>
        <a:p>
          <a:endParaRPr lang="en-US"/>
        </a:p>
      </dgm:t>
    </dgm:pt>
    <dgm:pt modelId="{DC97E9E2-380D-49D7-9968-39DA6F7990AB}" type="sibTrans" cxnId="{FDAE5D1E-FDAF-4DCA-8E5E-DD4B3A78B227}">
      <dgm:prSet/>
      <dgm:spPr/>
      <dgm:t>
        <a:bodyPr/>
        <a:lstStyle/>
        <a:p>
          <a:endParaRPr lang="en-US"/>
        </a:p>
      </dgm:t>
    </dgm:pt>
    <dgm:pt modelId="{7AFDAD57-B8F9-4BB9-9226-E31F8EC0C22E}">
      <dgm:prSet/>
      <dgm:spPr/>
      <dgm:t>
        <a:bodyPr/>
        <a:lstStyle/>
        <a:p>
          <a:r>
            <a:rPr lang="en-GB" b="1"/>
            <a:t>Written communication</a:t>
          </a:r>
          <a:endParaRPr lang="en-GB"/>
        </a:p>
      </dgm:t>
    </dgm:pt>
    <dgm:pt modelId="{01E3C32A-A5B1-4EC2-BD39-425F1EDC0B9E}" type="parTrans" cxnId="{C88758D2-6215-4D50-B393-3F349F395F96}">
      <dgm:prSet/>
      <dgm:spPr/>
      <dgm:t>
        <a:bodyPr/>
        <a:lstStyle/>
        <a:p>
          <a:endParaRPr lang="en-US"/>
        </a:p>
      </dgm:t>
    </dgm:pt>
    <dgm:pt modelId="{73B9AC63-7806-4872-A4AE-A409767DB0A4}" type="sibTrans" cxnId="{C88758D2-6215-4D50-B393-3F349F395F96}">
      <dgm:prSet/>
      <dgm:spPr/>
      <dgm:t>
        <a:bodyPr/>
        <a:lstStyle/>
        <a:p>
          <a:endParaRPr lang="en-US"/>
        </a:p>
      </dgm:t>
    </dgm:pt>
    <dgm:pt modelId="{E233435A-3795-4813-8C94-312E0627F00E}">
      <dgm:prSet/>
      <dgm:spPr/>
      <dgm:t>
        <a:bodyPr/>
        <a:lstStyle/>
        <a:p>
          <a:r>
            <a:rPr lang="en-GB"/>
            <a:t>Patient records</a:t>
          </a:r>
        </a:p>
      </dgm:t>
    </dgm:pt>
    <dgm:pt modelId="{EA483ED6-6470-4871-B05B-4C6B1DB037AB}" type="parTrans" cxnId="{9A231FC1-8E5D-4188-ACA0-013651E95AED}">
      <dgm:prSet/>
      <dgm:spPr/>
      <dgm:t>
        <a:bodyPr/>
        <a:lstStyle/>
        <a:p>
          <a:endParaRPr lang="en-US"/>
        </a:p>
      </dgm:t>
    </dgm:pt>
    <dgm:pt modelId="{87499573-CC18-45C3-92BD-182715064AD6}" type="sibTrans" cxnId="{9A231FC1-8E5D-4188-ACA0-013651E95AED}">
      <dgm:prSet/>
      <dgm:spPr/>
      <dgm:t>
        <a:bodyPr/>
        <a:lstStyle/>
        <a:p>
          <a:endParaRPr lang="en-US"/>
        </a:p>
      </dgm:t>
    </dgm:pt>
    <dgm:pt modelId="{E4A02C24-800F-453F-B2C7-D9D51349B5F9}">
      <dgm:prSet/>
      <dgm:spPr/>
      <dgm:t>
        <a:bodyPr/>
        <a:lstStyle/>
        <a:p>
          <a:r>
            <a:rPr lang="en-GB"/>
            <a:t>Care plans</a:t>
          </a:r>
        </a:p>
      </dgm:t>
    </dgm:pt>
    <dgm:pt modelId="{E1DA1529-4954-4D7F-A0E5-BFBF4135CD70}" type="parTrans" cxnId="{84574315-4FB1-41B7-9A6E-6BD97198B786}">
      <dgm:prSet/>
      <dgm:spPr/>
      <dgm:t>
        <a:bodyPr/>
        <a:lstStyle/>
        <a:p>
          <a:endParaRPr lang="en-US"/>
        </a:p>
      </dgm:t>
    </dgm:pt>
    <dgm:pt modelId="{D31CAF63-154F-4216-8759-CEE1BAE23A81}" type="sibTrans" cxnId="{84574315-4FB1-41B7-9A6E-6BD97198B786}">
      <dgm:prSet/>
      <dgm:spPr/>
      <dgm:t>
        <a:bodyPr/>
        <a:lstStyle/>
        <a:p>
          <a:endParaRPr lang="en-US"/>
        </a:p>
      </dgm:t>
    </dgm:pt>
    <dgm:pt modelId="{9860295A-D5B0-410E-9F64-696467568AD6}">
      <dgm:prSet/>
      <dgm:spPr/>
      <dgm:t>
        <a:bodyPr/>
        <a:lstStyle/>
        <a:p>
          <a:r>
            <a:rPr lang="en-GB"/>
            <a:t>Emails</a:t>
          </a:r>
        </a:p>
      </dgm:t>
    </dgm:pt>
    <dgm:pt modelId="{2AA82ACF-7394-4F07-BCC9-D02A8BD8A045}" type="parTrans" cxnId="{DE2DEB04-C92E-419B-A0C0-775D123DD0E6}">
      <dgm:prSet/>
      <dgm:spPr/>
      <dgm:t>
        <a:bodyPr/>
        <a:lstStyle/>
        <a:p>
          <a:endParaRPr lang="en-US"/>
        </a:p>
      </dgm:t>
    </dgm:pt>
    <dgm:pt modelId="{516DA2AA-03CA-4013-8B9E-DF4284403B15}" type="sibTrans" cxnId="{DE2DEB04-C92E-419B-A0C0-775D123DD0E6}">
      <dgm:prSet/>
      <dgm:spPr/>
      <dgm:t>
        <a:bodyPr/>
        <a:lstStyle/>
        <a:p>
          <a:endParaRPr lang="en-US"/>
        </a:p>
      </dgm:t>
    </dgm:pt>
    <dgm:pt modelId="{A38F68A8-580D-432F-9AC6-0AD27DDE52D6}">
      <dgm:prSet/>
      <dgm:spPr/>
      <dgm:t>
        <a:bodyPr/>
        <a:lstStyle/>
        <a:p>
          <a:r>
            <a:rPr lang="en-GB"/>
            <a:t>Clinical handovers</a:t>
          </a:r>
        </a:p>
      </dgm:t>
    </dgm:pt>
    <dgm:pt modelId="{844B2FA3-1D7A-4075-A5E3-B8F608123B85}" type="parTrans" cxnId="{CF698E85-F7F3-466F-B5BE-E62D6377E321}">
      <dgm:prSet/>
      <dgm:spPr/>
      <dgm:t>
        <a:bodyPr/>
        <a:lstStyle/>
        <a:p>
          <a:endParaRPr lang="en-US"/>
        </a:p>
      </dgm:t>
    </dgm:pt>
    <dgm:pt modelId="{2AAC4D93-69BA-4CE2-86F9-F1FE11CE5EAA}" type="sibTrans" cxnId="{CF698E85-F7F3-466F-B5BE-E62D6377E321}">
      <dgm:prSet/>
      <dgm:spPr/>
      <dgm:t>
        <a:bodyPr/>
        <a:lstStyle/>
        <a:p>
          <a:endParaRPr lang="en-US"/>
        </a:p>
      </dgm:t>
    </dgm:pt>
    <dgm:pt modelId="{4FD326A3-7132-43B6-B331-400EEA6BD8BA}">
      <dgm:prSet/>
      <dgm:spPr/>
      <dgm:t>
        <a:bodyPr/>
        <a:lstStyle/>
        <a:p>
          <a:r>
            <a:rPr lang="en-GB" b="1"/>
            <a:t>Adapted communication</a:t>
          </a:r>
          <a:endParaRPr lang="en-GB"/>
        </a:p>
      </dgm:t>
    </dgm:pt>
    <dgm:pt modelId="{C72991EC-14F6-4C9F-B95A-5CBF2C8D2873}" type="parTrans" cxnId="{3635C029-2754-4CF3-811D-578AF5BE1CAA}">
      <dgm:prSet/>
      <dgm:spPr/>
      <dgm:t>
        <a:bodyPr/>
        <a:lstStyle/>
        <a:p>
          <a:endParaRPr lang="en-US"/>
        </a:p>
      </dgm:t>
    </dgm:pt>
    <dgm:pt modelId="{85AC8846-1FB6-4895-A5B7-BA5C03011ED4}" type="sibTrans" cxnId="{3635C029-2754-4CF3-811D-578AF5BE1CAA}">
      <dgm:prSet/>
      <dgm:spPr/>
      <dgm:t>
        <a:bodyPr/>
        <a:lstStyle/>
        <a:p>
          <a:endParaRPr lang="en-US"/>
        </a:p>
      </dgm:t>
    </dgm:pt>
    <dgm:pt modelId="{F0C46C52-B8B9-42D3-938E-3F914AB66D41}">
      <dgm:prSet/>
      <dgm:spPr/>
      <dgm:t>
        <a:bodyPr/>
        <a:lstStyle/>
        <a:p>
          <a:r>
            <a:rPr lang="en-GB"/>
            <a:t>People with hearing impairment</a:t>
          </a:r>
        </a:p>
      </dgm:t>
    </dgm:pt>
    <dgm:pt modelId="{98C6EC07-6C73-4A88-B80B-79DD410A977A}" type="parTrans" cxnId="{1F5294F2-9FA2-4DC7-BB93-E134102EE292}">
      <dgm:prSet/>
      <dgm:spPr/>
      <dgm:t>
        <a:bodyPr/>
        <a:lstStyle/>
        <a:p>
          <a:endParaRPr lang="en-US"/>
        </a:p>
      </dgm:t>
    </dgm:pt>
    <dgm:pt modelId="{4E5ABD78-C935-4CCA-B57F-D335A7CD7A74}" type="sibTrans" cxnId="{1F5294F2-9FA2-4DC7-BB93-E134102EE292}">
      <dgm:prSet/>
      <dgm:spPr/>
      <dgm:t>
        <a:bodyPr/>
        <a:lstStyle/>
        <a:p>
          <a:endParaRPr lang="en-US"/>
        </a:p>
      </dgm:t>
    </dgm:pt>
    <dgm:pt modelId="{C100B4FD-4158-4775-A637-B11C72F36CAA}">
      <dgm:prSet/>
      <dgm:spPr/>
      <dgm:t>
        <a:bodyPr/>
        <a:lstStyle/>
        <a:p>
          <a:r>
            <a:rPr lang="en-GB"/>
            <a:t>Dementia</a:t>
          </a:r>
        </a:p>
      </dgm:t>
    </dgm:pt>
    <dgm:pt modelId="{786511AF-BB6C-4016-A451-31F38636B7F2}" type="parTrans" cxnId="{F1A321C7-8C3A-4D90-A59A-279008E96742}">
      <dgm:prSet/>
      <dgm:spPr/>
      <dgm:t>
        <a:bodyPr/>
        <a:lstStyle/>
        <a:p>
          <a:endParaRPr lang="en-US"/>
        </a:p>
      </dgm:t>
    </dgm:pt>
    <dgm:pt modelId="{8638C26D-312B-4DBF-90A2-1259F7F606AC}" type="sibTrans" cxnId="{F1A321C7-8C3A-4D90-A59A-279008E96742}">
      <dgm:prSet/>
      <dgm:spPr/>
      <dgm:t>
        <a:bodyPr/>
        <a:lstStyle/>
        <a:p>
          <a:endParaRPr lang="en-US"/>
        </a:p>
      </dgm:t>
    </dgm:pt>
    <dgm:pt modelId="{3C887C3E-55DF-4C6D-805A-23F48F891C48}">
      <dgm:prSet/>
      <dgm:spPr/>
      <dgm:t>
        <a:bodyPr/>
        <a:lstStyle/>
        <a:p>
          <a:r>
            <a:rPr lang="en-GB"/>
            <a:t>Learning disabilities</a:t>
          </a:r>
        </a:p>
      </dgm:t>
    </dgm:pt>
    <dgm:pt modelId="{CBEA9247-741A-4D98-8FC5-AB32E2399843}" type="parTrans" cxnId="{033E554D-38AE-4A0B-8862-F68826D58B0A}">
      <dgm:prSet/>
      <dgm:spPr/>
      <dgm:t>
        <a:bodyPr/>
        <a:lstStyle/>
        <a:p>
          <a:endParaRPr lang="en-US"/>
        </a:p>
      </dgm:t>
    </dgm:pt>
    <dgm:pt modelId="{A22527B9-8D3F-41AD-8D1A-4C83611BAD76}" type="sibTrans" cxnId="{033E554D-38AE-4A0B-8862-F68826D58B0A}">
      <dgm:prSet/>
      <dgm:spPr/>
      <dgm:t>
        <a:bodyPr/>
        <a:lstStyle/>
        <a:p>
          <a:endParaRPr lang="en-US"/>
        </a:p>
      </dgm:t>
    </dgm:pt>
    <dgm:pt modelId="{10A2976B-DEC7-478B-B324-C0D887BD0AC6}">
      <dgm:prSet/>
      <dgm:spPr/>
      <dgm:t>
        <a:bodyPr/>
        <a:lstStyle/>
        <a:p>
          <a:r>
            <a:rPr lang="en-GB"/>
            <a:t>English as an additional language</a:t>
          </a:r>
        </a:p>
      </dgm:t>
    </dgm:pt>
    <dgm:pt modelId="{EDAF0565-2CB5-4ABF-AFF4-206F1F9A7916}" type="parTrans" cxnId="{B2026AA9-FF10-4D2E-90FC-FC75D0859D17}">
      <dgm:prSet/>
      <dgm:spPr/>
      <dgm:t>
        <a:bodyPr/>
        <a:lstStyle/>
        <a:p>
          <a:endParaRPr lang="en-US"/>
        </a:p>
      </dgm:t>
    </dgm:pt>
    <dgm:pt modelId="{2C5C214F-3251-4008-96C8-2BE5E4AD6F5B}" type="sibTrans" cxnId="{B2026AA9-FF10-4D2E-90FC-FC75D0859D17}">
      <dgm:prSet/>
      <dgm:spPr/>
      <dgm:t>
        <a:bodyPr/>
        <a:lstStyle/>
        <a:p>
          <a:endParaRPr lang="en-US"/>
        </a:p>
      </dgm:t>
    </dgm:pt>
    <dgm:pt modelId="{C7AB3BC2-5DA5-4C46-B83A-74FD3376837F}" type="pres">
      <dgm:prSet presAssocID="{4DF7A170-4373-47EA-9AB7-860A314F46A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0E2FB7-282F-489A-AC28-AFF082CF7AEB}" type="pres">
      <dgm:prSet presAssocID="{02A328CF-2CB8-4B67-A3DC-35E0006E5FFD}" presName="root" presStyleCnt="0"/>
      <dgm:spPr/>
    </dgm:pt>
    <dgm:pt modelId="{9624AE5A-2415-427A-BE3E-299B79F1F595}" type="pres">
      <dgm:prSet presAssocID="{02A328CF-2CB8-4B67-A3DC-35E0006E5FFD}" presName="rootComposite" presStyleCnt="0"/>
      <dgm:spPr/>
    </dgm:pt>
    <dgm:pt modelId="{237E7353-8663-4BFC-AED6-919097768883}" type="pres">
      <dgm:prSet presAssocID="{02A328CF-2CB8-4B67-A3DC-35E0006E5FFD}" presName="rootText" presStyleLbl="node1" presStyleIdx="0" presStyleCnt="5"/>
      <dgm:spPr/>
    </dgm:pt>
    <dgm:pt modelId="{191CA416-C80C-4CAA-BDFD-7BB0A76F1738}" type="pres">
      <dgm:prSet presAssocID="{02A328CF-2CB8-4B67-A3DC-35E0006E5FFD}" presName="rootConnector" presStyleLbl="node1" presStyleIdx="0" presStyleCnt="5"/>
      <dgm:spPr/>
    </dgm:pt>
    <dgm:pt modelId="{2E18219F-9B2C-4BAD-AFEC-DDEB4B57FB1C}" type="pres">
      <dgm:prSet presAssocID="{02A328CF-2CB8-4B67-A3DC-35E0006E5FFD}" presName="childShape" presStyleCnt="0"/>
      <dgm:spPr/>
    </dgm:pt>
    <dgm:pt modelId="{DB78AEA7-392B-45C8-859F-22B17E6F77F6}" type="pres">
      <dgm:prSet presAssocID="{5B3CE077-FF60-4873-A6B3-81825C750F64}" presName="Name13" presStyleLbl="parChTrans1D2" presStyleIdx="0" presStyleCnt="18"/>
      <dgm:spPr/>
    </dgm:pt>
    <dgm:pt modelId="{E2D9B79B-4824-46B0-9445-CA47D2465927}" type="pres">
      <dgm:prSet presAssocID="{958A17AE-0AB1-4FC1-838C-F4A73C54B29B}" presName="childText" presStyleLbl="bgAcc1" presStyleIdx="0" presStyleCnt="18">
        <dgm:presLayoutVars>
          <dgm:bulletEnabled val="1"/>
        </dgm:presLayoutVars>
      </dgm:prSet>
      <dgm:spPr/>
    </dgm:pt>
    <dgm:pt modelId="{5C97DFE7-8004-4BD5-A642-2F0974C2980C}" type="pres">
      <dgm:prSet presAssocID="{83D60E78-084F-4F3E-A791-2D45F9E1F260}" presName="Name13" presStyleLbl="parChTrans1D2" presStyleIdx="1" presStyleCnt="18"/>
      <dgm:spPr/>
    </dgm:pt>
    <dgm:pt modelId="{BFAC666D-BF26-46F0-9E18-E896D02AF1F0}" type="pres">
      <dgm:prSet presAssocID="{3AA2809A-A86F-427F-8947-EC3CDEE3490B}" presName="childText" presStyleLbl="bgAcc1" presStyleIdx="1" presStyleCnt="18">
        <dgm:presLayoutVars>
          <dgm:bulletEnabled val="1"/>
        </dgm:presLayoutVars>
      </dgm:prSet>
      <dgm:spPr/>
    </dgm:pt>
    <dgm:pt modelId="{7793DC3B-48AC-456F-BC90-C181F11F5CC9}" type="pres">
      <dgm:prSet presAssocID="{C1E73119-D45E-47D0-9A05-1A3CC0F951CD}" presName="Name13" presStyleLbl="parChTrans1D2" presStyleIdx="2" presStyleCnt="18"/>
      <dgm:spPr/>
    </dgm:pt>
    <dgm:pt modelId="{85540B2D-1DF8-470C-B0C1-D3FBCE6DB673}" type="pres">
      <dgm:prSet presAssocID="{3B1A625B-E276-47DC-AE9C-4D3814142460}" presName="childText" presStyleLbl="bgAcc1" presStyleIdx="2" presStyleCnt="18">
        <dgm:presLayoutVars>
          <dgm:bulletEnabled val="1"/>
        </dgm:presLayoutVars>
      </dgm:prSet>
      <dgm:spPr/>
    </dgm:pt>
    <dgm:pt modelId="{AEAC344E-32C8-422C-A1AE-FB6320230FD4}" type="pres">
      <dgm:prSet presAssocID="{5280E120-8456-461E-B22C-FF5EF3E47C87}" presName="root" presStyleCnt="0"/>
      <dgm:spPr/>
    </dgm:pt>
    <dgm:pt modelId="{38297B49-CD60-4101-BDB2-3B5BE5E774B0}" type="pres">
      <dgm:prSet presAssocID="{5280E120-8456-461E-B22C-FF5EF3E47C87}" presName="rootComposite" presStyleCnt="0"/>
      <dgm:spPr/>
    </dgm:pt>
    <dgm:pt modelId="{B842FD48-7C85-4945-BAE3-829D8E66625E}" type="pres">
      <dgm:prSet presAssocID="{5280E120-8456-461E-B22C-FF5EF3E47C87}" presName="rootText" presStyleLbl="node1" presStyleIdx="1" presStyleCnt="5"/>
      <dgm:spPr/>
    </dgm:pt>
    <dgm:pt modelId="{FDB256EE-D122-4819-9DF4-D3FDB9E613A8}" type="pres">
      <dgm:prSet presAssocID="{5280E120-8456-461E-B22C-FF5EF3E47C87}" presName="rootConnector" presStyleLbl="node1" presStyleIdx="1" presStyleCnt="5"/>
      <dgm:spPr/>
    </dgm:pt>
    <dgm:pt modelId="{4007DD77-837E-48ED-BA64-EA6627F25E06}" type="pres">
      <dgm:prSet presAssocID="{5280E120-8456-461E-B22C-FF5EF3E47C87}" presName="childShape" presStyleCnt="0"/>
      <dgm:spPr/>
    </dgm:pt>
    <dgm:pt modelId="{E0B375FF-4858-40CB-9A07-92107523B7ED}" type="pres">
      <dgm:prSet presAssocID="{177CEC32-6F37-419F-A7A6-1EDF60144710}" presName="Name13" presStyleLbl="parChTrans1D2" presStyleIdx="3" presStyleCnt="18"/>
      <dgm:spPr/>
    </dgm:pt>
    <dgm:pt modelId="{8E371940-8506-4599-92B1-9532FE082379}" type="pres">
      <dgm:prSet presAssocID="{E21F229A-D4E3-4697-BFFF-642099570A64}" presName="childText" presStyleLbl="bgAcc1" presStyleIdx="3" presStyleCnt="18">
        <dgm:presLayoutVars>
          <dgm:bulletEnabled val="1"/>
        </dgm:presLayoutVars>
      </dgm:prSet>
      <dgm:spPr/>
    </dgm:pt>
    <dgm:pt modelId="{4E3FFD23-37FA-42CC-A01A-E2717CE68F3F}" type="pres">
      <dgm:prSet presAssocID="{A8BCC905-D5C2-444E-ABFD-F7C79B4C9247}" presName="Name13" presStyleLbl="parChTrans1D2" presStyleIdx="4" presStyleCnt="18"/>
      <dgm:spPr/>
    </dgm:pt>
    <dgm:pt modelId="{41469C98-2D7A-410B-A02D-74E676875568}" type="pres">
      <dgm:prSet presAssocID="{DACDE166-4ADF-4699-A554-237767813F27}" presName="childText" presStyleLbl="bgAcc1" presStyleIdx="4" presStyleCnt="18">
        <dgm:presLayoutVars>
          <dgm:bulletEnabled val="1"/>
        </dgm:presLayoutVars>
      </dgm:prSet>
      <dgm:spPr/>
    </dgm:pt>
    <dgm:pt modelId="{2ED938DB-6032-4128-823A-2ECC2614EAC8}" type="pres">
      <dgm:prSet presAssocID="{9CF69BAD-2898-45F9-AF69-93704E1D0D35}" presName="Name13" presStyleLbl="parChTrans1D2" presStyleIdx="5" presStyleCnt="18"/>
      <dgm:spPr/>
    </dgm:pt>
    <dgm:pt modelId="{CE946AA1-97AE-41EB-9CFA-1AABCE8B978B}" type="pres">
      <dgm:prSet presAssocID="{AF4FB779-5C3F-443D-83AF-29C5DB2810B7}" presName="childText" presStyleLbl="bgAcc1" presStyleIdx="5" presStyleCnt="18">
        <dgm:presLayoutVars>
          <dgm:bulletEnabled val="1"/>
        </dgm:presLayoutVars>
      </dgm:prSet>
      <dgm:spPr/>
    </dgm:pt>
    <dgm:pt modelId="{B99097DE-1410-4BB4-BA81-4CB45F6A32C9}" type="pres">
      <dgm:prSet presAssocID="{35B2F7DA-4F0B-4CCE-952B-0411E53D2AC2}" presName="Name13" presStyleLbl="parChTrans1D2" presStyleIdx="6" presStyleCnt="18"/>
      <dgm:spPr/>
    </dgm:pt>
    <dgm:pt modelId="{4F527D1F-6C8A-437C-91E1-E3C7DE4B1B2E}" type="pres">
      <dgm:prSet presAssocID="{B80169CB-FFA6-4AC6-9721-2B64A76495A8}" presName="childText" presStyleLbl="bgAcc1" presStyleIdx="6" presStyleCnt="18">
        <dgm:presLayoutVars>
          <dgm:bulletEnabled val="1"/>
        </dgm:presLayoutVars>
      </dgm:prSet>
      <dgm:spPr/>
    </dgm:pt>
    <dgm:pt modelId="{0FACF5DF-4D27-4C3E-9A6B-1AF662058A98}" type="pres">
      <dgm:prSet presAssocID="{8239BF7F-A218-45ED-BECA-F8C0322665CA}" presName="root" presStyleCnt="0"/>
      <dgm:spPr/>
    </dgm:pt>
    <dgm:pt modelId="{EA6E768E-FA60-40C4-BE8C-9521DDFBD82E}" type="pres">
      <dgm:prSet presAssocID="{8239BF7F-A218-45ED-BECA-F8C0322665CA}" presName="rootComposite" presStyleCnt="0"/>
      <dgm:spPr/>
    </dgm:pt>
    <dgm:pt modelId="{21565050-830F-418D-B686-A2710105F14B}" type="pres">
      <dgm:prSet presAssocID="{8239BF7F-A218-45ED-BECA-F8C0322665CA}" presName="rootText" presStyleLbl="node1" presStyleIdx="2" presStyleCnt="5"/>
      <dgm:spPr/>
    </dgm:pt>
    <dgm:pt modelId="{D07D49A8-8FB6-4E3A-AA49-07540B2B3786}" type="pres">
      <dgm:prSet presAssocID="{8239BF7F-A218-45ED-BECA-F8C0322665CA}" presName="rootConnector" presStyleLbl="node1" presStyleIdx="2" presStyleCnt="5"/>
      <dgm:spPr/>
    </dgm:pt>
    <dgm:pt modelId="{8EC98EF9-06E2-4566-8367-FDFA09A407BA}" type="pres">
      <dgm:prSet presAssocID="{8239BF7F-A218-45ED-BECA-F8C0322665CA}" presName="childShape" presStyleCnt="0"/>
      <dgm:spPr/>
    </dgm:pt>
    <dgm:pt modelId="{06822F83-9D5B-4468-AEF5-BCD960C8EDCA}" type="pres">
      <dgm:prSet presAssocID="{3B06C7D0-DCB9-4585-9B9D-C5FA9D49AD95}" presName="Name13" presStyleLbl="parChTrans1D2" presStyleIdx="7" presStyleCnt="18"/>
      <dgm:spPr/>
    </dgm:pt>
    <dgm:pt modelId="{73431065-5936-4E7C-A1BD-31D00F3ECA27}" type="pres">
      <dgm:prSet presAssocID="{95B8E26B-4375-47AE-BC86-E0180FEE2349}" presName="childText" presStyleLbl="bgAcc1" presStyleIdx="7" presStyleCnt="18">
        <dgm:presLayoutVars>
          <dgm:bulletEnabled val="1"/>
        </dgm:presLayoutVars>
      </dgm:prSet>
      <dgm:spPr/>
    </dgm:pt>
    <dgm:pt modelId="{FC79A9F6-F8BC-4A68-A9C9-C15EFEA4E416}" type="pres">
      <dgm:prSet presAssocID="{3F01A4B9-1DA0-405D-8003-78D0B6A2539E}" presName="Name13" presStyleLbl="parChTrans1D2" presStyleIdx="8" presStyleCnt="18"/>
      <dgm:spPr/>
    </dgm:pt>
    <dgm:pt modelId="{7D78B284-5973-4EFD-A03B-71AB69A89366}" type="pres">
      <dgm:prSet presAssocID="{88ECD3C0-FBD2-4757-8F68-5B552CA7D08F}" presName="childText" presStyleLbl="bgAcc1" presStyleIdx="8" presStyleCnt="18">
        <dgm:presLayoutVars>
          <dgm:bulletEnabled val="1"/>
        </dgm:presLayoutVars>
      </dgm:prSet>
      <dgm:spPr/>
    </dgm:pt>
    <dgm:pt modelId="{3ADC4544-EAA7-4A8A-9881-AFD908CE5FD6}" type="pres">
      <dgm:prSet presAssocID="{279BFCA5-3E2A-4AE2-BA44-97C48F47CEC1}" presName="Name13" presStyleLbl="parChTrans1D2" presStyleIdx="9" presStyleCnt="18"/>
      <dgm:spPr/>
    </dgm:pt>
    <dgm:pt modelId="{FFAC11F0-65A1-4D55-AE25-804E98E288FE}" type="pres">
      <dgm:prSet presAssocID="{8B50EC4E-8CD0-4B0A-8D20-263B6EC8759D}" presName="childText" presStyleLbl="bgAcc1" presStyleIdx="9" presStyleCnt="18">
        <dgm:presLayoutVars>
          <dgm:bulletEnabled val="1"/>
        </dgm:presLayoutVars>
      </dgm:prSet>
      <dgm:spPr/>
    </dgm:pt>
    <dgm:pt modelId="{BD3EEF42-50B4-4DC3-9FC9-9B9059E14909}" type="pres">
      <dgm:prSet presAssocID="{7AFDAD57-B8F9-4BB9-9226-E31F8EC0C22E}" presName="root" presStyleCnt="0"/>
      <dgm:spPr/>
    </dgm:pt>
    <dgm:pt modelId="{C3097BFC-D25F-4DF0-B695-C0200F2B84E9}" type="pres">
      <dgm:prSet presAssocID="{7AFDAD57-B8F9-4BB9-9226-E31F8EC0C22E}" presName="rootComposite" presStyleCnt="0"/>
      <dgm:spPr/>
    </dgm:pt>
    <dgm:pt modelId="{4FCD057F-29EE-440E-9F96-3389BD1C2170}" type="pres">
      <dgm:prSet presAssocID="{7AFDAD57-B8F9-4BB9-9226-E31F8EC0C22E}" presName="rootText" presStyleLbl="node1" presStyleIdx="3" presStyleCnt="5"/>
      <dgm:spPr/>
    </dgm:pt>
    <dgm:pt modelId="{517A3263-B4FF-4B5C-AE43-A0AD4C502E36}" type="pres">
      <dgm:prSet presAssocID="{7AFDAD57-B8F9-4BB9-9226-E31F8EC0C22E}" presName="rootConnector" presStyleLbl="node1" presStyleIdx="3" presStyleCnt="5"/>
      <dgm:spPr/>
    </dgm:pt>
    <dgm:pt modelId="{A45C529C-2288-494C-99F7-6A829093540F}" type="pres">
      <dgm:prSet presAssocID="{7AFDAD57-B8F9-4BB9-9226-E31F8EC0C22E}" presName="childShape" presStyleCnt="0"/>
      <dgm:spPr/>
    </dgm:pt>
    <dgm:pt modelId="{DC3EE7E6-7F6E-479F-B9AD-90B36A48141F}" type="pres">
      <dgm:prSet presAssocID="{EA483ED6-6470-4871-B05B-4C6B1DB037AB}" presName="Name13" presStyleLbl="parChTrans1D2" presStyleIdx="10" presStyleCnt="18"/>
      <dgm:spPr/>
    </dgm:pt>
    <dgm:pt modelId="{20C2D850-BC7D-498B-828A-2782594E9D55}" type="pres">
      <dgm:prSet presAssocID="{E233435A-3795-4813-8C94-312E0627F00E}" presName="childText" presStyleLbl="bgAcc1" presStyleIdx="10" presStyleCnt="18">
        <dgm:presLayoutVars>
          <dgm:bulletEnabled val="1"/>
        </dgm:presLayoutVars>
      </dgm:prSet>
      <dgm:spPr/>
    </dgm:pt>
    <dgm:pt modelId="{A8742A04-F213-44B8-9A08-F08F24E15B01}" type="pres">
      <dgm:prSet presAssocID="{E1DA1529-4954-4D7F-A0E5-BFBF4135CD70}" presName="Name13" presStyleLbl="parChTrans1D2" presStyleIdx="11" presStyleCnt="18"/>
      <dgm:spPr/>
    </dgm:pt>
    <dgm:pt modelId="{40A47DE8-F711-4EDF-B231-E73E79B079D9}" type="pres">
      <dgm:prSet presAssocID="{E4A02C24-800F-453F-B2C7-D9D51349B5F9}" presName="childText" presStyleLbl="bgAcc1" presStyleIdx="11" presStyleCnt="18">
        <dgm:presLayoutVars>
          <dgm:bulletEnabled val="1"/>
        </dgm:presLayoutVars>
      </dgm:prSet>
      <dgm:spPr/>
    </dgm:pt>
    <dgm:pt modelId="{1BA57F75-07E3-45D1-87ED-BC3B6BADD6DB}" type="pres">
      <dgm:prSet presAssocID="{2AA82ACF-7394-4F07-BCC9-D02A8BD8A045}" presName="Name13" presStyleLbl="parChTrans1D2" presStyleIdx="12" presStyleCnt="18"/>
      <dgm:spPr/>
    </dgm:pt>
    <dgm:pt modelId="{54A68776-E4AA-47BC-8C31-64DD0D25FA1F}" type="pres">
      <dgm:prSet presAssocID="{9860295A-D5B0-410E-9F64-696467568AD6}" presName="childText" presStyleLbl="bgAcc1" presStyleIdx="12" presStyleCnt="18">
        <dgm:presLayoutVars>
          <dgm:bulletEnabled val="1"/>
        </dgm:presLayoutVars>
      </dgm:prSet>
      <dgm:spPr/>
    </dgm:pt>
    <dgm:pt modelId="{EBF106EE-2F14-437C-9956-A0ECE2A31ADC}" type="pres">
      <dgm:prSet presAssocID="{844B2FA3-1D7A-4075-A5E3-B8F608123B85}" presName="Name13" presStyleLbl="parChTrans1D2" presStyleIdx="13" presStyleCnt="18"/>
      <dgm:spPr/>
    </dgm:pt>
    <dgm:pt modelId="{F035DA3E-5DEF-4387-ACB1-BEA241B3A08D}" type="pres">
      <dgm:prSet presAssocID="{A38F68A8-580D-432F-9AC6-0AD27DDE52D6}" presName="childText" presStyleLbl="bgAcc1" presStyleIdx="13" presStyleCnt="18">
        <dgm:presLayoutVars>
          <dgm:bulletEnabled val="1"/>
        </dgm:presLayoutVars>
      </dgm:prSet>
      <dgm:spPr/>
    </dgm:pt>
    <dgm:pt modelId="{5FDA04F4-A3E6-4281-BD8D-CE6E6E1EF5D4}" type="pres">
      <dgm:prSet presAssocID="{4FD326A3-7132-43B6-B331-400EEA6BD8BA}" presName="root" presStyleCnt="0"/>
      <dgm:spPr/>
    </dgm:pt>
    <dgm:pt modelId="{A8E751B5-FDC3-422E-AF2B-E4926467A228}" type="pres">
      <dgm:prSet presAssocID="{4FD326A3-7132-43B6-B331-400EEA6BD8BA}" presName="rootComposite" presStyleCnt="0"/>
      <dgm:spPr/>
    </dgm:pt>
    <dgm:pt modelId="{25A95253-D001-492F-A4C5-9B7991ED0CF0}" type="pres">
      <dgm:prSet presAssocID="{4FD326A3-7132-43B6-B331-400EEA6BD8BA}" presName="rootText" presStyleLbl="node1" presStyleIdx="4" presStyleCnt="5"/>
      <dgm:spPr/>
    </dgm:pt>
    <dgm:pt modelId="{FB31B29B-90CA-49C7-9D32-B474E3778D16}" type="pres">
      <dgm:prSet presAssocID="{4FD326A3-7132-43B6-B331-400EEA6BD8BA}" presName="rootConnector" presStyleLbl="node1" presStyleIdx="4" presStyleCnt="5"/>
      <dgm:spPr/>
    </dgm:pt>
    <dgm:pt modelId="{5A072980-12D1-47D1-89B8-42C578187240}" type="pres">
      <dgm:prSet presAssocID="{4FD326A3-7132-43B6-B331-400EEA6BD8BA}" presName="childShape" presStyleCnt="0"/>
      <dgm:spPr/>
    </dgm:pt>
    <dgm:pt modelId="{28219E5A-B48F-44F5-855E-380FCA273346}" type="pres">
      <dgm:prSet presAssocID="{98C6EC07-6C73-4A88-B80B-79DD410A977A}" presName="Name13" presStyleLbl="parChTrans1D2" presStyleIdx="14" presStyleCnt="18"/>
      <dgm:spPr/>
    </dgm:pt>
    <dgm:pt modelId="{15FC4FF6-0CE4-484D-85F5-8D4E14FA8A6E}" type="pres">
      <dgm:prSet presAssocID="{F0C46C52-B8B9-42D3-938E-3F914AB66D41}" presName="childText" presStyleLbl="bgAcc1" presStyleIdx="14" presStyleCnt="18">
        <dgm:presLayoutVars>
          <dgm:bulletEnabled val="1"/>
        </dgm:presLayoutVars>
      </dgm:prSet>
      <dgm:spPr/>
    </dgm:pt>
    <dgm:pt modelId="{53B8EC95-3D2B-4C84-8F4B-457D93B835A3}" type="pres">
      <dgm:prSet presAssocID="{786511AF-BB6C-4016-A451-31F38636B7F2}" presName="Name13" presStyleLbl="parChTrans1D2" presStyleIdx="15" presStyleCnt="18"/>
      <dgm:spPr/>
    </dgm:pt>
    <dgm:pt modelId="{1C3838F1-C14B-4E78-9B0B-46E4502EFB4B}" type="pres">
      <dgm:prSet presAssocID="{C100B4FD-4158-4775-A637-B11C72F36CAA}" presName="childText" presStyleLbl="bgAcc1" presStyleIdx="15" presStyleCnt="18">
        <dgm:presLayoutVars>
          <dgm:bulletEnabled val="1"/>
        </dgm:presLayoutVars>
      </dgm:prSet>
      <dgm:spPr/>
    </dgm:pt>
    <dgm:pt modelId="{58D35363-9282-4C75-8834-9E1083B03223}" type="pres">
      <dgm:prSet presAssocID="{CBEA9247-741A-4D98-8FC5-AB32E2399843}" presName="Name13" presStyleLbl="parChTrans1D2" presStyleIdx="16" presStyleCnt="18"/>
      <dgm:spPr/>
    </dgm:pt>
    <dgm:pt modelId="{B0FB6E89-EAC1-4596-AE61-22F760C63F17}" type="pres">
      <dgm:prSet presAssocID="{3C887C3E-55DF-4C6D-805A-23F48F891C48}" presName="childText" presStyleLbl="bgAcc1" presStyleIdx="16" presStyleCnt="18">
        <dgm:presLayoutVars>
          <dgm:bulletEnabled val="1"/>
        </dgm:presLayoutVars>
      </dgm:prSet>
      <dgm:spPr/>
    </dgm:pt>
    <dgm:pt modelId="{92C2FF28-DEAC-46E1-A789-BAE165A3D5EC}" type="pres">
      <dgm:prSet presAssocID="{EDAF0565-2CB5-4ABF-AFF4-206F1F9A7916}" presName="Name13" presStyleLbl="parChTrans1D2" presStyleIdx="17" presStyleCnt="18"/>
      <dgm:spPr/>
    </dgm:pt>
    <dgm:pt modelId="{28E14EA8-A27E-40CA-902A-3862A0A658E4}" type="pres">
      <dgm:prSet presAssocID="{10A2976B-DEC7-478B-B324-C0D887BD0AC6}" presName="childText" presStyleLbl="bgAcc1" presStyleIdx="17" presStyleCnt="18">
        <dgm:presLayoutVars>
          <dgm:bulletEnabled val="1"/>
        </dgm:presLayoutVars>
      </dgm:prSet>
      <dgm:spPr/>
    </dgm:pt>
  </dgm:ptLst>
  <dgm:cxnLst>
    <dgm:cxn modelId="{1B8B4103-2F68-4169-A83D-F5EBE2171833}" type="presOf" srcId="{02A328CF-2CB8-4B67-A3DC-35E0006E5FFD}" destId="{191CA416-C80C-4CAA-BDFD-7BB0A76F1738}" srcOrd="1" destOrd="0" presId="urn:microsoft.com/office/officeart/2005/8/layout/hierarchy3"/>
    <dgm:cxn modelId="{DE2DEB04-C92E-419B-A0C0-775D123DD0E6}" srcId="{7AFDAD57-B8F9-4BB9-9226-E31F8EC0C22E}" destId="{9860295A-D5B0-410E-9F64-696467568AD6}" srcOrd="2" destOrd="0" parTransId="{2AA82ACF-7394-4F07-BCC9-D02A8BD8A045}" sibTransId="{516DA2AA-03CA-4013-8B9E-DF4284403B15}"/>
    <dgm:cxn modelId="{43F52613-A506-4785-B792-7A8607A75B6E}" type="presOf" srcId="{786511AF-BB6C-4016-A451-31F38636B7F2}" destId="{53B8EC95-3D2B-4C84-8F4B-457D93B835A3}" srcOrd="0" destOrd="0" presId="urn:microsoft.com/office/officeart/2005/8/layout/hierarchy3"/>
    <dgm:cxn modelId="{E66D4814-5B89-4F88-9272-D57C84B0FC41}" srcId="{02A328CF-2CB8-4B67-A3DC-35E0006E5FFD}" destId="{958A17AE-0AB1-4FC1-838C-F4A73C54B29B}" srcOrd="0" destOrd="0" parTransId="{5B3CE077-FF60-4873-A6B3-81825C750F64}" sibTransId="{CA5BC3C9-8FB6-4899-A727-CBCAF7B178C5}"/>
    <dgm:cxn modelId="{84574315-4FB1-41B7-9A6E-6BD97198B786}" srcId="{7AFDAD57-B8F9-4BB9-9226-E31F8EC0C22E}" destId="{E4A02C24-800F-453F-B2C7-D9D51349B5F9}" srcOrd="1" destOrd="0" parTransId="{E1DA1529-4954-4D7F-A0E5-BFBF4135CD70}" sibTransId="{D31CAF63-154F-4216-8759-CEE1BAE23A81}"/>
    <dgm:cxn modelId="{B463E716-0184-45DC-AC5A-0CC9B4BB463A}" type="presOf" srcId="{88ECD3C0-FBD2-4757-8F68-5B552CA7D08F}" destId="{7D78B284-5973-4EFD-A03B-71AB69A89366}" srcOrd="0" destOrd="0" presId="urn:microsoft.com/office/officeart/2005/8/layout/hierarchy3"/>
    <dgm:cxn modelId="{FE471F17-EC62-4272-B874-FED42B522EF6}" type="presOf" srcId="{83D60E78-084F-4F3E-A791-2D45F9E1F260}" destId="{5C97DFE7-8004-4BD5-A642-2F0974C2980C}" srcOrd="0" destOrd="0" presId="urn:microsoft.com/office/officeart/2005/8/layout/hierarchy3"/>
    <dgm:cxn modelId="{515D911B-771D-4536-9103-4A56F99A0106}" type="presOf" srcId="{E21F229A-D4E3-4697-BFFF-642099570A64}" destId="{8E371940-8506-4599-92B1-9532FE082379}" srcOrd="0" destOrd="0" presId="urn:microsoft.com/office/officeart/2005/8/layout/hierarchy3"/>
    <dgm:cxn modelId="{AB9F3D1C-12CD-4404-B046-9BE5EDEB7343}" srcId="{4DF7A170-4373-47EA-9AB7-860A314F46AA}" destId="{5280E120-8456-461E-B22C-FF5EF3E47C87}" srcOrd="1" destOrd="0" parTransId="{CF4AECFE-A505-4AA1-A193-326C0D166C57}" sibTransId="{FD9FFE37-9029-4D93-B553-2FE98F1CFCF5}"/>
    <dgm:cxn modelId="{0F14041E-E213-4308-A2A1-38746B0294EA}" type="presOf" srcId="{8B50EC4E-8CD0-4B0A-8D20-263B6EC8759D}" destId="{FFAC11F0-65A1-4D55-AE25-804E98E288FE}" srcOrd="0" destOrd="0" presId="urn:microsoft.com/office/officeart/2005/8/layout/hierarchy3"/>
    <dgm:cxn modelId="{FDAE5D1E-FDAF-4DCA-8E5E-DD4B3A78B227}" srcId="{8239BF7F-A218-45ED-BECA-F8C0322665CA}" destId="{8B50EC4E-8CD0-4B0A-8D20-263B6EC8759D}" srcOrd="2" destOrd="0" parTransId="{279BFCA5-3E2A-4AE2-BA44-97C48F47CEC1}" sibTransId="{DC97E9E2-380D-49D7-9968-39DA6F7990AB}"/>
    <dgm:cxn modelId="{24CDC41F-62BC-4769-9F29-91E1AB17B3F9}" type="presOf" srcId="{35B2F7DA-4F0B-4CCE-952B-0411E53D2AC2}" destId="{B99097DE-1410-4BB4-BA81-4CB45F6A32C9}" srcOrd="0" destOrd="0" presId="urn:microsoft.com/office/officeart/2005/8/layout/hierarchy3"/>
    <dgm:cxn modelId="{297A4C24-DC0E-474B-8D22-A73DCC602EF9}" type="presOf" srcId="{5B3CE077-FF60-4873-A6B3-81825C750F64}" destId="{DB78AEA7-392B-45C8-859F-22B17E6F77F6}" srcOrd="0" destOrd="0" presId="urn:microsoft.com/office/officeart/2005/8/layout/hierarchy3"/>
    <dgm:cxn modelId="{E204F728-9FA2-4E3D-BDCE-70DDDC053BC8}" type="presOf" srcId="{4DF7A170-4373-47EA-9AB7-860A314F46AA}" destId="{C7AB3BC2-5DA5-4C46-B83A-74FD3376837F}" srcOrd="0" destOrd="0" presId="urn:microsoft.com/office/officeart/2005/8/layout/hierarchy3"/>
    <dgm:cxn modelId="{3635C029-2754-4CF3-811D-578AF5BE1CAA}" srcId="{4DF7A170-4373-47EA-9AB7-860A314F46AA}" destId="{4FD326A3-7132-43B6-B331-400EEA6BD8BA}" srcOrd="4" destOrd="0" parTransId="{C72991EC-14F6-4C9F-B95A-5CBF2C8D2873}" sibTransId="{85AC8846-1FB6-4895-A5B7-BA5C03011ED4}"/>
    <dgm:cxn modelId="{D5C8002A-D184-41A0-986D-1BEB5A2FABCF}" type="presOf" srcId="{3AA2809A-A86F-427F-8947-EC3CDEE3490B}" destId="{BFAC666D-BF26-46F0-9E18-E896D02AF1F0}" srcOrd="0" destOrd="0" presId="urn:microsoft.com/office/officeart/2005/8/layout/hierarchy3"/>
    <dgm:cxn modelId="{5941302D-2600-4D15-A9C4-39E6B6392641}" type="presOf" srcId="{A38F68A8-580D-432F-9AC6-0AD27DDE52D6}" destId="{F035DA3E-5DEF-4387-ACB1-BEA241B3A08D}" srcOrd="0" destOrd="0" presId="urn:microsoft.com/office/officeart/2005/8/layout/hierarchy3"/>
    <dgm:cxn modelId="{79A00330-432A-4405-B94C-BBFD190005FE}" srcId="{4DF7A170-4373-47EA-9AB7-860A314F46AA}" destId="{8239BF7F-A218-45ED-BECA-F8C0322665CA}" srcOrd="2" destOrd="0" parTransId="{2DBA574D-57CB-4A7A-BC48-DF3C50C5FAE2}" sibTransId="{779B8E27-CE67-4AB4-8A52-E4BD5B3A54DF}"/>
    <dgm:cxn modelId="{36B93230-2D8E-4046-9375-0BDC32C2CF58}" type="presOf" srcId="{7AFDAD57-B8F9-4BB9-9226-E31F8EC0C22E}" destId="{4FCD057F-29EE-440E-9F96-3389BD1C2170}" srcOrd="0" destOrd="0" presId="urn:microsoft.com/office/officeart/2005/8/layout/hierarchy3"/>
    <dgm:cxn modelId="{76E9FF30-7938-49EE-8A3C-0027BBF0A706}" type="presOf" srcId="{9CF69BAD-2898-45F9-AF69-93704E1D0D35}" destId="{2ED938DB-6032-4128-823A-2ECC2614EAC8}" srcOrd="0" destOrd="0" presId="urn:microsoft.com/office/officeart/2005/8/layout/hierarchy3"/>
    <dgm:cxn modelId="{8B545131-36F8-45DA-BCB0-0AF0E8FAE483}" type="presOf" srcId="{E4A02C24-800F-453F-B2C7-D9D51349B5F9}" destId="{40A47DE8-F711-4EDF-B231-E73E79B079D9}" srcOrd="0" destOrd="0" presId="urn:microsoft.com/office/officeart/2005/8/layout/hierarchy3"/>
    <dgm:cxn modelId="{4EA89C39-C372-4BA4-89EA-920C731A593B}" type="presOf" srcId="{98C6EC07-6C73-4A88-B80B-79DD410A977A}" destId="{28219E5A-B48F-44F5-855E-380FCA273346}" srcOrd="0" destOrd="0" presId="urn:microsoft.com/office/officeart/2005/8/layout/hierarchy3"/>
    <dgm:cxn modelId="{8C27283D-75EB-49AD-A952-996DEE176DDC}" type="presOf" srcId="{8239BF7F-A218-45ED-BECA-F8C0322665CA}" destId="{21565050-830F-418D-B686-A2710105F14B}" srcOrd="0" destOrd="0" presId="urn:microsoft.com/office/officeart/2005/8/layout/hierarchy3"/>
    <dgm:cxn modelId="{5FD4E25C-52B8-4AB2-A330-5F4F1F6325F3}" type="presOf" srcId="{3B06C7D0-DCB9-4585-9B9D-C5FA9D49AD95}" destId="{06822F83-9D5B-4468-AEF5-BCD960C8EDCA}" srcOrd="0" destOrd="0" presId="urn:microsoft.com/office/officeart/2005/8/layout/hierarchy3"/>
    <dgm:cxn modelId="{ACFA2F64-52A9-4454-B11F-FC219D26F38B}" type="presOf" srcId="{10A2976B-DEC7-478B-B324-C0D887BD0AC6}" destId="{28E14EA8-A27E-40CA-902A-3862A0A658E4}" srcOrd="0" destOrd="0" presId="urn:microsoft.com/office/officeart/2005/8/layout/hierarchy3"/>
    <dgm:cxn modelId="{1147BA65-E033-411C-83A1-04C72E6ACEB1}" type="presOf" srcId="{8239BF7F-A218-45ED-BECA-F8C0322665CA}" destId="{D07D49A8-8FB6-4E3A-AA49-07540B2B3786}" srcOrd="1" destOrd="0" presId="urn:microsoft.com/office/officeart/2005/8/layout/hierarchy3"/>
    <dgm:cxn modelId="{4A48D245-DE5C-4B9D-9407-7C14F3EA2858}" srcId="{5280E120-8456-461E-B22C-FF5EF3E47C87}" destId="{AF4FB779-5C3F-443D-83AF-29C5DB2810B7}" srcOrd="2" destOrd="0" parTransId="{9CF69BAD-2898-45F9-AF69-93704E1D0D35}" sibTransId="{713FD4A2-2382-4D5B-9025-592F31E12AE4}"/>
    <dgm:cxn modelId="{4F5BF066-C31E-4B8B-ABBD-A4E33995C00D}" srcId="{02A328CF-2CB8-4B67-A3DC-35E0006E5FFD}" destId="{3AA2809A-A86F-427F-8947-EC3CDEE3490B}" srcOrd="1" destOrd="0" parTransId="{83D60E78-084F-4F3E-A791-2D45F9E1F260}" sibTransId="{2BCE2590-6044-4FAA-BD2C-6974B9CE8159}"/>
    <dgm:cxn modelId="{75785469-FDE1-4D56-9CF6-EC90E817EA99}" srcId="{4DF7A170-4373-47EA-9AB7-860A314F46AA}" destId="{02A328CF-2CB8-4B67-A3DC-35E0006E5FFD}" srcOrd="0" destOrd="0" parTransId="{BE0838EC-5B9C-4F64-A2C8-8E09514C88F5}" sibTransId="{241EE3C2-C6AE-4699-B8A8-6E6E759C6605}"/>
    <dgm:cxn modelId="{7D69086C-D6B9-4FA1-BB30-875B3C363479}" srcId="{5280E120-8456-461E-B22C-FF5EF3E47C87}" destId="{DACDE166-4ADF-4699-A554-237767813F27}" srcOrd="1" destOrd="0" parTransId="{A8BCC905-D5C2-444E-ABFD-F7C79B4C9247}" sibTransId="{B0613725-232E-4ACA-B7F3-33F23E23DA05}"/>
    <dgm:cxn modelId="{6C44316D-8DE1-48A0-B16A-2A073A9F6C83}" srcId="{8239BF7F-A218-45ED-BECA-F8C0322665CA}" destId="{95B8E26B-4375-47AE-BC86-E0180FEE2349}" srcOrd="0" destOrd="0" parTransId="{3B06C7D0-DCB9-4585-9B9D-C5FA9D49AD95}" sibTransId="{E23C5952-A2C3-4F03-9F81-3FB79FCA3C63}"/>
    <dgm:cxn modelId="{033E554D-38AE-4A0B-8862-F68826D58B0A}" srcId="{4FD326A3-7132-43B6-B331-400EEA6BD8BA}" destId="{3C887C3E-55DF-4C6D-805A-23F48F891C48}" srcOrd="2" destOrd="0" parTransId="{CBEA9247-741A-4D98-8FC5-AB32E2399843}" sibTransId="{A22527B9-8D3F-41AD-8D1A-4C83611BAD76}"/>
    <dgm:cxn modelId="{F6C8984D-2D93-4608-B74E-CBBDA926A0DB}" srcId="{02A328CF-2CB8-4B67-A3DC-35E0006E5FFD}" destId="{3B1A625B-E276-47DC-AE9C-4D3814142460}" srcOrd="2" destOrd="0" parTransId="{C1E73119-D45E-47D0-9A05-1A3CC0F951CD}" sibTransId="{4EF81F1B-EF59-4D7F-BFFC-541381E0F794}"/>
    <dgm:cxn modelId="{57955F6E-FEAD-4B5F-A255-7923EF5E39EF}" type="presOf" srcId="{279BFCA5-3E2A-4AE2-BA44-97C48F47CEC1}" destId="{3ADC4544-EAA7-4A8A-9881-AFD908CE5FD6}" srcOrd="0" destOrd="0" presId="urn:microsoft.com/office/officeart/2005/8/layout/hierarchy3"/>
    <dgm:cxn modelId="{32F5636E-25DA-43AA-A511-0DFE83267E3A}" type="presOf" srcId="{A8BCC905-D5C2-444E-ABFD-F7C79B4C9247}" destId="{4E3FFD23-37FA-42CC-A01A-E2717CE68F3F}" srcOrd="0" destOrd="0" presId="urn:microsoft.com/office/officeart/2005/8/layout/hierarchy3"/>
    <dgm:cxn modelId="{F60F8C4E-38B3-4B59-B962-C150942B0711}" type="presOf" srcId="{EDAF0565-2CB5-4ABF-AFF4-206F1F9A7916}" destId="{92C2FF28-DEAC-46E1-A789-BAE165A3D5EC}" srcOrd="0" destOrd="0" presId="urn:microsoft.com/office/officeart/2005/8/layout/hierarchy3"/>
    <dgm:cxn modelId="{56496873-02C1-4DC1-9403-CBC340B58CEC}" type="presOf" srcId="{95B8E26B-4375-47AE-BC86-E0180FEE2349}" destId="{73431065-5936-4E7C-A1BD-31D00F3ECA27}" srcOrd="0" destOrd="0" presId="urn:microsoft.com/office/officeart/2005/8/layout/hierarchy3"/>
    <dgm:cxn modelId="{FF848C58-96B8-4494-927F-D74C3B162283}" srcId="{8239BF7F-A218-45ED-BECA-F8C0322665CA}" destId="{88ECD3C0-FBD2-4757-8F68-5B552CA7D08F}" srcOrd="1" destOrd="0" parTransId="{3F01A4B9-1DA0-405D-8003-78D0B6A2539E}" sibTransId="{1D27620F-9A1A-4BD9-8933-084DDDED4643}"/>
    <dgm:cxn modelId="{1B6EF178-B8BE-4E5B-90AB-ADD8B0AA9748}" type="presOf" srcId="{7AFDAD57-B8F9-4BB9-9226-E31F8EC0C22E}" destId="{517A3263-B4FF-4B5C-AE43-A0AD4C502E36}" srcOrd="1" destOrd="0" presId="urn:microsoft.com/office/officeart/2005/8/layout/hierarchy3"/>
    <dgm:cxn modelId="{C2877879-84A5-4D05-AA68-A35824B52DB0}" type="presOf" srcId="{3B1A625B-E276-47DC-AE9C-4D3814142460}" destId="{85540B2D-1DF8-470C-B0C1-D3FBCE6DB673}" srcOrd="0" destOrd="0" presId="urn:microsoft.com/office/officeart/2005/8/layout/hierarchy3"/>
    <dgm:cxn modelId="{1F76C77A-7B64-4EC2-AF2E-C5BC3D9D6F24}" type="presOf" srcId="{02A328CF-2CB8-4B67-A3DC-35E0006E5FFD}" destId="{237E7353-8663-4BFC-AED6-919097768883}" srcOrd="0" destOrd="0" presId="urn:microsoft.com/office/officeart/2005/8/layout/hierarchy3"/>
    <dgm:cxn modelId="{DF1F8B7B-BB65-4DE1-84FA-24BF7F1D82DE}" srcId="{5280E120-8456-461E-B22C-FF5EF3E47C87}" destId="{E21F229A-D4E3-4697-BFFF-642099570A64}" srcOrd="0" destOrd="0" parTransId="{177CEC32-6F37-419F-A7A6-1EDF60144710}" sibTransId="{B3091568-944E-420E-9695-B10ACFFA6785}"/>
    <dgm:cxn modelId="{5888697C-EC66-49A5-9C8D-B03B6BBC8515}" type="presOf" srcId="{844B2FA3-1D7A-4075-A5E3-B8F608123B85}" destId="{EBF106EE-2F14-437C-9956-A0ECE2A31ADC}" srcOrd="0" destOrd="0" presId="urn:microsoft.com/office/officeart/2005/8/layout/hierarchy3"/>
    <dgm:cxn modelId="{402FC07F-CBE5-4CFE-A96F-6CBA7D2EE23F}" type="presOf" srcId="{5280E120-8456-461E-B22C-FF5EF3E47C87}" destId="{B842FD48-7C85-4945-BAE3-829D8E66625E}" srcOrd="0" destOrd="0" presId="urn:microsoft.com/office/officeart/2005/8/layout/hierarchy3"/>
    <dgm:cxn modelId="{9194B780-E653-4C98-9E3D-5A4165C06013}" type="presOf" srcId="{4FD326A3-7132-43B6-B331-400EEA6BD8BA}" destId="{25A95253-D001-492F-A4C5-9B7991ED0CF0}" srcOrd="0" destOrd="0" presId="urn:microsoft.com/office/officeart/2005/8/layout/hierarchy3"/>
    <dgm:cxn modelId="{34D64082-B7C2-4DEF-83CA-C038390464C9}" type="presOf" srcId="{F0C46C52-B8B9-42D3-938E-3F914AB66D41}" destId="{15FC4FF6-0CE4-484D-85F5-8D4E14FA8A6E}" srcOrd="0" destOrd="0" presId="urn:microsoft.com/office/officeart/2005/8/layout/hierarchy3"/>
    <dgm:cxn modelId="{CF698E85-F7F3-466F-B5BE-E62D6377E321}" srcId="{7AFDAD57-B8F9-4BB9-9226-E31F8EC0C22E}" destId="{A38F68A8-580D-432F-9AC6-0AD27DDE52D6}" srcOrd="3" destOrd="0" parTransId="{844B2FA3-1D7A-4075-A5E3-B8F608123B85}" sibTransId="{2AAC4D93-69BA-4CE2-86F9-F1FE11CE5EAA}"/>
    <dgm:cxn modelId="{27225C8B-BFBD-4A05-8179-DFF64D7E8A55}" type="presOf" srcId="{B80169CB-FFA6-4AC6-9721-2B64A76495A8}" destId="{4F527D1F-6C8A-437C-91E1-E3C7DE4B1B2E}" srcOrd="0" destOrd="0" presId="urn:microsoft.com/office/officeart/2005/8/layout/hierarchy3"/>
    <dgm:cxn modelId="{449B8E8E-213E-43A6-80E4-345833AD59CE}" type="presOf" srcId="{9860295A-D5B0-410E-9F64-696467568AD6}" destId="{54A68776-E4AA-47BC-8C31-64DD0D25FA1F}" srcOrd="0" destOrd="0" presId="urn:microsoft.com/office/officeart/2005/8/layout/hierarchy3"/>
    <dgm:cxn modelId="{249D8D9F-A733-452D-B396-A2A6E4F578F0}" type="presOf" srcId="{5280E120-8456-461E-B22C-FF5EF3E47C87}" destId="{FDB256EE-D122-4819-9DF4-D3FDB9E613A8}" srcOrd="1" destOrd="0" presId="urn:microsoft.com/office/officeart/2005/8/layout/hierarchy3"/>
    <dgm:cxn modelId="{15FF08A0-F146-405E-9FF9-F92FCBD362EE}" type="presOf" srcId="{E233435A-3795-4813-8C94-312E0627F00E}" destId="{20C2D850-BC7D-498B-828A-2782594E9D55}" srcOrd="0" destOrd="0" presId="urn:microsoft.com/office/officeart/2005/8/layout/hierarchy3"/>
    <dgm:cxn modelId="{C3FDECA0-A4EE-458B-85DB-335F66E90612}" type="presOf" srcId="{2AA82ACF-7394-4F07-BCC9-D02A8BD8A045}" destId="{1BA57F75-07E3-45D1-87ED-BC3B6BADD6DB}" srcOrd="0" destOrd="0" presId="urn:microsoft.com/office/officeart/2005/8/layout/hierarchy3"/>
    <dgm:cxn modelId="{B2026AA9-FF10-4D2E-90FC-FC75D0859D17}" srcId="{4FD326A3-7132-43B6-B331-400EEA6BD8BA}" destId="{10A2976B-DEC7-478B-B324-C0D887BD0AC6}" srcOrd="3" destOrd="0" parTransId="{EDAF0565-2CB5-4ABF-AFF4-206F1F9A7916}" sibTransId="{2C5C214F-3251-4008-96C8-2BE5E4AD6F5B}"/>
    <dgm:cxn modelId="{7098E2A9-9EDA-478A-ADF8-307324461405}" type="presOf" srcId="{E1DA1529-4954-4D7F-A0E5-BFBF4135CD70}" destId="{A8742A04-F213-44B8-9A08-F08F24E15B01}" srcOrd="0" destOrd="0" presId="urn:microsoft.com/office/officeart/2005/8/layout/hierarchy3"/>
    <dgm:cxn modelId="{442DBBAB-BA7D-4E74-9685-225A11846229}" type="presOf" srcId="{CBEA9247-741A-4D98-8FC5-AB32E2399843}" destId="{58D35363-9282-4C75-8834-9E1083B03223}" srcOrd="0" destOrd="0" presId="urn:microsoft.com/office/officeart/2005/8/layout/hierarchy3"/>
    <dgm:cxn modelId="{74399DB7-526A-44E1-B36A-64B2EC10ED7C}" type="presOf" srcId="{177CEC32-6F37-419F-A7A6-1EDF60144710}" destId="{E0B375FF-4858-40CB-9A07-92107523B7ED}" srcOrd="0" destOrd="0" presId="urn:microsoft.com/office/officeart/2005/8/layout/hierarchy3"/>
    <dgm:cxn modelId="{6FE16FB8-6BD6-43BB-B1EC-981E31FE344B}" type="presOf" srcId="{AF4FB779-5C3F-443D-83AF-29C5DB2810B7}" destId="{CE946AA1-97AE-41EB-9CFA-1AABCE8B978B}" srcOrd="0" destOrd="0" presId="urn:microsoft.com/office/officeart/2005/8/layout/hierarchy3"/>
    <dgm:cxn modelId="{0E04DBBC-54A5-4756-982D-F93B9C1EBF5A}" type="presOf" srcId="{EA483ED6-6470-4871-B05B-4C6B1DB037AB}" destId="{DC3EE7E6-7F6E-479F-B9AD-90B36A48141F}" srcOrd="0" destOrd="0" presId="urn:microsoft.com/office/officeart/2005/8/layout/hierarchy3"/>
    <dgm:cxn modelId="{2308F4BD-1257-4180-AEEC-51898722AE75}" type="presOf" srcId="{3C887C3E-55DF-4C6D-805A-23F48F891C48}" destId="{B0FB6E89-EAC1-4596-AE61-22F760C63F17}" srcOrd="0" destOrd="0" presId="urn:microsoft.com/office/officeart/2005/8/layout/hierarchy3"/>
    <dgm:cxn modelId="{9A231FC1-8E5D-4188-ACA0-013651E95AED}" srcId="{7AFDAD57-B8F9-4BB9-9226-E31F8EC0C22E}" destId="{E233435A-3795-4813-8C94-312E0627F00E}" srcOrd="0" destOrd="0" parTransId="{EA483ED6-6470-4871-B05B-4C6B1DB037AB}" sibTransId="{87499573-CC18-45C3-92BD-182715064AD6}"/>
    <dgm:cxn modelId="{785EA4C5-D91B-4DAD-B461-337378809BFA}" type="presOf" srcId="{3F01A4B9-1DA0-405D-8003-78D0B6A2539E}" destId="{FC79A9F6-F8BC-4A68-A9C9-C15EFEA4E416}" srcOrd="0" destOrd="0" presId="urn:microsoft.com/office/officeart/2005/8/layout/hierarchy3"/>
    <dgm:cxn modelId="{F1A321C7-8C3A-4D90-A59A-279008E96742}" srcId="{4FD326A3-7132-43B6-B331-400EEA6BD8BA}" destId="{C100B4FD-4158-4775-A637-B11C72F36CAA}" srcOrd="1" destOrd="0" parTransId="{786511AF-BB6C-4016-A451-31F38636B7F2}" sibTransId="{8638C26D-312B-4DBF-90A2-1259F7F606AC}"/>
    <dgm:cxn modelId="{628DDBC7-A5E9-4D4D-AECE-DBCD5B16CA1B}" type="presOf" srcId="{958A17AE-0AB1-4FC1-838C-F4A73C54B29B}" destId="{E2D9B79B-4824-46B0-9445-CA47D2465927}" srcOrd="0" destOrd="0" presId="urn:microsoft.com/office/officeart/2005/8/layout/hierarchy3"/>
    <dgm:cxn modelId="{9A4C54CC-7CBA-44BE-ADA8-58BFC101AA67}" type="presOf" srcId="{DACDE166-4ADF-4699-A554-237767813F27}" destId="{41469C98-2D7A-410B-A02D-74E676875568}" srcOrd="0" destOrd="0" presId="urn:microsoft.com/office/officeart/2005/8/layout/hierarchy3"/>
    <dgm:cxn modelId="{C88758D2-6215-4D50-B393-3F349F395F96}" srcId="{4DF7A170-4373-47EA-9AB7-860A314F46AA}" destId="{7AFDAD57-B8F9-4BB9-9226-E31F8EC0C22E}" srcOrd="3" destOrd="0" parTransId="{01E3C32A-A5B1-4EC2-BD39-425F1EDC0B9E}" sibTransId="{73B9AC63-7806-4872-A4AE-A409767DB0A4}"/>
    <dgm:cxn modelId="{7ED9FDD3-C378-4DCE-9A6E-AB0CCD3F3C41}" type="presOf" srcId="{C100B4FD-4158-4775-A637-B11C72F36CAA}" destId="{1C3838F1-C14B-4E78-9B0B-46E4502EFB4B}" srcOrd="0" destOrd="0" presId="urn:microsoft.com/office/officeart/2005/8/layout/hierarchy3"/>
    <dgm:cxn modelId="{90690BEB-1C96-4D87-B491-7EB2BAE28E4C}" srcId="{5280E120-8456-461E-B22C-FF5EF3E47C87}" destId="{B80169CB-FFA6-4AC6-9721-2B64A76495A8}" srcOrd="3" destOrd="0" parTransId="{35B2F7DA-4F0B-4CCE-952B-0411E53D2AC2}" sibTransId="{EA733233-C97A-4739-BA5A-4683FBD9BEE5}"/>
    <dgm:cxn modelId="{1F5294F2-9FA2-4DC7-BB93-E134102EE292}" srcId="{4FD326A3-7132-43B6-B331-400EEA6BD8BA}" destId="{F0C46C52-B8B9-42D3-938E-3F914AB66D41}" srcOrd="0" destOrd="0" parTransId="{98C6EC07-6C73-4A88-B80B-79DD410A977A}" sibTransId="{4E5ABD78-C935-4CCA-B57F-D335A7CD7A74}"/>
    <dgm:cxn modelId="{D27FFEF6-2D03-4100-8A06-4FF0990BB482}" type="presOf" srcId="{C1E73119-D45E-47D0-9A05-1A3CC0F951CD}" destId="{7793DC3B-48AC-456F-BC90-C181F11F5CC9}" srcOrd="0" destOrd="0" presId="urn:microsoft.com/office/officeart/2005/8/layout/hierarchy3"/>
    <dgm:cxn modelId="{D51CE1FF-90BC-490B-B0E0-2D578C01F716}" type="presOf" srcId="{4FD326A3-7132-43B6-B331-400EEA6BD8BA}" destId="{FB31B29B-90CA-49C7-9D32-B474E3778D16}" srcOrd="1" destOrd="0" presId="urn:microsoft.com/office/officeart/2005/8/layout/hierarchy3"/>
    <dgm:cxn modelId="{38038A04-C600-42A8-AFAC-95FE560E1793}" type="presParOf" srcId="{C7AB3BC2-5DA5-4C46-B83A-74FD3376837F}" destId="{030E2FB7-282F-489A-AC28-AFF082CF7AEB}" srcOrd="0" destOrd="0" presId="urn:microsoft.com/office/officeart/2005/8/layout/hierarchy3"/>
    <dgm:cxn modelId="{C89C1A83-D7E4-42E4-A7C3-BACF40C5306E}" type="presParOf" srcId="{030E2FB7-282F-489A-AC28-AFF082CF7AEB}" destId="{9624AE5A-2415-427A-BE3E-299B79F1F595}" srcOrd="0" destOrd="0" presId="urn:microsoft.com/office/officeart/2005/8/layout/hierarchy3"/>
    <dgm:cxn modelId="{1D4362B1-D757-414A-A130-F927AAE03564}" type="presParOf" srcId="{9624AE5A-2415-427A-BE3E-299B79F1F595}" destId="{237E7353-8663-4BFC-AED6-919097768883}" srcOrd="0" destOrd="0" presId="urn:microsoft.com/office/officeart/2005/8/layout/hierarchy3"/>
    <dgm:cxn modelId="{C911C854-63C3-4334-8391-546D6C413386}" type="presParOf" srcId="{9624AE5A-2415-427A-BE3E-299B79F1F595}" destId="{191CA416-C80C-4CAA-BDFD-7BB0A76F1738}" srcOrd="1" destOrd="0" presId="urn:microsoft.com/office/officeart/2005/8/layout/hierarchy3"/>
    <dgm:cxn modelId="{4C34DEB2-E3B4-492F-9848-352D7EF7B342}" type="presParOf" srcId="{030E2FB7-282F-489A-AC28-AFF082CF7AEB}" destId="{2E18219F-9B2C-4BAD-AFEC-DDEB4B57FB1C}" srcOrd="1" destOrd="0" presId="urn:microsoft.com/office/officeart/2005/8/layout/hierarchy3"/>
    <dgm:cxn modelId="{91FDEBAE-FD37-4790-9916-C9F6E774056D}" type="presParOf" srcId="{2E18219F-9B2C-4BAD-AFEC-DDEB4B57FB1C}" destId="{DB78AEA7-392B-45C8-859F-22B17E6F77F6}" srcOrd="0" destOrd="0" presId="urn:microsoft.com/office/officeart/2005/8/layout/hierarchy3"/>
    <dgm:cxn modelId="{6AC1DCEF-CB40-42DF-9594-C378B56F3DE5}" type="presParOf" srcId="{2E18219F-9B2C-4BAD-AFEC-DDEB4B57FB1C}" destId="{E2D9B79B-4824-46B0-9445-CA47D2465927}" srcOrd="1" destOrd="0" presId="urn:microsoft.com/office/officeart/2005/8/layout/hierarchy3"/>
    <dgm:cxn modelId="{EE355B5E-3B5A-478C-AF1D-23F28A0F4DD2}" type="presParOf" srcId="{2E18219F-9B2C-4BAD-AFEC-DDEB4B57FB1C}" destId="{5C97DFE7-8004-4BD5-A642-2F0974C2980C}" srcOrd="2" destOrd="0" presId="urn:microsoft.com/office/officeart/2005/8/layout/hierarchy3"/>
    <dgm:cxn modelId="{6DFEEDAA-1C01-4903-8486-2E20FCE7F81C}" type="presParOf" srcId="{2E18219F-9B2C-4BAD-AFEC-DDEB4B57FB1C}" destId="{BFAC666D-BF26-46F0-9E18-E896D02AF1F0}" srcOrd="3" destOrd="0" presId="urn:microsoft.com/office/officeart/2005/8/layout/hierarchy3"/>
    <dgm:cxn modelId="{7E2E3886-EFCF-4068-A9F1-BB231A221E90}" type="presParOf" srcId="{2E18219F-9B2C-4BAD-AFEC-DDEB4B57FB1C}" destId="{7793DC3B-48AC-456F-BC90-C181F11F5CC9}" srcOrd="4" destOrd="0" presId="urn:microsoft.com/office/officeart/2005/8/layout/hierarchy3"/>
    <dgm:cxn modelId="{3FD3C1C0-DA1E-4A19-B5E8-322BE6B8CCB3}" type="presParOf" srcId="{2E18219F-9B2C-4BAD-AFEC-DDEB4B57FB1C}" destId="{85540B2D-1DF8-470C-B0C1-D3FBCE6DB673}" srcOrd="5" destOrd="0" presId="urn:microsoft.com/office/officeart/2005/8/layout/hierarchy3"/>
    <dgm:cxn modelId="{C3929CC4-AD0D-466F-B0C9-16880365A0B4}" type="presParOf" srcId="{C7AB3BC2-5DA5-4C46-B83A-74FD3376837F}" destId="{AEAC344E-32C8-422C-A1AE-FB6320230FD4}" srcOrd="1" destOrd="0" presId="urn:microsoft.com/office/officeart/2005/8/layout/hierarchy3"/>
    <dgm:cxn modelId="{1B089BD3-8927-4003-B21E-B6C6C75076F6}" type="presParOf" srcId="{AEAC344E-32C8-422C-A1AE-FB6320230FD4}" destId="{38297B49-CD60-4101-BDB2-3B5BE5E774B0}" srcOrd="0" destOrd="0" presId="urn:microsoft.com/office/officeart/2005/8/layout/hierarchy3"/>
    <dgm:cxn modelId="{4DF5C951-DE7C-4EBD-B4D9-C8515E28EE2D}" type="presParOf" srcId="{38297B49-CD60-4101-BDB2-3B5BE5E774B0}" destId="{B842FD48-7C85-4945-BAE3-829D8E66625E}" srcOrd="0" destOrd="0" presId="urn:microsoft.com/office/officeart/2005/8/layout/hierarchy3"/>
    <dgm:cxn modelId="{2D98C36B-6175-4EB5-B612-4F6E73A2E3F8}" type="presParOf" srcId="{38297B49-CD60-4101-BDB2-3B5BE5E774B0}" destId="{FDB256EE-D122-4819-9DF4-D3FDB9E613A8}" srcOrd="1" destOrd="0" presId="urn:microsoft.com/office/officeart/2005/8/layout/hierarchy3"/>
    <dgm:cxn modelId="{B41B9E8E-70FF-43DF-BBEC-24ED445204A0}" type="presParOf" srcId="{AEAC344E-32C8-422C-A1AE-FB6320230FD4}" destId="{4007DD77-837E-48ED-BA64-EA6627F25E06}" srcOrd="1" destOrd="0" presId="urn:microsoft.com/office/officeart/2005/8/layout/hierarchy3"/>
    <dgm:cxn modelId="{DF152228-13BA-459E-998F-E5B716D9D132}" type="presParOf" srcId="{4007DD77-837E-48ED-BA64-EA6627F25E06}" destId="{E0B375FF-4858-40CB-9A07-92107523B7ED}" srcOrd="0" destOrd="0" presId="urn:microsoft.com/office/officeart/2005/8/layout/hierarchy3"/>
    <dgm:cxn modelId="{FFBC7692-3DBB-457B-927C-49D27C95EED3}" type="presParOf" srcId="{4007DD77-837E-48ED-BA64-EA6627F25E06}" destId="{8E371940-8506-4599-92B1-9532FE082379}" srcOrd="1" destOrd="0" presId="urn:microsoft.com/office/officeart/2005/8/layout/hierarchy3"/>
    <dgm:cxn modelId="{76C96211-C245-4EA1-9C53-21CD204B523E}" type="presParOf" srcId="{4007DD77-837E-48ED-BA64-EA6627F25E06}" destId="{4E3FFD23-37FA-42CC-A01A-E2717CE68F3F}" srcOrd="2" destOrd="0" presId="urn:microsoft.com/office/officeart/2005/8/layout/hierarchy3"/>
    <dgm:cxn modelId="{EF882A97-214A-493F-92B0-AC583B863B41}" type="presParOf" srcId="{4007DD77-837E-48ED-BA64-EA6627F25E06}" destId="{41469C98-2D7A-410B-A02D-74E676875568}" srcOrd="3" destOrd="0" presId="urn:microsoft.com/office/officeart/2005/8/layout/hierarchy3"/>
    <dgm:cxn modelId="{56D04549-DD21-4F85-9159-5583ADCBE539}" type="presParOf" srcId="{4007DD77-837E-48ED-BA64-EA6627F25E06}" destId="{2ED938DB-6032-4128-823A-2ECC2614EAC8}" srcOrd="4" destOrd="0" presId="urn:microsoft.com/office/officeart/2005/8/layout/hierarchy3"/>
    <dgm:cxn modelId="{F66C7331-14A3-4E70-ACBA-8FE493A63683}" type="presParOf" srcId="{4007DD77-837E-48ED-BA64-EA6627F25E06}" destId="{CE946AA1-97AE-41EB-9CFA-1AABCE8B978B}" srcOrd="5" destOrd="0" presId="urn:microsoft.com/office/officeart/2005/8/layout/hierarchy3"/>
    <dgm:cxn modelId="{83D77394-FF52-4232-9A51-BD616E70E825}" type="presParOf" srcId="{4007DD77-837E-48ED-BA64-EA6627F25E06}" destId="{B99097DE-1410-4BB4-BA81-4CB45F6A32C9}" srcOrd="6" destOrd="0" presId="urn:microsoft.com/office/officeart/2005/8/layout/hierarchy3"/>
    <dgm:cxn modelId="{416E99F6-9421-4582-B816-55CD56C301C9}" type="presParOf" srcId="{4007DD77-837E-48ED-BA64-EA6627F25E06}" destId="{4F527D1F-6C8A-437C-91E1-E3C7DE4B1B2E}" srcOrd="7" destOrd="0" presId="urn:microsoft.com/office/officeart/2005/8/layout/hierarchy3"/>
    <dgm:cxn modelId="{0AD26E92-30A0-4ABC-8D94-347ED8F01DAD}" type="presParOf" srcId="{C7AB3BC2-5DA5-4C46-B83A-74FD3376837F}" destId="{0FACF5DF-4D27-4C3E-9A6B-1AF662058A98}" srcOrd="2" destOrd="0" presId="urn:microsoft.com/office/officeart/2005/8/layout/hierarchy3"/>
    <dgm:cxn modelId="{60C764DC-8968-48D9-AF59-F69B20B5E6C1}" type="presParOf" srcId="{0FACF5DF-4D27-4C3E-9A6B-1AF662058A98}" destId="{EA6E768E-FA60-40C4-BE8C-9521DDFBD82E}" srcOrd="0" destOrd="0" presId="urn:microsoft.com/office/officeart/2005/8/layout/hierarchy3"/>
    <dgm:cxn modelId="{12436113-A48F-4284-8521-4A5F3E937B90}" type="presParOf" srcId="{EA6E768E-FA60-40C4-BE8C-9521DDFBD82E}" destId="{21565050-830F-418D-B686-A2710105F14B}" srcOrd="0" destOrd="0" presId="urn:microsoft.com/office/officeart/2005/8/layout/hierarchy3"/>
    <dgm:cxn modelId="{F573791B-665D-4B2F-A09F-81FD4C8CAF87}" type="presParOf" srcId="{EA6E768E-FA60-40C4-BE8C-9521DDFBD82E}" destId="{D07D49A8-8FB6-4E3A-AA49-07540B2B3786}" srcOrd="1" destOrd="0" presId="urn:microsoft.com/office/officeart/2005/8/layout/hierarchy3"/>
    <dgm:cxn modelId="{BBEA50C3-4732-40A5-A297-EE24EFEC3C98}" type="presParOf" srcId="{0FACF5DF-4D27-4C3E-9A6B-1AF662058A98}" destId="{8EC98EF9-06E2-4566-8367-FDFA09A407BA}" srcOrd="1" destOrd="0" presId="urn:microsoft.com/office/officeart/2005/8/layout/hierarchy3"/>
    <dgm:cxn modelId="{5CDFB8C7-6D82-4E6A-8F0F-F27247094553}" type="presParOf" srcId="{8EC98EF9-06E2-4566-8367-FDFA09A407BA}" destId="{06822F83-9D5B-4468-AEF5-BCD960C8EDCA}" srcOrd="0" destOrd="0" presId="urn:microsoft.com/office/officeart/2005/8/layout/hierarchy3"/>
    <dgm:cxn modelId="{C3B6818F-D7BC-4689-BE1D-8F862AA8ED82}" type="presParOf" srcId="{8EC98EF9-06E2-4566-8367-FDFA09A407BA}" destId="{73431065-5936-4E7C-A1BD-31D00F3ECA27}" srcOrd="1" destOrd="0" presId="urn:microsoft.com/office/officeart/2005/8/layout/hierarchy3"/>
    <dgm:cxn modelId="{B94F01B1-E629-4E5C-B4C2-5FA2C57579AF}" type="presParOf" srcId="{8EC98EF9-06E2-4566-8367-FDFA09A407BA}" destId="{FC79A9F6-F8BC-4A68-A9C9-C15EFEA4E416}" srcOrd="2" destOrd="0" presId="urn:microsoft.com/office/officeart/2005/8/layout/hierarchy3"/>
    <dgm:cxn modelId="{2A5E1F82-55CE-467A-8401-F24E5D995235}" type="presParOf" srcId="{8EC98EF9-06E2-4566-8367-FDFA09A407BA}" destId="{7D78B284-5973-4EFD-A03B-71AB69A89366}" srcOrd="3" destOrd="0" presId="urn:microsoft.com/office/officeart/2005/8/layout/hierarchy3"/>
    <dgm:cxn modelId="{BDED40AA-0AC9-4386-BD1A-84090298208B}" type="presParOf" srcId="{8EC98EF9-06E2-4566-8367-FDFA09A407BA}" destId="{3ADC4544-EAA7-4A8A-9881-AFD908CE5FD6}" srcOrd="4" destOrd="0" presId="urn:microsoft.com/office/officeart/2005/8/layout/hierarchy3"/>
    <dgm:cxn modelId="{02CD28A1-D56E-48D4-9C7C-2954992DD9E3}" type="presParOf" srcId="{8EC98EF9-06E2-4566-8367-FDFA09A407BA}" destId="{FFAC11F0-65A1-4D55-AE25-804E98E288FE}" srcOrd="5" destOrd="0" presId="urn:microsoft.com/office/officeart/2005/8/layout/hierarchy3"/>
    <dgm:cxn modelId="{4893B5B3-A85B-4EA3-A28B-74DF6956D1E6}" type="presParOf" srcId="{C7AB3BC2-5DA5-4C46-B83A-74FD3376837F}" destId="{BD3EEF42-50B4-4DC3-9FC9-9B9059E14909}" srcOrd="3" destOrd="0" presId="urn:microsoft.com/office/officeart/2005/8/layout/hierarchy3"/>
    <dgm:cxn modelId="{0E0428A5-9531-4F9B-9327-786EA899E1BE}" type="presParOf" srcId="{BD3EEF42-50B4-4DC3-9FC9-9B9059E14909}" destId="{C3097BFC-D25F-4DF0-B695-C0200F2B84E9}" srcOrd="0" destOrd="0" presId="urn:microsoft.com/office/officeart/2005/8/layout/hierarchy3"/>
    <dgm:cxn modelId="{0DFFE8EB-1C10-4693-AD63-27245F45CFDA}" type="presParOf" srcId="{C3097BFC-D25F-4DF0-B695-C0200F2B84E9}" destId="{4FCD057F-29EE-440E-9F96-3389BD1C2170}" srcOrd="0" destOrd="0" presId="urn:microsoft.com/office/officeart/2005/8/layout/hierarchy3"/>
    <dgm:cxn modelId="{33F29C87-C7CD-441B-95FD-9C9D76C5A53F}" type="presParOf" srcId="{C3097BFC-D25F-4DF0-B695-C0200F2B84E9}" destId="{517A3263-B4FF-4B5C-AE43-A0AD4C502E36}" srcOrd="1" destOrd="0" presId="urn:microsoft.com/office/officeart/2005/8/layout/hierarchy3"/>
    <dgm:cxn modelId="{E297CD1B-8FC8-46FA-9982-5A45E792C680}" type="presParOf" srcId="{BD3EEF42-50B4-4DC3-9FC9-9B9059E14909}" destId="{A45C529C-2288-494C-99F7-6A829093540F}" srcOrd="1" destOrd="0" presId="urn:microsoft.com/office/officeart/2005/8/layout/hierarchy3"/>
    <dgm:cxn modelId="{1A6160D9-053C-4539-A95C-FBDAF17F8174}" type="presParOf" srcId="{A45C529C-2288-494C-99F7-6A829093540F}" destId="{DC3EE7E6-7F6E-479F-B9AD-90B36A48141F}" srcOrd="0" destOrd="0" presId="urn:microsoft.com/office/officeart/2005/8/layout/hierarchy3"/>
    <dgm:cxn modelId="{24AEBB1A-0211-404D-92CC-E4CA5258E6D2}" type="presParOf" srcId="{A45C529C-2288-494C-99F7-6A829093540F}" destId="{20C2D850-BC7D-498B-828A-2782594E9D55}" srcOrd="1" destOrd="0" presId="urn:microsoft.com/office/officeart/2005/8/layout/hierarchy3"/>
    <dgm:cxn modelId="{1B7A8676-E1DC-428E-948A-B57F03DABD26}" type="presParOf" srcId="{A45C529C-2288-494C-99F7-6A829093540F}" destId="{A8742A04-F213-44B8-9A08-F08F24E15B01}" srcOrd="2" destOrd="0" presId="urn:microsoft.com/office/officeart/2005/8/layout/hierarchy3"/>
    <dgm:cxn modelId="{B8077632-11B7-4E47-B824-319DEB811742}" type="presParOf" srcId="{A45C529C-2288-494C-99F7-6A829093540F}" destId="{40A47DE8-F711-4EDF-B231-E73E79B079D9}" srcOrd="3" destOrd="0" presId="urn:microsoft.com/office/officeart/2005/8/layout/hierarchy3"/>
    <dgm:cxn modelId="{D4295D6B-78E5-4EEB-8A64-C8602871A301}" type="presParOf" srcId="{A45C529C-2288-494C-99F7-6A829093540F}" destId="{1BA57F75-07E3-45D1-87ED-BC3B6BADD6DB}" srcOrd="4" destOrd="0" presId="urn:microsoft.com/office/officeart/2005/8/layout/hierarchy3"/>
    <dgm:cxn modelId="{818064CC-0E1C-4065-87BC-618A92597C84}" type="presParOf" srcId="{A45C529C-2288-494C-99F7-6A829093540F}" destId="{54A68776-E4AA-47BC-8C31-64DD0D25FA1F}" srcOrd="5" destOrd="0" presId="urn:microsoft.com/office/officeart/2005/8/layout/hierarchy3"/>
    <dgm:cxn modelId="{D093C4A1-D327-40D7-9D79-A26E62D11496}" type="presParOf" srcId="{A45C529C-2288-494C-99F7-6A829093540F}" destId="{EBF106EE-2F14-437C-9956-A0ECE2A31ADC}" srcOrd="6" destOrd="0" presId="urn:microsoft.com/office/officeart/2005/8/layout/hierarchy3"/>
    <dgm:cxn modelId="{757F32DF-0E44-4849-A2B0-5D4D2A657834}" type="presParOf" srcId="{A45C529C-2288-494C-99F7-6A829093540F}" destId="{F035DA3E-5DEF-4387-ACB1-BEA241B3A08D}" srcOrd="7" destOrd="0" presId="urn:microsoft.com/office/officeart/2005/8/layout/hierarchy3"/>
    <dgm:cxn modelId="{2C9CCECE-3AA6-4A46-88FD-3624CDA850B9}" type="presParOf" srcId="{C7AB3BC2-5DA5-4C46-B83A-74FD3376837F}" destId="{5FDA04F4-A3E6-4281-BD8D-CE6E6E1EF5D4}" srcOrd="4" destOrd="0" presId="urn:microsoft.com/office/officeart/2005/8/layout/hierarchy3"/>
    <dgm:cxn modelId="{C9EF3FB8-D81C-4E6D-A17C-46E57276E055}" type="presParOf" srcId="{5FDA04F4-A3E6-4281-BD8D-CE6E6E1EF5D4}" destId="{A8E751B5-FDC3-422E-AF2B-E4926467A228}" srcOrd="0" destOrd="0" presId="urn:microsoft.com/office/officeart/2005/8/layout/hierarchy3"/>
    <dgm:cxn modelId="{AA945856-9546-4CC2-92FB-59FA3D4521F3}" type="presParOf" srcId="{A8E751B5-FDC3-422E-AF2B-E4926467A228}" destId="{25A95253-D001-492F-A4C5-9B7991ED0CF0}" srcOrd="0" destOrd="0" presId="urn:microsoft.com/office/officeart/2005/8/layout/hierarchy3"/>
    <dgm:cxn modelId="{80506176-6DD5-45E6-A7FE-57486FE89CC3}" type="presParOf" srcId="{A8E751B5-FDC3-422E-AF2B-E4926467A228}" destId="{FB31B29B-90CA-49C7-9D32-B474E3778D16}" srcOrd="1" destOrd="0" presId="urn:microsoft.com/office/officeart/2005/8/layout/hierarchy3"/>
    <dgm:cxn modelId="{AD906A7E-A5B8-4953-92B7-6804C342A627}" type="presParOf" srcId="{5FDA04F4-A3E6-4281-BD8D-CE6E6E1EF5D4}" destId="{5A072980-12D1-47D1-89B8-42C578187240}" srcOrd="1" destOrd="0" presId="urn:microsoft.com/office/officeart/2005/8/layout/hierarchy3"/>
    <dgm:cxn modelId="{EC0A183A-A03A-4A68-A04A-DAEEFA2255D4}" type="presParOf" srcId="{5A072980-12D1-47D1-89B8-42C578187240}" destId="{28219E5A-B48F-44F5-855E-380FCA273346}" srcOrd="0" destOrd="0" presId="urn:microsoft.com/office/officeart/2005/8/layout/hierarchy3"/>
    <dgm:cxn modelId="{6BBFEE8E-FC60-47E3-9D24-E5E5C41C2D3D}" type="presParOf" srcId="{5A072980-12D1-47D1-89B8-42C578187240}" destId="{15FC4FF6-0CE4-484D-85F5-8D4E14FA8A6E}" srcOrd="1" destOrd="0" presId="urn:microsoft.com/office/officeart/2005/8/layout/hierarchy3"/>
    <dgm:cxn modelId="{339A7124-5AA0-4F09-BABF-A413EC452538}" type="presParOf" srcId="{5A072980-12D1-47D1-89B8-42C578187240}" destId="{53B8EC95-3D2B-4C84-8F4B-457D93B835A3}" srcOrd="2" destOrd="0" presId="urn:microsoft.com/office/officeart/2005/8/layout/hierarchy3"/>
    <dgm:cxn modelId="{AD473E38-313E-4966-9D52-E7440A7F8899}" type="presParOf" srcId="{5A072980-12D1-47D1-89B8-42C578187240}" destId="{1C3838F1-C14B-4E78-9B0B-46E4502EFB4B}" srcOrd="3" destOrd="0" presId="urn:microsoft.com/office/officeart/2005/8/layout/hierarchy3"/>
    <dgm:cxn modelId="{C8AD78EF-EEAB-4761-A093-A8E4855750E0}" type="presParOf" srcId="{5A072980-12D1-47D1-89B8-42C578187240}" destId="{58D35363-9282-4C75-8834-9E1083B03223}" srcOrd="4" destOrd="0" presId="urn:microsoft.com/office/officeart/2005/8/layout/hierarchy3"/>
    <dgm:cxn modelId="{C3096E14-B1A6-4EFA-A9FF-D575680672C0}" type="presParOf" srcId="{5A072980-12D1-47D1-89B8-42C578187240}" destId="{B0FB6E89-EAC1-4596-AE61-22F760C63F17}" srcOrd="5" destOrd="0" presId="urn:microsoft.com/office/officeart/2005/8/layout/hierarchy3"/>
    <dgm:cxn modelId="{A928BFB2-9ADE-48B8-929A-2F5D3DCF485B}" type="presParOf" srcId="{5A072980-12D1-47D1-89B8-42C578187240}" destId="{92C2FF28-DEAC-46E1-A789-BAE165A3D5EC}" srcOrd="6" destOrd="0" presId="urn:microsoft.com/office/officeart/2005/8/layout/hierarchy3"/>
    <dgm:cxn modelId="{5DBEBD87-D328-41F0-9796-5DF50EE8F0CF}" type="presParOf" srcId="{5A072980-12D1-47D1-89B8-42C578187240}" destId="{28E14EA8-A27E-40CA-902A-3862A0A658E4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835455-F933-466C-9A17-77A2876E7292}" type="doc">
      <dgm:prSet loTypeId="urn:microsoft.com/office/officeart/2005/8/layout/hierarchy4" loCatId="list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F1EA5E59-F736-4132-AE99-CBA147B87F49}">
      <dgm:prSet phldrT="[Text]" custT="1"/>
      <dgm:spPr/>
      <dgm:t>
        <a:bodyPr/>
        <a:lstStyle/>
        <a:p>
          <a:r>
            <a:rPr lang="en-US" sz="1200"/>
            <a:t>Benefits</a:t>
          </a:r>
        </a:p>
      </dgm:t>
    </dgm:pt>
    <dgm:pt modelId="{561DA238-F4C9-4CFB-A37C-22E08F95FC00}" type="parTrans" cxnId="{6B83DD6F-340E-4E28-8108-ED682190984E}">
      <dgm:prSet/>
      <dgm:spPr/>
      <dgm:t>
        <a:bodyPr/>
        <a:lstStyle/>
        <a:p>
          <a:endParaRPr lang="en-US"/>
        </a:p>
      </dgm:t>
    </dgm:pt>
    <dgm:pt modelId="{ACBA9A49-4B8B-4C00-900E-C0769A95117F}" type="sibTrans" cxnId="{6B83DD6F-340E-4E28-8108-ED682190984E}">
      <dgm:prSet/>
      <dgm:spPr/>
      <dgm:t>
        <a:bodyPr/>
        <a:lstStyle/>
        <a:p>
          <a:endParaRPr lang="en-US"/>
        </a:p>
      </dgm:t>
    </dgm:pt>
    <dgm:pt modelId="{9C60A283-2A26-4511-971B-3268190C0ABA}">
      <dgm:prSet custT="1"/>
      <dgm:spPr/>
      <dgm:t>
        <a:bodyPr/>
        <a:lstStyle/>
        <a:p>
          <a:r>
            <a:rPr lang="en-US" sz="1200" err="1"/>
            <a:t>Standardised</a:t>
          </a:r>
          <a:r>
            <a:rPr lang="en-US" sz="1200"/>
            <a:t> communication</a:t>
          </a:r>
          <a:endParaRPr lang="en-GB" sz="1200"/>
        </a:p>
      </dgm:t>
    </dgm:pt>
    <dgm:pt modelId="{FAC89C6B-73D2-4B1D-9448-DEF4B734053A}" type="parTrans" cxnId="{7D3C5AD7-C2F7-464F-B5A0-8EF8DFD3DF0E}">
      <dgm:prSet/>
      <dgm:spPr/>
      <dgm:t>
        <a:bodyPr/>
        <a:lstStyle/>
        <a:p>
          <a:endParaRPr lang="en-US"/>
        </a:p>
      </dgm:t>
    </dgm:pt>
    <dgm:pt modelId="{E20C29E5-63C4-4D8D-A8A1-F918CCD1CA4F}" type="sibTrans" cxnId="{7D3C5AD7-C2F7-464F-B5A0-8EF8DFD3DF0E}">
      <dgm:prSet/>
      <dgm:spPr/>
      <dgm:t>
        <a:bodyPr/>
        <a:lstStyle/>
        <a:p>
          <a:endParaRPr lang="en-US"/>
        </a:p>
      </dgm:t>
    </dgm:pt>
    <dgm:pt modelId="{44F9495C-2DD7-4B73-95BA-1829D70FFF24}">
      <dgm:prSet custT="1"/>
      <dgm:spPr/>
      <dgm:t>
        <a:bodyPr/>
        <a:lstStyle/>
        <a:p>
          <a:r>
            <a:rPr lang="en-US" sz="1200"/>
            <a:t>Clear information exchange</a:t>
          </a:r>
          <a:endParaRPr lang="en-GB" sz="1200"/>
        </a:p>
      </dgm:t>
    </dgm:pt>
    <dgm:pt modelId="{B7345285-0B73-448A-BC17-C9CE544DC24C}" type="parTrans" cxnId="{44DE1BAF-BD4C-4AAD-BBD4-BD448C18E736}">
      <dgm:prSet/>
      <dgm:spPr/>
      <dgm:t>
        <a:bodyPr/>
        <a:lstStyle/>
        <a:p>
          <a:endParaRPr lang="en-US"/>
        </a:p>
      </dgm:t>
    </dgm:pt>
    <dgm:pt modelId="{847E378E-0DED-4DBF-8111-7B91747E0821}" type="sibTrans" cxnId="{44DE1BAF-BD4C-4AAD-BBD4-BD448C18E736}">
      <dgm:prSet/>
      <dgm:spPr/>
      <dgm:t>
        <a:bodyPr/>
        <a:lstStyle/>
        <a:p>
          <a:endParaRPr lang="en-US"/>
        </a:p>
      </dgm:t>
    </dgm:pt>
    <dgm:pt modelId="{B89D859B-D155-41F7-B577-6755B5D6CA14}">
      <dgm:prSet custT="1"/>
      <dgm:spPr/>
      <dgm:t>
        <a:bodyPr/>
        <a:lstStyle/>
        <a:p>
          <a:r>
            <a:rPr lang="en-US" sz="1200"/>
            <a:t>Faster decision-making</a:t>
          </a:r>
          <a:endParaRPr lang="en-GB" sz="1200"/>
        </a:p>
      </dgm:t>
    </dgm:pt>
    <dgm:pt modelId="{6064BAD1-CC8D-4CF1-8734-5BB183CAE21C}" type="parTrans" cxnId="{BD41BC90-4673-4314-9875-B1DCE01EA4ED}">
      <dgm:prSet/>
      <dgm:spPr/>
      <dgm:t>
        <a:bodyPr/>
        <a:lstStyle/>
        <a:p>
          <a:endParaRPr lang="en-US"/>
        </a:p>
      </dgm:t>
    </dgm:pt>
    <dgm:pt modelId="{9261AF94-89DC-48CA-BABD-42D170333E83}" type="sibTrans" cxnId="{BD41BC90-4673-4314-9875-B1DCE01EA4ED}">
      <dgm:prSet/>
      <dgm:spPr/>
      <dgm:t>
        <a:bodyPr/>
        <a:lstStyle/>
        <a:p>
          <a:endParaRPr lang="en-US"/>
        </a:p>
      </dgm:t>
    </dgm:pt>
    <dgm:pt modelId="{67D0E8D7-02C3-4E5D-BFB5-DC3BC4CD3640}">
      <dgm:prSet custT="1"/>
      <dgm:spPr/>
      <dgm:t>
        <a:bodyPr/>
        <a:lstStyle/>
        <a:p>
          <a:r>
            <a:rPr lang="en-US" sz="1200"/>
            <a:t>Improved teamwork</a:t>
          </a:r>
          <a:endParaRPr lang="en-GB" sz="1200"/>
        </a:p>
      </dgm:t>
    </dgm:pt>
    <dgm:pt modelId="{19D577E3-50FE-4D22-B674-E6ABD78A64D4}" type="parTrans" cxnId="{0BE7DD4C-9CA5-4BE1-B7C9-5E0677995FE5}">
      <dgm:prSet/>
      <dgm:spPr/>
      <dgm:t>
        <a:bodyPr/>
        <a:lstStyle/>
        <a:p>
          <a:endParaRPr lang="en-US"/>
        </a:p>
      </dgm:t>
    </dgm:pt>
    <dgm:pt modelId="{688EEC17-308C-4FC3-A713-020FDDD55C23}" type="sibTrans" cxnId="{0BE7DD4C-9CA5-4BE1-B7C9-5E0677995FE5}">
      <dgm:prSet/>
      <dgm:spPr/>
      <dgm:t>
        <a:bodyPr/>
        <a:lstStyle/>
        <a:p>
          <a:endParaRPr lang="en-US"/>
        </a:p>
      </dgm:t>
    </dgm:pt>
    <dgm:pt modelId="{E9EBA46C-30BC-427F-A013-E844FDF6AFF6}">
      <dgm:prSet custT="1"/>
      <dgm:spPr/>
      <dgm:t>
        <a:bodyPr/>
        <a:lstStyle/>
        <a:p>
          <a:r>
            <a:rPr lang="en-US" sz="1200"/>
            <a:t>Enhanced patient safety</a:t>
          </a:r>
          <a:endParaRPr lang="en-GB" sz="1200"/>
        </a:p>
      </dgm:t>
    </dgm:pt>
    <dgm:pt modelId="{9B3A8B90-49A9-4D9B-A5B8-9973583F63FF}" type="parTrans" cxnId="{B9F556EE-2213-4FBB-B82F-7F08DDD29462}">
      <dgm:prSet/>
      <dgm:spPr/>
      <dgm:t>
        <a:bodyPr/>
        <a:lstStyle/>
        <a:p>
          <a:endParaRPr lang="en-US"/>
        </a:p>
      </dgm:t>
    </dgm:pt>
    <dgm:pt modelId="{9EBC4909-3E88-42B1-9583-BF55F24BE22B}" type="sibTrans" cxnId="{B9F556EE-2213-4FBB-B82F-7F08DDD29462}">
      <dgm:prSet/>
      <dgm:spPr/>
      <dgm:t>
        <a:bodyPr/>
        <a:lstStyle/>
        <a:p>
          <a:endParaRPr lang="en-US"/>
        </a:p>
      </dgm:t>
    </dgm:pt>
    <dgm:pt modelId="{F2B4E2E8-9276-4D7A-96C1-E5C27E281AF6}" type="pres">
      <dgm:prSet presAssocID="{E0835455-F933-466C-9A17-77A2876E729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1563A64-7BF5-4C76-BEDA-22BC56522AC3}" type="pres">
      <dgm:prSet presAssocID="{F1EA5E59-F736-4132-AE99-CBA147B87F49}" presName="vertOne" presStyleCnt="0"/>
      <dgm:spPr/>
    </dgm:pt>
    <dgm:pt modelId="{DF0315DB-B6AA-458C-A519-30E83D272E5E}" type="pres">
      <dgm:prSet presAssocID="{F1EA5E59-F736-4132-AE99-CBA147B87F49}" presName="txOne" presStyleLbl="node0" presStyleIdx="0" presStyleCnt="1" custLinFactNeighborX="40" custLinFactNeighborY="13850">
        <dgm:presLayoutVars>
          <dgm:chPref val="3"/>
        </dgm:presLayoutVars>
      </dgm:prSet>
      <dgm:spPr/>
    </dgm:pt>
    <dgm:pt modelId="{5FA90999-E413-4B2C-BD2C-CE90A279E973}" type="pres">
      <dgm:prSet presAssocID="{F1EA5E59-F736-4132-AE99-CBA147B87F49}" presName="parTransOne" presStyleCnt="0"/>
      <dgm:spPr/>
    </dgm:pt>
    <dgm:pt modelId="{92BB1D73-0A7C-496C-B892-9A26997E9A03}" type="pres">
      <dgm:prSet presAssocID="{F1EA5E59-F736-4132-AE99-CBA147B87F49}" presName="horzOne" presStyleCnt="0"/>
      <dgm:spPr/>
    </dgm:pt>
    <dgm:pt modelId="{B83290F6-F958-4616-8DF8-6AB7AFE75DB5}" type="pres">
      <dgm:prSet presAssocID="{9C60A283-2A26-4511-971B-3268190C0ABA}" presName="vertTwo" presStyleCnt="0"/>
      <dgm:spPr/>
    </dgm:pt>
    <dgm:pt modelId="{E414F0E1-E7AC-453D-9030-DC9B02734475}" type="pres">
      <dgm:prSet presAssocID="{9C60A283-2A26-4511-971B-3268190C0ABA}" presName="txTwo" presStyleLbl="node2" presStyleIdx="0" presStyleCnt="5">
        <dgm:presLayoutVars>
          <dgm:chPref val="3"/>
        </dgm:presLayoutVars>
      </dgm:prSet>
      <dgm:spPr/>
    </dgm:pt>
    <dgm:pt modelId="{7A497676-B756-4557-8581-D8465A473F72}" type="pres">
      <dgm:prSet presAssocID="{9C60A283-2A26-4511-971B-3268190C0ABA}" presName="horzTwo" presStyleCnt="0"/>
      <dgm:spPr/>
    </dgm:pt>
    <dgm:pt modelId="{ECCC488C-E175-432E-AF6B-75CB8B52E246}" type="pres">
      <dgm:prSet presAssocID="{E20C29E5-63C4-4D8D-A8A1-F918CCD1CA4F}" presName="sibSpaceTwo" presStyleCnt="0"/>
      <dgm:spPr/>
    </dgm:pt>
    <dgm:pt modelId="{17F1C41B-089C-4C8B-B388-51B69D44C514}" type="pres">
      <dgm:prSet presAssocID="{44F9495C-2DD7-4B73-95BA-1829D70FFF24}" presName="vertTwo" presStyleCnt="0"/>
      <dgm:spPr/>
    </dgm:pt>
    <dgm:pt modelId="{1D4257A0-EB2A-4D19-B450-0629140B7667}" type="pres">
      <dgm:prSet presAssocID="{44F9495C-2DD7-4B73-95BA-1829D70FFF24}" presName="txTwo" presStyleLbl="node2" presStyleIdx="1" presStyleCnt="5">
        <dgm:presLayoutVars>
          <dgm:chPref val="3"/>
        </dgm:presLayoutVars>
      </dgm:prSet>
      <dgm:spPr/>
    </dgm:pt>
    <dgm:pt modelId="{581AB2CA-A768-429F-B3E6-1D735CEF6EDE}" type="pres">
      <dgm:prSet presAssocID="{44F9495C-2DD7-4B73-95BA-1829D70FFF24}" presName="horzTwo" presStyleCnt="0"/>
      <dgm:spPr/>
    </dgm:pt>
    <dgm:pt modelId="{B107DD9B-F49A-4ED4-B0C5-A2C72374E470}" type="pres">
      <dgm:prSet presAssocID="{847E378E-0DED-4DBF-8111-7B91747E0821}" presName="sibSpaceTwo" presStyleCnt="0"/>
      <dgm:spPr/>
    </dgm:pt>
    <dgm:pt modelId="{52A5CA2F-DA8F-4458-9674-7208B6D28189}" type="pres">
      <dgm:prSet presAssocID="{B89D859B-D155-41F7-B577-6755B5D6CA14}" presName="vertTwo" presStyleCnt="0"/>
      <dgm:spPr/>
    </dgm:pt>
    <dgm:pt modelId="{6BF39A7D-E2C9-4B6C-BF67-AE07D2520A02}" type="pres">
      <dgm:prSet presAssocID="{B89D859B-D155-41F7-B577-6755B5D6CA14}" presName="txTwo" presStyleLbl="node2" presStyleIdx="2" presStyleCnt="5">
        <dgm:presLayoutVars>
          <dgm:chPref val="3"/>
        </dgm:presLayoutVars>
      </dgm:prSet>
      <dgm:spPr/>
    </dgm:pt>
    <dgm:pt modelId="{DB878260-600C-42FF-9B6F-45D71E76366A}" type="pres">
      <dgm:prSet presAssocID="{B89D859B-D155-41F7-B577-6755B5D6CA14}" presName="horzTwo" presStyleCnt="0"/>
      <dgm:spPr/>
    </dgm:pt>
    <dgm:pt modelId="{3CFEC14F-82C6-405D-A8BE-106E3E6430FE}" type="pres">
      <dgm:prSet presAssocID="{9261AF94-89DC-48CA-BABD-42D170333E83}" presName="sibSpaceTwo" presStyleCnt="0"/>
      <dgm:spPr/>
    </dgm:pt>
    <dgm:pt modelId="{EB9088F7-9D95-4025-92B8-4F6625CAE1BF}" type="pres">
      <dgm:prSet presAssocID="{67D0E8D7-02C3-4E5D-BFB5-DC3BC4CD3640}" presName="vertTwo" presStyleCnt="0"/>
      <dgm:spPr/>
    </dgm:pt>
    <dgm:pt modelId="{564D41D3-B1D2-4084-91F9-7CC12611DBC9}" type="pres">
      <dgm:prSet presAssocID="{67D0E8D7-02C3-4E5D-BFB5-DC3BC4CD3640}" presName="txTwo" presStyleLbl="node2" presStyleIdx="3" presStyleCnt="5">
        <dgm:presLayoutVars>
          <dgm:chPref val="3"/>
        </dgm:presLayoutVars>
      </dgm:prSet>
      <dgm:spPr/>
    </dgm:pt>
    <dgm:pt modelId="{5C393315-838C-4E32-A4DF-0ED5BEBAE995}" type="pres">
      <dgm:prSet presAssocID="{67D0E8D7-02C3-4E5D-BFB5-DC3BC4CD3640}" presName="horzTwo" presStyleCnt="0"/>
      <dgm:spPr/>
    </dgm:pt>
    <dgm:pt modelId="{70FE67EF-48BB-4F5B-BED3-CC62CB17B89F}" type="pres">
      <dgm:prSet presAssocID="{688EEC17-308C-4FC3-A713-020FDDD55C23}" presName="sibSpaceTwo" presStyleCnt="0"/>
      <dgm:spPr/>
    </dgm:pt>
    <dgm:pt modelId="{E0B489B4-9FD2-4C6E-8608-29FF4369809A}" type="pres">
      <dgm:prSet presAssocID="{E9EBA46C-30BC-427F-A013-E844FDF6AFF6}" presName="vertTwo" presStyleCnt="0"/>
      <dgm:spPr/>
    </dgm:pt>
    <dgm:pt modelId="{53C1601B-719C-4FCC-8B8C-8983605F24B2}" type="pres">
      <dgm:prSet presAssocID="{E9EBA46C-30BC-427F-A013-E844FDF6AFF6}" presName="txTwo" presStyleLbl="node2" presStyleIdx="4" presStyleCnt="5">
        <dgm:presLayoutVars>
          <dgm:chPref val="3"/>
        </dgm:presLayoutVars>
      </dgm:prSet>
      <dgm:spPr/>
    </dgm:pt>
    <dgm:pt modelId="{DAE0550C-1B96-4C4A-B758-26647D4CA0E7}" type="pres">
      <dgm:prSet presAssocID="{E9EBA46C-30BC-427F-A013-E844FDF6AFF6}" presName="horzTwo" presStyleCnt="0"/>
      <dgm:spPr/>
    </dgm:pt>
  </dgm:ptLst>
  <dgm:cxnLst>
    <dgm:cxn modelId="{7257DF06-9BA4-49B4-AFFC-D10324AEFE4D}" type="presOf" srcId="{F1EA5E59-F736-4132-AE99-CBA147B87F49}" destId="{DF0315DB-B6AA-458C-A519-30E83D272E5E}" srcOrd="0" destOrd="0" presId="urn:microsoft.com/office/officeart/2005/8/layout/hierarchy4"/>
    <dgm:cxn modelId="{88D31109-3C5A-432D-BAFD-719C676526B7}" type="presOf" srcId="{E9EBA46C-30BC-427F-A013-E844FDF6AFF6}" destId="{53C1601B-719C-4FCC-8B8C-8983605F24B2}" srcOrd="0" destOrd="0" presId="urn:microsoft.com/office/officeart/2005/8/layout/hierarchy4"/>
    <dgm:cxn modelId="{0BE7DD4C-9CA5-4BE1-B7C9-5E0677995FE5}" srcId="{F1EA5E59-F736-4132-AE99-CBA147B87F49}" destId="{67D0E8D7-02C3-4E5D-BFB5-DC3BC4CD3640}" srcOrd="3" destOrd="0" parTransId="{19D577E3-50FE-4D22-B674-E6ABD78A64D4}" sibTransId="{688EEC17-308C-4FC3-A713-020FDDD55C23}"/>
    <dgm:cxn modelId="{6B83DD6F-340E-4E28-8108-ED682190984E}" srcId="{E0835455-F933-466C-9A17-77A2876E7292}" destId="{F1EA5E59-F736-4132-AE99-CBA147B87F49}" srcOrd="0" destOrd="0" parTransId="{561DA238-F4C9-4CFB-A37C-22E08F95FC00}" sibTransId="{ACBA9A49-4B8B-4C00-900E-C0769A95117F}"/>
    <dgm:cxn modelId="{BD41BC90-4673-4314-9875-B1DCE01EA4ED}" srcId="{F1EA5E59-F736-4132-AE99-CBA147B87F49}" destId="{B89D859B-D155-41F7-B577-6755B5D6CA14}" srcOrd="2" destOrd="0" parTransId="{6064BAD1-CC8D-4CF1-8734-5BB183CAE21C}" sibTransId="{9261AF94-89DC-48CA-BABD-42D170333E83}"/>
    <dgm:cxn modelId="{B8240199-883E-4DA9-8A97-7DE8222ED3AF}" type="presOf" srcId="{E0835455-F933-466C-9A17-77A2876E7292}" destId="{F2B4E2E8-9276-4D7A-96C1-E5C27E281AF6}" srcOrd="0" destOrd="0" presId="urn:microsoft.com/office/officeart/2005/8/layout/hierarchy4"/>
    <dgm:cxn modelId="{3AC0DBA4-63CE-44F9-8C52-06940A22DF93}" type="presOf" srcId="{9C60A283-2A26-4511-971B-3268190C0ABA}" destId="{E414F0E1-E7AC-453D-9030-DC9B02734475}" srcOrd="0" destOrd="0" presId="urn:microsoft.com/office/officeart/2005/8/layout/hierarchy4"/>
    <dgm:cxn modelId="{44DE1BAF-BD4C-4AAD-BBD4-BD448C18E736}" srcId="{F1EA5E59-F736-4132-AE99-CBA147B87F49}" destId="{44F9495C-2DD7-4B73-95BA-1829D70FFF24}" srcOrd="1" destOrd="0" parTransId="{B7345285-0B73-448A-BC17-C9CE544DC24C}" sibTransId="{847E378E-0DED-4DBF-8111-7B91747E0821}"/>
    <dgm:cxn modelId="{99BA37CD-C34F-432C-A751-4435B370FFD5}" type="presOf" srcId="{44F9495C-2DD7-4B73-95BA-1829D70FFF24}" destId="{1D4257A0-EB2A-4D19-B450-0629140B7667}" srcOrd="0" destOrd="0" presId="urn:microsoft.com/office/officeart/2005/8/layout/hierarchy4"/>
    <dgm:cxn modelId="{7D3C5AD7-C2F7-464F-B5A0-8EF8DFD3DF0E}" srcId="{F1EA5E59-F736-4132-AE99-CBA147B87F49}" destId="{9C60A283-2A26-4511-971B-3268190C0ABA}" srcOrd="0" destOrd="0" parTransId="{FAC89C6B-73D2-4B1D-9448-DEF4B734053A}" sibTransId="{E20C29E5-63C4-4D8D-A8A1-F918CCD1CA4F}"/>
    <dgm:cxn modelId="{ED7F12DF-1287-44ED-AD81-219E256929C0}" type="presOf" srcId="{B89D859B-D155-41F7-B577-6755B5D6CA14}" destId="{6BF39A7D-E2C9-4B6C-BF67-AE07D2520A02}" srcOrd="0" destOrd="0" presId="urn:microsoft.com/office/officeart/2005/8/layout/hierarchy4"/>
    <dgm:cxn modelId="{B9F556EE-2213-4FBB-B82F-7F08DDD29462}" srcId="{F1EA5E59-F736-4132-AE99-CBA147B87F49}" destId="{E9EBA46C-30BC-427F-A013-E844FDF6AFF6}" srcOrd="4" destOrd="0" parTransId="{9B3A8B90-49A9-4D9B-A5B8-9973583F63FF}" sibTransId="{9EBC4909-3E88-42B1-9583-BF55F24BE22B}"/>
    <dgm:cxn modelId="{7EE297FF-A089-406D-8883-07388BD9E13C}" type="presOf" srcId="{67D0E8D7-02C3-4E5D-BFB5-DC3BC4CD3640}" destId="{564D41D3-B1D2-4084-91F9-7CC12611DBC9}" srcOrd="0" destOrd="0" presId="urn:microsoft.com/office/officeart/2005/8/layout/hierarchy4"/>
    <dgm:cxn modelId="{DBB53350-FF43-44A8-A264-57977302BB77}" type="presParOf" srcId="{F2B4E2E8-9276-4D7A-96C1-E5C27E281AF6}" destId="{D1563A64-7BF5-4C76-BEDA-22BC56522AC3}" srcOrd="0" destOrd="0" presId="urn:microsoft.com/office/officeart/2005/8/layout/hierarchy4"/>
    <dgm:cxn modelId="{C2F59E0F-CC9E-4427-ADF7-C17D698275AA}" type="presParOf" srcId="{D1563A64-7BF5-4C76-BEDA-22BC56522AC3}" destId="{DF0315DB-B6AA-458C-A519-30E83D272E5E}" srcOrd="0" destOrd="0" presId="urn:microsoft.com/office/officeart/2005/8/layout/hierarchy4"/>
    <dgm:cxn modelId="{CCB06281-2234-490F-A884-0BDE950FC717}" type="presParOf" srcId="{D1563A64-7BF5-4C76-BEDA-22BC56522AC3}" destId="{5FA90999-E413-4B2C-BD2C-CE90A279E973}" srcOrd="1" destOrd="0" presId="urn:microsoft.com/office/officeart/2005/8/layout/hierarchy4"/>
    <dgm:cxn modelId="{9E31563C-269A-4293-A1AF-FC52BB5F5143}" type="presParOf" srcId="{D1563A64-7BF5-4C76-BEDA-22BC56522AC3}" destId="{92BB1D73-0A7C-496C-B892-9A26997E9A03}" srcOrd="2" destOrd="0" presId="urn:microsoft.com/office/officeart/2005/8/layout/hierarchy4"/>
    <dgm:cxn modelId="{60B01C45-2447-4532-9FB5-6ACF794122E3}" type="presParOf" srcId="{92BB1D73-0A7C-496C-B892-9A26997E9A03}" destId="{B83290F6-F958-4616-8DF8-6AB7AFE75DB5}" srcOrd="0" destOrd="0" presId="urn:microsoft.com/office/officeart/2005/8/layout/hierarchy4"/>
    <dgm:cxn modelId="{A8C038D6-0656-41C1-96DF-C300130A8768}" type="presParOf" srcId="{B83290F6-F958-4616-8DF8-6AB7AFE75DB5}" destId="{E414F0E1-E7AC-453D-9030-DC9B02734475}" srcOrd="0" destOrd="0" presId="urn:microsoft.com/office/officeart/2005/8/layout/hierarchy4"/>
    <dgm:cxn modelId="{DACE67C8-E7BF-4F33-A6D9-100124474B63}" type="presParOf" srcId="{B83290F6-F958-4616-8DF8-6AB7AFE75DB5}" destId="{7A497676-B756-4557-8581-D8465A473F72}" srcOrd="1" destOrd="0" presId="urn:microsoft.com/office/officeart/2005/8/layout/hierarchy4"/>
    <dgm:cxn modelId="{810E1734-BFE0-47F2-A7D1-9378A627CE4B}" type="presParOf" srcId="{92BB1D73-0A7C-496C-B892-9A26997E9A03}" destId="{ECCC488C-E175-432E-AF6B-75CB8B52E246}" srcOrd="1" destOrd="0" presId="urn:microsoft.com/office/officeart/2005/8/layout/hierarchy4"/>
    <dgm:cxn modelId="{B4D5C80F-BA8F-463C-9D9B-B1671F7C950A}" type="presParOf" srcId="{92BB1D73-0A7C-496C-B892-9A26997E9A03}" destId="{17F1C41B-089C-4C8B-B388-51B69D44C514}" srcOrd="2" destOrd="0" presId="urn:microsoft.com/office/officeart/2005/8/layout/hierarchy4"/>
    <dgm:cxn modelId="{AD6A8C2C-3B0B-4B74-8984-D6C15BFA2F33}" type="presParOf" srcId="{17F1C41B-089C-4C8B-B388-51B69D44C514}" destId="{1D4257A0-EB2A-4D19-B450-0629140B7667}" srcOrd="0" destOrd="0" presId="urn:microsoft.com/office/officeart/2005/8/layout/hierarchy4"/>
    <dgm:cxn modelId="{A16797A7-6CD0-4BB1-BBEF-83E6B4251E33}" type="presParOf" srcId="{17F1C41B-089C-4C8B-B388-51B69D44C514}" destId="{581AB2CA-A768-429F-B3E6-1D735CEF6EDE}" srcOrd="1" destOrd="0" presId="urn:microsoft.com/office/officeart/2005/8/layout/hierarchy4"/>
    <dgm:cxn modelId="{D853E17B-C323-47AB-A676-92CD8E7E652A}" type="presParOf" srcId="{92BB1D73-0A7C-496C-B892-9A26997E9A03}" destId="{B107DD9B-F49A-4ED4-B0C5-A2C72374E470}" srcOrd="3" destOrd="0" presId="urn:microsoft.com/office/officeart/2005/8/layout/hierarchy4"/>
    <dgm:cxn modelId="{9B61546E-6BB6-4169-99B6-1B1ACDF58CB7}" type="presParOf" srcId="{92BB1D73-0A7C-496C-B892-9A26997E9A03}" destId="{52A5CA2F-DA8F-4458-9674-7208B6D28189}" srcOrd="4" destOrd="0" presId="urn:microsoft.com/office/officeart/2005/8/layout/hierarchy4"/>
    <dgm:cxn modelId="{F1C5E652-28A8-4D09-819C-5CED65692DAB}" type="presParOf" srcId="{52A5CA2F-DA8F-4458-9674-7208B6D28189}" destId="{6BF39A7D-E2C9-4B6C-BF67-AE07D2520A02}" srcOrd="0" destOrd="0" presId="urn:microsoft.com/office/officeart/2005/8/layout/hierarchy4"/>
    <dgm:cxn modelId="{42031BAA-F45C-40A7-9C12-98DC91981643}" type="presParOf" srcId="{52A5CA2F-DA8F-4458-9674-7208B6D28189}" destId="{DB878260-600C-42FF-9B6F-45D71E76366A}" srcOrd="1" destOrd="0" presId="urn:microsoft.com/office/officeart/2005/8/layout/hierarchy4"/>
    <dgm:cxn modelId="{24E77861-C3D0-4735-A251-3DBB963B8331}" type="presParOf" srcId="{92BB1D73-0A7C-496C-B892-9A26997E9A03}" destId="{3CFEC14F-82C6-405D-A8BE-106E3E6430FE}" srcOrd="5" destOrd="0" presId="urn:microsoft.com/office/officeart/2005/8/layout/hierarchy4"/>
    <dgm:cxn modelId="{F93A57CD-8548-477F-BC4A-F15E5A7B865E}" type="presParOf" srcId="{92BB1D73-0A7C-496C-B892-9A26997E9A03}" destId="{EB9088F7-9D95-4025-92B8-4F6625CAE1BF}" srcOrd="6" destOrd="0" presId="urn:microsoft.com/office/officeart/2005/8/layout/hierarchy4"/>
    <dgm:cxn modelId="{58F7BC72-1793-4294-97D8-8FEF98A0DC58}" type="presParOf" srcId="{EB9088F7-9D95-4025-92B8-4F6625CAE1BF}" destId="{564D41D3-B1D2-4084-91F9-7CC12611DBC9}" srcOrd="0" destOrd="0" presId="urn:microsoft.com/office/officeart/2005/8/layout/hierarchy4"/>
    <dgm:cxn modelId="{F41DE6D4-55CE-42EE-AEA5-546C3FD01D4C}" type="presParOf" srcId="{EB9088F7-9D95-4025-92B8-4F6625CAE1BF}" destId="{5C393315-838C-4E32-A4DF-0ED5BEBAE995}" srcOrd="1" destOrd="0" presId="urn:microsoft.com/office/officeart/2005/8/layout/hierarchy4"/>
    <dgm:cxn modelId="{C9AFD288-AEA8-46DC-A374-293481CC50AC}" type="presParOf" srcId="{92BB1D73-0A7C-496C-B892-9A26997E9A03}" destId="{70FE67EF-48BB-4F5B-BED3-CC62CB17B89F}" srcOrd="7" destOrd="0" presId="urn:microsoft.com/office/officeart/2005/8/layout/hierarchy4"/>
    <dgm:cxn modelId="{DB443C7A-9C53-49E1-91FA-47A70947C57A}" type="presParOf" srcId="{92BB1D73-0A7C-496C-B892-9A26997E9A03}" destId="{E0B489B4-9FD2-4C6E-8608-29FF4369809A}" srcOrd="8" destOrd="0" presId="urn:microsoft.com/office/officeart/2005/8/layout/hierarchy4"/>
    <dgm:cxn modelId="{82D3B3B1-0B66-46A2-95AA-2117BCE63F1E}" type="presParOf" srcId="{E0B489B4-9FD2-4C6E-8608-29FF4369809A}" destId="{53C1601B-719C-4FCC-8B8C-8983605F24B2}" srcOrd="0" destOrd="0" presId="urn:microsoft.com/office/officeart/2005/8/layout/hierarchy4"/>
    <dgm:cxn modelId="{A9CCB380-F724-4326-8096-F0AACDAC33EB}" type="presParOf" srcId="{E0B489B4-9FD2-4C6E-8608-29FF4369809A}" destId="{DAE0550C-1B96-4C4A-B758-26647D4CA0E7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D4A29B-6BE4-47B7-A5C5-349CCAC530E4}" type="doc">
      <dgm:prSet loTypeId="urn:microsoft.com/office/officeart/2008/layout/Lined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06A54A78-E323-402B-8DBB-335C25DD3E95}">
      <dgm:prSet phldrT="[Text]" custT="1"/>
      <dgm:spPr/>
      <dgm:t>
        <a:bodyPr/>
        <a:lstStyle/>
        <a:p>
          <a:r>
            <a:rPr lang="en-GB" sz="1200" b="0"/>
            <a:t>Scenario:</a:t>
          </a:r>
          <a:endParaRPr lang="en-US" sz="1200" b="0"/>
        </a:p>
      </dgm:t>
    </dgm:pt>
    <dgm:pt modelId="{EB30BAD3-D501-405A-A475-045FE38AF89F}" type="parTrans" cxnId="{9F2B969B-E424-46A0-B044-9930F52918C5}">
      <dgm:prSet/>
      <dgm:spPr/>
      <dgm:t>
        <a:bodyPr/>
        <a:lstStyle/>
        <a:p>
          <a:endParaRPr lang="en-US"/>
        </a:p>
      </dgm:t>
    </dgm:pt>
    <dgm:pt modelId="{AAAA06D1-E5EB-405D-820F-B690DF3A6CEF}" type="sibTrans" cxnId="{9F2B969B-E424-46A0-B044-9930F52918C5}">
      <dgm:prSet/>
      <dgm:spPr/>
      <dgm:t>
        <a:bodyPr/>
        <a:lstStyle/>
        <a:p>
          <a:endParaRPr lang="en-US"/>
        </a:p>
      </dgm:t>
    </dgm:pt>
    <dgm:pt modelId="{7FB2BF9F-97B7-4FE5-8849-07D1D5EFBDA8}">
      <dgm:prSet custT="1"/>
      <dgm:spPr/>
      <dgm:t>
        <a:bodyPr/>
        <a:lstStyle/>
        <a:p>
          <a:r>
            <a:rPr lang="en-GB" sz="1200" b="0"/>
            <a:t>Healthcare Setting:</a:t>
          </a:r>
        </a:p>
      </dgm:t>
    </dgm:pt>
    <dgm:pt modelId="{9DBE9F40-76A5-4B19-9982-9E9C4C8C5C86}" type="parTrans" cxnId="{B335B73A-2550-472C-ACFD-93FA135777A2}">
      <dgm:prSet/>
      <dgm:spPr/>
      <dgm:t>
        <a:bodyPr/>
        <a:lstStyle/>
        <a:p>
          <a:endParaRPr lang="en-US"/>
        </a:p>
      </dgm:t>
    </dgm:pt>
    <dgm:pt modelId="{90AEAF65-6A16-4F86-9B9D-5555F243D24F}" type="sibTrans" cxnId="{B335B73A-2550-472C-ACFD-93FA135777A2}">
      <dgm:prSet/>
      <dgm:spPr/>
      <dgm:t>
        <a:bodyPr/>
        <a:lstStyle/>
        <a:p>
          <a:endParaRPr lang="en-US"/>
        </a:p>
      </dgm:t>
    </dgm:pt>
    <dgm:pt modelId="{1F2C0841-9908-4363-B959-2E19E0A90939}">
      <dgm:prSet custT="1"/>
      <dgm:spPr/>
      <dgm:t>
        <a:bodyPr/>
        <a:lstStyle/>
        <a:p>
          <a:r>
            <a:rPr lang="en-GB" sz="1200" b="0"/>
            <a:t>Job Role:</a:t>
          </a:r>
        </a:p>
      </dgm:t>
    </dgm:pt>
    <dgm:pt modelId="{49F92AA6-F2FC-48C7-8208-890D9F680A04}" type="parTrans" cxnId="{E2D4F5CE-2CD4-4D6B-876D-FD9EBE0983B0}">
      <dgm:prSet/>
      <dgm:spPr/>
      <dgm:t>
        <a:bodyPr/>
        <a:lstStyle/>
        <a:p>
          <a:endParaRPr lang="en-US"/>
        </a:p>
      </dgm:t>
    </dgm:pt>
    <dgm:pt modelId="{73AA1F30-DEE2-48AB-B734-7F5284C39288}" type="sibTrans" cxnId="{E2D4F5CE-2CD4-4D6B-876D-FD9EBE0983B0}">
      <dgm:prSet/>
      <dgm:spPr/>
      <dgm:t>
        <a:bodyPr/>
        <a:lstStyle/>
        <a:p>
          <a:endParaRPr lang="en-US"/>
        </a:p>
      </dgm:t>
    </dgm:pt>
    <dgm:pt modelId="{0FDBD14C-D481-4355-98CD-833696AC7E27}">
      <dgm:prSet phldrT="[Text]" custT="1"/>
      <dgm:spPr/>
      <dgm:t>
        <a:bodyPr/>
        <a:lstStyle/>
        <a:p>
          <a:r>
            <a:rPr lang="en-GB" sz="1200" b="0"/>
            <a:t>Escalating a Deteriorating Patient</a:t>
          </a:r>
          <a:endParaRPr lang="en-US" sz="1200" b="0"/>
        </a:p>
      </dgm:t>
    </dgm:pt>
    <dgm:pt modelId="{673D3499-EFDD-4636-BDEC-56AB2621CA52}" type="parTrans" cxnId="{7075AD11-BC96-404D-8F5A-D63A5CF786C0}">
      <dgm:prSet/>
      <dgm:spPr/>
      <dgm:t>
        <a:bodyPr/>
        <a:lstStyle/>
        <a:p>
          <a:endParaRPr lang="en-US"/>
        </a:p>
      </dgm:t>
    </dgm:pt>
    <dgm:pt modelId="{C0E129D4-164E-4D05-9994-F5B31AEC98E4}" type="sibTrans" cxnId="{7075AD11-BC96-404D-8F5A-D63A5CF786C0}">
      <dgm:prSet/>
      <dgm:spPr/>
      <dgm:t>
        <a:bodyPr/>
        <a:lstStyle/>
        <a:p>
          <a:endParaRPr lang="en-US"/>
        </a:p>
      </dgm:t>
    </dgm:pt>
    <dgm:pt modelId="{CEA20951-DD8C-4787-B3AB-9EC56D0C9083}">
      <dgm:prSet custT="1"/>
      <dgm:spPr/>
      <dgm:t>
        <a:bodyPr/>
        <a:lstStyle/>
        <a:p>
          <a:r>
            <a:rPr lang="en-GB" sz="1200" b="0"/>
            <a:t>Medical Ward, NHS Hospital</a:t>
          </a:r>
        </a:p>
      </dgm:t>
    </dgm:pt>
    <dgm:pt modelId="{7EA960AD-8228-41B9-BDBB-8E9763CD5C06}" type="parTrans" cxnId="{0056586B-6333-42B0-8763-B8BDD0AE5C08}">
      <dgm:prSet/>
      <dgm:spPr/>
      <dgm:t>
        <a:bodyPr/>
        <a:lstStyle/>
        <a:p>
          <a:endParaRPr lang="en-US"/>
        </a:p>
      </dgm:t>
    </dgm:pt>
    <dgm:pt modelId="{2E04B32D-1D06-4621-8FFD-E5665AF3F204}" type="sibTrans" cxnId="{0056586B-6333-42B0-8763-B8BDD0AE5C08}">
      <dgm:prSet/>
      <dgm:spPr/>
      <dgm:t>
        <a:bodyPr/>
        <a:lstStyle/>
        <a:p>
          <a:endParaRPr lang="en-US"/>
        </a:p>
      </dgm:t>
    </dgm:pt>
    <dgm:pt modelId="{5F0BEA8A-B642-4C44-8307-B41B44869E1B}">
      <dgm:prSet custT="1"/>
      <dgm:spPr/>
      <dgm:t>
        <a:bodyPr/>
        <a:lstStyle/>
        <a:p>
          <a:r>
            <a:rPr lang="en-GB" sz="1200" b="0"/>
            <a:t>Healthcare Assistant (HCA)</a:t>
          </a:r>
          <a:r>
            <a:rPr lang="en-US" sz="1200"/>
            <a:t> (NHS Institute for Innovation and Improvement, 2010</a:t>
          </a:r>
          <a:endParaRPr lang="en-GB" sz="1200" b="0"/>
        </a:p>
      </dgm:t>
    </dgm:pt>
    <dgm:pt modelId="{4BBC3442-017F-4705-A951-6D410810F123}" type="parTrans" cxnId="{A7475DCB-DCB2-41CE-A3A4-63B607EF54AD}">
      <dgm:prSet/>
      <dgm:spPr/>
      <dgm:t>
        <a:bodyPr/>
        <a:lstStyle/>
        <a:p>
          <a:endParaRPr lang="en-US"/>
        </a:p>
      </dgm:t>
    </dgm:pt>
    <dgm:pt modelId="{1011965D-22DE-4FDE-ACC6-928C20DF6AB2}" type="sibTrans" cxnId="{A7475DCB-DCB2-41CE-A3A4-63B607EF54AD}">
      <dgm:prSet/>
      <dgm:spPr/>
      <dgm:t>
        <a:bodyPr/>
        <a:lstStyle/>
        <a:p>
          <a:endParaRPr lang="en-US"/>
        </a:p>
      </dgm:t>
    </dgm:pt>
    <dgm:pt modelId="{2873DF52-9640-408F-B208-8BD8E7EB2F35}" type="pres">
      <dgm:prSet presAssocID="{B5D4A29B-6BE4-47B7-A5C5-349CCAC530E4}" presName="vert0" presStyleCnt="0">
        <dgm:presLayoutVars>
          <dgm:dir/>
          <dgm:animOne val="branch"/>
          <dgm:animLvl val="lvl"/>
        </dgm:presLayoutVars>
      </dgm:prSet>
      <dgm:spPr/>
    </dgm:pt>
    <dgm:pt modelId="{A13B9DFD-067B-4BE5-8D3B-8D19AF9215F0}" type="pres">
      <dgm:prSet presAssocID="{06A54A78-E323-402B-8DBB-335C25DD3E95}" presName="thickLine" presStyleLbl="alignNode1" presStyleIdx="0" presStyleCnt="3"/>
      <dgm:spPr/>
    </dgm:pt>
    <dgm:pt modelId="{4CF8D259-8B4F-428E-BE86-0624AD3B9D4D}" type="pres">
      <dgm:prSet presAssocID="{06A54A78-E323-402B-8DBB-335C25DD3E95}" presName="horz1" presStyleCnt="0"/>
      <dgm:spPr/>
    </dgm:pt>
    <dgm:pt modelId="{207D36FA-82B2-434E-9887-69C22EA5BBFB}" type="pres">
      <dgm:prSet presAssocID="{06A54A78-E323-402B-8DBB-335C25DD3E95}" presName="tx1" presStyleLbl="revTx" presStyleIdx="0" presStyleCnt="6"/>
      <dgm:spPr/>
    </dgm:pt>
    <dgm:pt modelId="{4BDBAA60-9996-4B56-8077-418395068327}" type="pres">
      <dgm:prSet presAssocID="{06A54A78-E323-402B-8DBB-335C25DD3E95}" presName="vert1" presStyleCnt="0"/>
      <dgm:spPr/>
    </dgm:pt>
    <dgm:pt modelId="{22B11DC3-49DD-496C-976D-B2E3B6801DF1}" type="pres">
      <dgm:prSet presAssocID="{0FDBD14C-D481-4355-98CD-833696AC7E27}" presName="vertSpace2a" presStyleCnt="0"/>
      <dgm:spPr/>
    </dgm:pt>
    <dgm:pt modelId="{6EC9FF7B-7734-43BF-A6AC-44DE19E82851}" type="pres">
      <dgm:prSet presAssocID="{0FDBD14C-D481-4355-98CD-833696AC7E27}" presName="horz2" presStyleCnt="0"/>
      <dgm:spPr/>
    </dgm:pt>
    <dgm:pt modelId="{CE0BA4E9-2C2A-48B7-8CF0-47DB5486D5CC}" type="pres">
      <dgm:prSet presAssocID="{0FDBD14C-D481-4355-98CD-833696AC7E27}" presName="horzSpace2" presStyleCnt="0"/>
      <dgm:spPr/>
    </dgm:pt>
    <dgm:pt modelId="{68FEA13B-30A8-4751-A5C0-CC65C897A1A3}" type="pres">
      <dgm:prSet presAssocID="{0FDBD14C-D481-4355-98CD-833696AC7E27}" presName="tx2" presStyleLbl="revTx" presStyleIdx="1" presStyleCnt="6"/>
      <dgm:spPr/>
    </dgm:pt>
    <dgm:pt modelId="{620BC3ED-759E-42DC-9EA2-3B5B22BDE102}" type="pres">
      <dgm:prSet presAssocID="{0FDBD14C-D481-4355-98CD-833696AC7E27}" presName="vert2" presStyleCnt="0"/>
      <dgm:spPr/>
    </dgm:pt>
    <dgm:pt modelId="{CE788A4C-3385-438D-B739-45E917457D8B}" type="pres">
      <dgm:prSet presAssocID="{0FDBD14C-D481-4355-98CD-833696AC7E27}" presName="thinLine2b" presStyleLbl="callout" presStyleIdx="0" presStyleCnt="3"/>
      <dgm:spPr/>
    </dgm:pt>
    <dgm:pt modelId="{E71EAA5A-ED4E-4D1D-8BA8-CAA2BD766CFE}" type="pres">
      <dgm:prSet presAssocID="{0FDBD14C-D481-4355-98CD-833696AC7E27}" presName="vertSpace2b" presStyleCnt="0"/>
      <dgm:spPr/>
    </dgm:pt>
    <dgm:pt modelId="{698AF19F-9154-4012-B7C6-F80A6A57D10E}" type="pres">
      <dgm:prSet presAssocID="{7FB2BF9F-97B7-4FE5-8849-07D1D5EFBDA8}" presName="thickLine" presStyleLbl="alignNode1" presStyleIdx="1" presStyleCnt="3"/>
      <dgm:spPr/>
    </dgm:pt>
    <dgm:pt modelId="{4ED0EC0B-FE61-41EF-B36C-21A211705F50}" type="pres">
      <dgm:prSet presAssocID="{7FB2BF9F-97B7-4FE5-8849-07D1D5EFBDA8}" presName="horz1" presStyleCnt="0"/>
      <dgm:spPr/>
    </dgm:pt>
    <dgm:pt modelId="{8F52EF5D-5845-4C7F-B538-B0228AB3B179}" type="pres">
      <dgm:prSet presAssocID="{7FB2BF9F-97B7-4FE5-8849-07D1D5EFBDA8}" presName="tx1" presStyleLbl="revTx" presStyleIdx="2" presStyleCnt="6"/>
      <dgm:spPr/>
    </dgm:pt>
    <dgm:pt modelId="{BBB8F4F1-16EA-4037-8CDD-C2A0DF941BCB}" type="pres">
      <dgm:prSet presAssocID="{7FB2BF9F-97B7-4FE5-8849-07D1D5EFBDA8}" presName="vert1" presStyleCnt="0"/>
      <dgm:spPr/>
    </dgm:pt>
    <dgm:pt modelId="{6A5BE8FA-3B04-4A28-925B-6D2BD9983899}" type="pres">
      <dgm:prSet presAssocID="{CEA20951-DD8C-4787-B3AB-9EC56D0C9083}" presName="vertSpace2a" presStyleCnt="0"/>
      <dgm:spPr/>
    </dgm:pt>
    <dgm:pt modelId="{6D3ED5FB-BD4E-4693-A968-FCCBE3C9F1CE}" type="pres">
      <dgm:prSet presAssocID="{CEA20951-DD8C-4787-B3AB-9EC56D0C9083}" presName="horz2" presStyleCnt="0"/>
      <dgm:spPr/>
    </dgm:pt>
    <dgm:pt modelId="{DCCFDAE0-6C0C-4727-BA61-C28AD4E339B1}" type="pres">
      <dgm:prSet presAssocID="{CEA20951-DD8C-4787-B3AB-9EC56D0C9083}" presName="horzSpace2" presStyleCnt="0"/>
      <dgm:spPr/>
    </dgm:pt>
    <dgm:pt modelId="{C8A1D751-940C-4AD7-BF33-89D8C00379CE}" type="pres">
      <dgm:prSet presAssocID="{CEA20951-DD8C-4787-B3AB-9EC56D0C9083}" presName="tx2" presStyleLbl="revTx" presStyleIdx="3" presStyleCnt="6"/>
      <dgm:spPr/>
    </dgm:pt>
    <dgm:pt modelId="{FAF49F9F-4FC6-4849-9812-D72298EDF708}" type="pres">
      <dgm:prSet presAssocID="{CEA20951-DD8C-4787-B3AB-9EC56D0C9083}" presName="vert2" presStyleCnt="0"/>
      <dgm:spPr/>
    </dgm:pt>
    <dgm:pt modelId="{303F62EF-5679-4748-9777-2BC2A20E845E}" type="pres">
      <dgm:prSet presAssocID="{CEA20951-DD8C-4787-B3AB-9EC56D0C9083}" presName="thinLine2b" presStyleLbl="callout" presStyleIdx="1" presStyleCnt="3"/>
      <dgm:spPr/>
    </dgm:pt>
    <dgm:pt modelId="{88D6F6BE-2738-4A6B-BE60-AA3C1C39662C}" type="pres">
      <dgm:prSet presAssocID="{CEA20951-DD8C-4787-B3AB-9EC56D0C9083}" presName="vertSpace2b" presStyleCnt="0"/>
      <dgm:spPr/>
    </dgm:pt>
    <dgm:pt modelId="{FD961F6B-D26D-4F06-A81A-DC1C885872F2}" type="pres">
      <dgm:prSet presAssocID="{1F2C0841-9908-4363-B959-2E19E0A90939}" presName="thickLine" presStyleLbl="alignNode1" presStyleIdx="2" presStyleCnt="3"/>
      <dgm:spPr/>
    </dgm:pt>
    <dgm:pt modelId="{8DD7B837-4866-417A-839B-2D7742E5095D}" type="pres">
      <dgm:prSet presAssocID="{1F2C0841-9908-4363-B959-2E19E0A90939}" presName="horz1" presStyleCnt="0"/>
      <dgm:spPr/>
    </dgm:pt>
    <dgm:pt modelId="{E93821FD-3B0F-4057-8D03-B211CC970F97}" type="pres">
      <dgm:prSet presAssocID="{1F2C0841-9908-4363-B959-2E19E0A90939}" presName="tx1" presStyleLbl="revTx" presStyleIdx="4" presStyleCnt="6"/>
      <dgm:spPr/>
    </dgm:pt>
    <dgm:pt modelId="{F05D746E-724C-4D08-9C74-84705074193E}" type="pres">
      <dgm:prSet presAssocID="{1F2C0841-9908-4363-B959-2E19E0A90939}" presName="vert1" presStyleCnt="0"/>
      <dgm:spPr/>
    </dgm:pt>
    <dgm:pt modelId="{28682597-A5ED-42E6-BDD2-47556788F11D}" type="pres">
      <dgm:prSet presAssocID="{5F0BEA8A-B642-4C44-8307-B41B44869E1B}" presName="vertSpace2a" presStyleCnt="0"/>
      <dgm:spPr/>
    </dgm:pt>
    <dgm:pt modelId="{F44BE4A6-76DE-4A7E-A289-FA9B8480C787}" type="pres">
      <dgm:prSet presAssocID="{5F0BEA8A-B642-4C44-8307-B41B44869E1B}" presName="horz2" presStyleCnt="0"/>
      <dgm:spPr/>
    </dgm:pt>
    <dgm:pt modelId="{F35431C9-EB62-4FDA-ABCB-9AF6F7E8F6DD}" type="pres">
      <dgm:prSet presAssocID="{5F0BEA8A-B642-4C44-8307-B41B44869E1B}" presName="horzSpace2" presStyleCnt="0"/>
      <dgm:spPr/>
    </dgm:pt>
    <dgm:pt modelId="{BC7D60D0-2951-420A-90CD-1F4DEBC94BB9}" type="pres">
      <dgm:prSet presAssocID="{5F0BEA8A-B642-4C44-8307-B41B44869E1B}" presName="tx2" presStyleLbl="revTx" presStyleIdx="5" presStyleCnt="6"/>
      <dgm:spPr/>
    </dgm:pt>
    <dgm:pt modelId="{DB483654-04E1-421B-8C00-BC60119F95FE}" type="pres">
      <dgm:prSet presAssocID="{5F0BEA8A-B642-4C44-8307-B41B44869E1B}" presName="vert2" presStyleCnt="0"/>
      <dgm:spPr/>
    </dgm:pt>
    <dgm:pt modelId="{66F4A134-C040-449B-8321-0A0DBAA747C6}" type="pres">
      <dgm:prSet presAssocID="{5F0BEA8A-B642-4C44-8307-B41B44869E1B}" presName="thinLine2b" presStyleLbl="callout" presStyleIdx="2" presStyleCnt="3"/>
      <dgm:spPr/>
    </dgm:pt>
    <dgm:pt modelId="{88084ACC-F626-4334-AD33-4C44FBBEB6E2}" type="pres">
      <dgm:prSet presAssocID="{5F0BEA8A-B642-4C44-8307-B41B44869E1B}" presName="vertSpace2b" presStyleCnt="0"/>
      <dgm:spPr/>
    </dgm:pt>
  </dgm:ptLst>
  <dgm:cxnLst>
    <dgm:cxn modelId="{7075AD11-BC96-404D-8F5A-D63A5CF786C0}" srcId="{06A54A78-E323-402B-8DBB-335C25DD3E95}" destId="{0FDBD14C-D481-4355-98CD-833696AC7E27}" srcOrd="0" destOrd="0" parTransId="{673D3499-EFDD-4636-BDEC-56AB2621CA52}" sibTransId="{C0E129D4-164E-4D05-9994-F5B31AEC98E4}"/>
    <dgm:cxn modelId="{68AA991A-9D27-42A9-A8E4-B117982EB3D5}" type="presOf" srcId="{7FB2BF9F-97B7-4FE5-8849-07D1D5EFBDA8}" destId="{8F52EF5D-5845-4C7F-B538-B0228AB3B179}" srcOrd="0" destOrd="0" presId="urn:microsoft.com/office/officeart/2008/layout/LinedList"/>
    <dgm:cxn modelId="{54DD4624-130E-4A6C-B6D0-21D432E8730B}" type="presOf" srcId="{B5D4A29B-6BE4-47B7-A5C5-349CCAC530E4}" destId="{2873DF52-9640-408F-B208-8BD8E7EB2F35}" srcOrd="0" destOrd="0" presId="urn:microsoft.com/office/officeart/2008/layout/LinedList"/>
    <dgm:cxn modelId="{E252982A-D7AF-4DA0-A3A4-6BF7E9686D09}" type="presOf" srcId="{CEA20951-DD8C-4787-B3AB-9EC56D0C9083}" destId="{C8A1D751-940C-4AD7-BF33-89D8C00379CE}" srcOrd="0" destOrd="0" presId="urn:microsoft.com/office/officeart/2008/layout/LinedList"/>
    <dgm:cxn modelId="{D45C8D37-EE11-44E7-B7C5-CB9649D1A4BB}" type="presOf" srcId="{06A54A78-E323-402B-8DBB-335C25DD3E95}" destId="{207D36FA-82B2-434E-9887-69C22EA5BBFB}" srcOrd="0" destOrd="0" presId="urn:microsoft.com/office/officeart/2008/layout/LinedList"/>
    <dgm:cxn modelId="{B335B73A-2550-472C-ACFD-93FA135777A2}" srcId="{B5D4A29B-6BE4-47B7-A5C5-349CCAC530E4}" destId="{7FB2BF9F-97B7-4FE5-8849-07D1D5EFBDA8}" srcOrd="1" destOrd="0" parTransId="{9DBE9F40-76A5-4B19-9982-9E9C4C8C5C86}" sibTransId="{90AEAF65-6A16-4F86-9B9D-5555F243D24F}"/>
    <dgm:cxn modelId="{0056586B-6333-42B0-8763-B8BDD0AE5C08}" srcId="{7FB2BF9F-97B7-4FE5-8849-07D1D5EFBDA8}" destId="{CEA20951-DD8C-4787-B3AB-9EC56D0C9083}" srcOrd="0" destOrd="0" parTransId="{7EA960AD-8228-41B9-BDBB-8E9763CD5C06}" sibTransId="{2E04B32D-1D06-4621-8FFD-E5665AF3F204}"/>
    <dgm:cxn modelId="{9F2B969B-E424-46A0-B044-9930F52918C5}" srcId="{B5D4A29B-6BE4-47B7-A5C5-349CCAC530E4}" destId="{06A54A78-E323-402B-8DBB-335C25DD3E95}" srcOrd="0" destOrd="0" parTransId="{EB30BAD3-D501-405A-A475-045FE38AF89F}" sibTransId="{AAAA06D1-E5EB-405D-820F-B690DF3A6CEF}"/>
    <dgm:cxn modelId="{1BCCF9BE-7A20-4214-AED4-3C3E2967073B}" type="presOf" srcId="{5F0BEA8A-B642-4C44-8307-B41B44869E1B}" destId="{BC7D60D0-2951-420A-90CD-1F4DEBC94BB9}" srcOrd="0" destOrd="0" presId="urn:microsoft.com/office/officeart/2008/layout/LinedList"/>
    <dgm:cxn modelId="{A7475DCB-DCB2-41CE-A3A4-63B607EF54AD}" srcId="{1F2C0841-9908-4363-B959-2E19E0A90939}" destId="{5F0BEA8A-B642-4C44-8307-B41B44869E1B}" srcOrd="0" destOrd="0" parTransId="{4BBC3442-017F-4705-A951-6D410810F123}" sibTransId="{1011965D-22DE-4FDE-ACC6-928C20DF6AB2}"/>
    <dgm:cxn modelId="{E2D4F5CE-2CD4-4D6B-876D-FD9EBE0983B0}" srcId="{B5D4A29B-6BE4-47B7-A5C5-349CCAC530E4}" destId="{1F2C0841-9908-4363-B959-2E19E0A90939}" srcOrd="2" destOrd="0" parTransId="{49F92AA6-F2FC-48C7-8208-890D9F680A04}" sibTransId="{73AA1F30-DEE2-48AB-B734-7F5284C39288}"/>
    <dgm:cxn modelId="{436EBDDD-E5D3-4374-AE33-013EB3079C04}" type="presOf" srcId="{0FDBD14C-D481-4355-98CD-833696AC7E27}" destId="{68FEA13B-30A8-4751-A5C0-CC65C897A1A3}" srcOrd="0" destOrd="0" presId="urn:microsoft.com/office/officeart/2008/layout/LinedList"/>
    <dgm:cxn modelId="{66555CF1-EF3F-4B90-81B4-370B1E77C929}" type="presOf" srcId="{1F2C0841-9908-4363-B959-2E19E0A90939}" destId="{E93821FD-3B0F-4057-8D03-B211CC970F97}" srcOrd="0" destOrd="0" presId="urn:microsoft.com/office/officeart/2008/layout/LinedList"/>
    <dgm:cxn modelId="{DEF170CE-2F5D-4E69-9869-7D9D885673B7}" type="presParOf" srcId="{2873DF52-9640-408F-B208-8BD8E7EB2F35}" destId="{A13B9DFD-067B-4BE5-8D3B-8D19AF9215F0}" srcOrd="0" destOrd="0" presId="urn:microsoft.com/office/officeart/2008/layout/LinedList"/>
    <dgm:cxn modelId="{A9C253C6-9B60-423F-A978-8A7577C50BA6}" type="presParOf" srcId="{2873DF52-9640-408F-B208-8BD8E7EB2F35}" destId="{4CF8D259-8B4F-428E-BE86-0624AD3B9D4D}" srcOrd="1" destOrd="0" presId="urn:microsoft.com/office/officeart/2008/layout/LinedList"/>
    <dgm:cxn modelId="{2F64B1D3-0204-4CEE-8262-F64D81CD867C}" type="presParOf" srcId="{4CF8D259-8B4F-428E-BE86-0624AD3B9D4D}" destId="{207D36FA-82B2-434E-9887-69C22EA5BBFB}" srcOrd="0" destOrd="0" presId="urn:microsoft.com/office/officeart/2008/layout/LinedList"/>
    <dgm:cxn modelId="{65815DCA-A550-4D50-8407-2397DEAFB55A}" type="presParOf" srcId="{4CF8D259-8B4F-428E-BE86-0624AD3B9D4D}" destId="{4BDBAA60-9996-4B56-8077-418395068327}" srcOrd="1" destOrd="0" presId="urn:microsoft.com/office/officeart/2008/layout/LinedList"/>
    <dgm:cxn modelId="{46CA6B68-D143-4032-A938-B9F3B9939C15}" type="presParOf" srcId="{4BDBAA60-9996-4B56-8077-418395068327}" destId="{22B11DC3-49DD-496C-976D-B2E3B6801DF1}" srcOrd="0" destOrd="0" presId="urn:microsoft.com/office/officeart/2008/layout/LinedList"/>
    <dgm:cxn modelId="{3DCDBB04-56B2-4A07-ACD7-C5EB08259590}" type="presParOf" srcId="{4BDBAA60-9996-4B56-8077-418395068327}" destId="{6EC9FF7B-7734-43BF-A6AC-44DE19E82851}" srcOrd="1" destOrd="0" presId="urn:microsoft.com/office/officeart/2008/layout/LinedList"/>
    <dgm:cxn modelId="{7CAC20A2-8E4F-4B58-B80E-ACA0686EF0CC}" type="presParOf" srcId="{6EC9FF7B-7734-43BF-A6AC-44DE19E82851}" destId="{CE0BA4E9-2C2A-48B7-8CF0-47DB5486D5CC}" srcOrd="0" destOrd="0" presId="urn:microsoft.com/office/officeart/2008/layout/LinedList"/>
    <dgm:cxn modelId="{7B41534D-D7AB-4A03-B895-7633E7016AFD}" type="presParOf" srcId="{6EC9FF7B-7734-43BF-A6AC-44DE19E82851}" destId="{68FEA13B-30A8-4751-A5C0-CC65C897A1A3}" srcOrd="1" destOrd="0" presId="urn:microsoft.com/office/officeart/2008/layout/LinedList"/>
    <dgm:cxn modelId="{7DCAE36A-11F0-48AC-ADF8-3180A09B2F5F}" type="presParOf" srcId="{6EC9FF7B-7734-43BF-A6AC-44DE19E82851}" destId="{620BC3ED-759E-42DC-9EA2-3B5B22BDE102}" srcOrd="2" destOrd="0" presId="urn:microsoft.com/office/officeart/2008/layout/LinedList"/>
    <dgm:cxn modelId="{BA9758E7-6235-44BE-BFCE-D6D93F0FF79E}" type="presParOf" srcId="{4BDBAA60-9996-4B56-8077-418395068327}" destId="{CE788A4C-3385-438D-B739-45E917457D8B}" srcOrd="2" destOrd="0" presId="urn:microsoft.com/office/officeart/2008/layout/LinedList"/>
    <dgm:cxn modelId="{5907AEEA-0A5D-484F-A6A0-DB1FEC9A352B}" type="presParOf" srcId="{4BDBAA60-9996-4B56-8077-418395068327}" destId="{E71EAA5A-ED4E-4D1D-8BA8-CAA2BD766CFE}" srcOrd="3" destOrd="0" presId="urn:microsoft.com/office/officeart/2008/layout/LinedList"/>
    <dgm:cxn modelId="{4FD049AC-F91B-4317-A40C-E164C963C8C1}" type="presParOf" srcId="{2873DF52-9640-408F-B208-8BD8E7EB2F35}" destId="{698AF19F-9154-4012-B7C6-F80A6A57D10E}" srcOrd="2" destOrd="0" presId="urn:microsoft.com/office/officeart/2008/layout/LinedList"/>
    <dgm:cxn modelId="{CEE35BF8-9D34-46B2-89D8-99163B620F95}" type="presParOf" srcId="{2873DF52-9640-408F-B208-8BD8E7EB2F35}" destId="{4ED0EC0B-FE61-41EF-B36C-21A211705F50}" srcOrd="3" destOrd="0" presId="urn:microsoft.com/office/officeart/2008/layout/LinedList"/>
    <dgm:cxn modelId="{463E4848-F4E5-4D6B-9671-8C14DCD40F56}" type="presParOf" srcId="{4ED0EC0B-FE61-41EF-B36C-21A211705F50}" destId="{8F52EF5D-5845-4C7F-B538-B0228AB3B179}" srcOrd="0" destOrd="0" presId="urn:microsoft.com/office/officeart/2008/layout/LinedList"/>
    <dgm:cxn modelId="{6EE72B93-12B3-42D7-ACA7-CD69CB94E844}" type="presParOf" srcId="{4ED0EC0B-FE61-41EF-B36C-21A211705F50}" destId="{BBB8F4F1-16EA-4037-8CDD-C2A0DF941BCB}" srcOrd="1" destOrd="0" presId="urn:microsoft.com/office/officeart/2008/layout/LinedList"/>
    <dgm:cxn modelId="{1C2D9B88-0BBE-4528-939A-ED776F23B518}" type="presParOf" srcId="{BBB8F4F1-16EA-4037-8CDD-C2A0DF941BCB}" destId="{6A5BE8FA-3B04-4A28-925B-6D2BD9983899}" srcOrd="0" destOrd="0" presId="urn:microsoft.com/office/officeart/2008/layout/LinedList"/>
    <dgm:cxn modelId="{9356D447-2F9B-4979-840C-7ED6A4350BC1}" type="presParOf" srcId="{BBB8F4F1-16EA-4037-8CDD-C2A0DF941BCB}" destId="{6D3ED5FB-BD4E-4693-A968-FCCBE3C9F1CE}" srcOrd="1" destOrd="0" presId="urn:microsoft.com/office/officeart/2008/layout/LinedList"/>
    <dgm:cxn modelId="{7BC5AFCD-AC28-406B-BB3E-FFBDEC786737}" type="presParOf" srcId="{6D3ED5FB-BD4E-4693-A968-FCCBE3C9F1CE}" destId="{DCCFDAE0-6C0C-4727-BA61-C28AD4E339B1}" srcOrd="0" destOrd="0" presId="urn:microsoft.com/office/officeart/2008/layout/LinedList"/>
    <dgm:cxn modelId="{B11C74F1-2ED9-4EFF-BB6C-35D9F2916E96}" type="presParOf" srcId="{6D3ED5FB-BD4E-4693-A968-FCCBE3C9F1CE}" destId="{C8A1D751-940C-4AD7-BF33-89D8C00379CE}" srcOrd="1" destOrd="0" presId="urn:microsoft.com/office/officeart/2008/layout/LinedList"/>
    <dgm:cxn modelId="{0ECD1382-3D9A-4988-9329-6F12B7EB8C16}" type="presParOf" srcId="{6D3ED5FB-BD4E-4693-A968-FCCBE3C9F1CE}" destId="{FAF49F9F-4FC6-4849-9812-D72298EDF708}" srcOrd="2" destOrd="0" presId="urn:microsoft.com/office/officeart/2008/layout/LinedList"/>
    <dgm:cxn modelId="{B1673044-CCDD-47D7-B2A1-2A9922BB5713}" type="presParOf" srcId="{BBB8F4F1-16EA-4037-8CDD-C2A0DF941BCB}" destId="{303F62EF-5679-4748-9777-2BC2A20E845E}" srcOrd="2" destOrd="0" presId="urn:microsoft.com/office/officeart/2008/layout/LinedList"/>
    <dgm:cxn modelId="{B09F8022-D508-4729-B50A-5F94C33EE497}" type="presParOf" srcId="{BBB8F4F1-16EA-4037-8CDD-C2A0DF941BCB}" destId="{88D6F6BE-2738-4A6B-BE60-AA3C1C39662C}" srcOrd="3" destOrd="0" presId="urn:microsoft.com/office/officeart/2008/layout/LinedList"/>
    <dgm:cxn modelId="{2355E481-CA63-4B16-8416-DCE4873B823F}" type="presParOf" srcId="{2873DF52-9640-408F-B208-8BD8E7EB2F35}" destId="{FD961F6B-D26D-4F06-A81A-DC1C885872F2}" srcOrd="4" destOrd="0" presId="urn:microsoft.com/office/officeart/2008/layout/LinedList"/>
    <dgm:cxn modelId="{18F6F54D-FB9B-4D4E-82B6-DEAD81515C14}" type="presParOf" srcId="{2873DF52-9640-408F-B208-8BD8E7EB2F35}" destId="{8DD7B837-4866-417A-839B-2D7742E5095D}" srcOrd="5" destOrd="0" presId="urn:microsoft.com/office/officeart/2008/layout/LinedList"/>
    <dgm:cxn modelId="{529E9527-D400-4A20-99BB-428414FF8D79}" type="presParOf" srcId="{8DD7B837-4866-417A-839B-2D7742E5095D}" destId="{E93821FD-3B0F-4057-8D03-B211CC970F97}" srcOrd="0" destOrd="0" presId="urn:microsoft.com/office/officeart/2008/layout/LinedList"/>
    <dgm:cxn modelId="{00DEE1BB-045C-4ACA-9F0D-1C85CA72C973}" type="presParOf" srcId="{8DD7B837-4866-417A-839B-2D7742E5095D}" destId="{F05D746E-724C-4D08-9C74-84705074193E}" srcOrd="1" destOrd="0" presId="urn:microsoft.com/office/officeart/2008/layout/LinedList"/>
    <dgm:cxn modelId="{A1634A3E-5390-41FF-97FF-3A7B8BFF9FEC}" type="presParOf" srcId="{F05D746E-724C-4D08-9C74-84705074193E}" destId="{28682597-A5ED-42E6-BDD2-47556788F11D}" srcOrd="0" destOrd="0" presId="urn:microsoft.com/office/officeart/2008/layout/LinedList"/>
    <dgm:cxn modelId="{FFA03D5C-AD41-4718-8F9D-084A359FE332}" type="presParOf" srcId="{F05D746E-724C-4D08-9C74-84705074193E}" destId="{F44BE4A6-76DE-4A7E-A289-FA9B8480C787}" srcOrd="1" destOrd="0" presId="urn:microsoft.com/office/officeart/2008/layout/LinedList"/>
    <dgm:cxn modelId="{7FB86C87-CA7F-4151-9D45-F3AAAAC06C76}" type="presParOf" srcId="{F44BE4A6-76DE-4A7E-A289-FA9B8480C787}" destId="{F35431C9-EB62-4FDA-ABCB-9AF6F7E8F6DD}" srcOrd="0" destOrd="0" presId="urn:microsoft.com/office/officeart/2008/layout/LinedList"/>
    <dgm:cxn modelId="{B2C46CDD-129E-45D8-991D-9A8221ACF7B8}" type="presParOf" srcId="{F44BE4A6-76DE-4A7E-A289-FA9B8480C787}" destId="{BC7D60D0-2951-420A-90CD-1F4DEBC94BB9}" srcOrd="1" destOrd="0" presId="urn:microsoft.com/office/officeart/2008/layout/LinedList"/>
    <dgm:cxn modelId="{A53C02EB-42B3-4D64-BA41-5339594F0C35}" type="presParOf" srcId="{F44BE4A6-76DE-4A7E-A289-FA9B8480C787}" destId="{DB483654-04E1-421B-8C00-BC60119F95FE}" srcOrd="2" destOrd="0" presId="urn:microsoft.com/office/officeart/2008/layout/LinedList"/>
    <dgm:cxn modelId="{D9478C7F-54B1-49E4-8C5F-1B91223EE527}" type="presParOf" srcId="{F05D746E-724C-4D08-9C74-84705074193E}" destId="{66F4A134-C040-449B-8321-0A0DBAA747C6}" srcOrd="2" destOrd="0" presId="urn:microsoft.com/office/officeart/2008/layout/LinedList"/>
    <dgm:cxn modelId="{82E79067-54F6-472F-99DA-E22F33578397}" type="presParOf" srcId="{F05D746E-724C-4D08-9C74-84705074193E}" destId="{88084ACC-F626-4334-AD33-4C44FBBEB6E2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D7D23E-31CE-42AA-AC41-F099C8F55BF3}" type="doc">
      <dgm:prSet loTypeId="urn:diagrams.loki3.com/Bracket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7A3FCA-8C90-4428-8414-7CA8E6931C84}">
      <dgm:prSet phldrT="[Text]"/>
      <dgm:spPr/>
      <dgm:t>
        <a:bodyPr/>
        <a:lstStyle/>
        <a:p>
          <a:r>
            <a:rPr lang="en-US"/>
            <a:t>At a normal observation round, I see that </a:t>
          </a:r>
          <a:r>
            <a:rPr lang="en-US" err="1"/>
            <a:t>Mrs</a:t>
          </a:r>
          <a:r>
            <a:rPr lang="en-US"/>
            <a:t> Taylor, 69, was admitted three days ago with community-acquired pneumonia, suddenly starts to get more breathless. Her observations show:</a:t>
          </a:r>
        </a:p>
      </dgm:t>
    </dgm:pt>
    <dgm:pt modelId="{78478194-E008-4B08-AAD2-4A054EB7B093}" type="parTrans" cxnId="{57AC7255-F3DD-47D6-84CB-FF58E85F7484}">
      <dgm:prSet/>
      <dgm:spPr/>
      <dgm:t>
        <a:bodyPr/>
        <a:lstStyle/>
        <a:p>
          <a:endParaRPr lang="en-US"/>
        </a:p>
      </dgm:t>
    </dgm:pt>
    <dgm:pt modelId="{C71A9045-2B4F-4E26-B8B2-09BB6F3063E0}" type="sibTrans" cxnId="{57AC7255-F3DD-47D6-84CB-FF58E85F7484}">
      <dgm:prSet/>
      <dgm:spPr/>
      <dgm:t>
        <a:bodyPr/>
        <a:lstStyle/>
        <a:p>
          <a:endParaRPr lang="en-US"/>
        </a:p>
      </dgm:t>
    </dgm:pt>
    <dgm:pt modelId="{12A6280F-D68E-431B-A93E-C3AF5A26650B}">
      <dgm:prSet/>
      <dgm:spPr/>
      <dgm:t>
        <a:bodyPr/>
        <a:lstStyle/>
        <a:p>
          <a:r>
            <a:rPr lang="en-US"/>
            <a:t>In the room air, oxygen saturation has fallen to 88%</a:t>
          </a:r>
          <a:endParaRPr lang="en-GB"/>
        </a:p>
      </dgm:t>
    </dgm:pt>
    <dgm:pt modelId="{E176E191-4F95-4620-8528-F7EA75DA7B8A}" type="parTrans" cxnId="{8DAC680D-8BE2-40CD-8C0B-64D83E48886E}">
      <dgm:prSet/>
      <dgm:spPr/>
      <dgm:t>
        <a:bodyPr/>
        <a:lstStyle/>
        <a:p>
          <a:endParaRPr lang="en-US"/>
        </a:p>
      </dgm:t>
    </dgm:pt>
    <dgm:pt modelId="{C18CEF3B-842D-4D24-BDA0-77E7FFCC007B}" type="sibTrans" cxnId="{8DAC680D-8BE2-40CD-8C0B-64D83E48886E}">
      <dgm:prSet/>
      <dgm:spPr/>
      <dgm:t>
        <a:bodyPr/>
        <a:lstStyle/>
        <a:p>
          <a:endParaRPr lang="en-US"/>
        </a:p>
      </dgm:t>
    </dgm:pt>
    <dgm:pt modelId="{B5295AA3-4654-4623-A39F-F7FAA6E1273E}">
      <dgm:prSet/>
      <dgm:spPr/>
      <dgm:t>
        <a:bodyPr/>
        <a:lstStyle/>
        <a:p>
          <a:r>
            <a:rPr lang="en-US"/>
            <a:t>Respiratory rate is now 24 per minute</a:t>
          </a:r>
          <a:endParaRPr lang="en-GB"/>
        </a:p>
      </dgm:t>
    </dgm:pt>
    <dgm:pt modelId="{4968DE02-82EE-474F-9E5B-03B8B0CB66DE}" type="parTrans" cxnId="{95659E06-5F27-45FB-A951-D8A2FE5409A1}">
      <dgm:prSet/>
      <dgm:spPr/>
      <dgm:t>
        <a:bodyPr/>
        <a:lstStyle/>
        <a:p>
          <a:endParaRPr lang="en-US"/>
        </a:p>
      </dgm:t>
    </dgm:pt>
    <dgm:pt modelId="{F8EE2865-E3AC-4239-A1AB-9C701DFED49D}" type="sibTrans" cxnId="{95659E06-5F27-45FB-A951-D8A2FE5409A1}">
      <dgm:prSet/>
      <dgm:spPr/>
      <dgm:t>
        <a:bodyPr/>
        <a:lstStyle/>
        <a:p>
          <a:endParaRPr lang="en-US"/>
        </a:p>
      </dgm:t>
    </dgm:pt>
    <dgm:pt modelId="{F0D03631-F7B6-483D-A208-85027A6214E6}">
      <dgm:prSet/>
      <dgm:spPr/>
      <dgm:t>
        <a:bodyPr/>
        <a:lstStyle/>
        <a:p>
          <a:r>
            <a:rPr lang="en-US"/>
            <a:t>Heart rate = 110 beats per minute</a:t>
          </a:r>
          <a:endParaRPr lang="en-GB"/>
        </a:p>
      </dgm:t>
    </dgm:pt>
    <dgm:pt modelId="{EE4952D2-CD48-4DE6-9B8D-18BA0D11289F}" type="parTrans" cxnId="{08B48F83-98E3-4EB9-920E-AFB269F1AA7F}">
      <dgm:prSet/>
      <dgm:spPr/>
      <dgm:t>
        <a:bodyPr/>
        <a:lstStyle/>
        <a:p>
          <a:endParaRPr lang="en-US"/>
        </a:p>
      </dgm:t>
    </dgm:pt>
    <dgm:pt modelId="{BFFA6144-5A50-47B7-8FF6-FB3C41EDFABA}" type="sibTrans" cxnId="{08B48F83-98E3-4EB9-920E-AFB269F1AA7F}">
      <dgm:prSet/>
      <dgm:spPr/>
      <dgm:t>
        <a:bodyPr/>
        <a:lstStyle/>
        <a:p>
          <a:endParaRPr lang="en-US"/>
        </a:p>
      </dgm:t>
    </dgm:pt>
    <dgm:pt modelId="{3EF4362F-4980-47A6-8E1C-9ED0E0A24304}">
      <dgm:prSet/>
      <dgm:spPr/>
      <dgm:t>
        <a:bodyPr/>
        <a:lstStyle/>
        <a:p>
          <a:r>
            <a:rPr lang="en-US"/>
            <a:t>Blood pressure is now 85/50 mmHg.</a:t>
          </a:r>
          <a:endParaRPr lang="en-GB"/>
        </a:p>
      </dgm:t>
    </dgm:pt>
    <dgm:pt modelId="{AB9842DD-F848-4ECC-8D31-E6120453E290}" type="parTrans" cxnId="{18F96833-4844-456B-A568-1D776190E340}">
      <dgm:prSet/>
      <dgm:spPr/>
      <dgm:t>
        <a:bodyPr/>
        <a:lstStyle/>
        <a:p>
          <a:endParaRPr lang="en-US"/>
        </a:p>
      </dgm:t>
    </dgm:pt>
    <dgm:pt modelId="{A1E6AFDB-BE21-4F71-B715-200B74F3CB33}" type="sibTrans" cxnId="{18F96833-4844-456B-A568-1D776190E340}">
      <dgm:prSet/>
      <dgm:spPr/>
      <dgm:t>
        <a:bodyPr/>
        <a:lstStyle/>
        <a:p>
          <a:endParaRPr lang="en-US"/>
        </a:p>
      </dgm:t>
    </dgm:pt>
    <dgm:pt modelId="{671F57D5-B7AB-4D95-8363-B2846563E0F9}">
      <dgm:prSet/>
      <dgm:spPr/>
      <dgm:t>
        <a:bodyPr/>
        <a:lstStyle/>
        <a:p>
          <a:r>
            <a:rPr lang="en-US"/>
            <a:t>This indicates that the situation is worsening and an urgent escalation is required. </a:t>
          </a:r>
          <a:endParaRPr lang="en-GB"/>
        </a:p>
      </dgm:t>
    </dgm:pt>
    <dgm:pt modelId="{2D7F552B-4FC4-4B4E-B14D-859D3A7A58A0}" type="parTrans" cxnId="{5561AE36-7857-42DF-A9BC-A2074C6274BD}">
      <dgm:prSet/>
      <dgm:spPr/>
      <dgm:t>
        <a:bodyPr/>
        <a:lstStyle/>
        <a:p>
          <a:endParaRPr lang="en-US"/>
        </a:p>
      </dgm:t>
    </dgm:pt>
    <dgm:pt modelId="{79E86D6D-A10E-40DE-B57A-5ECBB64046B7}" type="sibTrans" cxnId="{5561AE36-7857-42DF-A9BC-A2074C6274BD}">
      <dgm:prSet/>
      <dgm:spPr/>
      <dgm:t>
        <a:bodyPr/>
        <a:lstStyle/>
        <a:p>
          <a:endParaRPr lang="en-US"/>
        </a:p>
      </dgm:t>
    </dgm:pt>
    <dgm:pt modelId="{BC929CAE-AFA9-43F7-85B7-F34AB3473ACD}">
      <dgm:prSet/>
      <dgm:spPr/>
      <dgm:t>
        <a:bodyPr/>
        <a:lstStyle/>
        <a:p>
          <a:r>
            <a:rPr lang="en-US"/>
            <a:t>The example is adapted from the NHS England SBAR implementation guide (NHS Institute for Innovation and Improvement, 2010)</a:t>
          </a:r>
          <a:endParaRPr lang="en-GB"/>
        </a:p>
      </dgm:t>
    </dgm:pt>
    <dgm:pt modelId="{23EE49E9-E821-4C79-9823-8F99542B55B3}" type="parTrans" cxnId="{58568253-2891-4F2C-83CE-CF1240EB5FD0}">
      <dgm:prSet/>
      <dgm:spPr/>
      <dgm:t>
        <a:bodyPr/>
        <a:lstStyle/>
        <a:p>
          <a:endParaRPr lang="en-US"/>
        </a:p>
      </dgm:t>
    </dgm:pt>
    <dgm:pt modelId="{37825404-B06F-4A22-BCFB-10859A319632}" type="sibTrans" cxnId="{58568253-2891-4F2C-83CE-CF1240EB5FD0}">
      <dgm:prSet/>
      <dgm:spPr/>
      <dgm:t>
        <a:bodyPr/>
        <a:lstStyle/>
        <a:p>
          <a:endParaRPr lang="en-US"/>
        </a:p>
      </dgm:t>
    </dgm:pt>
    <dgm:pt modelId="{D3DDDA80-15D8-409B-89CB-5D7CE3D944C9}" type="pres">
      <dgm:prSet presAssocID="{3AD7D23E-31CE-42AA-AC41-F099C8F55BF3}" presName="Name0" presStyleCnt="0">
        <dgm:presLayoutVars>
          <dgm:dir/>
          <dgm:animLvl val="lvl"/>
          <dgm:resizeHandles val="exact"/>
        </dgm:presLayoutVars>
      </dgm:prSet>
      <dgm:spPr/>
    </dgm:pt>
    <dgm:pt modelId="{B0243FE9-6240-48B0-B423-98F18A2E11DC}" type="pres">
      <dgm:prSet presAssocID="{ED7A3FCA-8C90-4428-8414-7CA8E6931C84}" presName="linNode" presStyleCnt="0"/>
      <dgm:spPr/>
    </dgm:pt>
    <dgm:pt modelId="{30F592D7-FEFE-4A2B-849D-F5DF6CB0FD15}" type="pres">
      <dgm:prSet presAssocID="{ED7A3FCA-8C90-4428-8414-7CA8E6931C84}" presName="parTx" presStyleLbl="revTx" presStyleIdx="0" presStyleCnt="7" custLinFactNeighborX="-4713" custLinFactNeighborY="-31876">
        <dgm:presLayoutVars>
          <dgm:chMax val="1"/>
          <dgm:bulletEnabled val="1"/>
        </dgm:presLayoutVars>
      </dgm:prSet>
      <dgm:spPr/>
    </dgm:pt>
    <dgm:pt modelId="{3D7187AA-F079-4EA7-89FD-50F31F794A28}" type="pres">
      <dgm:prSet presAssocID="{ED7A3FCA-8C90-4428-8414-7CA8E6931C84}" presName="bracket" presStyleLbl="parChTrans1D1" presStyleIdx="0" presStyleCnt="7"/>
      <dgm:spPr/>
    </dgm:pt>
    <dgm:pt modelId="{D1C55611-A903-4A45-9162-D0F50341699B}" type="pres">
      <dgm:prSet presAssocID="{ED7A3FCA-8C90-4428-8414-7CA8E6931C84}" presName="spH" presStyleCnt="0"/>
      <dgm:spPr/>
    </dgm:pt>
    <dgm:pt modelId="{286B9FB1-D50C-445F-99D3-18AF03EF91DC}" type="pres">
      <dgm:prSet presAssocID="{C71A9045-2B4F-4E26-B8B2-09BB6F3063E0}" presName="spV" presStyleCnt="0"/>
      <dgm:spPr/>
    </dgm:pt>
    <dgm:pt modelId="{A4EB0D1F-12E2-4DB3-BBFE-ED8A293F3988}" type="pres">
      <dgm:prSet presAssocID="{12A6280F-D68E-431B-A93E-C3AF5A26650B}" presName="linNode" presStyleCnt="0"/>
      <dgm:spPr/>
    </dgm:pt>
    <dgm:pt modelId="{15CB0049-DEBC-482D-8D03-1C3ECD9D9692}" type="pres">
      <dgm:prSet presAssocID="{12A6280F-D68E-431B-A93E-C3AF5A26650B}" presName="parTx" presStyleLbl="revTx" presStyleIdx="1" presStyleCnt="7">
        <dgm:presLayoutVars>
          <dgm:chMax val="1"/>
          <dgm:bulletEnabled val="1"/>
        </dgm:presLayoutVars>
      </dgm:prSet>
      <dgm:spPr/>
    </dgm:pt>
    <dgm:pt modelId="{C17F7551-F65C-4187-BEE9-C16443AC6F02}" type="pres">
      <dgm:prSet presAssocID="{12A6280F-D68E-431B-A93E-C3AF5A26650B}" presName="bracket" presStyleLbl="parChTrans1D1" presStyleIdx="1" presStyleCnt="7"/>
      <dgm:spPr/>
    </dgm:pt>
    <dgm:pt modelId="{0F032617-7AA4-4378-B0CA-38905E654261}" type="pres">
      <dgm:prSet presAssocID="{12A6280F-D68E-431B-A93E-C3AF5A26650B}" presName="spH" presStyleCnt="0"/>
      <dgm:spPr/>
    </dgm:pt>
    <dgm:pt modelId="{D3B2D06B-B0C2-484F-B5E9-95F4F429A59B}" type="pres">
      <dgm:prSet presAssocID="{C18CEF3B-842D-4D24-BDA0-77E7FFCC007B}" presName="spV" presStyleCnt="0"/>
      <dgm:spPr/>
    </dgm:pt>
    <dgm:pt modelId="{1523BA45-4235-4C24-8439-159942FF0F42}" type="pres">
      <dgm:prSet presAssocID="{B5295AA3-4654-4623-A39F-F7FAA6E1273E}" presName="linNode" presStyleCnt="0"/>
      <dgm:spPr/>
    </dgm:pt>
    <dgm:pt modelId="{D33EDBAE-5504-4C29-955B-70385D743B3E}" type="pres">
      <dgm:prSet presAssocID="{B5295AA3-4654-4623-A39F-F7FAA6E1273E}" presName="parTx" presStyleLbl="revTx" presStyleIdx="2" presStyleCnt="7">
        <dgm:presLayoutVars>
          <dgm:chMax val="1"/>
          <dgm:bulletEnabled val="1"/>
        </dgm:presLayoutVars>
      </dgm:prSet>
      <dgm:spPr/>
    </dgm:pt>
    <dgm:pt modelId="{A4089A39-0D29-49B7-804A-C10AF55D4DA0}" type="pres">
      <dgm:prSet presAssocID="{B5295AA3-4654-4623-A39F-F7FAA6E1273E}" presName="bracket" presStyleLbl="parChTrans1D1" presStyleIdx="2" presStyleCnt="7"/>
      <dgm:spPr/>
    </dgm:pt>
    <dgm:pt modelId="{D452619C-12B7-4C18-BEE6-D97F09C088D7}" type="pres">
      <dgm:prSet presAssocID="{B5295AA3-4654-4623-A39F-F7FAA6E1273E}" presName="spH" presStyleCnt="0"/>
      <dgm:spPr/>
    </dgm:pt>
    <dgm:pt modelId="{7421BFAC-CA92-4B21-93BD-6963B8742050}" type="pres">
      <dgm:prSet presAssocID="{F8EE2865-E3AC-4239-A1AB-9C701DFED49D}" presName="spV" presStyleCnt="0"/>
      <dgm:spPr/>
    </dgm:pt>
    <dgm:pt modelId="{2F1770C9-1966-48F2-8090-5C4CF3918724}" type="pres">
      <dgm:prSet presAssocID="{F0D03631-F7B6-483D-A208-85027A6214E6}" presName="linNode" presStyleCnt="0"/>
      <dgm:spPr/>
    </dgm:pt>
    <dgm:pt modelId="{FE3DFBB4-A4A2-48E7-83B3-F1516401B859}" type="pres">
      <dgm:prSet presAssocID="{F0D03631-F7B6-483D-A208-85027A6214E6}" presName="parTx" presStyleLbl="revTx" presStyleIdx="3" presStyleCnt="7">
        <dgm:presLayoutVars>
          <dgm:chMax val="1"/>
          <dgm:bulletEnabled val="1"/>
        </dgm:presLayoutVars>
      </dgm:prSet>
      <dgm:spPr/>
    </dgm:pt>
    <dgm:pt modelId="{F82E0B47-A232-4547-9EC9-66F139A58B1C}" type="pres">
      <dgm:prSet presAssocID="{F0D03631-F7B6-483D-A208-85027A6214E6}" presName="bracket" presStyleLbl="parChTrans1D1" presStyleIdx="3" presStyleCnt="7"/>
      <dgm:spPr/>
    </dgm:pt>
    <dgm:pt modelId="{8BC654A0-BC54-4EB3-9BD9-3F8794BE38CC}" type="pres">
      <dgm:prSet presAssocID="{F0D03631-F7B6-483D-A208-85027A6214E6}" presName="spH" presStyleCnt="0"/>
      <dgm:spPr/>
    </dgm:pt>
    <dgm:pt modelId="{A43047BD-D4AC-4086-97BB-0C0B164FF132}" type="pres">
      <dgm:prSet presAssocID="{BFFA6144-5A50-47B7-8FF6-FB3C41EDFABA}" presName="spV" presStyleCnt="0"/>
      <dgm:spPr/>
    </dgm:pt>
    <dgm:pt modelId="{88197EC6-0A47-4FE4-A36D-9F795E3C09D4}" type="pres">
      <dgm:prSet presAssocID="{3EF4362F-4980-47A6-8E1C-9ED0E0A24304}" presName="linNode" presStyleCnt="0"/>
      <dgm:spPr/>
    </dgm:pt>
    <dgm:pt modelId="{1C50D10C-83FB-4F97-ACD3-AC7045C32640}" type="pres">
      <dgm:prSet presAssocID="{3EF4362F-4980-47A6-8E1C-9ED0E0A24304}" presName="parTx" presStyleLbl="revTx" presStyleIdx="4" presStyleCnt="7">
        <dgm:presLayoutVars>
          <dgm:chMax val="1"/>
          <dgm:bulletEnabled val="1"/>
        </dgm:presLayoutVars>
      </dgm:prSet>
      <dgm:spPr/>
    </dgm:pt>
    <dgm:pt modelId="{7764D9FD-0E45-494D-9F24-F450F89BB718}" type="pres">
      <dgm:prSet presAssocID="{3EF4362F-4980-47A6-8E1C-9ED0E0A24304}" presName="bracket" presStyleLbl="parChTrans1D1" presStyleIdx="4" presStyleCnt="7"/>
      <dgm:spPr/>
    </dgm:pt>
    <dgm:pt modelId="{F30434AA-4F3A-4D4F-9C91-019994983D7A}" type="pres">
      <dgm:prSet presAssocID="{3EF4362F-4980-47A6-8E1C-9ED0E0A24304}" presName="spH" presStyleCnt="0"/>
      <dgm:spPr/>
    </dgm:pt>
    <dgm:pt modelId="{9CEDC133-F9CD-48B6-8BE0-F2CD1466F22A}" type="pres">
      <dgm:prSet presAssocID="{A1E6AFDB-BE21-4F71-B715-200B74F3CB33}" presName="spV" presStyleCnt="0"/>
      <dgm:spPr/>
    </dgm:pt>
    <dgm:pt modelId="{D8DBD7B2-2762-4A00-83D0-597BED18461F}" type="pres">
      <dgm:prSet presAssocID="{671F57D5-B7AB-4D95-8363-B2846563E0F9}" presName="linNode" presStyleCnt="0"/>
      <dgm:spPr/>
    </dgm:pt>
    <dgm:pt modelId="{F4DA3496-7B1F-4463-BE7B-52C90390F71D}" type="pres">
      <dgm:prSet presAssocID="{671F57D5-B7AB-4D95-8363-B2846563E0F9}" presName="parTx" presStyleLbl="revTx" presStyleIdx="5" presStyleCnt="7">
        <dgm:presLayoutVars>
          <dgm:chMax val="1"/>
          <dgm:bulletEnabled val="1"/>
        </dgm:presLayoutVars>
      </dgm:prSet>
      <dgm:spPr/>
    </dgm:pt>
    <dgm:pt modelId="{14F1588C-2283-4D95-831E-5CA8B39D9CBF}" type="pres">
      <dgm:prSet presAssocID="{671F57D5-B7AB-4D95-8363-B2846563E0F9}" presName="bracket" presStyleLbl="parChTrans1D1" presStyleIdx="5" presStyleCnt="7"/>
      <dgm:spPr/>
    </dgm:pt>
    <dgm:pt modelId="{013A179E-475E-446A-96FC-CB9DF182CB51}" type="pres">
      <dgm:prSet presAssocID="{671F57D5-B7AB-4D95-8363-B2846563E0F9}" presName="spH" presStyleCnt="0"/>
      <dgm:spPr/>
    </dgm:pt>
    <dgm:pt modelId="{8EC790CA-F776-480C-A60B-75A4B5C4D3A0}" type="pres">
      <dgm:prSet presAssocID="{79E86D6D-A10E-40DE-B57A-5ECBB64046B7}" presName="spV" presStyleCnt="0"/>
      <dgm:spPr/>
    </dgm:pt>
    <dgm:pt modelId="{02B41DE7-8CA4-4993-864C-E0A7740AF924}" type="pres">
      <dgm:prSet presAssocID="{BC929CAE-AFA9-43F7-85B7-F34AB3473ACD}" presName="linNode" presStyleCnt="0"/>
      <dgm:spPr/>
    </dgm:pt>
    <dgm:pt modelId="{15ADA8B2-8850-410F-9658-FED81C081901}" type="pres">
      <dgm:prSet presAssocID="{BC929CAE-AFA9-43F7-85B7-F34AB3473ACD}" presName="parTx" presStyleLbl="revTx" presStyleIdx="6" presStyleCnt="7">
        <dgm:presLayoutVars>
          <dgm:chMax val="1"/>
          <dgm:bulletEnabled val="1"/>
        </dgm:presLayoutVars>
      </dgm:prSet>
      <dgm:spPr/>
    </dgm:pt>
    <dgm:pt modelId="{F3F68302-4010-4EDB-BE2A-838D7FCE8D54}" type="pres">
      <dgm:prSet presAssocID="{BC929CAE-AFA9-43F7-85B7-F34AB3473ACD}" presName="bracket" presStyleLbl="parChTrans1D1" presStyleIdx="6" presStyleCnt="7"/>
      <dgm:spPr/>
    </dgm:pt>
    <dgm:pt modelId="{49154912-E122-4389-A8EA-1F8167326135}" type="pres">
      <dgm:prSet presAssocID="{BC929CAE-AFA9-43F7-85B7-F34AB3473ACD}" presName="spH" presStyleCnt="0"/>
      <dgm:spPr/>
    </dgm:pt>
  </dgm:ptLst>
  <dgm:cxnLst>
    <dgm:cxn modelId="{95659E06-5F27-45FB-A951-D8A2FE5409A1}" srcId="{3AD7D23E-31CE-42AA-AC41-F099C8F55BF3}" destId="{B5295AA3-4654-4623-A39F-F7FAA6E1273E}" srcOrd="2" destOrd="0" parTransId="{4968DE02-82EE-474F-9E5B-03B8B0CB66DE}" sibTransId="{F8EE2865-E3AC-4239-A1AB-9C701DFED49D}"/>
    <dgm:cxn modelId="{0676000A-6619-4743-B399-D435AB3B539A}" type="presOf" srcId="{ED7A3FCA-8C90-4428-8414-7CA8E6931C84}" destId="{30F592D7-FEFE-4A2B-849D-F5DF6CB0FD15}" srcOrd="0" destOrd="0" presId="urn:diagrams.loki3.com/BracketList"/>
    <dgm:cxn modelId="{D7B3640A-0025-41AF-84B7-741BD3E0914E}" type="presOf" srcId="{F0D03631-F7B6-483D-A208-85027A6214E6}" destId="{FE3DFBB4-A4A2-48E7-83B3-F1516401B859}" srcOrd="0" destOrd="0" presId="urn:diagrams.loki3.com/BracketList"/>
    <dgm:cxn modelId="{5FE73F0C-55C3-49B6-9011-0C1FFE10848B}" type="presOf" srcId="{3AD7D23E-31CE-42AA-AC41-F099C8F55BF3}" destId="{D3DDDA80-15D8-409B-89CB-5D7CE3D944C9}" srcOrd="0" destOrd="0" presId="urn:diagrams.loki3.com/BracketList"/>
    <dgm:cxn modelId="{8DAC680D-8BE2-40CD-8C0B-64D83E48886E}" srcId="{3AD7D23E-31CE-42AA-AC41-F099C8F55BF3}" destId="{12A6280F-D68E-431B-A93E-C3AF5A26650B}" srcOrd="1" destOrd="0" parTransId="{E176E191-4F95-4620-8528-F7EA75DA7B8A}" sibTransId="{C18CEF3B-842D-4D24-BDA0-77E7FFCC007B}"/>
    <dgm:cxn modelId="{BF19AF15-7CC6-4A35-9E47-78B70C743678}" type="presOf" srcId="{BC929CAE-AFA9-43F7-85B7-F34AB3473ACD}" destId="{15ADA8B2-8850-410F-9658-FED81C081901}" srcOrd="0" destOrd="0" presId="urn:diagrams.loki3.com/BracketList"/>
    <dgm:cxn modelId="{18F96833-4844-456B-A568-1D776190E340}" srcId="{3AD7D23E-31CE-42AA-AC41-F099C8F55BF3}" destId="{3EF4362F-4980-47A6-8E1C-9ED0E0A24304}" srcOrd="4" destOrd="0" parTransId="{AB9842DD-F848-4ECC-8D31-E6120453E290}" sibTransId="{A1E6AFDB-BE21-4F71-B715-200B74F3CB33}"/>
    <dgm:cxn modelId="{5561AE36-7857-42DF-A9BC-A2074C6274BD}" srcId="{3AD7D23E-31CE-42AA-AC41-F099C8F55BF3}" destId="{671F57D5-B7AB-4D95-8363-B2846563E0F9}" srcOrd="5" destOrd="0" parTransId="{2D7F552B-4FC4-4B4E-B14D-859D3A7A58A0}" sibTransId="{79E86D6D-A10E-40DE-B57A-5ECBB64046B7}"/>
    <dgm:cxn modelId="{134D0063-E76C-49FD-A44D-EF1A00DAC472}" type="presOf" srcId="{671F57D5-B7AB-4D95-8363-B2846563E0F9}" destId="{F4DA3496-7B1F-4463-BE7B-52C90390F71D}" srcOrd="0" destOrd="0" presId="urn:diagrams.loki3.com/BracketList"/>
    <dgm:cxn modelId="{58568253-2891-4F2C-83CE-CF1240EB5FD0}" srcId="{3AD7D23E-31CE-42AA-AC41-F099C8F55BF3}" destId="{BC929CAE-AFA9-43F7-85B7-F34AB3473ACD}" srcOrd="6" destOrd="0" parTransId="{23EE49E9-E821-4C79-9823-8F99542B55B3}" sibTransId="{37825404-B06F-4A22-BCFB-10859A319632}"/>
    <dgm:cxn modelId="{57AC7255-F3DD-47D6-84CB-FF58E85F7484}" srcId="{3AD7D23E-31CE-42AA-AC41-F099C8F55BF3}" destId="{ED7A3FCA-8C90-4428-8414-7CA8E6931C84}" srcOrd="0" destOrd="0" parTransId="{78478194-E008-4B08-AAD2-4A054EB7B093}" sibTransId="{C71A9045-2B4F-4E26-B8B2-09BB6F3063E0}"/>
    <dgm:cxn modelId="{08B48F83-98E3-4EB9-920E-AFB269F1AA7F}" srcId="{3AD7D23E-31CE-42AA-AC41-F099C8F55BF3}" destId="{F0D03631-F7B6-483D-A208-85027A6214E6}" srcOrd="3" destOrd="0" parTransId="{EE4952D2-CD48-4DE6-9B8D-18BA0D11289F}" sibTransId="{BFFA6144-5A50-47B7-8FF6-FB3C41EDFABA}"/>
    <dgm:cxn modelId="{B04A08A8-719B-4906-88C2-EF59246E6FA8}" type="presOf" srcId="{3EF4362F-4980-47A6-8E1C-9ED0E0A24304}" destId="{1C50D10C-83FB-4F97-ACD3-AC7045C32640}" srcOrd="0" destOrd="0" presId="urn:diagrams.loki3.com/BracketList"/>
    <dgm:cxn modelId="{A43DC2B3-573D-4A93-B724-3E63D0F10F9D}" type="presOf" srcId="{B5295AA3-4654-4623-A39F-F7FAA6E1273E}" destId="{D33EDBAE-5504-4C29-955B-70385D743B3E}" srcOrd="0" destOrd="0" presId="urn:diagrams.loki3.com/BracketList"/>
    <dgm:cxn modelId="{D4916CBD-D275-43D0-B77B-3DD3A85C57EE}" type="presOf" srcId="{12A6280F-D68E-431B-A93E-C3AF5A26650B}" destId="{15CB0049-DEBC-482D-8D03-1C3ECD9D9692}" srcOrd="0" destOrd="0" presId="urn:diagrams.loki3.com/BracketList"/>
    <dgm:cxn modelId="{3251B487-2D5C-4141-AD06-D1CEC0031CE3}" type="presParOf" srcId="{D3DDDA80-15D8-409B-89CB-5D7CE3D944C9}" destId="{B0243FE9-6240-48B0-B423-98F18A2E11DC}" srcOrd="0" destOrd="0" presId="urn:diagrams.loki3.com/BracketList"/>
    <dgm:cxn modelId="{8AE426C8-D0F1-4E31-A8DD-1A66E0B09C05}" type="presParOf" srcId="{B0243FE9-6240-48B0-B423-98F18A2E11DC}" destId="{30F592D7-FEFE-4A2B-849D-F5DF6CB0FD15}" srcOrd="0" destOrd="0" presId="urn:diagrams.loki3.com/BracketList"/>
    <dgm:cxn modelId="{3633A1E8-14C8-4C7A-800D-53AFC4A6578F}" type="presParOf" srcId="{B0243FE9-6240-48B0-B423-98F18A2E11DC}" destId="{3D7187AA-F079-4EA7-89FD-50F31F794A28}" srcOrd="1" destOrd="0" presId="urn:diagrams.loki3.com/BracketList"/>
    <dgm:cxn modelId="{CC1FCD1C-0D74-407E-84F8-092A2F2DDCAE}" type="presParOf" srcId="{B0243FE9-6240-48B0-B423-98F18A2E11DC}" destId="{D1C55611-A903-4A45-9162-D0F50341699B}" srcOrd="2" destOrd="0" presId="urn:diagrams.loki3.com/BracketList"/>
    <dgm:cxn modelId="{4F99EF4C-C115-4D74-97AA-DAE6C7A95314}" type="presParOf" srcId="{D3DDDA80-15D8-409B-89CB-5D7CE3D944C9}" destId="{286B9FB1-D50C-445F-99D3-18AF03EF91DC}" srcOrd="1" destOrd="0" presId="urn:diagrams.loki3.com/BracketList"/>
    <dgm:cxn modelId="{3C7BD95F-B565-4E2E-BB92-E1955DB45208}" type="presParOf" srcId="{D3DDDA80-15D8-409B-89CB-5D7CE3D944C9}" destId="{A4EB0D1F-12E2-4DB3-BBFE-ED8A293F3988}" srcOrd="2" destOrd="0" presId="urn:diagrams.loki3.com/BracketList"/>
    <dgm:cxn modelId="{7F10CA8D-CAE4-4D0C-838D-0A783424C5B6}" type="presParOf" srcId="{A4EB0D1F-12E2-4DB3-BBFE-ED8A293F3988}" destId="{15CB0049-DEBC-482D-8D03-1C3ECD9D9692}" srcOrd="0" destOrd="0" presId="urn:diagrams.loki3.com/BracketList"/>
    <dgm:cxn modelId="{13648B43-AC91-489F-B798-56EAE2C065F8}" type="presParOf" srcId="{A4EB0D1F-12E2-4DB3-BBFE-ED8A293F3988}" destId="{C17F7551-F65C-4187-BEE9-C16443AC6F02}" srcOrd="1" destOrd="0" presId="urn:diagrams.loki3.com/BracketList"/>
    <dgm:cxn modelId="{2AD9D304-126B-4E3A-BCF8-AFCA6577C7DC}" type="presParOf" srcId="{A4EB0D1F-12E2-4DB3-BBFE-ED8A293F3988}" destId="{0F032617-7AA4-4378-B0CA-38905E654261}" srcOrd="2" destOrd="0" presId="urn:diagrams.loki3.com/BracketList"/>
    <dgm:cxn modelId="{8FE88755-41A7-406B-BA33-D5E37ACB1B91}" type="presParOf" srcId="{D3DDDA80-15D8-409B-89CB-5D7CE3D944C9}" destId="{D3B2D06B-B0C2-484F-B5E9-95F4F429A59B}" srcOrd="3" destOrd="0" presId="urn:diagrams.loki3.com/BracketList"/>
    <dgm:cxn modelId="{722F928F-B020-4E50-8FC5-425B973A86CD}" type="presParOf" srcId="{D3DDDA80-15D8-409B-89CB-5D7CE3D944C9}" destId="{1523BA45-4235-4C24-8439-159942FF0F42}" srcOrd="4" destOrd="0" presId="urn:diagrams.loki3.com/BracketList"/>
    <dgm:cxn modelId="{2694FDE6-48A7-40DE-9816-12A226E70472}" type="presParOf" srcId="{1523BA45-4235-4C24-8439-159942FF0F42}" destId="{D33EDBAE-5504-4C29-955B-70385D743B3E}" srcOrd="0" destOrd="0" presId="urn:diagrams.loki3.com/BracketList"/>
    <dgm:cxn modelId="{E9678726-37C4-444B-90F8-EFE8EF4DCEE4}" type="presParOf" srcId="{1523BA45-4235-4C24-8439-159942FF0F42}" destId="{A4089A39-0D29-49B7-804A-C10AF55D4DA0}" srcOrd="1" destOrd="0" presId="urn:diagrams.loki3.com/BracketList"/>
    <dgm:cxn modelId="{6AA4015D-6D7E-47D0-9051-017150745414}" type="presParOf" srcId="{1523BA45-4235-4C24-8439-159942FF0F42}" destId="{D452619C-12B7-4C18-BEE6-D97F09C088D7}" srcOrd="2" destOrd="0" presId="urn:diagrams.loki3.com/BracketList"/>
    <dgm:cxn modelId="{1654A6E3-E157-40E4-ABC2-3D896F5E97BB}" type="presParOf" srcId="{D3DDDA80-15D8-409B-89CB-5D7CE3D944C9}" destId="{7421BFAC-CA92-4B21-93BD-6963B8742050}" srcOrd="5" destOrd="0" presId="urn:diagrams.loki3.com/BracketList"/>
    <dgm:cxn modelId="{E7F0ACA1-F6F3-431D-B730-A5EC24ABF2D1}" type="presParOf" srcId="{D3DDDA80-15D8-409B-89CB-5D7CE3D944C9}" destId="{2F1770C9-1966-48F2-8090-5C4CF3918724}" srcOrd="6" destOrd="0" presId="urn:diagrams.loki3.com/BracketList"/>
    <dgm:cxn modelId="{1A260865-CE96-4294-AEA2-6F7BFED6AC50}" type="presParOf" srcId="{2F1770C9-1966-48F2-8090-5C4CF3918724}" destId="{FE3DFBB4-A4A2-48E7-83B3-F1516401B859}" srcOrd="0" destOrd="0" presId="urn:diagrams.loki3.com/BracketList"/>
    <dgm:cxn modelId="{147E96DD-E15D-47BC-8FE8-0A67E7F5AC00}" type="presParOf" srcId="{2F1770C9-1966-48F2-8090-5C4CF3918724}" destId="{F82E0B47-A232-4547-9EC9-66F139A58B1C}" srcOrd="1" destOrd="0" presId="urn:diagrams.loki3.com/BracketList"/>
    <dgm:cxn modelId="{6DB574C1-EBB8-46DE-81E6-892C13B5BA3C}" type="presParOf" srcId="{2F1770C9-1966-48F2-8090-5C4CF3918724}" destId="{8BC654A0-BC54-4EB3-9BD9-3F8794BE38CC}" srcOrd="2" destOrd="0" presId="urn:diagrams.loki3.com/BracketList"/>
    <dgm:cxn modelId="{0BAD2224-37B5-4412-9672-246F7BABBE47}" type="presParOf" srcId="{D3DDDA80-15D8-409B-89CB-5D7CE3D944C9}" destId="{A43047BD-D4AC-4086-97BB-0C0B164FF132}" srcOrd="7" destOrd="0" presId="urn:diagrams.loki3.com/BracketList"/>
    <dgm:cxn modelId="{6C41374B-ED3A-44C4-B912-3B978651F27F}" type="presParOf" srcId="{D3DDDA80-15D8-409B-89CB-5D7CE3D944C9}" destId="{88197EC6-0A47-4FE4-A36D-9F795E3C09D4}" srcOrd="8" destOrd="0" presId="urn:diagrams.loki3.com/BracketList"/>
    <dgm:cxn modelId="{BD095D30-5920-441C-87F0-B1635B93372F}" type="presParOf" srcId="{88197EC6-0A47-4FE4-A36D-9F795E3C09D4}" destId="{1C50D10C-83FB-4F97-ACD3-AC7045C32640}" srcOrd="0" destOrd="0" presId="urn:diagrams.loki3.com/BracketList"/>
    <dgm:cxn modelId="{81855DA1-927C-47ED-937C-26BDE632AB18}" type="presParOf" srcId="{88197EC6-0A47-4FE4-A36D-9F795E3C09D4}" destId="{7764D9FD-0E45-494D-9F24-F450F89BB718}" srcOrd="1" destOrd="0" presId="urn:diagrams.loki3.com/BracketList"/>
    <dgm:cxn modelId="{FF6F0FC2-F662-4823-9815-9B7391E8B4A2}" type="presParOf" srcId="{88197EC6-0A47-4FE4-A36D-9F795E3C09D4}" destId="{F30434AA-4F3A-4D4F-9C91-019994983D7A}" srcOrd="2" destOrd="0" presId="urn:diagrams.loki3.com/BracketList"/>
    <dgm:cxn modelId="{34E5B4A3-D0FC-469C-A0EB-83C1C77673C3}" type="presParOf" srcId="{D3DDDA80-15D8-409B-89CB-5D7CE3D944C9}" destId="{9CEDC133-F9CD-48B6-8BE0-F2CD1466F22A}" srcOrd="9" destOrd="0" presId="urn:diagrams.loki3.com/BracketList"/>
    <dgm:cxn modelId="{92AFBC00-F77D-4ED4-9029-514757EF0AA8}" type="presParOf" srcId="{D3DDDA80-15D8-409B-89CB-5D7CE3D944C9}" destId="{D8DBD7B2-2762-4A00-83D0-597BED18461F}" srcOrd="10" destOrd="0" presId="urn:diagrams.loki3.com/BracketList"/>
    <dgm:cxn modelId="{7AE23C98-0E74-44AC-8B1A-4E371AD68791}" type="presParOf" srcId="{D8DBD7B2-2762-4A00-83D0-597BED18461F}" destId="{F4DA3496-7B1F-4463-BE7B-52C90390F71D}" srcOrd="0" destOrd="0" presId="urn:diagrams.loki3.com/BracketList"/>
    <dgm:cxn modelId="{548C4994-3854-466B-B49D-943B2AF9A7A0}" type="presParOf" srcId="{D8DBD7B2-2762-4A00-83D0-597BED18461F}" destId="{14F1588C-2283-4D95-831E-5CA8B39D9CBF}" srcOrd="1" destOrd="0" presId="urn:diagrams.loki3.com/BracketList"/>
    <dgm:cxn modelId="{4523BBD8-31BF-44B8-B7E7-3732F365F232}" type="presParOf" srcId="{D8DBD7B2-2762-4A00-83D0-597BED18461F}" destId="{013A179E-475E-446A-96FC-CB9DF182CB51}" srcOrd="2" destOrd="0" presId="urn:diagrams.loki3.com/BracketList"/>
    <dgm:cxn modelId="{F6AD4AB6-C4F4-462C-BC95-84EBC686016C}" type="presParOf" srcId="{D3DDDA80-15D8-409B-89CB-5D7CE3D944C9}" destId="{8EC790CA-F776-480C-A60B-75A4B5C4D3A0}" srcOrd="11" destOrd="0" presId="urn:diagrams.loki3.com/BracketList"/>
    <dgm:cxn modelId="{0ACFE4B5-F3A7-465E-B0E0-39164508B07E}" type="presParOf" srcId="{D3DDDA80-15D8-409B-89CB-5D7CE3D944C9}" destId="{02B41DE7-8CA4-4993-864C-E0A7740AF924}" srcOrd="12" destOrd="0" presId="urn:diagrams.loki3.com/BracketList"/>
    <dgm:cxn modelId="{85336E63-8B17-4417-B74D-88738794A12C}" type="presParOf" srcId="{02B41DE7-8CA4-4993-864C-E0A7740AF924}" destId="{15ADA8B2-8850-410F-9658-FED81C081901}" srcOrd="0" destOrd="0" presId="urn:diagrams.loki3.com/BracketList"/>
    <dgm:cxn modelId="{D7128614-E0B8-44AB-B40B-117DFD0F8BD8}" type="presParOf" srcId="{02B41DE7-8CA4-4993-864C-E0A7740AF924}" destId="{F3F68302-4010-4EDB-BE2A-838D7FCE8D54}" srcOrd="1" destOrd="0" presId="urn:diagrams.loki3.com/BracketList"/>
    <dgm:cxn modelId="{84DAE8B5-9A48-48DC-B50F-06ED3AD17867}" type="presParOf" srcId="{02B41DE7-8CA4-4993-864C-E0A7740AF924}" destId="{49154912-E122-4389-A8EA-1F8167326135}" srcOrd="2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E7353-8663-4BFC-AED6-919097768883}">
      <dsp:nvSpPr>
        <dsp:cNvPr id="0" name=""/>
        <dsp:cNvSpPr/>
      </dsp:nvSpPr>
      <dsp:spPr>
        <a:xfrm>
          <a:off x="3731" y="400906"/>
          <a:ext cx="1272512" cy="63625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Verbal communication</a:t>
          </a:r>
          <a:endParaRPr lang="en-GB" sz="1200" kern="1200"/>
        </a:p>
      </dsp:txBody>
      <dsp:txXfrm>
        <a:off x="22366" y="419541"/>
        <a:ext cx="1235242" cy="598986"/>
      </dsp:txXfrm>
    </dsp:sp>
    <dsp:sp modelId="{DB78AEA7-392B-45C8-859F-22B17E6F77F6}">
      <dsp:nvSpPr>
        <dsp:cNvPr id="0" name=""/>
        <dsp:cNvSpPr/>
      </dsp:nvSpPr>
      <dsp:spPr>
        <a:xfrm>
          <a:off x="130982" y="1037162"/>
          <a:ext cx="127251" cy="4771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7192"/>
              </a:lnTo>
              <a:lnTo>
                <a:pt x="127251" y="47719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D9B79B-4824-46B0-9445-CA47D2465927}">
      <dsp:nvSpPr>
        <dsp:cNvPr id="0" name=""/>
        <dsp:cNvSpPr/>
      </dsp:nvSpPr>
      <dsp:spPr>
        <a:xfrm>
          <a:off x="258234" y="119622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Clear language</a:t>
          </a:r>
        </a:p>
      </dsp:txBody>
      <dsp:txXfrm>
        <a:off x="276869" y="1214861"/>
        <a:ext cx="980739" cy="598986"/>
      </dsp:txXfrm>
    </dsp:sp>
    <dsp:sp modelId="{5C97DFE7-8004-4BD5-A642-2F0974C2980C}">
      <dsp:nvSpPr>
        <dsp:cNvPr id="0" name=""/>
        <dsp:cNvSpPr/>
      </dsp:nvSpPr>
      <dsp:spPr>
        <a:xfrm>
          <a:off x="130982" y="1037162"/>
          <a:ext cx="127251" cy="12725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2512"/>
              </a:lnTo>
              <a:lnTo>
                <a:pt x="127251" y="127251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AC666D-BF26-46F0-9E18-E896D02AF1F0}">
      <dsp:nvSpPr>
        <dsp:cNvPr id="0" name=""/>
        <dsp:cNvSpPr/>
      </dsp:nvSpPr>
      <dsp:spPr>
        <a:xfrm>
          <a:off x="258234" y="199154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Appropriate tone of voice</a:t>
          </a:r>
        </a:p>
      </dsp:txBody>
      <dsp:txXfrm>
        <a:off x="276869" y="2010181"/>
        <a:ext cx="980739" cy="598986"/>
      </dsp:txXfrm>
    </dsp:sp>
    <dsp:sp modelId="{7793DC3B-48AC-456F-BC90-C181F11F5CC9}">
      <dsp:nvSpPr>
        <dsp:cNvPr id="0" name=""/>
        <dsp:cNvSpPr/>
      </dsp:nvSpPr>
      <dsp:spPr>
        <a:xfrm>
          <a:off x="130982" y="1037162"/>
          <a:ext cx="127251" cy="20678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67832"/>
              </a:lnTo>
              <a:lnTo>
                <a:pt x="127251" y="206783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540B2D-1DF8-470C-B0C1-D3FBCE6DB673}">
      <dsp:nvSpPr>
        <dsp:cNvPr id="0" name=""/>
        <dsp:cNvSpPr/>
      </dsp:nvSpPr>
      <dsp:spPr>
        <a:xfrm>
          <a:off x="258234" y="278686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Speaking at an appropriate pace</a:t>
          </a:r>
        </a:p>
      </dsp:txBody>
      <dsp:txXfrm>
        <a:off x="276869" y="2805501"/>
        <a:ext cx="980739" cy="598986"/>
      </dsp:txXfrm>
    </dsp:sp>
    <dsp:sp modelId="{B842FD48-7C85-4945-BAE3-829D8E66625E}">
      <dsp:nvSpPr>
        <dsp:cNvPr id="0" name=""/>
        <dsp:cNvSpPr/>
      </dsp:nvSpPr>
      <dsp:spPr>
        <a:xfrm>
          <a:off x="1594372" y="400906"/>
          <a:ext cx="1272512" cy="63625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Non-verbal communication</a:t>
          </a:r>
          <a:endParaRPr lang="en-GB" sz="1200" kern="1200"/>
        </a:p>
      </dsp:txBody>
      <dsp:txXfrm>
        <a:off x="1613007" y="419541"/>
        <a:ext cx="1235242" cy="598986"/>
      </dsp:txXfrm>
    </dsp:sp>
    <dsp:sp modelId="{E0B375FF-4858-40CB-9A07-92107523B7ED}">
      <dsp:nvSpPr>
        <dsp:cNvPr id="0" name=""/>
        <dsp:cNvSpPr/>
      </dsp:nvSpPr>
      <dsp:spPr>
        <a:xfrm>
          <a:off x="1721623" y="1037162"/>
          <a:ext cx="127251" cy="4771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7192"/>
              </a:lnTo>
              <a:lnTo>
                <a:pt x="127251" y="47719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371940-8506-4599-92B1-9532FE082379}">
      <dsp:nvSpPr>
        <dsp:cNvPr id="0" name=""/>
        <dsp:cNvSpPr/>
      </dsp:nvSpPr>
      <dsp:spPr>
        <a:xfrm>
          <a:off x="1848874" y="119622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Eye contact</a:t>
          </a:r>
        </a:p>
      </dsp:txBody>
      <dsp:txXfrm>
        <a:off x="1867509" y="1214861"/>
        <a:ext cx="980739" cy="598986"/>
      </dsp:txXfrm>
    </dsp:sp>
    <dsp:sp modelId="{4E3FFD23-37FA-42CC-A01A-E2717CE68F3F}">
      <dsp:nvSpPr>
        <dsp:cNvPr id="0" name=""/>
        <dsp:cNvSpPr/>
      </dsp:nvSpPr>
      <dsp:spPr>
        <a:xfrm>
          <a:off x="1721623" y="1037162"/>
          <a:ext cx="127251" cy="12725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2512"/>
              </a:lnTo>
              <a:lnTo>
                <a:pt x="127251" y="127251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469C98-2D7A-410B-A02D-74E676875568}">
      <dsp:nvSpPr>
        <dsp:cNvPr id="0" name=""/>
        <dsp:cNvSpPr/>
      </dsp:nvSpPr>
      <dsp:spPr>
        <a:xfrm>
          <a:off x="1848874" y="199154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Facial expressions</a:t>
          </a:r>
        </a:p>
      </dsp:txBody>
      <dsp:txXfrm>
        <a:off x="1867509" y="2010181"/>
        <a:ext cx="980739" cy="598986"/>
      </dsp:txXfrm>
    </dsp:sp>
    <dsp:sp modelId="{2ED938DB-6032-4128-823A-2ECC2614EAC8}">
      <dsp:nvSpPr>
        <dsp:cNvPr id="0" name=""/>
        <dsp:cNvSpPr/>
      </dsp:nvSpPr>
      <dsp:spPr>
        <a:xfrm>
          <a:off x="1721623" y="1037162"/>
          <a:ext cx="127251" cy="20678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67832"/>
              </a:lnTo>
              <a:lnTo>
                <a:pt x="127251" y="206783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946AA1-97AE-41EB-9CFA-1AABCE8B978B}">
      <dsp:nvSpPr>
        <dsp:cNvPr id="0" name=""/>
        <dsp:cNvSpPr/>
      </dsp:nvSpPr>
      <dsp:spPr>
        <a:xfrm>
          <a:off x="1848874" y="278686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Body posture</a:t>
          </a:r>
        </a:p>
      </dsp:txBody>
      <dsp:txXfrm>
        <a:off x="1867509" y="2805501"/>
        <a:ext cx="980739" cy="598986"/>
      </dsp:txXfrm>
    </dsp:sp>
    <dsp:sp modelId="{B99097DE-1410-4BB4-BA81-4CB45F6A32C9}">
      <dsp:nvSpPr>
        <dsp:cNvPr id="0" name=""/>
        <dsp:cNvSpPr/>
      </dsp:nvSpPr>
      <dsp:spPr>
        <a:xfrm>
          <a:off x="1721623" y="1037162"/>
          <a:ext cx="127251" cy="28631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63152"/>
              </a:lnTo>
              <a:lnTo>
                <a:pt x="127251" y="286315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527D1F-6C8A-437C-91E1-E3C7DE4B1B2E}">
      <dsp:nvSpPr>
        <dsp:cNvPr id="0" name=""/>
        <dsp:cNvSpPr/>
      </dsp:nvSpPr>
      <dsp:spPr>
        <a:xfrm>
          <a:off x="1848874" y="358218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Appropriate touch</a:t>
          </a:r>
        </a:p>
      </dsp:txBody>
      <dsp:txXfrm>
        <a:off x="1867509" y="3600821"/>
        <a:ext cx="980739" cy="598986"/>
      </dsp:txXfrm>
    </dsp:sp>
    <dsp:sp modelId="{21565050-830F-418D-B686-A2710105F14B}">
      <dsp:nvSpPr>
        <dsp:cNvPr id="0" name=""/>
        <dsp:cNvSpPr/>
      </dsp:nvSpPr>
      <dsp:spPr>
        <a:xfrm>
          <a:off x="3185012" y="400906"/>
          <a:ext cx="1272512" cy="63625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Active listening</a:t>
          </a:r>
          <a:endParaRPr lang="en-GB" sz="1200" kern="1200"/>
        </a:p>
      </dsp:txBody>
      <dsp:txXfrm>
        <a:off x="3203647" y="419541"/>
        <a:ext cx="1235242" cy="598986"/>
      </dsp:txXfrm>
    </dsp:sp>
    <dsp:sp modelId="{06822F83-9D5B-4468-AEF5-BCD960C8EDCA}">
      <dsp:nvSpPr>
        <dsp:cNvPr id="0" name=""/>
        <dsp:cNvSpPr/>
      </dsp:nvSpPr>
      <dsp:spPr>
        <a:xfrm>
          <a:off x="3312263" y="1037162"/>
          <a:ext cx="127251" cy="4771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7192"/>
              </a:lnTo>
              <a:lnTo>
                <a:pt x="127251" y="47719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431065-5936-4E7C-A1BD-31D00F3ECA27}">
      <dsp:nvSpPr>
        <dsp:cNvPr id="0" name=""/>
        <dsp:cNvSpPr/>
      </dsp:nvSpPr>
      <dsp:spPr>
        <a:xfrm>
          <a:off x="3439514" y="119622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Paying full attention</a:t>
          </a:r>
        </a:p>
      </dsp:txBody>
      <dsp:txXfrm>
        <a:off x="3458149" y="1214861"/>
        <a:ext cx="980739" cy="598986"/>
      </dsp:txXfrm>
    </dsp:sp>
    <dsp:sp modelId="{FC79A9F6-F8BC-4A68-A9C9-C15EFEA4E416}">
      <dsp:nvSpPr>
        <dsp:cNvPr id="0" name=""/>
        <dsp:cNvSpPr/>
      </dsp:nvSpPr>
      <dsp:spPr>
        <a:xfrm>
          <a:off x="3312263" y="1037162"/>
          <a:ext cx="127251" cy="12725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2512"/>
              </a:lnTo>
              <a:lnTo>
                <a:pt x="127251" y="127251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78B284-5973-4EFD-A03B-71AB69A89366}">
      <dsp:nvSpPr>
        <dsp:cNvPr id="0" name=""/>
        <dsp:cNvSpPr/>
      </dsp:nvSpPr>
      <dsp:spPr>
        <a:xfrm>
          <a:off x="3439514" y="199154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Asking questions</a:t>
          </a:r>
        </a:p>
      </dsp:txBody>
      <dsp:txXfrm>
        <a:off x="3458149" y="2010181"/>
        <a:ext cx="980739" cy="598986"/>
      </dsp:txXfrm>
    </dsp:sp>
    <dsp:sp modelId="{3ADC4544-EAA7-4A8A-9881-AFD908CE5FD6}">
      <dsp:nvSpPr>
        <dsp:cNvPr id="0" name=""/>
        <dsp:cNvSpPr/>
      </dsp:nvSpPr>
      <dsp:spPr>
        <a:xfrm>
          <a:off x="3312263" y="1037162"/>
          <a:ext cx="127251" cy="20678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67832"/>
              </a:lnTo>
              <a:lnTo>
                <a:pt x="127251" y="206783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AC11F0-65A1-4D55-AE25-804E98E288FE}">
      <dsp:nvSpPr>
        <dsp:cNvPr id="0" name=""/>
        <dsp:cNvSpPr/>
      </dsp:nvSpPr>
      <dsp:spPr>
        <a:xfrm>
          <a:off x="3439514" y="278686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Summarising and checking understanding</a:t>
          </a:r>
        </a:p>
      </dsp:txBody>
      <dsp:txXfrm>
        <a:off x="3458149" y="2805501"/>
        <a:ext cx="980739" cy="598986"/>
      </dsp:txXfrm>
    </dsp:sp>
    <dsp:sp modelId="{4FCD057F-29EE-440E-9F96-3389BD1C2170}">
      <dsp:nvSpPr>
        <dsp:cNvPr id="0" name=""/>
        <dsp:cNvSpPr/>
      </dsp:nvSpPr>
      <dsp:spPr>
        <a:xfrm>
          <a:off x="4775652" y="400906"/>
          <a:ext cx="1272512" cy="63625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Written communication</a:t>
          </a:r>
          <a:endParaRPr lang="en-GB" sz="1200" kern="1200"/>
        </a:p>
      </dsp:txBody>
      <dsp:txXfrm>
        <a:off x="4794287" y="419541"/>
        <a:ext cx="1235242" cy="598986"/>
      </dsp:txXfrm>
    </dsp:sp>
    <dsp:sp modelId="{DC3EE7E6-7F6E-479F-B9AD-90B36A48141F}">
      <dsp:nvSpPr>
        <dsp:cNvPr id="0" name=""/>
        <dsp:cNvSpPr/>
      </dsp:nvSpPr>
      <dsp:spPr>
        <a:xfrm>
          <a:off x="4902903" y="1037162"/>
          <a:ext cx="127251" cy="4771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7192"/>
              </a:lnTo>
              <a:lnTo>
                <a:pt x="127251" y="47719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C2D850-BC7D-498B-828A-2782594E9D55}">
      <dsp:nvSpPr>
        <dsp:cNvPr id="0" name=""/>
        <dsp:cNvSpPr/>
      </dsp:nvSpPr>
      <dsp:spPr>
        <a:xfrm>
          <a:off x="5030155" y="119622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Patient records</a:t>
          </a:r>
        </a:p>
      </dsp:txBody>
      <dsp:txXfrm>
        <a:off x="5048790" y="1214861"/>
        <a:ext cx="980739" cy="598986"/>
      </dsp:txXfrm>
    </dsp:sp>
    <dsp:sp modelId="{A8742A04-F213-44B8-9A08-F08F24E15B01}">
      <dsp:nvSpPr>
        <dsp:cNvPr id="0" name=""/>
        <dsp:cNvSpPr/>
      </dsp:nvSpPr>
      <dsp:spPr>
        <a:xfrm>
          <a:off x="4902903" y="1037162"/>
          <a:ext cx="127251" cy="12725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2512"/>
              </a:lnTo>
              <a:lnTo>
                <a:pt x="127251" y="127251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A47DE8-F711-4EDF-B231-E73E79B079D9}">
      <dsp:nvSpPr>
        <dsp:cNvPr id="0" name=""/>
        <dsp:cNvSpPr/>
      </dsp:nvSpPr>
      <dsp:spPr>
        <a:xfrm>
          <a:off x="5030155" y="199154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Care plans</a:t>
          </a:r>
        </a:p>
      </dsp:txBody>
      <dsp:txXfrm>
        <a:off x="5048790" y="2010181"/>
        <a:ext cx="980739" cy="598986"/>
      </dsp:txXfrm>
    </dsp:sp>
    <dsp:sp modelId="{1BA57F75-07E3-45D1-87ED-BC3B6BADD6DB}">
      <dsp:nvSpPr>
        <dsp:cNvPr id="0" name=""/>
        <dsp:cNvSpPr/>
      </dsp:nvSpPr>
      <dsp:spPr>
        <a:xfrm>
          <a:off x="4902903" y="1037162"/>
          <a:ext cx="127251" cy="20678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67832"/>
              </a:lnTo>
              <a:lnTo>
                <a:pt x="127251" y="206783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A68776-E4AA-47BC-8C31-64DD0D25FA1F}">
      <dsp:nvSpPr>
        <dsp:cNvPr id="0" name=""/>
        <dsp:cNvSpPr/>
      </dsp:nvSpPr>
      <dsp:spPr>
        <a:xfrm>
          <a:off x="5030155" y="278686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Emails</a:t>
          </a:r>
        </a:p>
      </dsp:txBody>
      <dsp:txXfrm>
        <a:off x="5048790" y="2805501"/>
        <a:ext cx="980739" cy="598986"/>
      </dsp:txXfrm>
    </dsp:sp>
    <dsp:sp modelId="{EBF106EE-2F14-437C-9956-A0ECE2A31ADC}">
      <dsp:nvSpPr>
        <dsp:cNvPr id="0" name=""/>
        <dsp:cNvSpPr/>
      </dsp:nvSpPr>
      <dsp:spPr>
        <a:xfrm>
          <a:off x="4902903" y="1037162"/>
          <a:ext cx="127251" cy="28631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63152"/>
              </a:lnTo>
              <a:lnTo>
                <a:pt x="127251" y="286315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5DA3E-5DEF-4387-ACB1-BEA241B3A08D}">
      <dsp:nvSpPr>
        <dsp:cNvPr id="0" name=""/>
        <dsp:cNvSpPr/>
      </dsp:nvSpPr>
      <dsp:spPr>
        <a:xfrm>
          <a:off x="5030155" y="358218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Clinical handovers</a:t>
          </a:r>
        </a:p>
      </dsp:txBody>
      <dsp:txXfrm>
        <a:off x="5048790" y="3600821"/>
        <a:ext cx="980739" cy="598986"/>
      </dsp:txXfrm>
    </dsp:sp>
    <dsp:sp modelId="{25A95253-D001-492F-A4C5-9B7991ED0CF0}">
      <dsp:nvSpPr>
        <dsp:cNvPr id="0" name=""/>
        <dsp:cNvSpPr/>
      </dsp:nvSpPr>
      <dsp:spPr>
        <a:xfrm>
          <a:off x="6366293" y="400906"/>
          <a:ext cx="1272512" cy="63625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Adapted communication</a:t>
          </a:r>
          <a:endParaRPr lang="en-GB" sz="1200" kern="1200"/>
        </a:p>
      </dsp:txBody>
      <dsp:txXfrm>
        <a:off x="6384928" y="419541"/>
        <a:ext cx="1235242" cy="598986"/>
      </dsp:txXfrm>
    </dsp:sp>
    <dsp:sp modelId="{28219E5A-B48F-44F5-855E-380FCA273346}">
      <dsp:nvSpPr>
        <dsp:cNvPr id="0" name=""/>
        <dsp:cNvSpPr/>
      </dsp:nvSpPr>
      <dsp:spPr>
        <a:xfrm>
          <a:off x="6493544" y="1037162"/>
          <a:ext cx="127251" cy="4771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7192"/>
              </a:lnTo>
              <a:lnTo>
                <a:pt x="127251" y="47719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FC4FF6-0CE4-484D-85F5-8D4E14FA8A6E}">
      <dsp:nvSpPr>
        <dsp:cNvPr id="0" name=""/>
        <dsp:cNvSpPr/>
      </dsp:nvSpPr>
      <dsp:spPr>
        <a:xfrm>
          <a:off x="6620795" y="119622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People with hearing impairment</a:t>
          </a:r>
        </a:p>
      </dsp:txBody>
      <dsp:txXfrm>
        <a:off x="6639430" y="1214861"/>
        <a:ext cx="980739" cy="598986"/>
      </dsp:txXfrm>
    </dsp:sp>
    <dsp:sp modelId="{53B8EC95-3D2B-4C84-8F4B-457D93B835A3}">
      <dsp:nvSpPr>
        <dsp:cNvPr id="0" name=""/>
        <dsp:cNvSpPr/>
      </dsp:nvSpPr>
      <dsp:spPr>
        <a:xfrm>
          <a:off x="6493544" y="1037162"/>
          <a:ext cx="127251" cy="12725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2512"/>
              </a:lnTo>
              <a:lnTo>
                <a:pt x="127251" y="127251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3838F1-C14B-4E78-9B0B-46E4502EFB4B}">
      <dsp:nvSpPr>
        <dsp:cNvPr id="0" name=""/>
        <dsp:cNvSpPr/>
      </dsp:nvSpPr>
      <dsp:spPr>
        <a:xfrm>
          <a:off x="6620795" y="199154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Dementia</a:t>
          </a:r>
        </a:p>
      </dsp:txBody>
      <dsp:txXfrm>
        <a:off x="6639430" y="2010181"/>
        <a:ext cx="980739" cy="598986"/>
      </dsp:txXfrm>
    </dsp:sp>
    <dsp:sp modelId="{58D35363-9282-4C75-8834-9E1083B03223}">
      <dsp:nvSpPr>
        <dsp:cNvPr id="0" name=""/>
        <dsp:cNvSpPr/>
      </dsp:nvSpPr>
      <dsp:spPr>
        <a:xfrm>
          <a:off x="6493544" y="1037162"/>
          <a:ext cx="127251" cy="20678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67832"/>
              </a:lnTo>
              <a:lnTo>
                <a:pt x="127251" y="206783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FB6E89-EAC1-4596-AE61-22F760C63F17}">
      <dsp:nvSpPr>
        <dsp:cNvPr id="0" name=""/>
        <dsp:cNvSpPr/>
      </dsp:nvSpPr>
      <dsp:spPr>
        <a:xfrm>
          <a:off x="6620795" y="278686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Learning disabilities</a:t>
          </a:r>
        </a:p>
      </dsp:txBody>
      <dsp:txXfrm>
        <a:off x="6639430" y="2805501"/>
        <a:ext cx="980739" cy="598986"/>
      </dsp:txXfrm>
    </dsp:sp>
    <dsp:sp modelId="{92C2FF28-DEAC-46E1-A789-BAE165A3D5EC}">
      <dsp:nvSpPr>
        <dsp:cNvPr id="0" name=""/>
        <dsp:cNvSpPr/>
      </dsp:nvSpPr>
      <dsp:spPr>
        <a:xfrm>
          <a:off x="6493544" y="1037162"/>
          <a:ext cx="127251" cy="28631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63152"/>
              </a:lnTo>
              <a:lnTo>
                <a:pt x="127251" y="286315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E14EA8-A27E-40CA-902A-3862A0A658E4}">
      <dsp:nvSpPr>
        <dsp:cNvPr id="0" name=""/>
        <dsp:cNvSpPr/>
      </dsp:nvSpPr>
      <dsp:spPr>
        <a:xfrm>
          <a:off x="6620795" y="3582186"/>
          <a:ext cx="1018009" cy="63625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English as an additional language</a:t>
          </a:r>
        </a:p>
      </dsp:txBody>
      <dsp:txXfrm>
        <a:off x="6639430" y="3600821"/>
        <a:ext cx="980739" cy="5989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0315DB-B6AA-458C-A519-30E83D272E5E}">
      <dsp:nvSpPr>
        <dsp:cNvPr id="0" name=""/>
        <dsp:cNvSpPr/>
      </dsp:nvSpPr>
      <dsp:spPr>
        <a:xfrm>
          <a:off x="6065" y="26810"/>
          <a:ext cx="7566319" cy="8463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Benefits</a:t>
          </a:r>
        </a:p>
      </dsp:txBody>
      <dsp:txXfrm>
        <a:off x="30854" y="51599"/>
        <a:ext cx="7516741" cy="796767"/>
      </dsp:txXfrm>
    </dsp:sp>
    <dsp:sp modelId="{E414F0E1-E7AC-453D-9030-DC9B02734475}">
      <dsp:nvSpPr>
        <dsp:cNvPr id="0" name=""/>
        <dsp:cNvSpPr/>
      </dsp:nvSpPr>
      <dsp:spPr>
        <a:xfrm>
          <a:off x="3039" y="1037265"/>
          <a:ext cx="1417975" cy="8463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err="1"/>
            <a:t>Standardised</a:t>
          </a:r>
          <a:r>
            <a:rPr lang="en-US" sz="1200" kern="1200"/>
            <a:t> communication</a:t>
          </a:r>
          <a:endParaRPr lang="en-GB" sz="1200" kern="1200"/>
        </a:p>
      </dsp:txBody>
      <dsp:txXfrm>
        <a:off x="27828" y="1062054"/>
        <a:ext cx="1368397" cy="796767"/>
      </dsp:txXfrm>
    </dsp:sp>
    <dsp:sp modelId="{1D4257A0-EB2A-4D19-B450-0629140B7667}">
      <dsp:nvSpPr>
        <dsp:cNvPr id="0" name=""/>
        <dsp:cNvSpPr/>
      </dsp:nvSpPr>
      <dsp:spPr>
        <a:xfrm>
          <a:off x="1540125" y="1037265"/>
          <a:ext cx="1417975" cy="8463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Clear information exchange</a:t>
          </a:r>
          <a:endParaRPr lang="en-GB" sz="1200" kern="1200"/>
        </a:p>
      </dsp:txBody>
      <dsp:txXfrm>
        <a:off x="1564914" y="1062054"/>
        <a:ext cx="1368397" cy="796767"/>
      </dsp:txXfrm>
    </dsp:sp>
    <dsp:sp modelId="{6BF39A7D-E2C9-4B6C-BF67-AE07D2520A02}">
      <dsp:nvSpPr>
        <dsp:cNvPr id="0" name=""/>
        <dsp:cNvSpPr/>
      </dsp:nvSpPr>
      <dsp:spPr>
        <a:xfrm>
          <a:off x="3077211" y="1037265"/>
          <a:ext cx="1417975" cy="8463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Faster decision-making</a:t>
          </a:r>
          <a:endParaRPr lang="en-GB" sz="1200" kern="1200"/>
        </a:p>
      </dsp:txBody>
      <dsp:txXfrm>
        <a:off x="3102000" y="1062054"/>
        <a:ext cx="1368397" cy="796767"/>
      </dsp:txXfrm>
    </dsp:sp>
    <dsp:sp modelId="{564D41D3-B1D2-4084-91F9-7CC12611DBC9}">
      <dsp:nvSpPr>
        <dsp:cNvPr id="0" name=""/>
        <dsp:cNvSpPr/>
      </dsp:nvSpPr>
      <dsp:spPr>
        <a:xfrm>
          <a:off x="4614296" y="1037265"/>
          <a:ext cx="1417975" cy="8463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Improved teamwork</a:t>
          </a:r>
          <a:endParaRPr lang="en-GB" sz="1200" kern="1200"/>
        </a:p>
      </dsp:txBody>
      <dsp:txXfrm>
        <a:off x="4639085" y="1062054"/>
        <a:ext cx="1368397" cy="796767"/>
      </dsp:txXfrm>
    </dsp:sp>
    <dsp:sp modelId="{53C1601B-719C-4FCC-8B8C-8983605F24B2}">
      <dsp:nvSpPr>
        <dsp:cNvPr id="0" name=""/>
        <dsp:cNvSpPr/>
      </dsp:nvSpPr>
      <dsp:spPr>
        <a:xfrm>
          <a:off x="6151382" y="1037265"/>
          <a:ext cx="1417975" cy="8463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Enhanced patient safety</a:t>
          </a:r>
          <a:endParaRPr lang="en-GB" sz="1200" kern="1200"/>
        </a:p>
      </dsp:txBody>
      <dsp:txXfrm>
        <a:off x="6176171" y="1062054"/>
        <a:ext cx="1368397" cy="7967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B9DFD-067B-4BE5-8D3B-8D19AF9215F0}">
      <dsp:nvSpPr>
        <dsp:cNvPr id="0" name=""/>
        <dsp:cNvSpPr/>
      </dsp:nvSpPr>
      <dsp:spPr>
        <a:xfrm>
          <a:off x="0" y="516"/>
          <a:ext cx="761076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D36FA-82B2-434E-9887-69C22EA5BBFB}">
      <dsp:nvSpPr>
        <dsp:cNvPr id="0" name=""/>
        <dsp:cNvSpPr/>
      </dsp:nvSpPr>
      <dsp:spPr>
        <a:xfrm>
          <a:off x="0" y="516"/>
          <a:ext cx="1522152" cy="352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Scenario:</a:t>
          </a:r>
          <a:endParaRPr lang="en-US" sz="1200" b="0" kern="1200"/>
        </a:p>
      </dsp:txBody>
      <dsp:txXfrm>
        <a:off x="0" y="516"/>
        <a:ext cx="1522152" cy="352434"/>
      </dsp:txXfrm>
    </dsp:sp>
    <dsp:sp modelId="{68FEA13B-30A8-4751-A5C0-CC65C897A1A3}">
      <dsp:nvSpPr>
        <dsp:cNvPr id="0" name=""/>
        <dsp:cNvSpPr/>
      </dsp:nvSpPr>
      <dsp:spPr>
        <a:xfrm>
          <a:off x="1636314" y="16520"/>
          <a:ext cx="5974448" cy="320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Escalating a Deteriorating Patient</a:t>
          </a:r>
          <a:endParaRPr lang="en-US" sz="1200" b="0" kern="1200"/>
        </a:p>
      </dsp:txBody>
      <dsp:txXfrm>
        <a:off x="1636314" y="16520"/>
        <a:ext cx="5974448" cy="320082"/>
      </dsp:txXfrm>
    </dsp:sp>
    <dsp:sp modelId="{CE788A4C-3385-438D-B739-45E917457D8B}">
      <dsp:nvSpPr>
        <dsp:cNvPr id="0" name=""/>
        <dsp:cNvSpPr/>
      </dsp:nvSpPr>
      <dsp:spPr>
        <a:xfrm>
          <a:off x="1522152" y="336603"/>
          <a:ext cx="608861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AF19F-9154-4012-B7C6-F80A6A57D10E}">
      <dsp:nvSpPr>
        <dsp:cNvPr id="0" name=""/>
        <dsp:cNvSpPr/>
      </dsp:nvSpPr>
      <dsp:spPr>
        <a:xfrm>
          <a:off x="0" y="352951"/>
          <a:ext cx="7610763" cy="0"/>
        </a:xfrm>
        <a:prstGeom prst="line">
          <a:avLst/>
        </a:prstGeom>
        <a:solidFill>
          <a:schemeClr val="accent4">
            <a:hueOff val="610539"/>
            <a:satOff val="-23261"/>
            <a:lumOff val="11568"/>
            <a:alphaOff val="0"/>
          </a:schemeClr>
        </a:solidFill>
        <a:ln w="12700" cap="flat" cmpd="sng" algn="ctr">
          <a:solidFill>
            <a:schemeClr val="accent4">
              <a:hueOff val="610539"/>
              <a:satOff val="-23261"/>
              <a:lumOff val="1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2EF5D-5845-4C7F-B538-B0228AB3B179}">
      <dsp:nvSpPr>
        <dsp:cNvPr id="0" name=""/>
        <dsp:cNvSpPr/>
      </dsp:nvSpPr>
      <dsp:spPr>
        <a:xfrm>
          <a:off x="0" y="352951"/>
          <a:ext cx="1522152" cy="352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Healthcare Setting:</a:t>
          </a:r>
        </a:p>
      </dsp:txBody>
      <dsp:txXfrm>
        <a:off x="0" y="352951"/>
        <a:ext cx="1522152" cy="352434"/>
      </dsp:txXfrm>
    </dsp:sp>
    <dsp:sp modelId="{C8A1D751-940C-4AD7-BF33-89D8C00379CE}">
      <dsp:nvSpPr>
        <dsp:cNvPr id="0" name=""/>
        <dsp:cNvSpPr/>
      </dsp:nvSpPr>
      <dsp:spPr>
        <a:xfrm>
          <a:off x="1636314" y="368955"/>
          <a:ext cx="5974448" cy="320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Medical Ward, NHS Hospital</a:t>
          </a:r>
        </a:p>
      </dsp:txBody>
      <dsp:txXfrm>
        <a:off x="1636314" y="368955"/>
        <a:ext cx="5974448" cy="320082"/>
      </dsp:txXfrm>
    </dsp:sp>
    <dsp:sp modelId="{303F62EF-5679-4748-9777-2BC2A20E845E}">
      <dsp:nvSpPr>
        <dsp:cNvPr id="0" name=""/>
        <dsp:cNvSpPr/>
      </dsp:nvSpPr>
      <dsp:spPr>
        <a:xfrm>
          <a:off x="1522152" y="689038"/>
          <a:ext cx="608861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61F6B-D26D-4F06-A81A-DC1C885872F2}">
      <dsp:nvSpPr>
        <dsp:cNvPr id="0" name=""/>
        <dsp:cNvSpPr/>
      </dsp:nvSpPr>
      <dsp:spPr>
        <a:xfrm>
          <a:off x="0" y="705386"/>
          <a:ext cx="7610763" cy="0"/>
        </a:xfrm>
        <a:prstGeom prst="line">
          <a:avLst/>
        </a:prstGeom>
        <a:solidFill>
          <a:schemeClr val="accent4">
            <a:hueOff val="1221077"/>
            <a:satOff val="-46523"/>
            <a:lumOff val="23135"/>
            <a:alphaOff val="0"/>
          </a:schemeClr>
        </a:solidFill>
        <a:ln w="12700" cap="flat" cmpd="sng" algn="ctr">
          <a:solidFill>
            <a:schemeClr val="accent4">
              <a:hueOff val="1221077"/>
              <a:satOff val="-46523"/>
              <a:lumOff val="231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821FD-3B0F-4057-8D03-B211CC970F97}">
      <dsp:nvSpPr>
        <dsp:cNvPr id="0" name=""/>
        <dsp:cNvSpPr/>
      </dsp:nvSpPr>
      <dsp:spPr>
        <a:xfrm>
          <a:off x="0" y="705386"/>
          <a:ext cx="1522152" cy="352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Job Role:</a:t>
          </a:r>
        </a:p>
      </dsp:txBody>
      <dsp:txXfrm>
        <a:off x="0" y="705386"/>
        <a:ext cx="1522152" cy="352434"/>
      </dsp:txXfrm>
    </dsp:sp>
    <dsp:sp modelId="{BC7D60D0-2951-420A-90CD-1F4DEBC94BB9}">
      <dsp:nvSpPr>
        <dsp:cNvPr id="0" name=""/>
        <dsp:cNvSpPr/>
      </dsp:nvSpPr>
      <dsp:spPr>
        <a:xfrm>
          <a:off x="1636314" y="721390"/>
          <a:ext cx="5974448" cy="320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Healthcare Assistant (HCA)</a:t>
          </a:r>
          <a:r>
            <a:rPr lang="en-US" sz="1200" kern="1200"/>
            <a:t> (NHS Institute for Innovation and Improvement, 2010</a:t>
          </a:r>
          <a:endParaRPr lang="en-GB" sz="1200" b="0" kern="1200"/>
        </a:p>
      </dsp:txBody>
      <dsp:txXfrm>
        <a:off x="1636314" y="721390"/>
        <a:ext cx="5974448" cy="320082"/>
      </dsp:txXfrm>
    </dsp:sp>
    <dsp:sp modelId="{66F4A134-C040-449B-8321-0A0DBAA747C6}">
      <dsp:nvSpPr>
        <dsp:cNvPr id="0" name=""/>
        <dsp:cNvSpPr/>
      </dsp:nvSpPr>
      <dsp:spPr>
        <a:xfrm>
          <a:off x="1522152" y="1041472"/>
          <a:ext cx="608861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592D7-FEFE-4A2B-849D-F5DF6CB0FD15}">
      <dsp:nvSpPr>
        <dsp:cNvPr id="0" name=""/>
        <dsp:cNvSpPr/>
      </dsp:nvSpPr>
      <dsp:spPr>
        <a:xfrm>
          <a:off x="2708214" y="0"/>
          <a:ext cx="2002333" cy="118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At a normal observation round, I see that </a:t>
          </a:r>
          <a:r>
            <a:rPr lang="en-US" sz="1200" kern="1200" err="1"/>
            <a:t>Mrs</a:t>
          </a:r>
          <a:r>
            <a:rPr lang="en-US" sz="1200" kern="1200"/>
            <a:t> Taylor, 69, was admitted three days ago with community-acquired pneumonia, suddenly starts to get more breathless. Her observations show:</a:t>
          </a:r>
        </a:p>
      </dsp:txBody>
      <dsp:txXfrm>
        <a:off x="2708214" y="0"/>
        <a:ext cx="2002333" cy="1188000"/>
      </dsp:txXfrm>
    </dsp:sp>
    <dsp:sp modelId="{3D7187AA-F079-4EA7-89FD-50F31F794A28}">
      <dsp:nvSpPr>
        <dsp:cNvPr id="0" name=""/>
        <dsp:cNvSpPr/>
      </dsp:nvSpPr>
      <dsp:spPr>
        <a:xfrm>
          <a:off x="4729422" y="97515"/>
          <a:ext cx="400466" cy="11880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CB0049-DEBC-482D-8D03-1C3ECD9D9692}">
      <dsp:nvSpPr>
        <dsp:cNvPr id="0" name=""/>
        <dsp:cNvSpPr/>
      </dsp:nvSpPr>
      <dsp:spPr>
        <a:xfrm>
          <a:off x="2727088" y="1328715"/>
          <a:ext cx="2002333" cy="386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 the room air, oxygen saturation has fallen to 88%</a:t>
          </a:r>
          <a:endParaRPr lang="en-GB" sz="1200" kern="1200"/>
        </a:p>
      </dsp:txBody>
      <dsp:txXfrm>
        <a:off x="2727088" y="1328715"/>
        <a:ext cx="2002333" cy="386100"/>
      </dsp:txXfrm>
    </dsp:sp>
    <dsp:sp modelId="{C17F7551-F65C-4187-BEE9-C16443AC6F02}">
      <dsp:nvSpPr>
        <dsp:cNvPr id="0" name=""/>
        <dsp:cNvSpPr/>
      </dsp:nvSpPr>
      <dsp:spPr>
        <a:xfrm>
          <a:off x="4729422" y="1328715"/>
          <a:ext cx="400466" cy="3861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3EDBAE-5504-4C29-955B-70385D743B3E}">
      <dsp:nvSpPr>
        <dsp:cNvPr id="0" name=""/>
        <dsp:cNvSpPr/>
      </dsp:nvSpPr>
      <dsp:spPr>
        <a:xfrm>
          <a:off x="2727088" y="1758016"/>
          <a:ext cx="2002333" cy="386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Respiratory rate is now 24 per minute</a:t>
          </a:r>
          <a:endParaRPr lang="en-GB" sz="1200" kern="1200"/>
        </a:p>
      </dsp:txBody>
      <dsp:txXfrm>
        <a:off x="2727088" y="1758016"/>
        <a:ext cx="2002333" cy="386100"/>
      </dsp:txXfrm>
    </dsp:sp>
    <dsp:sp modelId="{A4089A39-0D29-49B7-804A-C10AF55D4DA0}">
      <dsp:nvSpPr>
        <dsp:cNvPr id="0" name=""/>
        <dsp:cNvSpPr/>
      </dsp:nvSpPr>
      <dsp:spPr>
        <a:xfrm>
          <a:off x="4729422" y="1758016"/>
          <a:ext cx="400466" cy="3861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3DFBB4-A4A2-48E7-83B3-F1516401B859}">
      <dsp:nvSpPr>
        <dsp:cNvPr id="0" name=""/>
        <dsp:cNvSpPr/>
      </dsp:nvSpPr>
      <dsp:spPr>
        <a:xfrm>
          <a:off x="2727088" y="2187316"/>
          <a:ext cx="2002333" cy="386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Heart rate = 110 beats per minute</a:t>
          </a:r>
          <a:endParaRPr lang="en-GB" sz="1200" kern="1200"/>
        </a:p>
      </dsp:txBody>
      <dsp:txXfrm>
        <a:off x="2727088" y="2187316"/>
        <a:ext cx="2002333" cy="386100"/>
      </dsp:txXfrm>
    </dsp:sp>
    <dsp:sp modelId="{F82E0B47-A232-4547-9EC9-66F139A58B1C}">
      <dsp:nvSpPr>
        <dsp:cNvPr id="0" name=""/>
        <dsp:cNvSpPr/>
      </dsp:nvSpPr>
      <dsp:spPr>
        <a:xfrm>
          <a:off x="4729422" y="2187316"/>
          <a:ext cx="400466" cy="3861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50D10C-83FB-4F97-ACD3-AC7045C32640}">
      <dsp:nvSpPr>
        <dsp:cNvPr id="0" name=""/>
        <dsp:cNvSpPr/>
      </dsp:nvSpPr>
      <dsp:spPr>
        <a:xfrm>
          <a:off x="2727088" y="2616616"/>
          <a:ext cx="2002333" cy="386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Blood pressure is now 85/50 mmHg.</a:t>
          </a:r>
          <a:endParaRPr lang="en-GB" sz="1200" kern="1200"/>
        </a:p>
      </dsp:txBody>
      <dsp:txXfrm>
        <a:off x="2727088" y="2616616"/>
        <a:ext cx="2002333" cy="386100"/>
      </dsp:txXfrm>
    </dsp:sp>
    <dsp:sp modelId="{7764D9FD-0E45-494D-9F24-F450F89BB718}">
      <dsp:nvSpPr>
        <dsp:cNvPr id="0" name=""/>
        <dsp:cNvSpPr/>
      </dsp:nvSpPr>
      <dsp:spPr>
        <a:xfrm>
          <a:off x="4729422" y="2616616"/>
          <a:ext cx="400466" cy="3861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DA3496-7B1F-4463-BE7B-52C90390F71D}">
      <dsp:nvSpPr>
        <dsp:cNvPr id="0" name=""/>
        <dsp:cNvSpPr/>
      </dsp:nvSpPr>
      <dsp:spPr>
        <a:xfrm>
          <a:off x="2727088" y="3045916"/>
          <a:ext cx="2002333" cy="549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This indicates that the situation is worsening and an urgent escalation is required. </a:t>
          </a:r>
          <a:endParaRPr lang="en-GB" sz="1200" kern="1200"/>
        </a:p>
      </dsp:txBody>
      <dsp:txXfrm>
        <a:off x="2727088" y="3045916"/>
        <a:ext cx="2002333" cy="549450"/>
      </dsp:txXfrm>
    </dsp:sp>
    <dsp:sp modelId="{14F1588C-2283-4D95-831E-5CA8B39D9CBF}">
      <dsp:nvSpPr>
        <dsp:cNvPr id="0" name=""/>
        <dsp:cNvSpPr/>
      </dsp:nvSpPr>
      <dsp:spPr>
        <a:xfrm>
          <a:off x="4729422" y="3045916"/>
          <a:ext cx="400466" cy="54945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ADA8B2-8850-410F-9658-FED81C081901}">
      <dsp:nvSpPr>
        <dsp:cNvPr id="0" name=""/>
        <dsp:cNvSpPr/>
      </dsp:nvSpPr>
      <dsp:spPr>
        <a:xfrm>
          <a:off x="2727088" y="3638566"/>
          <a:ext cx="2002333" cy="861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example is adapted from the NHS England SBAR implementation guide (NHS Institute for Innovation and Improvement, 2010)</a:t>
          </a:r>
          <a:endParaRPr lang="en-GB" sz="1200" kern="1200"/>
        </a:p>
      </dsp:txBody>
      <dsp:txXfrm>
        <a:off x="2727088" y="3638566"/>
        <a:ext cx="2002333" cy="861300"/>
      </dsp:txXfrm>
    </dsp:sp>
    <dsp:sp modelId="{F3F68302-4010-4EDB-BE2A-838D7FCE8D54}">
      <dsp:nvSpPr>
        <dsp:cNvPr id="0" name=""/>
        <dsp:cNvSpPr/>
      </dsp:nvSpPr>
      <dsp:spPr>
        <a:xfrm>
          <a:off x="4729422" y="3638566"/>
          <a:ext cx="400466" cy="8613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938646-CEA8-41F9-BD9F-D1FA107D99CC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040C8-62D2-4EA7-B200-D3B8C06A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067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39389-D342-42C9-A280-8ADE336DA885}" type="datetime1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383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0732C-99B6-468D-8E86-54127C661C29}" type="datetime1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473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96AA6-1553-455E-A701-5DB89675312A}" type="datetime1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116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27D05-0AAA-4191-8602-39A011BE220C}" type="datetime1">
              <a:rPr lang="en-US" smtClean="0"/>
              <a:t>7/18/2026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594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B8012-90E5-4BF2-B13D-6DEC2EE5E086}" type="datetime1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726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2E2D-C320-4C5E-98F1-D60DBA71A352}" type="datetime1">
              <a:rPr lang="en-US" smtClean="0"/>
              <a:t>7/18/2026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643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C99D-E4E2-4DDF-8629-131208CB18B0}" type="datetime1">
              <a:rPr lang="en-US" smtClean="0"/>
              <a:t>7/18/2026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2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0CF4-5FC9-46F3-B596-BE1F927BA2F1}" type="datetime1">
              <a:rPr lang="en-US" smtClean="0"/>
              <a:t>7/18/2026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646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F1ABFC0-89FE-4355-9E74-11DC57FEA97E}" type="datetime1">
              <a:rPr lang="en-US" smtClean="0"/>
              <a:t>7/18/2026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88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5ED82-9221-4209-9FC6-897FECC94D85}" type="datetime1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958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95C5F-8991-4788-8021-97F7E97CAA77}" type="datetime1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93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9B8B6D2-5532-4B59-9C5A-AB106F128946}" type="datetime1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086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hrq.gov/teamstepps-program/curriculum/communication/tools/sbar.html" TargetMode="External"/><Relationship Id="rId7" Type="http://schemas.openxmlformats.org/officeDocument/2006/relationships/hyperlink" Target="https://www.england.nhs.uk/improvement-hub/wp-content/uploads/sites/44/2017/11/SBAR-Implementation-and-Training-Guide.pdf?utm_source=chatgpt.com" TargetMode="External"/><Relationship Id="rId2" Type="http://schemas.openxmlformats.org/officeDocument/2006/relationships/hyperlink" Target="https://www.ahrq.gov/teamstepps-program/curriculum/communication/tools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nih.gov/40228297/" TargetMode="External"/><Relationship Id="rId5" Type="http://schemas.openxmlformats.org/officeDocument/2006/relationships/hyperlink" Target="https://pmc.ncbi.nlm.nih.gov/articles/PMC6112409/?utm_source=chatgpt.com" TargetMode="External"/><Relationship Id="rId4" Type="http://schemas.openxmlformats.org/officeDocument/2006/relationships/hyperlink" Target="https://www.england.nhs.uk/patient-safety/improving-safety-critical-spoken-communication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08363" y="1258792"/>
            <a:ext cx="7998691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Module Title: Professional Career</a:t>
            </a:r>
          </a:p>
          <a:p>
            <a:r>
              <a:rPr lang="en-US" sz="2800">
                <a:solidFill>
                  <a:schemeClr val="bg1"/>
                </a:solidFill>
              </a:rPr>
              <a:t>Development within H&amp;SC</a:t>
            </a:r>
          </a:p>
          <a:p>
            <a:r>
              <a:rPr lang="en-US" sz="2800">
                <a:solidFill>
                  <a:schemeClr val="bg1"/>
                </a:solidFill>
              </a:rPr>
              <a:t>• Module Number: LCHS 4009 (LON)</a:t>
            </a:r>
          </a:p>
          <a:p>
            <a:r>
              <a:rPr lang="en-US" sz="2800">
                <a:solidFill>
                  <a:schemeClr val="bg1"/>
                </a:solidFill>
              </a:rPr>
              <a:t>• Assignment No: ASSIGNMENT 1</a:t>
            </a:r>
          </a:p>
          <a:p>
            <a:r>
              <a:rPr lang="en-US" sz="2800">
                <a:solidFill>
                  <a:schemeClr val="bg1"/>
                </a:solidFill>
              </a:rPr>
              <a:t>• Student Name: </a:t>
            </a:r>
            <a:r>
              <a:rPr lang="en-GB" sz="2800">
                <a:solidFill>
                  <a:schemeClr val="bg1"/>
                </a:solidFill>
              </a:rPr>
              <a:t>Esther bin </a:t>
            </a:r>
            <a:r>
              <a:rPr lang="en-GB" sz="2800" err="1">
                <a:solidFill>
                  <a:schemeClr val="bg1"/>
                </a:solidFill>
              </a:rPr>
              <a:t>Turay</a:t>
            </a:r>
            <a:r>
              <a:rPr lang="en-GB" sz="2800">
                <a:solidFill>
                  <a:schemeClr val="bg1"/>
                </a:solidFill>
              </a:rPr>
              <a:t> </a:t>
            </a:r>
            <a:endParaRPr lang="en-US" sz="2800">
              <a:solidFill>
                <a:schemeClr val="bg1"/>
              </a:solidFill>
            </a:endParaRPr>
          </a:p>
          <a:p>
            <a:r>
              <a:rPr lang="en-US" sz="2800">
                <a:solidFill>
                  <a:schemeClr val="bg1"/>
                </a:solidFill>
              </a:rPr>
              <a:t>• Student ID: </a:t>
            </a:r>
            <a:r>
              <a:rPr lang="en-GB" sz="2800">
                <a:solidFill>
                  <a:schemeClr val="bg1"/>
                </a:solidFill>
              </a:rPr>
              <a:t>2510499</a:t>
            </a:r>
            <a:endParaRPr lang="en-US" sz="2800">
              <a:solidFill>
                <a:schemeClr val="bg1"/>
              </a:solidFill>
            </a:endParaRPr>
          </a:p>
          <a:p>
            <a:r>
              <a:rPr lang="en-US" sz="2800">
                <a:solidFill>
                  <a:schemeClr val="bg1"/>
                </a:solidFill>
              </a:rPr>
              <a:t>• Lecturer’s Name:</a:t>
            </a:r>
            <a:r>
              <a:rPr lang="en-GB" sz="2800">
                <a:solidFill>
                  <a:schemeClr val="bg1"/>
                </a:solidFill>
              </a:rPr>
              <a:t> Tolu </a:t>
            </a:r>
            <a:r>
              <a:rPr lang="en-GB" sz="2800" err="1">
                <a:solidFill>
                  <a:schemeClr val="bg1"/>
                </a:solidFill>
              </a:rPr>
              <a:t>Odugbesan</a:t>
            </a:r>
            <a:endParaRPr lang="en-US" sz="2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06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/>
          <p:nvPr/>
        </p:nvSpPr>
        <p:spPr>
          <a:xfrm>
            <a:off x="3074542" y="480390"/>
            <a:ext cx="6045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solidFill>
                  <a:schemeClr val="bg1"/>
                </a:solidFill>
                <a:latin typeface="Segoe UI"/>
                <a:cs typeface="Segoe UI"/>
              </a:rPr>
              <a:t>Acknowledge</a:t>
            </a:r>
            <a:r>
              <a:rPr sz="4400" b="1" spc="-135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sz="4400" b="1">
                <a:solidFill>
                  <a:schemeClr val="bg1"/>
                </a:solidFill>
                <a:latin typeface="Segoe UI"/>
                <a:cs typeface="Segoe UI"/>
              </a:rPr>
              <a:t>use</a:t>
            </a:r>
            <a:r>
              <a:rPr sz="4400" b="1" spc="-50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sz="4400" b="1">
                <a:solidFill>
                  <a:schemeClr val="bg1"/>
                </a:solidFill>
                <a:latin typeface="Segoe UI"/>
                <a:cs typeface="Segoe UI"/>
              </a:rPr>
              <a:t>of</a:t>
            </a:r>
            <a:r>
              <a:rPr sz="4400" b="1" spc="-100">
                <a:solidFill>
                  <a:schemeClr val="bg1"/>
                </a:solidFill>
                <a:latin typeface="Segoe UI"/>
                <a:cs typeface="Segoe UI"/>
              </a:rPr>
              <a:t> </a:t>
            </a:r>
            <a:r>
              <a:rPr sz="4400" b="1" spc="-25">
                <a:solidFill>
                  <a:schemeClr val="bg1"/>
                </a:solidFill>
                <a:latin typeface="Segoe UI"/>
                <a:cs typeface="Segoe UI"/>
              </a:rPr>
              <a:t>AI</a:t>
            </a:r>
            <a:endParaRPr sz="4400">
              <a:solidFill>
                <a:schemeClr val="bg1"/>
              </a:solidFill>
              <a:latin typeface="Segoe UI"/>
              <a:cs typeface="Segoe U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4294967295"/>
          </p:nvPr>
        </p:nvSpPr>
        <p:spPr>
          <a:xfrm>
            <a:off x="0" y="0"/>
            <a:ext cx="0" cy="304571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5"/>
              </a:spcBef>
            </a:pPr>
            <a:endParaRPr spc="-10"/>
          </a:p>
        </p:txBody>
      </p:sp>
      <p:sp>
        <p:nvSpPr>
          <p:cNvPr id="3" name="Rectangle 2"/>
          <p:cNvSpPr/>
          <p:nvPr/>
        </p:nvSpPr>
        <p:spPr>
          <a:xfrm>
            <a:off x="2475345" y="2560981"/>
            <a:ext cx="791556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This presentation was prepared without the use of generative AI for research, structure, or content writing, except where permitted by the assessment guidelines for proofreading</a:t>
            </a:r>
          </a:p>
        </p:txBody>
      </p:sp>
    </p:spTree>
    <p:extLst>
      <p:ext uri="{BB962C8B-B14F-4D97-AF65-F5344CB8AC3E}">
        <p14:creationId xmlns:p14="http://schemas.microsoft.com/office/powerpoint/2010/main" val="536620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167" y="230124"/>
            <a:ext cx="7729728" cy="1188720"/>
          </a:xfrm>
        </p:spPr>
        <p:txBody>
          <a:bodyPr>
            <a:normAutofit/>
          </a:bodyPr>
          <a:lstStyle/>
          <a:p>
            <a:r>
              <a:rPr lang="en-GB" sz="2500" b="1"/>
              <a:t>Introduction</a:t>
            </a:r>
            <a:br>
              <a:rPr lang="en-GB" spc="-10"/>
            </a:br>
            <a:r>
              <a:rPr lang="en-GB" b="1"/>
              <a:t>Chosen Skill – Communication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9167" y="1891553"/>
            <a:ext cx="7666857" cy="3989294"/>
          </a:xfrm>
        </p:spPr>
        <p:txBody>
          <a:bodyPr>
            <a:noAutofit/>
          </a:bodyPr>
          <a:lstStyle/>
          <a:p>
            <a:pPr algn="just"/>
            <a:r>
              <a:rPr lang="en-US" sz="1200" b="1"/>
              <a:t>What is communication skill?</a:t>
            </a:r>
          </a:p>
          <a:p>
            <a:pPr lvl="1" algn="just"/>
            <a:r>
              <a:rPr lang="en-US" sz="1200"/>
              <a:t>Communication is the effective, accurate and clear exchange of information, ideas and feelings between patients, families and health professionals, and it contributes to safe, person-</a:t>
            </a:r>
            <a:r>
              <a:rPr lang="en-US" sz="1200" err="1"/>
              <a:t>centred</a:t>
            </a:r>
            <a:r>
              <a:rPr lang="en-US" sz="1200"/>
              <a:t> care (AHRQ 2020).</a:t>
            </a:r>
            <a:endParaRPr lang="en-GB" sz="1200"/>
          </a:p>
          <a:p>
            <a:pPr algn="just"/>
            <a:r>
              <a:rPr lang="en-US" sz="1200" b="1"/>
              <a:t>What does communication involve in everyday practice?</a:t>
            </a:r>
          </a:p>
          <a:p>
            <a:pPr lvl="1" algn="just"/>
            <a:r>
              <a:rPr lang="en-US" sz="1200"/>
              <a:t>Active listening and </a:t>
            </a:r>
            <a:r>
              <a:rPr lang="en-GB" sz="1200"/>
              <a:t>sensing</a:t>
            </a:r>
            <a:r>
              <a:rPr lang="en-US" sz="1200"/>
              <a:t> patients' needs.</a:t>
            </a:r>
          </a:p>
          <a:p>
            <a:pPr lvl="1" algn="just"/>
            <a:r>
              <a:rPr lang="en-US" sz="1200"/>
              <a:t>Clear and respectful communication with patients, families and colleagues.</a:t>
            </a:r>
          </a:p>
          <a:p>
            <a:pPr lvl="1" algn="just"/>
            <a:r>
              <a:rPr lang="en-US" sz="1200"/>
              <a:t>Accurately recording data in care plans and patient records.</a:t>
            </a:r>
          </a:p>
          <a:p>
            <a:pPr lvl="1" algn="just"/>
            <a:r>
              <a:rPr lang="en-US" sz="1200"/>
              <a:t>Tailoring communication to others, such as those with a hearing impairment, dementia or language problems.</a:t>
            </a:r>
          </a:p>
          <a:p>
            <a:pPr algn="just"/>
            <a:r>
              <a:rPr lang="en-US" sz="1200" b="1"/>
              <a:t>Where and how I have developed this skill</a:t>
            </a:r>
            <a:endParaRPr lang="en-GB" sz="1200" b="1"/>
          </a:p>
          <a:p>
            <a:pPr lvl="1" algn="just"/>
            <a:r>
              <a:rPr lang="en-US" sz="1200"/>
              <a:t>My communication skills have been </a:t>
            </a:r>
            <a:r>
              <a:rPr lang="en-GB" sz="1200"/>
              <a:t>enhanced</a:t>
            </a:r>
            <a:r>
              <a:rPr lang="en-US" sz="1200"/>
              <a:t> </a:t>
            </a:r>
            <a:r>
              <a:rPr lang="en-GB" sz="1200"/>
              <a:t>through </a:t>
            </a:r>
            <a:r>
              <a:rPr lang="en-US" sz="1200"/>
              <a:t>interact</a:t>
            </a:r>
            <a:r>
              <a:rPr lang="en-GB" sz="1200"/>
              <a:t>ions</a:t>
            </a:r>
            <a:r>
              <a:rPr lang="en-US" sz="1200"/>
              <a:t> with other people on a day-to-day basis including working with </a:t>
            </a:r>
            <a:r>
              <a:rPr lang="en-GB" sz="1200"/>
              <a:t>colleagues on </a:t>
            </a:r>
            <a:r>
              <a:rPr lang="en-US" sz="1200"/>
              <a:t> presentations and supporting others</a:t>
            </a:r>
            <a:r>
              <a:rPr lang="en-GB" sz="1200"/>
              <a:t> at work</a:t>
            </a:r>
            <a:r>
              <a:rPr lang="en-US" sz="1200"/>
              <a:t>.</a:t>
            </a:r>
          </a:p>
          <a:p>
            <a:pPr lvl="1" algn="just"/>
            <a:r>
              <a:rPr lang="en-US" sz="1200"/>
              <a:t>These experiences have helped me to become more confident, to listen actively and to communicate respectfully.</a:t>
            </a:r>
          </a:p>
          <a:p>
            <a:pPr lvl="1" algn="just"/>
            <a:r>
              <a:rPr lang="en-US" sz="1200"/>
              <a:t>This skill will be developed further, as part of healthcare training and placements.</a:t>
            </a:r>
          </a:p>
        </p:txBody>
      </p:sp>
    </p:spTree>
    <p:extLst>
      <p:ext uri="{BB962C8B-B14F-4D97-AF65-F5344CB8AC3E}">
        <p14:creationId xmlns:p14="http://schemas.microsoft.com/office/powerpoint/2010/main" val="2509520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167" y="230124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en-GB" b="1"/>
              <a:t>Why Is communication essential for people working in H&amp;SC</a:t>
            </a:r>
            <a:br>
              <a:rPr lang="en-GB" spc="-10"/>
            </a:br>
            <a:r>
              <a:rPr lang="en-GB" sz="1600"/>
              <a:t>Why Communication</a:t>
            </a:r>
            <a:r>
              <a:rPr lang="en-GB" sz="1600" u="sng"/>
              <a:t> </a:t>
            </a:r>
            <a:r>
              <a:rPr lang="en-GB" sz="1600"/>
              <a:t>Matters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73560" y="1499643"/>
            <a:ext cx="4326874" cy="5518932"/>
          </a:xfrm>
        </p:spPr>
        <p:txBody>
          <a:bodyPr>
            <a:noAutofit/>
          </a:bodyPr>
          <a:lstStyle/>
          <a:p>
            <a:pPr algn="just"/>
            <a:endParaRPr lang="en-US" sz="1200" b="1"/>
          </a:p>
          <a:p>
            <a:pPr algn="just"/>
            <a:r>
              <a:rPr lang="en-US" sz="1200"/>
              <a:t>Communication in health and social care is a clinical skill that enables assessment, diagnosis, treatment and patient safety by using clear, empathetic and flexible communication that is </a:t>
            </a:r>
            <a:r>
              <a:rPr lang="en-US" sz="1200" err="1"/>
              <a:t>patient-centred</a:t>
            </a:r>
            <a:r>
              <a:rPr lang="en-US" sz="1200"/>
              <a:t> and responsive to individual patient needs (NHS England, 2026).</a:t>
            </a:r>
            <a:endParaRPr lang="en-GB" sz="1200"/>
          </a:p>
          <a:p>
            <a:pPr algn="just"/>
            <a:r>
              <a:rPr lang="en-US" sz="1200"/>
              <a:t>The lack of communication between health care providers causes 25% of all incidents that threaten patient safety in hospitals, and 10% of all incidents are only caused by communication failures (</a:t>
            </a:r>
            <a:r>
              <a:rPr lang="en-US" sz="1200" err="1"/>
              <a:t>Keshtkar</a:t>
            </a:r>
            <a:r>
              <a:rPr lang="en-US" sz="1200"/>
              <a:t> et al., 2025)</a:t>
            </a:r>
            <a:endParaRPr lang="en-GB" sz="1200"/>
          </a:p>
          <a:p>
            <a:pPr algn="just"/>
            <a:r>
              <a:rPr lang="en-US" sz="1200"/>
              <a:t>Around 1 in 20 patients (5%) experience preventable harm during healthcare, highlighting the importance of safe communication practices(</a:t>
            </a:r>
            <a:r>
              <a:rPr lang="en-US" sz="1200" err="1"/>
              <a:t>Keshtkar</a:t>
            </a:r>
            <a:r>
              <a:rPr lang="en-US" sz="1200"/>
              <a:t> et al., 2025)</a:t>
            </a:r>
            <a:endParaRPr lang="en-GB" sz="1200"/>
          </a:p>
          <a:p>
            <a:pPr algn="just"/>
            <a:r>
              <a:rPr lang="en-US" sz="1200"/>
              <a:t>Good communication enhances patient safety and </a:t>
            </a:r>
            <a:r>
              <a:rPr lang="en-US" sz="1200" err="1"/>
              <a:t>person-centred</a:t>
            </a:r>
            <a:r>
              <a:rPr lang="en-US" sz="1200"/>
              <a:t> care by </a:t>
            </a:r>
            <a:r>
              <a:rPr lang="en-US" sz="1200" err="1"/>
              <a:t>minimising</a:t>
            </a:r>
            <a:r>
              <a:rPr lang="en-US" sz="1200"/>
              <a:t> misunderstandings, facilitating collaboration, and facilitating timely and well-informed clinical decisions (AHRQ, 2020).</a:t>
            </a:r>
          </a:p>
          <a:p>
            <a:pPr algn="just"/>
            <a:r>
              <a:rPr lang="en-US" sz="1200"/>
              <a:t>There is evidence that structured communication (e.g., SBAR) has an impact on patient safety outcomes. After the implementation of SBAR, a systematic review of 11 studies showed significant improvements in a range of patient safety outcomes (Müller et al., 2018).</a:t>
            </a:r>
          </a:p>
          <a:p>
            <a:pPr algn="just"/>
            <a:endParaRPr lang="en-GB" sz="1200"/>
          </a:p>
          <a:p>
            <a:endParaRPr lang="en-GB" sz="140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6972397"/>
              </p:ext>
            </p:extLst>
          </p:nvPr>
        </p:nvGraphicFramePr>
        <p:xfrm>
          <a:off x="4230253" y="1418843"/>
          <a:ext cx="7642537" cy="4619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/>
          <p:cNvSpPr/>
          <p:nvPr/>
        </p:nvSpPr>
        <p:spPr>
          <a:xfrm>
            <a:off x="5459955" y="6038192"/>
            <a:ext cx="33922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/>
              <a:t>Types of communication skills</a:t>
            </a:r>
            <a:endParaRPr lang="en-GB"/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388757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6778" y="745553"/>
            <a:ext cx="7707191" cy="1188720"/>
          </a:xfrm>
        </p:spPr>
        <p:txBody>
          <a:bodyPr>
            <a:normAutofit/>
          </a:bodyPr>
          <a:lstStyle/>
          <a:p>
            <a:r>
              <a:rPr lang="en-GB"/>
              <a:t>Communication Model: SBAR Communication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6798" y="2263870"/>
            <a:ext cx="7913190" cy="143943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1200"/>
              <a:t>SBAR is a communication model to share patient information in a rapid, accurate, and efficient manner. </a:t>
            </a:r>
          </a:p>
          <a:p>
            <a:pPr>
              <a:lnSpc>
                <a:spcPct val="150000"/>
              </a:lnSpc>
            </a:pPr>
            <a:r>
              <a:rPr lang="en-US" sz="1200"/>
              <a:t>It is commonly used when handing over to other healthcare professionals for clinical handovers, when the situation is an emergency or when concerns are escalated to more senior healthcare professionals. </a:t>
            </a:r>
          </a:p>
          <a:p>
            <a:pPr>
              <a:lnSpc>
                <a:spcPct val="150000"/>
              </a:lnSpc>
            </a:pPr>
            <a:r>
              <a:rPr lang="en-US" sz="1200"/>
              <a:t>The structured format helps to </a:t>
            </a:r>
            <a:r>
              <a:rPr lang="en-US" sz="1200" err="1"/>
              <a:t>minimise</a:t>
            </a:r>
            <a:r>
              <a:rPr lang="en-US" sz="1200"/>
              <a:t> communication errors and enhance patient safety(Ahrq.gov, 2020).</a:t>
            </a:r>
            <a:endParaRPr lang="en-GB" sz="1200"/>
          </a:p>
          <a:p>
            <a:pPr marL="0" indent="0">
              <a:lnSpc>
                <a:spcPct val="150000"/>
              </a:lnSpc>
              <a:buNone/>
            </a:pPr>
            <a:endParaRPr lang="en-GB" sz="120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6496038"/>
              </p:ext>
            </p:extLst>
          </p:nvPr>
        </p:nvGraphicFramePr>
        <p:xfrm>
          <a:off x="1346797" y="4228409"/>
          <a:ext cx="7572398" cy="1884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1587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5936" y="275688"/>
            <a:ext cx="7729728" cy="1188720"/>
          </a:xfrm>
        </p:spPr>
        <p:txBody>
          <a:bodyPr/>
          <a:lstStyle/>
          <a:p>
            <a:r>
              <a:rPr lang="en-US"/>
              <a:t>Practical Application of Communication Using SBAR</a:t>
            </a:r>
            <a:endParaRPr lang="en-GB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6300295"/>
              </p:ext>
            </p:extLst>
          </p:nvPr>
        </p:nvGraphicFramePr>
        <p:xfrm>
          <a:off x="3454399" y="1606962"/>
          <a:ext cx="7610763" cy="1058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645027604"/>
              </p:ext>
            </p:extLst>
          </p:nvPr>
        </p:nvGraphicFramePr>
        <p:xfrm>
          <a:off x="-2026828" y="1740777"/>
          <a:ext cx="8017164" cy="4597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512695"/>
              </p:ext>
            </p:extLst>
          </p:nvPr>
        </p:nvGraphicFramePr>
        <p:xfrm>
          <a:off x="3186546" y="2665300"/>
          <a:ext cx="8728363" cy="3170676"/>
        </p:xfrm>
        <a:graphic>
          <a:graphicData uri="http://schemas.openxmlformats.org/drawingml/2006/table">
            <a:tbl>
              <a:tblPr firstRow="1" firstCol="1" bandRow="1">
                <a:tableStyleId>{C4B1156A-380E-4F78-BDF5-A606A8083BF9}</a:tableStyleId>
              </a:tblPr>
              <a:tblGrid>
                <a:gridCol w="1413126">
                  <a:extLst>
                    <a:ext uri="{9D8B030D-6E8A-4147-A177-3AD203B41FA5}">
                      <a16:colId xmlns:a16="http://schemas.microsoft.com/office/drawing/2014/main" val="3051833958"/>
                    </a:ext>
                  </a:extLst>
                </a:gridCol>
                <a:gridCol w="7315237">
                  <a:extLst>
                    <a:ext uri="{9D8B030D-6E8A-4147-A177-3AD203B41FA5}">
                      <a16:colId xmlns:a16="http://schemas.microsoft.com/office/drawing/2014/main" val="2278536845"/>
                    </a:ext>
                  </a:extLst>
                </a:gridCol>
              </a:tblGrid>
              <a:tr h="21081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SBAR Step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Example Communication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1307398"/>
                  </a:ext>
                </a:extLst>
              </a:tr>
              <a:tr h="782549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Situation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"This is Sarah, a Healthcare Assistant on Willow Ward. I'm calling because Mrs Taylor in Bed 225 has suddenly become short of breath. Her oxygen saturation is 88%, respiratory rate is 24, heart rate 110, and blood pressure 85/50."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6139657"/>
                  </a:ext>
                </a:extLst>
              </a:tr>
              <a:tr h="59197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Background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"Mrs Taylor is 69 years old and was admitted three days ago with community-acquired pneumonia. She has been receiving intravenous antibiotics and was stable until this morning."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6166598"/>
                  </a:ext>
                </a:extLst>
              </a:tr>
              <a:tr h="40139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"Based on my observations, I am concerned that her condition is deteriorating, and she may require urgent medical assessment."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9060770"/>
                  </a:ext>
                </a:extLst>
              </a:tr>
              <a:tr h="59197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Recommendation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"I need you to review Mrs Taylor immediately. Is there anything you would like me to do while waiting, such as repeating observations or preparing oxygen therapy?"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576829"/>
                  </a:ext>
                </a:extLst>
              </a:tr>
              <a:tr h="591972">
                <a:tc gridSpan="2">
                  <a:txBody>
                    <a:bodyPr/>
                    <a:lstStyle/>
                    <a:p>
                      <a:pPr algn="ctr"/>
                      <a:r>
                        <a:rPr lang="en-US" sz="1200" b="0" i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This ensures that the clinical information is communicated clearly, </a:t>
                      </a:r>
                      <a:r>
                        <a:rPr lang="en-US" sz="1200" b="0" i="1" kern="120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minimising</a:t>
                      </a:r>
                      <a:r>
                        <a:rPr lang="en-US" sz="1200" b="0" i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 risk of missing out on information and allowing faster decision-making (Ahrq.gov, 2019).</a:t>
                      </a:r>
                      <a:endParaRPr lang="en-GB" sz="1200" b="0" i="1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20465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6780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518" y="567528"/>
            <a:ext cx="9813082" cy="1188720"/>
          </a:xfrm>
        </p:spPr>
        <p:txBody>
          <a:bodyPr/>
          <a:lstStyle/>
          <a:p>
            <a:r>
              <a:rPr lang="en-GB" b="1"/>
              <a:t>Personal Reflection and Conclusion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7250" y="2014727"/>
            <a:ext cx="9813082" cy="3792647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1400" b="1"/>
              <a:t>How I will continue developing my communication skills</a:t>
            </a:r>
          </a:p>
          <a:p>
            <a:r>
              <a:rPr lang="en-US" sz="1400"/>
              <a:t>As a future health and social care professional, I will:</a:t>
            </a:r>
            <a:endParaRPr lang="en-GB" sz="1400"/>
          </a:p>
          <a:p>
            <a:pPr lvl="1"/>
            <a:r>
              <a:rPr lang="en-US" sz="1200"/>
              <a:t>Make a habit of active listening each day.</a:t>
            </a:r>
            <a:endParaRPr lang="en-GB" sz="1200"/>
          </a:p>
          <a:p>
            <a:pPr lvl="1"/>
            <a:r>
              <a:rPr lang="en-US" sz="1200"/>
              <a:t>Respectfully communicate with patients and colleagues.</a:t>
            </a:r>
            <a:endParaRPr lang="en-GB" sz="1200"/>
          </a:p>
          <a:p>
            <a:pPr lvl="1"/>
            <a:r>
              <a:rPr lang="en-US" sz="1200"/>
              <a:t>Use plain language which patients can understand.</a:t>
            </a:r>
            <a:endParaRPr lang="en-GB" sz="1200"/>
          </a:p>
          <a:p>
            <a:pPr lvl="1"/>
            <a:r>
              <a:rPr lang="en-US" sz="1200"/>
              <a:t>Understand how to </a:t>
            </a:r>
            <a:r>
              <a:rPr lang="en-US" sz="1200" err="1"/>
              <a:t>utilise</a:t>
            </a:r>
            <a:r>
              <a:rPr lang="en-US" sz="1200"/>
              <a:t> SBAR in patient handoffs.</a:t>
            </a:r>
            <a:endParaRPr lang="en-GB" sz="1200"/>
          </a:p>
          <a:p>
            <a:pPr lvl="1"/>
            <a:r>
              <a:rPr lang="en-US" sz="1200"/>
              <a:t>Create effective written documentation.</a:t>
            </a:r>
            <a:endParaRPr lang="en-GB" sz="1200"/>
          </a:p>
          <a:p>
            <a:pPr lvl="1"/>
            <a:r>
              <a:rPr lang="en-US" sz="1200"/>
              <a:t>Take notes to enhance my communication</a:t>
            </a:r>
            <a:r>
              <a:rPr lang="en-GB" sz="1200"/>
              <a:t> skills</a:t>
            </a:r>
          </a:p>
          <a:p>
            <a:r>
              <a:rPr lang="en-US" sz="1400" b="1"/>
              <a:t>Conclusion</a:t>
            </a:r>
            <a:endParaRPr lang="en-GB" sz="1400" b="1"/>
          </a:p>
          <a:p>
            <a:pPr lvl="1"/>
            <a:r>
              <a:rPr lang="en-US" sz="1200"/>
              <a:t>Communication is one of the essential skills needed for professional practice that helps maintain patient safety, effective teamwork, trust and high-quality person-</a:t>
            </a:r>
            <a:r>
              <a:rPr lang="en-US" sz="1200" err="1"/>
              <a:t>centred</a:t>
            </a:r>
            <a:r>
              <a:rPr lang="en-US" sz="1200"/>
              <a:t> care.</a:t>
            </a:r>
            <a:endParaRPr lang="en-GB" sz="1200"/>
          </a:p>
          <a:p>
            <a:pPr lvl="1"/>
            <a:r>
              <a:rPr lang="en-US" sz="1200"/>
              <a:t>As I improve my communication skills continually, I will make myself a competent, compassionate and effective health and social care worker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281021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/>
              <a:t>Agency for Healthcare Research and Quality (AHRQ) (2020) </a:t>
            </a:r>
            <a:r>
              <a:rPr lang="en-US" i="1"/>
              <a:t>Section 2: Explanation of Key Concepts and Tools</a:t>
            </a:r>
            <a:r>
              <a:rPr lang="en-US"/>
              <a:t>. Available at: </a:t>
            </a:r>
            <a:r>
              <a:rPr lang="en-US" u="sng">
                <a:hlinkClick r:id="rId2"/>
              </a:rPr>
              <a:t>https://www.ahrq.gov/teamstepps-program/curriculum/communication/tools/index.html</a:t>
            </a:r>
            <a:r>
              <a:rPr lang="en-US"/>
              <a:t> (Accessed: 1 July 2026).</a:t>
            </a:r>
            <a:endParaRPr lang="en-GB"/>
          </a:p>
          <a:p>
            <a:r>
              <a:rPr lang="en-US"/>
              <a:t>Agency for Healthcare Research and Quality (AHRQ) (2019) </a:t>
            </a:r>
            <a:r>
              <a:rPr lang="en-US" i="1"/>
              <a:t>Tool: SBAR</a:t>
            </a:r>
            <a:r>
              <a:rPr lang="en-US"/>
              <a:t>. Available at: </a:t>
            </a:r>
            <a:r>
              <a:rPr lang="en-US" u="sng">
                <a:hlinkClick r:id="rId3"/>
              </a:rPr>
              <a:t>https://www.ahrq.gov/teamstepps-program/curriculum/communication/tools/sbar.html</a:t>
            </a:r>
            <a:r>
              <a:rPr lang="en-US"/>
              <a:t> (Accessed: 1 July 2026).</a:t>
            </a:r>
            <a:endParaRPr lang="en-GB"/>
          </a:p>
          <a:p>
            <a:r>
              <a:rPr lang="en-US"/>
              <a:t>NHS England (2026) </a:t>
            </a:r>
            <a:r>
              <a:rPr lang="en-US" i="1"/>
              <a:t>Improving Safety Critical Spoken Communication</a:t>
            </a:r>
            <a:r>
              <a:rPr lang="en-US"/>
              <a:t>. Available at: </a:t>
            </a:r>
            <a:r>
              <a:rPr lang="en-US" u="sng">
                <a:hlinkClick r:id="rId4"/>
              </a:rPr>
              <a:t>https://www.england.nhs.uk/patient-safety/improving-safety-critical-spoken-communication/</a:t>
            </a:r>
            <a:r>
              <a:rPr lang="en-US"/>
              <a:t>  (Accessed: 1 July 2026).</a:t>
            </a:r>
            <a:endParaRPr lang="en-GB"/>
          </a:p>
          <a:p>
            <a:r>
              <a:rPr lang="en-US"/>
              <a:t>Müller, M., </a:t>
            </a:r>
            <a:r>
              <a:rPr lang="en-US" err="1"/>
              <a:t>Jürgens</a:t>
            </a:r>
            <a:r>
              <a:rPr lang="en-US"/>
              <a:t>, J., </a:t>
            </a:r>
            <a:r>
              <a:rPr lang="en-US" err="1"/>
              <a:t>Redaèlli</a:t>
            </a:r>
            <a:r>
              <a:rPr lang="en-US"/>
              <a:t>, M., </a:t>
            </a:r>
            <a:r>
              <a:rPr lang="en-US" err="1"/>
              <a:t>Klingberg</a:t>
            </a:r>
            <a:r>
              <a:rPr lang="en-US"/>
              <a:t>, K., </a:t>
            </a:r>
            <a:r>
              <a:rPr lang="en-US" err="1"/>
              <a:t>Hautz</a:t>
            </a:r>
            <a:r>
              <a:rPr lang="en-US"/>
              <a:t>, W.E. and Stock, S. (2018) ‘Impact of the communication and patient hand-off tool SBAR on patient safety: A systematic review’, </a:t>
            </a:r>
            <a:r>
              <a:rPr lang="en-US" i="1"/>
              <a:t>BMJ Open</a:t>
            </a:r>
            <a:r>
              <a:rPr lang="en-US"/>
              <a:t>, 8(8), e022202. Available at: </a:t>
            </a:r>
            <a:r>
              <a:rPr lang="en-US" u="sng">
                <a:hlinkClick r:id="rId5"/>
              </a:rPr>
              <a:t>https://pmc.ncbi.nlm.nih.gov/articles/PMC6112409</a:t>
            </a:r>
            <a:r>
              <a:rPr lang="en-US" u="sng"/>
              <a:t> </a:t>
            </a:r>
            <a:r>
              <a:rPr lang="en-US"/>
              <a:t>(Accessed: 29 June 2026).</a:t>
            </a:r>
            <a:endParaRPr lang="en-GB"/>
          </a:p>
          <a:p>
            <a:r>
              <a:rPr lang="en-US" err="1"/>
              <a:t>Keshtkar</a:t>
            </a:r>
            <a:r>
              <a:rPr lang="en-US"/>
              <a:t>, L., Bennett-Weston, A., Khan, A.S., Mohan, S., Jones, M., </a:t>
            </a:r>
            <a:r>
              <a:rPr lang="en-US" err="1"/>
              <a:t>Nockels</a:t>
            </a:r>
            <a:r>
              <a:rPr lang="en-US"/>
              <a:t>, K., Gunn, S., Armstrong, N., </a:t>
            </a:r>
            <a:r>
              <a:rPr lang="en-US" err="1"/>
              <a:t>Bostock</a:t>
            </a:r>
            <a:r>
              <a:rPr lang="en-US"/>
              <a:t>, J. and </a:t>
            </a:r>
            <a:r>
              <a:rPr lang="en-US" err="1"/>
              <a:t>Howick</a:t>
            </a:r>
            <a:r>
              <a:rPr lang="en-US"/>
              <a:t>, J. (2025) ‘Impacts of communication type and quality on patient safety incidents: A systematic review’, </a:t>
            </a:r>
            <a:r>
              <a:rPr lang="en-US" i="1"/>
              <a:t>Annals of Internal Medicine</a:t>
            </a:r>
            <a:r>
              <a:rPr lang="en-US"/>
              <a:t>, 178(5), pp. 687–700. Available at: </a:t>
            </a:r>
            <a:r>
              <a:rPr lang="en-US" u="sng">
                <a:hlinkClick r:id="rId6"/>
              </a:rPr>
              <a:t>https://pubmed.ncbi.nlm.nih.gov/40228297/</a:t>
            </a:r>
            <a:r>
              <a:rPr lang="en-US"/>
              <a:t> (Accessed: 20 June 2026).</a:t>
            </a:r>
            <a:endParaRPr lang="en-GB"/>
          </a:p>
          <a:p>
            <a:r>
              <a:rPr lang="en-US"/>
              <a:t>NHS Institute for Innovation and Improvement (2010) </a:t>
            </a:r>
            <a:r>
              <a:rPr lang="en-US" i="1"/>
              <a:t>SBAR: Situation, Background, Assessment, Recommendation – Implementation and Training Guide</a:t>
            </a:r>
            <a:r>
              <a:rPr lang="en-US"/>
              <a:t>. Coventry: NHS Institute for Innovation and Improvement. Available at: </a:t>
            </a:r>
            <a:r>
              <a:rPr lang="en-US" u="sng">
                <a:hlinkClick r:id="rId7"/>
              </a:rPr>
              <a:t>https://www.england.nhs.uk/improvement-hub/wp-content/uploads/sites/44/2017/11/SBAR-Implementation-and-Training-Guide.pdf</a:t>
            </a:r>
            <a:r>
              <a:rPr lang="en-US"/>
              <a:t>  (Accessed: 20 June 2026).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499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600200" y="1823326"/>
            <a:ext cx="8991600" cy="1645920"/>
          </a:xfrm>
        </p:spPr>
        <p:txBody>
          <a:bodyPr/>
          <a:lstStyle/>
          <a:p>
            <a:r>
              <a:rPr lang="en-GB"/>
              <a:t>Questions &amp; Thank You</a:t>
            </a:r>
          </a:p>
        </p:txBody>
      </p:sp>
      <p:sp>
        <p:nvSpPr>
          <p:cNvPr id="6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823583" y="4649325"/>
            <a:ext cx="454483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Thank you for listening.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 would be happy to answer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207502211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A451F4C-A3A1-4FF3-AEA5-AE3EFF175B0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8775A23-75CA-4614-9647-C9B2CE742CA2}">
  <ds:schemaRefs>
    <ds:schemaRef ds:uri="71af3243-3dd4-4a8d-8c0d-dd76da1f02a5"/>
    <ds:schemaRef ds:uri="http://schemas.microsoft.com/office/2006/metadata/properties"/>
    <ds:schemaRef ds:uri="http://www.w3.org/2000/xmlns/"/>
    <ds:schemaRef ds:uri="http://www.w3.org/2001/XMLSchema-instance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009F5EF-575C-40E7-A9C5-EC1F2A554864}">
  <ds:schemaRefs>
    <ds:schemaRef ds:uri="16c05727-aa75-4e4a-9b5f-8a80a1165891"/>
    <ds:schemaRef ds:uri="71af3243-3dd4-4a8d-8c0d-dd76da1f02a5"/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Parcel</vt:lpstr>
      <vt:lpstr>PowerPoint Presentation</vt:lpstr>
      <vt:lpstr>PowerPoint Presentation</vt:lpstr>
      <vt:lpstr>Introduction Chosen Skill – Communication</vt:lpstr>
      <vt:lpstr>Why Is communication essential for people working in H&amp;SC Why Communication Matters</vt:lpstr>
      <vt:lpstr>Communication Model: SBAR Communication Framework</vt:lpstr>
      <vt:lpstr>Practical Application of Communication Using SBAR</vt:lpstr>
      <vt:lpstr>Personal Reflection and Conclusion</vt:lpstr>
      <vt:lpstr>References</vt:lpstr>
      <vt:lpstr>Questions &amp; 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2026-07-01T09:41:24Z</dcterms:created>
  <dcterms:modified xsi:type="dcterms:W3CDTF">2026-07-18T12:35:44Z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