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2" r:id="rId6"/>
    <p:sldId id="263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415"/>
    <p:restoredTop sz="94640"/>
  </p:normalViewPr>
  <p:slideViewPr>
    <p:cSldViewPr snapToGrid="0">
      <p:cViewPr varScale="1">
        <p:scale>
          <a:sx n="93" d="100"/>
          <a:sy n="93" d="100"/>
        </p:scale>
        <p:origin x="240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thony George Harris (2618318)" userId="f2b4636f-a1ee-498e-8028-30b57b8d0f64" providerId="ADAL" clId="{19E03C49-6026-5E1E-A321-017B2B2B1574}"/>
    <pc:docChg chg="undo custSel addSld delSld modSld">
      <pc:chgData name="Anthony George Harris (2618318)" userId="f2b4636f-a1ee-498e-8028-30b57b8d0f64" providerId="ADAL" clId="{19E03C49-6026-5E1E-A321-017B2B2B1574}" dt="2026-10-21T21:53:51.337" v="5084" actId="20577"/>
      <pc:docMkLst>
        <pc:docMk/>
      </pc:docMkLst>
      <pc:sldChg chg="addSp delSp modSp mod setBg setClrOvrMap">
        <pc:chgData name="Anthony George Harris (2618318)" userId="f2b4636f-a1ee-498e-8028-30b57b8d0f64" providerId="ADAL" clId="{19E03C49-6026-5E1E-A321-017B2B2B1574}" dt="2026-10-21T21:53:51.337" v="5084" actId="20577"/>
        <pc:sldMkLst>
          <pc:docMk/>
          <pc:sldMk cId="2626576270" sldId="256"/>
        </pc:sldMkLst>
        <pc:spChg chg="mod">
          <ac:chgData name="Anthony George Harris (2618318)" userId="f2b4636f-a1ee-498e-8028-30b57b8d0f64" providerId="ADAL" clId="{19E03C49-6026-5E1E-A321-017B2B2B1574}" dt="2026-10-13T21:24:54.657" v="1090" actId="20577"/>
          <ac:spMkLst>
            <pc:docMk/>
            <pc:sldMk cId="2626576270" sldId="256"/>
            <ac:spMk id="2" creationId="{3F7DA86B-E680-540D-F17A-A5DFD8A46191}"/>
          </ac:spMkLst>
        </pc:spChg>
        <pc:spChg chg="mod">
          <ac:chgData name="Anthony George Harris (2618318)" userId="f2b4636f-a1ee-498e-8028-30b57b8d0f64" providerId="ADAL" clId="{19E03C49-6026-5E1E-A321-017B2B2B1574}" dt="2026-10-21T21:53:51.337" v="5084" actId="20577"/>
          <ac:spMkLst>
            <pc:docMk/>
            <pc:sldMk cId="2626576270" sldId="256"/>
            <ac:spMk id="3" creationId="{532D329F-14FF-D033-9983-5C902D09577A}"/>
          </ac:spMkLst>
        </pc:spChg>
        <pc:spChg chg="add">
          <ac:chgData name="Anthony George Harris (2618318)" userId="f2b4636f-a1ee-498e-8028-30b57b8d0f64" providerId="ADAL" clId="{19E03C49-6026-5E1E-A321-017B2B2B1574}" dt="2026-10-13T21:12:54.280" v="908" actId="26606"/>
          <ac:spMkLst>
            <pc:docMk/>
            <pc:sldMk cId="2626576270" sldId="256"/>
            <ac:spMk id="31" creationId="{7C432AFE-B3D2-4BFF-BF8F-96C27AFF1AC7}"/>
          </ac:spMkLst>
        </pc:spChg>
        <pc:spChg chg="add">
          <ac:chgData name="Anthony George Harris (2618318)" userId="f2b4636f-a1ee-498e-8028-30b57b8d0f64" providerId="ADAL" clId="{19E03C49-6026-5E1E-A321-017B2B2B1574}" dt="2026-10-13T21:12:54.280" v="908" actId="26606"/>
          <ac:spMkLst>
            <pc:docMk/>
            <pc:sldMk cId="2626576270" sldId="256"/>
            <ac:spMk id="32" creationId="{AF2F604E-43BE-4DC3-B983-E071523364F8}"/>
          </ac:spMkLst>
        </pc:spChg>
        <pc:spChg chg="add">
          <ac:chgData name="Anthony George Harris (2618318)" userId="f2b4636f-a1ee-498e-8028-30b57b8d0f64" providerId="ADAL" clId="{19E03C49-6026-5E1E-A321-017B2B2B1574}" dt="2026-10-13T21:12:54.280" v="908" actId="26606"/>
          <ac:spMkLst>
            <pc:docMk/>
            <pc:sldMk cId="2626576270" sldId="256"/>
            <ac:spMk id="33" creationId="{08C9B587-E65E-4B52-B37C-ABEBB6E87928}"/>
          </ac:spMkLst>
        </pc:spChg>
        <pc:picChg chg="add mod">
          <ac:chgData name="Anthony George Harris (2618318)" userId="f2b4636f-a1ee-498e-8028-30b57b8d0f64" providerId="ADAL" clId="{19E03C49-6026-5E1E-A321-017B2B2B1574}" dt="2026-10-13T21:12:54.280" v="908" actId="26606"/>
          <ac:picMkLst>
            <pc:docMk/>
            <pc:sldMk cId="2626576270" sldId="256"/>
            <ac:picMk id="5" creationId="{440B2880-C3FA-7B20-E707-67C1312D26A7}"/>
          </ac:picMkLst>
        </pc:picChg>
      </pc:sldChg>
      <pc:sldChg chg="addSp delSp modSp mod setBg">
        <pc:chgData name="Anthony George Harris (2618318)" userId="f2b4636f-a1ee-498e-8028-30b57b8d0f64" providerId="ADAL" clId="{19E03C49-6026-5E1E-A321-017B2B2B1574}" dt="2026-10-17T12:44:21.842" v="5071" actId="20577"/>
        <pc:sldMkLst>
          <pc:docMk/>
          <pc:sldMk cId="1790083751" sldId="257"/>
        </pc:sldMkLst>
        <pc:spChg chg="mod">
          <ac:chgData name="Anthony George Harris (2618318)" userId="f2b4636f-a1ee-498e-8028-30b57b8d0f64" providerId="ADAL" clId="{19E03C49-6026-5E1E-A321-017B2B2B1574}" dt="2026-10-13T21:13:13.446" v="911" actId="26606"/>
          <ac:spMkLst>
            <pc:docMk/>
            <pc:sldMk cId="1790083751" sldId="257"/>
            <ac:spMk id="2" creationId="{A8B04D25-DF3C-E226-61F6-36EB14EE0CE3}"/>
          </ac:spMkLst>
        </pc:spChg>
        <pc:spChg chg="add mod">
          <ac:chgData name="Anthony George Harris (2618318)" userId="f2b4636f-a1ee-498e-8028-30b57b8d0f64" providerId="ADAL" clId="{19E03C49-6026-5E1E-A321-017B2B2B1574}" dt="2026-10-13T21:13:13.446" v="911" actId="26606"/>
          <ac:spMkLst>
            <pc:docMk/>
            <pc:sldMk cId="1790083751" sldId="257"/>
            <ac:spMk id="6" creationId="{6D67B346-EA14-05BF-64CD-150586281F15}"/>
          </ac:spMkLst>
        </pc:spChg>
        <pc:graphicFrameChg chg="mod">
          <ac:chgData name="Anthony George Harris (2618318)" userId="f2b4636f-a1ee-498e-8028-30b57b8d0f64" providerId="ADAL" clId="{19E03C49-6026-5E1E-A321-017B2B2B1574}" dt="2026-10-17T12:44:21.842" v="5071" actId="20577"/>
          <ac:graphicFrameMkLst>
            <pc:docMk/>
            <pc:sldMk cId="1790083751" sldId="257"/>
            <ac:graphicFrameMk id="7" creationId="{71235C75-75F0-C5B3-8CB6-6D3D4DB44AD4}"/>
          </ac:graphicFrameMkLst>
        </pc:graphicFrameChg>
      </pc:sldChg>
      <pc:sldChg chg="addSp delSp modSp new mod setBg">
        <pc:chgData name="Anthony George Harris (2618318)" userId="f2b4636f-a1ee-498e-8028-30b57b8d0f64" providerId="ADAL" clId="{19E03C49-6026-5E1E-A321-017B2B2B1574}" dt="2026-10-13T22:07:08.715" v="2760" actId="20577"/>
        <pc:sldMkLst>
          <pc:docMk/>
          <pc:sldMk cId="1673930796" sldId="258"/>
        </pc:sldMkLst>
        <pc:spChg chg="mod">
          <ac:chgData name="Anthony George Harris (2618318)" userId="f2b4636f-a1ee-498e-8028-30b57b8d0f64" providerId="ADAL" clId="{19E03C49-6026-5E1E-A321-017B2B2B1574}" dt="2026-10-13T21:19:45.235" v="1044" actId="14100"/>
          <ac:spMkLst>
            <pc:docMk/>
            <pc:sldMk cId="1673930796" sldId="258"/>
            <ac:spMk id="2" creationId="{909407E1-5C2B-5432-DDF6-536498211ACB}"/>
          </ac:spMkLst>
        </pc:spChg>
        <pc:spChg chg="add mod">
          <ac:chgData name="Anthony George Harris (2618318)" userId="f2b4636f-a1ee-498e-8028-30b57b8d0f64" providerId="ADAL" clId="{19E03C49-6026-5E1E-A321-017B2B2B1574}" dt="2026-10-13T21:20:08.140" v="1050" actId="27636"/>
          <ac:spMkLst>
            <pc:docMk/>
            <pc:sldMk cId="1673930796" sldId="258"/>
            <ac:spMk id="5" creationId="{67E4B52C-322A-47AC-A8F7-13BAF443ABBD}"/>
          </ac:spMkLst>
        </pc:spChg>
        <pc:grpChg chg="add">
          <ac:chgData name="Anthony George Harris (2618318)" userId="f2b4636f-a1ee-498e-8028-30b57b8d0f64" providerId="ADAL" clId="{19E03C49-6026-5E1E-A321-017B2B2B1574}" dt="2026-10-13T21:17:18.664" v="991" actId="26606"/>
          <ac:grpSpMkLst>
            <pc:docMk/>
            <pc:sldMk cId="1673930796" sldId="258"/>
            <ac:grpSpMk id="28" creationId="{C54A2A4D-19EF-3552-F383-6AD9587C8AFC}"/>
          </ac:grpSpMkLst>
        </pc:grpChg>
        <pc:graphicFrameChg chg="mod ord">
          <ac:chgData name="Anthony George Harris (2618318)" userId="f2b4636f-a1ee-498e-8028-30b57b8d0f64" providerId="ADAL" clId="{19E03C49-6026-5E1E-A321-017B2B2B1574}" dt="2026-10-13T22:07:08.715" v="2760" actId="20577"/>
          <ac:graphicFrameMkLst>
            <pc:docMk/>
            <pc:sldMk cId="1673930796" sldId="258"/>
            <ac:graphicFrameMk id="4" creationId="{DB0952EF-39EF-C8F2-7C98-3066172BB797}"/>
          </ac:graphicFrameMkLst>
        </pc:graphicFrameChg>
      </pc:sldChg>
      <pc:sldChg chg="addSp modSp new del mod setBg">
        <pc:chgData name="Anthony George Harris (2618318)" userId="f2b4636f-a1ee-498e-8028-30b57b8d0f64" providerId="ADAL" clId="{19E03C49-6026-5E1E-A321-017B2B2B1574}" dt="2026-10-21T21:53:17.374" v="5083" actId="2696"/>
        <pc:sldMkLst>
          <pc:docMk/>
          <pc:sldMk cId="2932346501" sldId="259"/>
        </pc:sldMkLst>
        <pc:spChg chg="mod">
          <ac:chgData name="Anthony George Harris (2618318)" userId="f2b4636f-a1ee-498e-8028-30b57b8d0f64" providerId="ADAL" clId="{19E03C49-6026-5E1E-A321-017B2B2B1574}" dt="2026-10-13T22:49:29.858" v="3546" actId="20577"/>
          <ac:spMkLst>
            <pc:docMk/>
            <pc:sldMk cId="2932346501" sldId="259"/>
            <ac:spMk id="2" creationId="{D8BCA24E-37C8-DFA8-34FE-81A6CAFCD490}"/>
          </ac:spMkLst>
        </pc:spChg>
        <pc:spChg chg="mod">
          <ac:chgData name="Anthony George Harris (2618318)" userId="f2b4636f-a1ee-498e-8028-30b57b8d0f64" providerId="ADAL" clId="{19E03C49-6026-5E1E-A321-017B2B2B1574}" dt="2026-10-21T21:50:14.352" v="5082" actId="27636"/>
          <ac:spMkLst>
            <pc:docMk/>
            <pc:sldMk cId="2932346501" sldId="259"/>
            <ac:spMk id="3" creationId="{59B1F51D-DA69-226D-9BD5-A7C2EBD43055}"/>
          </ac:spMkLst>
        </pc:spChg>
        <pc:spChg chg="add">
          <ac:chgData name="Anthony George Harris (2618318)" userId="f2b4636f-a1ee-498e-8028-30b57b8d0f64" providerId="ADAL" clId="{19E03C49-6026-5E1E-A321-017B2B2B1574}" dt="2026-10-13T22:04:25.311" v="2731" actId="26606"/>
          <ac:spMkLst>
            <pc:docMk/>
            <pc:sldMk cId="2932346501" sldId="259"/>
            <ac:spMk id="9" creationId="{C0763A76-9F1C-4FC5-82B7-DD475DA461B2}"/>
          </ac:spMkLst>
        </pc:spChg>
        <pc:spChg chg="add">
          <ac:chgData name="Anthony George Harris (2618318)" userId="f2b4636f-a1ee-498e-8028-30b57b8d0f64" providerId="ADAL" clId="{19E03C49-6026-5E1E-A321-017B2B2B1574}" dt="2026-10-13T22:04:25.311" v="2731" actId="26606"/>
          <ac:spMkLst>
            <pc:docMk/>
            <pc:sldMk cId="2932346501" sldId="259"/>
            <ac:spMk id="11" creationId="{E81BF4F6-F2CF-4984-9D14-D6966D92F99F}"/>
          </ac:spMkLst>
        </pc:spChg>
        <pc:picChg chg="add">
          <ac:chgData name="Anthony George Harris (2618318)" userId="f2b4636f-a1ee-498e-8028-30b57b8d0f64" providerId="ADAL" clId="{19E03C49-6026-5E1E-A321-017B2B2B1574}" dt="2026-10-13T22:04:25.311" v="2731" actId="26606"/>
          <ac:picMkLst>
            <pc:docMk/>
            <pc:sldMk cId="2932346501" sldId="259"/>
            <ac:picMk id="5" creationId="{F981AE66-AF94-1494-B5A5-AB14D3904F88}"/>
          </ac:picMkLst>
        </pc:picChg>
      </pc:sldChg>
      <pc:sldChg chg="addSp delSp modSp new mod setBg">
        <pc:chgData name="Anthony George Harris (2618318)" userId="f2b4636f-a1ee-498e-8028-30b57b8d0f64" providerId="ADAL" clId="{19E03C49-6026-5E1E-A321-017B2B2B1574}" dt="2026-10-17T20:05:21.624" v="5074" actId="14100"/>
        <pc:sldMkLst>
          <pc:docMk/>
          <pc:sldMk cId="3579741167" sldId="260"/>
        </pc:sldMkLst>
        <pc:spChg chg="mod">
          <ac:chgData name="Anthony George Harris (2618318)" userId="f2b4636f-a1ee-498e-8028-30b57b8d0f64" providerId="ADAL" clId="{19E03C49-6026-5E1E-A321-017B2B2B1574}" dt="2026-10-13T21:59:37.155" v="2667" actId="26606"/>
          <ac:spMkLst>
            <pc:docMk/>
            <pc:sldMk cId="3579741167" sldId="260"/>
            <ac:spMk id="2" creationId="{55C44FA4-D023-7418-DCCE-DD2541F565C4}"/>
          </ac:spMkLst>
        </pc:spChg>
        <pc:spChg chg="mod">
          <ac:chgData name="Anthony George Harris (2618318)" userId="f2b4636f-a1ee-498e-8028-30b57b8d0f64" providerId="ADAL" clId="{19E03C49-6026-5E1E-A321-017B2B2B1574}" dt="2026-10-13T22:55:56.604" v="3735" actId="20577"/>
          <ac:spMkLst>
            <pc:docMk/>
            <pc:sldMk cId="3579741167" sldId="260"/>
            <ac:spMk id="3" creationId="{3BD3DCCE-6BA2-3216-C97C-4D67D2B2B855}"/>
          </ac:spMkLst>
        </pc:spChg>
        <pc:spChg chg="add mod">
          <ac:chgData name="Anthony George Harris (2618318)" userId="f2b4636f-a1ee-498e-8028-30b57b8d0f64" providerId="ADAL" clId="{19E03C49-6026-5E1E-A321-017B2B2B1574}" dt="2026-10-17T12:42:49.807" v="5046" actId="114"/>
          <ac:spMkLst>
            <pc:docMk/>
            <pc:sldMk cId="3579741167" sldId="260"/>
            <ac:spMk id="9" creationId="{897A2921-09DD-E559-D55F-BC43306190DE}"/>
          </ac:spMkLst>
        </pc:spChg>
        <pc:spChg chg="add">
          <ac:chgData name="Anthony George Harris (2618318)" userId="f2b4636f-a1ee-498e-8028-30b57b8d0f64" providerId="ADAL" clId="{19E03C49-6026-5E1E-A321-017B2B2B1574}" dt="2026-10-13T21:59:37.155" v="2667" actId="26606"/>
          <ac:spMkLst>
            <pc:docMk/>
            <pc:sldMk cId="3579741167" sldId="260"/>
            <ac:spMk id="12" creationId="{7C432AFE-B3D2-4BFF-BF8F-96C27AFF1AC7}"/>
          </ac:spMkLst>
        </pc:spChg>
        <pc:spChg chg="add">
          <ac:chgData name="Anthony George Harris (2618318)" userId="f2b4636f-a1ee-498e-8028-30b57b8d0f64" providerId="ADAL" clId="{19E03C49-6026-5E1E-A321-017B2B2B1574}" dt="2026-10-13T21:59:37.155" v="2667" actId="26606"/>
          <ac:spMkLst>
            <pc:docMk/>
            <pc:sldMk cId="3579741167" sldId="260"/>
            <ac:spMk id="14" creationId="{AF2F604E-43BE-4DC3-B983-E071523364F8}"/>
          </ac:spMkLst>
        </pc:spChg>
        <pc:spChg chg="add">
          <ac:chgData name="Anthony George Harris (2618318)" userId="f2b4636f-a1ee-498e-8028-30b57b8d0f64" providerId="ADAL" clId="{19E03C49-6026-5E1E-A321-017B2B2B1574}" dt="2026-10-13T21:59:37.155" v="2667" actId="26606"/>
          <ac:spMkLst>
            <pc:docMk/>
            <pc:sldMk cId="3579741167" sldId="260"/>
            <ac:spMk id="16" creationId="{08C9B587-E65E-4B52-B37C-ABEBB6E87928}"/>
          </ac:spMkLst>
        </pc:spChg>
        <pc:picChg chg="add mod ord">
          <ac:chgData name="Anthony George Harris (2618318)" userId="f2b4636f-a1ee-498e-8028-30b57b8d0f64" providerId="ADAL" clId="{19E03C49-6026-5E1E-A321-017B2B2B1574}" dt="2026-10-17T20:05:21.624" v="5074" actId="14100"/>
          <ac:picMkLst>
            <pc:docMk/>
            <pc:sldMk cId="3579741167" sldId="260"/>
            <ac:picMk id="7" creationId="{7D73BB3F-5284-6C41-56AF-B77701C32422}"/>
          </ac:picMkLst>
        </pc:picChg>
      </pc:sldChg>
      <pc:sldChg chg="modSp new mod">
        <pc:chgData name="Anthony George Harris (2618318)" userId="f2b4636f-a1ee-498e-8028-30b57b8d0f64" providerId="ADAL" clId="{19E03C49-6026-5E1E-A321-017B2B2B1574}" dt="2026-10-17T12:29:44.968" v="4679" actId="20577"/>
        <pc:sldMkLst>
          <pc:docMk/>
          <pc:sldMk cId="998257982" sldId="261"/>
        </pc:sldMkLst>
        <pc:spChg chg="mod">
          <ac:chgData name="Anthony George Harris (2618318)" userId="f2b4636f-a1ee-498e-8028-30b57b8d0f64" providerId="ADAL" clId="{19E03C49-6026-5E1E-A321-017B2B2B1574}" dt="2026-10-13T22:03:35.069" v="2728" actId="20577"/>
          <ac:spMkLst>
            <pc:docMk/>
            <pc:sldMk cId="998257982" sldId="261"/>
            <ac:spMk id="2" creationId="{5DFC9358-5C9D-2E6A-EA04-59E2329F2F91}"/>
          </ac:spMkLst>
        </pc:spChg>
        <pc:spChg chg="mod">
          <ac:chgData name="Anthony George Harris (2618318)" userId="f2b4636f-a1ee-498e-8028-30b57b8d0f64" providerId="ADAL" clId="{19E03C49-6026-5E1E-A321-017B2B2B1574}" dt="2026-10-17T12:29:44.968" v="4679" actId="20577"/>
          <ac:spMkLst>
            <pc:docMk/>
            <pc:sldMk cId="998257982" sldId="261"/>
            <ac:spMk id="3" creationId="{A4A8B438-A647-CB73-98A4-08F0DC231659}"/>
          </ac:spMkLst>
        </pc:spChg>
      </pc:sldChg>
      <pc:sldChg chg="addSp delSp modSp new mod setBg">
        <pc:chgData name="Anthony George Harris (2618318)" userId="f2b4636f-a1ee-498e-8028-30b57b8d0f64" providerId="ADAL" clId="{19E03C49-6026-5E1E-A321-017B2B2B1574}" dt="2026-10-17T12:40:54.563" v="5034" actId="26606"/>
        <pc:sldMkLst>
          <pc:docMk/>
          <pc:sldMk cId="4185041663" sldId="262"/>
        </pc:sldMkLst>
        <pc:spChg chg="mod">
          <ac:chgData name="Anthony George Harris (2618318)" userId="f2b4636f-a1ee-498e-8028-30b57b8d0f64" providerId="ADAL" clId="{19E03C49-6026-5E1E-A321-017B2B2B1574}" dt="2026-10-17T12:40:54.563" v="5034" actId="26606"/>
          <ac:spMkLst>
            <pc:docMk/>
            <pc:sldMk cId="4185041663" sldId="262"/>
            <ac:spMk id="2" creationId="{D8C4B53B-2780-D85E-1D41-8CE887DE2E01}"/>
          </ac:spMkLst>
        </pc:spChg>
        <pc:spChg chg="add">
          <ac:chgData name="Anthony George Harris (2618318)" userId="f2b4636f-a1ee-498e-8028-30b57b8d0f64" providerId="ADAL" clId="{19E03C49-6026-5E1E-A321-017B2B2B1574}" dt="2026-10-17T12:40:54.563" v="5034" actId="26606"/>
          <ac:spMkLst>
            <pc:docMk/>
            <pc:sldMk cId="4185041663" sldId="262"/>
            <ac:spMk id="58" creationId="{D5B0017B-2ECA-49AF-B397-DC140825DF8D}"/>
          </ac:spMkLst>
        </pc:spChg>
        <pc:spChg chg="add">
          <ac:chgData name="Anthony George Harris (2618318)" userId="f2b4636f-a1ee-498e-8028-30b57b8d0f64" providerId="ADAL" clId="{19E03C49-6026-5E1E-A321-017B2B2B1574}" dt="2026-10-17T12:40:54.563" v="5034" actId="26606"/>
          <ac:spMkLst>
            <pc:docMk/>
            <pc:sldMk cId="4185041663" sldId="262"/>
            <ac:spMk id="63" creationId="{56E9B3E6-E277-4D68-BA48-9CB43FFBD6E2}"/>
          </ac:spMkLst>
        </pc:spChg>
        <pc:grpChg chg="add">
          <ac:chgData name="Anthony George Harris (2618318)" userId="f2b4636f-a1ee-498e-8028-30b57b8d0f64" providerId="ADAL" clId="{19E03C49-6026-5E1E-A321-017B2B2B1574}" dt="2026-10-17T12:40:54.563" v="5034" actId="26606"/>
          <ac:grpSpMkLst>
            <pc:docMk/>
            <pc:sldMk cId="4185041663" sldId="262"/>
            <ac:grpSpMk id="64" creationId="{AE1C45F0-260A-458C-96ED-C1F6D2151219}"/>
          </ac:grpSpMkLst>
        </pc:grpChg>
        <pc:graphicFrameChg chg="add mod modGraphic">
          <ac:chgData name="Anthony George Harris (2618318)" userId="f2b4636f-a1ee-498e-8028-30b57b8d0f64" providerId="ADAL" clId="{19E03C49-6026-5E1E-A321-017B2B2B1574}" dt="2026-10-17T12:40:54.563" v="5034" actId="26606"/>
          <ac:graphicFrameMkLst>
            <pc:docMk/>
            <pc:sldMk cId="4185041663" sldId="262"/>
            <ac:graphicFrameMk id="39" creationId="{AEDE47AC-8CCE-6C98-A1B3-DBE6B5323496}"/>
          </ac:graphicFrameMkLst>
        </pc:graphicFrameChg>
        <pc:cxnChg chg="add">
          <ac:chgData name="Anthony George Harris (2618318)" userId="f2b4636f-a1ee-498e-8028-30b57b8d0f64" providerId="ADAL" clId="{19E03C49-6026-5E1E-A321-017B2B2B1574}" dt="2026-10-17T12:40:54.563" v="5034" actId="26606"/>
          <ac:cxnSpMkLst>
            <pc:docMk/>
            <pc:sldMk cId="4185041663" sldId="262"/>
            <ac:cxnSpMk id="66" creationId="{6CF1BAF6-AD41-4082-B212-8A1F9A2E8779}"/>
          </ac:cxnSpMkLst>
        </pc:cxnChg>
      </pc:sldChg>
      <pc:sldChg chg="addSp delSp modSp new mod setBg">
        <pc:chgData name="Anthony George Harris (2618318)" userId="f2b4636f-a1ee-498e-8028-30b57b8d0f64" providerId="ADAL" clId="{19E03C49-6026-5E1E-A321-017B2B2B1574}" dt="2026-10-17T12:42:41.073" v="5045" actId="113"/>
        <pc:sldMkLst>
          <pc:docMk/>
          <pc:sldMk cId="3107323155" sldId="263"/>
        </pc:sldMkLst>
        <pc:spChg chg="mod">
          <ac:chgData name="Anthony George Harris (2618318)" userId="f2b4636f-a1ee-498e-8028-30b57b8d0f64" providerId="ADAL" clId="{19E03C49-6026-5E1E-A321-017B2B2B1574}" dt="2026-10-17T12:42:41.073" v="5045" actId="113"/>
          <ac:spMkLst>
            <pc:docMk/>
            <pc:sldMk cId="3107323155" sldId="263"/>
            <ac:spMk id="2" creationId="{C2169FCB-EDDF-309D-9C28-A124AF0BF454}"/>
          </ac:spMkLst>
        </pc:spChg>
        <pc:spChg chg="mod">
          <ac:chgData name="Anthony George Harris (2618318)" userId="f2b4636f-a1ee-498e-8028-30b57b8d0f64" providerId="ADAL" clId="{19E03C49-6026-5E1E-A321-017B2B2B1574}" dt="2026-10-17T12:42:23.948" v="5043" actId="20577"/>
          <ac:spMkLst>
            <pc:docMk/>
            <pc:sldMk cId="3107323155" sldId="263"/>
            <ac:spMk id="3" creationId="{FA2FD41C-0170-F3C2-4D9D-EA9A03BB4963}"/>
          </ac:spMkLst>
        </pc:spChg>
        <pc:spChg chg="add">
          <ac:chgData name="Anthony George Harris (2618318)" userId="f2b4636f-a1ee-498e-8028-30b57b8d0f64" providerId="ADAL" clId="{19E03C49-6026-5E1E-A321-017B2B2B1574}" dt="2026-10-17T12:27:31.899" v="4673" actId="26606"/>
          <ac:spMkLst>
            <pc:docMk/>
            <pc:sldMk cId="3107323155" sldId="263"/>
            <ac:spMk id="16" creationId="{9F7D5CDA-D291-4307-BF55-1381FED29634}"/>
          </ac:spMkLst>
        </pc:spChg>
        <pc:picChg chg="add mod ord">
          <ac:chgData name="Anthony George Harris (2618318)" userId="f2b4636f-a1ee-498e-8028-30b57b8d0f64" providerId="ADAL" clId="{19E03C49-6026-5E1E-A321-017B2B2B1574}" dt="2026-10-17T12:27:31.899" v="4673" actId="26606"/>
          <ac:picMkLst>
            <pc:docMk/>
            <pc:sldMk cId="3107323155" sldId="263"/>
            <ac:picMk id="5" creationId="{3C005A7B-2FDE-A654-1A2D-9CCB5A8478D2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dk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pPr>
            <a:r>
              <a:rPr lang="en-US" sz="2000" b="1" dirty="0"/>
              <a:t> Weekly Bike Rentals By Bike type </a:t>
            </a:r>
          </a:p>
        </c:rich>
      </c:tx>
      <c:layout>
        <c:manualLayout>
          <c:xMode val="edge"/>
          <c:yMode val="edge"/>
          <c:x val="0.24051679813237478"/>
          <c:y val="3.568020422936846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dk1">
                  <a:lumMod val="65000"/>
                  <a:lumOff val="35000"/>
                </a:schemeClr>
              </a:solidFill>
              <a:effectLst/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Sheet1!$B$1:$B$2</c:f>
              <c:strCache>
                <c:ptCount val="2"/>
                <c:pt idx="0">
                  <c:v>Weekly Bike Rentals By Bike Type</c:v>
                </c:pt>
                <c:pt idx="1">
                  <c:v>Rentals</c:v>
                </c:pt>
              </c:strCache>
            </c:strRef>
          </c:tx>
          <c:spPr>
            <a:gradFill>
              <a:gsLst>
                <a:gs pos="0">
                  <a:schemeClr val="accent1"/>
                </a:gs>
                <a:gs pos="100000">
                  <a:schemeClr val="accent1">
                    <a:lumMod val="84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Sheet1!$A$3:$A$7</c:f>
              <c:strCache>
                <c:ptCount val="5"/>
                <c:pt idx="0">
                  <c:v>Standard bike</c:v>
                </c:pt>
                <c:pt idx="1">
                  <c:v>Electric bike</c:v>
                </c:pt>
                <c:pt idx="2">
                  <c:v>Mountain bike</c:v>
                </c:pt>
                <c:pt idx="3">
                  <c:v>Children's bike</c:v>
                </c:pt>
                <c:pt idx="4">
                  <c:v>total</c:v>
                </c:pt>
              </c:strCache>
            </c:strRef>
          </c:cat>
          <c:val>
            <c:numRef>
              <c:f>Sheet1!$B$3:$B$7</c:f>
              <c:numCache>
                <c:formatCode>General</c:formatCode>
                <c:ptCount val="5"/>
                <c:pt idx="0">
                  <c:v>42</c:v>
                </c:pt>
                <c:pt idx="1">
                  <c:v>28</c:v>
                </c:pt>
                <c:pt idx="2">
                  <c:v>31</c:v>
                </c:pt>
                <c:pt idx="3">
                  <c:v>15</c:v>
                </c:pt>
                <c:pt idx="4">
                  <c:v>116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68F-0144-A53A-20489AA4A565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41"/>
        <c:axId val="1064083775"/>
        <c:axId val="1064088703"/>
      </c:barChart>
      <c:catAx>
        <c:axId val="106408377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1" i="0" u="none" strike="noStrike" kern="1200" baseline="0">
                <a:solidFill>
                  <a:schemeClr val="dk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64088703"/>
        <c:crosses val="autoZero"/>
        <c:auto val="1"/>
        <c:lblAlgn val="ctr"/>
        <c:lblOffset val="100"/>
        <c:noMultiLvlLbl val="0"/>
      </c:catAx>
      <c:valAx>
        <c:axId val="1064088703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1064083775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lt1"/>
        </a:gs>
        <a:gs pos="68000">
          <a:schemeClr val="lt1">
            <a:lumMod val="85000"/>
          </a:schemeClr>
        </a:gs>
        <a:gs pos="100000">
          <a:schemeClr val="lt1"/>
        </a:gs>
      </a:gsLst>
      <a:lin ang="5400000" scaled="1"/>
      <a:tileRect/>
    </a:gra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0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2000" b="1" dirty="0"/>
              <a:t>Weekly Bike Rentals By Bike Type</a:t>
            </a:r>
          </a:p>
        </c:rich>
      </c:tx>
      <c:layout>
        <c:manualLayout>
          <c:xMode val="edge"/>
          <c:yMode val="edge"/>
          <c:x val="0.25691021284294324"/>
          <c:y val="2.67045467820203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Sheet1!$B$1:$B$2</c:f>
              <c:strCache>
                <c:ptCount val="2"/>
                <c:pt idx="0">
                  <c:v>Weekly Bike Rentals By Bike Type</c:v>
                </c:pt>
                <c:pt idx="1">
                  <c:v>Rentals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517-BE4D-AD77-17EB1C84E304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517-BE4D-AD77-17EB1C84E304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5517-BE4D-AD77-17EB1C84E304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5517-BE4D-AD77-17EB1C84E304}"/>
              </c:ext>
            </c:extLst>
          </c:dPt>
          <c:cat>
            <c:strRef>
              <c:f>Sheet1!$A$3:$A$6</c:f>
              <c:strCache>
                <c:ptCount val="4"/>
                <c:pt idx="0">
                  <c:v>Standard bike</c:v>
                </c:pt>
                <c:pt idx="1">
                  <c:v>Electric bike</c:v>
                </c:pt>
                <c:pt idx="2">
                  <c:v>Mountain bike</c:v>
                </c:pt>
                <c:pt idx="3">
                  <c:v>Children's bike</c:v>
                </c:pt>
              </c:strCache>
            </c:strRef>
          </c:cat>
          <c:val>
            <c:numRef>
              <c:f>Sheet1!$B$3:$B$6</c:f>
              <c:numCache>
                <c:formatCode>General</c:formatCode>
                <c:ptCount val="4"/>
                <c:pt idx="0">
                  <c:v>42</c:v>
                </c:pt>
                <c:pt idx="1">
                  <c:v>28</c:v>
                </c:pt>
                <c:pt idx="2">
                  <c:v>31</c:v>
                </c:pt>
                <c:pt idx="3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5517-BE4D-AD77-17EB1C84E30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ayout>
        <c:manualLayout>
          <c:xMode val="edge"/>
          <c:yMode val="edge"/>
          <c:x val="3.493200705044993E-2"/>
          <c:y val="0.80481915692674055"/>
          <c:w val="0.95108854237967067"/>
          <c:h val="0.1777158358048721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4">
  <cs:axisTitle>
    <cs:lnRef idx="0"/>
    <cs:fillRef idx="0"/>
    <cs:effectRef idx="0"/>
    <cs:fontRef idx="minor">
      <a:schemeClr val="dk1">
        <a:lumMod val="65000"/>
        <a:lumOff val="3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>
      <a:effectLst/>
    </cs:defRPr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68000">
            <a:schemeClr val="lt1">
              <a:lumMod val="85000"/>
            </a:schemeClr>
          </a:gs>
          <a:gs pos="100000">
            <a:schemeClr val="lt1"/>
          </a:gs>
        </a:gsLst>
        <a:lin ang="5400000" scaled="1"/>
        <a:tileRect/>
      </a:gra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lt1"/>
    </cs:fontRef>
    <cs:spPr/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gradFill>
          <a:gsLst>
            <a:gs pos="0">
              <a:schemeClr val="phClr"/>
            </a:gs>
            <a:gs pos="100000">
              <a:schemeClr val="phClr">
                <a:lumMod val="84000"/>
              </a:schemeClr>
            </a:gs>
          </a:gsLst>
          <a:lin ang="5400000" scaled="1"/>
        </a:gra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>
        <a:solidFill>
          <a:schemeClr val="dk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35000"/>
          <a:lumOff val="65000"/>
        </a:schemeClr>
      </a:solidFill>
      <a:ln w="9525">
        <a:solidFill>
          <a:schemeClr val="dk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dk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65000"/>
        <a:lumOff val="35000"/>
      </a:schemeClr>
    </cs:fontRef>
    <cs:defRPr kern="1200">
      <a:effectLst/>
    </cs:defRPr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ln w="9525">
        <a:solidFill>
          <a:schemeClr val="dk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BFE809-9CFE-48E6-88E9-66524B57804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F9D8CB-D12F-4103-842F-0AC9E091B6DD}">
      <dgm:prSet/>
      <dgm:spPr/>
      <dgm:t>
        <a:bodyPr/>
        <a:lstStyle/>
        <a:p>
          <a:r>
            <a:rPr lang="en-US"/>
            <a:t>I was advised by classmate to keep my points clear and cover all tasks.</a:t>
          </a:r>
        </a:p>
      </dgm:t>
    </dgm:pt>
    <dgm:pt modelId="{6942DFCC-514C-42D8-A6CE-DAE6E2FC674B}" type="parTrans" cxnId="{F8BCD4E1-11D4-4B14-813D-5BF9B6978129}">
      <dgm:prSet/>
      <dgm:spPr/>
      <dgm:t>
        <a:bodyPr/>
        <a:lstStyle/>
        <a:p>
          <a:endParaRPr lang="en-US"/>
        </a:p>
      </dgm:t>
    </dgm:pt>
    <dgm:pt modelId="{F232DF55-2E6C-43F5-9DC3-435D0211A1AE}" type="sibTrans" cxnId="{F8BCD4E1-11D4-4B14-813D-5BF9B6978129}">
      <dgm:prSet/>
      <dgm:spPr/>
      <dgm:t>
        <a:bodyPr/>
        <a:lstStyle/>
        <a:p>
          <a:endParaRPr lang="en-US"/>
        </a:p>
      </dgm:t>
    </dgm:pt>
    <dgm:pt modelId="{A4DE7292-1653-4799-9E74-19C89589AE0A}">
      <dgm:prSet/>
      <dgm:spPr/>
      <dgm:t>
        <a:bodyPr/>
        <a:lstStyle/>
        <a:p>
          <a:r>
            <a:rPr lang="en-US"/>
            <a:t>I changed the design on my slides due to the nature of the business</a:t>
          </a:r>
        </a:p>
      </dgm:t>
    </dgm:pt>
    <dgm:pt modelId="{2DBEB641-8D10-457F-A785-5BD4EB25840E}" type="parTrans" cxnId="{8E7FA708-E906-4050-AB26-3D7085651B85}">
      <dgm:prSet/>
      <dgm:spPr/>
      <dgm:t>
        <a:bodyPr/>
        <a:lstStyle/>
        <a:p>
          <a:endParaRPr lang="en-US"/>
        </a:p>
      </dgm:t>
    </dgm:pt>
    <dgm:pt modelId="{37775475-6BE9-4F5B-A55E-29280B91B8AB}" type="sibTrans" cxnId="{8E7FA708-E906-4050-AB26-3D7085651B85}">
      <dgm:prSet/>
      <dgm:spPr/>
      <dgm:t>
        <a:bodyPr/>
        <a:lstStyle/>
        <a:p>
          <a:endParaRPr lang="en-US"/>
        </a:p>
      </dgm:t>
    </dgm:pt>
    <dgm:pt modelId="{FAAFDC7D-E68D-7A49-8256-60F0184C1541}" type="pres">
      <dgm:prSet presAssocID="{64BFE809-9CFE-48E6-88E9-66524B57804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BFFCF51-BD6F-8346-B02E-2DD841E32141}" type="pres">
      <dgm:prSet presAssocID="{D7F9D8CB-D12F-4103-842F-0AC9E091B6DD}" presName="hierRoot1" presStyleCnt="0"/>
      <dgm:spPr/>
    </dgm:pt>
    <dgm:pt modelId="{435398BF-6881-5642-BCEC-F13D281C849D}" type="pres">
      <dgm:prSet presAssocID="{D7F9D8CB-D12F-4103-842F-0AC9E091B6DD}" presName="composite" presStyleCnt="0"/>
      <dgm:spPr/>
    </dgm:pt>
    <dgm:pt modelId="{63AF01B2-9A31-F040-8662-CEEBC675EDEA}" type="pres">
      <dgm:prSet presAssocID="{D7F9D8CB-D12F-4103-842F-0AC9E091B6DD}" presName="background" presStyleLbl="node0" presStyleIdx="0" presStyleCnt="2"/>
      <dgm:spPr/>
    </dgm:pt>
    <dgm:pt modelId="{F9497ABD-3411-E54E-BDE4-EC26F248AD25}" type="pres">
      <dgm:prSet presAssocID="{D7F9D8CB-D12F-4103-842F-0AC9E091B6DD}" presName="text" presStyleLbl="fgAcc0" presStyleIdx="0" presStyleCnt="2">
        <dgm:presLayoutVars>
          <dgm:chPref val="3"/>
        </dgm:presLayoutVars>
      </dgm:prSet>
      <dgm:spPr/>
    </dgm:pt>
    <dgm:pt modelId="{2CECC267-2B20-4E4D-BA5C-87085E3D24E2}" type="pres">
      <dgm:prSet presAssocID="{D7F9D8CB-D12F-4103-842F-0AC9E091B6DD}" presName="hierChild2" presStyleCnt="0"/>
      <dgm:spPr/>
    </dgm:pt>
    <dgm:pt modelId="{1A1E67EF-91B0-2440-8031-E79512969BAC}" type="pres">
      <dgm:prSet presAssocID="{A4DE7292-1653-4799-9E74-19C89589AE0A}" presName="hierRoot1" presStyleCnt="0"/>
      <dgm:spPr/>
    </dgm:pt>
    <dgm:pt modelId="{E6F1069B-6060-B94C-B1D8-D8342EC04182}" type="pres">
      <dgm:prSet presAssocID="{A4DE7292-1653-4799-9E74-19C89589AE0A}" presName="composite" presStyleCnt="0"/>
      <dgm:spPr/>
    </dgm:pt>
    <dgm:pt modelId="{545DC960-A765-8E4D-8F14-FB63003668B3}" type="pres">
      <dgm:prSet presAssocID="{A4DE7292-1653-4799-9E74-19C89589AE0A}" presName="background" presStyleLbl="node0" presStyleIdx="1" presStyleCnt="2"/>
      <dgm:spPr/>
    </dgm:pt>
    <dgm:pt modelId="{AA34ED43-1B8B-3D40-BCD7-3F91A72591AC}" type="pres">
      <dgm:prSet presAssocID="{A4DE7292-1653-4799-9E74-19C89589AE0A}" presName="text" presStyleLbl="fgAcc0" presStyleIdx="1" presStyleCnt="2">
        <dgm:presLayoutVars>
          <dgm:chPref val="3"/>
        </dgm:presLayoutVars>
      </dgm:prSet>
      <dgm:spPr/>
    </dgm:pt>
    <dgm:pt modelId="{D1A69F03-403E-5046-85D8-9F4FC047CB34}" type="pres">
      <dgm:prSet presAssocID="{A4DE7292-1653-4799-9E74-19C89589AE0A}" presName="hierChild2" presStyleCnt="0"/>
      <dgm:spPr/>
    </dgm:pt>
  </dgm:ptLst>
  <dgm:cxnLst>
    <dgm:cxn modelId="{8E7FA708-E906-4050-AB26-3D7085651B85}" srcId="{64BFE809-9CFE-48E6-88E9-66524B57804B}" destId="{A4DE7292-1653-4799-9E74-19C89589AE0A}" srcOrd="1" destOrd="0" parTransId="{2DBEB641-8D10-457F-A785-5BD4EB25840E}" sibTransId="{37775475-6BE9-4F5B-A55E-29280B91B8AB}"/>
    <dgm:cxn modelId="{0273020F-891B-0A44-9213-6292CA8642E4}" type="presOf" srcId="{64BFE809-9CFE-48E6-88E9-66524B57804B}" destId="{FAAFDC7D-E68D-7A49-8256-60F0184C1541}" srcOrd="0" destOrd="0" presId="urn:microsoft.com/office/officeart/2005/8/layout/hierarchy1"/>
    <dgm:cxn modelId="{8786DAB2-F697-BC47-B45B-2E1A125325C9}" type="presOf" srcId="{D7F9D8CB-D12F-4103-842F-0AC9E091B6DD}" destId="{F9497ABD-3411-E54E-BDE4-EC26F248AD25}" srcOrd="0" destOrd="0" presId="urn:microsoft.com/office/officeart/2005/8/layout/hierarchy1"/>
    <dgm:cxn modelId="{D77C6EC4-E147-7E49-A010-D1B74AE6E84E}" type="presOf" srcId="{A4DE7292-1653-4799-9E74-19C89589AE0A}" destId="{AA34ED43-1B8B-3D40-BCD7-3F91A72591AC}" srcOrd="0" destOrd="0" presId="urn:microsoft.com/office/officeart/2005/8/layout/hierarchy1"/>
    <dgm:cxn modelId="{F8BCD4E1-11D4-4B14-813D-5BF9B6978129}" srcId="{64BFE809-9CFE-48E6-88E9-66524B57804B}" destId="{D7F9D8CB-D12F-4103-842F-0AC9E091B6DD}" srcOrd="0" destOrd="0" parTransId="{6942DFCC-514C-42D8-A6CE-DAE6E2FC674B}" sibTransId="{F232DF55-2E6C-43F5-9DC3-435D0211A1AE}"/>
    <dgm:cxn modelId="{36FB6400-933E-5047-A0DF-3E87ADB4FB69}" type="presParOf" srcId="{FAAFDC7D-E68D-7A49-8256-60F0184C1541}" destId="{ABFFCF51-BD6F-8346-B02E-2DD841E32141}" srcOrd="0" destOrd="0" presId="urn:microsoft.com/office/officeart/2005/8/layout/hierarchy1"/>
    <dgm:cxn modelId="{C5172D30-0A61-2249-B499-64C22A728E29}" type="presParOf" srcId="{ABFFCF51-BD6F-8346-B02E-2DD841E32141}" destId="{435398BF-6881-5642-BCEC-F13D281C849D}" srcOrd="0" destOrd="0" presId="urn:microsoft.com/office/officeart/2005/8/layout/hierarchy1"/>
    <dgm:cxn modelId="{DCBF7535-E409-1743-BCE8-FF142399DB22}" type="presParOf" srcId="{435398BF-6881-5642-BCEC-F13D281C849D}" destId="{63AF01B2-9A31-F040-8662-CEEBC675EDEA}" srcOrd="0" destOrd="0" presId="urn:microsoft.com/office/officeart/2005/8/layout/hierarchy1"/>
    <dgm:cxn modelId="{E3557535-AC7C-EA4F-B4D9-ADD84ECC6E10}" type="presParOf" srcId="{435398BF-6881-5642-BCEC-F13D281C849D}" destId="{F9497ABD-3411-E54E-BDE4-EC26F248AD25}" srcOrd="1" destOrd="0" presId="urn:microsoft.com/office/officeart/2005/8/layout/hierarchy1"/>
    <dgm:cxn modelId="{FB7740EB-E991-D448-BA2F-62FE347D6F58}" type="presParOf" srcId="{ABFFCF51-BD6F-8346-B02E-2DD841E32141}" destId="{2CECC267-2B20-4E4D-BA5C-87085E3D24E2}" srcOrd="1" destOrd="0" presId="urn:microsoft.com/office/officeart/2005/8/layout/hierarchy1"/>
    <dgm:cxn modelId="{6FFA3BE6-0EB7-574A-AAF8-3FFB7D38475B}" type="presParOf" srcId="{FAAFDC7D-E68D-7A49-8256-60F0184C1541}" destId="{1A1E67EF-91B0-2440-8031-E79512969BAC}" srcOrd="1" destOrd="0" presId="urn:microsoft.com/office/officeart/2005/8/layout/hierarchy1"/>
    <dgm:cxn modelId="{1124EDED-707F-3548-9F7C-7C92DB4820FB}" type="presParOf" srcId="{1A1E67EF-91B0-2440-8031-E79512969BAC}" destId="{E6F1069B-6060-B94C-B1D8-D8342EC04182}" srcOrd="0" destOrd="0" presId="urn:microsoft.com/office/officeart/2005/8/layout/hierarchy1"/>
    <dgm:cxn modelId="{F1C49FF4-E722-C740-8348-C60E65645A6D}" type="presParOf" srcId="{E6F1069B-6060-B94C-B1D8-D8342EC04182}" destId="{545DC960-A765-8E4D-8F14-FB63003668B3}" srcOrd="0" destOrd="0" presId="urn:microsoft.com/office/officeart/2005/8/layout/hierarchy1"/>
    <dgm:cxn modelId="{177140D6-E1E8-4843-AAEB-FA9B951DA299}" type="presParOf" srcId="{E6F1069B-6060-B94C-B1D8-D8342EC04182}" destId="{AA34ED43-1B8B-3D40-BCD7-3F91A72591AC}" srcOrd="1" destOrd="0" presId="urn:microsoft.com/office/officeart/2005/8/layout/hierarchy1"/>
    <dgm:cxn modelId="{33CBE888-3FBC-2E48-9552-6EE63D5A5CF1}" type="presParOf" srcId="{1A1E67EF-91B0-2440-8031-E79512969BAC}" destId="{D1A69F03-403E-5046-85D8-9F4FC047CB3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AF01B2-9A31-F040-8662-CEEBC675EDEA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497ABD-3411-E54E-BDE4-EC26F248AD25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I was advised by classmate to keep my points clear and cover all tasks.</a:t>
          </a:r>
        </a:p>
      </dsp:txBody>
      <dsp:txXfrm>
        <a:off x="696297" y="538547"/>
        <a:ext cx="4171627" cy="2590157"/>
      </dsp:txXfrm>
    </dsp:sp>
    <dsp:sp modelId="{545DC960-A765-8E4D-8F14-FB63003668B3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34ED43-1B8B-3D40-BCD7-3F91A72591AC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I changed the design on my slides due to the nature of the business</a:t>
          </a:r>
        </a:p>
      </dsp:txBody>
      <dsp:txXfrm>
        <a:off x="5991936" y="538547"/>
        <a:ext cx="4171627" cy="25901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6769F-1855-0F72-0417-A07F3BE601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948F05-BA7B-6101-43FA-F55AB2EAF6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CCD72A-322E-EEB7-C6FD-1CC7A77C4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569D-6906-8B41-A4CB-3134FF1FC3BC}" type="datetimeFigureOut">
              <a:rPr lang="en-US" smtClean="0"/>
              <a:t>10/21/26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63B290-1CC8-766E-B999-FD248E58C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469F2-F615-4865-6425-B25EF231C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36448-C023-564D-9CF2-08AEC3E11D0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159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2DA8D-EF6B-185B-F249-B77832797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B614-11F3-EE41-B2C0-CBA482CEB2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71994B-77CA-EC05-C5D0-842C380AF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569D-6906-8B41-A4CB-3134FF1FC3BC}" type="datetimeFigureOut">
              <a:rPr lang="en-US" smtClean="0"/>
              <a:t>10/21/26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148C58-6FF0-A9A3-22BB-931BD42790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73E1CD-DEEA-295B-236C-82C28CFA2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36448-C023-564D-9CF2-08AEC3E11D0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57976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6D906-0476-0FF7-E8E1-1A67897DC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EC9180-F105-C916-1AC0-FC27AA1175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619BB6-5DF2-612D-6EF6-F7D9B5E5B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569D-6906-8B41-A4CB-3134FF1FC3BC}" type="datetimeFigureOut">
              <a:rPr lang="en-US" smtClean="0"/>
              <a:t>10/21/26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827408-939F-87AB-025C-B6E6605B4C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7B2B97-58E2-A698-0BC4-5981659E8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36448-C023-564D-9CF2-08AEC3E11D0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241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017A6-3E28-F436-E60A-7F7A0E8BC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9EFD6-5F6F-36C9-6BC9-D35D2E59D8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111614-C13A-3DB2-9258-BCE7FC1589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90436-D44A-D2B7-8891-40D46BB17D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569D-6906-8B41-A4CB-3134FF1FC3BC}" type="datetimeFigureOut">
              <a:rPr lang="en-US" smtClean="0"/>
              <a:t>10/21/26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9F8B4D-FBF3-2AB8-9682-F0C63DAFD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3418FD-03E9-6A05-F559-E0CD338C2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36448-C023-564D-9CF2-08AEC3E11D0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030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3113B-160B-75B8-6C88-5F80C0990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D9D2ED-7CEC-BDA9-FB28-F41DEC53CB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EAD57B-5D74-D27F-A66D-56D6830488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91805D-33F9-B8DC-A6EB-44DC28B7FB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8139AA-6E4E-BB2F-FE78-B3C204E34E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16D6DB-A033-AE9F-B0E5-73D990762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569D-6906-8B41-A4CB-3134FF1FC3BC}" type="datetimeFigureOut">
              <a:rPr lang="en-US" smtClean="0"/>
              <a:t>10/21/26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B6E404-22C4-BD7E-3E21-81564F193D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CC12AB-57F4-B204-8F6B-5B3C2936C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36448-C023-564D-9CF2-08AEC3E11D0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2299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2DB06-FF54-A742-A6BF-63834664B6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CCB1A7-0812-DAE5-35B4-0A18C072B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569D-6906-8B41-A4CB-3134FF1FC3BC}" type="datetimeFigureOut">
              <a:rPr lang="en-US" smtClean="0"/>
              <a:t>10/21/26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68BC8F-893C-6A5A-8057-3E948EACD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DE7F13-D551-1E36-3079-A7C5E7063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36448-C023-564D-9CF2-08AEC3E11D0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761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88CEA5-744E-0F96-D033-64AD9E32C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569D-6906-8B41-A4CB-3134FF1FC3BC}" type="datetimeFigureOut">
              <a:rPr lang="en-US" smtClean="0"/>
              <a:t>10/21/26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4DEBEB-1AB2-9733-555C-46D4159C2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C0E41C-29B4-2FDB-6CFB-9A4C00A8FC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36448-C023-564D-9CF2-08AEC3E11D0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4736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58889-B166-25E7-4986-53ABA3BC0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BA89E-04FD-A3A2-9C05-A0C29B69A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9D5816-50E9-8744-3DFC-6AE696F7A1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89987C-CA75-EBF4-A4EC-DE584885E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569D-6906-8B41-A4CB-3134FF1FC3BC}" type="datetimeFigureOut">
              <a:rPr lang="en-US" smtClean="0"/>
              <a:t>10/21/26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35A4D4-4367-87E1-A949-DD0BCEC7F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62FEFE-DF92-6ABB-E1A3-CD7914589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36448-C023-564D-9CF2-08AEC3E11D0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5598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66622-C80B-FF10-4E83-AD5387900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047792-478A-E3D4-6C51-92DFFD97A142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C3D63B-3732-D099-E98C-2EBD6F8CAB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4979EA-A31D-5244-5BD4-487BA06FB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569D-6906-8B41-A4CB-3134FF1FC3BC}" type="datetimeFigureOut">
              <a:rPr lang="en-US" smtClean="0"/>
              <a:t>10/21/26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B0509-04D6-A687-4E71-01F89EA37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1EE902-518B-C054-495B-9560E527F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36448-C023-564D-9CF2-08AEC3E11D0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5759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FADB-61DD-5CD3-BA3C-C006B78D1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BEEF3E-D7E6-BB0C-3BDA-83F4B7E3A8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C58A60-B8CF-CF5B-BC24-9F51C85E67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569D-6906-8B41-A4CB-3134FF1FC3BC}" type="datetimeFigureOut">
              <a:rPr lang="en-US" smtClean="0"/>
              <a:t>10/21/26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64D833-0460-E620-1007-E63358ED4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4AD722-3C39-F138-918F-F21C0F2C2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36448-C023-564D-9CF2-08AEC3E11D0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1083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1E7F1C-05C7-9CD2-FC59-B326E259DF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C6CD29-94C9-5B02-F545-E04271F2EB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6CA495-A4CC-2CDF-87E1-1EFFBECEA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569D-6906-8B41-A4CB-3134FF1FC3BC}" type="datetimeFigureOut">
              <a:rPr lang="en-US" smtClean="0"/>
              <a:t>10/21/26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1EDF7E-6D74-9A80-CBAC-D876849DE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82D70-AD2B-E126-5AB2-2FC6407A0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36448-C023-564D-9CF2-08AEC3E11D0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1309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74DE8C0-7345-275E-CE65-0EF982CF2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0C85E1-5D7F-24E0-FDAE-914D8BE88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DC5041-551F-7270-B8E2-E7603254EA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F1569D-6906-8B41-A4CB-3134FF1FC3BC}" type="datetimeFigureOut">
              <a:rPr lang="en-US" smtClean="0"/>
              <a:t>10/21/26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B1FAD9-C820-72B8-3E84-82F0902A76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51E778-919D-5E75-29B2-9E59153E86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DF36448-C023-564D-9CF2-08AEC3E11D0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9808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owin.net/news/microsoft-makes-major-accessibility-improvement-in-powerpoint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us/powerpoint/training/use-charts-and-graphs-in-your-presentation" TargetMode="External"/><Relationship Id="rId2" Type="http://schemas.openxmlformats.org/officeDocument/2006/relationships/hyperlink" Target="https://www.microsoft.com/en-us/abou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Bicycle with baskets">
            <a:extLst>
              <a:ext uri="{FF2B5EF4-FFF2-40B4-BE49-F238E27FC236}">
                <a16:creationId xmlns:a16="http://schemas.microsoft.com/office/drawing/2014/main" id="{440B2880-C3FA-7B20-E707-67C1312D26A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1905" b="3509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7DA86B-E680-540D-F17A-A5DFD8A461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9" y="941832"/>
            <a:ext cx="10506456" cy="20574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000" dirty="0">
                <a:solidFill>
                  <a:schemeClr val="bg1"/>
                </a:solidFill>
              </a:rPr>
              <a:t>CITY BIKES RENTAL</a:t>
            </a:r>
            <a:br>
              <a:rPr lang="en-US" sz="5000" dirty="0">
                <a:solidFill>
                  <a:schemeClr val="bg1"/>
                </a:solidFill>
              </a:rPr>
            </a:br>
            <a:r>
              <a:rPr lang="en-US" sz="5000" dirty="0">
                <a:solidFill>
                  <a:schemeClr val="bg1"/>
                </a:solidFill>
              </a:rPr>
              <a:t>My digital artefact.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2D329F-14FF-D033-9983-5C902D0957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3502152"/>
            <a:ext cx="10506456" cy="267004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DIGITAL SKILLS – LCLM4002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ANTHONY HARRIS - 2618318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DS2 ASSESMENT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65762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04D25-DF3C-E226-61F6-36EB14EE0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Weekly Rentals By Bike Type.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67B346-EA14-05BF-64CD-150586281F15}"/>
              </a:ext>
            </a:extLst>
          </p:cNvPr>
          <p:cNvSpPr txBox="1"/>
          <p:nvPr/>
        </p:nvSpPr>
        <p:spPr>
          <a:xfrm>
            <a:off x="1722475" y="1850065"/>
            <a:ext cx="9010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This bar chart displays the total number of rentals by bike type .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71235C75-75F0-C5B3-8CB6-6D3D4DB44A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2469067"/>
              </p:ext>
            </p:extLst>
          </p:nvPr>
        </p:nvGraphicFramePr>
        <p:xfrm>
          <a:off x="838200" y="2409551"/>
          <a:ext cx="10078329" cy="408332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790083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407E1-5C2B-5432-DDF6-536498211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1" y="900332"/>
            <a:ext cx="4403187" cy="119575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Most popular weekly rented bike.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E4B52C-322A-47AC-A8F7-13BAF443ABBD}"/>
              </a:ext>
            </a:extLst>
          </p:cNvPr>
          <p:cNvSpPr txBox="1"/>
          <p:nvPr/>
        </p:nvSpPr>
        <p:spPr>
          <a:xfrm>
            <a:off x="548640" y="2546252"/>
            <a:ext cx="3094891" cy="32074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This pie chart displayed shows the most popular weekly rented bike is the standard bike.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The children’s bike being the least weekly rented bike.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C54A2A4D-19EF-3552-F383-6AD9587C8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9208F0F-2734-3945-8FD0-EEB19CF41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62CFF5D9-43B9-9D58-6F3F-25041716D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DB0952EF-39EF-C8F2-7C98-3066172BB7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9109367"/>
              </p:ext>
            </p:extLst>
          </p:nvPr>
        </p:nvGraphicFramePr>
        <p:xfrm>
          <a:off x="4248443" y="520505"/>
          <a:ext cx="7033039" cy="603503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6739307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Microsoft makes major accessibility improvement in PowerPoint - Neowin">
            <a:extLst>
              <a:ext uri="{FF2B5EF4-FFF2-40B4-BE49-F238E27FC236}">
                <a16:creationId xmlns:a16="http://schemas.microsoft.com/office/drawing/2014/main" id="{7D73BB3F-5284-6C41-56AF-B77701C324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p:blipFill>
        <p:spPr>
          <a:xfrm>
            <a:off x="21" y="1"/>
            <a:ext cx="1219197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C44FA4-D023-7418-DCCE-DD2541F56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anchor="b">
            <a:normAutofit/>
          </a:bodyPr>
          <a:lstStyle/>
          <a:p>
            <a:r>
              <a:rPr lang="en-US" sz="5000" b="1" dirty="0">
                <a:solidFill>
                  <a:schemeClr val="bg1"/>
                </a:solidFill>
              </a:rPr>
              <a:t>Why I chose PowerPoint.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3DCCE-6BA2-3216-C97C-4D67D2B2B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502152"/>
            <a:ext cx="10506456" cy="2670048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Creating presentations using templates or from scratch.</a:t>
            </a:r>
          </a:p>
          <a:p>
            <a:r>
              <a:rPr lang="en-US" sz="2000" dirty="0">
                <a:solidFill>
                  <a:schemeClr val="bg1"/>
                </a:solidFill>
              </a:rPr>
              <a:t>Add text, images, pie charts and weblinks.</a:t>
            </a:r>
          </a:p>
          <a:p>
            <a:r>
              <a:rPr lang="en-US" sz="2000" dirty="0">
                <a:solidFill>
                  <a:schemeClr val="bg1"/>
                </a:solidFill>
              </a:rPr>
              <a:t>I can share my work with my lecturer.</a:t>
            </a:r>
          </a:p>
          <a:p>
            <a:r>
              <a:rPr lang="en-US" sz="2000" dirty="0">
                <a:solidFill>
                  <a:schemeClr val="bg1"/>
                </a:solidFill>
              </a:rPr>
              <a:t>Can use designer tools to make my digital artefact look more professional.</a:t>
            </a:r>
          </a:p>
          <a:p>
            <a:r>
              <a:rPr lang="en-US" sz="2000" dirty="0">
                <a:solidFill>
                  <a:schemeClr val="bg1"/>
                </a:solidFill>
              </a:rPr>
              <a:t>I chose to use PowerPoint as this digital tool is compatible with Microsoft Excel.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7A2921-09DD-E559-D55F-BC43306190DE}"/>
              </a:ext>
            </a:extLst>
          </p:cNvPr>
          <p:cNvSpPr txBox="1"/>
          <p:nvPr/>
        </p:nvSpPr>
        <p:spPr>
          <a:xfrm>
            <a:off x="0" y="5468447"/>
            <a:ext cx="11788726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dirty="0">
                <a:solidFill>
                  <a:schemeClr val="bg1"/>
                </a:solidFill>
              </a:rPr>
              <a:t>“</a:t>
            </a:r>
            <a:r>
              <a:rPr lang="en-GB" sz="2800" i="1" dirty="0">
                <a:solidFill>
                  <a:schemeClr val="bg1"/>
                </a:solidFill>
              </a:rPr>
              <a:t>Microsoft’s mission is to empower every person and every organization on the planet to achieve more.” Microsoft.</a:t>
            </a:r>
            <a:endParaRPr lang="en-US" sz="2800" i="1" dirty="0">
              <a:solidFill>
                <a:schemeClr val="bg1"/>
              </a:solidFill>
            </a:endParaRP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579741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8" name="Rectangle 57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C4B53B-2780-D85E-1D41-8CE887DE2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The feedback I used</a:t>
            </a:r>
          </a:p>
        </p:txBody>
      </p: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AEDE47AC-8CCE-6C98-A1B3-DBE6B53234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1592496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50416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69FCB-EDDF-309D-9C28-A124AF0BF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pPr algn="ctr"/>
            <a:r>
              <a:rPr lang="en-US" sz="4000" b="1" dirty="0"/>
              <a:t>My final explanation</a:t>
            </a:r>
            <a:r>
              <a:rPr lang="en-US" sz="4000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FD41C-0170-F3C2-4D9D-EA9A03BB4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My artefact on PowerPoint shows the bike rental shop owner the total number of Bikes rented per week. This also shows the most popular bike that is rented weekly, I used Excel to create my findings through entering the data from the case study.</a:t>
            </a:r>
          </a:p>
          <a:p>
            <a:pPr marL="0" indent="0">
              <a:buNone/>
            </a:pPr>
            <a:r>
              <a:rPr lang="en-US" sz="2000" dirty="0"/>
              <a:t> ”</a:t>
            </a:r>
            <a:r>
              <a:rPr lang="en-US" sz="2000" i="1" dirty="0"/>
              <a:t>you can make a chart in PowerPoint or Excel if you have lots of data to chart”.(MS). “Create your chart in Excel then copy it into your presentation’. (MS)  I cited this information on the Microsoft website.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5" name="Picture 4" descr="Red bicycle tires">
            <a:extLst>
              <a:ext uri="{FF2B5EF4-FFF2-40B4-BE49-F238E27FC236}">
                <a16:creationId xmlns:a16="http://schemas.microsoft.com/office/drawing/2014/main" id="{3C005A7B-2FDE-A654-1A2D-9CCB5A8478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164" r="-1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07323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C9358-5C9D-2E6A-EA04-59E2329F2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8B438-A647-CB73-98A4-08F0DC2316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508" y="1690688"/>
            <a:ext cx="10515600" cy="4351338"/>
          </a:xfrm>
        </p:spPr>
        <p:txBody>
          <a:bodyPr/>
          <a:lstStyle/>
          <a:p>
            <a:r>
              <a:rPr lang="en-US" i="1" dirty="0">
                <a:hlinkClick r:id="rId2"/>
              </a:rPr>
              <a:t>https://www.microsoft.com/en-us/about</a:t>
            </a:r>
            <a:endParaRPr lang="en-US" i="1" dirty="0"/>
          </a:p>
          <a:p>
            <a:r>
              <a:rPr lang="en-US" i="1" dirty="0">
                <a:hlinkClick r:id="rId3"/>
              </a:rPr>
              <a:t>https://support.microsoft.com/en-us/powerpoint/training/use-charts-and-graphs-in-your-presentation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9982579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2576</TotalTime>
  <Words>321</Words>
  <Application>Microsoft Macintosh PowerPoint</Application>
  <PresentationFormat>Widescreen</PresentationFormat>
  <Paragraphs>30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CITY BIKES RENTAL My digital artefact.</vt:lpstr>
      <vt:lpstr>Weekly Rentals By Bike Type.</vt:lpstr>
      <vt:lpstr>Most popular weekly rented bike.</vt:lpstr>
      <vt:lpstr>Why I chose PowerPoint.</vt:lpstr>
      <vt:lpstr>The feedback I used</vt:lpstr>
      <vt:lpstr>My final explanation.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Anthony George Harris (2618318)</dc:creator>
  <cp:lastModifiedBy>Anthony George Harris (2618318)</cp:lastModifiedBy>
  <cp:revision>1</cp:revision>
  <dcterms:created xsi:type="dcterms:W3CDTF">2026-10-12T14:48:31Z</dcterms:created>
  <dcterms:modified xsi:type="dcterms:W3CDTF">2026-10-21T21:54:01Z</dcterms:modified>
</cp:coreProperties>
</file>