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</p:sldIdLst>
  <p:sldSz cx="15113000" cy="21374100"/>
  <p:notesSz cx="6858000" cy="9144000"/>
  <p:embeddedFontLst>
    <p:embeddedFont>
      <p:font typeface="Hammersmith One" charset="1" panose="02010703030501060504"/>
      <p:regular r:id="rId8"/>
    </p:embeddedFont>
    <p:embeddedFont>
      <p:font typeface="Montserrat Medium" charset="1" panose="00000600000000000000"/>
      <p:regular r:id="rId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fonts/font8.fntdata" Type="http://schemas.openxmlformats.org/officeDocument/2006/relationships/font"/><Relationship Id="rId9" Target="fonts/font9.fntdata" Type="http://schemas.openxmlformats.org/officeDocument/2006/relationships/font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png" Type="http://schemas.openxmlformats.org/officeDocument/2006/relationships/image"/><Relationship Id="rId5" Target="../media/image4.png" Type="http://schemas.openxmlformats.org/officeDocument/2006/relationships/image"/><Relationship Id="rId6" Target="../media/image5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5120000" cy="21384000"/>
          </a:xfrm>
          <a:custGeom>
            <a:avLst/>
            <a:gdLst/>
            <a:ahLst/>
            <a:cxnLst/>
            <a:rect r="r" b="b" t="t" l="l"/>
            <a:pathLst>
              <a:path h="21384000" w="15120000">
                <a:moveTo>
                  <a:pt x="0" y="0"/>
                </a:moveTo>
                <a:lnTo>
                  <a:pt x="15120000" y="0"/>
                </a:lnTo>
                <a:lnTo>
                  <a:pt x="15120000" y="21384000"/>
                </a:lnTo>
                <a:lnTo>
                  <a:pt x="0" y="21384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25" b="1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8949889" y="5141206"/>
            <a:ext cx="4658111" cy="3140385"/>
          </a:xfrm>
          <a:custGeom>
            <a:avLst/>
            <a:gdLst/>
            <a:ahLst/>
            <a:cxnLst/>
            <a:rect r="r" b="b" t="t" l="l"/>
            <a:pathLst>
              <a:path h="3140385" w="4658111">
                <a:moveTo>
                  <a:pt x="0" y="0"/>
                </a:moveTo>
                <a:lnTo>
                  <a:pt x="4658111" y="0"/>
                </a:lnTo>
                <a:lnTo>
                  <a:pt x="4658111" y="3140385"/>
                </a:lnTo>
                <a:lnTo>
                  <a:pt x="0" y="314038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-40262" r="-43485" b="-1536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8614574" y="9024541"/>
            <a:ext cx="4993426" cy="2990185"/>
          </a:xfrm>
          <a:custGeom>
            <a:avLst/>
            <a:gdLst/>
            <a:ahLst/>
            <a:cxnLst/>
            <a:rect r="r" b="b" t="t" l="l"/>
            <a:pathLst>
              <a:path h="2990185" w="4993426">
                <a:moveTo>
                  <a:pt x="0" y="0"/>
                </a:moveTo>
                <a:lnTo>
                  <a:pt x="4993426" y="0"/>
                </a:lnTo>
                <a:lnTo>
                  <a:pt x="4993426" y="2990185"/>
                </a:lnTo>
                <a:lnTo>
                  <a:pt x="0" y="299018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22125" t="0" r="0" b="-35876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8677509" y="12955027"/>
            <a:ext cx="4761104" cy="2918202"/>
          </a:xfrm>
          <a:custGeom>
            <a:avLst/>
            <a:gdLst/>
            <a:ahLst/>
            <a:cxnLst/>
            <a:rect r="r" b="b" t="t" l="l"/>
            <a:pathLst>
              <a:path h="2918202" w="4761104">
                <a:moveTo>
                  <a:pt x="0" y="0"/>
                </a:moveTo>
                <a:lnTo>
                  <a:pt x="4761104" y="0"/>
                </a:lnTo>
                <a:lnTo>
                  <a:pt x="4761104" y="2918202"/>
                </a:lnTo>
                <a:lnTo>
                  <a:pt x="0" y="291820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-6762" r="-3557" b="-5804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8508298" y="16912614"/>
            <a:ext cx="4930315" cy="2722884"/>
          </a:xfrm>
          <a:custGeom>
            <a:avLst/>
            <a:gdLst/>
            <a:ahLst/>
            <a:cxnLst/>
            <a:rect r="r" b="b" t="t" l="l"/>
            <a:pathLst>
              <a:path h="2722884" w="4930315">
                <a:moveTo>
                  <a:pt x="0" y="0"/>
                </a:moveTo>
                <a:lnTo>
                  <a:pt x="4930315" y="0"/>
                </a:lnTo>
                <a:lnTo>
                  <a:pt x="4930315" y="2722884"/>
                </a:lnTo>
                <a:lnTo>
                  <a:pt x="0" y="272288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-6646" r="-5591" b="-20736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1602720" y="1209885"/>
            <a:ext cx="12005280" cy="14017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460"/>
              </a:lnSpc>
            </a:pPr>
            <a:r>
              <a:rPr lang="en-US" sz="8186" spc="-163">
                <a:solidFill>
                  <a:srgbClr val="545454"/>
                </a:solidFill>
                <a:latin typeface="Hammersmith One"/>
                <a:ea typeface="Hammersmith One"/>
                <a:cs typeface="Hammersmith One"/>
                <a:sym typeface="Hammersmith One"/>
              </a:rPr>
              <a:t>How to Insert a Hyperlink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2116800" y="2582062"/>
            <a:ext cx="10977120" cy="181591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885"/>
              </a:lnSpc>
            </a:pPr>
            <a:r>
              <a:rPr lang="en-US" sz="10632" spc="-212">
                <a:solidFill>
                  <a:srgbClr val="545454"/>
                </a:solidFill>
                <a:latin typeface="Hammersmith One"/>
                <a:ea typeface="Hammersmith One"/>
                <a:cs typeface="Hammersmith One"/>
                <a:sym typeface="Hammersmith One"/>
              </a:rPr>
              <a:t>In POWERPOINT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512000" y="5081299"/>
            <a:ext cx="7102574" cy="29504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900"/>
              </a:lnSpc>
            </a:pPr>
            <a:r>
              <a:rPr lang="en-US" sz="4214" b="true">
                <a:solidFill>
                  <a:srgbClr val="142A37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1.) </a:t>
            </a:r>
            <a:r>
              <a:rPr lang="en-US" sz="4214" b="true">
                <a:solidFill>
                  <a:srgbClr val="142A37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Open PowerPoint, create a "Blank Presentation," and select the text or object.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512000" y="9036082"/>
            <a:ext cx="7102574" cy="22075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900"/>
              </a:lnSpc>
            </a:pPr>
            <a:r>
              <a:rPr lang="en-US" sz="4214" b="true">
                <a:solidFill>
                  <a:srgbClr val="142A37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2.)Highlight the words, which you want to insert the hyperlink.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602720" y="12869302"/>
            <a:ext cx="7074789" cy="29504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900"/>
              </a:lnSpc>
            </a:pPr>
            <a:r>
              <a:rPr lang="en-US" sz="4214" b="true">
                <a:solidFill>
                  <a:srgbClr val="142A37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3.) Left click insert located at the ribbon and then left click hyperlink and left click insert link.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512000" y="16750689"/>
            <a:ext cx="6996298" cy="29504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900"/>
              </a:lnSpc>
            </a:pPr>
            <a:r>
              <a:rPr lang="en-US" sz="4214" b="true">
                <a:solidFill>
                  <a:srgbClr val="142A37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4.) Copy the link in which you want to add the hyperlink and paste it in address.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description>A vibrant poster in horizontal panels detailing steps to insert hyperlinks in PowerPoint with calming sage borders and clear icons.</dc:description>
  <dc:identifier>DAG5a3S80G8</dc:identifier>
  <dcterms:modified xsi:type="dcterms:W3CDTF">2011-08-01T06:04:30Z</dcterms:modified>
  <cp:revision>1</cp:revision>
  <dc:title>How to insert a hyperlink </dc:title>
</cp:coreProperties>
</file>