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1"/>
  </p:notesMasterIdLst>
  <p:handoutMasterIdLst>
    <p:handoutMasterId r:id="rId32"/>
  </p:handoutMasterIdLst>
  <p:sldIdLst>
    <p:sldId id="256" r:id="rId5"/>
    <p:sldId id="323" r:id="rId6"/>
    <p:sldId id="258" r:id="rId7"/>
    <p:sldId id="259" r:id="rId8"/>
    <p:sldId id="333" r:id="rId9"/>
    <p:sldId id="334" r:id="rId10"/>
    <p:sldId id="335" r:id="rId11"/>
    <p:sldId id="261" r:id="rId12"/>
    <p:sldId id="324" r:id="rId13"/>
    <p:sldId id="262" r:id="rId14"/>
    <p:sldId id="260" r:id="rId15"/>
    <p:sldId id="336" r:id="rId16"/>
    <p:sldId id="337" r:id="rId17"/>
    <p:sldId id="338" r:id="rId18"/>
    <p:sldId id="327" r:id="rId19"/>
    <p:sldId id="326" r:id="rId20"/>
    <p:sldId id="332" r:id="rId21"/>
    <p:sldId id="325" r:id="rId22"/>
    <p:sldId id="330" r:id="rId23"/>
    <p:sldId id="329" r:id="rId24"/>
    <p:sldId id="331" r:id="rId25"/>
    <p:sldId id="328" r:id="rId26"/>
    <p:sldId id="311" r:id="rId27"/>
    <p:sldId id="265" r:id="rId28"/>
    <p:sldId id="339" r:id="rId29"/>
    <p:sldId id="34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3DC2C-8F7E-CB70-6F1E-7FB15F593BD0}" v="216" dt="2026-03-15T16:44:10.458"/>
    <p1510:client id="{5612AFE8-8CC8-70F5-14DE-497D11F590C4}" v="14" dt="2026-03-15T14:11:01.349"/>
    <p1510:client id="{578ED777-75DD-581F-595D-D615209F2FA5}" v="609" dt="2026-03-15T16:47:17.789"/>
    <p1510:client id="{5BB6EE35-6390-38A7-FBBC-ED812ABD0BDC}" v="24" dt="2026-03-15T14:45:40.558"/>
    <p1510:client id="{7EB39193-79B3-4DED-8921-71FA088A2427}" v="2" dt="2026-03-14T16:24:30.215"/>
    <p1510:client id="{AFD284C1-9C0F-2B46-CCF1-BCD171F75BDE}" v="188" dt="2026-03-15T16:45:58.501"/>
    <p1510:client id="{C2B11310-763B-9D85-C5CB-87BD65442B01}" v="86" dt="2026-03-14T22:11:49.0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skphotographer@gmail.com" userId="S::urn:spo:guest#kateskphotographer@gmail.com::" providerId="AD" clId="Web-{C06EA50D-2759-21F0-B386-6FE99A753654}"/>
    <pc:docChg chg="modSld">
      <pc:chgData name="kateskphotographer@gmail.com" userId="S::urn:spo:guest#kateskphotographer@gmail.com::" providerId="AD" clId="Web-{C06EA50D-2759-21F0-B386-6FE99A753654}" dt="2026-02-28T14:03:25.746" v="11" actId="20577"/>
      <pc:docMkLst>
        <pc:docMk/>
      </pc:docMkLst>
      <pc:sldChg chg="modSp">
        <pc:chgData name="kateskphotographer@gmail.com" userId="S::urn:spo:guest#kateskphotographer@gmail.com::" providerId="AD" clId="Web-{C06EA50D-2759-21F0-B386-6FE99A753654}" dt="2026-02-28T14:03:25.746" v="11" actId="20577"/>
        <pc:sldMkLst>
          <pc:docMk/>
          <pc:sldMk cId="2569775999" sldId="323"/>
        </pc:sldMkLst>
        <pc:spChg chg="mod">
          <ac:chgData name="kateskphotographer@gmail.com" userId="S::urn:spo:guest#kateskphotographer@gmail.com::" providerId="AD" clId="Web-{C06EA50D-2759-21F0-B386-6FE99A753654}" dt="2026-02-28T14:03:25.746" v="11" actId="20577"/>
          <ac:spMkLst>
            <pc:docMk/>
            <pc:sldMk cId="2569775999" sldId="323"/>
            <ac:spMk id="3" creationId="{2010943C-D68E-A9ED-05C2-C6FA9CB6A22A}"/>
          </ac:spMkLst>
        </pc:spChg>
      </pc:sldChg>
    </pc:docChg>
  </pc:docChgLst>
  <pc:docChgLst>
    <pc:chgData name="Kateryna Skladaniuk (2513677)" userId="S::2513677@student.uwtsd.ac.uk::13f2b1c9-c1f0-43af-9996-650deba40c20" providerId="AD" clId="Web-{7EB39193-79B3-4DED-8921-71FA088A2427}"/>
    <pc:docChg chg="modSld">
      <pc:chgData name="Kateryna Skladaniuk (2513677)" userId="S::2513677@student.uwtsd.ac.uk::13f2b1c9-c1f0-43af-9996-650deba40c20" providerId="AD" clId="Web-{7EB39193-79B3-4DED-8921-71FA088A2427}" dt="2026-03-14T16:24:30.215" v="1" actId="20577"/>
      <pc:docMkLst>
        <pc:docMk/>
      </pc:docMkLst>
      <pc:sldChg chg="modSp">
        <pc:chgData name="Kateryna Skladaniuk (2513677)" userId="S::2513677@student.uwtsd.ac.uk::13f2b1c9-c1f0-43af-9996-650deba40c20" providerId="AD" clId="Web-{7EB39193-79B3-4DED-8921-71FA088A2427}" dt="2026-03-14T16:24:30.215" v="1" actId="20577"/>
        <pc:sldMkLst>
          <pc:docMk/>
          <pc:sldMk cId="1880577194" sldId="260"/>
        </pc:sldMkLst>
        <pc:spChg chg="mod">
          <ac:chgData name="Kateryna Skladaniuk (2513677)" userId="S::2513677@student.uwtsd.ac.uk::13f2b1c9-c1f0-43af-9996-650deba40c20" providerId="AD" clId="Web-{7EB39193-79B3-4DED-8921-71FA088A2427}" dt="2026-03-14T16:24:30.215" v="1" actId="20577"/>
          <ac:spMkLst>
            <pc:docMk/>
            <pc:sldMk cId="1880577194" sldId="260"/>
            <ac:spMk id="3" creationId="{3C22A90E-9F76-050D-E0EB-CFE372524E66}"/>
          </ac:spMkLst>
        </pc:spChg>
      </pc:sldChg>
    </pc:docChg>
  </pc:docChgLst>
  <pc:docChgLst>
    <pc:chgData name="Kateryna Skladaniuk (2513677)" userId="S::2513677@student.uwtsd.ac.uk::13f2b1c9-c1f0-43af-9996-650deba40c20" providerId="AD" clId="Web-{83D8D97A-C85C-2F41-FE40-B794C8876B97}"/>
    <pc:docChg chg="modSld">
      <pc:chgData name="Kateryna Skladaniuk (2513677)" userId="S::2513677@student.uwtsd.ac.uk::13f2b1c9-c1f0-43af-9996-650deba40c20" providerId="AD" clId="Web-{83D8D97A-C85C-2F41-FE40-B794C8876B97}" dt="2026-03-03T13:23:31.154" v="17" actId="20577"/>
      <pc:docMkLst>
        <pc:docMk/>
      </pc:docMkLst>
      <pc:sldChg chg="modSp">
        <pc:chgData name="Kateryna Skladaniuk (2513677)" userId="S::2513677@student.uwtsd.ac.uk::13f2b1c9-c1f0-43af-9996-650deba40c20" providerId="AD" clId="Web-{83D8D97A-C85C-2F41-FE40-B794C8876B97}" dt="2026-03-03T13:23:31.154" v="17" actId="20577"/>
        <pc:sldMkLst>
          <pc:docMk/>
          <pc:sldMk cId="3408955283" sldId="256"/>
        </pc:sldMkLst>
        <pc:spChg chg="mod">
          <ac:chgData name="Kateryna Skladaniuk (2513677)" userId="S::2513677@student.uwtsd.ac.uk::13f2b1c9-c1f0-43af-9996-650deba40c20" providerId="AD" clId="Web-{83D8D97A-C85C-2F41-FE40-B794C8876B97}" dt="2026-03-03T13:23:31.154" v="17" actId="20577"/>
          <ac:spMkLst>
            <pc:docMk/>
            <pc:sldMk cId="3408955283" sldId="256"/>
            <ac:spMk id="2" creationId="{00000000-0000-0000-0000-000000000000}"/>
          </ac:spMkLst>
        </pc:spChg>
      </pc:sldChg>
    </pc:docChg>
  </pc:docChgLst>
  <pc:docChgLst>
    <pc:chgData name="Kateryna Skladaniuk (2513677)" userId="S::2513677@student.uwtsd.ac.uk::13f2b1c9-c1f0-43af-9996-650deba40c20" providerId="AD" clId="Web-{AE8F8A79-1269-3B1F-9844-54B8615F2197}"/>
    <pc:docChg chg="addSld modSld">
      <pc:chgData name="Kateryna Skladaniuk (2513677)" userId="S::2513677@student.uwtsd.ac.uk::13f2b1c9-c1f0-43af-9996-650deba40c20" providerId="AD" clId="Web-{AE8F8A79-1269-3B1F-9844-54B8615F2197}" dt="2026-03-12T21:27:26.886" v="523" actId="20577"/>
      <pc:docMkLst>
        <pc:docMk/>
      </pc:docMkLst>
      <pc:sldChg chg="modSp">
        <pc:chgData name="Kateryna Skladaniuk (2513677)" userId="S::2513677@student.uwtsd.ac.uk::13f2b1c9-c1f0-43af-9996-650deba40c20" providerId="AD" clId="Web-{AE8F8A79-1269-3B1F-9844-54B8615F2197}" dt="2026-03-12T21:16:15.121" v="469" actId="20577"/>
        <pc:sldMkLst>
          <pc:docMk/>
          <pc:sldMk cId="3422864409" sldId="258"/>
        </pc:sldMkLst>
        <pc:spChg chg="mod">
          <ac:chgData name="Kateryna Skladaniuk (2513677)" userId="S::2513677@student.uwtsd.ac.uk::13f2b1c9-c1f0-43af-9996-650deba40c20" providerId="AD" clId="Web-{AE8F8A79-1269-3B1F-9844-54B8615F2197}" dt="2026-03-12T21:16:10.402" v="468" actId="20577"/>
          <ac:spMkLst>
            <pc:docMk/>
            <pc:sldMk cId="3422864409" sldId="258"/>
            <ac:spMk id="2" creationId="{F8777264-65F7-5D78-62C8-93AA03C8F2EB}"/>
          </ac:spMkLst>
        </pc:spChg>
        <pc:spChg chg="mod">
          <ac:chgData name="Kateryna Skladaniuk (2513677)" userId="S::2513677@student.uwtsd.ac.uk::13f2b1c9-c1f0-43af-9996-650deba40c20" providerId="AD" clId="Web-{AE8F8A79-1269-3B1F-9844-54B8615F2197}" dt="2026-03-12T21:16:15.121" v="469" actId="20577"/>
          <ac:spMkLst>
            <pc:docMk/>
            <pc:sldMk cId="3422864409" sldId="258"/>
            <ac:spMk id="3" creationId="{2010943C-D68E-A9ED-05C2-C6FA9CB6A22A}"/>
          </ac:spMkLst>
        </pc:spChg>
      </pc:sldChg>
      <pc:sldChg chg="modSp">
        <pc:chgData name="Kateryna Skladaniuk (2513677)" userId="S::2513677@student.uwtsd.ac.uk::13f2b1c9-c1f0-43af-9996-650deba40c20" providerId="AD" clId="Web-{AE8F8A79-1269-3B1F-9844-54B8615F2197}" dt="2026-03-12T21:16:27.387" v="471" actId="20577"/>
        <pc:sldMkLst>
          <pc:docMk/>
          <pc:sldMk cId="1667526638" sldId="259"/>
        </pc:sldMkLst>
        <pc:spChg chg="mod">
          <ac:chgData name="Kateryna Skladaniuk (2513677)" userId="S::2513677@student.uwtsd.ac.uk::13f2b1c9-c1f0-43af-9996-650deba40c20" providerId="AD" clId="Web-{AE8F8A79-1269-3B1F-9844-54B8615F2197}" dt="2026-03-12T21:16:22.981" v="470" actId="20577"/>
          <ac:spMkLst>
            <pc:docMk/>
            <pc:sldMk cId="1667526638" sldId="259"/>
            <ac:spMk id="2" creationId="{B10058A6-F518-3F21-E2DE-7EC05F217A5B}"/>
          </ac:spMkLst>
        </pc:spChg>
        <pc:spChg chg="mod">
          <ac:chgData name="Kateryna Skladaniuk (2513677)" userId="S::2513677@student.uwtsd.ac.uk::13f2b1c9-c1f0-43af-9996-650deba40c20" providerId="AD" clId="Web-{AE8F8A79-1269-3B1F-9844-54B8615F2197}" dt="2026-03-12T21:16:27.387" v="471" actId="20577"/>
          <ac:spMkLst>
            <pc:docMk/>
            <pc:sldMk cId="1667526638" sldId="259"/>
            <ac:spMk id="3" creationId="{3C22A90E-9F76-050D-E0EB-CFE372524E66}"/>
          </ac:spMkLst>
        </pc:spChg>
      </pc:sldChg>
      <pc:sldChg chg="modSp">
        <pc:chgData name="Kateryna Skladaniuk (2513677)" userId="S::2513677@student.uwtsd.ac.uk::13f2b1c9-c1f0-43af-9996-650deba40c20" providerId="AD" clId="Web-{AE8F8A79-1269-3B1F-9844-54B8615F2197}" dt="2026-03-12T20:24:21.578" v="313" actId="20577"/>
        <pc:sldMkLst>
          <pc:docMk/>
          <pc:sldMk cId="1880577194" sldId="260"/>
        </pc:sldMkLst>
        <pc:spChg chg="mod">
          <ac:chgData name="Kateryna Skladaniuk (2513677)" userId="S::2513677@student.uwtsd.ac.uk::13f2b1c9-c1f0-43af-9996-650deba40c20" providerId="AD" clId="Web-{AE8F8A79-1269-3B1F-9844-54B8615F2197}" dt="2026-03-12T20:24:21.578" v="313" actId="20577"/>
          <ac:spMkLst>
            <pc:docMk/>
            <pc:sldMk cId="1880577194" sldId="260"/>
            <ac:spMk id="2" creationId="{B10058A6-F518-3F21-E2DE-7EC05F217A5B}"/>
          </ac:spMkLst>
        </pc:spChg>
        <pc:spChg chg="mod">
          <ac:chgData name="Kateryna Skladaniuk (2513677)" userId="S::2513677@student.uwtsd.ac.uk::13f2b1c9-c1f0-43af-9996-650deba40c20" providerId="AD" clId="Web-{AE8F8A79-1269-3B1F-9844-54B8615F2197}" dt="2026-03-12T20:20:27.855" v="291" actId="20577"/>
          <ac:spMkLst>
            <pc:docMk/>
            <pc:sldMk cId="1880577194" sldId="260"/>
            <ac:spMk id="3" creationId="{3C22A90E-9F76-050D-E0EB-CFE372524E66}"/>
          </ac:spMkLst>
        </pc:spChg>
      </pc:sldChg>
      <pc:sldChg chg="modSp">
        <pc:chgData name="Kateryna Skladaniuk (2513677)" userId="S::2513677@student.uwtsd.ac.uk::13f2b1c9-c1f0-43af-9996-650deba40c20" providerId="AD" clId="Web-{AE8F8A79-1269-3B1F-9844-54B8615F2197}" dt="2026-03-12T21:18:11.451" v="486" actId="14100"/>
        <pc:sldMkLst>
          <pc:docMk/>
          <pc:sldMk cId="780738311" sldId="261"/>
        </pc:sldMkLst>
        <pc:spChg chg="mod">
          <ac:chgData name="Kateryna Skladaniuk (2513677)" userId="S::2513677@student.uwtsd.ac.uk::13f2b1c9-c1f0-43af-9996-650deba40c20" providerId="AD" clId="Web-{AE8F8A79-1269-3B1F-9844-54B8615F2197}" dt="2026-03-12T21:18:11.451" v="486" actId="14100"/>
          <ac:spMkLst>
            <pc:docMk/>
            <pc:sldMk cId="780738311" sldId="261"/>
            <ac:spMk id="2" creationId="{B10058A6-F518-3F21-E2DE-7EC05F217A5B}"/>
          </ac:spMkLst>
        </pc:spChg>
        <pc:spChg chg="mod">
          <ac:chgData name="Kateryna Skladaniuk (2513677)" userId="S::2513677@student.uwtsd.ac.uk::13f2b1c9-c1f0-43af-9996-650deba40c20" providerId="AD" clId="Web-{AE8F8A79-1269-3B1F-9844-54B8615F2197}" dt="2026-03-12T21:17:24.435" v="478" actId="20577"/>
          <ac:spMkLst>
            <pc:docMk/>
            <pc:sldMk cId="780738311" sldId="261"/>
            <ac:spMk id="13" creationId="{2BD0B4AC-DF44-4A32-5FF1-D941E0399156}"/>
          </ac:spMkLst>
        </pc:spChg>
      </pc:sldChg>
      <pc:sldChg chg="addSp delSp modSp mod modClrScheme chgLayout">
        <pc:chgData name="Kateryna Skladaniuk (2513677)" userId="S::2513677@student.uwtsd.ac.uk::13f2b1c9-c1f0-43af-9996-650deba40c20" providerId="AD" clId="Web-{AE8F8A79-1269-3B1F-9844-54B8615F2197}" dt="2026-03-12T21:27:26.886" v="523" actId="20577"/>
        <pc:sldMkLst>
          <pc:docMk/>
          <pc:sldMk cId="2628250944" sldId="262"/>
        </pc:sldMkLst>
        <pc:spChg chg="mod">
          <ac:chgData name="Kateryna Skladaniuk (2513677)" userId="S::2513677@student.uwtsd.ac.uk::13f2b1c9-c1f0-43af-9996-650deba40c20" providerId="AD" clId="Web-{AE8F8A79-1269-3B1F-9844-54B8615F2197}" dt="2026-03-12T21:03:47.291" v="391" actId="20577"/>
          <ac:spMkLst>
            <pc:docMk/>
            <pc:sldMk cId="2628250944" sldId="262"/>
            <ac:spMk id="2" creationId="{B10058A6-F518-3F21-E2DE-7EC05F217A5B}"/>
          </ac:spMkLst>
        </pc:spChg>
        <pc:spChg chg="mod">
          <ac:chgData name="Kateryna Skladaniuk (2513677)" userId="S::2513677@student.uwtsd.ac.uk::13f2b1c9-c1f0-43af-9996-650deba40c20" providerId="AD" clId="Web-{AE8F8A79-1269-3B1F-9844-54B8615F2197}" dt="2026-03-12T21:27:26.886" v="523" actId="20577"/>
          <ac:spMkLst>
            <pc:docMk/>
            <pc:sldMk cId="2628250944" sldId="262"/>
            <ac:spMk id="3" creationId="{3C22A90E-9F76-050D-E0EB-CFE372524E66}"/>
          </ac:spMkLst>
        </pc:spChg>
        <pc:spChg chg="add mod">
          <ac:chgData name="Kateryna Skladaniuk (2513677)" userId="S::2513677@student.uwtsd.ac.uk::13f2b1c9-c1f0-43af-9996-650deba40c20" providerId="AD" clId="Web-{AE8F8A79-1269-3B1F-9844-54B8615F2197}" dt="2026-03-12T19:58:56.645" v="244" actId="14100"/>
          <ac:spMkLst>
            <pc:docMk/>
            <pc:sldMk cId="2628250944" sldId="262"/>
            <ac:spMk id="6" creationId="{835669D3-4CEE-EE65-6229-E2FACFAA08FB}"/>
          </ac:spMkLst>
        </pc:spChg>
        <pc:picChg chg="add mod">
          <ac:chgData name="Kateryna Skladaniuk (2513677)" userId="S::2513677@student.uwtsd.ac.uk::13f2b1c9-c1f0-43af-9996-650deba40c20" providerId="AD" clId="Web-{AE8F8A79-1269-3B1F-9844-54B8615F2197}" dt="2026-03-12T19:41:57.773" v="224" actId="1076"/>
          <ac:picMkLst>
            <pc:docMk/>
            <pc:sldMk cId="2628250944" sldId="262"/>
            <ac:picMk id="5" creationId="{7C1E6F46-6828-BEF5-5050-8FC465354801}"/>
          </ac:picMkLst>
        </pc:picChg>
      </pc:sldChg>
      <pc:sldChg chg="modSp">
        <pc:chgData name="Kateryna Skladaniuk (2513677)" userId="S::2513677@student.uwtsd.ac.uk::13f2b1c9-c1f0-43af-9996-650deba40c20" providerId="AD" clId="Web-{AE8F8A79-1269-3B1F-9844-54B8615F2197}" dt="2026-03-12T21:22:34.297" v="515" actId="20577"/>
        <pc:sldMkLst>
          <pc:docMk/>
          <pc:sldMk cId="56110857" sldId="265"/>
        </pc:sldMkLst>
        <pc:spChg chg="mod">
          <ac:chgData name="Kateryna Skladaniuk (2513677)" userId="S::2513677@student.uwtsd.ac.uk::13f2b1c9-c1f0-43af-9996-650deba40c20" providerId="AD" clId="Web-{AE8F8A79-1269-3B1F-9844-54B8615F2197}" dt="2026-03-12T21:22:34.297" v="515" actId="20577"/>
          <ac:spMkLst>
            <pc:docMk/>
            <pc:sldMk cId="56110857" sldId="265"/>
            <ac:spMk id="3" creationId="{D5B334FF-ACA9-B91F-31BE-B1A77F0E50C7}"/>
          </ac:spMkLst>
        </pc:spChg>
      </pc:sldChg>
      <pc:sldChg chg="modSp">
        <pc:chgData name="Kateryna Skladaniuk (2513677)" userId="S::2513677@student.uwtsd.ac.uk::13f2b1c9-c1f0-43af-9996-650deba40c20" providerId="AD" clId="Web-{AE8F8A79-1269-3B1F-9844-54B8615F2197}" dt="2026-03-12T21:15:55.684" v="467" actId="20577"/>
        <pc:sldMkLst>
          <pc:docMk/>
          <pc:sldMk cId="2569775999" sldId="323"/>
        </pc:sldMkLst>
        <pc:spChg chg="mod">
          <ac:chgData name="Kateryna Skladaniuk (2513677)" userId="S::2513677@student.uwtsd.ac.uk::13f2b1c9-c1f0-43af-9996-650deba40c20" providerId="AD" clId="Web-{AE8F8A79-1269-3B1F-9844-54B8615F2197}" dt="2026-03-12T21:15:55.684" v="467" actId="20577"/>
          <ac:spMkLst>
            <pc:docMk/>
            <pc:sldMk cId="2569775999" sldId="323"/>
            <ac:spMk id="3" creationId="{2010943C-D68E-A9ED-05C2-C6FA9CB6A22A}"/>
          </ac:spMkLst>
        </pc:spChg>
      </pc:sldChg>
      <pc:sldChg chg="modSp">
        <pc:chgData name="Kateryna Skladaniuk (2513677)" userId="S::2513677@student.uwtsd.ac.uk::13f2b1c9-c1f0-43af-9996-650deba40c20" providerId="AD" clId="Web-{AE8F8A79-1269-3B1F-9844-54B8615F2197}" dt="2026-03-12T21:18:40.170" v="491" actId="20577"/>
        <pc:sldMkLst>
          <pc:docMk/>
          <pc:sldMk cId="2325648976" sldId="324"/>
        </pc:sldMkLst>
        <pc:spChg chg="mod">
          <ac:chgData name="Kateryna Skladaniuk (2513677)" userId="S::2513677@student.uwtsd.ac.uk::13f2b1c9-c1f0-43af-9996-650deba40c20" providerId="AD" clId="Web-{AE8F8A79-1269-3B1F-9844-54B8615F2197}" dt="2026-03-12T19:02:50.107" v="201" actId="20577"/>
          <ac:spMkLst>
            <pc:docMk/>
            <pc:sldMk cId="2325648976" sldId="324"/>
            <ac:spMk id="2" creationId="{9F0A1374-3695-348B-349F-F0214A5943CF}"/>
          </ac:spMkLst>
        </pc:spChg>
        <pc:spChg chg="mod">
          <ac:chgData name="Kateryna Skladaniuk (2513677)" userId="S::2513677@student.uwtsd.ac.uk::13f2b1c9-c1f0-43af-9996-650deba40c20" providerId="AD" clId="Web-{AE8F8A79-1269-3B1F-9844-54B8615F2197}" dt="2026-03-12T21:18:40.170" v="491" actId="20577"/>
          <ac:spMkLst>
            <pc:docMk/>
            <pc:sldMk cId="2325648976" sldId="324"/>
            <ac:spMk id="3" creationId="{E2396662-D9BE-BAF8-CD48-4BD3AFAA2BFC}"/>
          </ac:spMkLst>
        </pc:spChg>
      </pc:sldChg>
      <pc:sldChg chg="modSp">
        <pc:chgData name="Kateryna Skladaniuk (2513677)" userId="S::2513677@student.uwtsd.ac.uk::13f2b1c9-c1f0-43af-9996-650deba40c20" providerId="AD" clId="Web-{AE8F8A79-1269-3B1F-9844-54B8615F2197}" dt="2026-03-12T21:16:41.825" v="473" actId="20577"/>
        <pc:sldMkLst>
          <pc:docMk/>
          <pc:sldMk cId="1698442283" sldId="333"/>
        </pc:sldMkLst>
        <pc:spChg chg="mod">
          <ac:chgData name="Kateryna Skladaniuk (2513677)" userId="S::2513677@student.uwtsd.ac.uk::13f2b1c9-c1f0-43af-9996-650deba40c20" providerId="AD" clId="Web-{AE8F8A79-1269-3B1F-9844-54B8615F2197}" dt="2026-03-12T21:16:36.122" v="472" actId="20577"/>
          <ac:spMkLst>
            <pc:docMk/>
            <pc:sldMk cId="1698442283" sldId="333"/>
            <ac:spMk id="2" creationId="{3C695D67-458B-D015-9878-D99CAF0B7C33}"/>
          </ac:spMkLst>
        </pc:spChg>
        <pc:spChg chg="mod">
          <ac:chgData name="Kateryna Skladaniuk (2513677)" userId="S::2513677@student.uwtsd.ac.uk::13f2b1c9-c1f0-43af-9996-650deba40c20" providerId="AD" clId="Web-{AE8F8A79-1269-3B1F-9844-54B8615F2197}" dt="2026-03-12T21:16:41.825" v="473" actId="20577"/>
          <ac:spMkLst>
            <pc:docMk/>
            <pc:sldMk cId="1698442283" sldId="333"/>
            <ac:spMk id="3" creationId="{A7655258-5B6F-4F7F-D5E5-991A433192E9}"/>
          </ac:spMkLst>
        </pc:spChg>
      </pc:sldChg>
      <pc:sldChg chg="modSp">
        <pc:chgData name="Kateryna Skladaniuk (2513677)" userId="S::2513677@student.uwtsd.ac.uk::13f2b1c9-c1f0-43af-9996-650deba40c20" providerId="AD" clId="Web-{AE8F8A79-1269-3B1F-9844-54B8615F2197}" dt="2026-03-12T21:16:54.309" v="475" actId="20577"/>
        <pc:sldMkLst>
          <pc:docMk/>
          <pc:sldMk cId="1575562595" sldId="334"/>
        </pc:sldMkLst>
        <pc:spChg chg="mod">
          <ac:chgData name="Kateryna Skladaniuk (2513677)" userId="S::2513677@student.uwtsd.ac.uk::13f2b1c9-c1f0-43af-9996-650deba40c20" providerId="AD" clId="Web-{AE8F8A79-1269-3B1F-9844-54B8615F2197}" dt="2026-03-12T21:16:54.309" v="475" actId="20577"/>
          <ac:spMkLst>
            <pc:docMk/>
            <pc:sldMk cId="1575562595" sldId="334"/>
            <ac:spMk id="2" creationId="{48139E99-E6D6-4A5E-3567-0AAA471C65BF}"/>
          </ac:spMkLst>
        </pc:spChg>
        <pc:spChg chg="mod">
          <ac:chgData name="Kateryna Skladaniuk (2513677)" userId="S::2513677@student.uwtsd.ac.uk::13f2b1c9-c1f0-43af-9996-650deba40c20" providerId="AD" clId="Web-{AE8F8A79-1269-3B1F-9844-54B8615F2197}" dt="2026-03-12T21:16:49.434" v="474" actId="20577"/>
          <ac:spMkLst>
            <pc:docMk/>
            <pc:sldMk cId="1575562595" sldId="334"/>
            <ac:spMk id="19" creationId="{4706F750-1E20-B53A-5402-14AECAFB46D7}"/>
          </ac:spMkLst>
        </pc:spChg>
      </pc:sldChg>
      <pc:sldChg chg="modSp">
        <pc:chgData name="Kateryna Skladaniuk (2513677)" userId="S::2513677@student.uwtsd.ac.uk::13f2b1c9-c1f0-43af-9996-650deba40c20" providerId="AD" clId="Web-{AE8F8A79-1269-3B1F-9844-54B8615F2197}" dt="2026-03-12T21:17:16.810" v="477" actId="20577"/>
        <pc:sldMkLst>
          <pc:docMk/>
          <pc:sldMk cId="3301023256" sldId="335"/>
        </pc:sldMkLst>
        <pc:spChg chg="mod">
          <ac:chgData name="Kateryna Skladaniuk (2513677)" userId="S::2513677@student.uwtsd.ac.uk::13f2b1c9-c1f0-43af-9996-650deba40c20" providerId="AD" clId="Web-{AE8F8A79-1269-3B1F-9844-54B8615F2197}" dt="2026-03-12T21:17:10.497" v="476" actId="20577"/>
          <ac:spMkLst>
            <pc:docMk/>
            <pc:sldMk cId="3301023256" sldId="335"/>
            <ac:spMk id="2" creationId="{9F1E8F51-54CE-49FE-9876-EE8D49298AFF}"/>
          </ac:spMkLst>
        </pc:spChg>
        <pc:spChg chg="mod">
          <ac:chgData name="Kateryna Skladaniuk (2513677)" userId="S::2513677@student.uwtsd.ac.uk::13f2b1c9-c1f0-43af-9996-650deba40c20" providerId="AD" clId="Web-{AE8F8A79-1269-3B1F-9844-54B8615F2197}" dt="2026-03-12T21:17:16.810" v="477" actId="20577"/>
          <ac:spMkLst>
            <pc:docMk/>
            <pc:sldMk cId="3301023256" sldId="335"/>
            <ac:spMk id="3" creationId="{B7CA5001-A720-0108-04B7-9CBEC338815D}"/>
          </ac:spMkLst>
        </pc:spChg>
      </pc:sldChg>
      <pc:sldChg chg="modSp new">
        <pc:chgData name="Kateryna Skladaniuk (2513677)" userId="S::2513677@student.uwtsd.ac.uk::13f2b1c9-c1f0-43af-9996-650deba40c20" providerId="AD" clId="Web-{AE8F8A79-1269-3B1F-9844-54B8615F2197}" dt="2026-03-12T21:19:34.327" v="501" actId="20577"/>
        <pc:sldMkLst>
          <pc:docMk/>
          <pc:sldMk cId="701203429" sldId="336"/>
        </pc:sldMkLst>
        <pc:spChg chg="mod">
          <ac:chgData name="Kateryna Skladaniuk (2513677)" userId="S::2513677@student.uwtsd.ac.uk::13f2b1c9-c1f0-43af-9996-650deba40c20" providerId="AD" clId="Web-{AE8F8A79-1269-3B1F-9844-54B8615F2197}" dt="2026-03-12T18:41:12.188" v="131" actId="20577"/>
          <ac:spMkLst>
            <pc:docMk/>
            <pc:sldMk cId="701203429" sldId="336"/>
            <ac:spMk id="2" creationId="{9C55EF6D-20BE-DA3C-89D0-9DC5767758B0}"/>
          </ac:spMkLst>
        </pc:spChg>
        <pc:spChg chg="mod">
          <ac:chgData name="Kateryna Skladaniuk (2513677)" userId="S::2513677@student.uwtsd.ac.uk::13f2b1c9-c1f0-43af-9996-650deba40c20" providerId="AD" clId="Web-{AE8F8A79-1269-3B1F-9844-54B8615F2197}" dt="2026-03-12T21:19:34.327" v="501" actId="20577"/>
          <ac:spMkLst>
            <pc:docMk/>
            <pc:sldMk cId="701203429" sldId="336"/>
            <ac:spMk id="3" creationId="{4D925BAA-44D1-B856-4720-F39CF847CD4E}"/>
          </ac:spMkLst>
        </pc:spChg>
      </pc:sldChg>
      <pc:sldChg chg="addSp delSp modSp new mod modClrScheme chgLayout">
        <pc:chgData name="Kateryna Skladaniuk (2513677)" userId="S::2513677@student.uwtsd.ac.uk::13f2b1c9-c1f0-43af-9996-650deba40c20" providerId="AD" clId="Web-{AE8F8A79-1269-3B1F-9844-54B8615F2197}" dt="2026-03-12T21:19:10.014" v="496" actId="14100"/>
        <pc:sldMkLst>
          <pc:docMk/>
          <pc:sldMk cId="561844435" sldId="337"/>
        </pc:sldMkLst>
        <pc:spChg chg="mod">
          <ac:chgData name="Kateryna Skladaniuk (2513677)" userId="S::2513677@student.uwtsd.ac.uk::13f2b1c9-c1f0-43af-9996-650deba40c20" providerId="AD" clId="Web-{AE8F8A79-1269-3B1F-9844-54B8615F2197}" dt="2026-03-12T21:04:02.947" v="396" actId="20577"/>
          <ac:spMkLst>
            <pc:docMk/>
            <pc:sldMk cId="561844435" sldId="337"/>
            <ac:spMk id="2" creationId="{BE7FA8BF-8F72-7D6B-15F6-A455571E0581}"/>
          </ac:spMkLst>
        </pc:spChg>
        <pc:spChg chg="add mod">
          <ac:chgData name="Kateryna Skladaniuk (2513677)" userId="S::2513677@student.uwtsd.ac.uk::13f2b1c9-c1f0-43af-9996-650deba40c20" providerId="AD" clId="Web-{AE8F8A79-1269-3B1F-9844-54B8615F2197}" dt="2026-03-12T20:59:32.798" v="366" actId="20577"/>
          <ac:spMkLst>
            <pc:docMk/>
            <pc:sldMk cId="561844435" sldId="337"/>
            <ac:spMk id="7" creationId="{46767B24-DDC4-86B7-496C-A227F4FA307A}"/>
          </ac:spMkLst>
        </pc:spChg>
        <pc:spChg chg="add mod">
          <ac:chgData name="Kateryna Skladaniuk (2513677)" userId="S::2513677@student.uwtsd.ac.uk::13f2b1c9-c1f0-43af-9996-650deba40c20" providerId="AD" clId="Web-{AE8F8A79-1269-3B1F-9844-54B8615F2197}" dt="2026-03-12T21:19:10.014" v="496" actId="14100"/>
          <ac:spMkLst>
            <pc:docMk/>
            <pc:sldMk cId="561844435" sldId="337"/>
            <ac:spMk id="9" creationId="{C1E60137-596B-56A8-4767-F6DC258A72AA}"/>
          </ac:spMkLst>
        </pc:spChg>
        <pc:picChg chg="add mod">
          <ac:chgData name="Kateryna Skladaniuk (2513677)" userId="S::2513677@student.uwtsd.ac.uk::13f2b1c9-c1f0-43af-9996-650deba40c20" providerId="AD" clId="Web-{AE8F8A79-1269-3B1F-9844-54B8615F2197}" dt="2026-03-12T20:58:34.360" v="355" actId="1076"/>
          <ac:picMkLst>
            <pc:docMk/>
            <pc:sldMk cId="561844435" sldId="337"/>
            <ac:picMk id="8" creationId="{128E204C-5638-CE7B-9962-5EAD4B0100CC}"/>
          </ac:picMkLst>
        </pc:picChg>
      </pc:sldChg>
      <pc:sldChg chg="modSp new">
        <pc:chgData name="Kateryna Skladaniuk (2513677)" userId="S::2513677@student.uwtsd.ac.uk::13f2b1c9-c1f0-43af-9996-650deba40c20" providerId="AD" clId="Web-{AE8F8A79-1269-3B1F-9844-54B8615F2197}" dt="2026-03-12T21:20:40.936" v="504" actId="20577"/>
        <pc:sldMkLst>
          <pc:docMk/>
          <pc:sldMk cId="3049506991" sldId="338"/>
        </pc:sldMkLst>
        <pc:spChg chg="mod">
          <ac:chgData name="Kateryna Skladaniuk (2513677)" userId="S::2513677@student.uwtsd.ac.uk::13f2b1c9-c1f0-43af-9996-650deba40c20" providerId="AD" clId="Web-{AE8F8A79-1269-3B1F-9844-54B8615F2197}" dt="2026-03-12T21:14:33.495" v="462" actId="20577"/>
          <ac:spMkLst>
            <pc:docMk/>
            <pc:sldMk cId="3049506991" sldId="338"/>
            <ac:spMk id="2" creationId="{252B0EC1-209D-B1D1-9545-B41809BBEFCE}"/>
          </ac:spMkLst>
        </pc:spChg>
        <pc:spChg chg="mod">
          <ac:chgData name="Kateryna Skladaniuk (2513677)" userId="S::2513677@student.uwtsd.ac.uk::13f2b1c9-c1f0-43af-9996-650deba40c20" providerId="AD" clId="Web-{AE8F8A79-1269-3B1F-9844-54B8615F2197}" dt="2026-03-12T21:20:40.936" v="504" actId="20577"/>
          <ac:spMkLst>
            <pc:docMk/>
            <pc:sldMk cId="3049506991" sldId="338"/>
            <ac:spMk id="3" creationId="{B33470C6-DFA9-52A5-4B47-A8C4005D64FD}"/>
          </ac:spMkLst>
        </pc:spChg>
      </pc:sldChg>
    </pc:docChg>
  </pc:docChgLst>
  <pc:docChgLst>
    <pc:chgData name="Artem Kolesnyk (2506002)" userId="S::2506002@student.uwtsd.ac.uk::fa8c1461-8c02-4682-a76a-2d8812075813" providerId="AD" clId="Web-{8141FC46-4640-B6BF-87F3-F6798B1B9F24}"/>
    <pc:docChg chg="addSld modSld sldOrd">
      <pc:chgData name="Artem Kolesnyk (2506002)" userId="S::2506002@student.uwtsd.ac.uk::fa8c1461-8c02-4682-a76a-2d8812075813" providerId="AD" clId="Web-{8141FC46-4640-B6BF-87F3-F6798B1B9F24}" dt="2026-03-08T16:47:24.106" v="88" actId="20577"/>
      <pc:docMkLst>
        <pc:docMk/>
      </pc:docMkLst>
      <pc:sldChg chg="modSp ord">
        <pc:chgData name="Artem Kolesnyk (2506002)" userId="S::2506002@student.uwtsd.ac.uk::fa8c1461-8c02-4682-a76a-2d8812075813" providerId="AD" clId="Web-{8141FC46-4640-B6BF-87F3-F6798B1B9F24}" dt="2026-03-08T15:57:40.705" v="29" actId="20577"/>
        <pc:sldMkLst>
          <pc:docMk/>
          <pc:sldMk cId="1880577194" sldId="260"/>
        </pc:sldMkLst>
        <pc:spChg chg="mod">
          <ac:chgData name="Artem Kolesnyk (2506002)" userId="S::2506002@student.uwtsd.ac.uk::fa8c1461-8c02-4682-a76a-2d8812075813" providerId="AD" clId="Web-{8141FC46-4640-B6BF-87F3-F6798B1B9F24}" dt="2026-03-08T15:57:40.705" v="29" actId="20577"/>
          <ac:spMkLst>
            <pc:docMk/>
            <pc:sldMk cId="1880577194" sldId="260"/>
            <ac:spMk id="2" creationId="{B10058A6-F518-3F21-E2DE-7EC05F217A5B}"/>
          </ac:spMkLst>
        </pc:spChg>
      </pc:sldChg>
      <pc:sldChg chg="modSp">
        <pc:chgData name="Artem Kolesnyk (2506002)" userId="S::2506002@student.uwtsd.ac.uk::fa8c1461-8c02-4682-a76a-2d8812075813" providerId="AD" clId="Web-{8141FC46-4640-B6BF-87F3-F6798B1B9F24}" dt="2026-03-08T15:57:34.549" v="27" actId="20577"/>
        <pc:sldMkLst>
          <pc:docMk/>
          <pc:sldMk cId="2628250944" sldId="262"/>
        </pc:sldMkLst>
        <pc:spChg chg="mod">
          <ac:chgData name="Artem Kolesnyk (2506002)" userId="S::2506002@student.uwtsd.ac.uk::fa8c1461-8c02-4682-a76a-2d8812075813" providerId="AD" clId="Web-{8141FC46-4640-B6BF-87F3-F6798B1B9F24}" dt="2026-03-08T15:57:34.549" v="27" actId="20577"/>
          <ac:spMkLst>
            <pc:docMk/>
            <pc:sldMk cId="2628250944" sldId="262"/>
            <ac:spMk id="2" creationId="{B10058A6-F518-3F21-E2DE-7EC05F217A5B}"/>
          </ac:spMkLst>
        </pc:spChg>
      </pc:sldChg>
      <pc:sldChg chg="modSp">
        <pc:chgData name="Artem Kolesnyk (2506002)" userId="S::2506002@student.uwtsd.ac.uk::fa8c1461-8c02-4682-a76a-2d8812075813" providerId="AD" clId="Web-{8141FC46-4640-B6BF-87F3-F6798B1B9F24}" dt="2026-03-08T15:59:13.162" v="60" actId="20577"/>
        <pc:sldMkLst>
          <pc:docMk/>
          <pc:sldMk cId="56110857" sldId="265"/>
        </pc:sldMkLst>
        <pc:spChg chg="mod">
          <ac:chgData name="Artem Kolesnyk (2506002)" userId="S::2506002@student.uwtsd.ac.uk::fa8c1461-8c02-4682-a76a-2d8812075813" providerId="AD" clId="Web-{8141FC46-4640-B6BF-87F3-F6798B1B9F24}" dt="2026-03-08T15:59:13.162" v="60" actId="20577"/>
          <ac:spMkLst>
            <pc:docMk/>
            <pc:sldMk cId="56110857" sldId="265"/>
            <ac:spMk id="2" creationId="{41D492B7-E1BA-4F1E-487A-98DED85C6330}"/>
          </ac:spMkLst>
        </pc:spChg>
      </pc:sldChg>
      <pc:sldChg chg="modSp">
        <pc:chgData name="Artem Kolesnyk (2506002)" userId="S::2506002@student.uwtsd.ac.uk::fa8c1461-8c02-4682-a76a-2d8812075813" providerId="AD" clId="Web-{8141FC46-4640-B6BF-87F3-F6798B1B9F24}" dt="2026-03-08T15:59:08.302" v="58" actId="20577"/>
        <pc:sldMkLst>
          <pc:docMk/>
          <pc:sldMk cId="2533793884" sldId="311"/>
        </pc:sldMkLst>
        <pc:spChg chg="mod">
          <ac:chgData name="Artem Kolesnyk (2506002)" userId="S::2506002@student.uwtsd.ac.uk::fa8c1461-8c02-4682-a76a-2d8812075813" providerId="AD" clId="Web-{8141FC46-4640-B6BF-87F3-F6798B1B9F24}" dt="2026-03-08T15:59:08.302" v="58" actId="20577"/>
          <ac:spMkLst>
            <pc:docMk/>
            <pc:sldMk cId="2533793884" sldId="311"/>
            <ac:spMk id="2" creationId="{2EF814B7-F6C6-4252-976F-D8EBC8EF2D79}"/>
          </ac:spMkLst>
        </pc:spChg>
      </pc:sldChg>
      <pc:sldChg chg="modSp add ord replId">
        <pc:chgData name="Artem Kolesnyk (2506002)" userId="S::2506002@student.uwtsd.ac.uk::fa8c1461-8c02-4682-a76a-2d8812075813" providerId="AD" clId="Web-{8141FC46-4640-B6BF-87F3-F6798B1B9F24}" dt="2026-03-08T15:55:40.793" v="12" actId="20577"/>
        <pc:sldMkLst>
          <pc:docMk/>
          <pc:sldMk cId="2325648976" sldId="324"/>
        </pc:sldMkLst>
        <pc:spChg chg="mod">
          <ac:chgData name="Artem Kolesnyk (2506002)" userId="S::2506002@student.uwtsd.ac.uk::fa8c1461-8c02-4682-a76a-2d8812075813" providerId="AD" clId="Web-{8141FC46-4640-B6BF-87F3-F6798B1B9F24}" dt="2026-03-08T15:55:40.793" v="12" actId="20577"/>
          <ac:spMkLst>
            <pc:docMk/>
            <pc:sldMk cId="2325648976" sldId="324"/>
            <ac:spMk id="2" creationId="{9F0A1374-3695-348B-349F-F0214A5943CF}"/>
          </ac:spMkLst>
        </pc:spChg>
      </pc:sldChg>
      <pc:sldChg chg="modSp add ord replId">
        <pc:chgData name="Artem Kolesnyk (2506002)" userId="S::2506002@student.uwtsd.ac.uk::fa8c1461-8c02-4682-a76a-2d8812075813" providerId="AD" clId="Web-{8141FC46-4640-B6BF-87F3-F6798B1B9F24}" dt="2026-03-08T15:58:16.972" v="39" actId="20577"/>
        <pc:sldMkLst>
          <pc:docMk/>
          <pc:sldMk cId="3022374146" sldId="325"/>
        </pc:sldMkLst>
        <pc:spChg chg="mod">
          <ac:chgData name="Artem Kolesnyk (2506002)" userId="S::2506002@student.uwtsd.ac.uk::fa8c1461-8c02-4682-a76a-2d8812075813" providerId="AD" clId="Web-{8141FC46-4640-B6BF-87F3-F6798B1B9F24}" dt="2026-03-08T15:58:16.972" v="39" actId="20577"/>
          <ac:spMkLst>
            <pc:docMk/>
            <pc:sldMk cId="3022374146" sldId="325"/>
            <ac:spMk id="2" creationId="{B6F7D400-9177-5104-810B-08CE4CDE4E68}"/>
          </ac:spMkLst>
        </pc:spChg>
      </pc:sldChg>
      <pc:sldChg chg="modSp add ord replId">
        <pc:chgData name="Artem Kolesnyk (2506002)" userId="S::2506002@student.uwtsd.ac.uk::fa8c1461-8c02-4682-a76a-2d8812075813" providerId="AD" clId="Web-{8141FC46-4640-B6BF-87F3-F6798B1B9F24}" dt="2026-03-08T15:58:11.144" v="37" actId="20577"/>
        <pc:sldMkLst>
          <pc:docMk/>
          <pc:sldMk cId="1866194691" sldId="326"/>
        </pc:sldMkLst>
        <pc:spChg chg="mod">
          <ac:chgData name="Artem Kolesnyk (2506002)" userId="S::2506002@student.uwtsd.ac.uk::fa8c1461-8c02-4682-a76a-2d8812075813" providerId="AD" clId="Web-{8141FC46-4640-B6BF-87F3-F6798B1B9F24}" dt="2026-03-08T15:58:11.144" v="37" actId="20577"/>
          <ac:spMkLst>
            <pc:docMk/>
            <pc:sldMk cId="1866194691" sldId="326"/>
            <ac:spMk id="2" creationId="{64B65C16-8715-DC27-1425-23429EB526C3}"/>
          </ac:spMkLst>
        </pc:spChg>
      </pc:sldChg>
      <pc:sldChg chg="modSp add ord replId">
        <pc:chgData name="Artem Kolesnyk (2506002)" userId="S::2506002@student.uwtsd.ac.uk::fa8c1461-8c02-4682-a76a-2d8812075813" providerId="AD" clId="Web-{8141FC46-4640-B6BF-87F3-F6798B1B9F24}" dt="2026-03-08T15:58:03.050" v="35" actId="20577"/>
        <pc:sldMkLst>
          <pc:docMk/>
          <pc:sldMk cId="3449530424" sldId="327"/>
        </pc:sldMkLst>
        <pc:spChg chg="mod">
          <ac:chgData name="Artem Kolesnyk (2506002)" userId="S::2506002@student.uwtsd.ac.uk::fa8c1461-8c02-4682-a76a-2d8812075813" providerId="AD" clId="Web-{8141FC46-4640-B6BF-87F3-F6798B1B9F24}" dt="2026-03-08T15:58:03.050" v="35" actId="20577"/>
          <ac:spMkLst>
            <pc:docMk/>
            <pc:sldMk cId="3449530424" sldId="327"/>
            <ac:spMk id="2" creationId="{3568D10F-9E81-980B-9130-A39DEB3E7A6A}"/>
          </ac:spMkLst>
        </pc:spChg>
      </pc:sldChg>
      <pc:sldChg chg="modSp add replId">
        <pc:chgData name="Artem Kolesnyk (2506002)" userId="S::2506002@student.uwtsd.ac.uk::fa8c1461-8c02-4682-a76a-2d8812075813" providerId="AD" clId="Web-{8141FC46-4640-B6BF-87F3-F6798B1B9F24}" dt="2026-03-08T15:59:05.240" v="56" actId="20577"/>
        <pc:sldMkLst>
          <pc:docMk/>
          <pc:sldMk cId="490125743" sldId="328"/>
        </pc:sldMkLst>
        <pc:spChg chg="mod">
          <ac:chgData name="Artem Kolesnyk (2506002)" userId="S::2506002@student.uwtsd.ac.uk::fa8c1461-8c02-4682-a76a-2d8812075813" providerId="AD" clId="Web-{8141FC46-4640-B6BF-87F3-F6798B1B9F24}" dt="2026-03-08T15:59:05.240" v="56" actId="20577"/>
          <ac:spMkLst>
            <pc:docMk/>
            <pc:sldMk cId="490125743" sldId="328"/>
            <ac:spMk id="2" creationId="{9498314A-2133-844C-4CD6-C17A636356C0}"/>
          </ac:spMkLst>
        </pc:spChg>
      </pc:sldChg>
      <pc:sldChg chg="modSp add replId">
        <pc:chgData name="Artem Kolesnyk (2506002)" userId="S::2506002@student.uwtsd.ac.uk::fa8c1461-8c02-4682-a76a-2d8812075813" providerId="AD" clId="Web-{8141FC46-4640-B6BF-87F3-F6798B1B9F24}" dt="2026-03-08T16:27:14.881" v="66" actId="20577"/>
        <pc:sldMkLst>
          <pc:docMk/>
          <pc:sldMk cId="120640353" sldId="329"/>
        </pc:sldMkLst>
        <pc:spChg chg="mod">
          <ac:chgData name="Artem Kolesnyk (2506002)" userId="S::2506002@student.uwtsd.ac.uk::fa8c1461-8c02-4682-a76a-2d8812075813" providerId="AD" clId="Web-{8141FC46-4640-B6BF-87F3-F6798B1B9F24}" dt="2026-03-08T15:58:59.396" v="54" actId="20577"/>
          <ac:spMkLst>
            <pc:docMk/>
            <pc:sldMk cId="120640353" sldId="329"/>
            <ac:spMk id="2" creationId="{6D853D14-2BFE-57AD-E908-3B21E9D32676}"/>
          </ac:spMkLst>
        </pc:spChg>
        <pc:spChg chg="mod">
          <ac:chgData name="Artem Kolesnyk (2506002)" userId="S::2506002@student.uwtsd.ac.uk::fa8c1461-8c02-4682-a76a-2d8812075813" providerId="AD" clId="Web-{8141FC46-4640-B6BF-87F3-F6798B1B9F24}" dt="2026-03-08T16:27:14.881" v="66" actId="20577"/>
          <ac:spMkLst>
            <pc:docMk/>
            <pc:sldMk cId="120640353" sldId="329"/>
            <ac:spMk id="3" creationId="{7361A568-B594-9783-7E9F-46B81908AFBE}"/>
          </ac:spMkLst>
        </pc:spChg>
      </pc:sldChg>
      <pc:sldChg chg="modSp add replId">
        <pc:chgData name="Artem Kolesnyk (2506002)" userId="S::2506002@student.uwtsd.ac.uk::fa8c1461-8c02-4682-a76a-2d8812075813" providerId="AD" clId="Web-{8141FC46-4640-B6BF-87F3-F6798B1B9F24}" dt="2026-03-08T16:47:24.106" v="88" actId="20577"/>
        <pc:sldMkLst>
          <pc:docMk/>
          <pc:sldMk cId="3059294673" sldId="330"/>
        </pc:sldMkLst>
        <pc:spChg chg="mod">
          <ac:chgData name="Artem Kolesnyk (2506002)" userId="S::2506002@student.uwtsd.ac.uk::fa8c1461-8c02-4682-a76a-2d8812075813" providerId="AD" clId="Web-{8141FC46-4640-B6BF-87F3-F6798B1B9F24}" dt="2026-03-08T15:58:47.317" v="52" actId="20577"/>
          <ac:spMkLst>
            <pc:docMk/>
            <pc:sldMk cId="3059294673" sldId="330"/>
            <ac:spMk id="2" creationId="{F876A0E4-00DA-BE9D-75ED-C7D0540C3AA6}"/>
          </ac:spMkLst>
        </pc:spChg>
        <pc:spChg chg="mod">
          <ac:chgData name="Artem Kolesnyk (2506002)" userId="S::2506002@student.uwtsd.ac.uk::fa8c1461-8c02-4682-a76a-2d8812075813" providerId="AD" clId="Web-{8141FC46-4640-B6BF-87F3-F6798B1B9F24}" dt="2026-03-08T16:47:24.106" v="88" actId="20577"/>
          <ac:spMkLst>
            <pc:docMk/>
            <pc:sldMk cId="3059294673" sldId="330"/>
            <ac:spMk id="3" creationId="{13723A6D-F75B-140B-B74D-945715E977DA}"/>
          </ac:spMkLst>
        </pc:spChg>
      </pc:sldChg>
    </pc:docChg>
  </pc:docChgLst>
  <pc:docChgLst>
    <pc:chgData clId="Web-{DD93C88B-480D-ACCA-16B7-365BDDFE32A1}"/>
    <pc:docChg chg="modSld">
      <pc:chgData name="" userId="" providerId="" clId="Web-{DD93C88B-480D-ACCA-16B7-365BDDFE32A1}" dt="2026-02-26T21:03:41.461" v="2" actId="20577"/>
      <pc:docMkLst>
        <pc:docMk/>
      </pc:docMkLst>
      <pc:sldChg chg="modSp">
        <pc:chgData name="" userId="" providerId="" clId="Web-{DD93C88B-480D-ACCA-16B7-365BDDFE32A1}" dt="2026-02-26T21:03:41.461" v="2" actId="20577"/>
        <pc:sldMkLst>
          <pc:docMk/>
          <pc:sldMk cId="3408955283" sldId="256"/>
        </pc:sldMkLst>
        <pc:spChg chg="mod">
          <ac:chgData name="" userId="" providerId="" clId="Web-{DD93C88B-480D-ACCA-16B7-365BDDFE32A1}" dt="2026-02-26T21:03:41.461" v="2" actId="20577"/>
          <ac:spMkLst>
            <pc:docMk/>
            <pc:sldMk cId="3408955283" sldId="256"/>
            <ac:spMk id="2" creationId="{00000000-0000-0000-0000-000000000000}"/>
          </ac:spMkLst>
        </pc:spChg>
      </pc:sldChg>
    </pc:docChg>
  </pc:docChgLst>
  <pc:docChgLst>
    <pc:chgData name="Artem Kolesnyk (2506002)" userId="S::2506002@student.uwtsd.ac.uk::fa8c1461-8c02-4682-a76a-2d8812075813" providerId="AD" clId="Web-{AFD284C1-9C0F-2B46-CCF1-BCD171F75BDE}"/>
    <pc:docChg chg="modSld">
      <pc:chgData name="Artem Kolesnyk (2506002)" userId="S::2506002@student.uwtsd.ac.uk::fa8c1461-8c02-4682-a76a-2d8812075813" providerId="AD" clId="Web-{AFD284C1-9C0F-2B46-CCF1-BCD171F75BDE}" dt="2026-03-15T16:45:58.501" v="196" actId="1076"/>
      <pc:docMkLst>
        <pc:docMk/>
      </pc:docMkLst>
      <pc:sldChg chg="modSp">
        <pc:chgData name="Artem Kolesnyk (2506002)" userId="S::2506002@student.uwtsd.ac.uk::fa8c1461-8c02-4682-a76a-2d8812075813" providerId="AD" clId="Web-{AFD284C1-9C0F-2B46-CCF1-BCD171F75BDE}" dt="2026-03-15T16:32:36.787" v="169" actId="1076"/>
        <pc:sldMkLst>
          <pc:docMk/>
          <pc:sldMk cId="2533793884" sldId="311"/>
        </pc:sldMkLst>
        <pc:spChg chg="mod">
          <ac:chgData name="Artem Kolesnyk (2506002)" userId="S::2506002@student.uwtsd.ac.uk::fa8c1461-8c02-4682-a76a-2d8812075813" providerId="AD" clId="Web-{AFD284C1-9C0F-2B46-CCF1-BCD171F75BDE}" dt="2026-03-15T16:32:21.739" v="163" actId="20577"/>
          <ac:spMkLst>
            <pc:docMk/>
            <pc:sldMk cId="2533793884" sldId="311"/>
            <ac:spMk id="2" creationId="{2EF814B7-F6C6-4252-976F-D8EBC8EF2D79}"/>
          </ac:spMkLst>
        </pc:spChg>
        <pc:spChg chg="mod">
          <ac:chgData name="Artem Kolesnyk (2506002)" userId="S::2506002@student.uwtsd.ac.uk::fa8c1461-8c02-4682-a76a-2d8812075813" providerId="AD" clId="Web-{AFD284C1-9C0F-2B46-CCF1-BCD171F75BDE}" dt="2026-03-15T16:32:36.787" v="169" actId="1076"/>
          <ac:spMkLst>
            <pc:docMk/>
            <pc:sldMk cId="2533793884" sldId="311"/>
            <ac:spMk id="3" creationId="{28025432-1175-4309-B3A0-1AF07FEF42AE}"/>
          </ac:spMkLst>
        </pc:spChg>
      </pc:sldChg>
      <pc:sldChg chg="modSp">
        <pc:chgData name="Artem Kolesnyk (2506002)" userId="S::2506002@student.uwtsd.ac.uk::fa8c1461-8c02-4682-a76a-2d8812075813" providerId="AD" clId="Web-{AFD284C1-9C0F-2B46-CCF1-BCD171F75BDE}" dt="2026-03-15T16:42:52.001" v="186" actId="1076"/>
        <pc:sldMkLst>
          <pc:docMk/>
          <pc:sldMk cId="2569775999" sldId="323"/>
        </pc:sldMkLst>
        <pc:spChg chg="mod">
          <ac:chgData name="Artem Kolesnyk (2506002)" userId="S::2506002@student.uwtsd.ac.uk::fa8c1461-8c02-4682-a76a-2d8812075813" providerId="AD" clId="Web-{AFD284C1-9C0F-2B46-CCF1-BCD171F75BDE}" dt="2026-03-15T16:42:52.001" v="186" actId="1076"/>
          <ac:spMkLst>
            <pc:docMk/>
            <pc:sldMk cId="2569775999" sldId="323"/>
            <ac:spMk id="2" creationId="{F8777264-65F7-5D78-62C8-93AA03C8F2EB}"/>
          </ac:spMkLst>
        </pc:spChg>
        <pc:spChg chg="mod">
          <ac:chgData name="Artem Kolesnyk (2506002)" userId="S::2506002@student.uwtsd.ac.uk::fa8c1461-8c02-4682-a76a-2d8812075813" providerId="AD" clId="Web-{AFD284C1-9C0F-2B46-CCF1-BCD171F75BDE}" dt="2026-03-15T16:42:46.204" v="185" actId="20577"/>
          <ac:spMkLst>
            <pc:docMk/>
            <pc:sldMk cId="2569775999" sldId="323"/>
            <ac:spMk id="3" creationId="{2010943C-D68E-A9ED-05C2-C6FA9CB6A22A}"/>
          </ac:spMkLst>
        </pc:spChg>
      </pc:sldChg>
      <pc:sldChg chg="modSp">
        <pc:chgData name="Artem Kolesnyk (2506002)" userId="S::2506002@student.uwtsd.ac.uk::fa8c1461-8c02-4682-a76a-2d8812075813" providerId="AD" clId="Web-{AFD284C1-9C0F-2B46-CCF1-BCD171F75BDE}" dt="2026-03-15T16:23:05.167" v="46" actId="20577"/>
        <pc:sldMkLst>
          <pc:docMk/>
          <pc:sldMk cId="3022374146" sldId="325"/>
        </pc:sldMkLst>
        <pc:spChg chg="mod">
          <ac:chgData name="Artem Kolesnyk (2506002)" userId="S::2506002@student.uwtsd.ac.uk::fa8c1461-8c02-4682-a76a-2d8812075813" providerId="AD" clId="Web-{AFD284C1-9C0F-2B46-CCF1-BCD171F75BDE}" dt="2026-03-15T16:23:05.167" v="46" actId="20577"/>
          <ac:spMkLst>
            <pc:docMk/>
            <pc:sldMk cId="3022374146" sldId="325"/>
            <ac:spMk id="3" creationId="{A4126B36-218A-F800-1A52-35DD8982B938}"/>
          </ac:spMkLst>
        </pc:spChg>
      </pc:sldChg>
      <pc:sldChg chg="modSp">
        <pc:chgData name="Artem Kolesnyk (2506002)" userId="S::2506002@student.uwtsd.ac.uk::fa8c1461-8c02-4682-a76a-2d8812075813" providerId="AD" clId="Web-{AFD284C1-9C0F-2B46-CCF1-BCD171F75BDE}" dt="2026-03-15T16:21:52.884" v="33" actId="20577"/>
        <pc:sldMkLst>
          <pc:docMk/>
          <pc:sldMk cId="1866194691" sldId="326"/>
        </pc:sldMkLst>
        <pc:spChg chg="mod">
          <ac:chgData name="Artem Kolesnyk (2506002)" userId="S::2506002@student.uwtsd.ac.uk::fa8c1461-8c02-4682-a76a-2d8812075813" providerId="AD" clId="Web-{AFD284C1-9C0F-2B46-CCF1-BCD171F75BDE}" dt="2026-03-15T16:21:52.884" v="33" actId="20577"/>
          <ac:spMkLst>
            <pc:docMk/>
            <pc:sldMk cId="1866194691" sldId="326"/>
            <ac:spMk id="3" creationId="{3B3E6E64-2D6D-11A8-A4CE-443C409DB9B4}"/>
          </ac:spMkLst>
        </pc:spChg>
      </pc:sldChg>
      <pc:sldChg chg="modSp">
        <pc:chgData name="Artem Kolesnyk (2506002)" userId="S::2506002@student.uwtsd.ac.uk::fa8c1461-8c02-4682-a76a-2d8812075813" providerId="AD" clId="Web-{AFD284C1-9C0F-2B46-CCF1-BCD171F75BDE}" dt="2026-03-15T16:18:11.688" v="1" actId="20577"/>
        <pc:sldMkLst>
          <pc:docMk/>
          <pc:sldMk cId="3449530424" sldId="327"/>
        </pc:sldMkLst>
        <pc:spChg chg="mod">
          <ac:chgData name="Artem Kolesnyk (2506002)" userId="S::2506002@student.uwtsd.ac.uk::fa8c1461-8c02-4682-a76a-2d8812075813" providerId="AD" clId="Web-{AFD284C1-9C0F-2B46-CCF1-BCD171F75BDE}" dt="2026-03-15T16:18:11.688" v="1" actId="20577"/>
          <ac:spMkLst>
            <pc:docMk/>
            <pc:sldMk cId="3449530424" sldId="327"/>
            <ac:spMk id="3" creationId="{7FB47A6C-86F3-B8DD-5EF9-B5E5F59311E6}"/>
          </ac:spMkLst>
        </pc:spChg>
      </pc:sldChg>
      <pc:sldChg chg="modSp modNotes">
        <pc:chgData name="Artem Kolesnyk (2506002)" userId="S::2506002@student.uwtsd.ac.uk::fa8c1461-8c02-4682-a76a-2d8812075813" providerId="AD" clId="Web-{AFD284C1-9C0F-2B46-CCF1-BCD171F75BDE}" dt="2026-03-15T16:32:11.160" v="162" actId="20577"/>
        <pc:sldMkLst>
          <pc:docMk/>
          <pc:sldMk cId="490125743" sldId="328"/>
        </pc:sldMkLst>
        <pc:spChg chg="mod">
          <ac:chgData name="Artem Kolesnyk (2506002)" userId="S::2506002@student.uwtsd.ac.uk::fa8c1461-8c02-4682-a76a-2d8812075813" providerId="AD" clId="Web-{AFD284C1-9C0F-2B46-CCF1-BCD171F75BDE}" dt="2026-03-15T16:29:48.679" v="112" actId="1076"/>
          <ac:spMkLst>
            <pc:docMk/>
            <pc:sldMk cId="490125743" sldId="328"/>
            <ac:spMk id="2" creationId="{9498314A-2133-844C-4CD6-C17A636356C0}"/>
          </ac:spMkLst>
        </pc:spChg>
        <pc:spChg chg="mod">
          <ac:chgData name="Artem Kolesnyk (2506002)" userId="S::2506002@student.uwtsd.ac.uk::fa8c1461-8c02-4682-a76a-2d8812075813" providerId="AD" clId="Web-{AFD284C1-9C0F-2B46-CCF1-BCD171F75BDE}" dt="2026-03-15T16:32:11.160" v="162" actId="20577"/>
          <ac:spMkLst>
            <pc:docMk/>
            <pc:sldMk cId="490125743" sldId="328"/>
            <ac:spMk id="3" creationId="{5FA54338-AAA8-5A39-482B-276076F607FD}"/>
          </ac:spMkLst>
        </pc:spChg>
      </pc:sldChg>
      <pc:sldChg chg="modSp">
        <pc:chgData name="Artem Kolesnyk (2506002)" userId="S::2506002@student.uwtsd.ac.uk::fa8c1461-8c02-4682-a76a-2d8812075813" providerId="AD" clId="Web-{AFD284C1-9C0F-2B46-CCF1-BCD171F75BDE}" dt="2026-03-15T16:26:44.187" v="87" actId="20577"/>
        <pc:sldMkLst>
          <pc:docMk/>
          <pc:sldMk cId="120640353" sldId="329"/>
        </pc:sldMkLst>
        <pc:spChg chg="mod">
          <ac:chgData name="Artem Kolesnyk (2506002)" userId="S::2506002@student.uwtsd.ac.uk::fa8c1461-8c02-4682-a76a-2d8812075813" providerId="AD" clId="Web-{AFD284C1-9C0F-2B46-CCF1-BCD171F75BDE}" dt="2026-03-15T16:26:20.796" v="83" actId="20577"/>
          <ac:spMkLst>
            <pc:docMk/>
            <pc:sldMk cId="120640353" sldId="329"/>
            <ac:spMk id="2" creationId="{6D853D14-2BFE-57AD-E908-3B21E9D32676}"/>
          </ac:spMkLst>
        </pc:spChg>
        <pc:spChg chg="mod">
          <ac:chgData name="Artem Kolesnyk (2506002)" userId="S::2506002@student.uwtsd.ac.uk::fa8c1461-8c02-4682-a76a-2d8812075813" providerId="AD" clId="Web-{AFD284C1-9C0F-2B46-CCF1-BCD171F75BDE}" dt="2026-03-15T16:26:44.187" v="87" actId="20577"/>
          <ac:spMkLst>
            <pc:docMk/>
            <pc:sldMk cId="120640353" sldId="329"/>
            <ac:spMk id="3" creationId="{7361A568-B594-9783-7E9F-46B81908AFBE}"/>
          </ac:spMkLst>
        </pc:spChg>
      </pc:sldChg>
      <pc:sldChg chg="modSp modNotes">
        <pc:chgData name="Artem Kolesnyk (2506002)" userId="S::2506002@student.uwtsd.ac.uk::fa8c1461-8c02-4682-a76a-2d8812075813" providerId="AD" clId="Web-{AFD284C1-9C0F-2B46-CCF1-BCD171F75BDE}" dt="2026-03-15T16:25:41.936" v="77" actId="1076"/>
        <pc:sldMkLst>
          <pc:docMk/>
          <pc:sldMk cId="3059294673" sldId="330"/>
        </pc:sldMkLst>
        <pc:spChg chg="mod">
          <ac:chgData name="Artem Kolesnyk (2506002)" userId="S::2506002@student.uwtsd.ac.uk::fa8c1461-8c02-4682-a76a-2d8812075813" providerId="AD" clId="Web-{AFD284C1-9C0F-2B46-CCF1-BCD171F75BDE}" dt="2026-03-15T16:25:34.717" v="76" actId="20577"/>
          <ac:spMkLst>
            <pc:docMk/>
            <pc:sldMk cId="3059294673" sldId="330"/>
            <ac:spMk id="2" creationId="{F876A0E4-00DA-BE9D-75ED-C7D0540C3AA6}"/>
          </ac:spMkLst>
        </pc:spChg>
        <pc:spChg chg="mod">
          <ac:chgData name="Artem Kolesnyk (2506002)" userId="S::2506002@student.uwtsd.ac.uk::fa8c1461-8c02-4682-a76a-2d8812075813" providerId="AD" clId="Web-{AFD284C1-9C0F-2B46-CCF1-BCD171F75BDE}" dt="2026-03-15T16:25:41.936" v="77" actId="1076"/>
          <ac:spMkLst>
            <pc:docMk/>
            <pc:sldMk cId="3059294673" sldId="330"/>
            <ac:spMk id="3" creationId="{13723A6D-F75B-140B-B74D-945715E977DA}"/>
          </ac:spMkLst>
        </pc:spChg>
      </pc:sldChg>
      <pc:sldChg chg="modSp">
        <pc:chgData name="Artem Kolesnyk (2506002)" userId="S::2506002@student.uwtsd.ac.uk::fa8c1461-8c02-4682-a76a-2d8812075813" providerId="AD" clId="Web-{AFD284C1-9C0F-2B46-CCF1-BCD171F75BDE}" dt="2026-03-15T16:45:35.501" v="191" actId="20577"/>
        <pc:sldMkLst>
          <pc:docMk/>
          <pc:sldMk cId="561844435" sldId="337"/>
        </pc:sldMkLst>
        <pc:spChg chg="mod">
          <ac:chgData name="Artem Kolesnyk (2506002)" userId="S::2506002@student.uwtsd.ac.uk::fa8c1461-8c02-4682-a76a-2d8812075813" providerId="AD" clId="Web-{AFD284C1-9C0F-2B46-CCF1-BCD171F75BDE}" dt="2026-03-15T16:45:35.501" v="191" actId="20577"/>
          <ac:spMkLst>
            <pc:docMk/>
            <pc:sldMk cId="561844435" sldId="337"/>
            <ac:spMk id="7" creationId="{46767B24-DDC4-86B7-496C-A227F4FA307A}"/>
          </ac:spMkLst>
        </pc:spChg>
      </pc:sldChg>
      <pc:sldChg chg="modSp">
        <pc:chgData name="Artem Kolesnyk (2506002)" userId="S::2506002@student.uwtsd.ac.uk::fa8c1461-8c02-4682-a76a-2d8812075813" providerId="AD" clId="Web-{AFD284C1-9C0F-2B46-CCF1-BCD171F75BDE}" dt="2026-03-15T16:45:58.501" v="196" actId="1076"/>
        <pc:sldMkLst>
          <pc:docMk/>
          <pc:sldMk cId="3049506991" sldId="338"/>
        </pc:sldMkLst>
        <pc:spChg chg="mod">
          <ac:chgData name="Artem Kolesnyk (2506002)" userId="S::2506002@student.uwtsd.ac.uk::fa8c1461-8c02-4682-a76a-2d8812075813" providerId="AD" clId="Web-{AFD284C1-9C0F-2B46-CCF1-BCD171F75BDE}" dt="2026-03-15T16:45:58.501" v="196" actId="1076"/>
          <ac:spMkLst>
            <pc:docMk/>
            <pc:sldMk cId="3049506991" sldId="338"/>
            <ac:spMk id="3" creationId="{B33470C6-DFA9-52A5-4B47-A8C4005D64FD}"/>
          </ac:spMkLst>
        </pc:spChg>
      </pc:sldChg>
    </pc:docChg>
  </pc:docChgLst>
  <pc:docChgLst>
    <pc:chgData name="Mykhailo Kolesnik (2440077)" userId="S::2440077@student.uwtsd.ac.uk::607fd657-ffaa-4843-8bc5-c0082c106c24" providerId="AD" clId="Web-{313C5444-020A-3F70-BC0D-F5A3BEB82254}"/>
    <pc:docChg chg="addSld modSld">
      <pc:chgData name="Mykhailo Kolesnik (2440077)" userId="S::2440077@student.uwtsd.ac.uk::607fd657-ffaa-4843-8bc5-c0082c106c24" providerId="AD" clId="Web-{313C5444-020A-3F70-BC0D-F5A3BEB82254}" dt="2026-03-12T11:47:40.961" v="184" actId="20577"/>
      <pc:docMkLst>
        <pc:docMk/>
      </pc:docMkLst>
      <pc:sldChg chg="modSp">
        <pc:chgData name="Mykhailo Kolesnik (2440077)" userId="S::2440077@student.uwtsd.ac.uk::607fd657-ffaa-4843-8bc5-c0082c106c24" providerId="AD" clId="Web-{313C5444-020A-3F70-BC0D-F5A3BEB82254}" dt="2026-03-12T10:01:43.030" v="28" actId="20577"/>
        <pc:sldMkLst>
          <pc:docMk/>
          <pc:sldMk cId="3408955283" sldId="256"/>
        </pc:sldMkLst>
        <pc:spChg chg="mod">
          <ac:chgData name="Mykhailo Kolesnik (2440077)" userId="S::2440077@student.uwtsd.ac.uk::607fd657-ffaa-4843-8bc5-c0082c106c24" providerId="AD" clId="Web-{313C5444-020A-3F70-BC0D-F5A3BEB82254}" dt="2026-03-12T10:01:43.030" v="28" actId="20577"/>
          <ac:spMkLst>
            <pc:docMk/>
            <pc:sldMk cId="3408955283" sldId="256"/>
            <ac:spMk id="2" creationId="{00000000-0000-0000-0000-000000000000}"/>
          </ac:spMkLst>
        </pc:spChg>
      </pc:sldChg>
      <pc:sldChg chg="modSp modNotes">
        <pc:chgData name="Mykhailo Kolesnik (2440077)" userId="S::2440077@student.uwtsd.ac.uk::607fd657-ffaa-4843-8bc5-c0082c106c24" providerId="AD" clId="Web-{313C5444-020A-3F70-BC0D-F5A3BEB82254}" dt="2026-03-12T10:40:11.853" v="56"/>
        <pc:sldMkLst>
          <pc:docMk/>
          <pc:sldMk cId="3422864409" sldId="258"/>
        </pc:sldMkLst>
        <pc:spChg chg="mod">
          <ac:chgData name="Mykhailo Kolesnik (2440077)" userId="S::2440077@student.uwtsd.ac.uk::607fd657-ffaa-4843-8bc5-c0082c106c24" providerId="AD" clId="Web-{313C5444-020A-3F70-BC0D-F5A3BEB82254}" dt="2026-03-12T10:36:48.442" v="53" actId="20577"/>
          <ac:spMkLst>
            <pc:docMk/>
            <pc:sldMk cId="3422864409" sldId="258"/>
            <ac:spMk id="2" creationId="{F8777264-65F7-5D78-62C8-93AA03C8F2EB}"/>
          </ac:spMkLst>
        </pc:spChg>
        <pc:spChg chg="mod">
          <ac:chgData name="Mykhailo Kolesnik (2440077)" userId="S::2440077@student.uwtsd.ac.uk::607fd657-ffaa-4843-8bc5-c0082c106c24" providerId="AD" clId="Web-{313C5444-020A-3F70-BC0D-F5A3BEB82254}" dt="2026-03-12T10:36:11.519" v="50" actId="20577"/>
          <ac:spMkLst>
            <pc:docMk/>
            <pc:sldMk cId="3422864409" sldId="258"/>
            <ac:spMk id="3" creationId="{2010943C-D68E-A9ED-05C2-C6FA9CB6A22A}"/>
          </ac:spMkLst>
        </pc:spChg>
      </pc:sldChg>
      <pc:sldChg chg="modSp modNotes">
        <pc:chgData name="Mykhailo Kolesnik (2440077)" userId="S::2440077@student.uwtsd.ac.uk::607fd657-ffaa-4843-8bc5-c0082c106c24" providerId="AD" clId="Web-{313C5444-020A-3F70-BC0D-F5A3BEB82254}" dt="2026-03-12T10:48:54.780" v="70"/>
        <pc:sldMkLst>
          <pc:docMk/>
          <pc:sldMk cId="1667526638" sldId="259"/>
        </pc:sldMkLst>
        <pc:spChg chg="mod">
          <ac:chgData name="Mykhailo Kolesnik (2440077)" userId="S::2440077@student.uwtsd.ac.uk::607fd657-ffaa-4843-8bc5-c0082c106c24" providerId="AD" clId="Web-{313C5444-020A-3F70-BC0D-F5A3BEB82254}" dt="2026-03-12T10:47:40.446" v="61" actId="20577"/>
          <ac:spMkLst>
            <pc:docMk/>
            <pc:sldMk cId="1667526638" sldId="259"/>
            <ac:spMk id="2" creationId="{B10058A6-F518-3F21-E2DE-7EC05F217A5B}"/>
          </ac:spMkLst>
        </pc:spChg>
        <pc:spChg chg="mod">
          <ac:chgData name="Mykhailo Kolesnik (2440077)" userId="S::2440077@student.uwtsd.ac.uk::607fd657-ffaa-4843-8bc5-c0082c106c24" providerId="AD" clId="Web-{313C5444-020A-3F70-BC0D-F5A3BEB82254}" dt="2026-03-12T10:48:12.653" v="68" actId="20577"/>
          <ac:spMkLst>
            <pc:docMk/>
            <pc:sldMk cId="1667526638" sldId="259"/>
            <ac:spMk id="3" creationId="{3C22A90E-9F76-050D-E0EB-CFE372524E66}"/>
          </ac:spMkLst>
        </pc:spChg>
      </pc:sldChg>
      <pc:sldChg chg="addSp delSp modSp mod modClrScheme chgLayout modNotes">
        <pc:chgData name="Mykhailo Kolesnik (2440077)" userId="S::2440077@student.uwtsd.ac.uk::607fd657-ffaa-4843-8bc5-c0082c106c24" providerId="AD" clId="Web-{313C5444-020A-3F70-BC0D-F5A3BEB82254}" dt="2026-03-12T11:41:52.632" v="146"/>
        <pc:sldMkLst>
          <pc:docMk/>
          <pc:sldMk cId="780738311" sldId="261"/>
        </pc:sldMkLst>
        <pc:spChg chg="mod">
          <ac:chgData name="Mykhailo Kolesnik (2440077)" userId="S::2440077@student.uwtsd.ac.uk::607fd657-ffaa-4843-8bc5-c0082c106c24" providerId="AD" clId="Web-{313C5444-020A-3F70-BC0D-F5A3BEB82254}" dt="2026-03-12T11:34:54.052" v="141" actId="20577"/>
          <ac:spMkLst>
            <pc:docMk/>
            <pc:sldMk cId="780738311" sldId="261"/>
            <ac:spMk id="2" creationId="{B10058A6-F518-3F21-E2DE-7EC05F217A5B}"/>
          </ac:spMkLst>
        </pc:spChg>
        <pc:spChg chg="add mod">
          <ac:chgData name="Mykhailo Kolesnik (2440077)" userId="S::2440077@student.uwtsd.ac.uk::607fd657-ffaa-4843-8bc5-c0082c106c24" providerId="AD" clId="Web-{313C5444-020A-3F70-BC0D-F5A3BEB82254}" dt="2026-03-12T11:35:15.974" v="144" actId="20577"/>
          <ac:spMkLst>
            <pc:docMk/>
            <pc:sldMk cId="780738311" sldId="261"/>
            <ac:spMk id="13" creationId="{2BD0B4AC-DF44-4A32-5FF1-D941E0399156}"/>
          </ac:spMkLst>
        </pc:spChg>
        <pc:picChg chg="add mod ord">
          <ac:chgData name="Mykhailo Kolesnik (2440077)" userId="S::2440077@student.uwtsd.ac.uk::607fd657-ffaa-4843-8bc5-c0082c106c24" providerId="AD" clId="Web-{313C5444-020A-3F70-BC0D-F5A3BEB82254}" dt="2026-03-12T11:34:27.068" v="139"/>
          <ac:picMkLst>
            <pc:docMk/>
            <pc:sldMk cId="780738311" sldId="261"/>
            <ac:picMk id="4" creationId="{3F3DEC31-59D5-DD27-8EC2-9219E6CC62F3}"/>
          </ac:picMkLst>
        </pc:picChg>
      </pc:sldChg>
      <pc:sldChg chg="modSp">
        <pc:chgData name="Mykhailo Kolesnik (2440077)" userId="S::2440077@student.uwtsd.ac.uk::607fd657-ffaa-4843-8bc5-c0082c106c24" providerId="AD" clId="Web-{313C5444-020A-3F70-BC0D-F5A3BEB82254}" dt="2026-03-12T11:44:16.499" v="170" actId="20577"/>
        <pc:sldMkLst>
          <pc:docMk/>
          <pc:sldMk cId="56110857" sldId="265"/>
        </pc:sldMkLst>
        <pc:spChg chg="mod">
          <ac:chgData name="Mykhailo Kolesnik (2440077)" userId="S::2440077@student.uwtsd.ac.uk::607fd657-ffaa-4843-8bc5-c0082c106c24" providerId="AD" clId="Web-{313C5444-020A-3F70-BC0D-F5A3BEB82254}" dt="2026-03-12T11:44:16.499" v="170" actId="20577"/>
          <ac:spMkLst>
            <pc:docMk/>
            <pc:sldMk cId="56110857" sldId="265"/>
            <ac:spMk id="3" creationId="{D5B334FF-ACA9-B91F-31BE-B1A77F0E50C7}"/>
          </ac:spMkLst>
        </pc:spChg>
      </pc:sldChg>
      <pc:sldChg chg="modSp">
        <pc:chgData name="Mykhailo Kolesnik (2440077)" userId="S::2440077@student.uwtsd.ac.uk::607fd657-ffaa-4843-8bc5-c0082c106c24" providerId="AD" clId="Web-{313C5444-020A-3F70-BC0D-F5A3BEB82254}" dt="2026-03-12T11:47:40.961" v="184" actId="20577"/>
        <pc:sldMkLst>
          <pc:docMk/>
          <pc:sldMk cId="2569775999" sldId="323"/>
        </pc:sldMkLst>
        <pc:spChg chg="mod">
          <ac:chgData name="Mykhailo Kolesnik (2440077)" userId="S::2440077@student.uwtsd.ac.uk::607fd657-ffaa-4843-8bc5-c0082c106c24" providerId="AD" clId="Web-{313C5444-020A-3F70-BC0D-F5A3BEB82254}" dt="2026-03-12T11:47:40.961" v="184" actId="20577"/>
          <ac:spMkLst>
            <pc:docMk/>
            <pc:sldMk cId="2569775999" sldId="323"/>
            <ac:spMk id="2" creationId="{F8777264-65F7-5D78-62C8-93AA03C8F2EB}"/>
          </ac:spMkLst>
        </pc:spChg>
        <pc:spChg chg="mod">
          <ac:chgData name="Mykhailo Kolesnik (2440077)" userId="S::2440077@student.uwtsd.ac.uk::607fd657-ffaa-4843-8bc5-c0082c106c24" providerId="AD" clId="Web-{313C5444-020A-3F70-BC0D-F5A3BEB82254}" dt="2026-03-12T10:01:55.703" v="38" actId="20577"/>
          <ac:spMkLst>
            <pc:docMk/>
            <pc:sldMk cId="2569775999" sldId="323"/>
            <ac:spMk id="3" creationId="{2010943C-D68E-A9ED-05C2-C6FA9CB6A22A}"/>
          </ac:spMkLst>
        </pc:spChg>
      </pc:sldChg>
      <pc:sldChg chg="modSp new modNotes">
        <pc:chgData name="Mykhailo Kolesnik (2440077)" userId="S::2440077@student.uwtsd.ac.uk::607fd657-ffaa-4843-8bc5-c0082c106c24" providerId="AD" clId="Web-{313C5444-020A-3F70-BC0D-F5A3BEB82254}" dt="2026-03-12T11:03:12.807" v="86"/>
        <pc:sldMkLst>
          <pc:docMk/>
          <pc:sldMk cId="1698442283" sldId="333"/>
        </pc:sldMkLst>
        <pc:spChg chg="mod">
          <ac:chgData name="Mykhailo Kolesnik (2440077)" userId="S::2440077@student.uwtsd.ac.uk::607fd657-ffaa-4843-8bc5-c0082c106c24" providerId="AD" clId="Web-{313C5444-020A-3F70-BC0D-F5A3BEB82254}" dt="2026-03-12T10:57:18.698" v="78" actId="20577"/>
          <ac:spMkLst>
            <pc:docMk/>
            <pc:sldMk cId="1698442283" sldId="333"/>
            <ac:spMk id="2" creationId="{3C695D67-458B-D015-9878-D99CAF0B7C33}"/>
          </ac:spMkLst>
        </pc:spChg>
        <pc:spChg chg="mod">
          <ac:chgData name="Mykhailo Kolesnik (2440077)" userId="S::2440077@student.uwtsd.ac.uk::607fd657-ffaa-4843-8bc5-c0082c106c24" providerId="AD" clId="Web-{313C5444-020A-3F70-BC0D-F5A3BEB82254}" dt="2026-03-12T10:57:52.743" v="84" actId="20577"/>
          <ac:spMkLst>
            <pc:docMk/>
            <pc:sldMk cId="1698442283" sldId="333"/>
            <ac:spMk id="3" creationId="{A7655258-5B6F-4F7F-D5E5-991A433192E9}"/>
          </ac:spMkLst>
        </pc:spChg>
      </pc:sldChg>
      <pc:sldChg chg="addSp delSp modSp new mod modClrScheme chgLayout modNotes">
        <pc:chgData name="Mykhailo Kolesnik (2440077)" userId="S::2440077@student.uwtsd.ac.uk::607fd657-ffaa-4843-8bc5-c0082c106c24" providerId="AD" clId="Web-{313C5444-020A-3F70-BC0D-F5A3BEB82254}" dt="2026-03-12T11:23:28.352" v="111"/>
        <pc:sldMkLst>
          <pc:docMk/>
          <pc:sldMk cId="1575562595" sldId="334"/>
        </pc:sldMkLst>
        <pc:spChg chg="mod">
          <ac:chgData name="Mykhailo Kolesnik (2440077)" userId="S::2440077@student.uwtsd.ac.uk::607fd657-ffaa-4843-8bc5-c0082c106c24" providerId="AD" clId="Web-{313C5444-020A-3F70-BC0D-F5A3BEB82254}" dt="2026-03-12T11:07:13.045" v="106" actId="20577"/>
          <ac:spMkLst>
            <pc:docMk/>
            <pc:sldMk cId="1575562595" sldId="334"/>
            <ac:spMk id="2" creationId="{48139E99-E6D6-4A5E-3567-0AAA471C65BF}"/>
          </ac:spMkLst>
        </pc:spChg>
        <pc:spChg chg="add mod">
          <ac:chgData name="Mykhailo Kolesnik (2440077)" userId="S::2440077@student.uwtsd.ac.uk::607fd657-ffaa-4843-8bc5-c0082c106c24" providerId="AD" clId="Web-{313C5444-020A-3F70-BC0D-F5A3BEB82254}" dt="2026-03-12T11:07:58.795" v="109" actId="20577"/>
          <ac:spMkLst>
            <pc:docMk/>
            <pc:sldMk cId="1575562595" sldId="334"/>
            <ac:spMk id="19" creationId="{4706F750-1E20-B53A-5402-14AECAFB46D7}"/>
          </ac:spMkLst>
        </pc:spChg>
        <pc:picChg chg="add mod ord">
          <ac:chgData name="Mykhailo Kolesnik (2440077)" userId="S::2440077@student.uwtsd.ac.uk::607fd657-ffaa-4843-8bc5-c0082c106c24" providerId="AD" clId="Web-{313C5444-020A-3F70-BC0D-F5A3BEB82254}" dt="2026-03-12T11:07:03.014" v="104"/>
          <ac:picMkLst>
            <pc:docMk/>
            <pc:sldMk cId="1575562595" sldId="334"/>
            <ac:picMk id="4" creationId="{04CBFCE6-6F36-4E1C-1033-0C8757FB477D}"/>
          </ac:picMkLst>
        </pc:picChg>
      </pc:sldChg>
      <pc:sldChg chg="modSp new modNotes">
        <pc:chgData name="Mykhailo Kolesnik (2440077)" userId="S::2440077@student.uwtsd.ac.uk::607fd657-ffaa-4843-8bc5-c0082c106c24" providerId="AD" clId="Web-{313C5444-020A-3F70-BC0D-F5A3BEB82254}" dt="2026-03-12T11:24:47.587" v="123"/>
        <pc:sldMkLst>
          <pc:docMk/>
          <pc:sldMk cId="3301023256" sldId="335"/>
        </pc:sldMkLst>
        <pc:spChg chg="mod">
          <ac:chgData name="Mykhailo Kolesnik (2440077)" userId="S::2440077@student.uwtsd.ac.uk::607fd657-ffaa-4843-8bc5-c0082c106c24" providerId="AD" clId="Web-{313C5444-020A-3F70-BC0D-F5A3BEB82254}" dt="2026-03-12T11:23:50.415" v="116" actId="20577"/>
          <ac:spMkLst>
            <pc:docMk/>
            <pc:sldMk cId="3301023256" sldId="335"/>
            <ac:spMk id="2" creationId="{9F1E8F51-54CE-49FE-9876-EE8D49298AFF}"/>
          </ac:spMkLst>
        </pc:spChg>
        <pc:spChg chg="mod">
          <ac:chgData name="Mykhailo Kolesnik (2440077)" userId="S::2440077@student.uwtsd.ac.uk::607fd657-ffaa-4843-8bc5-c0082c106c24" providerId="AD" clId="Web-{313C5444-020A-3F70-BC0D-F5A3BEB82254}" dt="2026-03-12T11:24:11.399" v="122" actId="20577"/>
          <ac:spMkLst>
            <pc:docMk/>
            <pc:sldMk cId="3301023256" sldId="335"/>
            <ac:spMk id="3" creationId="{B7CA5001-A720-0108-04B7-9CBEC338815D}"/>
          </ac:spMkLst>
        </pc:spChg>
      </pc:sldChg>
    </pc:docChg>
  </pc:docChgLst>
  <pc:docChgLst>
    <pc:chgData name="Artem Kolesnyk (2506002)" userId="S::2506002@student.uwtsd.ac.uk::fa8c1461-8c02-4682-a76a-2d8812075813" providerId="AD" clId="Web-{DD93C88B-480D-ACCA-16B7-365BDDFE32A1}"/>
    <pc:docChg chg="modSld">
      <pc:chgData name="Artem Kolesnyk (2506002)" userId="S::2506002@student.uwtsd.ac.uk::fa8c1461-8c02-4682-a76a-2d8812075813" providerId="AD" clId="Web-{DD93C88B-480D-ACCA-16B7-365BDDFE32A1}" dt="2026-02-26T21:07:48.073" v="63" actId="20577"/>
      <pc:docMkLst>
        <pc:docMk/>
      </pc:docMkLst>
      <pc:sldChg chg="modSp">
        <pc:chgData name="Artem Kolesnyk (2506002)" userId="S::2506002@student.uwtsd.ac.uk::fa8c1461-8c02-4682-a76a-2d8812075813" providerId="AD" clId="Web-{DD93C88B-480D-ACCA-16B7-365BDDFE32A1}" dt="2026-02-26T21:06:47.694" v="43" actId="20577"/>
        <pc:sldMkLst>
          <pc:docMk/>
          <pc:sldMk cId="3408955283" sldId="256"/>
        </pc:sldMkLst>
        <pc:spChg chg="mod">
          <ac:chgData name="Artem Kolesnyk (2506002)" userId="S::2506002@student.uwtsd.ac.uk::fa8c1461-8c02-4682-a76a-2d8812075813" providerId="AD" clId="Web-{DD93C88B-480D-ACCA-16B7-365BDDFE32A1}" dt="2026-02-26T21:06:47.694" v="43" actId="20577"/>
          <ac:spMkLst>
            <pc:docMk/>
            <pc:sldMk cId="3408955283" sldId="256"/>
            <ac:spMk id="2" creationId="{00000000-0000-0000-0000-000000000000}"/>
          </ac:spMkLst>
        </pc:spChg>
      </pc:sldChg>
      <pc:sldChg chg="modSp">
        <pc:chgData name="Artem Kolesnyk (2506002)" userId="S::2506002@student.uwtsd.ac.uk::fa8c1461-8c02-4682-a76a-2d8812075813" providerId="AD" clId="Web-{DD93C88B-480D-ACCA-16B7-365BDDFE32A1}" dt="2026-02-26T21:07:48.073" v="63" actId="20577"/>
        <pc:sldMkLst>
          <pc:docMk/>
          <pc:sldMk cId="2569775999" sldId="323"/>
        </pc:sldMkLst>
        <pc:spChg chg="mod">
          <ac:chgData name="Artem Kolesnyk (2506002)" userId="S::2506002@student.uwtsd.ac.uk::fa8c1461-8c02-4682-a76a-2d8812075813" providerId="AD" clId="Web-{DD93C88B-480D-ACCA-16B7-365BDDFE32A1}" dt="2026-02-26T21:07:48.073" v="63" actId="20577"/>
          <ac:spMkLst>
            <pc:docMk/>
            <pc:sldMk cId="2569775999" sldId="323"/>
            <ac:spMk id="3" creationId="{2010943C-D68E-A9ED-05C2-C6FA9CB6A22A}"/>
          </ac:spMkLst>
        </pc:spChg>
      </pc:sldChg>
    </pc:docChg>
  </pc:docChgLst>
  <pc:docChgLst>
    <pc:chgData name="Artem Kolesnyk (2506002)" userId="S::2506002@student.uwtsd.ac.uk::fa8c1461-8c02-4682-a76a-2d8812075813" providerId="AD" clId="Web-{14C55CF5-9C6C-278B-CD31-0062E16F9E48}"/>
    <pc:docChg chg="modSld">
      <pc:chgData name="Artem Kolesnyk (2506002)" userId="S::2506002@student.uwtsd.ac.uk::fa8c1461-8c02-4682-a76a-2d8812075813" providerId="AD" clId="Web-{14C55CF5-9C6C-278B-CD31-0062E16F9E48}" dt="2026-03-09T21:00:46.241" v="18" actId="20577"/>
      <pc:docMkLst>
        <pc:docMk/>
      </pc:docMkLst>
      <pc:sldChg chg="modSp">
        <pc:chgData name="Artem Kolesnyk (2506002)" userId="S::2506002@student.uwtsd.ac.uk::fa8c1461-8c02-4682-a76a-2d8812075813" providerId="AD" clId="Web-{14C55CF5-9C6C-278B-CD31-0062E16F9E48}" dt="2026-03-09T21:00:46.241" v="18" actId="20577"/>
        <pc:sldMkLst>
          <pc:docMk/>
          <pc:sldMk cId="2569775999" sldId="323"/>
        </pc:sldMkLst>
        <pc:spChg chg="mod">
          <ac:chgData name="Artem Kolesnyk (2506002)" userId="S::2506002@student.uwtsd.ac.uk::fa8c1461-8c02-4682-a76a-2d8812075813" providerId="AD" clId="Web-{14C55CF5-9C6C-278B-CD31-0062E16F9E48}" dt="2026-03-09T21:00:46.241" v="18" actId="20577"/>
          <ac:spMkLst>
            <pc:docMk/>
            <pc:sldMk cId="2569775999" sldId="323"/>
            <ac:spMk id="3" creationId="{2010943C-D68E-A9ED-05C2-C6FA9CB6A22A}"/>
          </ac:spMkLst>
        </pc:spChg>
      </pc:sldChg>
    </pc:docChg>
  </pc:docChgLst>
  <pc:docChgLst>
    <pc:chgData name="Olha Kolesnyk (2506003)" userId="S::2506003@student.uwtsd.ac.uk::654d4c4c-44f9-4c51-9aeb-e870299ea741" providerId="AD" clId="Web-{5612AFE8-8CC8-70F5-14DE-497D11F590C4}"/>
    <pc:docChg chg="modSld">
      <pc:chgData name="Olha Kolesnyk (2506003)" userId="S::2506003@student.uwtsd.ac.uk::654d4c4c-44f9-4c51-9aeb-e870299ea741" providerId="AD" clId="Web-{5612AFE8-8CC8-70F5-14DE-497D11F590C4}" dt="2026-03-15T14:11:01.349" v="14" actId="20577"/>
      <pc:docMkLst>
        <pc:docMk/>
      </pc:docMkLst>
      <pc:sldChg chg="modSp">
        <pc:chgData name="Olha Kolesnyk (2506003)" userId="S::2506003@student.uwtsd.ac.uk::654d4c4c-44f9-4c51-9aeb-e870299ea741" providerId="AD" clId="Web-{5612AFE8-8CC8-70F5-14DE-497D11F590C4}" dt="2026-03-15T14:10:35.395" v="12" actId="20577"/>
        <pc:sldMkLst>
          <pc:docMk/>
          <pc:sldMk cId="2533793884" sldId="311"/>
        </pc:sldMkLst>
        <pc:spChg chg="mod">
          <ac:chgData name="Olha Kolesnyk (2506003)" userId="S::2506003@student.uwtsd.ac.uk::654d4c4c-44f9-4c51-9aeb-e870299ea741" providerId="AD" clId="Web-{5612AFE8-8CC8-70F5-14DE-497D11F590C4}" dt="2026-03-15T14:10:35.395" v="12" actId="20577"/>
          <ac:spMkLst>
            <pc:docMk/>
            <pc:sldMk cId="2533793884" sldId="311"/>
            <ac:spMk id="2" creationId="{2EF814B7-F6C6-4252-976F-D8EBC8EF2D79}"/>
          </ac:spMkLst>
        </pc:spChg>
      </pc:sldChg>
      <pc:sldChg chg="modSp">
        <pc:chgData name="Olha Kolesnyk (2506003)" userId="S::2506003@student.uwtsd.ac.uk::654d4c4c-44f9-4c51-9aeb-e870299ea741" providerId="AD" clId="Web-{5612AFE8-8CC8-70F5-14DE-497D11F590C4}" dt="2026-03-15T14:11:01.349" v="14" actId="20577"/>
        <pc:sldMkLst>
          <pc:docMk/>
          <pc:sldMk cId="2569775999" sldId="323"/>
        </pc:sldMkLst>
        <pc:spChg chg="mod">
          <ac:chgData name="Olha Kolesnyk (2506003)" userId="S::2506003@student.uwtsd.ac.uk::654d4c4c-44f9-4c51-9aeb-e870299ea741" providerId="AD" clId="Web-{5612AFE8-8CC8-70F5-14DE-497D11F590C4}" dt="2026-03-15T14:11:01.349" v="14" actId="20577"/>
          <ac:spMkLst>
            <pc:docMk/>
            <pc:sldMk cId="2569775999" sldId="323"/>
            <ac:spMk id="2" creationId="{F8777264-65F7-5D78-62C8-93AA03C8F2EB}"/>
          </ac:spMkLst>
        </pc:spChg>
      </pc:sldChg>
    </pc:docChg>
  </pc:docChgLst>
  <pc:docChgLst>
    <pc:chgData name="Artem Kolesnyk (2506002)" userId="S::2506002@student.uwtsd.ac.uk::fa8c1461-8c02-4682-a76a-2d8812075813" providerId="AD" clId="Web-{12639595-A8B1-2134-4858-DF00A32F9C28}"/>
    <pc:docChg chg="modSld">
      <pc:chgData name="Artem Kolesnyk (2506002)" userId="S::2506002@student.uwtsd.ac.uk::fa8c1461-8c02-4682-a76a-2d8812075813" providerId="AD" clId="Web-{12639595-A8B1-2134-4858-DF00A32F9C28}" dt="2026-03-11T20:28:04.871" v="162" actId="20577"/>
      <pc:docMkLst>
        <pc:docMk/>
      </pc:docMkLst>
      <pc:sldChg chg="modSp">
        <pc:chgData name="Artem Kolesnyk (2506002)" userId="S::2506002@student.uwtsd.ac.uk::fa8c1461-8c02-4682-a76a-2d8812075813" providerId="AD" clId="Web-{12639595-A8B1-2134-4858-DF00A32F9C28}" dt="2026-03-11T20:28:04.871" v="162" actId="20577"/>
        <pc:sldMkLst>
          <pc:docMk/>
          <pc:sldMk cId="56110857" sldId="265"/>
        </pc:sldMkLst>
        <pc:spChg chg="mod">
          <ac:chgData name="Artem Kolesnyk (2506002)" userId="S::2506002@student.uwtsd.ac.uk::fa8c1461-8c02-4682-a76a-2d8812075813" providerId="AD" clId="Web-{12639595-A8B1-2134-4858-DF00A32F9C28}" dt="2026-03-11T20:28:04.871" v="162" actId="20577"/>
          <ac:spMkLst>
            <pc:docMk/>
            <pc:sldMk cId="56110857" sldId="265"/>
            <ac:spMk id="3" creationId="{D5B334FF-ACA9-B91F-31BE-B1A77F0E50C7}"/>
          </ac:spMkLst>
        </pc:spChg>
      </pc:sldChg>
      <pc:sldChg chg="modSp">
        <pc:chgData name="Artem Kolesnyk (2506002)" userId="S::2506002@student.uwtsd.ac.uk::fa8c1461-8c02-4682-a76a-2d8812075813" providerId="AD" clId="Web-{12639595-A8B1-2134-4858-DF00A32F9C28}" dt="2026-03-11T20:19:50.490" v="158" actId="14100"/>
        <pc:sldMkLst>
          <pc:docMk/>
          <pc:sldMk cId="3022374146" sldId="325"/>
        </pc:sldMkLst>
        <pc:spChg chg="mod">
          <ac:chgData name="Artem Kolesnyk (2506002)" userId="S::2506002@student.uwtsd.ac.uk::fa8c1461-8c02-4682-a76a-2d8812075813" providerId="AD" clId="Web-{12639595-A8B1-2134-4858-DF00A32F9C28}" dt="2026-03-11T20:19:27.412" v="152" actId="1076"/>
          <ac:spMkLst>
            <pc:docMk/>
            <pc:sldMk cId="3022374146" sldId="325"/>
            <ac:spMk id="2" creationId="{B6F7D400-9177-5104-810B-08CE4CDE4E68}"/>
          </ac:spMkLst>
        </pc:spChg>
        <pc:spChg chg="mod">
          <ac:chgData name="Artem Kolesnyk (2506002)" userId="S::2506002@student.uwtsd.ac.uk::fa8c1461-8c02-4682-a76a-2d8812075813" providerId="AD" clId="Web-{12639595-A8B1-2134-4858-DF00A32F9C28}" dt="2026-03-11T20:19:50.490" v="158" actId="14100"/>
          <ac:spMkLst>
            <pc:docMk/>
            <pc:sldMk cId="3022374146" sldId="325"/>
            <ac:spMk id="3" creationId="{A4126B36-218A-F800-1A52-35DD8982B938}"/>
          </ac:spMkLst>
        </pc:spChg>
      </pc:sldChg>
      <pc:sldChg chg="modSp">
        <pc:chgData name="Artem Kolesnyk (2506002)" userId="S::2506002@student.uwtsd.ac.uk::fa8c1461-8c02-4682-a76a-2d8812075813" providerId="AD" clId="Web-{12639595-A8B1-2134-4858-DF00A32F9C28}" dt="2026-03-11T19:54:36.515" v="92" actId="20577"/>
        <pc:sldMkLst>
          <pc:docMk/>
          <pc:sldMk cId="1866194691" sldId="326"/>
        </pc:sldMkLst>
        <pc:spChg chg="mod">
          <ac:chgData name="Artem Kolesnyk (2506002)" userId="S::2506002@student.uwtsd.ac.uk::fa8c1461-8c02-4682-a76a-2d8812075813" providerId="AD" clId="Web-{12639595-A8B1-2134-4858-DF00A32F9C28}" dt="2026-03-11T19:54:36.515" v="92" actId="20577"/>
          <ac:spMkLst>
            <pc:docMk/>
            <pc:sldMk cId="1866194691" sldId="326"/>
            <ac:spMk id="2" creationId="{64B65C16-8715-DC27-1425-23429EB526C3}"/>
          </ac:spMkLst>
        </pc:spChg>
        <pc:spChg chg="mod">
          <ac:chgData name="Artem Kolesnyk (2506002)" userId="S::2506002@student.uwtsd.ac.uk::fa8c1461-8c02-4682-a76a-2d8812075813" providerId="AD" clId="Web-{12639595-A8B1-2134-4858-DF00A32F9C28}" dt="2026-03-11T19:52:46.571" v="83" actId="20577"/>
          <ac:spMkLst>
            <pc:docMk/>
            <pc:sldMk cId="1866194691" sldId="326"/>
            <ac:spMk id="3" creationId="{3B3E6E64-2D6D-11A8-A4CE-443C409DB9B4}"/>
          </ac:spMkLst>
        </pc:spChg>
      </pc:sldChg>
      <pc:sldChg chg="modSp">
        <pc:chgData name="Artem Kolesnyk (2506002)" userId="S::2506002@student.uwtsd.ac.uk::fa8c1461-8c02-4682-a76a-2d8812075813" providerId="AD" clId="Web-{12639595-A8B1-2134-4858-DF00A32F9C28}" dt="2026-03-11T20:17:49.925" v="138" actId="20577"/>
        <pc:sldMkLst>
          <pc:docMk/>
          <pc:sldMk cId="3449530424" sldId="327"/>
        </pc:sldMkLst>
        <pc:spChg chg="mod">
          <ac:chgData name="Artem Kolesnyk (2506002)" userId="S::2506002@student.uwtsd.ac.uk::fa8c1461-8c02-4682-a76a-2d8812075813" providerId="AD" clId="Web-{12639595-A8B1-2134-4858-DF00A32F9C28}" dt="2026-03-11T20:17:49.925" v="138" actId="20577"/>
          <ac:spMkLst>
            <pc:docMk/>
            <pc:sldMk cId="3449530424" sldId="327"/>
            <ac:spMk id="3" creationId="{7FB47A6C-86F3-B8DD-5EF9-B5E5F59311E6}"/>
          </ac:spMkLst>
        </pc:spChg>
      </pc:sldChg>
      <pc:sldChg chg="modSp">
        <pc:chgData name="Artem Kolesnyk (2506002)" userId="S::2506002@student.uwtsd.ac.uk::fa8c1461-8c02-4682-a76a-2d8812075813" providerId="AD" clId="Web-{12639595-A8B1-2134-4858-DF00A32F9C28}" dt="2026-03-11T20:05:39.907" v="129" actId="1076"/>
        <pc:sldMkLst>
          <pc:docMk/>
          <pc:sldMk cId="120640353" sldId="329"/>
        </pc:sldMkLst>
        <pc:spChg chg="mod">
          <ac:chgData name="Artem Kolesnyk (2506002)" userId="S::2506002@student.uwtsd.ac.uk::fa8c1461-8c02-4682-a76a-2d8812075813" providerId="AD" clId="Web-{12639595-A8B1-2134-4858-DF00A32F9C28}" dt="2026-03-11T20:05:39.907" v="129" actId="1076"/>
          <ac:spMkLst>
            <pc:docMk/>
            <pc:sldMk cId="120640353" sldId="329"/>
            <ac:spMk id="2" creationId="{6D853D14-2BFE-57AD-E908-3B21E9D32676}"/>
          </ac:spMkLst>
        </pc:spChg>
      </pc:sldChg>
      <pc:sldChg chg="modSp">
        <pc:chgData name="Artem Kolesnyk (2506002)" userId="S::2506002@student.uwtsd.ac.uk::fa8c1461-8c02-4682-a76a-2d8812075813" providerId="AD" clId="Web-{12639595-A8B1-2134-4858-DF00A32F9C28}" dt="2026-03-11T19:54:44.078" v="94" actId="1076"/>
        <pc:sldMkLst>
          <pc:docMk/>
          <pc:sldMk cId="3591187874" sldId="332"/>
        </pc:sldMkLst>
        <pc:spChg chg="mod">
          <ac:chgData name="Artem Kolesnyk (2506002)" userId="S::2506002@student.uwtsd.ac.uk::fa8c1461-8c02-4682-a76a-2d8812075813" providerId="AD" clId="Web-{12639595-A8B1-2134-4858-DF00A32F9C28}" dt="2026-03-11T19:54:44.078" v="94" actId="1076"/>
          <ac:spMkLst>
            <pc:docMk/>
            <pc:sldMk cId="3591187874" sldId="332"/>
            <ac:spMk id="2" creationId="{BF6D0D72-F363-FAAA-1988-DE312648982E}"/>
          </ac:spMkLst>
        </pc:spChg>
      </pc:sldChg>
    </pc:docChg>
  </pc:docChgLst>
  <pc:docChgLst>
    <pc:chgData name="Artem Kolesnyk (2506002)" userId="S::2506002@student.uwtsd.ac.uk::fa8c1461-8c02-4682-a76a-2d8812075813" providerId="AD" clId="Web-{5BB6EE35-6390-38A7-FBBC-ED812ABD0BDC}"/>
    <pc:docChg chg="addSld modSld sldOrd">
      <pc:chgData name="Artem Kolesnyk (2506002)" userId="S::2506002@student.uwtsd.ac.uk::fa8c1461-8c02-4682-a76a-2d8812075813" providerId="AD" clId="Web-{5BB6EE35-6390-38A7-FBBC-ED812ABD0BDC}" dt="2026-03-15T14:45:40.558" v="23" actId="1076"/>
      <pc:docMkLst>
        <pc:docMk/>
      </pc:docMkLst>
      <pc:sldChg chg="ord">
        <pc:chgData name="Artem Kolesnyk (2506002)" userId="S::2506002@student.uwtsd.ac.uk::fa8c1461-8c02-4682-a76a-2d8812075813" providerId="AD" clId="Web-{5BB6EE35-6390-38A7-FBBC-ED812ABD0BDC}" dt="2026-03-15T14:44:14.666" v="1"/>
        <pc:sldMkLst>
          <pc:docMk/>
          <pc:sldMk cId="56110857" sldId="265"/>
        </pc:sldMkLst>
      </pc:sldChg>
      <pc:sldChg chg="addSp delSp modSp add replId delAnim">
        <pc:chgData name="Artem Kolesnyk (2506002)" userId="S::2506002@student.uwtsd.ac.uk::fa8c1461-8c02-4682-a76a-2d8812075813" providerId="AD" clId="Web-{5BB6EE35-6390-38A7-FBBC-ED812ABD0BDC}" dt="2026-03-15T14:45:04.136" v="17" actId="20577"/>
        <pc:sldMkLst>
          <pc:docMk/>
          <pc:sldMk cId="1458044690" sldId="339"/>
        </pc:sldMkLst>
        <pc:spChg chg="del mod">
          <ac:chgData name="Artem Kolesnyk (2506002)" userId="S::2506002@student.uwtsd.ac.uk::fa8c1461-8c02-4682-a76a-2d8812075813" providerId="AD" clId="Web-{5BB6EE35-6390-38A7-FBBC-ED812ABD0BDC}" dt="2026-03-15T14:44:22.822" v="3"/>
          <ac:spMkLst>
            <pc:docMk/>
            <pc:sldMk cId="1458044690" sldId="339"/>
            <ac:spMk id="2" creationId="{00700FE2-0EB8-BDCC-FC2A-C0AE19DEBB9C}"/>
          </ac:spMkLst>
        </pc:spChg>
        <pc:spChg chg="del">
          <ac:chgData name="Artem Kolesnyk (2506002)" userId="S::2506002@student.uwtsd.ac.uk::fa8c1461-8c02-4682-a76a-2d8812075813" providerId="AD" clId="Web-{5BB6EE35-6390-38A7-FBBC-ED812ABD0BDC}" dt="2026-03-15T14:44:24.807" v="4"/>
          <ac:spMkLst>
            <pc:docMk/>
            <pc:sldMk cId="1458044690" sldId="339"/>
            <ac:spMk id="3" creationId="{9442EAB7-4F4F-B37E-5773-575EA500CE80}"/>
          </ac:spMkLst>
        </pc:spChg>
        <pc:spChg chg="add del mod">
          <ac:chgData name="Artem Kolesnyk (2506002)" userId="S::2506002@student.uwtsd.ac.uk::fa8c1461-8c02-4682-a76a-2d8812075813" providerId="AD" clId="Web-{5BB6EE35-6390-38A7-FBBC-ED812ABD0BDC}" dt="2026-03-15T14:44:35.682" v="5"/>
          <ac:spMkLst>
            <pc:docMk/>
            <pc:sldMk cId="1458044690" sldId="339"/>
            <ac:spMk id="5" creationId="{8B787427-4C58-6507-9627-0CD40184698E}"/>
          </ac:spMkLst>
        </pc:spChg>
        <pc:spChg chg="add mod">
          <ac:chgData name="Artem Kolesnyk (2506002)" userId="S::2506002@student.uwtsd.ac.uk::fa8c1461-8c02-4682-a76a-2d8812075813" providerId="AD" clId="Web-{5BB6EE35-6390-38A7-FBBC-ED812ABD0BDC}" dt="2026-03-15T14:45:04.136" v="17" actId="20577"/>
          <ac:spMkLst>
            <pc:docMk/>
            <pc:sldMk cId="1458044690" sldId="339"/>
            <ac:spMk id="7" creationId="{8F51C27F-66B2-5E6A-76F5-D24E73A52F6E}"/>
          </ac:spMkLst>
        </pc:spChg>
      </pc:sldChg>
      <pc:sldChg chg="addSp modSp add replId">
        <pc:chgData name="Artem Kolesnyk (2506002)" userId="S::2506002@student.uwtsd.ac.uk::fa8c1461-8c02-4682-a76a-2d8812075813" providerId="AD" clId="Web-{5BB6EE35-6390-38A7-FBBC-ED812ABD0BDC}" dt="2026-03-15T14:45:40.558" v="23" actId="1076"/>
        <pc:sldMkLst>
          <pc:docMk/>
          <pc:sldMk cId="2258245901" sldId="340"/>
        </pc:sldMkLst>
        <pc:spChg chg="mod">
          <ac:chgData name="Artem Kolesnyk (2506002)" userId="S::2506002@student.uwtsd.ac.uk::fa8c1461-8c02-4682-a76a-2d8812075813" providerId="AD" clId="Web-{5BB6EE35-6390-38A7-FBBC-ED812ABD0BDC}" dt="2026-03-15T14:45:30.183" v="21" actId="1076"/>
          <ac:spMkLst>
            <pc:docMk/>
            <pc:sldMk cId="2258245901" sldId="340"/>
            <ac:spMk id="7" creationId="{50D03DF9-A64C-9AD4-ECA3-33CCC2006463}"/>
          </ac:spMkLst>
        </pc:spChg>
        <pc:picChg chg="add mod">
          <ac:chgData name="Artem Kolesnyk (2506002)" userId="S::2506002@student.uwtsd.ac.uk::fa8c1461-8c02-4682-a76a-2d8812075813" providerId="AD" clId="Web-{5BB6EE35-6390-38A7-FBBC-ED812ABD0BDC}" dt="2026-03-15T14:45:40.558" v="23" actId="1076"/>
          <ac:picMkLst>
            <pc:docMk/>
            <pc:sldMk cId="2258245901" sldId="340"/>
            <ac:picMk id="2" creationId="{824DC356-FEC6-F980-0B72-AF2062A7EC16}"/>
          </ac:picMkLst>
        </pc:picChg>
      </pc:sldChg>
    </pc:docChg>
  </pc:docChgLst>
  <pc:docChgLst>
    <pc:chgData name="Artem Kolesnyk (2506002)" userId="S::2506002@student.uwtsd.ac.uk::fa8c1461-8c02-4682-a76a-2d8812075813" providerId="AD" clId="Web-{BA9ADEBC-53B4-1E0D-0873-DF11D5C27AD0}"/>
    <pc:docChg chg="addSld modSld">
      <pc:chgData name="Artem Kolesnyk (2506002)" userId="S::2506002@student.uwtsd.ac.uk::fa8c1461-8c02-4682-a76a-2d8812075813" providerId="AD" clId="Web-{BA9ADEBC-53B4-1E0D-0873-DF11D5C27AD0}" dt="2026-03-10T21:33:55.595" v="475" actId="1076"/>
      <pc:docMkLst>
        <pc:docMk/>
      </pc:docMkLst>
      <pc:sldChg chg="modSp">
        <pc:chgData name="Artem Kolesnyk (2506002)" userId="S::2506002@student.uwtsd.ac.uk::fa8c1461-8c02-4682-a76a-2d8812075813" providerId="AD" clId="Web-{BA9ADEBC-53B4-1E0D-0873-DF11D5C27AD0}" dt="2026-03-10T20:55:50.009" v="180" actId="20577"/>
        <pc:sldMkLst>
          <pc:docMk/>
          <pc:sldMk cId="56110857" sldId="265"/>
        </pc:sldMkLst>
        <pc:spChg chg="mod">
          <ac:chgData name="Artem Kolesnyk (2506002)" userId="S::2506002@student.uwtsd.ac.uk::fa8c1461-8c02-4682-a76a-2d8812075813" providerId="AD" clId="Web-{BA9ADEBC-53B4-1E0D-0873-DF11D5C27AD0}" dt="2026-03-10T20:55:30.806" v="168" actId="1076"/>
          <ac:spMkLst>
            <pc:docMk/>
            <pc:sldMk cId="56110857" sldId="265"/>
            <ac:spMk id="2" creationId="{41D492B7-E1BA-4F1E-487A-98DED85C6330}"/>
          </ac:spMkLst>
        </pc:spChg>
        <pc:spChg chg="mod">
          <ac:chgData name="Artem Kolesnyk (2506002)" userId="S::2506002@student.uwtsd.ac.uk::fa8c1461-8c02-4682-a76a-2d8812075813" providerId="AD" clId="Web-{BA9ADEBC-53B4-1E0D-0873-DF11D5C27AD0}" dt="2026-03-10T20:55:50.009" v="180" actId="20577"/>
          <ac:spMkLst>
            <pc:docMk/>
            <pc:sldMk cId="56110857" sldId="265"/>
            <ac:spMk id="3" creationId="{D5B334FF-ACA9-B91F-31BE-B1A77F0E50C7}"/>
          </ac:spMkLst>
        </pc:spChg>
      </pc:sldChg>
      <pc:sldChg chg="modSp">
        <pc:chgData name="Artem Kolesnyk (2506002)" userId="S::2506002@student.uwtsd.ac.uk::fa8c1461-8c02-4682-a76a-2d8812075813" providerId="AD" clId="Web-{BA9ADEBC-53B4-1E0D-0873-DF11D5C27AD0}" dt="2026-03-10T21:05:10.903" v="214" actId="14100"/>
        <pc:sldMkLst>
          <pc:docMk/>
          <pc:sldMk cId="1866194691" sldId="326"/>
        </pc:sldMkLst>
        <pc:spChg chg="mod">
          <ac:chgData name="Artem Kolesnyk (2506002)" userId="S::2506002@student.uwtsd.ac.uk::fa8c1461-8c02-4682-a76a-2d8812075813" providerId="AD" clId="Web-{BA9ADEBC-53B4-1E0D-0873-DF11D5C27AD0}" dt="2026-03-10T21:04:43.543" v="208" actId="1076"/>
          <ac:spMkLst>
            <pc:docMk/>
            <pc:sldMk cId="1866194691" sldId="326"/>
            <ac:spMk id="2" creationId="{64B65C16-8715-DC27-1425-23429EB526C3}"/>
          </ac:spMkLst>
        </pc:spChg>
        <pc:spChg chg="mod">
          <ac:chgData name="Artem Kolesnyk (2506002)" userId="S::2506002@student.uwtsd.ac.uk::fa8c1461-8c02-4682-a76a-2d8812075813" providerId="AD" clId="Web-{BA9ADEBC-53B4-1E0D-0873-DF11D5C27AD0}" dt="2026-03-10T21:05:10.903" v="214" actId="14100"/>
          <ac:spMkLst>
            <pc:docMk/>
            <pc:sldMk cId="1866194691" sldId="326"/>
            <ac:spMk id="3" creationId="{3B3E6E64-2D6D-11A8-A4CE-443C409DB9B4}"/>
          </ac:spMkLst>
        </pc:spChg>
      </pc:sldChg>
      <pc:sldChg chg="modSp">
        <pc:chgData name="Artem Kolesnyk (2506002)" userId="S::2506002@student.uwtsd.ac.uk::fa8c1461-8c02-4682-a76a-2d8812075813" providerId="AD" clId="Web-{BA9ADEBC-53B4-1E0D-0873-DF11D5C27AD0}" dt="2026-03-10T21:05:39.184" v="220" actId="20577"/>
        <pc:sldMkLst>
          <pc:docMk/>
          <pc:sldMk cId="3449530424" sldId="327"/>
        </pc:sldMkLst>
        <pc:spChg chg="mod">
          <ac:chgData name="Artem Kolesnyk (2506002)" userId="S::2506002@student.uwtsd.ac.uk::fa8c1461-8c02-4682-a76a-2d8812075813" providerId="AD" clId="Web-{BA9ADEBC-53B4-1E0D-0873-DF11D5C27AD0}" dt="2026-03-10T21:05:39.184" v="220" actId="20577"/>
          <ac:spMkLst>
            <pc:docMk/>
            <pc:sldMk cId="3449530424" sldId="327"/>
            <ac:spMk id="2" creationId="{3568D10F-9E81-980B-9130-A39DEB3E7A6A}"/>
          </ac:spMkLst>
        </pc:spChg>
        <pc:spChg chg="mod">
          <ac:chgData name="Artem Kolesnyk (2506002)" userId="S::2506002@student.uwtsd.ac.uk::fa8c1461-8c02-4682-a76a-2d8812075813" providerId="AD" clId="Web-{BA9ADEBC-53B4-1E0D-0873-DF11D5C27AD0}" dt="2026-03-10T21:05:26.293" v="217" actId="20577"/>
          <ac:spMkLst>
            <pc:docMk/>
            <pc:sldMk cId="3449530424" sldId="327"/>
            <ac:spMk id="3" creationId="{7FB47A6C-86F3-B8DD-5EF9-B5E5F59311E6}"/>
          </ac:spMkLst>
        </pc:spChg>
      </pc:sldChg>
      <pc:sldChg chg="modSp">
        <pc:chgData name="Artem Kolesnyk (2506002)" userId="S::2506002@student.uwtsd.ac.uk::fa8c1461-8c02-4682-a76a-2d8812075813" providerId="AD" clId="Web-{BA9ADEBC-53B4-1E0D-0873-DF11D5C27AD0}" dt="2026-03-10T20:53:38.586" v="154" actId="20577"/>
        <pc:sldMkLst>
          <pc:docMk/>
          <pc:sldMk cId="490125743" sldId="328"/>
        </pc:sldMkLst>
        <pc:spChg chg="mod">
          <ac:chgData name="Artem Kolesnyk (2506002)" userId="S::2506002@student.uwtsd.ac.uk::fa8c1461-8c02-4682-a76a-2d8812075813" providerId="AD" clId="Web-{BA9ADEBC-53B4-1E0D-0873-DF11D5C27AD0}" dt="2026-03-10T20:30:03.077" v="108" actId="20577"/>
          <ac:spMkLst>
            <pc:docMk/>
            <pc:sldMk cId="490125743" sldId="328"/>
            <ac:spMk id="2" creationId="{9498314A-2133-844C-4CD6-C17A636356C0}"/>
          </ac:spMkLst>
        </pc:spChg>
        <pc:spChg chg="mod">
          <ac:chgData name="Artem Kolesnyk (2506002)" userId="S::2506002@student.uwtsd.ac.uk::fa8c1461-8c02-4682-a76a-2d8812075813" providerId="AD" clId="Web-{BA9ADEBC-53B4-1E0D-0873-DF11D5C27AD0}" dt="2026-03-10T20:53:38.586" v="154" actId="20577"/>
          <ac:spMkLst>
            <pc:docMk/>
            <pc:sldMk cId="490125743" sldId="328"/>
            <ac:spMk id="3" creationId="{5FA54338-AAA8-5A39-482B-276076F607FD}"/>
          </ac:spMkLst>
        </pc:spChg>
      </pc:sldChg>
      <pc:sldChg chg="modSp">
        <pc:chgData name="Artem Kolesnyk (2506002)" userId="S::2506002@student.uwtsd.ac.uk::fa8c1461-8c02-4682-a76a-2d8812075813" providerId="AD" clId="Web-{BA9ADEBC-53B4-1E0D-0873-DF11D5C27AD0}" dt="2026-03-10T20:50:37.003" v="151" actId="20577"/>
        <pc:sldMkLst>
          <pc:docMk/>
          <pc:sldMk cId="3059294673" sldId="330"/>
        </pc:sldMkLst>
        <pc:spChg chg="mod">
          <ac:chgData name="Artem Kolesnyk (2506002)" userId="S::2506002@student.uwtsd.ac.uk::fa8c1461-8c02-4682-a76a-2d8812075813" providerId="AD" clId="Web-{BA9ADEBC-53B4-1E0D-0873-DF11D5C27AD0}" dt="2026-03-10T20:47:35.786" v="148" actId="1076"/>
          <ac:spMkLst>
            <pc:docMk/>
            <pc:sldMk cId="3059294673" sldId="330"/>
            <ac:spMk id="2" creationId="{F876A0E4-00DA-BE9D-75ED-C7D0540C3AA6}"/>
          </ac:spMkLst>
        </pc:spChg>
        <pc:spChg chg="mod">
          <ac:chgData name="Artem Kolesnyk (2506002)" userId="S::2506002@student.uwtsd.ac.uk::fa8c1461-8c02-4682-a76a-2d8812075813" providerId="AD" clId="Web-{BA9ADEBC-53B4-1E0D-0873-DF11D5C27AD0}" dt="2026-03-10T20:50:37.003" v="151" actId="20577"/>
          <ac:spMkLst>
            <pc:docMk/>
            <pc:sldMk cId="3059294673" sldId="330"/>
            <ac:spMk id="3" creationId="{13723A6D-F75B-140B-B74D-945715E977DA}"/>
          </ac:spMkLst>
        </pc:spChg>
      </pc:sldChg>
      <pc:sldChg chg="modSp">
        <pc:chgData name="Artem Kolesnyk (2506002)" userId="S::2506002@student.uwtsd.ac.uk::fa8c1461-8c02-4682-a76a-2d8812075813" providerId="AD" clId="Web-{BA9ADEBC-53B4-1E0D-0873-DF11D5C27AD0}" dt="2026-03-10T20:08:27.810" v="47" actId="20577"/>
        <pc:sldMkLst>
          <pc:docMk/>
          <pc:sldMk cId="77373514" sldId="331"/>
        </pc:sldMkLst>
        <pc:spChg chg="mod">
          <ac:chgData name="Artem Kolesnyk (2506002)" userId="S::2506002@student.uwtsd.ac.uk::fa8c1461-8c02-4682-a76a-2d8812075813" providerId="AD" clId="Web-{BA9ADEBC-53B4-1E0D-0873-DF11D5C27AD0}" dt="2026-03-10T20:07:24.338" v="36" actId="20577"/>
          <ac:spMkLst>
            <pc:docMk/>
            <pc:sldMk cId="77373514" sldId="331"/>
            <ac:spMk id="2" creationId="{0544579A-761D-A3B2-5474-0ABA49A5919E}"/>
          </ac:spMkLst>
        </pc:spChg>
        <pc:spChg chg="mod">
          <ac:chgData name="Artem Kolesnyk (2506002)" userId="S::2506002@student.uwtsd.ac.uk::fa8c1461-8c02-4682-a76a-2d8812075813" providerId="AD" clId="Web-{BA9ADEBC-53B4-1E0D-0873-DF11D5C27AD0}" dt="2026-03-10T20:08:27.810" v="47" actId="20577"/>
          <ac:spMkLst>
            <pc:docMk/>
            <pc:sldMk cId="77373514" sldId="331"/>
            <ac:spMk id="202" creationId="{9E5BE754-11B5-03D0-AA4F-0794A412157C}"/>
          </ac:spMkLst>
        </pc:spChg>
        <pc:graphicFrameChg chg="mod">
          <ac:chgData name="Artem Kolesnyk (2506002)" userId="S::2506002@student.uwtsd.ac.uk::fa8c1461-8c02-4682-a76a-2d8812075813" providerId="AD" clId="Web-{BA9ADEBC-53B4-1E0D-0873-DF11D5C27AD0}" dt="2026-03-10T20:07:56.480" v="38" actId="14100"/>
          <ac:graphicFrameMkLst>
            <pc:docMk/>
            <pc:sldMk cId="77373514" sldId="331"/>
            <ac:graphicFrameMk id="6" creationId="{3A96FA1B-F091-9273-D0D5-D34E002F2CBF}"/>
          </ac:graphicFrameMkLst>
        </pc:graphicFrameChg>
      </pc:sldChg>
      <pc:sldChg chg="addSp delSp modSp add replId">
        <pc:chgData name="Artem Kolesnyk (2506002)" userId="S::2506002@student.uwtsd.ac.uk::fa8c1461-8c02-4682-a76a-2d8812075813" providerId="AD" clId="Web-{BA9ADEBC-53B4-1E0D-0873-DF11D5C27AD0}" dt="2026-03-10T21:33:55.595" v="475" actId="1076"/>
        <pc:sldMkLst>
          <pc:docMk/>
          <pc:sldMk cId="3591187874" sldId="332"/>
        </pc:sldMkLst>
        <pc:spChg chg="mod">
          <ac:chgData name="Artem Kolesnyk (2506002)" userId="S::2506002@student.uwtsd.ac.uk::fa8c1461-8c02-4682-a76a-2d8812075813" providerId="AD" clId="Web-{BA9ADEBC-53B4-1E0D-0873-DF11D5C27AD0}" dt="2026-03-10T21:13:26.123" v="266" actId="1076"/>
          <ac:spMkLst>
            <pc:docMk/>
            <pc:sldMk cId="3591187874" sldId="332"/>
            <ac:spMk id="2" creationId="{BF6D0D72-F363-FAAA-1988-DE312648982E}"/>
          </ac:spMkLst>
        </pc:spChg>
        <pc:spChg chg="add mod">
          <ac:chgData name="Artem Kolesnyk (2506002)" userId="S::2506002@student.uwtsd.ac.uk::fa8c1461-8c02-4682-a76a-2d8812075813" providerId="AD" clId="Web-{BA9ADEBC-53B4-1E0D-0873-DF11D5C27AD0}" dt="2026-03-10T21:32:32.530" v="454" actId="20577"/>
          <ac:spMkLst>
            <pc:docMk/>
            <pc:sldMk cId="3591187874" sldId="332"/>
            <ac:spMk id="797" creationId="{BD2760E2-ADB6-2876-E21A-9AACF04153CA}"/>
          </ac:spMkLst>
        </pc:spChg>
        <pc:spChg chg="add mod">
          <ac:chgData name="Artem Kolesnyk (2506002)" userId="S::2506002@student.uwtsd.ac.uk::fa8c1461-8c02-4682-a76a-2d8812075813" providerId="AD" clId="Web-{BA9ADEBC-53B4-1E0D-0873-DF11D5C27AD0}" dt="2026-03-10T21:32:36.421" v="455" actId="20577"/>
          <ac:spMkLst>
            <pc:docMk/>
            <pc:sldMk cId="3591187874" sldId="332"/>
            <ac:spMk id="800" creationId="{405DCA18-419B-EA01-9C00-0DA1BD7AB7D9}"/>
          </ac:spMkLst>
        </pc:spChg>
        <pc:spChg chg="add mod">
          <ac:chgData name="Artem Kolesnyk (2506002)" userId="S::2506002@student.uwtsd.ac.uk::fa8c1461-8c02-4682-a76a-2d8812075813" providerId="AD" clId="Web-{BA9ADEBC-53B4-1E0D-0873-DF11D5C27AD0}" dt="2026-03-10T21:32:15.170" v="451"/>
          <ac:spMkLst>
            <pc:docMk/>
            <pc:sldMk cId="3591187874" sldId="332"/>
            <ac:spMk id="805" creationId="{8A244066-A10F-3369-9AB3-32A7C1DAF900}"/>
          </ac:spMkLst>
        </pc:spChg>
        <pc:spChg chg="add mod">
          <ac:chgData name="Artem Kolesnyk (2506002)" userId="S::2506002@student.uwtsd.ac.uk::fa8c1461-8c02-4682-a76a-2d8812075813" providerId="AD" clId="Web-{BA9ADEBC-53B4-1E0D-0873-DF11D5C27AD0}" dt="2026-03-10T21:32:08.045" v="450"/>
          <ac:spMkLst>
            <pc:docMk/>
            <pc:sldMk cId="3591187874" sldId="332"/>
            <ac:spMk id="808" creationId="{494CAFB6-2256-6D19-BBC4-D4A535751A4A}"/>
          </ac:spMkLst>
        </pc:spChg>
        <pc:spChg chg="add mod">
          <ac:chgData name="Artem Kolesnyk (2506002)" userId="S::2506002@student.uwtsd.ac.uk::fa8c1461-8c02-4682-a76a-2d8812075813" providerId="AD" clId="Web-{BA9ADEBC-53B4-1E0D-0873-DF11D5C27AD0}" dt="2026-03-10T21:33:17.046" v="460" actId="1076"/>
          <ac:spMkLst>
            <pc:docMk/>
            <pc:sldMk cId="3591187874" sldId="332"/>
            <ac:spMk id="811" creationId="{BE0C2243-39AF-0670-5026-9FB9EC26CA02}"/>
          </ac:spMkLst>
        </pc:spChg>
        <pc:spChg chg="add mod">
          <ac:chgData name="Artem Kolesnyk (2506002)" userId="S::2506002@student.uwtsd.ac.uk::fa8c1461-8c02-4682-a76a-2d8812075813" providerId="AD" clId="Web-{BA9ADEBC-53B4-1E0D-0873-DF11D5C27AD0}" dt="2026-03-10T21:33:32.766" v="467" actId="1076"/>
          <ac:spMkLst>
            <pc:docMk/>
            <pc:sldMk cId="3591187874" sldId="332"/>
            <ac:spMk id="812" creationId="{5BFCFC3E-A38F-5692-67EB-6177BD5D06DE}"/>
          </ac:spMkLst>
        </pc:spChg>
        <pc:spChg chg="add mod">
          <ac:chgData name="Artem Kolesnyk (2506002)" userId="S::2506002@student.uwtsd.ac.uk::fa8c1461-8c02-4682-a76a-2d8812075813" providerId="AD" clId="Web-{BA9ADEBC-53B4-1E0D-0873-DF11D5C27AD0}" dt="2026-03-10T21:33:40.610" v="470" actId="1076"/>
          <ac:spMkLst>
            <pc:docMk/>
            <pc:sldMk cId="3591187874" sldId="332"/>
            <ac:spMk id="813" creationId="{E46DA132-472E-EF70-2E44-AE1EDB15FCC1}"/>
          </ac:spMkLst>
        </pc:spChg>
        <pc:spChg chg="add mod">
          <ac:chgData name="Artem Kolesnyk (2506002)" userId="S::2506002@student.uwtsd.ac.uk::fa8c1461-8c02-4682-a76a-2d8812075813" providerId="AD" clId="Web-{BA9ADEBC-53B4-1E0D-0873-DF11D5C27AD0}" dt="2026-03-10T21:33:55.595" v="475" actId="1076"/>
          <ac:spMkLst>
            <pc:docMk/>
            <pc:sldMk cId="3591187874" sldId="332"/>
            <ac:spMk id="814" creationId="{CECE1715-E937-5EC9-32DA-2DED434785A4}"/>
          </ac:spMkLst>
        </pc:spChg>
        <pc:cxnChg chg="add mod">
          <ac:chgData name="Artem Kolesnyk (2506002)" userId="S::2506002@student.uwtsd.ac.uk::fa8c1461-8c02-4682-a76a-2d8812075813" providerId="AD" clId="Web-{BA9ADEBC-53B4-1E0D-0873-DF11D5C27AD0}" dt="2026-03-10T21:30:16.997" v="435" actId="1076"/>
          <ac:cxnSpMkLst>
            <pc:docMk/>
            <pc:sldMk cId="3591187874" sldId="332"/>
            <ac:cxnSpMk id="806" creationId="{0AFB5400-8999-98FF-4DAC-5C97D47AA6FB}"/>
          </ac:cxnSpMkLst>
        </pc:cxnChg>
        <pc:cxnChg chg="add mod">
          <ac:chgData name="Artem Kolesnyk (2506002)" userId="S::2506002@student.uwtsd.ac.uk::fa8c1461-8c02-4682-a76a-2d8812075813" providerId="AD" clId="Web-{BA9ADEBC-53B4-1E0D-0873-DF11D5C27AD0}" dt="2026-03-10T21:30:16.997" v="436" actId="1076"/>
          <ac:cxnSpMkLst>
            <pc:docMk/>
            <pc:sldMk cId="3591187874" sldId="332"/>
            <ac:cxnSpMk id="807" creationId="{894BA643-09DB-6A10-0253-DED63B077FBF}"/>
          </ac:cxnSpMkLst>
        </pc:cxnChg>
        <pc:cxnChg chg="add mod">
          <ac:chgData name="Artem Kolesnyk (2506002)" userId="S::2506002@student.uwtsd.ac.uk::fa8c1461-8c02-4682-a76a-2d8812075813" providerId="AD" clId="Web-{BA9ADEBC-53B4-1E0D-0873-DF11D5C27AD0}" dt="2026-03-10T21:29:51.887" v="424" actId="1076"/>
          <ac:cxnSpMkLst>
            <pc:docMk/>
            <pc:sldMk cId="3591187874" sldId="332"/>
            <ac:cxnSpMk id="809" creationId="{9C0FA43C-0727-FAC5-6FDF-EB1924028E8F}"/>
          </ac:cxnSpMkLst>
        </pc:cxnChg>
        <pc:cxnChg chg="add mod">
          <ac:chgData name="Artem Kolesnyk (2506002)" userId="S::2506002@student.uwtsd.ac.uk::fa8c1461-8c02-4682-a76a-2d8812075813" providerId="AD" clId="Web-{BA9ADEBC-53B4-1E0D-0873-DF11D5C27AD0}" dt="2026-03-10T21:29:51.887" v="425" actId="1076"/>
          <ac:cxnSpMkLst>
            <pc:docMk/>
            <pc:sldMk cId="3591187874" sldId="332"/>
            <ac:cxnSpMk id="810" creationId="{A40B6942-FC5F-D1F4-A5C8-E020D947D410}"/>
          </ac:cxnSpMkLst>
        </pc:cxnChg>
      </pc:sldChg>
    </pc:docChg>
  </pc:docChgLst>
  <pc:docChgLst>
    <pc:chgData name="Artem Kolesnyk (2506002)" userId="S::2506002@student.uwtsd.ac.uk::fa8c1461-8c02-4682-a76a-2d8812075813" providerId="AD" clId="Web-{FAE67C8E-EED7-AE29-C436-4241C1B853AC}"/>
    <pc:docChg chg="addSld modSld">
      <pc:chgData name="Artem Kolesnyk (2506002)" userId="S::2506002@student.uwtsd.ac.uk::fa8c1461-8c02-4682-a76a-2d8812075813" providerId="AD" clId="Web-{FAE67C8E-EED7-AE29-C436-4241C1B853AC}" dt="2026-03-09T21:50:38.058" v="98" actId="1076"/>
      <pc:docMkLst>
        <pc:docMk/>
      </pc:docMkLst>
      <pc:sldChg chg="modSp">
        <pc:chgData name="Artem Kolesnyk (2506002)" userId="S::2506002@student.uwtsd.ac.uk::fa8c1461-8c02-4682-a76a-2d8812075813" providerId="AD" clId="Web-{FAE67C8E-EED7-AE29-C436-4241C1B853AC}" dt="2026-03-09T21:08:40.531" v="27" actId="20577"/>
        <pc:sldMkLst>
          <pc:docMk/>
          <pc:sldMk cId="3408955283" sldId="256"/>
        </pc:sldMkLst>
        <pc:spChg chg="mod">
          <ac:chgData name="Artem Kolesnyk (2506002)" userId="S::2506002@student.uwtsd.ac.uk::fa8c1461-8c02-4682-a76a-2d8812075813" providerId="AD" clId="Web-{FAE67C8E-EED7-AE29-C436-4241C1B853AC}" dt="2026-03-09T21:08:40.531" v="27" actId="20577"/>
          <ac:spMkLst>
            <pc:docMk/>
            <pc:sldMk cId="3408955283" sldId="256"/>
            <ac:spMk id="2" creationId="{00000000-0000-0000-0000-000000000000}"/>
          </ac:spMkLst>
        </pc:spChg>
      </pc:sldChg>
      <pc:sldChg chg="modSp">
        <pc:chgData name="Artem Kolesnyk (2506002)" userId="S::2506002@student.uwtsd.ac.uk::fa8c1461-8c02-4682-a76a-2d8812075813" providerId="AD" clId="Web-{FAE67C8E-EED7-AE29-C436-4241C1B853AC}" dt="2026-03-09T21:30:57.565" v="64" actId="20577"/>
        <pc:sldMkLst>
          <pc:docMk/>
          <pc:sldMk cId="120640353" sldId="329"/>
        </pc:sldMkLst>
        <pc:spChg chg="mod">
          <ac:chgData name="Artem Kolesnyk (2506002)" userId="S::2506002@student.uwtsd.ac.uk::fa8c1461-8c02-4682-a76a-2d8812075813" providerId="AD" clId="Web-{FAE67C8E-EED7-AE29-C436-4241C1B853AC}" dt="2026-03-09T21:30:57.565" v="64" actId="20577"/>
          <ac:spMkLst>
            <pc:docMk/>
            <pc:sldMk cId="120640353" sldId="329"/>
            <ac:spMk id="3" creationId="{7361A568-B594-9783-7E9F-46B81908AFBE}"/>
          </ac:spMkLst>
        </pc:spChg>
      </pc:sldChg>
      <pc:sldChg chg="modSp">
        <pc:chgData name="Artem Kolesnyk (2506002)" userId="S::2506002@student.uwtsd.ac.uk::fa8c1461-8c02-4682-a76a-2d8812075813" providerId="AD" clId="Web-{FAE67C8E-EED7-AE29-C436-4241C1B853AC}" dt="2026-03-09T21:27:56.481" v="55" actId="20577"/>
        <pc:sldMkLst>
          <pc:docMk/>
          <pc:sldMk cId="3059294673" sldId="330"/>
        </pc:sldMkLst>
        <pc:spChg chg="mod">
          <ac:chgData name="Artem Kolesnyk (2506002)" userId="S::2506002@student.uwtsd.ac.uk::fa8c1461-8c02-4682-a76a-2d8812075813" providerId="AD" clId="Web-{FAE67C8E-EED7-AE29-C436-4241C1B853AC}" dt="2026-03-09T21:27:56.481" v="55" actId="20577"/>
          <ac:spMkLst>
            <pc:docMk/>
            <pc:sldMk cId="3059294673" sldId="330"/>
            <ac:spMk id="3" creationId="{13723A6D-F75B-140B-B74D-945715E977DA}"/>
          </ac:spMkLst>
        </pc:spChg>
      </pc:sldChg>
      <pc:sldChg chg="addSp delSp modSp add replId">
        <pc:chgData name="Artem Kolesnyk (2506002)" userId="S::2506002@student.uwtsd.ac.uk::fa8c1461-8c02-4682-a76a-2d8812075813" providerId="AD" clId="Web-{FAE67C8E-EED7-AE29-C436-4241C1B853AC}" dt="2026-03-09T21:50:38.058" v="98" actId="1076"/>
        <pc:sldMkLst>
          <pc:docMk/>
          <pc:sldMk cId="77373514" sldId="331"/>
        </pc:sldMkLst>
        <pc:spChg chg="add del mod">
          <ac:chgData name="Artem Kolesnyk (2506002)" userId="S::2506002@student.uwtsd.ac.uk::fa8c1461-8c02-4682-a76a-2d8812075813" providerId="AD" clId="Web-{FAE67C8E-EED7-AE29-C436-4241C1B853AC}" dt="2026-03-09T21:50:38.058" v="98" actId="1076"/>
          <ac:spMkLst>
            <pc:docMk/>
            <pc:sldMk cId="77373514" sldId="331"/>
            <ac:spMk id="202" creationId="{9E5BE754-11B5-03D0-AA4F-0794A412157C}"/>
          </ac:spMkLst>
        </pc:spChg>
        <pc:graphicFrameChg chg="add mod ord modGraphic">
          <ac:chgData name="Artem Kolesnyk (2506002)" userId="S::2506002@student.uwtsd.ac.uk::fa8c1461-8c02-4682-a76a-2d8812075813" providerId="AD" clId="Web-{FAE67C8E-EED7-AE29-C436-4241C1B853AC}" dt="2026-03-09T21:50:31.542" v="97" actId="1076"/>
          <ac:graphicFrameMkLst>
            <pc:docMk/>
            <pc:sldMk cId="77373514" sldId="331"/>
            <ac:graphicFrameMk id="6" creationId="{3A96FA1B-F091-9273-D0D5-D34E002F2CBF}"/>
          </ac:graphicFrameMkLst>
        </pc:graphicFrameChg>
      </pc:sldChg>
    </pc:docChg>
  </pc:docChgLst>
  <pc:docChgLst>
    <pc:chgData name="Mykhailo Kolesnik (2440077)" userId="S::2440077@student.uwtsd.ac.uk::607fd657-ffaa-4843-8bc5-c0082c106c24" providerId="AD" clId="Web-{3093DC2C-8F7E-CB70-6F1E-7FB15F593BD0}"/>
    <pc:docChg chg="addSld delSld modSld">
      <pc:chgData name="Mykhailo Kolesnik (2440077)" userId="S::2440077@student.uwtsd.ac.uk::607fd657-ffaa-4843-8bc5-c0082c106c24" providerId="AD" clId="Web-{3093DC2C-8F7E-CB70-6F1E-7FB15F593BD0}" dt="2026-03-15T16:44:10.458" v="225" actId="20577"/>
      <pc:docMkLst>
        <pc:docMk/>
      </pc:docMkLst>
      <pc:sldChg chg="modSp">
        <pc:chgData name="Mykhailo Kolesnik (2440077)" userId="S::2440077@student.uwtsd.ac.uk::607fd657-ffaa-4843-8bc5-c0082c106c24" providerId="AD" clId="Web-{3093DC2C-8F7E-CB70-6F1E-7FB15F593BD0}" dt="2026-03-15T16:16:37.686" v="9" actId="20577"/>
        <pc:sldMkLst>
          <pc:docMk/>
          <pc:sldMk cId="1667526638" sldId="259"/>
        </pc:sldMkLst>
        <pc:spChg chg="mod">
          <ac:chgData name="Mykhailo Kolesnik (2440077)" userId="S::2440077@student.uwtsd.ac.uk::607fd657-ffaa-4843-8bc5-c0082c106c24" providerId="AD" clId="Web-{3093DC2C-8F7E-CB70-6F1E-7FB15F593BD0}" dt="2026-03-15T16:16:37.686" v="9" actId="20577"/>
          <ac:spMkLst>
            <pc:docMk/>
            <pc:sldMk cId="1667526638" sldId="259"/>
            <ac:spMk id="2" creationId="{B10058A6-F518-3F21-E2DE-7EC05F217A5B}"/>
          </ac:spMkLst>
        </pc:spChg>
      </pc:sldChg>
      <pc:sldChg chg="modSp">
        <pc:chgData name="Mykhailo Kolesnik (2440077)" userId="S::2440077@student.uwtsd.ac.uk::607fd657-ffaa-4843-8bc5-c0082c106c24" providerId="AD" clId="Web-{3093DC2C-8F7E-CB70-6F1E-7FB15F593BD0}" dt="2026-03-15T16:42:39.424" v="224" actId="20577"/>
        <pc:sldMkLst>
          <pc:docMk/>
          <pc:sldMk cId="2533793884" sldId="311"/>
        </pc:sldMkLst>
        <pc:spChg chg="mod">
          <ac:chgData name="Mykhailo Kolesnik (2440077)" userId="S::2440077@student.uwtsd.ac.uk::607fd657-ffaa-4843-8bc5-c0082c106c24" providerId="AD" clId="Web-{3093DC2C-8F7E-CB70-6F1E-7FB15F593BD0}" dt="2026-03-15T16:42:39.424" v="224" actId="20577"/>
          <ac:spMkLst>
            <pc:docMk/>
            <pc:sldMk cId="2533793884" sldId="311"/>
            <ac:spMk id="3" creationId="{28025432-1175-4309-B3A0-1AF07FEF42AE}"/>
          </ac:spMkLst>
        </pc:spChg>
      </pc:sldChg>
      <pc:sldChg chg="modSp">
        <pc:chgData name="Mykhailo Kolesnik (2440077)" userId="S::2440077@student.uwtsd.ac.uk::607fd657-ffaa-4843-8bc5-c0082c106c24" providerId="AD" clId="Web-{3093DC2C-8F7E-CB70-6F1E-7FB15F593BD0}" dt="2026-03-15T16:44:10.458" v="225" actId="20577"/>
        <pc:sldMkLst>
          <pc:docMk/>
          <pc:sldMk cId="2569775999" sldId="323"/>
        </pc:sldMkLst>
        <pc:spChg chg="mod">
          <ac:chgData name="Mykhailo Kolesnik (2440077)" userId="S::2440077@student.uwtsd.ac.uk::607fd657-ffaa-4843-8bc5-c0082c106c24" providerId="AD" clId="Web-{3093DC2C-8F7E-CB70-6F1E-7FB15F593BD0}" dt="2026-03-15T16:44:10.458" v="225" actId="20577"/>
          <ac:spMkLst>
            <pc:docMk/>
            <pc:sldMk cId="2569775999" sldId="323"/>
            <ac:spMk id="2" creationId="{F8777264-65F7-5D78-62C8-93AA03C8F2EB}"/>
          </ac:spMkLst>
        </pc:spChg>
        <pc:spChg chg="mod">
          <ac:chgData name="Mykhailo Kolesnik (2440077)" userId="S::2440077@student.uwtsd.ac.uk::607fd657-ffaa-4843-8bc5-c0082c106c24" providerId="AD" clId="Web-{3093DC2C-8F7E-CB70-6F1E-7FB15F593BD0}" dt="2026-03-15T16:36:52.500" v="222" actId="1076"/>
          <ac:spMkLst>
            <pc:docMk/>
            <pc:sldMk cId="2569775999" sldId="323"/>
            <ac:spMk id="3" creationId="{2010943C-D68E-A9ED-05C2-C6FA9CB6A22A}"/>
          </ac:spMkLst>
        </pc:spChg>
      </pc:sldChg>
      <pc:sldChg chg="modSp">
        <pc:chgData name="Mykhailo Kolesnik (2440077)" userId="S::2440077@student.uwtsd.ac.uk::607fd657-ffaa-4843-8bc5-c0082c106c24" providerId="AD" clId="Web-{3093DC2C-8F7E-CB70-6F1E-7FB15F593BD0}" dt="2026-03-15T16:26:05.316" v="92" actId="1076"/>
        <pc:sldMkLst>
          <pc:docMk/>
          <pc:sldMk cId="77373514" sldId="331"/>
        </pc:sldMkLst>
        <pc:graphicFrameChg chg="mod">
          <ac:chgData name="Mykhailo Kolesnik (2440077)" userId="S::2440077@student.uwtsd.ac.uk::607fd657-ffaa-4843-8bc5-c0082c106c24" providerId="AD" clId="Web-{3093DC2C-8F7E-CB70-6F1E-7FB15F593BD0}" dt="2026-03-15T16:26:05.316" v="92" actId="1076"/>
          <ac:graphicFrameMkLst>
            <pc:docMk/>
            <pc:sldMk cId="77373514" sldId="331"/>
            <ac:graphicFrameMk id="6" creationId="{3A96FA1B-F091-9273-D0D5-D34E002F2CBF}"/>
          </ac:graphicFrameMkLst>
        </pc:graphicFrameChg>
      </pc:sldChg>
      <pc:sldChg chg="new del">
        <pc:chgData name="Mykhailo Kolesnik (2440077)" userId="S::2440077@student.uwtsd.ac.uk::607fd657-ffaa-4843-8bc5-c0082c106c24" providerId="AD" clId="Web-{3093DC2C-8F7E-CB70-6F1E-7FB15F593BD0}" dt="2026-03-15T16:19:50.718" v="25"/>
        <pc:sldMkLst>
          <pc:docMk/>
          <pc:sldMk cId="3914178308" sldId="341"/>
        </pc:sldMkLst>
      </pc:sldChg>
    </pc:docChg>
  </pc:docChgLst>
  <pc:docChgLst>
    <pc:chgData name="Artem Kolesnyk (2506002)" userId="S::2506002@student.uwtsd.ac.uk::fa8c1461-8c02-4682-a76a-2d8812075813" providerId="AD" clId="Web-{C2B11310-763B-9D85-C5CB-87BD65442B01}"/>
    <pc:docChg chg="modSld">
      <pc:chgData name="Artem Kolesnyk (2506002)" userId="S::2506002@student.uwtsd.ac.uk::fa8c1461-8c02-4682-a76a-2d8812075813" providerId="AD" clId="Web-{C2B11310-763B-9D85-C5CB-87BD65442B01}" dt="2026-03-14T22:11:49.081" v="91" actId="20577"/>
      <pc:docMkLst>
        <pc:docMk/>
      </pc:docMkLst>
      <pc:sldChg chg="modSp">
        <pc:chgData name="Artem Kolesnyk (2506002)" userId="S::2506002@student.uwtsd.ac.uk::fa8c1461-8c02-4682-a76a-2d8812075813" providerId="AD" clId="Web-{C2B11310-763B-9D85-C5CB-87BD65442B01}" dt="2026-03-14T22:11:49.081" v="91" actId="20577"/>
        <pc:sldMkLst>
          <pc:docMk/>
          <pc:sldMk cId="56110857" sldId="265"/>
        </pc:sldMkLst>
        <pc:spChg chg="mod">
          <ac:chgData name="Artem Kolesnyk (2506002)" userId="S::2506002@student.uwtsd.ac.uk::fa8c1461-8c02-4682-a76a-2d8812075813" providerId="AD" clId="Web-{C2B11310-763B-9D85-C5CB-87BD65442B01}" dt="2026-03-14T22:11:49.081" v="91" actId="20577"/>
          <ac:spMkLst>
            <pc:docMk/>
            <pc:sldMk cId="56110857" sldId="265"/>
            <ac:spMk id="2" creationId="{41D492B7-E1BA-4F1E-487A-98DED85C6330}"/>
          </ac:spMkLst>
        </pc:spChg>
        <pc:spChg chg="mod">
          <ac:chgData name="Artem Kolesnyk (2506002)" userId="S::2506002@student.uwtsd.ac.uk::fa8c1461-8c02-4682-a76a-2d8812075813" providerId="AD" clId="Web-{C2B11310-763B-9D85-C5CB-87BD65442B01}" dt="2026-03-14T22:09:37.404" v="60" actId="14100"/>
          <ac:spMkLst>
            <pc:docMk/>
            <pc:sldMk cId="56110857" sldId="265"/>
            <ac:spMk id="3" creationId="{D5B334FF-ACA9-B91F-31BE-B1A77F0E50C7}"/>
          </ac:spMkLst>
        </pc:spChg>
      </pc:sldChg>
      <pc:sldChg chg="modSp">
        <pc:chgData name="Artem Kolesnyk (2506002)" userId="S::2506002@student.uwtsd.ac.uk::fa8c1461-8c02-4682-a76a-2d8812075813" providerId="AD" clId="Web-{C2B11310-763B-9D85-C5CB-87BD65442B01}" dt="2026-03-14T22:11:04.331" v="89" actId="1076"/>
        <pc:sldMkLst>
          <pc:docMk/>
          <pc:sldMk cId="2533793884" sldId="311"/>
        </pc:sldMkLst>
        <pc:spChg chg="mod">
          <ac:chgData name="Artem Kolesnyk (2506002)" userId="S::2506002@student.uwtsd.ac.uk::fa8c1461-8c02-4682-a76a-2d8812075813" providerId="AD" clId="Web-{C2B11310-763B-9D85-C5CB-87BD65442B01}" dt="2026-03-14T22:10:07.936" v="67" actId="1076"/>
          <ac:spMkLst>
            <pc:docMk/>
            <pc:sldMk cId="2533793884" sldId="311"/>
            <ac:spMk id="2" creationId="{2EF814B7-F6C6-4252-976F-D8EBC8EF2D79}"/>
          </ac:spMkLst>
        </pc:spChg>
        <pc:spChg chg="mod">
          <ac:chgData name="Artem Kolesnyk (2506002)" userId="S::2506002@student.uwtsd.ac.uk::fa8c1461-8c02-4682-a76a-2d8812075813" providerId="AD" clId="Web-{C2B11310-763B-9D85-C5CB-87BD65442B01}" dt="2026-03-14T22:11:04.331" v="89" actId="1076"/>
          <ac:spMkLst>
            <pc:docMk/>
            <pc:sldMk cId="2533793884" sldId="311"/>
            <ac:spMk id="3" creationId="{28025432-1175-4309-B3A0-1AF07FEF42AE}"/>
          </ac:spMkLst>
        </pc:spChg>
      </pc:sldChg>
    </pc:docChg>
  </pc:docChgLst>
  <pc:docChgLst>
    <pc:chgData name="Kateryna Skladaniuk (2513677)" userId="S::2513677@student.uwtsd.ac.uk::13f2b1c9-c1f0-43af-9996-650deba40c20" providerId="AD" clId="Web-{578ED777-75DD-581F-595D-D615209F2FA5}"/>
    <pc:docChg chg="mod modSld addMainMaster delMainMaster">
      <pc:chgData name="Kateryna Skladaniuk (2513677)" userId="S::2513677@student.uwtsd.ac.uk::13f2b1c9-c1f0-43af-9996-650deba40c20" providerId="AD" clId="Web-{578ED777-75DD-581F-595D-D615209F2FA5}" dt="2026-03-15T16:47:17.789" v="606" actId="1076"/>
      <pc:docMkLst>
        <pc:docMk/>
      </pc:docMkLst>
      <pc:sldChg chg="addSp modSp mod modClrScheme chgLayout">
        <pc:chgData name="Kateryna Skladaniuk (2513677)" userId="S::2513677@student.uwtsd.ac.uk::13f2b1c9-c1f0-43af-9996-650deba40c20" providerId="AD" clId="Web-{578ED777-75DD-581F-595D-D615209F2FA5}" dt="2026-03-15T14:53:34.488" v="300" actId="14100"/>
        <pc:sldMkLst>
          <pc:docMk/>
          <pc:sldMk cId="3408955283" sldId="256"/>
        </pc:sldMkLst>
        <pc:spChg chg="mod ord">
          <ac:chgData name="Kateryna Skladaniuk (2513677)" userId="S::2513677@student.uwtsd.ac.uk::13f2b1c9-c1f0-43af-9996-650deba40c20" providerId="AD" clId="Web-{578ED777-75DD-581F-595D-D615209F2FA5}" dt="2026-03-15T14:42:59.472" v="213" actId="14100"/>
          <ac:spMkLst>
            <pc:docMk/>
            <pc:sldMk cId="3408955283" sldId="256"/>
            <ac:spMk id="2" creationId="{00000000-0000-0000-0000-000000000000}"/>
          </ac:spMkLst>
        </pc:spChg>
        <pc:spChg chg="add mod">
          <ac:chgData name="Kateryna Skladaniuk (2513677)" userId="S::2513677@student.uwtsd.ac.uk::13f2b1c9-c1f0-43af-9996-650deba40c20" providerId="AD" clId="Web-{578ED777-75DD-581F-595D-D615209F2FA5}" dt="2026-03-15T14:53:34.488" v="300" actId="14100"/>
          <ac:spMkLst>
            <pc:docMk/>
            <pc:sldMk cId="3408955283" sldId="256"/>
            <ac:spMk id="3" creationId="{D40D6A3A-7DEF-A548-97EE-D6E598CC2FE4}"/>
          </ac:spMkLst>
        </pc:spChg>
      </pc:sldChg>
      <pc:sldChg chg="modSp mod setBg modClrScheme chgLayout">
        <pc:chgData name="Kateryna Skladaniuk (2513677)" userId="S::2513677@student.uwtsd.ac.uk::13f2b1c9-c1f0-43af-9996-650deba40c20" providerId="AD" clId="Web-{578ED777-75DD-581F-595D-D615209F2FA5}" dt="2026-03-15T14:40:33.219" v="99"/>
        <pc:sldMkLst>
          <pc:docMk/>
          <pc:sldMk cId="3422864409" sldId="258"/>
        </pc:sldMkLst>
        <pc:spChg chg="mod ord">
          <ac:chgData name="Kateryna Skladaniuk (2513677)" userId="S::2513677@student.uwtsd.ac.uk::13f2b1c9-c1f0-43af-9996-650deba40c20" providerId="AD" clId="Web-{578ED777-75DD-581F-595D-D615209F2FA5}" dt="2026-03-15T14:40:33.219" v="99"/>
          <ac:spMkLst>
            <pc:docMk/>
            <pc:sldMk cId="3422864409" sldId="258"/>
            <ac:spMk id="2" creationId="{F8777264-65F7-5D78-62C8-93AA03C8F2EB}"/>
          </ac:spMkLst>
        </pc:spChg>
        <pc:spChg chg="mod ord">
          <ac:chgData name="Kateryna Skladaniuk (2513677)" userId="S::2513677@student.uwtsd.ac.uk::13f2b1c9-c1f0-43af-9996-650deba40c20" providerId="AD" clId="Web-{578ED777-75DD-581F-595D-D615209F2FA5}" dt="2026-03-15T14:40:33.219" v="99"/>
          <ac:spMkLst>
            <pc:docMk/>
            <pc:sldMk cId="3422864409" sldId="258"/>
            <ac:spMk id="3" creationId="{2010943C-D68E-A9ED-05C2-C6FA9CB6A22A}"/>
          </ac:spMkLst>
        </pc:spChg>
      </pc:sldChg>
      <pc:sldChg chg="modSp mod setBg modClrScheme chgLayout">
        <pc:chgData name="Kateryna Skladaniuk (2513677)" userId="S::2513677@student.uwtsd.ac.uk::13f2b1c9-c1f0-43af-9996-650deba40c20" providerId="AD" clId="Web-{578ED777-75DD-581F-595D-D615209F2FA5}" dt="2026-03-15T14:40:33.219" v="99"/>
        <pc:sldMkLst>
          <pc:docMk/>
          <pc:sldMk cId="1667526638" sldId="259"/>
        </pc:sldMkLst>
        <pc:spChg chg="mod ord">
          <ac:chgData name="Kateryna Skladaniuk (2513677)" userId="S::2513677@student.uwtsd.ac.uk::13f2b1c9-c1f0-43af-9996-650deba40c20" providerId="AD" clId="Web-{578ED777-75DD-581F-595D-D615209F2FA5}" dt="2026-03-15T14:40:33.219" v="99"/>
          <ac:spMkLst>
            <pc:docMk/>
            <pc:sldMk cId="1667526638" sldId="259"/>
            <ac:spMk id="2" creationId="{B10058A6-F518-3F21-E2DE-7EC05F217A5B}"/>
          </ac:spMkLst>
        </pc:spChg>
        <pc:spChg chg="mod ord">
          <ac:chgData name="Kateryna Skladaniuk (2513677)" userId="S::2513677@student.uwtsd.ac.uk::13f2b1c9-c1f0-43af-9996-650deba40c20" providerId="AD" clId="Web-{578ED777-75DD-581F-595D-D615209F2FA5}" dt="2026-03-15T14:40:33.219" v="99"/>
          <ac:spMkLst>
            <pc:docMk/>
            <pc:sldMk cId="1667526638" sldId="259"/>
            <ac:spMk id="3" creationId="{3C22A90E-9F76-050D-E0EB-CFE372524E66}"/>
          </ac:spMkLst>
        </pc:spChg>
      </pc:sldChg>
      <pc:sldChg chg="modSp mod modClrScheme chgLayout">
        <pc:chgData name="Kateryna Skladaniuk (2513677)" userId="S::2513677@student.uwtsd.ac.uk::13f2b1c9-c1f0-43af-9996-650deba40c20" providerId="AD" clId="Web-{578ED777-75DD-581F-595D-D615209F2FA5}" dt="2026-03-15T16:43:58.452" v="580" actId="20577"/>
        <pc:sldMkLst>
          <pc:docMk/>
          <pc:sldMk cId="1880577194" sldId="260"/>
        </pc:sldMkLst>
        <pc:spChg chg="mod ord">
          <ac:chgData name="Kateryna Skladaniuk (2513677)" userId="S::2513677@student.uwtsd.ac.uk::13f2b1c9-c1f0-43af-9996-650deba40c20" providerId="AD" clId="Web-{578ED777-75DD-581F-595D-D615209F2FA5}" dt="2026-03-15T14:40:33.219" v="99"/>
          <ac:spMkLst>
            <pc:docMk/>
            <pc:sldMk cId="1880577194" sldId="260"/>
            <ac:spMk id="2" creationId="{B10058A6-F518-3F21-E2DE-7EC05F217A5B}"/>
          </ac:spMkLst>
        </pc:spChg>
        <pc:spChg chg="mod ord">
          <ac:chgData name="Kateryna Skladaniuk (2513677)" userId="S::2513677@student.uwtsd.ac.uk::13f2b1c9-c1f0-43af-9996-650deba40c20" providerId="AD" clId="Web-{578ED777-75DD-581F-595D-D615209F2FA5}" dt="2026-03-15T16:43:58.452" v="580" actId="20577"/>
          <ac:spMkLst>
            <pc:docMk/>
            <pc:sldMk cId="1880577194" sldId="260"/>
            <ac:spMk id="3" creationId="{3C22A90E-9F76-050D-E0EB-CFE372524E66}"/>
          </ac:spMkLst>
        </pc:spChg>
      </pc:sldChg>
      <pc:sldChg chg="modSp mod modClrScheme chgLayout">
        <pc:chgData name="Kateryna Skladaniuk (2513677)" userId="S::2513677@student.uwtsd.ac.uk::13f2b1c9-c1f0-43af-9996-650deba40c20" providerId="AD" clId="Web-{578ED777-75DD-581F-595D-D615209F2FA5}" dt="2026-03-15T16:37:40.607" v="426" actId="1076"/>
        <pc:sldMkLst>
          <pc:docMk/>
          <pc:sldMk cId="780738311" sldId="261"/>
        </pc:sldMkLst>
        <pc:spChg chg="mod ord">
          <ac:chgData name="Kateryna Skladaniuk (2513677)" userId="S::2513677@student.uwtsd.ac.uk::13f2b1c9-c1f0-43af-9996-650deba40c20" providerId="AD" clId="Web-{578ED777-75DD-581F-595D-D615209F2FA5}" dt="2026-03-15T14:40:33.219" v="99"/>
          <ac:spMkLst>
            <pc:docMk/>
            <pc:sldMk cId="780738311" sldId="261"/>
            <ac:spMk id="2" creationId="{B10058A6-F518-3F21-E2DE-7EC05F217A5B}"/>
          </ac:spMkLst>
        </pc:spChg>
        <pc:spChg chg="mod ord">
          <ac:chgData name="Kateryna Skladaniuk (2513677)" userId="S::2513677@student.uwtsd.ac.uk::13f2b1c9-c1f0-43af-9996-650deba40c20" providerId="AD" clId="Web-{578ED777-75DD-581F-595D-D615209F2FA5}" dt="2026-03-15T16:37:40.607" v="426" actId="1076"/>
          <ac:spMkLst>
            <pc:docMk/>
            <pc:sldMk cId="780738311" sldId="261"/>
            <ac:spMk id="13" creationId="{2BD0B4AC-DF44-4A32-5FF1-D941E0399156}"/>
          </ac:spMkLst>
        </pc:spChg>
        <pc:picChg chg="mod ord">
          <ac:chgData name="Kateryna Skladaniuk (2513677)" userId="S::2513677@student.uwtsd.ac.uk::13f2b1c9-c1f0-43af-9996-650deba40c20" providerId="AD" clId="Web-{578ED777-75DD-581F-595D-D615209F2FA5}" dt="2026-03-15T14:40:33.219" v="99"/>
          <ac:picMkLst>
            <pc:docMk/>
            <pc:sldMk cId="780738311" sldId="261"/>
            <ac:picMk id="4" creationId="{3F3DEC31-59D5-DD27-8EC2-9219E6CC62F3}"/>
          </ac:picMkLst>
        </pc:picChg>
      </pc:sldChg>
      <pc:sldChg chg="modSp mod modClrScheme chgLayout">
        <pc:chgData name="Kateryna Skladaniuk (2513677)" userId="S::2513677@student.uwtsd.ac.uk::13f2b1c9-c1f0-43af-9996-650deba40c20" providerId="AD" clId="Web-{578ED777-75DD-581F-595D-D615209F2FA5}" dt="2026-03-15T16:39:38.035" v="456" actId="1076"/>
        <pc:sldMkLst>
          <pc:docMk/>
          <pc:sldMk cId="2628250944" sldId="262"/>
        </pc:sldMkLst>
        <pc:spChg chg="mod ord">
          <ac:chgData name="Kateryna Skladaniuk (2513677)" userId="S::2513677@student.uwtsd.ac.uk::13f2b1c9-c1f0-43af-9996-650deba40c20" providerId="AD" clId="Web-{578ED777-75DD-581F-595D-D615209F2FA5}" dt="2026-03-15T14:40:33.219" v="99"/>
          <ac:spMkLst>
            <pc:docMk/>
            <pc:sldMk cId="2628250944" sldId="262"/>
            <ac:spMk id="2" creationId="{B10058A6-F518-3F21-E2DE-7EC05F217A5B}"/>
          </ac:spMkLst>
        </pc:spChg>
        <pc:spChg chg="mod ord">
          <ac:chgData name="Kateryna Skladaniuk (2513677)" userId="S::2513677@student.uwtsd.ac.uk::13f2b1c9-c1f0-43af-9996-650deba40c20" providerId="AD" clId="Web-{578ED777-75DD-581F-595D-D615209F2FA5}" dt="2026-03-15T16:39:38.035" v="456" actId="1076"/>
          <ac:spMkLst>
            <pc:docMk/>
            <pc:sldMk cId="2628250944" sldId="262"/>
            <ac:spMk id="3" creationId="{3C22A90E-9F76-050D-E0EB-CFE372524E66}"/>
          </ac:spMkLst>
        </pc:spChg>
      </pc:sldChg>
      <pc:sldChg chg="modSp mod modClrScheme chgLayout">
        <pc:chgData name="Kateryna Skladaniuk (2513677)" userId="S::2513677@student.uwtsd.ac.uk::13f2b1c9-c1f0-43af-9996-650deba40c20" providerId="AD" clId="Web-{578ED777-75DD-581F-595D-D615209F2FA5}" dt="2026-03-15T14:48:15.212" v="265" actId="20577"/>
        <pc:sldMkLst>
          <pc:docMk/>
          <pc:sldMk cId="56110857" sldId="265"/>
        </pc:sldMkLst>
        <pc:spChg chg="mod ord">
          <ac:chgData name="Kateryna Skladaniuk (2513677)" userId="S::2513677@student.uwtsd.ac.uk::13f2b1c9-c1f0-43af-9996-650deba40c20" providerId="AD" clId="Web-{578ED777-75DD-581F-595D-D615209F2FA5}" dt="2026-03-15T14:48:15.212" v="265" actId="20577"/>
          <ac:spMkLst>
            <pc:docMk/>
            <pc:sldMk cId="56110857" sldId="265"/>
            <ac:spMk id="2" creationId="{41D492B7-E1BA-4F1E-487A-98DED85C6330}"/>
          </ac:spMkLst>
        </pc:spChg>
        <pc:spChg chg="mod ord">
          <ac:chgData name="Kateryna Skladaniuk (2513677)" userId="S::2513677@student.uwtsd.ac.uk::13f2b1c9-c1f0-43af-9996-650deba40c20" providerId="AD" clId="Web-{578ED777-75DD-581F-595D-D615209F2FA5}" dt="2026-03-15T14:40:33.219" v="99"/>
          <ac:spMkLst>
            <pc:docMk/>
            <pc:sldMk cId="56110857" sldId="265"/>
            <ac:spMk id="3" creationId="{D5B334FF-ACA9-B91F-31BE-B1A77F0E50C7}"/>
          </ac:spMkLst>
        </pc:spChg>
      </pc:sldChg>
      <pc:sldChg chg="modSp mod modClrScheme chgLayout">
        <pc:chgData name="Kateryna Skladaniuk (2513677)" userId="S::2513677@student.uwtsd.ac.uk::13f2b1c9-c1f0-43af-9996-650deba40c20" providerId="AD" clId="Web-{578ED777-75DD-581F-595D-D615209F2FA5}" dt="2026-03-15T16:33:20.871" v="327" actId="20577"/>
        <pc:sldMkLst>
          <pc:docMk/>
          <pc:sldMk cId="2533793884" sldId="311"/>
        </pc:sldMkLst>
        <pc:spChg chg="mod ord">
          <ac:chgData name="Kateryna Skladaniuk (2513677)" userId="S::2513677@student.uwtsd.ac.uk::13f2b1c9-c1f0-43af-9996-650deba40c20" providerId="AD" clId="Web-{578ED777-75DD-581F-595D-D615209F2FA5}" dt="2026-03-15T14:47:54.463" v="262" actId="20577"/>
          <ac:spMkLst>
            <pc:docMk/>
            <pc:sldMk cId="2533793884" sldId="311"/>
            <ac:spMk id="2" creationId="{2EF814B7-F6C6-4252-976F-D8EBC8EF2D79}"/>
          </ac:spMkLst>
        </pc:spChg>
        <pc:spChg chg="mod ord">
          <ac:chgData name="Kateryna Skladaniuk (2513677)" userId="S::2513677@student.uwtsd.ac.uk::13f2b1c9-c1f0-43af-9996-650deba40c20" providerId="AD" clId="Web-{578ED777-75DD-581F-595D-D615209F2FA5}" dt="2026-03-15T16:33:20.871" v="327" actId="20577"/>
          <ac:spMkLst>
            <pc:docMk/>
            <pc:sldMk cId="2533793884" sldId="311"/>
            <ac:spMk id="3" creationId="{28025432-1175-4309-B3A0-1AF07FEF42AE}"/>
          </ac:spMkLst>
        </pc:spChg>
      </pc:sldChg>
      <pc:sldChg chg="modSp mod modClrScheme chgLayout">
        <pc:chgData name="Kateryna Skladaniuk (2513677)" userId="S::2513677@student.uwtsd.ac.uk::13f2b1c9-c1f0-43af-9996-650deba40c20" providerId="AD" clId="Web-{578ED777-75DD-581F-595D-D615209F2FA5}" dt="2026-03-15T16:36:53.463" v="417" actId="20577"/>
        <pc:sldMkLst>
          <pc:docMk/>
          <pc:sldMk cId="2569775999" sldId="323"/>
        </pc:sldMkLst>
        <pc:spChg chg="mod ord">
          <ac:chgData name="Kateryna Skladaniuk (2513677)" userId="S::2513677@student.uwtsd.ac.uk::13f2b1c9-c1f0-43af-9996-650deba40c20" providerId="AD" clId="Web-{578ED777-75DD-581F-595D-D615209F2FA5}" dt="2026-03-15T14:45:16.051" v="239" actId="20577"/>
          <ac:spMkLst>
            <pc:docMk/>
            <pc:sldMk cId="2569775999" sldId="323"/>
            <ac:spMk id="2" creationId="{F8777264-65F7-5D78-62C8-93AA03C8F2EB}"/>
          </ac:spMkLst>
        </pc:spChg>
        <pc:spChg chg="mod ord">
          <ac:chgData name="Kateryna Skladaniuk (2513677)" userId="S::2513677@student.uwtsd.ac.uk::13f2b1c9-c1f0-43af-9996-650deba40c20" providerId="AD" clId="Web-{578ED777-75DD-581F-595D-D615209F2FA5}" dt="2026-03-15T16:36:53.463" v="417" actId="20577"/>
          <ac:spMkLst>
            <pc:docMk/>
            <pc:sldMk cId="2569775999" sldId="323"/>
            <ac:spMk id="3" creationId="{2010943C-D68E-A9ED-05C2-C6FA9CB6A22A}"/>
          </ac:spMkLst>
        </pc:spChg>
      </pc:sldChg>
      <pc:sldChg chg="modSp mod modClrScheme chgLayout">
        <pc:chgData name="Kateryna Skladaniuk (2513677)" userId="S::2513677@student.uwtsd.ac.uk::13f2b1c9-c1f0-43af-9996-650deba40c20" providerId="AD" clId="Web-{578ED777-75DD-581F-595D-D615209F2FA5}" dt="2026-03-15T16:44:20.925" v="588" actId="20577"/>
        <pc:sldMkLst>
          <pc:docMk/>
          <pc:sldMk cId="2325648976" sldId="324"/>
        </pc:sldMkLst>
        <pc:spChg chg="mod ord">
          <ac:chgData name="Kateryna Skladaniuk (2513677)" userId="S::2513677@student.uwtsd.ac.uk::13f2b1c9-c1f0-43af-9996-650deba40c20" providerId="AD" clId="Web-{578ED777-75DD-581F-595D-D615209F2FA5}" dt="2026-03-15T14:40:33.219" v="99"/>
          <ac:spMkLst>
            <pc:docMk/>
            <pc:sldMk cId="2325648976" sldId="324"/>
            <ac:spMk id="2" creationId="{9F0A1374-3695-348B-349F-F0214A5943CF}"/>
          </ac:spMkLst>
        </pc:spChg>
        <pc:spChg chg="mod ord">
          <ac:chgData name="Kateryna Skladaniuk (2513677)" userId="S::2513677@student.uwtsd.ac.uk::13f2b1c9-c1f0-43af-9996-650deba40c20" providerId="AD" clId="Web-{578ED777-75DD-581F-595D-D615209F2FA5}" dt="2026-03-15T16:44:20.925" v="588" actId="20577"/>
          <ac:spMkLst>
            <pc:docMk/>
            <pc:sldMk cId="2325648976" sldId="324"/>
            <ac:spMk id="3" creationId="{E2396662-D9BE-BAF8-CD48-4BD3AFAA2BFC}"/>
          </ac:spMkLst>
        </pc:spChg>
      </pc:sldChg>
      <pc:sldChg chg="modSp mod modClrScheme chgLayout">
        <pc:chgData name="Kateryna Skladaniuk (2513677)" userId="S::2513677@student.uwtsd.ac.uk::13f2b1c9-c1f0-43af-9996-650deba40c20" providerId="AD" clId="Web-{578ED777-75DD-581F-595D-D615209F2FA5}" dt="2026-03-15T16:21:35.724" v="325" actId="20577"/>
        <pc:sldMkLst>
          <pc:docMk/>
          <pc:sldMk cId="3022374146" sldId="325"/>
        </pc:sldMkLst>
        <pc:spChg chg="mod ord">
          <ac:chgData name="Kateryna Skladaniuk (2513677)" userId="S::2513677@student.uwtsd.ac.uk::13f2b1c9-c1f0-43af-9996-650deba40c20" providerId="AD" clId="Web-{578ED777-75DD-581F-595D-D615209F2FA5}" dt="2026-03-15T16:21:35.724" v="325" actId="20577"/>
          <ac:spMkLst>
            <pc:docMk/>
            <pc:sldMk cId="3022374146" sldId="325"/>
            <ac:spMk id="2" creationId="{B6F7D400-9177-5104-810B-08CE4CDE4E68}"/>
          </ac:spMkLst>
        </pc:spChg>
        <pc:spChg chg="mod ord">
          <ac:chgData name="Kateryna Skladaniuk (2513677)" userId="S::2513677@student.uwtsd.ac.uk::13f2b1c9-c1f0-43af-9996-650deba40c20" providerId="AD" clId="Web-{578ED777-75DD-581F-595D-D615209F2FA5}" dt="2026-03-15T14:40:33.219" v="99"/>
          <ac:spMkLst>
            <pc:docMk/>
            <pc:sldMk cId="3022374146" sldId="325"/>
            <ac:spMk id="3" creationId="{A4126B36-218A-F800-1A52-35DD8982B938}"/>
          </ac:spMkLst>
        </pc:spChg>
      </pc:sldChg>
      <pc:sldChg chg="modSp mod modClrScheme chgLayout">
        <pc:chgData name="Kateryna Skladaniuk (2513677)" userId="S::2513677@student.uwtsd.ac.uk::13f2b1c9-c1f0-43af-9996-650deba40c20" providerId="AD" clId="Web-{578ED777-75DD-581F-595D-D615209F2FA5}" dt="2026-03-15T14:40:33.219" v="99"/>
        <pc:sldMkLst>
          <pc:docMk/>
          <pc:sldMk cId="1866194691" sldId="326"/>
        </pc:sldMkLst>
        <pc:spChg chg="mod ord">
          <ac:chgData name="Kateryna Skladaniuk (2513677)" userId="S::2513677@student.uwtsd.ac.uk::13f2b1c9-c1f0-43af-9996-650deba40c20" providerId="AD" clId="Web-{578ED777-75DD-581F-595D-D615209F2FA5}" dt="2026-03-15T14:40:33.219" v="99"/>
          <ac:spMkLst>
            <pc:docMk/>
            <pc:sldMk cId="1866194691" sldId="326"/>
            <ac:spMk id="2" creationId="{64B65C16-8715-DC27-1425-23429EB526C3}"/>
          </ac:spMkLst>
        </pc:spChg>
        <pc:spChg chg="mod ord">
          <ac:chgData name="Kateryna Skladaniuk (2513677)" userId="S::2513677@student.uwtsd.ac.uk::13f2b1c9-c1f0-43af-9996-650deba40c20" providerId="AD" clId="Web-{578ED777-75DD-581F-595D-D615209F2FA5}" dt="2026-03-15T14:40:33.219" v="99"/>
          <ac:spMkLst>
            <pc:docMk/>
            <pc:sldMk cId="1866194691" sldId="326"/>
            <ac:spMk id="3" creationId="{3B3E6E64-2D6D-11A8-A4CE-443C409DB9B4}"/>
          </ac:spMkLst>
        </pc:spChg>
      </pc:sldChg>
      <pc:sldChg chg="modSp mod modClrScheme chgLayout">
        <pc:chgData name="Kateryna Skladaniuk (2513677)" userId="S::2513677@student.uwtsd.ac.uk::13f2b1c9-c1f0-43af-9996-650deba40c20" providerId="AD" clId="Web-{578ED777-75DD-581F-595D-D615209F2FA5}" dt="2026-03-15T16:21:29.942" v="324" actId="20577"/>
        <pc:sldMkLst>
          <pc:docMk/>
          <pc:sldMk cId="3449530424" sldId="327"/>
        </pc:sldMkLst>
        <pc:spChg chg="mod ord">
          <ac:chgData name="Kateryna Skladaniuk (2513677)" userId="S::2513677@student.uwtsd.ac.uk::13f2b1c9-c1f0-43af-9996-650deba40c20" providerId="AD" clId="Web-{578ED777-75DD-581F-595D-D615209F2FA5}" dt="2026-03-15T16:21:29.942" v="324" actId="20577"/>
          <ac:spMkLst>
            <pc:docMk/>
            <pc:sldMk cId="3449530424" sldId="327"/>
            <ac:spMk id="2" creationId="{3568D10F-9E81-980B-9130-A39DEB3E7A6A}"/>
          </ac:spMkLst>
        </pc:spChg>
        <pc:spChg chg="mod ord">
          <ac:chgData name="Kateryna Skladaniuk (2513677)" userId="S::2513677@student.uwtsd.ac.uk::13f2b1c9-c1f0-43af-9996-650deba40c20" providerId="AD" clId="Web-{578ED777-75DD-581F-595D-D615209F2FA5}" dt="2026-03-15T14:40:33.219" v="99"/>
          <ac:spMkLst>
            <pc:docMk/>
            <pc:sldMk cId="3449530424" sldId="327"/>
            <ac:spMk id="3" creationId="{7FB47A6C-86F3-B8DD-5EF9-B5E5F59311E6}"/>
          </ac:spMkLst>
        </pc:spChg>
      </pc:sldChg>
      <pc:sldChg chg="modSp mod modClrScheme chgLayout">
        <pc:chgData name="Kateryna Skladaniuk (2513677)" userId="S::2513677@student.uwtsd.ac.uk::13f2b1c9-c1f0-43af-9996-650deba40c20" providerId="AD" clId="Web-{578ED777-75DD-581F-595D-D615209F2FA5}" dt="2026-03-15T16:33:36.966" v="332" actId="20577"/>
        <pc:sldMkLst>
          <pc:docMk/>
          <pc:sldMk cId="490125743" sldId="328"/>
        </pc:sldMkLst>
        <pc:spChg chg="mod ord">
          <ac:chgData name="Kateryna Skladaniuk (2513677)" userId="S::2513677@student.uwtsd.ac.uk::13f2b1c9-c1f0-43af-9996-650deba40c20" providerId="AD" clId="Web-{578ED777-75DD-581F-595D-D615209F2FA5}" dt="2026-03-15T14:45:39.739" v="244" actId="20577"/>
          <ac:spMkLst>
            <pc:docMk/>
            <pc:sldMk cId="490125743" sldId="328"/>
            <ac:spMk id="2" creationId="{9498314A-2133-844C-4CD6-C17A636356C0}"/>
          </ac:spMkLst>
        </pc:spChg>
        <pc:spChg chg="mod ord">
          <ac:chgData name="Kateryna Skladaniuk (2513677)" userId="S::2513677@student.uwtsd.ac.uk::13f2b1c9-c1f0-43af-9996-650deba40c20" providerId="AD" clId="Web-{578ED777-75DD-581F-595D-D615209F2FA5}" dt="2026-03-15T16:33:36.966" v="332" actId="20577"/>
          <ac:spMkLst>
            <pc:docMk/>
            <pc:sldMk cId="490125743" sldId="328"/>
            <ac:spMk id="3" creationId="{5FA54338-AAA8-5A39-482B-276076F607FD}"/>
          </ac:spMkLst>
        </pc:spChg>
      </pc:sldChg>
      <pc:sldChg chg="modSp mod modClrScheme chgLayout">
        <pc:chgData name="Kateryna Skladaniuk (2513677)" userId="S::2513677@student.uwtsd.ac.uk::13f2b1c9-c1f0-43af-9996-650deba40c20" providerId="AD" clId="Web-{578ED777-75DD-581F-595D-D615209F2FA5}" dt="2026-03-15T14:40:33.219" v="99"/>
        <pc:sldMkLst>
          <pc:docMk/>
          <pc:sldMk cId="120640353" sldId="329"/>
        </pc:sldMkLst>
        <pc:spChg chg="mod ord">
          <ac:chgData name="Kateryna Skladaniuk (2513677)" userId="S::2513677@student.uwtsd.ac.uk::13f2b1c9-c1f0-43af-9996-650deba40c20" providerId="AD" clId="Web-{578ED777-75DD-581F-595D-D615209F2FA5}" dt="2026-03-15T14:40:33.219" v="99"/>
          <ac:spMkLst>
            <pc:docMk/>
            <pc:sldMk cId="120640353" sldId="329"/>
            <ac:spMk id="2" creationId="{6D853D14-2BFE-57AD-E908-3B21E9D32676}"/>
          </ac:spMkLst>
        </pc:spChg>
        <pc:spChg chg="mod ord">
          <ac:chgData name="Kateryna Skladaniuk (2513677)" userId="S::2513677@student.uwtsd.ac.uk::13f2b1c9-c1f0-43af-9996-650deba40c20" providerId="AD" clId="Web-{578ED777-75DD-581F-595D-D615209F2FA5}" dt="2026-03-15T14:40:33.219" v="99"/>
          <ac:spMkLst>
            <pc:docMk/>
            <pc:sldMk cId="120640353" sldId="329"/>
            <ac:spMk id="3" creationId="{7361A568-B594-9783-7E9F-46B81908AFBE}"/>
          </ac:spMkLst>
        </pc:spChg>
      </pc:sldChg>
      <pc:sldChg chg="modSp mod modClrScheme chgLayout">
        <pc:chgData name="Kateryna Skladaniuk (2513677)" userId="S::2513677@student.uwtsd.ac.uk::13f2b1c9-c1f0-43af-9996-650deba40c20" providerId="AD" clId="Web-{578ED777-75DD-581F-595D-D615209F2FA5}" dt="2026-03-15T16:47:17.789" v="606" actId="1076"/>
        <pc:sldMkLst>
          <pc:docMk/>
          <pc:sldMk cId="3059294673" sldId="330"/>
        </pc:sldMkLst>
        <pc:spChg chg="mod ord">
          <ac:chgData name="Kateryna Skladaniuk (2513677)" userId="S::2513677@student.uwtsd.ac.uk::13f2b1c9-c1f0-43af-9996-650deba40c20" providerId="AD" clId="Web-{578ED777-75DD-581F-595D-D615209F2FA5}" dt="2026-03-15T14:40:33.219" v="99"/>
          <ac:spMkLst>
            <pc:docMk/>
            <pc:sldMk cId="3059294673" sldId="330"/>
            <ac:spMk id="2" creationId="{F876A0E4-00DA-BE9D-75ED-C7D0540C3AA6}"/>
          </ac:spMkLst>
        </pc:spChg>
        <pc:spChg chg="mod ord">
          <ac:chgData name="Kateryna Skladaniuk (2513677)" userId="S::2513677@student.uwtsd.ac.uk::13f2b1c9-c1f0-43af-9996-650deba40c20" providerId="AD" clId="Web-{578ED777-75DD-581F-595D-D615209F2FA5}" dt="2026-03-15T16:47:17.789" v="606" actId="1076"/>
          <ac:spMkLst>
            <pc:docMk/>
            <pc:sldMk cId="3059294673" sldId="330"/>
            <ac:spMk id="3" creationId="{13723A6D-F75B-140B-B74D-945715E977DA}"/>
          </ac:spMkLst>
        </pc:spChg>
      </pc:sldChg>
      <pc:sldChg chg="modSp mod modClrScheme chgLayout">
        <pc:chgData name="Kateryna Skladaniuk (2513677)" userId="S::2513677@student.uwtsd.ac.uk::13f2b1c9-c1f0-43af-9996-650deba40c20" providerId="AD" clId="Web-{578ED777-75DD-581F-595D-D615209F2FA5}" dt="2026-03-15T14:59:20.394" v="319" actId="20577"/>
        <pc:sldMkLst>
          <pc:docMk/>
          <pc:sldMk cId="77373514" sldId="331"/>
        </pc:sldMkLst>
        <pc:spChg chg="mod ord">
          <ac:chgData name="Kateryna Skladaniuk (2513677)" userId="S::2513677@student.uwtsd.ac.uk::13f2b1c9-c1f0-43af-9996-650deba40c20" providerId="AD" clId="Web-{578ED777-75DD-581F-595D-D615209F2FA5}" dt="2026-03-15T14:58:50.828" v="317" actId="20577"/>
          <ac:spMkLst>
            <pc:docMk/>
            <pc:sldMk cId="77373514" sldId="331"/>
            <ac:spMk id="2" creationId="{0544579A-761D-A3B2-5474-0ABA49A5919E}"/>
          </ac:spMkLst>
        </pc:spChg>
        <pc:spChg chg="mod">
          <ac:chgData name="Kateryna Skladaniuk (2513677)" userId="S::2513677@student.uwtsd.ac.uk::13f2b1c9-c1f0-43af-9996-650deba40c20" providerId="AD" clId="Web-{578ED777-75DD-581F-595D-D615209F2FA5}" dt="2026-03-15T14:59:20.394" v="319" actId="20577"/>
          <ac:spMkLst>
            <pc:docMk/>
            <pc:sldMk cId="77373514" sldId="331"/>
            <ac:spMk id="202" creationId="{9E5BE754-11B5-03D0-AA4F-0794A412157C}"/>
          </ac:spMkLst>
        </pc:spChg>
        <pc:graphicFrameChg chg="mod ord modGraphic">
          <ac:chgData name="Kateryna Skladaniuk (2513677)" userId="S::2513677@student.uwtsd.ac.uk::13f2b1c9-c1f0-43af-9996-650deba40c20" providerId="AD" clId="Web-{578ED777-75DD-581F-595D-D615209F2FA5}" dt="2026-03-15T14:58:55.094" v="318" actId="1076"/>
          <ac:graphicFrameMkLst>
            <pc:docMk/>
            <pc:sldMk cId="77373514" sldId="331"/>
            <ac:graphicFrameMk id="6" creationId="{3A96FA1B-F091-9273-D0D5-D34E002F2CBF}"/>
          </ac:graphicFrameMkLst>
        </pc:graphicFrameChg>
      </pc:sldChg>
      <pc:sldChg chg="modSp mod modClrScheme chgLayout">
        <pc:chgData name="Kateryna Skladaniuk (2513677)" userId="S::2513677@student.uwtsd.ac.uk::13f2b1c9-c1f0-43af-9996-650deba40c20" providerId="AD" clId="Web-{578ED777-75DD-581F-595D-D615209F2FA5}" dt="2026-03-15T14:40:33.219" v="99"/>
        <pc:sldMkLst>
          <pc:docMk/>
          <pc:sldMk cId="3591187874" sldId="332"/>
        </pc:sldMkLst>
        <pc:spChg chg="mod ord">
          <ac:chgData name="Kateryna Skladaniuk (2513677)" userId="S::2513677@student.uwtsd.ac.uk::13f2b1c9-c1f0-43af-9996-650deba40c20" providerId="AD" clId="Web-{578ED777-75DD-581F-595D-D615209F2FA5}" dt="2026-03-15T14:40:33.219" v="99"/>
          <ac:spMkLst>
            <pc:docMk/>
            <pc:sldMk cId="3591187874" sldId="332"/>
            <ac:spMk id="2" creationId="{BF6D0D72-F363-FAAA-1988-DE312648982E}"/>
          </ac:spMkLst>
        </pc:spChg>
        <pc:spChg chg="mod">
          <ac:chgData name="Kateryna Skladaniuk (2513677)" userId="S::2513677@student.uwtsd.ac.uk::13f2b1c9-c1f0-43af-9996-650deba40c20" providerId="AD" clId="Web-{578ED777-75DD-581F-595D-D615209F2FA5}" dt="2026-03-15T14:29:29.207" v="63" actId="20577"/>
          <ac:spMkLst>
            <pc:docMk/>
            <pc:sldMk cId="3591187874" sldId="332"/>
            <ac:spMk id="797" creationId="{BD2760E2-ADB6-2876-E21A-9AACF04153CA}"/>
          </ac:spMkLst>
        </pc:spChg>
        <pc:spChg chg="mod">
          <ac:chgData name="Kateryna Skladaniuk (2513677)" userId="S::2513677@student.uwtsd.ac.uk::13f2b1c9-c1f0-43af-9996-650deba40c20" providerId="AD" clId="Web-{578ED777-75DD-581F-595D-D615209F2FA5}" dt="2026-03-15T14:35:12.106" v="91"/>
          <ac:spMkLst>
            <pc:docMk/>
            <pc:sldMk cId="3591187874" sldId="332"/>
            <ac:spMk id="800" creationId="{405DCA18-419B-EA01-9C00-0DA1BD7AB7D9}"/>
          </ac:spMkLst>
        </pc:spChg>
        <pc:spChg chg="mod">
          <ac:chgData name="Kateryna Skladaniuk (2513677)" userId="S::2513677@student.uwtsd.ac.uk::13f2b1c9-c1f0-43af-9996-650deba40c20" providerId="AD" clId="Web-{578ED777-75DD-581F-595D-D615209F2FA5}" dt="2026-03-15T14:30:19.754" v="68" actId="20577"/>
          <ac:spMkLst>
            <pc:docMk/>
            <pc:sldMk cId="3591187874" sldId="332"/>
            <ac:spMk id="805" creationId="{8A244066-A10F-3369-9AB3-32A7C1DAF900}"/>
          </ac:spMkLst>
        </pc:spChg>
        <pc:spChg chg="mod">
          <ac:chgData name="Kateryna Skladaniuk (2513677)" userId="S::2513677@student.uwtsd.ac.uk::13f2b1c9-c1f0-43af-9996-650deba40c20" providerId="AD" clId="Web-{578ED777-75DD-581F-595D-D615209F2FA5}" dt="2026-03-15T14:30:57.598" v="76" actId="14100"/>
          <ac:spMkLst>
            <pc:docMk/>
            <pc:sldMk cId="3591187874" sldId="332"/>
            <ac:spMk id="808" creationId="{494CAFB6-2256-6D19-BBC4-D4A535751A4A}"/>
          </ac:spMkLst>
        </pc:spChg>
        <pc:spChg chg="mod">
          <ac:chgData name="Kateryna Skladaniuk (2513677)" userId="S::2513677@student.uwtsd.ac.uk::13f2b1c9-c1f0-43af-9996-650deba40c20" providerId="AD" clId="Web-{578ED777-75DD-581F-595D-D615209F2FA5}" dt="2026-03-15T14:25:40.391" v="40"/>
          <ac:spMkLst>
            <pc:docMk/>
            <pc:sldMk cId="3591187874" sldId="332"/>
            <ac:spMk id="811" creationId="{BE0C2243-39AF-0670-5026-9FB9EC26CA02}"/>
          </ac:spMkLst>
        </pc:spChg>
        <pc:spChg chg="mod">
          <ac:chgData name="Kateryna Skladaniuk (2513677)" userId="S::2513677@student.uwtsd.ac.uk::13f2b1c9-c1f0-43af-9996-650deba40c20" providerId="AD" clId="Web-{578ED777-75DD-581F-595D-D615209F2FA5}" dt="2026-03-15T14:25:54.876" v="43"/>
          <ac:spMkLst>
            <pc:docMk/>
            <pc:sldMk cId="3591187874" sldId="332"/>
            <ac:spMk id="812" creationId="{5BFCFC3E-A38F-5692-67EB-6177BD5D06DE}"/>
          </ac:spMkLst>
        </pc:spChg>
        <pc:spChg chg="mod">
          <ac:chgData name="Kateryna Skladaniuk (2513677)" userId="S::2513677@student.uwtsd.ac.uk::13f2b1c9-c1f0-43af-9996-650deba40c20" providerId="AD" clId="Web-{578ED777-75DD-581F-595D-D615209F2FA5}" dt="2026-03-15T14:25:50.547" v="42"/>
          <ac:spMkLst>
            <pc:docMk/>
            <pc:sldMk cId="3591187874" sldId="332"/>
            <ac:spMk id="813" creationId="{E46DA132-472E-EF70-2E44-AE1EDB15FCC1}"/>
          </ac:spMkLst>
        </pc:spChg>
        <pc:spChg chg="mod">
          <ac:chgData name="Kateryna Skladaniuk (2513677)" userId="S::2513677@student.uwtsd.ac.uk::13f2b1c9-c1f0-43af-9996-650deba40c20" providerId="AD" clId="Web-{578ED777-75DD-581F-595D-D615209F2FA5}" dt="2026-03-15T14:25:45.906" v="41"/>
          <ac:spMkLst>
            <pc:docMk/>
            <pc:sldMk cId="3591187874" sldId="332"/>
            <ac:spMk id="814" creationId="{CECE1715-E937-5EC9-32DA-2DED434785A4}"/>
          </ac:spMkLst>
        </pc:spChg>
        <pc:cxnChg chg="mod">
          <ac:chgData name="Kateryna Skladaniuk (2513677)" userId="S::2513677@student.uwtsd.ac.uk::13f2b1c9-c1f0-43af-9996-650deba40c20" providerId="AD" clId="Web-{578ED777-75DD-581F-595D-D615209F2FA5}" dt="2026-03-15T14:31:31.113" v="83"/>
          <ac:cxnSpMkLst>
            <pc:docMk/>
            <pc:sldMk cId="3591187874" sldId="332"/>
            <ac:cxnSpMk id="806" creationId="{0AFB5400-8999-98FF-4DAC-5C97D47AA6FB}"/>
          </ac:cxnSpMkLst>
        </pc:cxnChg>
        <pc:cxnChg chg="mod">
          <ac:chgData name="Kateryna Skladaniuk (2513677)" userId="S::2513677@student.uwtsd.ac.uk::13f2b1c9-c1f0-43af-9996-650deba40c20" providerId="AD" clId="Web-{578ED777-75DD-581F-595D-D615209F2FA5}" dt="2026-03-15T14:31:27.801" v="82"/>
          <ac:cxnSpMkLst>
            <pc:docMk/>
            <pc:sldMk cId="3591187874" sldId="332"/>
            <ac:cxnSpMk id="807" creationId="{894BA643-09DB-6A10-0253-DED63B077FBF}"/>
          </ac:cxnSpMkLst>
        </pc:cxnChg>
        <pc:cxnChg chg="mod">
          <ac:chgData name="Kateryna Skladaniuk (2513677)" userId="S::2513677@student.uwtsd.ac.uk::13f2b1c9-c1f0-43af-9996-650deba40c20" providerId="AD" clId="Web-{578ED777-75DD-581F-595D-D615209F2FA5}" dt="2026-03-15T14:30:41.816" v="72" actId="14100"/>
          <ac:cxnSpMkLst>
            <pc:docMk/>
            <pc:sldMk cId="3591187874" sldId="332"/>
            <ac:cxnSpMk id="809" creationId="{9C0FA43C-0727-FAC5-6FDF-EB1924028E8F}"/>
          </ac:cxnSpMkLst>
        </pc:cxnChg>
        <pc:cxnChg chg="mod">
          <ac:chgData name="Kateryna Skladaniuk (2513677)" userId="S::2513677@student.uwtsd.ac.uk::13f2b1c9-c1f0-43af-9996-650deba40c20" providerId="AD" clId="Web-{578ED777-75DD-581F-595D-D615209F2FA5}" dt="2026-03-15T14:31:11.566" v="79" actId="14100"/>
          <ac:cxnSpMkLst>
            <pc:docMk/>
            <pc:sldMk cId="3591187874" sldId="332"/>
            <ac:cxnSpMk id="810" creationId="{A40B6942-FC5F-D1F4-A5C8-E020D947D410}"/>
          </ac:cxnSpMkLst>
        </pc:cxnChg>
      </pc:sldChg>
      <pc:sldChg chg="modSp mod modClrScheme chgLayout">
        <pc:chgData name="Kateryna Skladaniuk (2513677)" userId="S::2513677@student.uwtsd.ac.uk::13f2b1c9-c1f0-43af-9996-650deba40c20" providerId="AD" clId="Web-{578ED777-75DD-581F-595D-D615209F2FA5}" dt="2026-03-15T14:40:33.219" v="99"/>
        <pc:sldMkLst>
          <pc:docMk/>
          <pc:sldMk cId="1698442283" sldId="333"/>
        </pc:sldMkLst>
        <pc:spChg chg="mod ord">
          <ac:chgData name="Kateryna Skladaniuk (2513677)" userId="S::2513677@student.uwtsd.ac.uk::13f2b1c9-c1f0-43af-9996-650deba40c20" providerId="AD" clId="Web-{578ED777-75DD-581F-595D-D615209F2FA5}" dt="2026-03-15T14:40:33.219" v="99"/>
          <ac:spMkLst>
            <pc:docMk/>
            <pc:sldMk cId="1698442283" sldId="333"/>
            <ac:spMk id="2" creationId="{3C695D67-458B-D015-9878-D99CAF0B7C33}"/>
          </ac:spMkLst>
        </pc:spChg>
        <pc:spChg chg="mod ord">
          <ac:chgData name="Kateryna Skladaniuk (2513677)" userId="S::2513677@student.uwtsd.ac.uk::13f2b1c9-c1f0-43af-9996-650deba40c20" providerId="AD" clId="Web-{578ED777-75DD-581F-595D-D615209F2FA5}" dt="2026-03-15T14:40:33.219" v="99"/>
          <ac:spMkLst>
            <pc:docMk/>
            <pc:sldMk cId="1698442283" sldId="333"/>
            <ac:spMk id="3" creationId="{A7655258-5B6F-4F7F-D5E5-991A433192E9}"/>
          </ac:spMkLst>
        </pc:spChg>
      </pc:sldChg>
      <pc:sldChg chg="modSp mod modClrScheme chgLayout">
        <pc:chgData name="Kateryna Skladaniuk (2513677)" userId="S::2513677@student.uwtsd.ac.uk::13f2b1c9-c1f0-43af-9996-650deba40c20" providerId="AD" clId="Web-{578ED777-75DD-581F-595D-D615209F2FA5}" dt="2026-03-15T16:44:57.711" v="590" actId="14100"/>
        <pc:sldMkLst>
          <pc:docMk/>
          <pc:sldMk cId="1575562595" sldId="334"/>
        </pc:sldMkLst>
        <pc:spChg chg="mod ord">
          <ac:chgData name="Kateryna Skladaniuk (2513677)" userId="S::2513677@student.uwtsd.ac.uk::13f2b1c9-c1f0-43af-9996-650deba40c20" providerId="AD" clId="Web-{578ED777-75DD-581F-595D-D615209F2FA5}" dt="2026-03-15T14:40:33.219" v="99"/>
          <ac:spMkLst>
            <pc:docMk/>
            <pc:sldMk cId="1575562595" sldId="334"/>
            <ac:spMk id="2" creationId="{48139E99-E6D6-4A5E-3567-0AAA471C65BF}"/>
          </ac:spMkLst>
        </pc:spChg>
        <pc:spChg chg="mod ord">
          <ac:chgData name="Kateryna Skladaniuk (2513677)" userId="S::2513677@student.uwtsd.ac.uk::13f2b1c9-c1f0-43af-9996-650deba40c20" providerId="AD" clId="Web-{578ED777-75DD-581F-595D-D615209F2FA5}" dt="2026-03-15T16:44:57.711" v="590" actId="14100"/>
          <ac:spMkLst>
            <pc:docMk/>
            <pc:sldMk cId="1575562595" sldId="334"/>
            <ac:spMk id="19" creationId="{4706F750-1E20-B53A-5402-14AECAFB46D7}"/>
          </ac:spMkLst>
        </pc:spChg>
        <pc:picChg chg="mod ord">
          <ac:chgData name="Kateryna Skladaniuk (2513677)" userId="S::2513677@student.uwtsd.ac.uk::13f2b1c9-c1f0-43af-9996-650deba40c20" providerId="AD" clId="Web-{578ED777-75DD-581F-595D-D615209F2FA5}" dt="2026-03-15T14:40:33.219" v="99"/>
          <ac:picMkLst>
            <pc:docMk/>
            <pc:sldMk cId="1575562595" sldId="334"/>
            <ac:picMk id="4" creationId="{04CBFCE6-6F36-4E1C-1033-0C8757FB477D}"/>
          </ac:picMkLst>
        </pc:picChg>
      </pc:sldChg>
      <pc:sldChg chg="modSp mod modClrScheme chgLayout">
        <pc:chgData name="Kateryna Skladaniuk (2513677)" userId="S::2513677@student.uwtsd.ac.uk::13f2b1c9-c1f0-43af-9996-650deba40c20" providerId="AD" clId="Web-{578ED777-75DD-581F-595D-D615209F2FA5}" dt="2026-03-15T14:40:33.219" v="99"/>
        <pc:sldMkLst>
          <pc:docMk/>
          <pc:sldMk cId="3301023256" sldId="335"/>
        </pc:sldMkLst>
        <pc:spChg chg="mod ord">
          <ac:chgData name="Kateryna Skladaniuk (2513677)" userId="S::2513677@student.uwtsd.ac.uk::13f2b1c9-c1f0-43af-9996-650deba40c20" providerId="AD" clId="Web-{578ED777-75DD-581F-595D-D615209F2FA5}" dt="2026-03-15T14:40:33.219" v="99"/>
          <ac:spMkLst>
            <pc:docMk/>
            <pc:sldMk cId="3301023256" sldId="335"/>
            <ac:spMk id="2" creationId="{9F1E8F51-54CE-49FE-9876-EE8D49298AFF}"/>
          </ac:spMkLst>
        </pc:spChg>
        <pc:spChg chg="mod ord">
          <ac:chgData name="Kateryna Skladaniuk (2513677)" userId="S::2513677@student.uwtsd.ac.uk::13f2b1c9-c1f0-43af-9996-650deba40c20" providerId="AD" clId="Web-{578ED777-75DD-581F-595D-D615209F2FA5}" dt="2026-03-15T14:40:33.219" v="99"/>
          <ac:spMkLst>
            <pc:docMk/>
            <pc:sldMk cId="3301023256" sldId="335"/>
            <ac:spMk id="3" creationId="{B7CA5001-A720-0108-04B7-9CBEC338815D}"/>
          </ac:spMkLst>
        </pc:spChg>
      </pc:sldChg>
      <pc:sldChg chg="modSp mod modClrScheme chgLayout">
        <pc:chgData name="Kateryna Skladaniuk (2513677)" userId="S::2513677@student.uwtsd.ac.uk::13f2b1c9-c1f0-43af-9996-650deba40c20" providerId="AD" clId="Web-{578ED777-75DD-581F-595D-D615209F2FA5}" dt="2026-03-15T16:41:41.868" v="510" actId="20577"/>
        <pc:sldMkLst>
          <pc:docMk/>
          <pc:sldMk cId="701203429" sldId="336"/>
        </pc:sldMkLst>
        <pc:spChg chg="mod ord">
          <ac:chgData name="Kateryna Skladaniuk (2513677)" userId="S::2513677@student.uwtsd.ac.uk::13f2b1c9-c1f0-43af-9996-650deba40c20" providerId="AD" clId="Web-{578ED777-75DD-581F-595D-D615209F2FA5}" dt="2026-03-15T14:40:33.219" v="99"/>
          <ac:spMkLst>
            <pc:docMk/>
            <pc:sldMk cId="701203429" sldId="336"/>
            <ac:spMk id="2" creationId="{9C55EF6D-20BE-DA3C-89D0-9DC5767758B0}"/>
          </ac:spMkLst>
        </pc:spChg>
        <pc:spChg chg="mod ord">
          <ac:chgData name="Kateryna Skladaniuk (2513677)" userId="S::2513677@student.uwtsd.ac.uk::13f2b1c9-c1f0-43af-9996-650deba40c20" providerId="AD" clId="Web-{578ED777-75DD-581F-595D-D615209F2FA5}" dt="2026-03-15T16:41:41.868" v="510" actId="20577"/>
          <ac:spMkLst>
            <pc:docMk/>
            <pc:sldMk cId="701203429" sldId="336"/>
            <ac:spMk id="3" creationId="{4D925BAA-44D1-B856-4720-F39CF847CD4E}"/>
          </ac:spMkLst>
        </pc:spChg>
      </pc:sldChg>
      <pc:sldChg chg="modSp mod modClrScheme chgLayout">
        <pc:chgData name="Kateryna Skladaniuk (2513677)" userId="S::2513677@student.uwtsd.ac.uk::13f2b1c9-c1f0-43af-9996-650deba40c20" providerId="AD" clId="Web-{578ED777-75DD-581F-595D-D615209F2FA5}" dt="2026-03-15T16:17:50.488" v="322" actId="20577"/>
        <pc:sldMkLst>
          <pc:docMk/>
          <pc:sldMk cId="561844435" sldId="337"/>
        </pc:sldMkLst>
        <pc:spChg chg="mod ord">
          <ac:chgData name="Kateryna Skladaniuk (2513677)" userId="S::2513677@student.uwtsd.ac.uk::13f2b1c9-c1f0-43af-9996-650deba40c20" providerId="AD" clId="Web-{578ED777-75DD-581F-595D-D615209F2FA5}" dt="2026-03-15T14:40:33.219" v="99"/>
          <ac:spMkLst>
            <pc:docMk/>
            <pc:sldMk cId="561844435" sldId="337"/>
            <ac:spMk id="2" creationId="{BE7FA8BF-8F72-7D6B-15F6-A455571E0581}"/>
          </ac:spMkLst>
        </pc:spChg>
        <pc:spChg chg="mod ord">
          <ac:chgData name="Kateryna Skladaniuk (2513677)" userId="S::2513677@student.uwtsd.ac.uk::13f2b1c9-c1f0-43af-9996-650deba40c20" providerId="AD" clId="Web-{578ED777-75DD-581F-595D-D615209F2FA5}" dt="2026-03-15T16:17:50.488" v="322" actId="20577"/>
          <ac:spMkLst>
            <pc:docMk/>
            <pc:sldMk cId="561844435" sldId="337"/>
            <ac:spMk id="7" creationId="{46767B24-DDC4-86B7-496C-A227F4FA307A}"/>
          </ac:spMkLst>
        </pc:spChg>
      </pc:sldChg>
      <pc:sldChg chg="modSp mod modClrScheme chgLayout">
        <pc:chgData name="Kateryna Skladaniuk (2513677)" userId="S::2513677@student.uwtsd.ac.uk::13f2b1c9-c1f0-43af-9996-650deba40c20" providerId="AD" clId="Web-{578ED777-75DD-581F-595D-D615209F2FA5}" dt="2026-03-15T16:46:33.785" v="593" actId="14100"/>
        <pc:sldMkLst>
          <pc:docMk/>
          <pc:sldMk cId="3049506991" sldId="338"/>
        </pc:sldMkLst>
        <pc:spChg chg="mod ord">
          <ac:chgData name="Kateryna Skladaniuk (2513677)" userId="S::2513677@student.uwtsd.ac.uk::13f2b1c9-c1f0-43af-9996-650deba40c20" providerId="AD" clId="Web-{578ED777-75DD-581F-595D-D615209F2FA5}" dt="2026-03-15T16:46:33.785" v="593" actId="14100"/>
          <ac:spMkLst>
            <pc:docMk/>
            <pc:sldMk cId="3049506991" sldId="338"/>
            <ac:spMk id="2" creationId="{252B0EC1-209D-B1D1-9545-B41809BBEFCE}"/>
          </ac:spMkLst>
        </pc:spChg>
        <pc:spChg chg="mod ord">
          <ac:chgData name="Kateryna Skladaniuk (2513677)" userId="S::2513677@student.uwtsd.ac.uk::13f2b1c9-c1f0-43af-9996-650deba40c20" providerId="AD" clId="Web-{578ED777-75DD-581F-595D-D615209F2FA5}" dt="2026-03-15T16:46:24.487" v="591" actId="14100"/>
          <ac:spMkLst>
            <pc:docMk/>
            <pc:sldMk cId="3049506991" sldId="338"/>
            <ac:spMk id="3" creationId="{B33470C6-DFA9-52A5-4B47-A8C4005D64FD}"/>
          </ac:spMkLst>
        </pc:spChg>
      </pc:sldChg>
      <pc:sldChg chg="modSp">
        <pc:chgData name="Kateryna Skladaniuk (2513677)" userId="S::2513677@student.uwtsd.ac.uk::13f2b1c9-c1f0-43af-9996-650deba40c20" providerId="AD" clId="Web-{578ED777-75DD-581F-595D-D615209F2FA5}" dt="2026-03-15T14:48:23.681" v="266" actId="20577"/>
        <pc:sldMkLst>
          <pc:docMk/>
          <pc:sldMk cId="1458044690" sldId="339"/>
        </pc:sldMkLst>
        <pc:spChg chg="mod">
          <ac:chgData name="Kateryna Skladaniuk (2513677)" userId="S::2513677@student.uwtsd.ac.uk::13f2b1c9-c1f0-43af-9996-650deba40c20" providerId="AD" clId="Web-{578ED777-75DD-581F-595D-D615209F2FA5}" dt="2026-03-15T14:48:23.681" v="266" actId="20577"/>
          <ac:spMkLst>
            <pc:docMk/>
            <pc:sldMk cId="1458044690" sldId="339"/>
            <ac:spMk id="7" creationId="{8F51C27F-66B2-5E6A-76F5-D24E73A52F6E}"/>
          </ac:spMkLst>
        </pc:spChg>
      </pc:sldChg>
      <pc:sldChg chg="modSp">
        <pc:chgData name="Kateryna Skladaniuk (2513677)" userId="S::2513677@student.uwtsd.ac.uk::13f2b1c9-c1f0-43af-9996-650deba40c20" providerId="AD" clId="Web-{578ED777-75DD-581F-595D-D615209F2FA5}" dt="2026-03-15T14:51:54.691" v="281" actId="20577"/>
        <pc:sldMkLst>
          <pc:docMk/>
          <pc:sldMk cId="2258245901" sldId="340"/>
        </pc:sldMkLst>
        <pc:spChg chg="mod">
          <ac:chgData name="Kateryna Skladaniuk (2513677)" userId="S::2513677@student.uwtsd.ac.uk::13f2b1c9-c1f0-43af-9996-650deba40c20" providerId="AD" clId="Web-{578ED777-75DD-581F-595D-D615209F2FA5}" dt="2026-03-15T14:51:54.691" v="281" actId="20577"/>
          <ac:spMkLst>
            <pc:docMk/>
            <pc:sldMk cId="2258245901" sldId="340"/>
            <ac:spMk id="7" creationId="{50D03DF9-A64C-9AD4-ECA3-33CCC2006463}"/>
          </ac:spMkLst>
        </pc:spChg>
      </pc:sldChg>
      <pc:sldMasterChg chg="add del addSldLayout delSldLayout">
        <pc:chgData name="Kateryna Skladaniuk (2513677)" userId="S::2513677@student.uwtsd.ac.uk::13f2b1c9-c1f0-43af-9996-650deba40c20" providerId="AD" clId="Web-{578ED777-75DD-581F-595D-D615209F2FA5}" dt="2026-03-15T14:40:33.219" v="99"/>
        <pc:sldMasterMkLst>
          <pc:docMk/>
          <pc:sldMasterMk cId="637017333" sldId="2147483648"/>
        </pc:sldMasterMkLst>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75880645" sldId="2147483649"/>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1861903015" sldId="2147483650"/>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181350662" sldId="2147483651"/>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408740811" sldId="2147483652"/>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3044404830" sldId="2147483653"/>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1293505104" sldId="2147483654"/>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31099650" sldId="2147483655"/>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403223369" sldId="2147483656"/>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536763344" sldId="2147483657"/>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885291963" sldId="2147483658"/>
          </pc:sldLayoutMkLst>
        </pc:sldLayoutChg>
        <pc:sldLayoutChg chg="add del">
          <pc:chgData name="Kateryna Skladaniuk (2513677)" userId="S::2513677@student.uwtsd.ac.uk::13f2b1c9-c1f0-43af-9996-650deba40c20" providerId="AD" clId="Web-{578ED777-75DD-581F-595D-D615209F2FA5}" dt="2026-03-15T14:40:33.219" v="99"/>
          <pc:sldLayoutMkLst>
            <pc:docMk/>
            <pc:sldMasterMk cId="637017333" sldId="2147483648"/>
            <pc:sldLayoutMk cId="2691687140" sldId="2147483659"/>
          </pc:sldLayoutMkLst>
        </pc:sldLayoutChg>
      </pc:sldMasterChg>
      <pc:sldMasterChg chg="add del addSldLayout delSldLayout modSldLayout">
        <pc:chgData name="Kateryna Skladaniuk (2513677)" userId="S::2513677@student.uwtsd.ac.uk::13f2b1c9-c1f0-43af-9996-650deba40c20" providerId="AD" clId="Web-{578ED777-75DD-581F-595D-D615209F2FA5}" dt="2026-03-15T14:40:33.219" v="99"/>
        <pc:sldMasterMkLst>
          <pc:docMk/>
          <pc:sldMasterMk cId="1909437238" sldId="2147483660"/>
        </pc:sldMasterMkLst>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1214750686" sldId="2147483661"/>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319640276" sldId="2147483662"/>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2775115707" sldId="2147483663"/>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3999433755" sldId="2147483664"/>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707826832" sldId="2147483665"/>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1909582731" sldId="2147483666"/>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1546270109" sldId="2147483667"/>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3963302639" sldId="2147483668"/>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937281850" sldId="2147483669"/>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3582840523" sldId="2147483670"/>
          </pc:sldLayoutMkLst>
        </pc:sldLayoutChg>
        <pc:sldLayoutChg chg="add del mod replId">
          <pc:chgData name="Kateryna Skladaniuk (2513677)" userId="S::2513677@student.uwtsd.ac.uk::13f2b1c9-c1f0-43af-9996-650deba40c20" providerId="AD" clId="Web-{578ED777-75DD-581F-595D-D615209F2FA5}" dt="2026-03-15T14:40:33.219" v="99"/>
          <pc:sldLayoutMkLst>
            <pc:docMk/>
            <pc:sldMasterMk cId="1909437238" sldId="2147483660"/>
            <pc:sldLayoutMk cId="1851291434" sldId="214748367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A533C4-83AD-425C-808C-1BD0F9807950}" type="doc">
      <dgm:prSet loTypeId="urn:microsoft.com/office/officeart/2005/8/layout/process1" loCatId="process" qsTypeId="urn:microsoft.com/office/officeart/2005/8/quickstyle/simple3" qsCatId="simple" csTypeId="urn:microsoft.com/office/officeart/2005/8/colors/accent3_2" csCatId="accent3" phldr="1"/>
      <dgm:spPr/>
    </dgm:pt>
    <dgm:pt modelId="{82C3D467-3706-461F-91BA-04A1D55BCA11}">
      <dgm:prSet phldrT="[Текст]" phldr="0"/>
      <dgm:spPr/>
      <dgm:t>
        <a:bodyPr/>
        <a:lstStyle/>
        <a:p>
          <a:pPr rtl="0"/>
          <a:r>
            <a:rPr lang="ru-RU"/>
            <a:t>Gary (Sender)</a:t>
          </a:r>
        </a:p>
      </dgm:t>
    </dgm:pt>
    <dgm:pt modelId="{12204F48-CC02-4C07-BD31-F71112450174}" type="parTrans" cxnId="{CA029734-675B-424A-A84B-CB02F0B37A7A}">
      <dgm:prSet/>
      <dgm:spPr/>
    </dgm:pt>
    <dgm:pt modelId="{56DA70F8-56EA-4D4A-ADCF-7AD3CB2705C9}" type="sibTrans" cxnId="{CA029734-675B-424A-A84B-CB02F0B37A7A}">
      <dgm:prSet/>
      <dgm:spPr/>
      <dgm:t>
        <a:bodyPr/>
        <a:lstStyle/>
        <a:p>
          <a:endParaRPr lang="ru-RU"/>
        </a:p>
      </dgm:t>
    </dgm:pt>
    <dgm:pt modelId="{C0740F63-CE15-45E4-AD28-3D2022467BD3}">
      <dgm:prSet phldrT="[Текст]" phldr="0"/>
      <dgm:spPr/>
      <dgm:t>
        <a:bodyPr/>
        <a:lstStyle/>
        <a:p>
          <a:pPr rtl="0"/>
          <a:r>
            <a:rPr lang="ru-RU"/>
            <a:t>Instructions about food hygiene (Message)</a:t>
          </a:r>
        </a:p>
      </dgm:t>
    </dgm:pt>
    <dgm:pt modelId="{AFFD1D2A-309D-4BAB-9DD3-0B66CF12F854}" type="parTrans" cxnId="{B8308E04-289A-4148-B1F9-57DA9B094934}">
      <dgm:prSet/>
      <dgm:spPr/>
    </dgm:pt>
    <dgm:pt modelId="{CA37D43E-1C6D-4E1E-8C2D-FC2BDC7B6567}" type="sibTrans" cxnId="{B8308E04-289A-4148-B1F9-57DA9B094934}">
      <dgm:prSet/>
      <dgm:spPr/>
      <dgm:t>
        <a:bodyPr/>
        <a:lstStyle/>
        <a:p>
          <a:endParaRPr lang="ru-RU"/>
        </a:p>
      </dgm:t>
    </dgm:pt>
    <dgm:pt modelId="{E06680BB-355B-45F5-A1E7-047829F21884}">
      <dgm:prSet phldrT="[Текст]" phldr="0"/>
      <dgm:spPr/>
      <dgm:t>
        <a:bodyPr/>
        <a:lstStyle/>
        <a:p>
          <a:pPr rtl="0"/>
          <a:r>
            <a:rPr lang="ru-RU"/>
            <a:t>Talking to workers / wall signs (Channel)</a:t>
          </a:r>
        </a:p>
      </dgm:t>
    </dgm:pt>
    <dgm:pt modelId="{914DE24B-E29D-4F64-8FFD-243535530F02}" type="parTrans" cxnId="{442C46DE-E6C1-4BEB-B7EC-3445CA9EE240}">
      <dgm:prSet/>
      <dgm:spPr/>
    </dgm:pt>
    <dgm:pt modelId="{2167A140-6899-4E1E-AAA7-6B46CFB22D8F}" type="sibTrans" cxnId="{442C46DE-E6C1-4BEB-B7EC-3445CA9EE240}">
      <dgm:prSet/>
      <dgm:spPr/>
      <dgm:t>
        <a:bodyPr/>
        <a:lstStyle/>
        <a:p>
          <a:endParaRPr lang="ru-RU"/>
        </a:p>
      </dgm:t>
    </dgm:pt>
    <dgm:pt modelId="{E1AFD851-9399-4026-86A1-D456E1D4B2B4}">
      <dgm:prSet phldr="0"/>
      <dgm:spPr/>
      <dgm:t>
        <a:bodyPr/>
        <a:lstStyle/>
        <a:p>
          <a:pPr rtl="0"/>
          <a:r>
            <a:rPr lang="ru-RU"/>
            <a:t>Workers (Receiver)</a:t>
          </a:r>
          <a:endParaRPr lang="ru-RU">
            <a:latin typeface="Myriad Pro"/>
          </a:endParaRPr>
        </a:p>
      </dgm:t>
    </dgm:pt>
    <dgm:pt modelId="{6565C138-F12C-4907-BD98-32EA7151AF98}" type="parTrans" cxnId="{C076845C-39A4-4424-9BE9-BCC8B30B9B45}">
      <dgm:prSet/>
      <dgm:spPr/>
    </dgm:pt>
    <dgm:pt modelId="{2FD2066F-E2C7-4F6E-9AE2-0FD0D17BB193}" type="sibTrans" cxnId="{C076845C-39A4-4424-9BE9-BCC8B30B9B45}">
      <dgm:prSet/>
      <dgm:spPr/>
      <dgm:t>
        <a:bodyPr/>
        <a:lstStyle/>
        <a:p>
          <a:endParaRPr lang="ru-RU"/>
        </a:p>
      </dgm:t>
    </dgm:pt>
    <dgm:pt modelId="{1AF26B44-E6CA-4BA1-8CFC-CFA3AF4FBFAE}">
      <dgm:prSet phldr="0"/>
      <dgm:spPr/>
      <dgm:t>
        <a:bodyPr/>
        <a:lstStyle/>
        <a:p>
          <a:pPr rtl="0"/>
          <a:r>
            <a:rPr lang="ru-RU"/>
            <a:t>reaction</a:t>
          </a:r>
        </a:p>
      </dgm:t>
    </dgm:pt>
    <dgm:pt modelId="{9FCF4672-E92C-4223-825C-E27720585C63}" type="parTrans" cxnId="{369A6C3C-E4D9-493D-AAB2-67E361712AB9}">
      <dgm:prSet/>
      <dgm:spPr/>
    </dgm:pt>
    <dgm:pt modelId="{745F185B-3EEA-4E57-A4C4-A6483F82545E}" type="sibTrans" cxnId="{369A6C3C-E4D9-493D-AAB2-67E361712AB9}">
      <dgm:prSet/>
      <dgm:spPr/>
      <dgm:t>
        <a:bodyPr/>
        <a:lstStyle/>
        <a:p>
          <a:endParaRPr lang="ru-RU"/>
        </a:p>
      </dgm:t>
    </dgm:pt>
    <dgm:pt modelId="{10611D34-0E25-411F-9A2E-657D5AD7B074}" type="pres">
      <dgm:prSet presAssocID="{94A533C4-83AD-425C-808C-1BD0F9807950}" presName="Name0" presStyleCnt="0">
        <dgm:presLayoutVars>
          <dgm:dir/>
          <dgm:resizeHandles val="exact"/>
        </dgm:presLayoutVars>
      </dgm:prSet>
      <dgm:spPr/>
    </dgm:pt>
    <dgm:pt modelId="{B4F8B39F-5C41-4026-A670-122C3170FB29}" type="pres">
      <dgm:prSet presAssocID="{82C3D467-3706-461F-91BA-04A1D55BCA11}" presName="node" presStyleLbl="node1" presStyleIdx="0" presStyleCnt="5">
        <dgm:presLayoutVars>
          <dgm:bulletEnabled val="1"/>
        </dgm:presLayoutVars>
      </dgm:prSet>
      <dgm:spPr/>
    </dgm:pt>
    <dgm:pt modelId="{9410B969-AD6B-4088-8E0F-A3A09663FDDA}" type="pres">
      <dgm:prSet presAssocID="{56DA70F8-56EA-4D4A-ADCF-7AD3CB2705C9}" presName="sibTrans" presStyleLbl="sibTrans2D1" presStyleIdx="0" presStyleCnt="4"/>
      <dgm:spPr/>
    </dgm:pt>
    <dgm:pt modelId="{5DFABB35-A5A6-48F2-BB96-DE5F6ECC7050}" type="pres">
      <dgm:prSet presAssocID="{56DA70F8-56EA-4D4A-ADCF-7AD3CB2705C9}" presName="connectorText" presStyleLbl="sibTrans2D1" presStyleIdx="0" presStyleCnt="4"/>
      <dgm:spPr/>
    </dgm:pt>
    <dgm:pt modelId="{D1448A2E-04BD-47FB-9E0E-05DE991A2053}" type="pres">
      <dgm:prSet presAssocID="{C0740F63-CE15-45E4-AD28-3D2022467BD3}" presName="node" presStyleLbl="node1" presStyleIdx="1" presStyleCnt="5">
        <dgm:presLayoutVars>
          <dgm:bulletEnabled val="1"/>
        </dgm:presLayoutVars>
      </dgm:prSet>
      <dgm:spPr/>
    </dgm:pt>
    <dgm:pt modelId="{BA46BBF5-58CC-4B58-97DD-E295F5E8BBEC}" type="pres">
      <dgm:prSet presAssocID="{CA37D43E-1C6D-4E1E-8C2D-FC2BDC7B6567}" presName="sibTrans" presStyleLbl="sibTrans2D1" presStyleIdx="1" presStyleCnt="4"/>
      <dgm:spPr/>
    </dgm:pt>
    <dgm:pt modelId="{E2B6BCB9-EC9B-4322-9218-D810832361CA}" type="pres">
      <dgm:prSet presAssocID="{CA37D43E-1C6D-4E1E-8C2D-FC2BDC7B6567}" presName="connectorText" presStyleLbl="sibTrans2D1" presStyleIdx="1" presStyleCnt="4"/>
      <dgm:spPr/>
    </dgm:pt>
    <dgm:pt modelId="{076041A8-1C99-4181-A7F3-4265C484A059}" type="pres">
      <dgm:prSet presAssocID="{E06680BB-355B-45F5-A1E7-047829F21884}" presName="node" presStyleLbl="node1" presStyleIdx="2" presStyleCnt="5">
        <dgm:presLayoutVars>
          <dgm:bulletEnabled val="1"/>
        </dgm:presLayoutVars>
      </dgm:prSet>
      <dgm:spPr/>
    </dgm:pt>
    <dgm:pt modelId="{8755649B-8258-4E73-850D-6388767E4907}" type="pres">
      <dgm:prSet presAssocID="{2167A140-6899-4E1E-AAA7-6B46CFB22D8F}" presName="sibTrans" presStyleLbl="sibTrans2D1" presStyleIdx="2" presStyleCnt="4"/>
      <dgm:spPr/>
    </dgm:pt>
    <dgm:pt modelId="{717CACC9-9C3B-4940-BD22-F106151B99E2}" type="pres">
      <dgm:prSet presAssocID="{2167A140-6899-4E1E-AAA7-6B46CFB22D8F}" presName="connectorText" presStyleLbl="sibTrans2D1" presStyleIdx="2" presStyleCnt="4"/>
      <dgm:spPr/>
    </dgm:pt>
    <dgm:pt modelId="{97286587-FEF8-462E-91D4-2E0E85D0A796}" type="pres">
      <dgm:prSet presAssocID="{E1AFD851-9399-4026-86A1-D456E1D4B2B4}" presName="node" presStyleLbl="node1" presStyleIdx="3" presStyleCnt="5">
        <dgm:presLayoutVars>
          <dgm:bulletEnabled val="1"/>
        </dgm:presLayoutVars>
      </dgm:prSet>
      <dgm:spPr/>
    </dgm:pt>
    <dgm:pt modelId="{0DF32CD9-4C7E-4C87-9D7B-39907FD3321A}" type="pres">
      <dgm:prSet presAssocID="{2FD2066F-E2C7-4F6E-9AE2-0FD0D17BB193}" presName="sibTrans" presStyleLbl="sibTrans2D1" presStyleIdx="3" presStyleCnt="4"/>
      <dgm:spPr/>
    </dgm:pt>
    <dgm:pt modelId="{82FE2325-9905-4BDF-A515-9FBDB867A3A6}" type="pres">
      <dgm:prSet presAssocID="{2FD2066F-E2C7-4F6E-9AE2-0FD0D17BB193}" presName="connectorText" presStyleLbl="sibTrans2D1" presStyleIdx="3" presStyleCnt="4"/>
      <dgm:spPr/>
    </dgm:pt>
    <dgm:pt modelId="{FE768418-049A-42F4-8860-1AA1401E863F}" type="pres">
      <dgm:prSet presAssocID="{1AF26B44-E6CA-4BA1-8CFC-CFA3AF4FBFAE}" presName="node" presStyleLbl="node1" presStyleIdx="4" presStyleCnt="5">
        <dgm:presLayoutVars>
          <dgm:bulletEnabled val="1"/>
        </dgm:presLayoutVars>
      </dgm:prSet>
      <dgm:spPr/>
    </dgm:pt>
  </dgm:ptLst>
  <dgm:cxnLst>
    <dgm:cxn modelId="{9E14C303-EFC0-4460-BD97-E3A87B822C9A}" type="presOf" srcId="{2167A140-6899-4E1E-AAA7-6B46CFB22D8F}" destId="{8755649B-8258-4E73-850D-6388767E4907}" srcOrd="0" destOrd="0" presId="urn:microsoft.com/office/officeart/2005/8/layout/process1"/>
    <dgm:cxn modelId="{B8308E04-289A-4148-B1F9-57DA9B094934}" srcId="{94A533C4-83AD-425C-808C-1BD0F9807950}" destId="{C0740F63-CE15-45E4-AD28-3D2022467BD3}" srcOrd="1" destOrd="0" parTransId="{AFFD1D2A-309D-4BAB-9DD3-0B66CF12F854}" sibTransId="{CA37D43E-1C6D-4E1E-8C2D-FC2BDC7B6567}"/>
    <dgm:cxn modelId="{093FBC2B-18CF-4EF9-8396-D0CC8D4C9E11}" type="presOf" srcId="{94A533C4-83AD-425C-808C-1BD0F9807950}" destId="{10611D34-0E25-411F-9A2E-657D5AD7B074}" srcOrd="0" destOrd="0" presId="urn:microsoft.com/office/officeart/2005/8/layout/process1"/>
    <dgm:cxn modelId="{F28D3D34-865B-4EBC-BF14-9E26FCDAF24F}" type="presOf" srcId="{CA37D43E-1C6D-4E1E-8C2D-FC2BDC7B6567}" destId="{BA46BBF5-58CC-4B58-97DD-E295F5E8BBEC}" srcOrd="0" destOrd="0" presId="urn:microsoft.com/office/officeart/2005/8/layout/process1"/>
    <dgm:cxn modelId="{CA029734-675B-424A-A84B-CB02F0B37A7A}" srcId="{94A533C4-83AD-425C-808C-1BD0F9807950}" destId="{82C3D467-3706-461F-91BA-04A1D55BCA11}" srcOrd="0" destOrd="0" parTransId="{12204F48-CC02-4C07-BD31-F71112450174}" sibTransId="{56DA70F8-56EA-4D4A-ADCF-7AD3CB2705C9}"/>
    <dgm:cxn modelId="{A32F4F38-F383-425B-8984-3DB5646E6FE5}" type="presOf" srcId="{2FD2066F-E2C7-4F6E-9AE2-0FD0D17BB193}" destId="{0DF32CD9-4C7E-4C87-9D7B-39907FD3321A}" srcOrd="0" destOrd="0" presId="urn:microsoft.com/office/officeart/2005/8/layout/process1"/>
    <dgm:cxn modelId="{369A6C3C-E4D9-493D-AAB2-67E361712AB9}" srcId="{94A533C4-83AD-425C-808C-1BD0F9807950}" destId="{1AF26B44-E6CA-4BA1-8CFC-CFA3AF4FBFAE}" srcOrd="4" destOrd="0" parTransId="{9FCF4672-E92C-4223-825C-E27720585C63}" sibTransId="{745F185B-3EEA-4E57-A4C4-A6483F82545E}"/>
    <dgm:cxn modelId="{FBF5393F-7A77-4863-A333-D298637CAEA0}" type="presOf" srcId="{CA37D43E-1C6D-4E1E-8C2D-FC2BDC7B6567}" destId="{E2B6BCB9-EC9B-4322-9218-D810832361CA}" srcOrd="1" destOrd="0" presId="urn:microsoft.com/office/officeart/2005/8/layout/process1"/>
    <dgm:cxn modelId="{C076845C-39A4-4424-9BE9-BCC8B30B9B45}" srcId="{94A533C4-83AD-425C-808C-1BD0F9807950}" destId="{E1AFD851-9399-4026-86A1-D456E1D4B2B4}" srcOrd="3" destOrd="0" parTransId="{6565C138-F12C-4907-BD98-32EA7151AF98}" sibTransId="{2FD2066F-E2C7-4F6E-9AE2-0FD0D17BB193}"/>
    <dgm:cxn modelId="{CE69B34C-499F-4D5D-933F-037C0023C053}" type="presOf" srcId="{56DA70F8-56EA-4D4A-ADCF-7AD3CB2705C9}" destId="{9410B969-AD6B-4088-8E0F-A3A09663FDDA}" srcOrd="0" destOrd="0" presId="urn:microsoft.com/office/officeart/2005/8/layout/process1"/>
    <dgm:cxn modelId="{5A5D674F-269B-412A-8749-08EA5A6C5624}" type="presOf" srcId="{C0740F63-CE15-45E4-AD28-3D2022467BD3}" destId="{D1448A2E-04BD-47FB-9E0E-05DE991A2053}" srcOrd="0" destOrd="0" presId="urn:microsoft.com/office/officeart/2005/8/layout/process1"/>
    <dgm:cxn modelId="{27283A70-79D2-4CA2-9828-7F5942C31841}" type="presOf" srcId="{E1AFD851-9399-4026-86A1-D456E1D4B2B4}" destId="{97286587-FEF8-462E-91D4-2E0E85D0A796}" srcOrd="0" destOrd="0" presId="urn:microsoft.com/office/officeart/2005/8/layout/process1"/>
    <dgm:cxn modelId="{B5F4CE75-CA49-4EF3-A151-73698FA849E8}" type="presOf" srcId="{2FD2066F-E2C7-4F6E-9AE2-0FD0D17BB193}" destId="{82FE2325-9905-4BDF-A515-9FBDB867A3A6}" srcOrd="1" destOrd="0" presId="urn:microsoft.com/office/officeart/2005/8/layout/process1"/>
    <dgm:cxn modelId="{B9DD1F7D-0BCF-46A4-B25B-8DE02AA274BF}" type="presOf" srcId="{2167A140-6899-4E1E-AAA7-6B46CFB22D8F}" destId="{717CACC9-9C3B-4940-BD22-F106151B99E2}" srcOrd="1" destOrd="0" presId="urn:microsoft.com/office/officeart/2005/8/layout/process1"/>
    <dgm:cxn modelId="{0D554D95-5BB4-4D18-A540-698EDFEA09B4}" type="presOf" srcId="{E06680BB-355B-45F5-A1E7-047829F21884}" destId="{076041A8-1C99-4181-A7F3-4265C484A059}" srcOrd="0" destOrd="0" presId="urn:microsoft.com/office/officeart/2005/8/layout/process1"/>
    <dgm:cxn modelId="{F224BFC5-EBDE-4EAF-912E-CD1DAE709350}" type="presOf" srcId="{56DA70F8-56EA-4D4A-ADCF-7AD3CB2705C9}" destId="{5DFABB35-A5A6-48F2-BB96-DE5F6ECC7050}" srcOrd="1" destOrd="0" presId="urn:microsoft.com/office/officeart/2005/8/layout/process1"/>
    <dgm:cxn modelId="{CC9685C6-0FDE-418D-BA5F-0DB3E1B85441}" type="presOf" srcId="{1AF26B44-E6CA-4BA1-8CFC-CFA3AF4FBFAE}" destId="{FE768418-049A-42F4-8860-1AA1401E863F}" srcOrd="0" destOrd="0" presId="urn:microsoft.com/office/officeart/2005/8/layout/process1"/>
    <dgm:cxn modelId="{14ED2ACE-5ADA-4F67-B79F-6746BA835EE5}" type="presOf" srcId="{82C3D467-3706-461F-91BA-04A1D55BCA11}" destId="{B4F8B39F-5C41-4026-A670-122C3170FB29}" srcOrd="0" destOrd="0" presId="urn:microsoft.com/office/officeart/2005/8/layout/process1"/>
    <dgm:cxn modelId="{442C46DE-E6C1-4BEB-B7EC-3445CA9EE240}" srcId="{94A533C4-83AD-425C-808C-1BD0F9807950}" destId="{E06680BB-355B-45F5-A1E7-047829F21884}" srcOrd="2" destOrd="0" parTransId="{914DE24B-E29D-4F64-8FFD-243535530F02}" sibTransId="{2167A140-6899-4E1E-AAA7-6B46CFB22D8F}"/>
    <dgm:cxn modelId="{C39F1C85-573A-4471-89F9-FE000D19DBD1}" type="presParOf" srcId="{10611D34-0E25-411F-9A2E-657D5AD7B074}" destId="{B4F8B39F-5C41-4026-A670-122C3170FB29}" srcOrd="0" destOrd="0" presId="urn:microsoft.com/office/officeart/2005/8/layout/process1"/>
    <dgm:cxn modelId="{41EF047D-9A27-40A0-B4E5-E55CBAB1A6B0}" type="presParOf" srcId="{10611D34-0E25-411F-9A2E-657D5AD7B074}" destId="{9410B969-AD6B-4088-8E0F-A3A09663FDDA}" srcOrd="1" destOrd="0" presId="urn:microsoft.com/office/officeart/2005/8/layout/process1"/>
    <dgm:cxn modelId="{920C77C8-1FEC-4200-AA93-24968A76A429}" type="presParOf" srcId="{9410B969-AD6B-4088-8E0F-A3A09663FDDA}" destId="{5DFABB35-A5A6-48F2-BB96-DE5F6ECC7050}" srcOrd="0" destOrd="0" presId="urn:microsoft.com/office/officeart/2005/8/layout/process1"/>
    <dgm:cxn modelId="{588BE34A-71BF-43F0-8401-C8A56B4D4728}" type="presParOf" srcId="{10611D34-0E25-411F-9A2E-657D5AD7B074}" destId="{D1448A2E-04BD-47FB-9E0E-05DE991A2053}" srcOrd="2" destOrd="0" presId="urn:microsoft.com/office/officeart/2005/8/layout/process1"/>
    <dgm:cxn modelId="{9AB47F2C-5D3D-4D59-8B1F-43EAD5DE3194}" type="presParOf" srcId="{10611D34-0E25-411F-9A2E-657D5AD7B074}" destId="{BA46BBF5-58CC-4B58-97DD-E295F5E8BBEC}" srcOrd="3" destOrd="0" presId="urn:microsoft.com/office/officeart/2005/8/layout/process1"/>
    <dgm:cxn modelId="{D7D3EFCF-60C0-4FB1-AD9C-AE1DF5BEF761}" type="presParOf" srcId="{BA46BBF5-58CC-4B58-97DD-E295F5E8BBEC}" destId="{E2B6BCB9-EC9B-4322-9218-D810832361CA}" srcOrd="0" destOrd="0" presId="urn:microsoft.com/office/officeart/2005/8/layout/process1"/>
    <dgm:cxn modelId="{39FCAF57-5C6C-4F6E-9C0A-640BDBD86443}" type="presParOf" srcId="{10611D34-0E25-411F-9A2E-657D5AD7B074}" destId="{076041A8-1C99-4181-A7F3-4265C484A059}" srcOrd="4" destOrd="0" presId="urn:microsoft.com/office/officeart/2005/8/layout/process1"/>
    <dgm:cxn modelId="{4C85F654-436F-426D-ABF4-D6338DD26CAD}" type="presParOf" srcId="{10611D34-0E25-411F-9A2E-657D5AD7B074}" destId="{8755649B-8258-4E73-850D-6388767E4907}" srcOrd="5" destOrd="0" presId="urn:microsoft.com/office/officeart/2005/8/layout/process1"/>
    <dgm:cxn modelId="{FE70C9C4-903C-44DF-9A1A-6E7CFE69B7A3}" type="presParOf" srcId="{8755649B-8258-4E73-850D-6388767E4907}" destId="{717CACC9-9C3B-4940-BD22-F106151B99E2}" srcOrd="0" destOrd="0" presId="urn:microsoft.com/office/officeart/2005/8/layout/process1"/>
    <dgm:cxn modelId="{8E6C9423-7F8F-4082-8E65-F902B3B436FF}" type="presParOf" srcId="{10611D34-0E25-411F-9A2E-657D5AD7B074}" destId="{97286587-FEF8-462E-91D4-2E0E85D0A796}" srcOrd="6" destOrd="0" presId="urn:microsoft.com/office/officeart/2005/8/layout/process1"/>
    <dgm:cxn modelId="{A01F2163-B5EC-41CC-9A83-32E4271C2FCE}" type="presParOf" srcId="{10611D34-0E25-411F-9A2E-657D5AD7B074}" destId="{0DF32CD9-4C7E-4C87-9D7B-39907FD3321A}" srcOrd="7" destOrd="0" presId="urn:microsoft.com/office/officeart/2005/8/layout/process1"/>
    <dgm:cxn modelId="{834501C6-A956-4576-987E-8841B00A6560}" type="presParOf" srcId="{0DF32CD9-4C7E-4C87-9D7B-39907FD3321A}" destId="{82FE2325-9905-4BDF-A515-9FBDB867A3A6}" srcOrd="0" destOrd="0" presId="urn:microsoft.com/office/officeart/2005/8/layout/process1"/>
    <dgm:cxn modelId="{F7EF6B0A-CBF2-4AE4-9577-81C96CF88C4C}" type="presParOf" srcId="{10611D34-0E25-411F-9A2E-657D5AD7B074}" destId="{FE768418-049A-42F4-8860-1AA1401E863F}"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8B39F-5C41-4026-A670-122C3170FB29}">
      <dsp:nvSpPr>
        <dsp:cNvPr id="0" name=""/>
        <dsp:cNvSpPr/>
      </dsp:nvSpPr>
      <dsp:spPr>
        <a:xfrm>
          <a:off x="4018" y="1904492"/>
          <a:ext cx="1245691" cy="1167835"/>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ru-RU" sz="1600" kern="1200"/>
            <a:t>Gary (Sender)</a:t>
          </a:r>
        </a:p>
      </dsp:txBody>
      <dsp:txXfrm>
        <a:off x="38223" y="1938697"/>
        <a:ext cx="1177281" cy="1099425"/>
      </dsp:txXfrm>
    </dsp:sp>
    <dsp:sp modelId="{9410B969-AD6B-4088-8E0F-A3A09663FDDA}">
      <dsp:nvSpPr>
        <dsp:cNvPr id="0" name=""/>
        <dsp:cNvSpPr/>
      </dsp:nvSpPr>
      <dsp:spPr>
        <a:xfrm>
          <a:off x="1374278" y="2333944"/>
          <a:ext cx="264086" cy="308931"/>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ru-RU" sz="1200" kern="1200"/>
        </a:p>
      </dsp:txBody>
      <dsp:txXfrm>
        <a:off x="1374278" y="2395730"/>
        <a:ext cx="184860" cy="185359"/>
      </dsp:txXfrm>
    </dsp:sp>
    <dsp:sp modelId="{D1448A2E-04BD-47FB-9E0E-05DE991A2053}">
      <dsp:nvSpPr>
        <dsp:cNvPr id="0" name=""/>
        <dsp:cNvSpPr/>
      </dsp:nvSpPr>
      <dsp:spPr>
        <a:xfrm>
          <a:off x="1747986" y="1904492"/>
          <a:ext cx="1245691" cy="1167835"/>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ru-RU" sz="1600" kern="1200"/>
            <a:t>Instructions about food hygiene (Message)</a:t>
          </a:r>
        </a:p>
      </dsp:txBody>
      <dsp:txXfrm>
        <a:off x="1782191" y="1938697"/>
        <a:ext cx="1177281" cy="1099425"/>
      </dsp:txXfrm>
    </dsp:sp>
    <dsp:sp modelId="{BA46BBF5-58CC-4B58-97DD-E295F5E8BBEC}">
      <dsp:nvSpPr>
        <dsp:cNvPr id="0" name=""/>
        <dsp:cNvSpPr/>
      </dsp:nvSpPr>
      <dsp:spPr>
        <a:xfrm>
          <a:off x="3118246" y="2333944"/>
          <a:ext cx="264086" cy="308931"/>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ru-RU" sz="1200" kern="1200"/>
        </a:p>
      </dsp:txBody>
      <dsp:txXfrm>
        <a:off x="3118246" y="2395730"/>
        <a:ext cx="184860" cy="185359"/>
      </dsp:txXfrm>
    </dsp:sp>
    <dsp:sp modelId="{076041A8-1C99-4181-A7F3-4265C484A059}">
      <dsp:nvSpPr>
        <dsp:cNvPr id="0" name=""/>
        <dsp:cNvSpPr/>
      </dsp:nvSpPr>
      <dsp:spPr>
        <a:xfrm>
          <a:off x="3491954" y="1904492"/>
          <a:ext cx="1245691" cy="1167835"/>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ru-RU" sz="1600" kern="1200"/>
            <a:t>Talking to workers / wall signs (Channel)</a:t>
          </a:r>
        </a:p>
      </dsp:txBody>
      <dsp:txXfrm>
        <a:off x="3526159" y="1938697"/>
        <a:ext cx="1177281" cy="1099425"/>
      </dsp:txXfrm>
    </dsp:sp>
    <dsp:sp modelId="{8755649B-8258-4E73-850D-6388767E4907}">
      <dsp:nvSpPr>
        <dsp:cNvPr id="0" name=""/>
        <dsp:cNvSpPr/>
      </dsp:nvSpPr>
      <dsp:spPr>
        <a:xfrm>
          <a:off x="4862214" y="2333944"/>
          <a:ext cx="264086" cy="308931"/>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ru-RU" sz="1200" kern="1200"/>
        </a:p>
      </dsp:txBody>
      <dsp:txXfrm>
        <a:off x="4862214" y="2395730"/>
        <a:ext cx="184860" cy="185359"/>
      </dsp:txXfrm>
    </dsp:sp>
    <dsp:sp modelId="{97286587-FEF8-462E-91D4-2E0E85D0A796}">
      <dsp:nvSpPr>
        <dsp:cNvPr id="0" name=""/>
        <dsp:cNvSpPr/>
      </dsp:nvSpPr>
      <dsp:spPr>
        <a:xfrm>
          <a:off x="5235922" y="1904492"/>
          <a:ext cx="1245691" cy="1167835"/>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ru-RU" sz="1600" kern="1200"/>
            <a:t>Workers (Receiver)</a:t>
          </a:r>
          <a:endParaRPr lang="ru-RU" sz="1600" kern="1200">
            <a:latin typeface="Myriad Pro"/>
          </a:endParaRPr>
        </a:p>
      </dsp:txBody>
      <dsp:txXfrm>
        <a:off x="5270127" y="1938697"/>
        <a:ext cx="1177281" cy="1099425"/>
      </dsp:txXfrm>
    </dsp:sp>
    <dsp:sp modelId="{0DF32CD9-4C7E-4C87-9D7B-39907FD3321A}">
      <dsp:nvSpPr>
        <dsp:cNvPr id="0" name=""/>
        <dsp:cNvSpPr/>
      </dsp:nvSpPr>
      <dsp:spPr>
        <a:xfrm>
          <a:off x="6606182" y="2333944"/>
          <a:ext cx="264086" cy="308931"/>
        </a:xfrm>
        <a:prstGeom prst="rightArrow">
          <a:avLst>
            <a:gd name="adj1" fmla="val 60000"/>
            <a:gd name="adj2" fmla="val 50000"/>
          </a:avLst>
        </a:prstGeom>
        <a:gradFill rotWithShape="0">
          <a:gsLst>
            <a:gs pos="0">
              <a:schemeClr val="accent3">
                <a:tint val="60000"/>
                <a:hueOff val="0"/>
                <a:satOff val="0"/>
                <a:lumOff val="0"/>
                <a:alphaOff val="0"/>
                <a:tint val="50000"/>
                <a:satMod val="300000"/>
              </a:schemeClr>
            </a:gs>
            <a:gs pos="35000">
              <a:schemeClr val="accent3">
                <a:tint val="60000"/>
                <a:hueOff val="0"/>
                <a:satOff val="0"/>
                <a:lumOff val="0"/>
                <a:alphaOff val="0"/>
                <a:tint val="37000"/>
                <a:satMod val="300000"/>
              </a:schemeClr>
            </a:gs>
            <a:gs pos="100000">
              <a:schemeClr val="accent3">
                <a:tint val="6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ru-RU" sz="1200" kern="1200"/>
        </a:p>
      </dsp:txBody>
      <dsp:txXfrm>
        <a:off x="6606182" y="2395730"/>
        <a:ext cx="184860" cy="185359"/>
      </dsp:txXfrm>
    </dsp:sp>
    <dsp:sp modelId="{FE768418-049A-42F4-8860-1AA1401E863F}">
      <dsp:nvSpPr>
        <dsp:cNvPr id="0" name=""/>
        <dsp:cNvSpPr/>
      </dsp:nvSpPr>
      <dsp:spPr>
        <a:xfrm>
          <a:off x="6979890" y="1904492"/>
          <a:ext cx="1245691" cy="1167835"/>
        </a:xfrm>
        <a:prstGeom prst="roundRect">
          <a:avLst>
            <a:gd name="adj" fmla="val 10000"/>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ru-RU" sz="1600" kern="1200"/>
            <a:t>reaction</a:t>
          </a:r>
        </a:p>
      </dsp:txBody>
      <dsp:txXfrm>
        <a:off x="7014095" y="1938697"/>
        <a:ext cx="1177281" cy="109942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everyone. Today, our team is analyzing the communication breakdown at Flight Foods Ltd. In a high-stakes environment like food manufacturing, effective communication is the backbone of safety and quality. Currently, the company is facing a crisis, losing business because of critical errors in food standards. We will demonstrate how identifying and removing specific barriers is the first step toward fixing these operational failures.</a:t>
            </a:r>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074135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look at the context. Gary, the manager, oversees a workforce of 40 people from five different cultures. He describes the factory as a 'madhouse' where machines are constantly clanking and banging. This chaotic environment has led to serious issues, such as chicken pieces being left out overnight and cross-contamination in vegetarian meals. It is clear that the current communication system is failing.</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2852574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focus is on </a:t>
            </a:r>
            <a:r>
              <a:rPr lang="en-US" b="1"/>
              <a:t>Environmental Noise</a:t>
            </a:r>
            <a:r>
              <a:rPr lang="en-US"/>
              <a:t>. In this case, noise is a physical force that blocks teamwork. The factory is described as being packed with old, clanking machines. Gary actually has to run around the floor just to be heard by his staff. This environmental barrier makes it impossible for the team to receive clear, calm instructions, which is where the breakdown begins.</a:t>
            </a: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840793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understand this, we use the </a:t>
            </a:r>
            <a:r>
              <a:rPr lang="en-US" b="1"/>
              <a:t>Shannon-Weaver Model</a:t>
            </a:r>
            <a:r>
              <a:rPr lang="en-US"/>
              <a:t>. As seen in the diagram, it identifies 'Noise' as a major disruptor within the communication channel. At Flight Foods, Gary is the sender, but the mechanical noise in the air—the channel—corrupts his message. This means that by the time a worker receives the instruction, the information is already distorted or incomplete.</a:t>
            </a:r>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32140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impact is devastating. Constant high-decibel noise causes </a:t>
            </a:r>
            <a:r>
              <a:rPr lang="en-US" b="1"/>
              <a:t>cognitive overload</a:t>
            </a:r>
            <a:r>
              <a:rPr lang="en-US"/>
              <a:t>, making it harder for workers to focus on complex hygiene rules (Rayudu, 2010). This is why Gary finds 'sticky and smelly' chicken on the worktops—the physical noise prevented the safety instructions from being properly processed. In short, environmental noise is directly compromising food safety.</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4178859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fix this, we need more than just louder voices. First, the company must invest in </a:t>
            </a:r>
            <a:r>
              <a:rPr lang="en-US" b="1"/>
              <a:t>Engineering Solutions</a:t>
            </a:r>
            <a:r>
              <a:rPr lang="en-US"/>
              <a:t> to quiet the machinery (Gupta, 2023). Second, since verbal cues are failing, we should use visual icons—universal symbols that don't require hearing or a specific language. Finally, providing the team with </a:t>
            </a:r>
            <a:r>
              <a:rPr lang="en-US" b="1"/>
              <a:t>noise-cancelling headsets</a:t>
            </a:r>
            <a:r>
              <a:rPr lang="en-US"/>
              <a:t> would allow Gary to speak directly to his workers, bypassing the factory noise entirely (Guffey and Loewy, 2022).</a:t>
            </a:r>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510597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57150" indent="-57150" algn="just">
              <a:spcBef>
                <a:spcPct val="20000"/>
              </a:spcBef>
            </a:pPr>
            <a:r>
              <a:rPr lang="en-GB"/>
              <a:t>For example, Gary arrives at work tired and stressed after sleeping only a few hours. His frustration increases when he finds that the chicken pieces were left out overnight and may be unsafe. He reacts emotionally and shouts “Idiots!” at the workers.</a:t>
            </a:r>
          </a:p>
          <a:p>
            <a:pPr marL="57150" indent="-57150" algn="just">
              <a:spcBef>
                <a:spcPct val="20000"/>
              </a:spcBef>
            </a:pPr>
            <a:r>
              <a:rPr lang="en-GB"/>
              <a:t>This emotional reaction creates a negative working atmosphere. It may make employees feel embarrassed, afraid or defensive. As a result, workers may avoid asking questions or clarifying instructions, which increases the risk of mistakes such as poor food handling or hygiene violations.</a:t>
            </a:r>
          </a:p>
          <a:p>
            <a:endParaRPr lang="en-US">
              <a:ea typeface="Calibri"/>
              <a:cs typeface="Calibri"/>
            </a:endParaRPr>
          </a:p>
        </p:txBody>
      </p:sp>
      <p:sp>
        <p:nvSpPr>
          <p:cNvPr id="4" name="Номер слайда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693616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Образ слайда 1"/>
          <p:cNvSpPr>
            <a:spLocks noGrp="1" noRot="1" noChangeAspect="1"/>
          </p:cNvSpPr>
          <p:nvPr>
            <p:ph type="sldImg"/>
          </p:nvPr>
        </p:nvSpPr>
        <p:spPr/>
      </p:sp>
      <p:sp>
        <p:nvSpPr>
          <p:cNvPr id="3" name="Заметки 2"/>
          <p:cNvSpPr>
            <a:spLocks noGrp="1"/>
          </p:cNvSpPr>
          <p:nvPr>
            <p:ph type="body" idx="1"/>
          </p:nvPr>
        </p:nvSpPr>
        <p:spPr/>
        <p:txBody>
          <a:bodyPr/>
          <a:lstStyle/>
          <a:p>
            <a:pPr marL="114300" indent="-114300">
              <a:spcBef>
                <a:spcPct val="20000"/>
              </a:spcBef>
            </a:pPr>
            <a:r>
              <a:rPr lang="en-GB"/>
              <a:t>These strategies improve communication between the manager and workers, which helps ensure that instructions</a:t>
            </a:r>
            <a:endParaRPr lang="en-US"/>
          </a:p>
          <a:p>
            <a:pPr marL="114300" indent="-114300">
              <a:spcBef>
                <a:spcPct val="20000"/>
              </a:spcBef>
            </a:pPr>
            <a:r>
              <a:rPr lang="en-GB"/>
              <a:t>As a result, food quality improves and the company can provide safer meals to airlines.</a:t>
            </a:r>
            <a:endParaRPr lang="en-US"/>
          </a:p>
          <a:p>
            <a:pPr marL="114300" indent="-114300">
              <a:spcBef>
                <a:spcPct val="20000"/>
              </a:spcBef>
            </a:pPr>
            <a:r>
              <a:rPr lang="en-GB"/>
              <a:t>Managers should receive training. It should help to manage stress and respectfully with employees.</a:t>
            </a:r>
          </a:p>
          <a:p>
            <a:pPr marL="114300" indent="-114300">
              <a:spcBef>
                <a:spcPct val="20000"/>
              </a:spcBef>
            </a:pPr>
            <a:r>
              <a:rPr lang="en-GB"/>
              <a:t>Positive Communication Culture. can help employees feel comfortable reporting problems or asking for clarification.</a:t>
            </a:r>
          </a:p>
          <a:p>
            <a:endParaRPr lang="en-US">
              <a:ea typeface="Calibri"/>
              <a:cs typeface="Calibri"/>
            </a:endParaRPr>
          </a:p>
          <a:p>
            <a:endParaRPr lang="en-US">
              <a:ea typeface="Calibri"/>
              <a:cs typeface="Calibri"/>
            </a:endParaRPr>
          </a:p>
        </p:txBody>
      </p:sp>
      <p:sp>
        <p:nvSpPr>
          <p:cNvPr id="4" name="Номер слайда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39405761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15/03/2026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96850" y="2506080"/>
            <a:ext cx="5571594" cy="3011152"/>
          </a:xfrm>
        </p:spPr>
        <p:txBody>
          <a:bodyPr vert="horz" lIns="91440" tIns="45720" rIns="91440" bIns="45720" rtlCol="0" anchor="ctr">
            <a:normAutofit/>
          </a:bodyPr>
          <a:lstStyle/>
          <a:p>
            <a:pPr indent="1085850"/>
            <a:br>
              <a:rPr lang="en-GB" sz="2700"/>
            </a:br>
            <a:endParaRPr lang="en-GB" altLang="en-US" sz="3600">
              <a:solidFill>
                <a:schemeClr val="accent2">
                  <a:lumMod val="20000"/>
                  <a:lumOff val="80000"/>
                </a:schemeClr>
              </a:solidFill>
            </a:endParaRPr>
          </a:p>
        </p:txBody>
      </p:sp>
      <p:sp>
        <p:nvSpPr>
          <p:cNvPr id="3" name="TextBox 2">
            <a:extLst>
              <a:ext uri="{FF2B5EF4-FFF2-40B4-BE49-F238E27FC236}">
                <a16:creationId xmlns:a16="http://schemas.microsoft.com/office/drawing/2014/main" id="{D40D6A3A-7DEF-A548-97EE-D6E598CC2FE4}"/>
              </a:ext>
            </a:extLst>
          </p:cNvPr>
          <p:cNvSpPr txBox="1"/>
          <p:nvPr/>
        </p:nvSpPr>
        <p:spPr>
          <a:xfrm>
            <a:off x="273506" y="1306196"/>
            <a:ext cx="7749072"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Certificate of Higher Education in Skills for the Workplace</a:t>
            </a:r>
            <a:br>
              <a:rPr lang="en-GB" b="1">
                <a:latin typeface="Arial"/>
                <a:cs typeface="Arial"/>
              </a:rPr>
            </a:br>
            <a:r>
              <a:rPr lang="en-GB" sz="2200" b="1">
                <a:solidFill>
                  <a:schemeClr val="accent2">
                    <a:lumMod val="20000"/>
                    <a:lumOff val="80000"/>
                  </a:schemeClr>
                </a:solidFill>
                <a:latin typeface="Arial"/>
                <a:cs typeface="Arial"/>
              </a:rPr>
              <a:t>Effective Teamworking &amp; Communications</a:t>
            </a:r>
            <a:br>
              <a:rPr lang="en-GB" sz="2200" b="1">
                <a:solidFill>
                  <a:schemeClr val="accent2">
                    <a:lumMod val="20000"/>
                    <a:lumOff val="80000"/>
                  </a:schemeClr>
                </a:solidFill>
                <a:latin typeface="Arial"/>
                <a:cs typeface="Arial"/>
              </a:rPr>
            </a:br>
            <a:r>
              <a:rPr lang="en-GB" sz="2200" b="1">
                <a:solidFill>
                  <a:schemeClr val="accent2">
                    <a:lumMod val="20000"/>
                    <a:lumOff val="80000"/>
                  </a:schemeClr>
                </a:solidFill>
                <a:latin typeface="Arial"/>
                <a:cs typeface="Arial"/>
              </a:rPr>
              <a:t>(LCLM4003)</a:t>
            </a:r>
            <a:br>
              <a:rPr lang="en-GB" sz="2200" b="1">
                <a:solidFill>
                  <a:schemeClr val="accent2">
                    <a:lumMod val="20000"/>
                    <a:lumOff val="80000"/>
                  </a:schemeClr>
                </a:solidFill>
                <a:latin typeface="Arial"/>
                <a:cs typeface="Arial"/>
              </a:rPr>
            </a:br>
            <a:br>
              <a:rPr lang="en-GB" sz="2200" b="1">
                <a:solidFill>
                  <a:schemeClr val="accent2">
                    <a:lumMod val="20000"/>
                    <a:lumOff val="80000"/>
                  </a:schemeClr>
                </a:solidFill>
                <a:latin typeface="Arial"/>
                <a:cs typeface="Arial"/>
              </a:rPr>
            </a:br>
            <a:r>
              <a:rPr lang="en-GB" sz="2200" b="1">
                <a:solidFill>
                  <a:schemeClr val="accent2">
                    <a:lumMod val="20000"/>
                    <a:lumOff val="80000"/>
                  </a:schemeClr>
                </a:solidFill>
                <a:latin typeface="Arial"/>
                <a:cs typeface="Arial"/>
              </a:rPr>
              <a:t>Group Members: </a:t>
            </a:r>
            <a:br>
              <a:rPr lang="en-GB" sz="2200" b="1">
                <a:solidFill>
                  <a:schemeClr val="accent2">
                    <a:lumMod val="20000"/>
                    <a:lumOff val="80000"/>
                  </a:schemeClr>
                </a:solidFill>
                <a:latin typeface="Arial"/>
                <a:cs typeface="Arial"/>
              </a:rPr>
            </a:br>
            <a:r>
              <a:rPr lang="en-GB">
                <a:solidFill>
                  <a:schemeClr val="accent2">
                    <a:lumMod val="20000"/>
                    <a:lumOff val="80000"/>
                  </a:schemeClr>
                </a:solidFill>
                <a:latin typeface="Arial"/>
                <a:cs typeface="Arial"/>
              </a:rPr>
              <a:t> </a:t>
            </a:r>
            <a:r>
              <a:rPr lang="en-GB" sz="2400">
                <a:solidFill>
                  <a:schemeClr val="accent2">
                    <a:lumMod val="20000"/>
                    <a:lumOff val="80000"/>
                  </a:schemeClr>
                </a:solidFill>
                <a:latin typeface="Arial"/>
                <a:cs typeface="Arial"/>
              </a:rPr>
              <a:t>1. Mykhailo Kolesnik ID 2440077</a:t>
            </a:r>
            <a:br>
              <a:rPr lang="en-GB" sz="2400">
                <a:latin typeface="Arial"/>
                <a:cs typeface="Arial"/>
              </a:rPr>
            </a:br>
            <a:r>
              <a:rPr lang="en-GB" sz="2400">
                <a:solidFill>
                  <a:schemeClr val="accent2">
                    <a:lumMod val="20000"/>
                    <a:lumOff val="80000"/>
                  </a:schemeClr>
                </a:solidFill>
                <a:latin typeface="Arial"/>
                <a:cs typeface="Arial"/>
              </a:rPr>
              <a:t> 2. Kateryna </a:t>
            </a:r>
            <a:r>
              <a:rPr lang="en-GB" sz="2400" err="1">
                <a:solidFill>
                  <a:schemeClr val="accent2">
                    <a:lumMod val="20000"/>
                    <a:lumOff val="80000"/>
                  </a:schemeClr>
                </a:solidFill>
                <a:latin typeface="Arial"/>
                <a:cs typeface="Arial"/>
              </a:rPr>
              <a:t>Skladaniuk</a:t>
            </a:r>
            <a:r>
              <a:rPr lang="en-GB" sz="2400">
                <a:solidFill>
                  <a:schemeClr val="accent2">
                    <a:lumMod val="20000"/>
                    <a:lumOff val="80000"/>
                  </a:schemeClr>
                </a:solidFill>
                <a:latin typeface="Arial"/>
                <a:cs typeface="Arial"/>
              </a:rPr>
              <a:t> Student ID 2513677</a:t>
            </a:r>
            <a:br>
              <a:rPr lang="en-GB" sz="2400">
                <a:latin typeface="Arial"/>
                <a:cs typeface="Arial"/>
              </a:rPr>
            </a:br>
            <a:r>
              <a:rPr lang="en-GB" sz="2400">
                <a:solidFill>
                  <a:schemeClr val="accent2">
                    <a:lumMod val="20000"/>
                    <a:lumOff val="80000"/>
                  </a:schemeClr>
                </a:solidFill>
                <a:latin typeface="Arial"/>
                <a:cs typeface="Arial"/>
              </a:rPr>
              <a:t> 3. Olha Kolesnyk. Student ID 2506003</a:t>
            </a:r>
            <a:br>
              <a:rPr lang="en-GB" sz="2400">
                <a:latin typeface="Arial"/>
                <a:cs typeface="Arial"/>
              </a:rPr>
            </a:br>
            <a:r>
              <a:rPr lang="en-GB" sz="2400">
                <a:solidFill>
                  <a:schemeClr val="accent2">
                    <a:lumMod val="20000"/>
                    <a:lumOff val="80000"/>
                  </a:schemeClr>
                </a:solidFill>
                <a:latin typeface="Arial"/>
                <a:cs typeface="Arial"/>
              </a:rPr>
              <a:t> 4. Artem Kolesnyk. Student ID 2506002 </a:t>
            </a:r>
            <a:br>
              <a:rPr lang="en-GB" sz="2400">
                <a:latin typeface="Arial"/>
                <a:cs typeface="Arial"/>
              </a:rPr>
            </a:br>
            <a:endParaRPr lang="en-GB" sz="2400">
              <a:solidFill>
                <a:schemeClr val="accent2">
                  <a:lumMod val="20000"/>
                  <a:lumOff val="80000"/>
                </a:schemeClr>
              </a:solidFill>
              <a:latin typeface="Arial"/>
              <a:cs typeface="Arial"/>
            </a:endParaRPr>
          </a:p>
          <a:p>
            <a:br>
              <a:rPr lang="en-GB" sz="1600">
                <a:latin typeface="Arial"/>
                <a:cs typeface="Arial"/>
              </a:rPr>
            </a:br>
            <a:r>
              <a:rPr lang="en-GB" sz="1400">
                <a:solidFill>
                  <a:schemeClr val="accent2">
                    <a:lumMod val="20000"/>
                    <a:lumOff val="80000"/>
                  </a:schemeClr>
                </a:solidFill>
                <a:latin typeface="Arial"/>
                <a:cs typeface="Arial"/>
              </a:rPr>
              <a:t>Lecturer’s Name Abdallah Naser</a:t>
            </a:r>
            <a:endParaRPr lang="en-US" sz="140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457200" y="87732"/>
            <a:ext cx="8229600" cy="1143000"/>
          </a:xfrm>
        </p:spPr>
        <p:txBody>
          <a:bodyPr>
            <a:normAutofit/>
          </a:bodyPr>
          <a:lstStyle/>
          <a:p>
            <a:r>
              <a:rPr lang="en-GB" sz="3200">
                <a:solidFill>
                  <a:srgbClr val="00B050"/>
                </a:solidFill>
                <a:latin typeface="Arial"/>
                <a:cs typeface="Arial"/>
              </a:rPr>
              <a:t>Content</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a:xfrm>
            <a:off x="457200" y="1243013"/>
            <a:ext cx="8229600" cy="3917032"/>
          </a:xfrm>
        </p:spPr>
        <p:txBody>
          <a:bodyPr vert="horz" lIns="91440" tIns="45720" rIns="91440" bIns="45720" rtlCol="0" anchor="t">
            <a:noAutofit/>
          </a:bodyPr>
          <a:lstStyle/>
          <a:p>
            <a:pPr marL="171450" indent="-171450" algn="ctr"/>
            <a:r>
              <a:rPr lang="en-GB" sz="2000">
                <a:latin typeface="Arial"/>
                <a:cs typeface="Arial"/>
              </a:rPr>
              <a:t>Introduction to Business Communication</a:t>
            </a:r>
            <a:endParaRPr lang="en-US" sz="2000">
              <a:latin typeface="Arial"/>
              <a:cs typeface="Arial"/>
            </a:endParaRPr>
          </a:p>
          <a:p>
            <a:pPr marL="171450" indent="-171450" algn="ctr"/>
            <a:r>
              <a:rPr lang="en-GB" sz="2000">
                <a:latin typeface="Arial"/>
                <a:cs typeface="Arial"/>
              </a:rPr>
              <a:t>Case Study Overview</a:t>
            </a:r>
          </a:p>
          <a:p>
            <a:pPr marL="171450" indent="-171450" algn="ctr"/>
            <a:r>
              <a:rPr lang="en-GB" sz="2000">
                <a:latin typeface="Arial"/>
                <a:cs typeface="Arial"/>
              </a:rPr>
              <a:t>Barrier: Environmental Noise</a:t>
            </a:r>
          </a:p>
          <a:p>
            <a:pPr marL="171450" indent="-171450" algn="ctr"/>
            <a:r>
              <a:rPr lang="en-GB" sz="2000">
                <a:latin typeface="Arial"/>
                <a:cs typeface="Arial"/>
              </a:rPr>
              <a:t>Barrier: Language Barrier</a:t>
            </a:r>
          </a:p>
          <a:p>
            <a:pPr marL="171450" indent="-171450" algn="ctr"/>
            <a:r>
              <a:rPr lang="en-GB" sz="2000">
                <a:latin typeface="Arial"/>
                <a:cs typeface="Arial"/>
              </a:rPr>
              <a:t>Barrier:</a:t>
            </a:r>
            <a:r>
              <a:rPr lang="en-GB" sz="2000">
                <a:latin typeface="Arial"/>
                <a:ea typeface="+mn-lt"/>
                <a:cs typeface="Arial"/>
              </a:rPr>
              <a:t> Age</a:t>
            </a:r>
            <a:r>
              <a:rPr lang="en-GB" sz="2000">
                <a:latin typeface="Arial"/>
                <a:cs typeface="Arial"/>
              </a:rPr>
              <a:t> Barrier</a:t>
            </a:r>
          </a:p>
          <a:p>
            <a:pPr marL="171450" indent="-171450" algn="ctr"/>
            <a:r>
              <a:rPr lang="en-GB" sz="2000">
                <a:latin typeface="Arial"/>
                <a:cs typeface="Arial"/>
              </a:rPr>
              <a:t>Barrier: Cultural barrier</a:t>
            </a:r>
          </a:p>
          <a:p>
            <a:pPr marL="171450" indent="-171450" algn="ctr"/>
            <a:r>
              <a:rPr lang="en-GB" sz="2000">
                <a:latin typeface="Arial"/>
                <a:cs typeface="Arial"/>
              </a:rPr>
              <a:t>Barrier: </a:t>
            </a:r>
            <a:r>
              <a:rPr lang="en-GB" sz="2000">
                <a:latin typeface="Arial"/>
                <a:ea typeface="+mn-lt"/>
                <a:cs typeface="Arial"/>
              </a:rPr>
              <a:t>Emotional barrier</a:t>
            </a:r>
          </a:p>
          <a:p>
            <a:pPr marL="171450" indent="-171450" algn="ctr"/>
            <a:r>
              <a:rPr lang="en-GB" sz="2000">
                <a:latin typeface="Arial"/>
                <a:ea typeface="+mn-lt"/>
                <a:cs typeface="Arial"/>
              </a:rPr>
              <a:t>Conclusion</a:t>
            </a:r>
          </a:p>
          <a:p>
            <a:pPr marL="171450" indent="-171450" algn="ctr"/>
            <a:r>
              <a:rPr lang="en-GB" sz="2000">
                <a:latin typeface="Arial"/>
                <a:ea typeface="+mn-lt"/>
                <a:cs typeface="Arial"/>
              </a:rPr>
              <a:t>References</a:t>
            </a:r>
          </a:p>
          <a:p>
            <a:pPr marL="171450" indent="-171450" algn="ctr"/>
            <a:r>
              <a:rPr lang="en-GB" sz="2000">
                <a:latin typeface="Arial"/>
                <a:ea typeface="+mn-lt"/>
                <a:cs typeface="Arial"/>
              </a:rPr>
              <a:t>Thank you</a:t>
            </a:r>
          </a:p>
          <a:p>
            <a:pPr marL="171450" indent="-171450" algn="ctr"/>
            <a:r>
              <a:rPr lang="en-GB" sz="2000">
                <a:latin typeface="Arial"/>
                <a:ea typeface="+mn-lt"/>
                <a:cs typeface="Arial"/>
              </a:rPr>
              <a:t>Q&amp;A</a:t>
            </a:r>
          </a:p>
          <a:p>
            <a:pPr marL="0" indent="0" algn="ctr">
              <a:buNone/>
            </a:pPr>
            <a:endParaRPr lang="en-GB" sz="2000" b="1" cap="all">
              <a:solidFill>
                <a:srgbClr val="000000"/>
              </a:solidFill>
              <a:latin typeface="Arial"/>
              <a:ea typeface="Calibri"/>
              <a:cs typeface="Arial"/>
            </a:endParaRPr>
          </a:p>
          <a:p>
            <a:pPr marL="0" indent="0" algn="ctr">
              <a:buNone/>
            </a:pPr>
            <a:endParaRPr lang="en-GB" sz="2000" cap="all">
              <a:solidFill>
                <a:srgbClr val="00B050"/>
              </a:solidFill>
              <a:latin typeface="Arial"/>
              <a:ea typeface="Calibri"/>
              <a:cs typeface="Arial"/>
            </a:endParaRPr>
          </a:p>
          <a:p>
            <a:pPr marL="0" indent="0">
              <a:buNone/>
            </a:pPr>
            <a:endParaRPr lang="en-GB" sz="2000">
              <a:solidFill>
                <a:srgbClr val="00B050"/>
              </a:solidFill>
              <a:latin typeface="Arial"/>
              <a:ea typeface="Calibri"/>
              <a:cs typeface="Arial"/>
            </a:endParaRPr>
          </a:p>
          <a:p>
            <a:pPr marL="0" indent="0">
              <a:buNone/>
            </a:pPr>
            <a:endParaRPr lang="en-GB" sz="2000">
              <a:solidFill>
                <a:srgbClr val="00B050"/>
              </a:solidFill>
              <a:latin typeface="Arial"/>
              <a:ea typeface="Calibri"/>
              <a:cs typeface="Arial"/>
            </a:endParaRPr>
          </a:p>
          <a:p>
            <a:pPr marL="0" indent="0">
              <a:buNone/>
            </a:pPr>
            <a:endParaRPr lang="en-GB" sz="2000">
              <a:solidFill>
                <a:srgbClr val="8064A2"/>
              </a:solidFill>
              <a:latin typeface="Arial"/>
              <a:ea typeface="Calibri"/>
              <a:cs typeface="Arial"/>
            </a:endParaRPr>
          </a:p>
          <a:p>
            <a:pPr marL="0" indent="0">
              <a:buNone/>
            </a:pPr>
            <a:endParaRPr lang="en-GB" sz="2000">
              <a:solidFill>
                <a:srgbClr val="8064A2"/>
              </a:solidFill>
              <a:latin typeface="Arial"/>
              <a:cs typeface="Arial"/>
            </a:endParaRPr>
          </a:p>
        </p:txBody>
      </p:sp>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noAutofit/>
          </a:bodyPr>
          <a:lstStyle/>
          <a:p>
            <a:r>
              <a:rPr lang="en-GB" sz="3200">
                <a:solidFill>
                  <a:srgbClr val="00B050"/>
                </a:solidFill>
                <a:latin typeface="Arial"/>
                <a:ea typeface="+mj-lt"/>
                <a:cs typeface="Arial"/>
              </a:rPr>
              <a:t>Introduction to Business Communication</a:t>
            </a:r>
            <a:endParaRPr lang="en-US" sz="3200">
              <a:solidFill>
                <a:srgbClr val="00B050"/>
              </a:solidFill>
              <a:latin typeface="Arial"/>
              <a:ea typeface="+mj-lt"/>
              <a:cs typeface="Arial"/>
            </a:endParaRP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vert="horz" lIns="91440" tIns="45720" rIns="91440" bIns="45720" rtlCol="0" anchor="t">
            <a:normAutofit fontScale="85000" lnSpcReduction="20000"/>
          </a:bodyPr>
          <a:lstStyle/>
          <a:p>
            <a:r>
              <a:rPr lang="en-GB" b="1">
                <a:latin typeface="Arial"/>
                <a:ea typeface="+mn-lt"/>
                <a:cs typeface="Arial"/>
              </a:rPr>
              <a:t>Foundation of Success:</a:t>
            </a:r>
            <a:r>
              <a:rPr lang="en-GB">
                <a:latin typeface="Arial"/>
                <a:ea typeface="+mn-lt"/>
                <a:cs typeface="Arial"/>
              </a:rPr>
              <a:t> Clear communication ensures safety and efficiency in manufacturing.</a:t>
            </a:r>
            <a:endParaRPr lang="en-GB">
              <a:latin typeface="Arial"/>
              <a:cs typeface="Arial"/>
            </a:endParaRPr>
          </a:p>
          <a:p>
            <a:endParaRPr lang="en-GB">
              <a:latin typeface="Arial"/>
              <a:ea typeface="+mn-lt"/>
              <a:cs typeface="Arial"/>
            </a:endParaRPr>
          </a:p>
          <a:p>
            <a:r>
              <a:rPr lang="en-GB" b="1">
                <a:latin typeface="Arial"/>
                <a:ea typeface="+mn-lt"/>
                <a:cs typeface="Arial"/>
              </a:rPr>
              <a:t>The Crisis:</a:t>
            </a:r>
            <a:r>
              <a:rPr lang="en-GB">
                <a:latin typeface="Arial"/>
                <a:ea typeface="+mn-lt"/>
                <a:cs typeface="Arial"/>
              </a:rPr>
              <a:t> Flight Foods Ltd is losing market share due to poor food standards and hygiene complaints.</a:t>
            </a:r>
            <a:endParaRPr lang="en-GB">
              <a:latin typeface="Arial"/>
              <a:cs typeface="Arial"/>
            </a:endParaRPr>
          </a:p>
          <a:p>
            <a:endParaRPr lang="en-GB">
              <a:latin typeface="Arial"/>
              <a:ea typeface="+mn-lt"/>
              <a:cs typeface="Arial"/>
            </a:endParaRPr>
          </a:p>
          <a:p>
            <a:r>
              <a:rPr lang="en-GB" b="1">
                <a:latin typeface="Arial"/>
                <a:ea typeface="+mn-lt"/>
                <a:cs typeface="Arial"/>
              </a:rPr>
              <a:t>Presentation Goal:</a:t>
            </a:r>
            <a:r>
              <a:rPr lang="en-GB">
                <a:latin typeface="Arial"/>
                <a:ea typeface="+mn-lt"/>
                <a:cs typeface="Arial"/>
              </a:rPr>
              <a:t> To analyse communication barriers and provide theoretical solutions to regain client trust.</a:t>
            </a:r>
            <a:endParaRPr lang="en-GB">
              <a:latin typeface="Arial"/>
              <a:cs typeface="Arial"/>
            </a:endParaRPr>
          </a:p>
          <a:p>
            <a:endParaRPr lang="en-GB"/>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a:bodyPr>
          <a:lstStyle/>
          <a:p>
            <a:r>
              <a:rPr lang="en-GB" sz="3200">
                <a:solidFill>
                  <a:srgbClr val="00B050"/>
                </a:solidFill>
                <a:latin typeface="Arial"/>
                <a:ea typeface="+mj-lt"/>
                <a:cs typeface="Arial"/>
              </a:rPr>
              <a:t>Case Study Overview</a:t>
            </a:r>
            <a:endParaRPr lang="en-US" sz="3200">
              <a:solidFill>
                <a:srgbClr val="00B050"/>
              </a:solidFill>
              <a:latin typeface="Arial"/>
              <a:cs typeface="Arial"/>
            </a:endParaRP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vert="horz" lIns="91440" tIns="45720" rIns="91440" bIns="45720" rtlCol="0" anchor="t">
            <a:normAutofit fontScale="85000" lnSpcReduction="10000"/>
          </a:bodyPr>
          <a:lstStyle/>
          <a:p>
            <a:r>
              <a:rPr lang="en-GB" b="1">
                <a:latin typeface="Arial"/>
                <a:ea typeface="+mn-lt"/>
                <a:cs typeface="Arial"/>
              </a:rPr>
              <a:t>The Context:</a:t>
            </a:r>
            <a:r>
              <a:rPr lang="en-GB">
                <a:latin typeface="Arial"/>
                <a:ea typeface="+mn-lt"/>
                <a:cs typeface="Arial"/>
              </a:rPr>
              <a:t> A medium-sized company with 40 multicultural employees.</a:t>
            </a:r>
            <a:endParaRPr lang="en-GB">
              <a:latin typeface="Arial"/>
              <a:cs typeface="Arial"/>
            </a:endParaRPr>
          </a:p>
          <a:p>
            <a:endParaRPr lang="en-GB">
              <a:latin typeface="Arial"/>
              <a:ea typeface="+mn-lt"/>
              <a:cs typeface="Arial"/>
            </a:endParaRPr>
          </a:p>
          <a:p>
            <a:r>
              <a:rPr lang="en-GB" b="1">
                <a:latin typeface="Arial"/>
                <a:ea typeface="+mn-lt"/>
                <a:cs typeface="Arial"/>
              </a:rPr>
              <a:t>The Environment:</a:t>
            </a:r>
            <a:r>
              <a:rPr lang="en-GB">
                <a:latin typeface="Arial"/>
                <a:ea typeface="+mn-lt"/>
                <a:cs typeface="Arial"/>
              </a:rPr>
              <a:t> Factory floor packed with "old noisy machines" that are "clanking and banging".</a:t>
            </a:r>
            <a:endParaRPr lang="en-GB">
              <a:latin typeface="Arial"/>
              <a:cs typeface="Arial"/>
            </a:endParaRPr>
          </a:p>
          <a:p>
            <a:endParaRPr lang="en-GB">
              <a:latin typeface="Arial"/>
              <a:ea typeface="+mn-lt"/>
              <a:cs typeface="Arial"/>
            </a:endParaRPr>
          </a:p>
          <a:p>
            <a:r>
              <a:rPr lang="en-GB" b="1">
                <a:latin typeface="Arial"/>
                <a:ea typeface="+mn-lt"/>
                <a:cs typeface="Arial"/>
              </a:rPr>
              <a:t>Core Problem:</a:t>
            </a:r>
            <a:r>
              <a:rPr lang="en-GB">
                <a:latin typeface="Arial"/>
                <a:ea typeface="+mn-lt"/>
                <a:cs typeface="Arial"/>
              </a:rPr>
              <a:t> Instructions are consistently misunderstood, leading to hygiene violations and spoiled products.</a:t>
            </a:r>
            <a:endParaRPr lang="en-GB">
              <a:latin typeface="Arial"/>
              <a:cs typeface="Arial"/>
            </a:endParaRPr>
          </a:p>
          <a:p>
            <a:endParaRPr lang="en-GB">
              <a:latin typeface="Arial"/>
              <a:cs typeface="Arial"/>
            </a:endParaRPr>
          </a:p>
        </p:txBody>
      </p:sp>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5D67-458B-D015-9878-D99CAF0B7C33}"/>
              </a:ext>
            </a:extLst>
          </p:cNvPr>
          <p:cNvSpPr>
            <a:spLocks noGrp="1"/>
          </p:cNvSpPr>
          <p:nvPr>
            <p:ph type="title"/>
          </p:nvPr>
        </p:nvSpPr>
        <p:spPr/>
        <p:txBody>
          <a:bodyPr>
            <a:normAutofit/>
          </a:bodyPr>
          <a:lstStyle/>
          <a:p>
            <a:r>
              <a:rPr lang="en-GB" sz="3200">
                <a:solidFill>
                  <a:srgbClr val="00B050"/>
                </a:solidFill>
                <a:latin typeface="Arial"/>
                <a:ea typeface="+mj-lt"/>
                <a:cs typeface="Arial"/>
              </a:rPr>
              <a:t>Identifying the Barrier: Environmental Noise</a:t>
            </a:r>
            <a:endParaRPr lang="en-US" sz="3200">
              <a:solidFill>
                <a:srgbClr val="00B050"/>
              </a:solidFill>
              <a:latin typeface="Arial"/>
              <a:cs typeface="Arial"/>
            </a:endParaRPr>
          </a:p>
        </p:txBody>
      </p:sp>
      <p:sp>
        <p:nvSpPr>
          <p:cNvPr id="3" name="Content Placeholder 2">
            <a:extLst>
              <a:ext uri="{FF2B5EF4-FFF2-40B4-BE49-F238E27FC236}">
                <a16:creationId xmlns:a16="http://schemas.microsoft.com/office/drawing/2014/main" id="{A7655258-5B6F-4F7F-D5E5-991A433192E9}"/>
              </a:ext>
            </a:extLst>
          </p:cNvPr>
          <p:cNvSpPr>
            <a:spLocks noGrp="1"/>
          </p:cNvSpPr>
          <p:nvPr>
            <p:ph idx="1"/>
          </p:nvPr>
        </p:nvSpPr>
        <p:spPr/>
        <p:txBody>
          <a:bodyPr vert="horz" lIns="91440" tIns="45720" rIns="91440" bIns="45720" rtlCol="0" anchor="t">
            <a:normAutofit fontScale="85000" lnSpcReduction="10000"/>
          </a:bodyPr>
          <a:lstStyle/>
          <a:p>
            <a:r>
              <a:rPr lang="en-GB" b="1">
                <a:latin typeface="Arial"/>
                <a:ea typeface="+mn-lt"/>
                <a:cs typeface="Arial"/>
              </a:rPr>
              <a:t>Definition:</a:t>
            </a:r>
            <a:r>
              <a:rPr lang="en-GB">
                <a:latin typeface="Arial"/>
                <a:ea typeface="+mn-lt"/>
                <a:cs typeface="Arial"/>
              </a:rPr>
              <a:t> Physical, external factors that interfere with the transmission of a message.</a:t>
            </a:r>
            <a:endParaRPr lang="en-GB">
              <a:latin typeface="Arial"/>
              <a:cs typeface="Arial"/>
            </a:endParaRPr>
          </a:p>
          <a:p>
            <a:endParaRPr lang="en-GB">
              <a:latin typeface="Arial"/>
              <a:ea typeface="+mn-lt"/>
              <a:cs typeface="Arial"/>
            </a:endParaRPr>
          </a:p>
          <a:p>
            <a:r>
              <a:rPr lang="en-GB" b="1">
                <a:latin typeface="Arial"/>
                <a:ea typeface="+mn-lt"/>
                <a:cs typeface="Arial"/>
              </a:rPr>
              <a:t>Case Evidence:</a:t>
            </a:r>
            <a:r>
              <a:rPr lang="en-GB">
                <a:latin typeface="Arial"/>
                <a:ea typeface="+mn-lt"/>
                <a:cs typeface="Arial"/>
              </a:rPr>
              <a:t> "Packed with old noisy machines" and "machines clanking and banging".</a:t>
            </a:r>
            <a:endParaRPr lang="en-GB">
              <a:latin typeface="Arial"/>
              <a:cs typeface="Arial"/>
            </a:endParaRPr>
          </a:p>
          <a:p>
            <a:endParaRPr lang="en-GB">
              <a:latin typeface="Arial"/>
              <a:ea typeface="+mn-lt"/>
              <a:cs typeface="Arial"/>
            </a:endParaRPr>
          </a:p>
          <a:p>
            <a:r>
              <a:rPr lang="en-GB" b="1">
                <a:latin typeface="Arial"/>
                <a:ea typeface="+mn-lt"/>
                <a:cs typeface="Arial"/>
              </a:rPr>
              <a:t>Direct Impact:</a:t>
            </a:r>
            <a:r>
              <a:rPr lang="en-GB">
                <a:latin typeface="Arial"/>
                <a:ea typeface="+mn-lt"/>
                <a:cs typeface="Arial"/>
              </a:rPr>
              <a:t> Gary must physically "run around" the floor to be heard, wasting time and increasing the risk of error.</a:t>
            </a:r>
            <a:endParaRPr lang="en-GB">
              <a:latin typeface="Arial"/>
              <a:cs typeface="Arial"/>
            </a:endParaRPr>
          </a:p>
          <a:p>
            <a:endParaRPr lang="en-GB"/>
          </a:p>
        </p:txBody>
      </p:sp>
    </p:spTree>
    <p:extLst>
      <p:ext uri="{BB962C8B-B14F-4D97-AF65-F5344CB8AC3E}">
        <p14:creationId xmlns:p14="http://schemas.microsoft.com/office/powerpoint/2010/main" val="1698442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9E99-E6D6-4A5E-3567-0AAA471C65BF}"/>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200">
                <a:solidFill>
                  <a:schemeClr val="accent4"/>
                </a:solidFill>
                <a:latin typeface="Arial"/>
                <a:cs typeface="Arial"/>
              </a:rPr>
              <a:t>Theoretical Framework: Shannon-Weaver Model</a:t>
            </a:r>
            <a:endParaRPr lang="en-US" sz="3200">
              <a:solidFill>
                <a:schemeClr val="accent4"/>
              </a:solidFill>
              <a:latin typeface="Arial"/>
              <a:cs typeface="Arial"/>
            </a:endParaRPr>
          </a:p>
        </p:txBody>
      </p:sp>
      <p:pic>
        <p:nvPicPr>
          <p:cNvPr id="4" name="Content Placeholder 3" descr="Shannon &amp; Weaver Model Of Communication – Journey for MGNT102">
            <a:extLst>
              <a:ext uri="{FF2B5EF4-FFF2-40B4-BE49-F238E27FC236}">
                <a16:creationId xmlns:a16="http://schemas.microsoft.com/office/drawing/2014/main" id="{04CBFCE6-6F36-4E1C-1033-0C8757FB477D}"/>
              </a:ext>
            </a:extLst>
          </p:cNvPr>
          <p:cNvPicPr>
            <a:picLocks noGrp="1" noChangeAspect="1"/>
          </p:cNvPicPr>
          <p:nvPr>
            <p:ph sz="half" idx="1"/>
          </p:nvPr>
        </p:nvPicPr>
        <p:blipFill>
          <a:blip r:embed="rId3"/>
          <a:stretch>
            <a:fillRect/>
          </a:stretch>
        </p:blipFill>
        <p:spPr>
          <a:xfrm>
            <a:off x="457200" y="2408382"/>
            <a:ext cx="4038600" cy="2372677"/>
          </a:xfrm>
          <a:prstGeom prst="rect">
            <a:avLst/>
          </a:prstGeom>
          <a:noFill/>
        </p:spPr>
      </p:pic>
      <p:sp>
        <p:nvSpPr>
          <p:cNvPr id="19" name="Content Placeholder 3">
            <a:extLst>
              <a:ext uri="{FF2B5EF4-FFF2-40B4-BE49-F238E27FC236}">
                <a16:creationId xmlns:a16="http://schemas.microsoft.com/office/drawing/2014/main" id="{4706F750-1E20-B53A-5402-14AECAFB46D7}"/>
              </a:ext>
            </a:extLst>
          </p:cNvPr>
          <p:cNvSpPr>
            <a:spLocks noGrp="1"/>
          </p:cNvSpPr>
          <p:nvPr>
            <p:ph sz="half" idx="2"/>
          </p:nvPr>
        </p:nvSpPr>
        <p:spPr>
          <a:xfrm>
            <a:off x="4652865" y="1446246"/>
            <a:ext cx="4178559" cy="4478897"/>
          </a:xfrm>
        </p:spPr>
        <p:txBody>
          <a:bodyPr vert="horz" lIns="91440" tIns="45720" rIns="91440" bIns="45720" rtlCol="0" anchor="t">
            <a:noAutofit/>
          </a:bodyPr>
          <a:lstStyle/>
          <a:p>
            <a:r>
              <a:rPr lang="en-US" sz="2000" b="1">
                <a:latin typeface="Arial"/>
                <a:ea typeface="+mn-lt"/>
                <a:cs typeface="Arial"/>
              </a:rPr>
              <a:t>The Model:</a:t>
            </a:r>
            <a:r>
              <a:rPr lang="en-US" sz="2000">
                <a:latin typeface="Arial"/>
                <a:ea typeface="+mn-lt"/>
                <a:cs typeface="Arial"/>
              </a:rPr>
              <a:t> Describes communication as a linear process: Sender → Channel → Receiver.</a:t>
            </a:r>
            <a:endParaRPr lang="en-US" sz="2000">
              <a:latin typeface="Arial"/>
              <a:cs typeface="Arial"/>
            </a:endParaRPr>
          </a:p>
          <a:p>
            <a:r>
              <a:rPr lang="en-US" sz="2000" b="1">
                <a:latin typeface="Arial"/>
                <a:ea typeface="+mn-lt"/>
                <a:cs typeface="Arial"/>
              </a:rPr>
              <a:t>Noise Factor:</a:t>
            </a:r>
            <a:r>
              <a:rPr lang="en-US" sz="2000">
                <a:latin typeface="Arial"/>
                <a:ea typeface="+mn-lt"/>
                <a:cs typeface="Arial"/>
              </a:rPr>
              <a:t> Shannon and Weaver (1949) identify 'Noise' as a disruptor within the 'Channel'.</a:t>
            </a:r>
            <a:endParaRPr lang="en-US" sz="2000">
              <a:latin typeface="Arial"/>
              <a:cs typeface="Arial"/>
            </a:endParaRPr>
          </a:p>
          <a:p>
            <a:r>
              <a:rPr lang="en-US" sz="2000" b="1">
                <a:latin typeface="Arial"/>
                <a:ea typeface="+mn-lt"/>
                <a:cs typeface="Arial"/>
              </a:rPr>
              <a:t>Flight Foods Context:</a:t>
            </a:r>
            <a:r>
              <a:rPr lang="en-US" sz="2000">
                <a:latin typeface="Arial"/>
                <a:ea typeface="+mn-lt"/>
                <a:cs typeface="Arial"/>
              </a:rPr>
              <a:t> The mechanical noise acts as physical interference, distorting Gary’s signal before it reaches the employees.</a:t>
            </a:r>
            <a:endParaRPr lang="en-US" sz="2000">
              <a:latin typeface="Arial"/>
              <a:cs typeface="Arial"/>
            </a:endParaRPr>
          </a:p>
          <a:p>
            <a:endParaRPr lang="en-US" sz="2000"/>
          </a:p>
        </p:txBody>
      </p:sp>
    </p:spTree>
    <p:extLst>
      <p:ext uri="{BB962C8B-B14F-4D97-AF65-F5344CB8AC3E}">
        <p14:creationId xmlns:p14="http://schemas.microsoft.com/office/powerpoint/2010/main" val="1575562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8F51-54CE-49FE-9876-EE8D49298AFF}"/>
              </a:ext>
            </a:extLst>
          </p:cNvPr>
          <p:cNvSpPr>
            <a:spLocks noGrp="1"/>
          </p:cNvSpPr>
          <p:nvPr>
            <p:ph type="title"/>
          </p:nvPr>
        </p:nvSpPr>
        <p:spPr/>
        <p:txBody>
          <a:bodyPr>
            <a:normAutofit/>
          </a:bodyPr>
          <a:lstStyle/>
          <a:p>
            <a:r>
              <a:rPr lang="en-GB" sz="3200">
                <a:solidFill>
                  <a:schemeClr val="accent4"/>
                </a:solidFill>
                <a:latin typeface="Arial"/>
                <a:ea typeface="+mj-lt"/>
                <a:cs typeface="Arial"/>
              </a:rPr>
              <a:t>Impact on Safety and Operational Efficiency</a:t>
            </a:r>
            <a:endParaRPr lang="en-US" sz="3200">
              <a:solidFill>
                <a:schemeClr val="accent4"/>
              </a:solidFill>
              <a:latin typeface="Arial"/>
              <a:cs typeface="Arial"/>
            </a:endParaRPr>
          </a:p>
        </p:txBody>
      </p:sp>
      <p:sp>
        <p:nvSpPr>
          <p:cNvPr id="3" name="Content Placeholder 2">
            <a:extLst>
              <a:ext uri="{FF2B5EF4-FFF2-40B4-BE49-F238E27FC236}">
                <a16:creationId xmlns:a16="http://schemas.microsoft.com/office/drawing/2014/main" id="{B7CA5001-A720-0108-04B7-9CBEC338815D}"/>
              </a:ext>
            </a:extLst>
          </p:cNvPr>
          <p:cNvSpPr>
            <a:spLocks noGrp="1"/>
          </p:cNvSpPr>
          <p:nvPr>
            <p:ph idx="1"/>
          </p:nvPr>
        </p:nvSpPr>
        <p:spPr/>
        <p:txBody>
          <a:bodyPr vert="horz" lIns="91440" tIns="45720" rIns="91440" bIns="45720" rtlCol="0" anchor="t">
            <a:normAutofit fontScale="85000" lnSpcReduction="10000"/>
          </a:bodyPr>
          <a:lstStyle/>
          <a:p>
            <a:r>
              <a:rPr lang="en-GB" b="1">
                <a:latin typeface="Arial"/>
                <a:ea typeface="+mn-lt"/>
                <a:cs typeface="Arial"/>
              </a:rPr>
              <a:t>Cognitive Overload:</a:t>
            </a:r>
            <a:r>
              <a:rPr lang="en-GB">
                <a:latin typeface="Arial"/>
                <a:ea typeface="+mn-lt"/>
                <a:cs typeface="Arial"/>
              </a:rPr>
              <a:t> Constant noise reduces concentration and increases employee stress (Rayudu, 2010).</a:t>
            </a:r>
            <a:endParaRPr lang="en-GB">
              <a:latin typeface="Arial"/>
              <a:cs typeface="Arial"/>
            </a:endParaRPr>
          </a:p>
          <a:p>
            <a:endParaRPr lang="en-GB">
              <a:latin typeface="Arial"/>
              <a:ea typeface="+mn-lt"/>
              <a:cs typeface="Arial"/>
            </a:endParaRPr>
          </a:p>
          <a:p>
            <a:r>
              <a:rPr lang="en-GB" b="1">
                <a:latin typeface="Arial"/>
                <a:ea typeface="+mn-lt"/>
                <a:cs typeface="Arial"/>
              </a:rPr>
              <a:t>Safety Risks:</a:t>
            </a:r>
            <a:r>
              <a:rPr lang="en-GB">
                <a:latin typeface="Arial"/>
                <a:ea typeface="+mn-lt"/>
                <a:cs typeface="Arial"/>
              </a:rPr>
              <a:t> Critical warnings like "Keep fresh meat chilled" are lost in the mechanical din.</a:t>
            </a:r>
            <a:endParaRPr lang="en-GB">
              <a:latin typeface="Arial"/>
              <a:cs typeface="Arial"/>
            </a:endParaRPr>
          </a:p>
          <a:p>
            <a:endParaRPr lang="en-GB">
              <a:latin typeface="Arial"/>
              <a:ea typeface="+mn-lt"/>
              <a:cs typeface="Arial"/>
            </a:endParaRPr>
          </a:p>
          <a:p>
            <a:r>
              <a:rPr lang="en-GB" b="1">
                <a:latin typeface="Arial"/>
                <a:ea typeface="+mn-lt"/>
                <a:cs typeface="Arial"/>
              </a:rPr>
              <a:t>Result:</a:t>
            </a:r>
            <a:r>
              <a:rPr lang="en-GB">
                <a:latin typeface="Arial"/>
                <a:ea typeface="+mn-lt"/>
                <a:cs typeface="Arial"/>
              </a:rPr>
              <a:t> Spoiled products and high financial costs due to hygiene failures.</a:t>
            </a:r>
            <a:endParaRPr lang="en-GB">
              <a:latin typeface="Arial"/>
              <a:cs typeface="Arial"/>
            </a:endParaRPr>
          </a:p>
          <a:p>
            <a:endParaRPr lang="en-GB"/>
          </a:p>
        </p:txBody>
      </p:sp>
    </p:spTree>
    <p:extLst>
      <p:ext uri="{BB962C8B-B14F-4D97-AF65-F5344CB8AC3E}">
        <p14:creationId xmlns:p14="http://schemas.microsoft.com/office/powerpoint/2010/main" val="3301023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159045" cy="1077149"/>
          </a:xfrm>
        </p:spPr>
        <p:txBody>
          <a:bodyPr anchor="ctr">
            <a:normAutofit/>
          </a:bodyPr>
          <a:lstStyle/>
          <a:p>
            <a:pPr>
              <a:lnSpc>
                <a:spcPct val="90000"/>
              </a:lnSpc>
            </a:pPr>
            <a:r>
              <a:rPr lang="en-GB" sz="3200">
                <a:solidFill>
                  <a:schemeClr val="accent4"/>
                </a:solidFill>
                <a:latin typeface="Arial"/>
                <a:cs typeface="Arial"/>
              </a:rPr>
              <a:t>Strategies to Overcome Environmental Noise</a:t>
            </a:r>
            <a:endParaRPr lang="en-US" sz="3200">
              <a:solidFill>
                <a:schemeClr val="accent4"/>
              </a:solidFill>
              <a:latin typeface="Arial"/>
              <a:cs typeface="Arial"/>
            </a:endParaRPr>
          </a:p>
        </p:txBody>
      </p:sp>
      <p:sp>
        <p:nvSpPr>
          <p:cNvPr id="13" name="Content Placeholder 2">
            <a:extLst>
              <a:ext uri="{FF2B5EF4-FFF2-40B4-BE49-F238E27FC236}">
                <a16:creationId xmlns:a16="http://schemas.microsoft.com/office/drawing/2014/main" id="{2BD0B4AC-DF44-4A32-5FF1-D941E0399156}"/>
              </a:ext>
            </a:extLst>
          </p:cNvPr>
          <p:cNvSpPr>
            <a:spLocks noGrp="1"/>
          </p:cNvSpPr>
          <p:nvPr>
            <p:ph sz="half" idx="1"/>
          </p:nvPr>
        </p:nvSpPr>
        <p:spPr>
          <a:xfrm>
            <a:off x="457200" y="1516225"/>
            <a:ext cx="4052595" cy="3821089"/>
          </a:xfrm>
        </p:spPr>
        <p:txBody>
          <a:bodyPr vert="horz" lIns="91440" tIns="45720" rIns="91440" bIns="45720" rtlCol="0" anchor="t">
            <a:noAutofit/>
          </a:bodyPr>
          <a:lstStyle/>
          <a:p>
            <a:r>
              <a:rPr lang="en-US" sz="2000" b="1">
                <a:latin typeface="Arial"/>
                <a:ea typeface="+mn-lt"/>
                <a:cs typeface="Arial"/>
              </a:rPr>
              <a:t>Engineering Solutions:</a:t>
            </a:r>
            <a:r>
              <a:rPr lang="en-US" sz="2000">
                <a:latin typeface="Arial"/>
                <a:ea typeface="+mn-lt"/>
                <a:cs typeface="Arial"/>
              </a:rPr>
              <a:t> Maintenance or soundproofing of "old machines" to lower decibel levels (Gupta, 2023).</a:t>
            </a:r>
            <a:endParaRPr lang="en-US" sz="2000">
              <a:latin typeface="Arial"/>
              <a:cs typeface="Arial"/>
            </a:endParaRPr>
          </a:p>
          <a:p>
            <a:r>
              <a:rPr lang="en-US" sz="2000" b="1">
                <a:latin typeface="Arial"/>
                <a:ea typeface="+mn-lt"/>
                <a:cs typeface="Arial"/>
              </a:rPr>
              <a:t>Visual Communication:</a:t>
            </a:r>
            <a:r>
              <a:rPr lang="en-US" sz="2000">
                <a:latin typeface="Arial"/>
                <a:ea typeface="+mn-lt"/>
                <a:cs typeface="Arial"/>
              </a:rPr>
              <a:t> Using universal, high-contrast icons instead of just text-heavy signs.</a:t>
            </a:r>
            <a:endParaRPr lang="en-US" sz="2000">
              <a:latin typeface="Arial"/>
              <a:cs typeface="Arial"/>
            </a:endParaRPr>
          </a:p>
          <a:p>
            <a:r>
              <a:rPr lang="en-US" sz="2000" b="1">
                <a:latin typeface="Arial"/>
                <a:ea typeface="+mn-lt"/>
                <a:cs typeface="Arial"/>
              </a:rPr>
              <a:t>Technology:</a:t>
            </a:r>
            <a:r>
              <a:rPr lang="en-US" sz="2000">
                <a:latin typeface="Arial"/>
                <a:ea typeface="+mn-lt"/>
                <a:cs typeface="Arial"/>
              </a:rPr>
              <a:t> Implementing noise-cancelling communication headsets to ensure direct clarity (Guffey and Loewy, 2022).</a:t>
            </a:r>
            <a:endParaRPr lang="en-US" sz="2000">
              <a:latin typeface="Arial"/>
              <a:cs typeface="Arial"/>
            </a:endParaRPr>
          </a:p>
          <a:p>
            <a:endParaRPr lang="en-US">
              <a:latin typeface="Arial"/>
              <a:cs typeface="Arial"/>
            </a:endParaRPr>
          </a:p>
        </p:txBody>
      </p:sp>
      <p:pic>
        <p:nvPicPr>
          <p:cNvPr id="4" name="Content Placeholder 3" descr="Noise Pollution Vector Images (over 1,800)">
            <a:extLst>
              <a:ext uri="{FF2B5EF4-FFF2-40B4-BE49-F238E27FC236}">
                <a16:creationId xmlns:a16="http://schemas.microsoft.com/office/drawing/2014/main" id="{3F3DEC31-59D5-DD27-8EC2-9219E6CC62F3}"/>
              </a:ext>
            </a:extLst>
          </p:cNvPr>
          <p:cNvPicPr>
            <a:picLocks noGrp="1" noChangeAspect="1"/>
          </p:cNvPicPr>
          <p:nvPr>
            <p:ph sz="half" idx="2"/>
          </p:nvPr>
        </p:nvPicPr>
        <p:blipFill>
          <a:blip r:embed="rId3"/>
          <a:stretch>
            <a:fillRect/>
          </a:stretch>
        </p:blipFill>
        <p:spPr>
          <a:xfrm>
            <a:off x="4737802" y="1600201"/>
            <a:ext cx="3859396" cy="3989040"/>
          </a:xfrm>
          <a:prstGeom prst="rect">
            <a:avLst/>
          </a:prstGeom>
          <a:noFill/>
        </p:spPr>
      </p:pic>
    </p:spTree>
    <p:extLst>
      <p:ext uri="{BB962C8B-B14F-4D97-AF65-F5344CB8AC3E}">
        <p14:creationId xmlns:p14="http://schemas.microsoft.com/office/powerpoint/2010/main" val="780738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FC3DB7-073B-815F-45CA-0F4C76B3C1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A1374-3695-348B-349F-F0214A5943CF}"/>
              </a:ext>
            </a:extLst>
          </p:cNvPr>
          <p:cNvSpPr>
            <a:spLocks noGrp="1"/>
          </p:cNvSpPr>
          <p:nvPr>
            <p:ph type="title"/>
          </p:nvPr>
        </p:nvSpPr>
        <p:spPr/>
        <p:txBody>
          <a:bodyPr>
            <a:normAutofit/>
          </a:bodyPr>
          <a:lstStyle/>
          <a:p>
            <a:r>
              <a:rPr lang="en-GB" sz="3200">
                <a:latin typeface="Arial"/>
                <a:ea typeface="+mj-lt"/>
                <a:cs typeface="Arial"/>
              </a:rPr>
              <a:t>Identifying the Barrier:</a:t>
            </a:r>
            <a:r>
              <a:rPr lang="en-GB" sz="3200">
                <a:solidFill>
                  <a:schemeClr val="accent3">
                    <a:lumMod val="49000"/>
                  </a:schemeClr>
                </a:solidFill>
                <a:latin typeface="Arial"/>
                <a:ea typeface="+mj-lt"/>
                <a:cs typeface="Arial"/>
              </a:rPr>
              <a:t> </a:t>
            </a:r>
            <a:r>
              <a:rPr lang="en-GB" sz="3200">
                <a:solidFill>
                  <a:srgbClr val="00B050"/>
                </a:solidFill>
                <a:latin typeface="Arial"/>
                <a:ea typeface="+mj-lt"/>
                <a:cs typeface="Arial"/>
              </a:rPr>
              <a:t>Language</a:t>
            </a:r>
            <a:r>
              <a:rPr lang="en-GB" sz="3200">
                <a:solidFill>
                  <a:srgbClr val="00B050"/>
                </a:solidFill>
                <a:latin typeface="Arial"/>
                <a:cs typeface="Arial"/>
              </a:rPr>
              <a:t> Barrier</a:t>
            </a:r>
            <a:r>
              <a:rPr lang="en-GB" b="1">
                <a:latin typeface="Arial"/>
                <a:cs typeface="Arial"/>
              </a:rPr>
              <a:t> </a:t>
            </a:r>
            <a:endParaRPr lang="en-GB">
              <a:latin typeface="Arial"/>
              <a:cs typeface="Arial"/>
            </a:endParaRPr>
          </a:p>
        </p:txBody>
      </p:sp>
      <p:sp>
        <p:nvSpPr>
          <p:cNvPr id="3" name="Content Placeholder 2">
            <a:extLst>
              <a:ext uri="{FF2B5EF4-FFF2-40B4-BE49-F238E27FC236}">
                <a16:creationId xmlns:a16="http://schemas.microsoft.com/office/drawing/2014/main" id="{E2396662-D9BE-BAF8-CD48-4BD3AFAA2BFC}"/>
              </a:ext>
            </a:extLst>
          </p:cNvPr>
          <p:cNvSpPr>
            <a:spLocks noGrp="1"/>
          </p:cNvSpPr>
          <p:nvPr>
            <p:ph idx="1"/>
          </p:nvPr>
        </p:nvSpPr>
        <p:spPr>
          <a:xfrm>
            <a:off x="457200" y="1348275"/>
            <a:ext cx="8229600" cy="4168958"/>
          </a:xfrm>
        </p:spPr>
        <p:txBody>
          <a:bodyPr vert="horz" lIns="91440" tIns="45720" rIns="91440" bIns="45720" rtlCol="0" anchor="t">
            <a:noAutofit/>
          </a:bodyPr>
          <a:lstStyle/>
          <a:p>
            <a:pPr marL="0" indent="0">
              <a:buNone/>
            </a:pPr>
            <a:r>
              <a:rPr lang="en-GB" sz="2000">
                <a:solidFill>
                  <a:srgbClr val="00B050"/>
                </a:solidFill>
                <a:latin typeface="Arial"/>
                <a:cs typeface="Arial"/>
              </a:rPr>
              <a:t>A language barrier</a:t>
            </a:r>
            <a:r>
              <a:rPr lang="en-GB" sz="2000">
                <a:latin typeface="Arial"/>
                <a:cs typeface="Arial"/>
              </a:rPr>
              <a:t> occurs when people cannot communicate effectively because they speak different languages or have different levels of language proficiency. This can cause misunderstandings and make it difficult to share information clearly.</a:t>
            </a:r>
            <a:endParaRPr lang="en-US" sz="2000">
              <a:latin typeface="Arial"/>
              <a:cs typeface="Arial"/>
            </a:endParaRPr>
          </a:p>
          <a:p>
            <a:pPr marL="0" indent="0">
              <a:buNone/>
            </a:pPr>
            <a:endParaRPr lang="en-GB" sz="2000">
              <a:solidFill>
                <a:srgbClr val="000000"/>
              </a:solidFill>
              <a:latin typeface="Arial"/>
              <a:ea typeface="+mn-lt"/>
              <a:cs typeface="Arial"/>
            </a:endParaRPr>
          </a:p>
          <a:p>
            <a:pPr marL="0" indent="0">
              <a:buNone/>
            </a:pPr>
            <a:r>
              <a:rPr lang="en-GB" sz="2000">
                <a:solidFill>
                  <a:srgbClr val="00B050"/>
                </a:solidFill>
                <a:latin typeface="Arial"/>
                <a:ea typeface="+mn-lt"/>
                <a:cs typeface="Arial"/>
              </a:rPr>
              <a:t>In the Flight Foods</a:t>
            </a:r>
            <a:r>
              <a:rPr lang="en-GB" sz="2000">
                <a:latin typeface="Arial"/>
                <a:ea typeface="+mn-lt"/>
                <a:cs typeface="Arial"/>
              </a:rPr>
              <a:t> case study, many workers are immigrants and use only a small amount of English.</a:t>
            </a:r>
          </a:p>
          <a:p>
            <a:pPr marL="0" indent="0">
              <a:buNone/>
            </a:pPr>
            <a:endParaRPr lang="en-GB" sz="1600">
              <a:solidFill>
                <a:srgbClr val="000000"/>
              </a:solidFill>
              <a:latin typeface="Arial"/>
              <a:ea typeface="+mn-lt"/>
              <a:cs typeface="Arial"/>
            </a:endParaRPr>
          </a:p>
          <a:p>
            <a:pPr marL="0" indent="0">
              <a:buNone/>
            </a:pPr>
            <a:r>
              <a:rPr lang="en-GB" sz="2000">
                <a:solidFill>
                  <a:schemeClr val="accent4"/>
                </a:solidFill>
                <a:latin typeface="Arial"/>
                <a:ea typeface="+mn-lt"/>
                <a:cs typeface="Arial"/>
              </a:rPr>
              <a:t>Impacts: </a:t>
            </a:r>
          </a:p>
          <a:p>
            <a:pPr marL="0" indent="0">
              <a:buNone/>
            </a:pPr>
            <a:r>
              <a:rPr lang="en-GB" sz="2000">
                <a:solidFill>
                  <a:schemeClr val="accent4"/>
                </a:solidFill>
                <a:latin typeface="Arial"/>
                <a:ea typeface="+mn-lt"/>
                <a:cs typeface="Arial"/>
              </a:rPr>
              <a:t>Misunderstanding instructions, mistakes in food preparation, food safety issues, quality problems, inefficient workflow, increased stress for manager and staff, customer complaints</a:t>
            </a:r>
          </a:p>
        </p:txBody>
      </p:sp>
    </p:spTree>
    <p:extLst>
      <p:ext uri="{BB962C8B-B14F-4D97-AF65-F5344CB8AC3E}">
        <p14:creationId xmlns:p14="http://schemas.microsoft.com/office/powerpoint/2010/main" val="232564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274638"/>
            <a:ext cx="8229600" cy="1143000"/>
          </a:xfrm>
        </p:spPr>
        <p:txBody>
          <a:bodyPr anchor="ctr">
            <a:normAutofit/>
          </a:bodyPr>
          <a:lstStyle/>
          <a:p>
            <a:r>
              <a:rPr lang="en-GB" sz="2800">
                <a:solidFill>
                  <a:srgbClr val="00B050"/>
                </a:solidFill>
                <a:latin typeface="Arial"/>
                <a:ea typeface="+mj-lt"/>
                <a:cs typeface="Arial"/>
              </a:rPr>
              <a:t>Language Barrier: Shannon-Weaver Model</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sz="half" idx="1"/>
          </p:nvPr>
        </p:nvSpPr>
        <p:spPr>
          <a:xfrm>
            <a:off x="457200" y="1714433"/>
            <a:ext cx="4062118" cy="3711522"/>
          </a:xfrm>
        </p:spPr>
        <p:txBody>
          <a:bodyPr vert="horz" lIns="91440" tIns="45720" rIns="91440" bIns="45720" rtlCol="0" anchor="t">
            <a:noAutofit/>
          </a:bodyPr>
          <a:lstStyle/>
          <a:p>
            <a:pPr>
              <a:lnSpc>
                <a:spcPct val="90000"/>
              </a:lnSpc>
            </a:pPr>
            <a:r>
              <a:rPr lang="en-US" sz="1800" b="1">
                <a:solidFill>
                  <a:srgbClr val="00B050"/>
                </a:solidFill>
                <a:latin typeface="Arial"/>
                <a:cs typeface="Arial"/>
              </a:rPr>
              <a:t>The Model:</a:t>
            </a:r>
            <a:r>
              <a:rPr lang="en-US" sz="1800">
                <a:latin typeface="Arial"/>
                <a:cs typeface="Arial"/>
              </a:rPr>
              <a:t> Communication is a two-way process requiring shared understanding between sender and receiver</a:t>
            </a:r>
          </a:p>
          <a:p>
            <a:pPr>
              <a:lnSpc>
                <a:spcPct val="90000"/>
              </a:lnSpc>
            </a:pPr>
            <a:r>
              <a:rPr lang="en-US" sz="1800" b="1">
                <a:solidFill>
                  <a:srgbClr val="00B050"/>
                </a:solidFill>
                <a:latin typeface="Arial"/>
                <a:cs typeface="Arial"/>
              </a:rPr>
              <a:t>Factor:</a:t>
            </a:r>
            <a:r>
              <a:rPr lang="en-US" sz="1800">
                <a:latin typeface="Arial"/>
                <a:cs typeface="Arial"/>
              </a:rPr>
              <a:t> Misunderstandings occur when sender and receiver do not share a common language</a:t>
            </a:r>
          </a:p>
          <a:p>
            <a:pPr>
              <a:lnSpc>
                <a:spcPct val="90000"/>
              </a:lnSpc>
            </a:pPr>
            <a:r>
              <a:rPr lang="en-US" sz="1800" b="1">
                <a:solidFill>
                  <a:srgbClr val="00B050"/>
                </a:solidFill>
                <a:latin typeface="Arial"/>
                <a:cs typeface="Arial"/>
              </a:rPr>
              <a:t>Flight Foods Context:</a:t>
            </a:r>
            <a:r>
              <a:rPr lang="en-US" sz="1800">
                <a:latin typeface="Arial"/>
                <a:cs typeface="Arial"/>
              </a:rPr>
              <a:t> Many employees speak their own languages and limited English, so Gary’s instructions are often misunderstood, leading to mistakes in food preparation</a:t>
            </a:r>
            <a:r>
              <a:rPr lang="en-GB" sz="1800" b="1" i="1">
                <a:latin typeface="Arial"/>
                <a:cs typeface="Arial"/>
              </a:rPr>
              <a:t> </a:t>
            </a:r>
            <a:endParaRPr lang="en-US" sz="1800">
              <a:latin typeface="Arial"/>
              <a:cs typeface="Arial"/>
            </a:endParaRPr>
          </a:p>
        </p:txBody>
      </p:sp>
      <p:pic>
        <p:nvPicPr>
          <p:cNvPr id="5" name="Picture 4">
            <a:extLst>
              <a:ext uri="{FF2B5EF4-FFF2-40B4-BE49-F238E27FC236}">
                <a16:creationId xmlns:a16="http://schemas.microsoft.com/office/drawing/2014/main" id="{7C1E6F46-6828-BEF5-5050-8FC465354801}"/>
              </a:ext>
            </a:extLst>
          </p:cNvPr>
          <p:cNvPicPr>
            <a:picLocks noChangeAspect="1"/>
          </p:cNvPicPr>
          <p:nvPr/>
        </p:nvPicPr>
        <p:blipFill>
          <a:blip r:embed="rId2"/>
          <a:stretch>
            <a:fillRect/>
          </a:stretch>
        </p:blipFill>
        <p:spPr>
          <a:xfrm>
            <a:off x="4779904" y="1902675"/>
            <a:ext cx="4038600" cy="2443352"/>
          </a:xfrm>
          <a:prstGeom prst="rect">
            <a:avLst/>
          </a:prstGeom>
          <a:noFill/>
        </p:spPr>
      </p:pic>
      <p:sp>
        <p:nvSpPr>
          <p:cNvPr id="6" name="TextBox 5">
            <a:extLst>
              <a:ext uri="{FF2B5EF4-FFF2-40B4-BE49-F238E27FC236}">
                <a16:creationId xmlns:a16="http://schemas.microsoft.com/office/drawing/2014/main" id="{835669D3-4CEE-EE65-6229-E2FACFAA08FB}"/>
              </a:ext>
            </a:extLst>
          </p:cNvPr>
          <p:cNvSpPr txBox="1"/>
          <p:nvPr/>
        </p:nvSpPr>
        <p:spPr>
          <a:xfrm>
            <a:off x="4793074" y="4421481"/>
            <a:ext cx="29830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ea typeface="+mn-lt"/>
                <a:cs typeface="Arial"/>
              </a:rPr>
              <a:t>Shannon &amp; Weaver, 1949</a:t>
            </a:r>
            <a:endParaRPr lang="en-US" sz="1400">
              <a:latin typeface="Arial"/>
              <a:cs typeface="Arial"/>
            </a:endParaRPr>
          </a:p>
        </p:txBody>
      </p:sp>
    </p:spTree>
    <p:extLst>
      <p:ext uri="{BB962C8B-B14F-4D97-AF65-F5344CB8AC3E}">
        <p14:creationId xmlns:p14="http://schemas.microsoft.com/office/powerpoint/2010/main" val="2628250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sz="3600">
                <a:ea typeface="+mj-lt"/>
                <a:cs typeface="+mj-lt"/>
              </a:rPr>
              <a:t>Strategies to Overcome</a:t>
            </a:r>
            <a:r>
              <a:rPr lang="en-GB" sz="3600">
                <a:solidFill>
                  <a:srgbClr val="00B050"/>
                </a:solidFill>
                <a:ea typeface="+mj-lt"/>
                <a:cs typeface="+mj-lt"/>
              </a:rPr>
              <a:t> Language Barrier</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vert="horz" lIns="91440" tIns="45720" rIns="91440" bIns="45720" rtlCol="0" anchor="t">
            <a:normAutofit/>
          </a:bodyPr>
          <a:lstStyle/>
          <a:p>
            <a:pPr marL="0" indent="0">
              <a:buNone/>
            </a:pPr>
            <a:r>
              <a:rPr lang="en-GB" sz="2400">
                <a:solidFill>
                  <a:srgbClr val="00B050"/>
                </a:solidFill>
                <a:latin typeface="Arial"/>
                <a:cs typeface="Arial"/>
              </a:rPr>
              <a:t>Solutions:</a:t>
            </a:r>
            <a:r>
              <a:rPr lang="en-GB" sz="2400">
                <a:latin typeface="Arial"/>
                <a:cs typeface="Arial"/>
              </a:rPr>
              <a:t> Using</a:t>
            </a:r>
            <a:r>
              <a:rPr lang="en-GB" sz="2400">
                <a:latin typeface="Arial"/>
                <a:ea typeface="+mn-lt"/>
                <a:cs typeface="Arial"/>
              </a:rPr>
              <a:t> visual aids and non-verbal communication tools (Mayer, 2001) can help employees with limited English understand instructions better, reducing mistakes and improving food safety.</a:t>
            </a:r>
            <a:endParaRPr lang="en-GB" sz="2400">
              <a:latin typeface="Arial"/>
              <a:cs typeface="Arial"/>
            </a:endParaRPr>
          </a:p>
          <a:p>
            <a:pPr marL="0" indent="0">
              <a:buNone/>
            </a:pPr>
            <a:endParaRPr lang="en-GB" sz="2400">
              <a:latin typeface="Arial"/>
              <a:ea typeface="+mn-lt"/>
              <a:cs typeface="Arial"/>
            </a:endParaRPr>
          </a:p>
          <a:p>
            <a:pPr marL="0" indent="0">
              <a:buNone/>
            </a:pPr>
            <a:r>
              <a:rPr lang="en-GB" sz="2400">
                <a:solidFill>
                  <a:srgbClr val="00B050"/>
                </a:solidFill>
                <a:latin typeface="Arial"/>
                <a:ea typeface="+mn-lt"/>
                <a:cs typeface="Arial"/>
              </a:rPr>
              <a:t>Strategies: </a:t>
            </a:r>
            <a:r>
              <a:rPr lang="en-GB" sz="2400">
                <a:latin typeface="Arial"/>
                <a:ea typeface="+mn-lt"/>
                <a:cs typeface="Arial"/>
              </a:rPr>
              <a:t>Visual aids, icons, diagrams, non-verbal cues</a:t>
            </a:r>
            <a:endParaRPr lang="en-GB" sz="2400">
              <a:latin typeface="Arial"/>
              <a:cs typeface="Arial"/>
            </a:endParaRPr>
          </a:p>
          <a:p>
            <a:pPr marL="0" indent="0">
              <a:buNone/>
            </a:pPr>
            <a:r>
              <a:rPr lang="en-GB" sz="2400">
                <a:solidFill>
                  <a:srgbClr val="00B050"/>
                </a:solidFill>
                <a:latin typeface="Arial"/>
                <a:ea typeface="+mn-lt"/>
                <a:cs typeface="Arial"/>
              </a:rPr>
              <a:t>Impact: </a:t>
            </a:r>
            <a:r>
              <a:rPr lang="en-GB" sz="2400">
                <a:latin typeface="Arial"/>
                <a:ea typeface="+mn-lt"/>
                <a:cs typeface="Arial"/>
              </a:rPr>
              <a:t>Better understanding, fewer mistakes, improved food safety, higher workflow efficiency</a:t>
            </a:r>
            <a:endParaRPr lang="en-GB" sz="2400">
              <a:latin typeface="Arial"/>
              <a:cs typeface="Arial"/>
            </a:endParaRPr>
          </a:p>
        </p:txBody>
      </p:sp>
    </p:spTree>
    <p:extLst>
      <p:ext uri="{BB962C8B-B14F-4D97-AF65-F5344CB8AC3E}">
        <p14:creationId xmlns:p14="http://schemas.microsoft.com/office/powerpoint/2010/main" val="1880577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5EF6D-20BE-DA3C-89D0-9DC5767758B0}"/>
              </a:ext>
            </a:extLst>
          </p:cNvPr>
          <p:cNvSpPr>
            <a:spLocks noGrp="1"/>
          </p:cNvSpPr>
          <p:nvPr>
            <p:ph type="title"/>
          </p:nvPr>
        </p:nvSpPr>
        <p:spPr/>
        <p:txBody>
          <a:bodyPr/>
          <a:lstStyle/>
          <a:p>
            <a:r>
              <a:rPr lang="en-GB" sz="3200">
                <a:latin typeface="Arial"/>
                <a:cs typeface="Arial"/>
              </a:rPr>
              <a:t>Identifying the Barrier:</a:t>
            </a:r>
            <a:r>
              <a:rPr lang="en-GB" sz="3200">
                <a:solidFill>
                  <a:schemeClr val="accent3">
                    <a:lumMod val="49000"/>
                  </a:schemeClr>
                </a:solidFill>
                <a:ea typeface="+mj-lt"/>
                <a:cs typeface="+mj-lt"/>
              </a:rPr>
              <a:t> </a:t>
            </a:r>
            <a:r>
              <a:rPr lang="en-GB" sz="3200">
                <a:solidFill>
                  <a:srgbClr val="00B050"/>
                </a:solidFill>
                <a:latin typeface="Myriad Pro"/>
                <a:cs typeface="Arial"/>
              </a:rPr>
              <a:t>Age</a:t>
            </a:r>
            <a:r>
              <a:rPr lang="en-GB" sz="3200">
                <a:solidFill>
                  <a:srgbClr val="00B050"/>
                </a:solidFill>
                <a:latin typeface="Arial"/>
                <a:cs typeface="Arial"/>
              </a:rPr>
              <a:t> Barrier</a:t>
            </a:r>
            <a:r>
              <a:rPr lang="en-GB" b="1">
                <a:solidFill>
                  <a:srgbClr val="00B050"/>
                </a:solidFill>
                <a:ea typeface="+mj-lt"/>
                <a:cs typeface="+mj-lt"/>
              </a:rPr>
              <a:t> </a:t>
            </a:r>
            <a:endParaRPr lang="en-US">
              <a:solidFill>
                <a:srgbClr val="00B050"/>
              </a:solidFill>
            </a:endParaRPr>
          </a:p>
        </p:txBody>
      </p:sp>
      <p:sp>
        <p:nvSpPr>
          <p:cNvPr id="3" name="Content Placeholder 2">
            <a:extLst>
              <a:ext uri="{FF2B5EF4-FFF2-40B4-BE49-F238E27FC236}">
                <a16:creationId xmlns:a16="http://schemas.microsoft.com/office/drawing/2014/main" id="{4D925BAA-44D1-B856-4720-F39CF847CD4E}"/>
              </a:ext>
            </a:extLst>
          </p:cNvPr>
          <p:cNvSpPr>
            <a:spLocks noGrp="1"/>
          </p:cNvSpPr>
          <p:nvPr>
            <p:ph idx="1"/>
          </p:nvPr>
        </p:nvSpPr>
        <p:spPr/>
        <p:txBody>
          <a:bodyPr vert="horz" lIns="91440" tIns="45720" rIns="91440" bIns="45720" rtlCol="0" anchor="t">
            <a:normAutofit/>
          </a:bodyPr>
          <a:lstStyle/>
          <a:p>
            <a:pPr marL="0" indent="0">
              <a:buNone/>
            </a:pPr>
            <a:r>
              <a:rPr lang="en-US" sz="2000">
                <a:solidFill>
                  <a:srgbClr val="00B050"/>
                </a:solidFill>
                <a:latin typeface="Arial"/>
                <a:ea typeface="+mn-lt"/>
                <a:cs typeface="Arial"/>
              </a:rPr>
              <a:t>Age </a:t>
            </a:r>
            <a:r>
              <a:rPr lang="en-US" sz="2000">
                <a:latin typeface="Arial"/>
                <a:ea typeface="+mn-lt"/>
                <a:cs typeface="Arial"/>
              </a:rPr>
              <a:t>both young and older can create many barriers to communication. These can include a variation in cognitive ability meaning that all ages will have differences in how they think and how they interpret the communication</a:t>
            </a:r>
          </a:p>
          <a:p>
            <a:pPr marL="0" indent="0">
              <a:buNone/>
            </a:pPr>
            <a:r>
              <a:rPr lang="en-US" sz="2000">
                <a:latin typeface="Arial"/>
                <a:ea typeface="+mn-lt"/>
                <a:cs typeface="Arial"/>
              </a:rPr>
              <a:t>Workers </a:t>
            </a:r>
            <a:r>
              <a:rPr lang="en-US" sz="2000">
                <a:solidFill>
                  <a:srgbClr val="00B050"/>
                </a:solidFill>
                <a:latin typeface="Arial"/>
                <a:ea typeface="+mn-lt"/>
                <a:cs typeface="Arial"/>
              </a:rPr>
              <a:t>at Flight Foods</a:t>
            </a:r>
            <a:r>
              <a:rPr lang="en-US" sz="2000">
                <a:latin typeface="Arial"/>
                <a:ea typeface="+mn-lt"/>
                <a:cs typeface="Arial"/>
              </a:rPr>
              <a:t> are aged 16–60.</a:t>
            </a:r>
          </a:p>
          <a:p>
            <a:pPr marL="0" indent="0">
              <a:buNone/>
            </a:pPr>
            <a:r>
              <a:rPr lang="en-US" sz="2000">
                <a:latin typeface="Arial"/>
                <a:ea typeface="+mn-lt"/>
                <a:cs typeface="Arial"/>
              </a:rPr>
              <a:t>Older employees understand instructions better, while younger ones often ignore or misinterpret them.</a:t>
            </a:r>
            <a:endParaRPr lang="en-US" sz="2000">
              <a:latin typeface="Arial"/>
              <a:cs typeface="Arial"/>
            </a:endParaRPr>
          </a:p>
          <a:p>
            <a:pPr marL="0" indent="0">
              <a:buNone/>
            </a:pPr>
            <a:endParaRPr lang="en-US" sz="2000">
              <a:solidFill>
                <a:srgbClr val="000000"/>
              </a:solidFill>
              <a:latin typeface="Arial"/>
              <a:cs typeface="Arial"/>
            </a:endParaRPr>
          </a:p>
          <a:p>
            <a:pPr marL="0" indent="0">
              <a:buNone/>
            </a:pPr>
            <a:r>
              <a:rPr lang="en-GB" sz="2000">
                <a:solidFill>
                  <a:schemeClr val="accent4"/>
                </a:solidFill>
                <a:latin typeface="Arial"/>
                <a:cs typeface="Arial"/>
              </a:rPr>
              <a:t>Impacts: </a:t>
            </a:r>
            <a:r>
              <a:rPr lang="en-GB" sz="2000">
                <a:solidFill>
                  <a:schemeClr val="accent4"/>
                </a:solidFill>
                <a:latin typeface="Arial"/>
                <a:ea typeface="+mn-lt"/>
                <a:cs typeface="Arial"/>
              </a:rPr>
              <a:t>Younger workers lack experience, lower responsibility, more likely to make mistakes</a:t>
            </a:r>
            <a:endParaRPr lang="en-GB" sz="2000">
              <a:solidFill>
                <a:schemeClr val="accent4"/>
              </a:solidFill>
              <a:latin typeface="Arial"/>
              <a:cs typeface="Arial"/>
            </a:endParaRPr>
          </a:p>
          <a:p>
            <a:pPr marL="0" indent="0">
              <a:buNone/>
            </a:pPr>
            <a:endParaRPr lang="en-GB" sz="2000">
              <a:solidFill>
                <a:srgbClr val="000000"/>
              </a:solidFill>
              <a:latin typeface="Arial"/>
              <a:ea typeface="+mn-lt"/>
              <a:cs typeface="Arial"/>
            </a:endParaRPr>
          </a:p>
          <a:p>
            <a:pPr>
              <a:buFont typeface="Arial"/>
              <a:buChar char="•"/>
            </a:pPr>
            <a:endParaRPr lang="en-GB" sz="2200">
              <a:solidFill>
                <a:srgbClr val="000000"/>
              </a:solidFill>
              <a:latin typeface="Arial"/>
              <a:cs typeface="Arial"/>
            </a:endParaRPr>
          </a:p>
          <a:p>
            <a:pPr>
              <a:buFont typeface="Arial"/>
              <a:buChar char="•"/>
            </a:pPr>
            <a:endParaRPr lang="en-GB" sz="2200">
              <a:solidFill>
                <a:srgbClr val="1F497D"/>
              </a:solidFill>
              <a:latin typeface="Arial"/>
              <a:cs typeface="Arial"/>
            </a:endParaRP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701203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FA8BF-8F72-7D6B-15F6-A455571E0581}"/>
              </a:ext>
            </a:extLst>
          </p:cNvPr>
          <p:cNvSpPr>
            <a:spLocks noGrp="1"/>
          </p:cNvSpPr>
          <p:nvPr>
            <p:ph type="title"/>
          </p:nvPr>
        </p:nvSpPr>
        <p:spPr>
          <a:xfrm>
            <a:off x="457200" y="274638"/>
            <a:ext cx="8229600" cy="1143000"/>
          </a:xfrm>
        </p:spPr>
        <p:txBody>
          <a:bodyPr anchor="ctr">
            <a:normAutofit/>
          </a:bodyPr>
          <a:lstStyle/>
          <a:p>
            <a:r>
              <a:rPr lang="en-GB" sz="2800">
                <a:solidFill>
                  <a:srgbClr val="00B050"/>
                </a:solidFill>
                <a:latin typeface="Arial"/>
                <a:cs typeface="Arial"/>
              </a:rPr>
              <a:t>Age Barrier: Shannon-Weaver Model</a:t>
            </a:r>
            <a:endParaRPr lang="en-US" sz="2800">
              <a:solidFill>
                <a:srgbClr val="00B050"/>
              </a:solidFill>
              <a:latin typeface="Arial"/>
              <a:cs typeface="Arial"/>
            </a:endParaRPr>
          </a:p>
          <a:p>
            <a:pPr>
              <a:lnSpc>
                <a:spcPct val="90000"/>
              </a:lnSpc>
            </a:pPr>
            <a:endParaRPr lang="en-US" sz="3700"/>
          </a:p>
        </p:txBody>
      </p:sp>
      <p:sp>
        <p:nvSpPr>
          <p:cNvPr id="7" name="Content Placeholder 6">
            <a:extLst>
              <a:ext uri="{FF2B5EF4-FFF2-40B4-BE49-F238E27FC236}">
                <a16:creationId xmlns:a16="http://schemas.microsoft.com/office/drawing/2014/main" id="{46767B24-DDC4-86B7-496C-A227F4FA307A}"/>
              </a:ext>
            </a:extLst>
          </p:cNvPr>
          <p:cNvSpPr>
            <a:spLocks noGrp="1"/>
          </p:cNvSpPr>
          <p:nvPr>
            <p:ph sz="half" idx="1"/>
          </p:nvPr>
        </p:nvSpPr>
        <p:spPr>
          <a:xfrm>
            <a:off x="457200" y="1197635"/>
            <a:ext cx="4096109" cy="4391606"/>
          </a:xfrm>
        </p:spPr>
        <p:txBody>
          <a:bodyPr vert="horz" lIns="91440" tIns="45720" rIns="91440" bIns="45720" rtlCol="0" anchor="t">
            <a:noAutofit/>
          </a:bodyPr>
          <a:lstStyle/>
          <a:p>
            <a:pPr>
              <a:lnSpc>
                <a:spcPct val="90000"/>
              </a:lnSpc>
            </a:pPr>
            <a:r>
              <a:rPr lang="en-US" sz="2000" b="1">
                <a:solidFill>
                  <a:srgbClr val="00B050"/>
                </a:solidFill>
                <a:latin typeface="Arial"/>
                <a:cs typeface="Arial"/>
              </a:rPr>
              <a:t>Age Barrier Factor:</a:t>
            </a:r>
            <a:br>
              <a:rPr lang="en-US" sz="2000" b="1">
                <a:latin typeface="Arial"/>
                <a:cs typeface="Arial"/>
              </a:rPr>
            </a:br>
            <a:r>
              <a:rPr lang="en-US" sz="2000">
                <a:latin typeface="Arial"/>
                <a:cs typeface="Arial"/>
              </a:rPr>
              <a:t>Misunderstandings occur when younger employees lack experience and responsibility, leading to errors and misinterpretation of instructions</a:t>
            </a:r>
          </a:p>
          <a:p>
            <a:pPr>
              <a:lnSpc>
                <a:spcPct val="90000"/>
              </a:lnSpc>
            </a:pPr>
            <a:r>
              <a:rPr lang="en-US" sz="2000" b="1">
                <a:solidFill>
                  <a:srgbClr val="00B050"/>
                </a:solidFill>
                <a:latin typeface="Arial"/>
                <a:cs typeface="Arial"/>
              </a:rPr>
              <a:t>Flight Foods Context:</a:t>
            </a:r>
            <a:br>
              <a:rPr lang="en-US" sz="2000">
                <a:latin typeface="Arial"/>
                <a:cs typeface="Arial"/>
              </a:rPr>
            </a:br>
            <a:r>
              <a:rPr lang="en-US" sz="2000">
                <a:latin typeface="Arial"/>
                <a:cs typeface="Arial"/>
              </a:rPr>
              <a:t>Many younger workers at Flight Foods do not have enough experience, so Gary’s instructions are often misinterpreted or performed incorrectly, resulting in mistakes in food preparation and workflow inefficiency</a:t>
            </a:r>
          </a:p>
        </p:txBody>
      </p:sp>
      <p:pic>
        <p:nvPicPr>
          <p:cNvPr id="8" name="Picture 7">
            <a:extLst>
              <a:ext uri="{FF2B5EF4-FFF2-40B4-BE49-F238E27FC236}">
                <a16:creationId xmlns:a16="http://schemas.microsoft.com/office/drawing/2014/main" id="{128E204C-5638-CE7B-9962-5EAD4B0100CC}"/>
              </a:ext>
            </a:extLst>
          </p:cNvPr>
          <p:cNvPicPr>
            <a:picLocks noChangeAspect="1"/>
          </p:cNvPicPr>
          <p:nvPr/>
        </p:nvPicPr>
        <p:blipFill>
          <a:blip r:embed="rId2"/>
          <a:stretch>
            <a:fillRect/>
          </a:stretch>
        </p:blipFill>
        <p:spPr>
          <a:xfrm>
            <a:off x="4770496" y="2215426"/>
            <a:ext cx="4038600" cy="2100071"/>
          </a:xfrm>
          <a:prstGeom prst="rect">
            <a:avLst/>
          </a:prstGeom>
          <a:noFill/>
        </p:spPr>
      </p:pic>
      <p:sp>
        <p:nvSpPr>
          <p:cNvPr id="9" name="TextBox 8">
            <a:extLst>
              <a:ext uri="{FF2B5EF4-FFF2-40B4-BE49-F238E27FC236}">
                <a16:creationId xmlns:a16="http://schemas.microsoft.com/office/drawing/2014/main" id="{C1E60137-596B-56A8-4767-F6DC258A72AA}"/>
              </a:ext>
            </a:extLst>
          </p:cNvPr>
          <p:cNvSpPr txBox="1"/>
          <p:nvPr/>
        </p:nvSpPr>
        <p:spPr>
          <a:xfrm>
            <a:off x="4774259" y="4393259"/>
            <a:ext cx="26067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Shannon &amp; Weaver, 1949</a:t>
            </a:r>
          </a:p>
          <a:p>
            <a:pPr algn="l"/>
            <a:endParaRPr lang="en-US"/>
          </a:p>
        </p:txBody>
      </p:sp>
    </p:spTree>
    <p:extLst>
      <p:ext uri="{BB962C8B-B14F-4D97-AF65-F5344CB8AC3E}">
        <p14:creationId xmlns:p14="http://schemas.microsoft.com/office/powerpoint/2010/main" val="561844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B0EC1-209D-B1D1-9545-B41809BBEFCE}"/>
              </a:ext>
            </a:extLst>
          </p:cNvPr>
          <p:cNvSpPr>
            <a:spLocks noGrp="1"/>
          </p:cNvSpPr>
          <p:nvPr>
            <p:ph type="title"/>
          </p:nvPr>
        </p:nvSpPr>
        <p:spPr>
          <a:xfrm>
            <a:off x="466530" y="97357"/>
            <a:ext cx="8220270" cy="1133669"/>
          </a:xfrm>
        </p:spPr>
        <p:txBody>
          <a:bodyPr/>
          <a:lstStyle/>
          <a:p>
            <a:r>
              <a:rPr lang="en-GB" sz="3200">
                <a:latin typeface="Arial"/>
                <a:ea typeface="+mj-lt"/>
                <a:cs typeface="Arial"/>
              </a:rPr>
              <a:t>Strategies to Overcome</a:t>
            </a:r>
            <a:r>
              <a:rPr lang="en-GB" sz="3200">
                <a:solidFill>
                  <a:srgbClr val="00B050"/>
                </a:solidFill>
                <a:latin typeface="Arial"/>
                <a:ea typeface="+mj-lt"/>
                <a:cs typeface="Arial"/>
              </a:rPr>
              <a:t> Age Barrier</a:t>
            </a:r>
            <a:endParaRPr lang="en-US" sz="3200">
              <a:latin typeface="Arial"/>
              <a:ea typeface="+mj-lt"/>
              <a:cs typeface="Arial"/>
            </a:endParaRPr>
          </a:p>
        </p:txBody>
      </p:sp>
      <p:sp>
        <p:nvSpPr>
          <p:cNvPr id="3" name="Content Placeholder 2">
            <a:extLst>
              <a:ext uri="{FF2B5EF4-FFF2-40B4-BE49-F238E27FC236}">
                <a16:creationId xmlns:a16="http://schemas.microsoft.com/office/drawing/2014/main" id="{B33470C6-DFA9-52A5-4B47-A8C4005D64FD}"/>
              </a:ext>
            </a:extLst>
          </p:cNvPr>
          <p:cNvSpPr>
            <a:spLocks noGrp="1"/>
          </p:cNvSpPr>
          <p:nvPr>
            <p:ph idx="1"/>
          </p:nvPr>
        </p:nvSpPr>
        <p:spPr>
          <a:xfrm>
            <a:off x="340568" y="1107205"/>
            <a:ext cx="8346232" cy="4467537"/>
          </a:xfrm>
        </p:spPr>
        <p:txBody>
          <a:bodyPr vert="horz" lIns="91440" tIns="45720" rIns="91440" bIns="45720" rtlCol="0" anchor="t">
            <a:noAutofit/>
          </a:bodyPr>
          <a:lstStyle/>
          <a:p>
            <a:pPr marL="0" indent="0">
              <a:buNone/>
            </a:pPr>
            <a:r>
              <a:rPr lang="en-US" sz="2400">
                <a:solidFill>
                  <a:srgbClr val="00B050"/>
                </a:solidFill>
                <a:latin typeface="Arial"/>
                <a:ea typeface="+mn-lt"/>
                <a:cs typeface="Arial"/>
              </a:rPr>
              <a:t>Solution:</a:t>
            </a:r>
            <a:r>
              <a:rPr lang="en-US" sz="2400">
                <a:latin typeface="Arial"/>
                <a:ea typeface="+mn-lt"/>
                <a:cs typeface="Arial"/>
              </a:rPr>
              <a:t> Using </a:t>
            </a:r>
            <a:r>
              <a:rPr lang="en-US" sz="2400" b="1">
                <a:latin typeface="Arial"/>
                <a:ea typeface="+mn-lt"/>
                <a:cs typeface="Arial"/>
              </a:rPr>
              <a:t>mentorship programs and on-the-job training</a:t>
            </a:r>
            <a:r>
              <a:rPr lang="en-US" sz="2400">
                <a:latin typeface="Arial"/>
                <a:ea typeface="+mn-lt"/>
                <a:cs typeface="Arial"/>
              </a:rPr>
              <a:t> (Women in Tech Network, 2026) can help younger employees gain experience, understand instructions better, and reduce mistakes in food preparation.</a:t>
            </a:r>
            <a:br>
              <a:rPr lang="en-US" sz="2400">
                <a:latin typeface="Arial"/>
                <a:ea typeface="+mn-lt"/>
                <a:cs typeface="Arial"/>
              </a:rPr>
            </a:br>
            <a:endParaRPr lang="en-US" sz="2400">
              <a:latin typeface="Arial"/>
              <a:ea typeface="+mn-lt"/>
              <a:cs typeface="Arial"/>
            </a:endParaRPr>
          </a:p>
          <a:p>
            <a:pPr marL="0" indent="0">
              <a:buNone/>
            </a:pPr>
            <a:r>
              <a:rPr lang="en-US" sz="2400">
                <a:solidFill>
                  <a:srgbClr val="00B050"/>
                </a:solidFill>
                <a:latin typeface="Arial"/>
                <a:ea typeface="+mn-lt"/>
                <a:cs typeface="Arial"/>
              </a:rPr>
              <a:t>Strategies:</a:t>
            </a:r>
          </a:p>
          <a:p>
            <a:pPr marL="0" indent="0">
              <a:buNone/>
            </a:pPr>
            <a:r>
              <a:rPr lang="en-US" sz="2400">
                <a:latin typeface="Arial"/>
                <a:ea typeface="+mn-lt"/>
                <a:cs typeface="Arial"/>
              </a:rPr>
              <a:t>Mentorship, training, feedback, clear instructions, team collaboration</a:t>
            </a:r>
            <a:endParaRPr lang="en-US" sz="2400">
              <a:latin typeface="Arial"/>
              <a:cs typeface="Arial"/>
            </a:endParaRPr>
          </a:p>
          <a:p>
            <a:pPr marL="0" indent="0">
              <a:buNone/>
            </a:pPr>
            <a:r>
              <a:rPr lang="en-US" sz="2400">
                <a:solidFill>
                  <a:srgbClr val="00B050"/>
                </a:solidFill>
                <a:latin typeface="Arial"/>
                <a:ea typeface="+mn-lt"/>
                <a:cs typeface="Arial"/>
              </a:rPr>
              <a:t>Impact: </a:t>
            </a:r>
            <a:endParaRPr lang="en-US" sz="2400">
              <a:latin typeface="Arial"/>
              <a:ea typeface="+mn-lt"/>
              <a:cs typeface="Arial"/>
            </a:endParaRPr>
          </a:p>
          <a:p>
            <a:pPr marL="0" indent="0">
              <a:buNone/>
            </a:pPr>
            <a:r>
              <a:rPr lang="en-US" sz="2400">
                <a:latin typeface="Arial"/>
                <a:ea typeface="+mn-lt"/>
                <a:cs typeface="Arial"/>
              </a:rPr>
              <a:t>Better understanding, fewer mistakes, improved food safety, higher workflow efficiency, increased employee confidence</a:t>
            </a:r>
            <a:endParaRPr lang="en-US" sz="2400">
              <a:latin typeface="Arial"/>
              <a:cs typeface="Arial"/>
            </a:endParaRPr>
          </a:p>
          <a:p>
            <a:endParaRPr lang="en-US" sz="2400">
              <a:latin typeface="Arial"/>
              <a:cs typeface="Arial"/>
            </a:endParaRPr>
          </a:p>
        </p:txBody>
      </p:sp>
    </p:spTree>
    <p:extLst>
      <p:ext uri="{BB962C8B-B14F-4D97-AF65-F5344CB8AC3E}">
        <p14:creationId xmlns:p14="http://schemas.microsoft.com/office/powerpoint/2010/main" val="3049506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C50E7-7A7C-C23B-D408-ABF113BC0A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8D10F-9E81-980B-9130-A39DEB3E7A6A}"/>
              </a:ext>
            </a:extLst>
          </p:cNvPr>
          <p:cNvSpPr>
            <a:spLocks noGrp="1"/>
          </p:cNvSpPr>
          <p:nvPr>
            <p:ph type="title"/>
          </p:nvPr>
        </p:nvSpPr>
        <p:spPr/>
        <p:txBody>
          <a:bodyPr>
            <a:normAutofit/>
          </a:bodyPr>
          <a:lstStyle/>
          <a:p>
            <a:r>
              <a:rPr lang="en-GB" sz="3200">
                <a:latin typeface="Arial"/>
                <a:ea typeface="+mj-lt"/>
                <a:cs typeface="Arial"/>
              </a:rPr>
              <a:t>Identifying the Barrier:</a:t>
            </a:r>
            <a:r>
              <a:rPr lang="en-GB" sz="3200">
                <a:solidFill>
                  <a:srgbClr val="00B050"/>
                </a:solidFill>
                <a:latin typeface="Arial"/>
                <a:ea typeface="+mj-lt"/>
                <a:cs typeface="Arial"/>
              </a:rPr>
              <a:t> Cultural barrier</a:t>
            </a:r>
            <a:endParaRPr lang="ru-RU" sz="3200">
              <a:solidFill>
                <a:srgbClr val="00B050"/>
              </a:solidFill>
              <a:latin typeface="Arial"/>
              <a:cs typeface="Arial"/>
            </a:endParaRPr>
          </a:p>
        </p:txBody>
      </p:sp>
      <p:sp>
        <p:nvSpPr>
          <p:cNvPr id="3" name="Content Placeholder 2">
            <a:extLst>
              <a:ext uri="{FF2B5EF4-FFF2-40B4-BE49-F238E27FC236}">
                <a16:creationId xmlns:a16="http://schemas.microsoft.com/office/drawing/2014/main" id="{7FB47A6C-86F3-B8DD-5EF9-B5E5F59311E6}"/>
              </a:ext>
            </a:extLst>
          </p:cNvPr>
          <p:cNvSpPr>
            <a:spLocks noGrp="1"/>
          </p:cNvSpPr>
          <p:nvPr>
            <p:ph idx="1"/>
          </p:nvPr>
        </p:nvSpPr>
        <p:spPr>
          <a:xfrm>
            <a:off x="457200" y="1246810"/>
            <a:ext cx="8229600" cy="4270423"/>
          </a:xfrm>
        </p:spPr>
        <p:txBody>
          <a:bodyPr vert="horz" lIns="91440" tIns="45720" rIns="91440" bIns="45720" rtlCol="0" anchor="t">
            <a:normAutofit/>
          </a:bodyPr>
          <a:lstStyle/>
          <a:p>
            <a:pPr marL="0" indent="0" algn="just">
              <a:buNone/>
            </a:pPr>
            <a:r>
              <a:rPr lang="en-GB" sz="2700">
                <a:latin typeface="Arial"/>
                <a:ea typeface="+mn-lt"/>
                <a:cs typeface="Arial"/>
              </a:rPr>
              <a:t>A cultural barrier occurs when differences in language, values, traditions, or communication styles prevent effective understanding between people. </a:t>
            </a:r>
            <a:endParaRPr lang="ru-RU" sz="2700">
              <a:latin typeface="Arial"/>
              <a:ea typeface="+mn-lt"/>
              <a:cs typeface="Arial"/>
            </a:endParaRPr>
          </a:p>
          <a:p>
            <a:pPr marL="0" indent="0" algn="just">
              <a:buNone/>
            </a:pPr>
            <a:endParaRPr lang="en-GB" sz="2700">
              <a:latin typeface="Arial"/>
              <a:cs typeface="Arial"/>
            </a:endParaRPr>
          </a:p>
          <a:p>
            <a:pPr marL="0" indent="0" algn="just">
              <a:buNone/>
            </a:pPr>
            <a:r>
              <a:rPr lang="en-GB" sz="2700">
                <a:latin typeface="Arial"/>
                <a:ea typeface="+mn-lt"/>
                <a:cs typeface="Arial"/>
              </a:rPr>
              <a:t>In multicultural workplaces, these barriers can lead to misunderstandings, mistakes, and reduced efficiency (Rayudu, 2009).</a:t>
            </a:r>
            <a:endParaRPr lang="ru-RU" sz="2700">
              <a:latin typeface="Arial"/>
              <a:cs typeface="Arial"/>
            </a:endParaRPr>
          </a:p>
          <a:p>
            <a:endParaRPr lang="en-GB" sz="2700">
              <a:latin typeface="Arial"/>
              <a:cs typeface="Arial"/>
            </a:endParaRPr>
          </a:p>
        </p:txBody>
      </p:sp>
    </p:spTree>
    <p:extLst>
      <p:ext uri="{BB962C8B-B14F-4D97-AF65-F5344CB8AC3E}">
        <p14:creationId xmlns:p14="http://schemas.microsoft.com/office/powerpoint/2010/main" val="3449530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32C075-AB43-D47B-8251-833F7E70A2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B65C16-8715-DC27-1425-23429EB526C3}"/>
              </a:ext>
            </a:extLst>
          </p:cNvPr>
          <p:cNvSpPr>
            <a:spLocks noGrp="1"/>
          </p:cNvSpPr>
          <p:nvPr>
            <p:ph type="title"/>
          </p:nvPr>
        </p:nvSpPr>
        <p:spPr>
          <a:xfrm>
            <a:off x="457200" y="-200232"/>
            <a:ext cx="8229600" cy="1143000"/>
          </a:xfrm>
        </p:spPr>
        <p:txBody>
          <a:bodyPr>
            <a:normAutofit/>
          </a:bodyPr>
          <a:lstStyle/>
          <a:p>
            <a:r>
              <a:rPr lang="en-GB" sz="3200" b="1">
                <a:solidFill>
                  <a:srgbClr val="00B050"/>
                </a:solidFill>
                <a:latin typeface="Arial"/>
                <a:cs typeface="Arial"/>
              </a:rPr>
              <a:t>Cultural barrier. The Schramm’s model</a:t>
            </a:r>
            <a:endParaRPr lang="ru-RU" sz="3200" b="1">
              <a:solidFill>
                <a:srgbClr val="00B050"/>
              </a:solidFill>
              <a:latin typeface="Arial"/>
              <a:cs typeface="Arial"/>
            </a:endParaRPr>
          </a:p>
        </p:txBody>
      </p:sp>
      <p:sp>
        <p:nvSpPr>
          <p:cNvPr id="3" name="Content Placeholder 2">
            <a:extLst>
              <a:ext uri="{FF2B5EF4-FFF2-40B4-BE49-F238E27FC236}">
                <a16:creationId xmlns:a16="http://schemas.microsoft.com/office/drawing/2014/main" id="{3B3E6E64-2D6D-11A8-A4CE-443C409DB9B4}"/>
              </a:ext>
            </a:extLst>
          </p:cNvPr>
          <p:cNvSpPr>
            <a:spLocks noGrp="1"/>
          </p:cNvSpPr>
          <p:nvPr>
            <p:ph idx="1"/>
          </p:nvPr>
        </p:nvSpPr>
        <p:spPr>
          <a:xfrm>
            <a:off x="214245" y="716723"/>
            <a:ext cx="8715512" cy="4899901"/>
          </a:xfrm>
        </p:spPr>
        <p:txBody>
          <a:bodyPr vert="horz" lIns="91440" tIns="45720" rIns="91440" bIns="45720" rtlCol="0" anchor="t">
            <a:noAutofit/>
          </a:bodyPr>
          <a:lstStyle/>
          <a:p>
            <a:pPr marL="0" indent="0" algn="just">
              <a:buNone/>
            </a:pPr>
            <a:r>
              <a:rPr lang="en-GB" sz="2600">
                <a:latin typeface="Arial"/>
                <a:ea typeface="+mn-lt"/>
                <a:cs typeface="Arial"/>
              </a:rPr>
              <a:t>Communication is shaped by the social and cultural contexts in which people interact. (Duck and McMahan, 2021)</a:t>
            </a:r>
          </a:p>
          <a:p>
            <a:pPr marL="0" indent="0" algn="just">
              <a:buNone/>
            </a:pPr>
            <a:r>
              <a:rPr lang="en-GB" sz="2600">
                <a:latin typeface="Arial"/>
                <a:ea typeface="+mn-lt"/>
                <a:cs typeface="Arial"/>
              </a:rPr>
              <a:t>This model can help explain the Cultural barriers in the workplace at Flight Foods Ltd.</a:t>
            </a:r>
            <a:endParaRPr lang="en-GB" sz="2600">
              <a:latin typeface="Arial"/>
              <a:cs typeface="Arial"/>
            </a:endParaRPr>
          </a:p>
          <a:p>
            <a:pPr marL="0" indent="0" algn="just">
              <a:buNone/>
            </a:pPr>
            <a:endParaRPr lang="en-GB" sz="2600">
              <a:latin typeface="Arial"/>
              <a:ea typeface="+mn-lt"/>
              <a:cs typeface="Arial"/>
            </a:endParaRPr>
          </a:p>
          <a:p>
            <a:pPr marL="0" indent="0" algn="just">
              <a:buNone/>
            </a:pPr>
            <a:r>
              <a:rPr lang="en-GB" sz="2600">
                <a:latin typeface="Arial"/>
                <a:ea typeface="+mn-lt"/>
                <a:cs typeface="Arial"/>
              </a:rPr>
              <a:t>In Flight Foods, the lack of shared language and cultural context means instructions are often misunderstood. </a:t>
            </a:r>
            <a:endParaRPr lang="en-GB"/>
          </a:p>
          <a:p>
            <a:pPr marL="0" indent="0" algn="just">
              <a:buNone/>
            </a:pPr>
            <a:endParaRPr lang="en-GB" sz="2600">
              <a:latin typeface="Arial"/>
              <a:ea typeface="+mn-lt"/>
              <a:cs typeface="Arial"/>
            </a:endParaRPr>
          </a:p>
          <a:p>
            <a:pPr marL="0" indent="0" algn="just">
              <a:buNone/>
            </a:pPr>
            <a:r>
              <a:rPr lang="en-GB" sz="2600">
                <a:latin typeface="Arial"/>
                <a:ea typeface="+mn-lt"/>
                <a:cs typeface="Arial"/>
              </a:rPr>
              <a:t>Using Schramm’s model encourages strategies like visual aids and multilingual signs to improve understanding.</a:t>
            </a:r>
            <a:endParaRPr lang="en-GB" sz="2600">
              <a:latin typeface="Arial"/>
              <a:cs typeface="Arial"/>
            </a:endParaRPr>
          </a:p>
          <a:p>
            <a:pPr marL="0" indent="0" algn="just">
              <a:buNone/>
            </a:pPr>
            <a:endParaRPr lang="en-GB" sz="2600" b="1" i="1">
              <a:latin typeface="Arial"/>
              <a:cs typeface="Arial"/>
            </a:endParaRPr>
          </a:p>
        </p:txBody>
      </p:sp>
    </p:spTree>
    <p:extLst>
      <p:ext uri="{BB962C8B-B14F-4D97-AF65-F5344CB8AC3E}">
        <p14:creationId xmlns:p14="http://schemas.microsoft.com/office/powerpoint/2010/main" val="1866194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3745A-2F19-5D8B-0EEC-A078175851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D0D72-F363-FAAA-1988-DE312648982E}"/>
              </a:ext>
            </a:extLst>
          </p:cNvPr>
          <p:cNvSpPr>
            <a:spLocks noGrp="1"/>
          </p:cNvSpPr>
          <p:nvPr>
            <p:ph type="title"/>
          </p:nvPr>
        </p:nvSpPr>
        <p:spPr>
          <a:xfrm>
            <a:off x="457200" y="-1506"/>
            <a:ext cx="8229600" cy="1143000"/>
          </a:xfrm>
        </p:spPr>
        <p:txBody>
          <a:bodyPr>
            <a:normAutofit/>
          </a:bodyPr>
          <a:lstStyle/>
          <a:p>
            <a:r>
              <a:rPr lang="en-GB" sz="3200" b="1">
                <a:latin typeface="Arial"/>
                <a:ea typeface="+mj-lt"/>
                <a:cs typeface="Arial"/>
              </a:rPr>
              <a:t>Cultural barrier. </a:t>
            </a:r>
            <a:r>
              <a:rPr lang="en-GB" sz="3200" b="1">
                <a:solidFill>
                  <a:schemeClr val="accent4"/>
                </a:solidFill>
                <a:latin typeface="Arial"/>
                <a:ea typeface="+mj-lt"/>
                <a:cs typeface="Arial"/>
              </a:rPr>
              <a:t>The Schramm’s</a:t>
            </a:r>
            <a:r>
              <a:rPr lang="en-GB" sz="3200" b="1">
                <a:solidFill>
                  <a:schemeClr val="accent4"/>
                </a:solidFill>
                <a:latin typeface="Arial"/>
                <a:cs typeface="Arial"/>
              </a:rPr>
              <a:t> model</a:t>
            </a:r>
            <a:endParaRPr lang="ru-RU" sz="3200" b="1">
              <a:solidFill>
                <a:schemeClr val="accent4"/>
              </a:solidFill>
              <a:latin typeface="Arial"/>
              <a:cs typeface="Arial"/>
            </a:endParaRPr>
          </a:p>
          <a:p>
            <a:endParaRPr lang="en-GB" sz="2500">
              <a:latin typeface="Arial"/>
              <a:cs typeface="Arial"/>
            </a:endParaRPr>
          </a:p>
        </p:txBody>
      </p:sp>
      <p:sp>
        <p:nvSpPr>
          <p:cNvPr id="797" name="Овал 796">
            <a:extLst>
              <a:ext uri="{FF2B5EF4-FFF2-40B4-BE49-F238E27FC236}">
                <a16:creationId xmlns:a16="http://schemas.microsoft.com/office/drawing/2014/main" id="{BD2760E2-ADB6-2876-E21A-9AACF04153CA}"/>
              </a:ext>
            </a:extLst>
          </p:cNvPr>
          <p:cNvSpPr/>
          <p:nvPr/>
        </p:nvSpPr>
        <p:spPr>
          <a:xfrm>
            <a:off x="2490296" y="807655"/>
            <a:ext cx="3957330" cy="1694424"/>
          </a:xfrm>
          <a:prstGeom prst="ellipse">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ru-RU" sz="2000" b="1">
                <a:solidFill>
                  <a:schemeClr val="tx1"/>
                </a:solidFill>
                <a:latin typeface="Arial"/>
                <a:ea typeface="+mn-lt"/>
                <a:cs typeface="Arial"/>
              </a:rPr>
              <a:t>Message: Instructions about food hygiene and safety </a:t>
            </a:r>
            <a:endParaRPr lang="ru-RU" sz="2000" b="1">
              <a:solidFill>
                <a:schemeClr val="tx1"/>
              </a:solidFill>
              <a:latin typeface="Arial"/>
              <a:cs typeface="Arial"/>
            </a:endParaRPr>
          </a:p>
          <a:p>
            <a:pPr algn="ctr"/>
            <a:endParaRPr lang="ru-RU" sz="2000" b="1">
              <a:solidFill>
                <a:schemeClr val="tx1"/>
              </a:solidFill>
              <a:latin typeface="Arial"/>
              <a:cs typeface="Arial"/>
            </a:endParaRPr>
          </a:p>
        </p:txBody>
      </p:sp>
      <p:sp>
        <p:nvSpPr>
          <p:cNvPr id="800" name="Овал 799">
            <a:extLst>
              <a:ext uri="{FF2B5EF4-FFF2-40B4-BE49-F238E27FC236}">
                <a16:creationId xmlns:a16="http://schemas.microsoft.com/office/drawing/2014/main" id="{405DCA18-419B-EA01-9C00-0DA1BD7AB7D9}"/>
              </a:ext>
            </a:extLst>
          </p:cNvPr>
          <p:cNvSpPr/>
          <p:nvPr/>
        </p:nvSpPr>
        <p:spPr>
          <a:xfrm>
            <a:off x="2289976" y="3741747"/>
            <a:ext cx="4499372" cy="1694424"/>
          </a:xfrm>
          <a:prstGeom prst="ellipse">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ru-RU" sz="2000" b="1">
                <a:solidFill>
                  <a:schemeClr val="tx1"/>
                </a:solidFill>
                <a:latin typeface="Arial"/>
                <a:ea typeface="+mn-lt"/>
                <a:cs typeface="Arial"/>
              </a:rPr>
              <a:t>Feedback: Limited, because employees may hesitate to ask questions due to cultural norms   </a:t>
            </a:r>
            <a:endParaRPr lang="ru-RU" sz="2000" b="1">
              <a:solidFill>
                <a:schemeClr val="tx1"/>
              </a:solidFill>
              <a:latin typeface="Arial"/>
              <a:cs typeface="Arial"/>
            </a:endParaRPr>
          </a:p>
        </p:txBody>
      </p:sp>
      <p:sp>
        <p:nvSpPr>
          <p:cNvPr id="805" name="Прямоугольник 804">
            <a:extLst>
              <a:ext uri="{FF2B5EF4-FFF2-40B4-BE49-F238E27FC236}">
                <a16:creationId xmlns:a16="http://schemas.microsoft.com/office/drawing/2014/main" id="{8A244066-A10F-3369-9AB3-32A7C1DAF900}"/>
              </a:ext>
            </a:extLst>
          </p:cNvPr>
          <p:cNvSpPr/>
          <p:nvPr/>
        </p:nvSpPr>
        <p:spPr>
          <a:xfrm>
            <a:off x="5900775" y="2324679"/>
            <a:ext cx="3070523" cy="1517615"/>
          </a:xfrm>
          <a:prstGeom prst="rect">
            <a:avLst/>
          </a:prstGeom>
          <a:solidFill>
            <a:schemeClr val="accent3">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ru-RU" sz="2000">
              <a:solidFill>
                <a:schemeClr val="tx1"/>
              </a:solidFill>
              <a:ea typeface="+mn-lt"/>
              <a:cs typeface="+mn-lt"/>
            </a:endParaRPr>
          </a:p>
          <a:p>
            <a:pPr algn="ctr"/>
            <a:r>
              <a:rPr lang="ru-RU" sz="2000">
                <a:solidFill>
                  <a:schemeClr val="tx1"/>
                </a:solidFill>
                <a:latin typeface="Arial"/>
                <a:ea typeface="+mn-lt"/>
                <a:cs typeface="Arial"/>
              </a:rPr>
              <a:t>Decoder </a:t>
            </a:r>
            <a:endParaRPr lang="ru-RU">
              <a:solidFill>
                <a:schemeClr val="tx1"/>
              </a:solidFill>
              <a:latin typeface="Arial"/>
              <a:cs typeface="Arial"/>
            </a:endParaRPr>
          </a:p>
          <a:p>
            <a:pPr algn="ctr"/>
            <a:endParaRPr lang="ru-RU" sz="1100">
              <a:solidFill>
                <a:schemeClr val="accent3">
                  <a:lumMod val="40000"/>
                  <a:lumOff val="60000"/>
                </a:schemeClr>
              </a:solidFill>
              <a:latin typeface="Arial"/>
              <a:ea typeface="+mn-lt"/>
              <a:cs typeface="Arial"/>
            </a:endParaRPr>
          </a:p>
          <a:p>
            <a:pPr algn="ctr"/>
            <a:r>
              <a:rPr lang="ru-RU" sz="2000">
                <a:solidFill>
                  <a:schemeClr val="tx1"/>
                </a:solidFill>
                <a:latin typeface="Arial"/>
                <a:ea typeface="+mn-lt"/>
                <a:cs typeface="Arial"/>
              </a:rPr>
              <a:t>Receiver: Employees from different cultural </a:t>
            </a:r>
            <a:endParaRPr lang="ru-RU">
              <a:solidFill>
                <a:schemeClr val="tx1"/>
              </a:solidFill>
              <a:latin typeface="Arial"/>
              <a:ea typeface="+mn-lt"/>
              <a:cs typeface="Arial"/>
            </a:endParaRPr>
          </a:p>
          <a:p>
            <a:pPr algn="ctr"/>
            <a:r>
              <a:rPr lang="ru-RU" sz="2000">
                <a:solidFill>
                  <a:schemeClr val="tx1"/>
                </a:solidFill>
                <a:latin typeface="Arial"/>
                <a:ea typeface="+mn-lt"/>
                <a:cs typeface="Arial"/>
              </a:rPr>
              <a:t>Encoder </a:t>
            </a:r>
            <a:endParaRPr lang="ru-RU">
              <a:solidFill>
                <a:schemeClr val="tx1"/>
              </a:solidFill>
              <a:latin typeface="Arial"/>
              <a:cs typeface="Arial"/>
            </a:endParaRPr>
          </a:p>
          <a:p>
            <a:pPr algn="ctr"/>
            <a:endParaRPr lang="ru-RU">
              <a:solidFill>
                <a:schemeClr val="tx1"/>
              </a:solidFill>
              <a:latin typeface="Arial"/>
              <a:cs typeface="Arial"/>
            </a:endParaRPr>
          </a:p>
        </p:txBody>
      </p:sp>
      <p:cxnSp>
        <p:nvCxnSpPr>
          <p:cNvPr id="806" name="Прямая со стрелкой 805">
            <a:extLst>
              <a:ext uri="{FF2B5EF4-FFF2-40B4-BE49-F238E27FC236}">
                <a16:creationId xmlns:a16="http://schemas.microsoft.com/office/drawing/2014/main" id="{0AFB5400-8999-98FF-4DAC-5C97D47AA6FB}"/>
              </a:ext>
            </a:extLst>
          </p:cNvPr>
          <p:cNvCxnSpPr>
            <a:cxnSpLocks/>
          </p:cNvCxnSpPr>
          <p:nvPr/>
        </p:nvCxnSpPr>
        <p:spPr>
          <a:xfrm flipV="1">
            <a:off x="5902012" y="2795448"/>
            <a:ext cx="3066336" cy="9080"/>
          </a:xfrm>
          <a:prstGeom prst="straightConnector1">
            <a:avLst/>
          </a:prstGeom>
        </p:spPr>
        <p:style>
          <a:lnRef idx="1">
            <a:schemeClr val="accent4"/>
          </a:lnRef>
          <a:fillRef idx="0">
            <a:schemeClr val="accent4"/>
          </a:fillRef>
          <a:effectRef idx="0">
            <a:schemeClr val="accent4"/>
          </a:effectRef>
          <a:fontRef idx="minor">
            <a:schemeClr val="tx1"/>
          </a:fontRef>
        </p:style>
      </p:cxnSp>
      <p:cxnSp>
        <p:nvCxnSpPr>
          <p:cNvPr id="807" name="Прямая со стрелкой 806">
            <a:extLst>
              <a:ext uri="{FF2B5EF4-FFF2-40B4-BE49-F238E27FC236}">
                <a16:creationId xmlns:a16="http://schemas.microsoft.com/office/drawing/2014/main" id="{894BA643-09DB-6A10-0253-DED63B077FBF}"/>
              </a:ext>
            </a:extLst>
          </p:cNvPr>
          <p:cNvCxnSpPr>
            <a:cxnSpLocks/>
          </p:cNvCxnSpPr>
          <p:nvPr/>
        </p:nvCxnSpPr>
        <p:spPr>
          <a:xfrm>
            <a:off x="5911342" y="3523077"/>
            <a:ext cx="3057006" cy="735"/>
          </a:xfrm>
          <a:prstGeom prst="straightConnector1">
            <a:avLst/>
          </a:prstGeom>
        </p:spPr>
        <p:style>
          <a:lnRef idx="1">
            <a:schemeClr val="accent4"/>
          </a:lnRef>
          <a:fillRef idx="0">
            <a:schemeClr val="accent4"/>
          </a:fillRef>
          <a:effectRef idx="0">
            <a:schemeClr val="accent4"/>
          </a:effectRef>
          <a:fontRef idx="minor">
            <a:schemeClr val="tx1"/>
          </a:fontRef>
        </p:style>
      </p:cxnSp>
      <p:sp>
        <p:nvSpPr>
          <p:cNvPr id="808" name="Прямоугольник 807">
            <a:extLst>
              <a:ext uri="{FF2B5EF4-FFF2-40B4-BE49-F238E27FC236}">
                <a16:creationId xmlns:a16="http://schemas.microsoft.com/office/drawing/2014/main" id="{494CAFB6-2256-6D19-BBC4-D4A535751A4A}"/>
              </a:ext>
            </a:extLst>
          </p:cNvPr>
          <p:cNvSpPr/>
          <p:nvPr/>
        </p:nvSpPr>
        <p:spPr>
          <a:xfrm>
            <a:off x="126858" y="2362241"/>
            <a:ext cx="3079853" cy="1494290"/>
          </a:xfrm>
          <a:prstGeom prst="rect">
            <a:avLst/>
          </a:prstGeom>
          <a:solidFill>
            <a:schemeClr val="accent3">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ru-RU" sz="2000">
              <a:solidFill>
                <a:schemeClr val="tx1"/>
              </a:solidFill>
              <a:latin typeface="Arial"/>
              <a:ea typeface="+mn-lt"/>
              <a:cs typeface="Arial"/>
            </a:endParaRPr>
          </a:p>
          <a:p>
            <a:pPr algn="ctr"/>
            <a:r>
              <a:rPr lang="ru-RU" sz="2000">
                <a:solidFill>
                  <a:schemeClr val="tx1"/>
                </a:solidFill>
                <a:latin typeface="Arial"/>
                <a:ea typeface="+mn-lt"/>
                <a:cs typeface="Arial"/>
              </a:rPr>
              <a:t>Encoder</a:t>
            </a:r>
            <a:endParaRPr lang="ru-RU">
              <a:solidFill>
                <a:schemeClr val="tx1"/>
              </a:solidFill>
              <a:latin typeface="Arial"/>
              <a:ea typeface="+mn-lt"/>
              <a:cs typeface="Arial"/>
            </a:endParaRPr>
          </a:p>
          <a:p>
            <a:pPr algn="ctr"/>
            <a:endParaRPr lang="ru-RU">
              <a:solidFill>
                <a:schemeClr val="tx1"/>
              </a:solidFill>
              <a:latin typeface="Arial"/>
              <a:cs typeface="Arial"/>
            </a:endParaRPr>
          </a:p>
          <a:p>
            <a:pPr algn="ctr"/>
            <a:r>
              <a:rPr lang="ru-RU" sz="2000">
                <a:solidFill>
                  <a:schemeClr val="tx1"/>
                </a:solidFill>
                <a:latin typeface="Arial"/>
                <a:ea typeface="+mn-lt"/>
                <a:cs typeface="Arial"/>
              </a:rPr>
              <a:t>Sender: Gary </a:t>
            </a:r>
            <a:endParaRPr lang="ru-RU">
              <a:solidFill>
                <a:schemeClr val="tx1"/>
              </a:solidFill>
              <a:latin typeface="Arial"/>
              <a:ea typeface="+mn-lt"/>
              <a:cs typeface="Arial"/>
            </a:endParaRPr>
          </a:p>
          <a:p>
            <a:pPr algn="ctr"/>
            <a:endParaRPr lang="ru-RU">
              <a:solidFill>
                <a:schemeClr val="tx1"/>
              </a:solidFill>
              <a:latin typeface="Arial"/>
              <a:ea typeface="+mn-lt"/>
              <a:cs typeface="Arial"/>
            </a:endParaRPr>
          </a:p>
          <a:p>
            <a:pPr algn="ctr"/>
            <a:r>
              <a:rPr lang="ru-RU" sz="2000">
                <a:solidFill>
                  <a:schemeClr val="tx1"/>
                </a:solidFill>
                <a:latin typeface="Arial"/>
                <a:ea typeface="+mn-lt"/>
                <a:cs typeface="Arial"/>
              </a:rPr>
              <a:t>Decoder</a:t>
            </a:r>
            <a:r>
              <a:rPr lang="ru-RU" sz="2000">
                <a:solidFill>
                  <a:schemeClr val="tx1"/>
                </a:solidFill>
                <a:ea typeface="+mn-lt"/>
                <a:cs typeface="+mn-lt"/>
              </a:rPr>
              <a:t> </a:t>
            </a:r>
            <a:endParaRPr lang="ru-RU">
              <a:solidFill>
                <a:schemeClr val="tx1"/>
              </a:solidFill>
            </a:endParaRPr>
          </a:p>
          <a:p>
            <a:pPr algn="ctr"/>
            <a:endParaRPr lang="ru-RU">
              <a:solidFill>
                <a:schemeClr val="tx1"/>
              </a:solidFill>
            </a:endParaRPr>
          </a:p>
        </p:txBody>
      </p:sp>
      <p:cxnSp>
        <p:nvCxnSpPr>
          <p:cNvPr id="809" name="Прямая со стрелкой 808">
            <a:extLst>
              <a:ext uri="{FF2B5EF4-FFF2-40B4-BE49-F238E27FC236}">
                <a16:creationId xmlns:a16="http://schemas.microsoft.com/office/drawing/2014/main" id="{9C0FA43C-0727-FAC5-6FDF-EB1924028E8F}"/>
              </a:ext>
            </a:extLst>
          </p:cNvPr>
          <p:cNvCxnSpPr>
            <a:cxnSpLocks/>
          </p:cNvCxnSpPr>
          <p:nvPr/>
        </p:nvCxnSpPr>
        <p:spPr>
          <a:xfrm>
            <a:off x="128095" y="2828094"/>
            <a:ext cx="3094327" cy="18912"/>
          </a:xfrm>
          <a:prstGeom prst="straightConnector1">
            <a:avLst/>
          </a:prstGeom>
        </p:spPr>
        <p:style>
          <a:lnRef idx="1">
            <a:schemeClr val="accent4"/>
          </a:lnRef>
          <a:fillRef idx="0">
            <a:schemeClr val="accent4"/>
          </a:fillRef>
          <a:effectRef idx="0">
            <a:schemeClr val="accent4"/>
          </a:effectRef>
          <a:fontRef idx="minor">
            <a:schemeClr val="tx1"/>
          </a:fontRef>
        </p:style>
      </p:cxnSp>
      <p:cxnSp>
        <p:nvCxnSpPr>
          <p:cNvPr id="810" name="Прямая со стрелкой 809">
            <a:extLst>
              <a:ext uri="{FF2B5EF4-FFF2-40B4-BE49-F238E27FC236}">
                <a16:creationId xmlns:a16="http://schemas.microsoft.com/office/drawing/2014/main" id="{A40B6942-FC5F-D1F4-A5C8-E020D947D410}"/>
              </a:ext>
            </a:extLst>
          </p:cNvPr>
          <p:cNvCxnSpPr>
            <a:cxnSpLocks/>
          </p:cNvCxnSpPr>
          <p:nvPr/>
        </p:nvCxnSpPr>
        <p:spPr>
          <a:xfrm>
            <a:off x="128094" y="3313380"/>
            <a:ext cx="3103659" cy="14730"/>
          </a:xfrm>
          <a:prstGeom prst="straightConnector1">
            <a:avLst/>
          </a:prstGeom>
        </p:spPr>
        <p:style>
          <a:lnRef idx="1">
            <a:schemeClr val="accent4"/>
          </a:lnRef>
          <a:fillRef idx="0">
            <a:schemeClr val="accent4"/>
          </a:fillRef>
          <a:effectRef idx="0">
            <a:schemeClr val="accent4"/>
          </a:effectRef>
          <a:fontRef idx="minor">
            <a:schemeClr val="tx1"/>
          </a:fontRef>
        </p:style>
      </p:cxnSp>
      <p:sp>
        <p:nvSpPr>
          <p:cNvPr id="811" name="Стрелка: изогнутая вниз 810">
            <a:extLst>
              <a:ext uri="{FF2B5EF4-FFF2-40B4-BE49-F238E27FC236}">
                <a16:creationId xmlns:a16="http://schemas.microsoft.com/office/drawing/2014/main" id="{BE0C2243-39AF-0670-5026-9FB9EC26CA02}"/>
              </a:ext>
            </a:extLst>
          </p:cNvPr>
          <p:cNvSpPr/>
          <p:nvPr/>
        </p:nvSpPr>
        <p:spPr>
          <a:xfrm rot="19320000">
            <a:off x="813575" y="1049187"/>
            <a:ext cx="1944904" cy="692503"/>
          </a:xfrm>
          <a:prstGeom prst="curvedDownArrow">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ru-RU">
              <a:solidFill>
                <a:schemeClr val="tx1"/>
              </a:solidFill>
            </a:endParaRPr>
          </a:p>
        </p:txBody>
      </p:sp>
      <p:sp>
        <p:nvSpPr>
          <p:cNvPr id="812" name="Стрелка: изогнутая вниз 811">
            <a:extLst>
              <a:ext uri="{FF2B5EF4-FFF2-40B4-BE49-F238E27FC236}">
                <a16:creationId xmlns:a16="http://schemas.microsoft.com/office/drawing/2014/main" id="{5BFCFC3E-A38F-5692-67EB-6177BD5D06DE}"/>
              </a:ext>
            </a:extLst>
          </p:cNvPr>
          <p:cNvSpPr/>
          <p:nvPr/>
        </p:nvSpPr>
        <p:spPr>
          <a:xfrm rot="8460000">
            <a:off x="6599276" y="4454619"/>
            <a:ext cx="1944904" cy="692503"/>
          </a:xfrm>
          <a:prstGeom prst="curved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ru-RU">
              <a:solidFill>
                <a:schemeClr val="tx1"/>
              </a:solidFill>
            </a:endParaRPr>
          </a:p>
        </p:txBody>
      </p:sp>
      <p:sp>
        <p:nvSpPr>
          <p:cNvPr id="813" name="Стрелка: изогнутая вниз 812">
            <a:extLst>
              <a:ext uri="{FF2B5EF4-FFF2-40B4-BE49-F238E27FC236}">
                <a16:creationId xmlns:a16="http://schemas.microsoft.com/office/drawing/2014/main" id="{E46DA132-472E-EF70-2E44-AE1EDB15FCC1}"/>
              </a:ext>
            </a:extLst>
          </p:cNvPr>
          <p:cNvSpPr/>
          <p:nvPr/>
        </p:nvSpPr>
        <p:spPr>
          <a:xfrm rot="13200000">
            <a:off x="801791" y="4466402"/>
            <a:ext cx="1944904" cy="692503"/>
          </a:xfrm>
          <a:prstGeom prst="curved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ru-RU">
              <a:solidFill>
                <a:schemeClr val="tx1"/>
              </a:solidFill>
            </a:endParaRPr>
          </a:p>
        </p:txBody>
      </p:sp>
      <p:sp>
        <p:nvSpPr>
          <p:cNvPr id="814" name="Стрелка: изогнутая вниз 813">
            <a:extLst>
              <a:ext uri="{FF2B5EF4-FFF2-40B4-BE49-F238E27FC236}">
                <a16:creationId xmlns:a16="http://schemas.microsoft.com/office/drawing/2014/main" id="{CECE1715-E937-5EC9-32DA-2DED434785A4}"/>
              </a:ext>
            </a:extLst>
          </p:cNvPr>
          <p:cNvSpPr/>
          <p:nvPr/>
        </p:nvSpPr>
        <p:spPr>
          <a:xfrm rot="2460000">
            <a:off x="6269338" y="1119887"/>
            <a:ext cx="1944904" cy="692503"/>
          </a:xfrm>
          <a:prstGeom prst="curvedDown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ru-RU">
              <a:solidFill>
                <a:schemeClr val="tx1"/>
              </a:solidFill>
            </a:endParaRPr>
          </a:p>
        </p:txBody>
      </p:sp>
    </p:spTree>
    <p:extLst>
      <p:ext uri="{BB962C8B-B14F-4D97-AF65-F5344CB8AC3E}">
        <p14:creationId xmlns:p14="http://schemas.microsoft.com/office/powerpoint/2010/main" val="3591187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C3E9B-87F7-3DFA-935E-D98F2ED11B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7D400-9177-5104-810B-08CE4CDE4E68}"/>
              </a:ext>
            </a:extLst>
          </p:cNvPr>
          <p:cNvSpPr>
            <a:spLocks noGrp="1"/>
          </p:cNvSpPr>
          <p:nvPr>
            <p:ph type="title"/>
          </p:nvPr>
        </p:nvSpPr>
        <p:spPr>
          <a:xfrm>
            <a:off x="457200" y="-189188"/>
            <a:ext cx="8229600" cy="1143000"/>
          </a:xfrm>
        </p:spPr>
        <p:txBody>
          <a:bodyPr>
            <a:normAutofit/>
          </a:bodyPr>
          <a:lstStyle/>
          <a:p>
            <a:r>
              <a:rPr lang="en-GB" sz="3200">
                <a:latin typeface="Arial"/>
                <a:cs typeface="Arial"/>
              </a:rPr>
              <a:t>Strategies to Overcome</a:t>
            </a:r>
            <a:r>
              <a:rPr lang="en-GB" sz="3200" b="1">
                <a:solidFill>
                  <a:srgbClr val="00B050"/>
                </a:solidFill>
                <a:latin typeface="Arial"/>
                <a:cs typeface="Arial"/>
              </a:rPr>
              <a:t> </a:t>
            </a:r>
            <a:r>
              <a:rPr lang="en-GB" sz="3200">
                <a:solidFill>
                  <a:srgbClr val="00B050"/>
                </a:solidFill>
                <a:latin typeface="Arial"/>
                <a:cs typeface="Arial"/>
              </a:rPr>
              <a:t>Cultural Barriers</a:t>
            </a:r>
            <a:endParaRPr lang="ru-RU" sz="3200">
              <a:solidFill>
                <a:srgbClr val="00B050"/>
              </a:solidFill>
              <a:latin typeface="Arial"/>
              <a:cs typeface="Arial"/>
            </a:endParaRPr>
          </a:p>
        </p:txBody>
      </p:sp>
      <p:sp>
        <p:nvSpPr>
          <p:cNvPr id="3" name="Content Placeholder 2">
            <a:extLst>
              <a:ext uri="{FF2B5EF4-FFF2-40B4-BE49-F238E27FC236}">
                <a16:creationId xmlns:a16="http://schemas.microsoft.com/office/drawing/2014/main" id="{A4126B36-218A-F800-1A52-35DD8982B938}"/>
              </a:ext>
            </a:extLst>
          </p:cNvPr>
          <p:cNvSpPr>
            <a:spLocks noGrp="1"/>
          </p:cNvSpPr>
          <p:nvPr>
            <p:ph idx="1"/>
          </p:nvPr>
        </p:nvSpPr>
        <p:spPr>
          <a:xfrm>
            <a:off x="457200" y="849245"/>
            <a:ext cx="8229600" cy="4667988"/>
          </a:xfrm>
        </p:spPr>
        <p:txBody>
          <a:bodyPr vert="horz" lIns="91440" tIns="45720" rIns="91440" bIns="45720" rtlCol="0" anchor="t">
            <a:noAutofit/>
          </a:bodyPr>
          <a:lstStyle/>
          <a:p>
            <a:pPr marL="0" indent="0">
              <a:buNone/>
            </a:pPr>
            <a:r>
              <a:rPr lang="en-GB" sz="2700">
                <a:latin typeface="Arial"/>
                <a:ea typeface="+mn-lt"/>
                <a:cs typeface="Arial"/>
              </a:rPr>
              <a:t>According to Griffith and Dunham (2015), effective teams require clear communication, coordination, and mutual understanding among team members.</a:t>
            </a:r>
            <a:endParaRPr lang="ru-RU" sz="2700">
              <a:latin typeface="Arial"/>
              <a:ea typeface="+mn-lt"/>
              <a:cs typeface="Arial"/>
            </a:endParaRPr>
          </a:p>
          <a:p>
            <a:pPr marL="0" indent="0">
              <a:buNone/>
            </a:pPr>
            <a:r>
              <a:rPr lang="en-GB" sz="2700">
                <a:solidFill>
                  <a:srgbClr val="00B050"/>
                </a:solidFill>
                <a:latin typeface="Arial"/>
                <a:ea typeface="+mn-lt"/>
                <a:cs typeface="Arial"/>
              </a:rPr>
              <a:t>1.</a:t>
            </a:r>
            <a:r>
              <a:rPr lang="en-GB" sz="2700">
                <a:latin typeface="Arial"/>
                <a:ea typeface="+mn-lt"/>
                <a:cs typeface="Arial"/>
              </a:rPr>
              <a:t> Multilingual Instructions and Visual Aids</a:t>
            </a:r>
            <a:endParaRPr lang="en-GB" sz="2700">
              <a:latin typeface="Arial"/>
              <a:cs typeface="Arial"/>
            </a:endParaRPr>
          </a:p>
          <a:p>
            <a:pPr marL="0" indent="0">
              <a:buNone/>
            </a:pPr>
            <a:r>
              <a:rPr lang="en-GB" sz="2700">
                <a:latin typeface="Arial"/>
                <a:ea typeface="+mn-lt"/>
                <a:cs typeface="Arial"/>
              </a:rPr>
              <a:t>Employees speak limited English, visual instructions can help them clearly understand procedures.</a:t>
            </a:r>
          </a:p>
          <a:p>
            <a:pPr marL="0" indent="0">
              <a:buNone/>
            </a:pPr>
            <a:r>
              <a:rPr lang="en-GB" sz="2700">
                <a:solidFill>
                  <a:srgbClr val="00B050"/>
                </a:solidFill>
                <a:latin typeface="Arial"/>
                <a:cs typeface="Arial"/>
              </a:rPr>
              <a:t>2.</a:t>
            </a:r>
            <a:r>
              <a:rPr lang="en-GB" sz="2700">
                <a:latin typeface="Arial"/>
                <a:cs typeface="Arial"/>
              </a:rPr>
              <a:t> </a:t>
            </a:r>
            <a:r>
              <a:rPr lang="en-GB" sz="2700">
                <a:latin typeface="Arial"/>
                <a:ea typeface="+mn-lt"/>
                <a:cs typeface="Arial"/>
              </a:rPr>
              <a:t>Encouraging Feedback and Questions.</a:t>
            </a:r>
          </a:p>
          <a:p>
            <a:pPr marL="0" indent="0">
              <a:buNone/>
            </a:pPr>
            <a:r>
              <a:rPr lang="en-GB" sz="2700">
                <a:solidFill>
                  <a:srgbClr val="00B050"/>
                </a:solidFill>
                <a:latin typeface="Arial"/>
                <a:ea typeface="+mn-lt"/>
                <a:cs typeface="Arial"/>
              </a:rPr>
              <a:t>3.</a:t>
            </a:r>
            <a:r>
              <a:rPr lang="en-GB" sz="2700">
                <a:latin typeface="Arial"/>
                <a:ea typeface="+mn-lt"/>
                <a:cs typeface="Arial"/>
              </a:rPr>
              <a:t> Clear and Structured Communication</a:t>
            </a:r>
          </a:p>
          <a:p>
            <a:pPr marL="0" indent="0">
              <a:buNone/>
            </a:pPr>
            <a:r>
              <a:rPr lang="en-GB" sz="2700">
                <a:latin typeface="Arial"/>
                <a:ea typeface="+mn-lt"/>
                <a:cs typeface="Arial"/>
              </a:rPr>
              <a:t>As a result, the company could regain airline clients’ trust and improve its market reputation.</a:t>
            </a:r>
          </a:p>
        </p:txBody>
      </p:sp>
    </p:spTree>
    <p:extLst>
      <p:ext uri="{BB962C8B-B14F-4D97-AF65-F5344CB8AC3E}">
        <p14:creationId xmlns:p14="http://schemas.microsoft.com/office/powerpoint/2010/main" val="3022374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D4BEF6-B50E-3B0E-F187-EE682D49A4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76A0E4-00DA-BE9D-75ED-C7D0540C3AA6}"/>
              </a:ext>
            </a:extLst>
          </p:cNvPr>
          <p:cNvSpPr>
            <a:spLocks noGrp="1"/>
          </p:cNvSpPr>
          <p:nvPr>
            <p:ph type="title"/>
          </p:nvPr>
        </p:nvSpPr>
        <p:spPr>
          <a:xfrm>
            <a:off x="335722" y="-266492"/>
            <a:ext cx="8461513" cy="1143000"/>
          </a:xfrm>
        </p:spPr>
        <p:txBody>
          <a:bodyPr>
            <a:normAutofit/>
          </a:bodyPr>
          <a:lstStyle/>
          <a:p>
            <a:r>
              <a:rPr lang="en-GB" sz="3200">
                <a:solidFill>
                  <a:srgbClr val="000000"/>
                </a:solidFill>
                <a:latin typeface="Arial"/>
                <a:ea typeface="+mj-lt"/>
                <a:cs typeface="Arial"/>
              </a:rPr>
              <a:t>Strategies to Overcome: </a:t>
            </a:r>
            <a:r>
              <a:rPr lang="en-GB" sz="3200" b="1">
                <a:solidFill>
                  <a:schemeClr val="accent4"/>
                </a:solidFill>
                <a:latin typeface="Arial"/>
                <a:ea typeface="+mj-lt"/>
                <a:cs typeface="Arial"/>
              </a:rPr>
              <a:t>emotional barrier</a:t>
            </a:r>
            <a:r>
              <a:rPr lang="en-GB" sz="3200" b="1">
                <a:latin typeface="Arial"/>
                <a:cs typeface="Arial"/>
              </a:rPr>
              <a:t> </a:t>
            </a:r>
            <a:endParaRPr lang="ru-RU" sz="3200">
              <a:latin typeface="Arial"/>
              <a:cs typeface="Arial"/>
            </a:endParaRPr>
          </a:p>
        </p:txBody>
      </p:sp>
      <p:sp>
        <p:nvSpPr>
          <p:cNvPr id="3" name="Content Placeholder 2">
            <a:extLst>
              <a:ext uri="{FF2B5EF4-FFF2-40B4-BE49-F238E27FC236}">
                <a16:creationId xmlns:a16="http://schemas.microsoft.com/office/drawing/2014/main" id="{13723A6D-F75B-140B-B74D-945715E977DA}"/>
              </a:ext>
            </a:extLst>
          </p:cNvPr>
          <p:cNvSpPr>
            <a:spLocks noGrp="1"/>
          </p:cNvSpPr>
          <p:nvPr>
            <p:ph idx="1"/>
          </p:nvPr>
        </p:nvSpPr>
        <p:spPr>
          <a:xfrm>
            <a:off x="342035" y="739455"/>
            <a:ext cx="8455199" cy="4410187"/>
          </a:xfrm>
        </p:spPr>
        <p:txBody>
          <a:bodyPr vert="horz" lIns="91440" tIns="45720" rIns="91440" bIns="45720" rtlCol="0" anchor="t">
            <a:noAutofit/>
          </a:bodyPr>
          <a:lstStyle/>
          <a:p>
            <a:pPr marL="57150" indent="-57150" algn="just">
              <a:buNone/>
            </a:pPr>
            <a:r>
              <a:rPr lang="en-GB" sz="2700">
                <a:latin typeface="Arial"/>
                <a:ea typeface="+mn-lt"/>
                <a:cs typeface="Arial"/>
              </a:rPr>
              <a:t>Emotional barrier occurs when feelings such as</a:t>
            </a:r>
          </a:p>
          <a:p>
            <a:pPr marL="57150" indent="-57150" algn="just">
              <a:buNone/>
            </a:pPr>
            <a:r>
              <a:rPr lang="en-GB" sz="2700">
                <a:latin typeface="Arial"/>
                <a:ea typeface="+mn-lt"/>
                <a:cs typeface="Arial"/>
              </a:rPr>
              <a:t>stress, anger or frustration fatigue interfere with</a:t>
            </a:r>
          </a:p>
          <a:p>
            <a:pPr marL="57150" indent="-57150" algn="just">
              <a:buNone/>
            </a:pPr>
            <a:r>
              <a:rPr lang="en-GB" sz="2700">
                <a:latin typeface="Arial"/>
                <a:ea typeface="+mn-lt"/>
                <a:cs typeface="Arial"/>
              </a:rPr>
              <a:t>effective communication.</a:t>
            </a:r>
            <a:endParaRPr lang="en-GB" sz="2700">
              <a:latin typeface="Arial"/>
              <a:cs typeface="Arial"/>
            </a:endParaRPr>
          </a:p>
          <a:p>
            <a:pPr marL="57150" indent="-57150" algn="just">
              <a:buNone/>
            </a:pPr>
            <a:endParaRPr lang="en-GB" sz="2700">
              <a:latin typeface="Arial"/>
              <a:ea typeface="+mn-lt"/>
              <a:cs typeface="Arial"/>
            </a:endParaRPr>
          </a:p>
          <a:p>
            <a:pPr marL="57150" indent="-57150" algn="just">
              <a:buNone/>
            </a:pPr>
            <a:r>
              <a:rPr lang="en-GB" sz="2700">
                <a:latin typeface="Arial"/>
                <a:ea typeface="+mn-lt"/>
                <a:cs typeface="Arial"/>
              </a:rPr>
              <a:t>Emotional barriers such as stress and frustration can</a:t>
            </a:r>
          </a:p>
          <a:p>
            <a:pPr marL="57150" indent="-57150" algn="just">
              <a:buNone/>
            </a:pPr>
            <a:r>
              <a:rPr lang="en-GB" sz="2700">
                <a:latin typeface="Arial"/>
                <a:ea typeface="+mn-lt"/>
                <a:cs typeface="Arial"/>
              </a:rPr>
              <a:t>negatively affect workplace communication (Rayudu,</a:t>
            </a:r>
          </a:p>
          <a:p>
            <a:pPr marL="57150" indent="-57150" algn="just">
              <a:buNone/>
            </a:pPr>
            <a:r>
              <a:rPr lang="en-GB" sz="2700">
                <a:latin typeface="Arial"/>
                <a:ea typeface="+mn-lt"/>
                <a:cs typeface="Arial"/>
              </a:rPr>
              <a:t>2009).</a:t>
            </a:r>
            <a:endParaRPr lang="en-GB" sz="2700">
              <a:latin typeface="Arial"/>
              <a:cs typeface="Arial"/>
            </a:endParaRPr>
          </a:p>
          <a:p>
            <a:pPr marL="57150" indent="-57150" algn="just">
              <a:buNone/>
            </a:pPr>
            <a:endParaRPr lang="en-GB" sz="2700">
              <a:latin typeface="Arial"/>
              <a:ea typeface="+mn-lt"/>
              <a:cs typeface="Arial"/>
            </a:endParaRPr>
          </a:p>
          <a:p>
            <a:pPr marL="57150" indent="-57150" algn="just">
              <a:buNone/>
            </a:pPr>
            <a:r>
              <a:rPr lang="en-GB" sz="2700">
                <a:latin typeface="Arial"/>
                <a:ea typeface="+mn-lt"/>
                <a:cs typeface="Arial"/>
              </a:rPr>
              <a:t>The floor manager Gary shows several emotional</a:t>
            </a:r>
            <a:endParaRPr lang="en-GB" sz="2000">
              <a:latin typeface="Arial"/>
              <a:ea typeface="+mn-lt"/>
              <a:cs typeface="Arial"/>
            </a:endParaRPr>
          </a:p>
          <a:p>
            <a:pPr marL="57150" indent="-57150" algn="just">
              <a:buNone/>
            </a:pPr>
            <a:r>
              <a:rPr lang="en-GB" sz="2700">
                <a:latin typeface="Arial"/>
                <a:ea typeface="+mn-lt"/>
                <a:cs typeface="Arial"/>
              </a:rPr>
              <a:t>barriers that affect communication with the workers.</a:t>
            </a:r>
            <a:endParaRPr lang="en-GB" sz="2000">
              <a:latin typeface="Arial"/>
              <a:cs typeface="Arial"/>
            </a:endParaRPr>
          </a:p>
        </p:txBody>
      </p:sp>
    </p:spTree>
    <p:extLst>
      <p:ext uri="{BB962C8B-B14F-4D97-AF65-F5344CB8AC3E}">
        <p14:creationId xmlns:p14="http://schemas.microsoft.com/office/powerpoint/2010/main" val="3059294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BB9BAF-3136-C07B-C38C-31DCC0486D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853D14-2BFE-57AD-E908-3B21E9D32676}"/>
              </a:ext>
            </a:extLst>
          </p:cNvPr>
          <p:cNvSpPr>
            <a:spLocks noGrp="1"/>
          </p:cNvSpPr>
          <p:nvPr>
            <p:ph type="title"/>
          </p:nvPr>
        </p:nvSpPr>
        <p:spPr>
          <a:xfrm>
            <a:off x="457200" y="-1449"/>
            <a:ext cx="8229600" cy="1143000"/>
          </a:xfrm>
        </p:spPr>
        <p:txBody>
          <a:bodyPr>
            <a:normAutofit/>
          </a:bodyPr>
          <a:lstStyle/>
          <a:p>
            <a:r>
              <a:rPr lang="en-GB" sz="3200" b="1">
                <a:solidFill>
                  <a:schemeClr val="accent4"/>
                </a:solidFill>
                <a:latin typeface="Arial"/>
                <a:ea typeface="+mj-lt"/>
                <a:cs typeface="Arial"/>
              </a:rPr>
              <a:t>Emotional communication  barrier </a:t>
            </a:r>
            <a:endParaRPr lang="ru-RU" sz="3200">
              <a:solidFill>
                <a:schemeClr val="accent4"/>
              </a:solidFill>
              <a:latin typeface="Arial"/>
              <a:cs typeface="Arial"/>
            </a:endParaRPr>
          </a:p>
        </p:txBody>
      </p:sp>
      <p:sp>
        <p:nvSpPr>
          <p:cNvPr id="3" name="Content Placeholder 2">
            <a:extLst>
              <a:ext uri="{FF2B5EF4-FFF2-40B4-BE49-F238E27FC236}">
                <a16:creationId xmlns:a16="http://schemas.microsoft.com/office/drawing/2014/main" id="{7361A568-B594-9783-7E9F-46B81908AFBE}"/>
              </a:ext>
            </a:extLst>
          </p:cNvPr>
          <p:cNvSpPr>
            <a:spLocks noGrp="1"/>
          </p:cNvSpPr>
          <p:nvPr>
            <p:ph idx="1"/>
          </p:nvPr>
        </p:nvSpPr>
        <p:spPr/>
        <p:txBody>
          <a:bodyPr vert="horz" lIns="91440" tIns="45720" rIns="91440" bIns="45720" rtlCol="0" anchor="t">
            <a:normAutofit/>
          </a:bodyPr>
          <a:lstStyle/>
          <a:p>
            <a:pPr marL="0" indent="0">
              <a:buNone/>
            </a:pPr>
            <a:r>
              <a:rPr lang="en-GB" sz="2700">
                <a:latin typeface="Arial"/>
                <a:ea typeface="+mn-lt"/>
                <a:cs typeface="Arial"/>
              </a:rPr>
              <a:t>A useful model to explain this communication problem is the Shannon–Weaver Model of Communication.</a:t>
            </a:r>
          </a:p>
          <a:p>
            <a:pPr marL="0" indent="0">
              <a:buNone/>
            </a:pPr>
            <a:endParaRPr lang="en-GB" sz="2700">
              <a:latin typeface="Arial"/>
              <a:cs typeface="Arial"/>
            </a:endParaRPr>
          </a:p>
          <a:p>
            <a:pPr marL="0" indent="0">
              <a:buNone/>
            </a:pPr>
            <a:r>
              <a:rPr lang="en-GB" sz="2700">
                <a:latin typeface="Arial"/>
                <a:ea typeface="+mn-lt"/>
                <a:cs typeface="Arial"/>
              </a:rPr>
              <a:t>This model explains communication as a process that includes a sender, message, channel, receiver, and noise. It helps identify where communication may fail.</a:t>
            </a:r>
          </a:p>
        </p:txBody>
      </p:sp>
    </p:spTree>
    <p:extLst>
      <p:ext uri="{BB962C8B-B14F-4D97-AF65-F5344CB8AC3E}">
        <p14:creationId xmlns:p14="http://schemas.microsoft.com/office/powerpoint/2010/main" val="120640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309EE-976C-217E-FE27-EB1C73E3E1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44579A-761D-A3B2-5474-0ABA49A5919E}"/>
              </a:ext>
            </a:extLst>
          </p:cNvPr>
          <p:cNvSpPr>
            <a:spLocks noGrp="1"/>
          </p:cNvSpPr>
          <p:nvPr>
            <p:ph type="title"/>
          </p:nvPr>
        </p:nvSpPr>
        <p:spPr>
          <a:xfrm>
            <a:off x="457200" y="-1449"/>
            <a:ext cx="8229600" cy="2034073"/>
          </a:xfrm>
        </p:spPr>
        <p:txBody>
          <a:bodyPr>
            <a:normAutofit/>
          </a:bodyPr>
          <a:lstStyle/>
          <a:p>
            <a:pPr algn="l">
              <a:spcBef>
                <a:spcPct val="20000"/>
              </a:spcBef>
            </a:pPr>
            <a:r>
              <a:rPr lang="en-GB" sz="3200">
                <a:solidFill>
                  <a:srgbClr val="000000"/>
                </a:solidFill>
                <a:latin typeface="Arial"/>
                <a:ea typeface="+mj-lt"/>
                <a:cs typeface="Arial"/>
              </a:rPr>
              <a:t>Shannon–Weaver </a:t>
            </a:r>
            <a:r>
              <a:rPr lang="en-GB" sz="3200">
                <a:latin typeface="Arial"/>
                <a:ea typeface="+mj-lt"/>
                <a:cs typeface="Arial"/>
              </a:rPr>
              <a:t>Model of Communication</a:t>
            </a:r>
            <a:endParaRPr lang="en-US" sz="3200">
              <a:latin typeface="Arial"/>
              <a:ea typeface="+mj-lt"/>
              <a:cs typeface="Arial"/>
            </a:endParaRPr>
          </a:p>
          <a:p>
            <a:endParaRPr lang="en-GB" b="1"/>
          </a:p>
        </p:txBody>
      </p:sp>
      <p:graphicFrame>
        <p:nvGraphicFramePr>
          <p:cNvPr id="6" name="Объект 5">
            <a:extLst>
              <a:ext uri="{FF2B5EF4-FFF2-40B4-BE49-F238E27FC236}">
                <a16:creationId xmlns:a16="http://schemas.microsoft.com/office/drawing/2014/main" id="{3A96FA1B-F091-9273-D0D5-D34E002F2CBF}"/>
              </a:ext>
            </a:extLst>
          </p:cNvPr>
          <p:cNvGraphicFramePr>
            <a:graphicFrameLocks noGrp="1"/>
          </p:cNvGraphicFramePr>
          <p:nvPr>
            <p:ph idx="1"/>
            <p:extLst>
              <p:ext uri="{D42A27DB-BD31-4B8C-83A1-F6EECF244321}">
                <p14:modId xmlns:p14="http://schemas.microsoft.com/office/powerpoint/2010/main" val="287899504"/>
              </p:ext>
            </p:extLst>
          </p:nvPr>
        </p:nvGraphicFramePr>
        <p:xfrm>
          <a:off x="457200" y="-456620"/>
          <a:ext cx="8229600" cy="49768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2" name="Стрелка: вверх 201">
            <a:extLst>
              <a:ext uri="{FF2B5EF4-FFF2-40B4-BE49-F238E27FC236}">
                <a16:creationId xmlns:a16="http://schemas.microsoft.com/office/drawing/2014/main" id="{9E5BE754-11B5-03D0-AA4F-0794A412157C}"/>
              </a:ext>
            </a:extLst>
          </p:cNvPr>
          <p:cNvSpPr/>
          <p:nvPr/>
        </p:nvSpPr>
        <p:spPr>
          <a:xfrm>
            <a:off x="4009779" y="2629952"/>
            <a:ext cx="2955239" cy="2781283"/>
          </a:xfrm>
          <a:prstGeom prst="up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ru-RU" sz="2400">
                <a:latin typeface="Arial"/>
                <a:ea typeface="Calibri"/>
                <a:cs typeface="Arial"/>
              </a:rPr>
              <a:t>Noise - emotional stress</a:t>
            </a:r>
            <a:endParaRPr lang="en-US" sz="2400">
              <a:latin typeface="Arial"/>
              <a:ea typeface="Calibri"/>
              <a:cs typeface="Arial"/>
            </a:endParaRPr>
          </a:p>
          <a:p>
            <a:pPr algn="ctr"/>
            <a:endParaRPr lang="ru-RU"/>
          </a:p>
        </p:txBody>
      </p:sp>
    </p:spTree>
    <p:extLst>
      <p:ext uri="{BB962C8B-B14F-4D97-AF65-F5344CB8AC3E}">
        <p14:creationId xmlns:p14="http://schemas.microsoft.com/office/powerpoint/2010/main" val="77373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BD7D4-83D1-DD8B-7B13-1D89BE650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98314A-2133-844C-4CD6-C17A636356C0}"/>
              </a:ext>
            </a:extLst>
          </p:cNvPr>
          <p:cNvSpPr>
            <a:spLocks noGrp="1"/>
          </p:cNvSpPr>
          <p:nvPr>
            <p:ph type="title"/>
          </p:nvPr>
        </p:nvSpPr>
        <p:spPr>
          <a:xfrm>
            <a:off x="457200" y="-206065"/>
            <a:ext cx="8229600" cy="1275521"/>
          </a:xfrm>
        </p:spPr>
        <p:txBody>
          <a:bodyPr>
            <a:normAutofit/>
          </a:bodyPr>
          <a:lstStyle/>
          <a:p>
            <a:r>
              <a:rPr lang="en-GB" sz="3200" b="1">
                <a:latin typeface="Arial"/>
                <a:cs typeface="Arial"/>
              </a:rPr>
              <a:t>Strategies to Overcome </a:t>
            </a:r>
            <a:r>
              <a:rPr lang="en-GB" sz="3200" b="1">
                <a:solidFill>
                  <a:srgbClr val="00B050"/>
                </a:solidFill>
                <a:latin typeface="Arial"/>
                <a:ea typeface="+mj-lt"/>
                <a:cs typeface="Arial"/>
              </a:rPr>
              <a:t>Emotional barrier </a:t>
            </a:r>
            <a:endParaRPr lang="en-US" sz="3200">
              <a:solidFill>
                <a:srgbClr val="00B050"/>
              </a:solidFill>
              <a:latin typeface="Arial"/>
              <a:ea typeface="+mj-lt"/>
              <a:cs typeface="Arial"/>
            </a:endParaRPr>
          </a:p>
        </p:txBody>
      </p:sp>
      <p:sp>
        <p:nvSpPr>
          <p:cNvPr id="3" name="Content Placeholder 2">
            <a:extLst>
              <a:ext uri="{FF2B5EF4-FFF2-40B4-BE49-F238E27FC236}">
                <a16:creationId xmlns:a16="http://schemas.microsoft.com/office/drawing/2014/main" id="{5FA54338-AAA8-5A39-482B-276076F607FD}"/>
              </a:ext>
            </a:extLst>
          </p:cNvPr>
          <p:cNvSpPr>
            <a:spLocks noGrp="1"/>
          </p:cNvSpPr>
          <p:nvPr>
            <p:ph idx="1"/>
          </p:nvPr>
        </p:nvSpPr>
        <p:spPr>
          <a:xfrm>
            <a:off x="170070" y="805488"/>
            <a:ext cx="8803860" cy="4932613"/>
          </a:xfrm>
        </p:spPr>
        <p:txBody>
          <a:bodyPr vert="horz" lIns="91440" tIns="45720" rIns="91440" bIns="45720" rtlCol="0" anchor="t">
            <a:noAutofit/>
          </a:bodyPr>
          <a:lstStyle/>
          <a:p>
            <a:pPr marL="114300" indent="-114300">
              <a:buNone/>
            </a:pPr>
            <a:r>
              <a:rPr lang="en-GB" sz="2700">
                <a:latin typeface="Arial"/>
                <a:ea typeface="+mn-lt"/>
                <a:cs typeface="Arial"/>
              </a:rPr>
              <a:t>Possible solutions/strategies</a:t>
            </a:r>
            <a:endParaRPr lang="ru-RU" sz="2700">
              <a:latin typeface="Arial"/>
              <a:cs typeface="Arial"/>
            </a:endParaRPr>
          </a:p>
          <a:p>
            <a:pPr marL="114300" indent="-114300">
              <a:buNone/>
            </a:pPr>
            <a:r>
              <a:rPr lang="en-GB" sz="2700" b="1">
                <a:solidFill>
                  <a:srgbClr val="00B050"/>
                </a:solidFill>
                <a:latin typeface="Arial"/>
                <a:ea typeface="+mn-lt"/>
                <a:cs typeface="Arial"/>
              </a:rPr>
              <a:t>1.</a:t>
            </a:r>
            <a:r>
              <a:rPr lang="en-GB" sz="2700">
                <a:latin typeface="Arial"/>
                <a:ea typeface="+mn-lt"/>
                <a:cs typeface="Arial"/>
              </a:rPr>
              <a:t> Managers should receive training. </a:t>
            </a:r>
            <a:endParaRPr lang="en-GB" sz="2700">
              <a:solidFill>
                <a:srgbClr val="000000"/>
              </a:solidFill>
              <a:latin typeface="Arial"/>
              <a:ea typeface="+mn-lt"/>
              <a:cs typeface="Arial"/>
            </a:endParaRPr>
          </a:p>
          <a:p>
            <a:pPr marL="114300" indent="-114300">
              <a:buNone/>
            </a:pPr>
            <a:r>
              <a:rPr lang="en-GB" sz="2700" b="1">
                <a:solidFill>
                  <a:srgbClr val="00B050"/>
                </a:solidFill>
                <a:latin typeface="Arial"/>
                <a:ea typeface="+mn-lt"/>
                <a:cs typeface="Arial"/>
              </a:rPr>
              <a:t>2.</a:t>
            </a:r>
            <a:r>
              <a:rPr lang="en-GB" sz="2700">
                <a:latin typeface="Arial"/>
                <a:ea typeface="+mn-lt"/>
                <a:cs typeface="Arial"/>
              </a:rPr>
              <a:t> Short daily meetings can help clarify tasks.</a:t>
            </a:r>
            <a:endParaRPr lang="en-GB"/>
          </a:p>
          <a:p>
            <a:pPr marL="114300" indent="-114300">
              <a:buNone/>
            </a:pPr>
            <a:r>
              <a:rPr lang="en-GB" sz="2700" b="1">
                <a:solidFill>
                  <a:srgbClr val="00B050"/>
                </a:solidFill>
                <a:latin typeface="Arial"/>
                <a:ea typeface="+mn-lt"/>
                <a:cs typeface="Arial"/>
              </a:rPr>
              <a:t>3.</a:t>
            </a:r>
            <a:r>
              <a:rPr lang="en-GB" sz="2700">
                <a:latin typeface="Arial"/>
                <a:ea typeface="+mn-lt"/>
                <a:cs typeface="Arial"/>
              </a:rPr>
              <a:t> All staff should have work schedules and rest.</a:t>
            </a:r>
            <a:endParaRPr lang="en-GB" sz="2700">
              <a:latin typeface="Arial"/>
              <a:cs typeface="Arial"/>
            </a:endParaRPr>
          </a:p>
          <a:p>
            <a:pPr marL="114300" indent="-114300">
              <a:buNone/>
            </a:pPr>
            <a:r>
              <a:rPr lang="en-GB" sz="2700" b="1">
                <a:solidFill>
                  <a:srgbClr val="00B050"/>
                </a:solidFill>
                <a:latin typeface="Arial"/>
                <a:ea typeface="+mn-lt"/>
                <a:cs typeface="Arial"/>
              </a:rPr>
              <a:t>4.</a:t>
            </a:r>
            <a:r>
              <a:rPr lang="en-GB" sz="2700">
                <a:latin typeface="Arial"/>
                <a:ea typeface="+mn-lt"/>
                <a:cs typeface="Arial"/>
              </a:rPr>
              <a:t> Positive Communication Culture.</a:t>
            </a:r>
            <a:endParaRPr lang="en-GB" sz="2700">
              <a:latin typeface="Arial"/>
              <a:cs typeface="Arial"/>
            </a:endParaRPr>
          </a:p>
          <a:p>
            <a:pPr marL="114300" indent="-114300">
              <a:buNone/>
            </a:pPr>
            <a:endParaRPr lang="en-GB" sz="2700">
              <a:latin typeface="Arial"/>
              <a:ea typeface="+mn-lt"/>
              <a:cs typeface="Arial"/>
            </a:endParaRPr>
          </a:p>
          <a:p>
            <a:pPr marL="114300" indent="-114300">
              <a:buNone/>
            </a:pPr>
            <a:r>
              <a:rPr lang="en-GB" sz="2700">
                <a:latin typeface="Arial"/>
                <a:ea typeface="+mn-lt"/>
                <a:cs typeface="Arial"/>
              </a:rPr>
              <a:t>Quintanilla and Wahl (2020) note that positive workplace</a:t>
            </a:r>
          </a:p>
          <a:p>
            <a:pPr marL="114300" indent="-114300">
              <a:buNone/>
            </a:pPr>
            <a:r>
              <a:rPr lang="en-GB" sz="2700">
                <a:latin typeface="Arial"/>
                <a:ea typeface="+mn-lt"/>
                <a:cs typeface="Arial"/>
              </a:rPr>
              <a:t>culture is very  impotent.</a:t>
            </a:r>
            <a:endParaRPr lang="en-GB" sz="2700">
              <a:latin typeface="Arial"/>
              <a:cs typeface="Arial"/>
            </a:endParaRPr>
          </a:p>
          <a:p>
            <a:pPr marL="114300" indent="-114300">
              <a:buNone/>
            </a:pPr>
            <a:r>
              <a:rPr lang="en-GB" sz="2700">
                <a:latin typeface="Arial"/>
                <a:ea typeface="+mn-lt"/>
                <a:cs typeface="Arial"/>
              </a:rPr>
              <a:t>Effective communication in the workplace requires clear</a:t>
            </a:r>
            <a:endParaRPr lang="en-GB">
              <a:latin typeface="Myriad Pro"/>
              <a:ea typeface="+mn-lt"/>
              <a:cs typeface="Arial"/>
            </a:endParaRPr>
          </a:p>
          <a:p>
            <a:pPr marL="114300" indent="-114300">
              <a:buNone/>
            </a:pPr>
            <a:r>
              <a:rPr lang="en-GB" sz="2700">
                <a:latin typeface="Arial"/>
                <a:ea typeface="+mn-lt"/>
                <a:cs typeface="Arial"/>
              </a:rPr>
              <a:t>instructions and understanding (Cameron, 2013).</a:t>
            </a:r>
            <a:endParaRPr lang="en-GB"/>
          </a:p>
        </p:txBody>
      </p:sp>
    </p:spTree>
    <p:extLst>
      <p:ext uri="{BB962C8B-B14F-4D97-AF65-F5344CB8AC3E}">
        <p14:creationId xmlns:p14="http://schemas.microsoft.com/office/powerpoint/2010/main" val="490125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563252" y="3617"/>
            <a:ext cx="8229600" cy="850106"/>
          </a:xfrm>
        </p:spPr>
        <p:txBody>
          <a:bodyPr>
            <a:normAutofit/>
          </a:bodyPr>
          <a:lstStyle/>
          <a:p>
            <a:r>
              <a:rPr lang="en-GB" sz="3200" b="1" cap="all">
                <a:solidFill>
                  <a:srgbClr val="00B050"/>
                </a:solidFill>
                <a:latin typeface="Arial"/>
                <a:ea typeface="+mj-lt"/>
                <a:cs typeface="Arial"/>
              </a:rPr>
              <a:t>Conclusion</a:t>
            </a:r>
            <a:endParaRPr lang="en-GB" sz="3200" cap="all">
              <a:solidFill>
                <a:srgbClr val="00B050"/>
              </a:solidFill>
              <a:latin typeface="Arial"/>
              <a:cs typeface="Arial"/>
            </a:endParaRP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386499" y="851023"/>
            <a:ext cx="8371001" cy="4642462"/>
          </a:xfrm>
        </p:spPr>
        <p:txBody>
          <a:bodyPr vert="horz" lIns="91440" tIns="45720" rIns="91440" bIns="45720" rtlCol="0" anchor="t">
            <a:noAutofit/>
          </a:bodyPr>
          <a:lstStyle/>
          <a:p>
            <a:pPr marL="171450" indent="-171450" algn="just">
              <a:buFont typeface="Wingdings" pitchFamily="34" charset="0"/>
              <a:buChar char="ü"/>
            </a:pPr>
            <a:r>
              <a:rPr lang="en-GB" sz="2700">
                <a:latin typeface="Arial"/>
                <a:ea typeface="+mn-lt"/>
                <a:cs typeface="Arial"/>
              </a:rPr>
              <a:t>Communication barriers caused operational</a:t>
            </a:r>
            <a:endParaRPr lang="ru-RU" sz="2700">
              <a:latin typeface="Arial"/>
              <a:ea typeface="+mn-lt"/>
              <a:cs typeface="Arial"/>
            </a:endParaRPr>
          </a:p>
          <a:p>
            <a:pPr marL="0" indent="0" algn="just">
              <a:buNone/>
            </a:pPr>
            <a:r>
              <a:rPr lang="en-GB" sz="2700">
                <a:latin typeface="Arial"/>
                <a:ea typeface="+mn-lt"/>
                <a:cs typeface="Arial"/>
              </a:rPr>
              <a:t>problems.</a:t>
            </a:r>
            <a:endParaRPr lang="ru-RU" sz="2700">
              <a:latin typeface="Arial"/>
              <a:cs typeface="Arial"/>
            </a:endParaRPr>
          </a:p>
          <a:p>
            <a:pPr marL="171450" indent="-171450" algn="just">
              <a:buFont typeface="Wingdings" pitchFamily="34" charset="0"/>
              <a:buChar char="ü"/>
            </a:pPr>
            <a:r>
              <a:rPr lang="en-GB" sz="2700">
                <a:latin typeface="Arial"/>
                <a:ea typeface="+mn-lt"/>
                <a:cs typeface="Arial"/>
              </a:rPr>
              <a:t>Noise, language, cultural and emotional barriers reduced understanding.</a:t>
            </a:r>
            <a:endParaRPr lang="en-GB" sz="2700">
              <a:latin typeface="Arial"/>
              <a:cs typeface="Arial"/>
            </a:endParaRPr>
          </a:p>
          <a:p>
            <a:pPr marL="171450" indent="-171450" algn="just">
              <a:buFont typeface="Wingdings" pitchFamily="34" charset="0"/>
              <a:buChar char="ü"/>
            </a:pPr>
            <a:r>
              <a:rPr lang="en-GB" sz="2700">
                <a:latin typeface="Arial"/>
                <a:ea typeface="+mn-lt"/>
                <a:cs typeface="Arial"/>
              </a:rPr>
              <a:t>Communication models explain how messages were distorted.</a:t>
            </a:r>
            <a:endParaRPr lang="en-GB" sz="2700">
              <a:latin typeface="Arial"/>
              <a:cs typeface="Arial"/>
            </a:endParaRPr>
          </a:p>
          <a:p>
            <a:pPr marL="171450" indent="-171450" algn="just">
              <a:buFont typeface="Wingdings" pitchFamily="34" charset="0"/>
              <a:buChar char="ü"/>
            </a:pPr>
            <a:r>
              <a:rPr lang="en-GB" sz="2700">
                <a:latin typeface="Arial"/>
                <a:ea typeface="+mn-lt"/>
                <a:cs typeface="Arial"/>
              </a:rPr>
              <a:t>Training and clearer communication can reduce these barriers.</a:t>
            </a:r>
            <a:endParaRPr lang="en-GB" sz="2700">
              <a:latin typeface="Arial"/>
              <a:cs typeface="Arial"/>
            </a:endParaRPr>
          </a:p>
          <a:p>
            <a:pPr marL="171450" indent="-171450" algn="just">
              <a:buFont typeface="Wingdings" pitchFamily="34" charset="0"/>
              <a:buChar char="ü"/>
            </a:pPr>
            <a:r>
              <a:rPr lang="en-GB" sz="2700">
                <a:latin typeface="Arial"/>
                <a:ea typeface="+mn-lt"/>
                <a:cs typeface="Arial"/>
              </a:rPr>
              <a:t>Improved communication leads to better food safety and performance.</a:t>
            </a:r>
            <a:endParaRPr lang="en-GB" sz="2700">
              <a:latin typeface="Arial"/>
              <a:cs typeface="Arial"/>
            </a:endParaRPr>
          </a:p>
        </p:txBody>
      </p:sp>
    </p:spTree>
    <p:extLst>
      <p:ext uri="{BB962C8B-B14F-4D97-AF65-F5344CB8AC3E}">
        <p14:creationId xmlns:p14="http://schemas.microsoft.com/office/powerpoint/2010/main"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457200" y="-1449"/>
            <a:ext cx="8229600" cy="1143000"/>
          </a:xfrm>
        </p:spPr>
        <p:txBody>
          <a:bodyPr/>
          <a:lstStyle/>
          <a:p>
            <a:r>
              <a:rPr lang="en-GB">
                <a:solidFill>
                  <a:srgbClr val="00B050"/>
                </a:solidFill>
                <a:latin typeface="Arial"/>
                <a:cs typeface="Arial"/>
              </a:rPr>
              <a:t>References </a:t>
            </a:r>
            <a:endParaRPr lang="ru-RU">
              <a:solidFill>
                <a:srgbClr val="00B050"/>
              </a:solidFill>
              <a:latin typeface="Arial"/>
              <a:cs typeface="Arial"/>
            </a:endParaRP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257011" y="862677"/>
            <a:ext cx="8636377" cy="4536777"/>
          </a:xfrm>
        </p:spPr>
        <p:txBody>
          <a:bodyPr vert="horz" lIns="91440" tIns="45720" rIns="91440" bIns="45720" rtlCol="0" anchor="t">
            <a:noAutofit/>
          </a:bodyPr>
          <a:lstStyle/>
          <a:p>
            <a:r>
              <a:rPr lang="en-GB" sz="1300">
                <a:latin typeface="Arial"/>
                <a:ea typeface="+mn-lt"/>
                <a:cs typeface="Arial"/>
              </a:rPr>
              <a:t>Cameron, S., 2013. The Business Student's Handbook: Skills for Study and Employment. Harlow: Financial Times Prentice Hall. Available via e-book.</a:t>
            </a:r>
            <a:endParaRPr lang="en-US" sz="1300">
              <a:latin typeface="Arial"/>
              <a:ea typeface="+mn-lt"/>
              <a:cs typeface="Arial"/>
            </a:endParaRPr>
          </a:p>
          <a:p>
            <a:r>
              <a:rPr lang="en-GB" sz="1300">
                <a:latin typeface="Arial"/>
                <a:ea typeface="+mn-lt"/>
                <a:cs typeface="Arial"/>
              </a:rPr>
              <a:t>Dhungel, B., 2023. What is Language Barrier and How Can It Be Overcome. Interns in Asia.</a:t>
            </a:r>
          </a:p>
          <a:p>
            <a:r>
              <a:rPr lang="en-GB" sz="1300">
                <a:latin typeface="Arial"/>
                <a:ea typeface="+mn-lt"/>
                <a:cs typeface="Arial"/>
              </a:rPr>
              <a:t>Duck, S. and McMahan, D.T., 2021. Communication in Everyday Life: A Survey of Communication. 4th ed. Los Angeles: SAGE.</a:t>
            </a:r>
            <a:endParaRPr lang="en-US" sz="1300">
              <a:latin typeface="Arial"/>
              <a:ea typeface="+mn-lt"/>
              <a:cs typeface="Arial"/>
            </a:endParaRPr>
          </a:p>
          <a:p>
            <a:r>
              <a:rPr lang="en-GB" sz="1300">
                <a:latin typeface="Arial"/>
                <a:ea typeface="+mn-lt"/>
                <a:cs typeface="Arial"/>
              </a:rPr>
              <a:t>Griffith, B.A. and Dunham, E.B., 2015. Working in Teams: Moving from High Potential to High Performance. Los Angeles: SAGE.</a:t>
            </a:r>
            <a:endParaRPr lang="en-US" sz="1300">
              <a:latin typeface="Arial"/>
              <a:ea typeface="+mn-lt"/>
              <a:cs typeface="Arial"/>
            </a:endParaRPr>
          </a:p>
          <a:p>
            <a:r>
              <a:rPr lang="en-GB" sz="1300">
                <a:latin typeface="Arial"/>
                <a:ea typeface="+mn-lt"/>
                <a:cs typeface="Arial"/>
              </a:rPr>
              <a:t>Guffey, M.E. and Loewy, D., 2022. Business Communication: Process &amp; Product. 10th ed. Boston: Cengage Learning.</a:t>
            </a:r>
          </a:p>
          <a:p>
            <a:r>
              <a:rPr lang="en-GB" sz="1300">
                <a:latin typeface="Arial"/>
                <a:ea typeface="+mn-lt"/>
                <a:cs typeface="Arial"/>
              </a:rPr>
              <a:t>Gupta, S., 2023. Organizational Communication: A Modern Approach. 3rd ed. London: Pearson Education.</a:t>
            </a:r>
          </a:p>
          <a:p>
            <a:r>
              <a:rPr lang="en-GB" sz="1300">
                <a:latin typeface="Arial"/>
                <a:ea typeface="+mn-lt"/>
                <a:cs typeface="Arial"/>
              </a:rPr>
              <a:t>Marjon, 2020. Communication. University of St Mark &amp; St John.</a:t>
            </a:r>
            <a:endParaRPr lang="en-US" sz="1300">
              <a:latin typeface="Arial"/>
              <a:ea typeface="+mn-lt"/>
              <a:cs typeface="Arial"/>
            </a:endParaRPr>
          </a:p>
          <a:p>
            <a:r>
              <a:rPr lang="en-GB" sz="1300">
                <a:latin typeface="Arial"/>
                <a:ea typeface="+mn-lt"/>
                <a:cs typeface="Arial"/>
              </a:rPr>
              <a:t>Quintanilla, K.M. and Wahl, S.T., 2020. Business and Professional Communication: KEYS for Workplace Excellence. 4th ed. Los Angeles: SAGE.</a:t>
            </a:r>
            <a:endParaRPr lang="en-US" sz="1300">
              <a:latin typeface="Arial"/>
              <a:ea typeface="+mn-lt"/>
              <a:cs typeface="Arial"/>
            </a:endParaRPr>
          </a:p>
          <a:p>
            <a:r>
              <a:rPr lang="en-GB" sz="1300">
                <a:latin typeface="Arial"/>
                <a:ea typeface="+mn-lt"/>
                <a:cs typeface="Arial"/>
              </a:rPr>
              <a:t>Rayudu, C.S., 2009. Communication. Mumbai: Global Media. Available at: ProQuest </a:t>
            </a:r>
            <a:r>
              <a:rPr lang="en-GB" sz="1300" err="1">
                <a:latin typeface="Arial"/>
                <a:ea typeface="+mn-lt"/>
                <a:cs typeface="Arial"/>
              </a:rPr>
              <a:t>Ebook</a:t>
            </a:r>
            <a:r>
              <a:rPr lang="en-GB" sz="1300">
                <a:latin typeface="Arial"/>
                <a:ea typeface="+mn-lt"/>
                <a:cs typeface="Arial"/>
              </a:rPr>
              <a:t> Central.</a:t>
            </a:r>
            <a:endParaRPr lang="en-GB" sz="1300">
              <a:latin typeface="Arial"/>
              <a:cs typeface="Arial"/>
            </a:endParaRPr>
          </a:p>
          <a:p>
            <a:r>
              <a:rPr lang="en-GB" sz="1300">
                <a:latin typeface="Arial"/>
                <a:ea typeface="+mn-lt"/>
                <a:cs typeface="Arial"/>
              </a:rPr>
              <a:t>Rayudu, C.S., 2010. Communication. Mumbai: Global Media.</a:t>
            </a:r>
            <a:endParaRPr lang="en-GB" sz="1300">
              <a:latin typeface="Arial"/>
              <a:cs typeface="Arial"/>
            </a:endParaRPr>
          </a:p>
          <a:p>
            <a:r>
              <a:rPr lang="en-GB" sz="1300">
                <a:latin typeface="Arial"/>
                <a:ea typeface="+mn-lt"/>
                <a:cs typeface="Arial"/>
              </a:rPr>
              <a:t>Shannon, C.E. and Weaver, W., 1949. The Mathematical Theory of Communication. Urbana: University of Illinois Press.</a:t>
            </a:r>
          </a:p>
          <a:p>
            <a:r>
              <a:rPr lang="en-GB" sz="1300" err="1">
                <a:latin typeface="Arial"/>
                <a:ea typeface="+mn-lt"/>
                <a:cs typeface="Arial"/>
              </a:rPr>
              <a:t>Toolshero</a:t>
            </a:r>
            <a:r>
              <a:rPr lang="en-GB" sz="1300">
                <a:latin typeface="Arial"/>
                <a:ea typeface="+mn-lt"/>
                <a:cs typeface="Arial"/>
              </a:rPr>
              <a:t>, 2024. Communication Cycle by Shannon and Weaver.</a:t>
            </a:r>
          </a:p>
          <a:p>
            <a:r>
              <a:rPr lang="en-GB" sz="1300">
                <a:latin typeface="Arial"/>
                <a:ea typeface="+mn-lt"/>
                <a:cs typeface="Arial"/>
              </a:rPr>
              <a:t>Visual Communication for Learning, 2026. Visual Communication and Visual Aids. </a:t>
            </a:r>
            <a:r>
              <a:rPr lang="en-GB" sz="1300" err="1">
                <a:latin typeface="Arial"/>
                <a:ea typeface="+mn-lt"/>
                <a:cs typeface="Arial"/>
              </a:rPr>
              <a:t>Fiveable</a:t>
            </a:r>
            <a:r>
              <a:rPr lang="en-GB" sz="1300">
                <a:latin typeface="Arial"/>
                <a:ea typeface="+mn-lt"/>
                <a:cs typeface="Arial"/>
              </a:rPr>
              <a:t>.</a:t>
            </a:r>
          </a:p>
          <a:p>
            <a:r>
              <a:rPr lang="en-GB" sz="1300">
                <a:latin typeface="Arial"/>
                <a:ea typeface="+mn-lt"/>
                <a:cs typeface="Arial"/>
              </a:rPr>
              <a:t>Women in Tech Network, 2026. How Can Mentorship Programs Bridge the Age Gap in Tech Workplaces?</a:t>
            </a:r>
          </a:p>
        </p:txBody>
      </p:sp>
    </p:spTree>
    <p:extLst>
      <p:ext uri="{BB962C8B-B14F-4D97-AF65-F5344CB8AC3E}">
        <p14:creationId xmlns:p14="http://schemas.microsoft.com/office/powerpoint/2010/main" val="561108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0BC3D-167C-3246-9B87-2A2A67972E77}"/>
            </a:ext>
          </a:extLst>
        </p:cNvPr>
        <p:cNvGrpSpPr/>
        <p:nvPr/>
      </p:nvGrpSpPr>
      <p:grpSpPr>
        <a:xfrm>
          <a:off x="0" y="0"/>
          <a:ext cx="0" cy="0"/>
          <a:chOff x="0" y="0"/>
          <a:chExt cx="0" cy="0"/>
        </a:xfrm>
      </p:grpSpPr>
      <p:sp>
        <p:nvSpPr>
          <p:cNvPr id="7" name="Объект 6">
            <a:extLst>
              <a:ext uri="{FF2B5EF4-FFF2-40B4-BE49-F238E27FC236}">
                <a16:creationId xmlns:a16="http://schemas.microsoft.com/office/drawing/2014/main" id="{8F51C27F-66B2-5E6A-76F5-D24E73A52F6E}"/>
              </a:ext>
            </a:extLst>
          </p:cNvPr>
          <p:cNvSpPr>
            <a:spLocks noGrp="1"/>
          </p:cNvSpPr>
          <p:nvPr>
            <p:ph idx="1"/>
          </p:nvPr>
        </p:nvSpPr>
        <p:spPr>
          <a:xfrm>
            <a:off x="586819" y="2000840"/>
            <a:ext cx="8229600" cy="2432311"/>
          </a:xfrm>
        </p:spPr>
        <p:txBody>
          <a:bodyPr vert="horz" lIns="91440" tIns="45720" rIns="91440" bIns="45720" rtlCol="0" anchor="t">
            <a:normAutofit/>
          </a:bodyPr>
          <a:lstStyle/>
          <a:p>
            <a:pPr marL="0" indent="0" algn="ctr">
              <a:lnSpc>
                <a:spcPct val="90000"/>
              </a:lnSpc>
              <a:spcBef>
                <a:spcPts val="1000"/>
              </a:spcBef>
              <a:buNone/>
            </a:pPr>
            <a:r>
              <a:rPr lang="en-GB" sz="5400" b="1">
                <a:solidFill>
                  <a:srgbClr val="00B050"/>
                </a:solidFill>
                <a:latin typeface="Calibri"/>
                <a:ea typeface="Calibri"/>
                <a:cs typeface="Calibri"/>
              </a:rPr>
              <a:t>Thank you for your attention.</a:t>
            </a:r>
            <a:endParaRPr lang="en-GB" sz="5400">
              <a:solidFill>
                <a:srgbClr val="00B050"/>
              </a:solidFill>
              <a:latin typeface="Calibri"/>
              <a:ea typeface="Calibri"/>
              <a:cs typeface="Calibri"/>
            </a:endParaRPr>
          </a:p>
          <a:p>
            <a:endParaRPr lang="ru-RU">
              <a:latin typeface="Myriad Pro"/>
              <a:ea typeface="Calibri"/>
              <a:cs typeface="Calibri"/>
            </a:endParaRPr>
          </a:p>
        </p:txBody>
      </p:sp>
    </p:spTree>
    <p:extLst>
      <p:ext uri="{BB962C8B-B14F-4D97-AF65-F5344CB8AC3E}">
        <p14:creationId xmlns:p14="http://schemas.microsoft.com/office/powerpoint/2010/main" val="14580446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46740-434E-E30F-4321-AD3E35845C8B}"/>
            </a:ext>
          </a:extLst>
        </p:cNvPr>
        <p:cNvGrpSpPr/>
        <p:nvPr/>
      </p:nvGrpSpPr>
      <p:grpSpPr>
        <a:xfrm>
          <a:off x="0" y="0"/>
          <a:ext cx="0" cy="0"/>
          <a:chOff x="0" y="0"/>
          <a:chExt cx="0" cy="0"/>
        </a:xfrm>
      </p:grpSpPr>
      <p:sp>
        <p:nvSpPr>
          <p:cNvPr id="7" name="Объект 6">
            <a:extLst>
              <a:ext uri="{FF2B5EF4-FFF2-40B4-BE49-F238E27FC236}">
                <a16:creationId xmlns:a16="http://schemas.microsoft.com/office/drawing/2014/main" id="{50D03DF9-A64C-9AD4-ECA3-33CCC2006463}"/>
              </a:ext>
            </a:extLst>
          </p:cNvPr>
          <p:cNvSpPr>
            <a:spLocks noGrp="1"/>
          </p:cNvSpPr>
          <p:nvPr>
            <p:ph idx="1"/>
          </p:nvPr>
        </p:nvSpPr>
        <p:spPr>
          <a:xfrm>
            <a:off x="645737" y="504335"/>
            <a:ext cx="8229600" cy="2432311"/>
          </a:xfrm>
        </p:spPr>
        <p:txBody>
          <a:bodyPr vert="horz" lIns="91440" tIns="45720" rIns="91440" bIns="45720" rtlCol="0" anchor="t">
            <a:normAutofit/>
          </a:bodyPr>
          <a:lstStyle/>
          <a:p>
            <a:pPr marL="0" indent="0" algn="ctr">
              <a:lnSpc>
                <a:spcPct val="90000"/>
              </a:lnSpc>
              <a:spcBef>
                <a:spcPts val="1000"/>
              </a:spcBef>
              <a:buNone/>
            </a:pPr>
            <a:r>
              <a:rPr lang="en-GB" sz="4400" b="1" i="1">
                <a:latin typeface="Calibri"/>
                <a:ea typeface="Calibri"/>
                <a:cs typeface="Calibri"/>
              </a:rPr>
              <a:t>Any questions or comments are welcome</a:t>
            </a:r>
            <a:r>
              <a:rPr lang="en-GB" sz="4400" b="1">
                <a:solidFill>
                  <a:srgbClr val="C00000"/>
                </a:solidFill>
                <a:latin typeface="Calibri"/>
                <a:ea typeface="Calibri"/>
                <a:cs typeface="Calibri"/>
              </a:rPr>
              <a:t> </a:t>
            </a:r>
            <a:endParaRPr lang="en-GB" sz="4400">
              <a:solidFill>
                <a:srgbClr val="C00000"/>
              </a:solidFill>
              <a:latin typeface="Calibri"/>
              <a:ea typeface="Calibri"/>
              <a:cs typeface="Calibri"/>
            </a:endParaRPr>
          </a:p>
          <a:p>
            <a:pPr marL="0" indent="0" algn="ctr">
              <a:lnSpc>
                <a:spcPct val="90000"/>
              </a:lnSpc>
              <a:spcBef>
                <a:spcPts val="1000"/>
              </a:spcBef>
              <a:buNone/>
            </a:pPr>
            <a:endParaRPr lang="en-GB" sz="4400">
              <a:latin typeface="Calibri"/>
              <a:ea typeface="Calibri"/>
              <a:cs typeface="Calibri"/>
            </a:endParaRPr>
          </a:p>
          <a:p>
            <a:pPr marL="0" indent="0" algn="ctr">
              <a:lnSpc>
                <a:spcPct val="90000"/>
              </a:lnSpc>
              <a:spcBef>
                <a:spcPts val="1000"/>
              </a:spcBef>
              <a:buNone/>
            </a:pPr>
            <a:endParaRPr lang="en-GB" sz="5400" b="1">
              <a:latin typeface="Calibri"/>
              <a:ea typeface="Calibri"/>
              <a:cs typeface="Calibri"/>
            </a:endParaRPr>
          </a:p>
          <a:p>
            <a:endParaRPr lang="ru-RU">
              <a:latin typeface="Myriad Pro"/>
              <a:ea typeface="Calibri"/>
              <a:cs typeface="Calibri"/>
            </a:endParaRPr>
          </a:p>
        </p:txBody>
      </p:sp>
      <p:pic>
        <p:nvPicPr>
          <p:cNvPr id="2" name="Рисунок 1" descr="Questions &amp; Answers on Collaboration ...">
            <a:extLst>
              <a:ext uri="{FF2B5EF4-FFF2-40B4-BE49-F238E27FC236}">
                <a16:creationId xmlns:a16="http://schemas.microsoft.com/office/drawing/2014/main" id="{824DC356-FEC6-F980-0B72-AF2062A7EC16}"/>
              </a:ext>
            </a:extLst>
          </p:cNvPr>
          <p:cNvPicPr>
            <a:picLocks noChangeAspect="1"/>
          </p:cNvPicPr>
          <p:nvPr/>
        </p:nvPicPr>
        <p:blipFill>
          <a:blip r:embed="rId2"/>
          <a:stretch>
            <a:fillRect/>
          </a:stretch>
        </p:blipFill>
        <p:spPr>
          <a:xfrm>
            <a:off x="1295400" y="2210586"/>
            <a:ext cx="6553200" cy="2743200"/>
          </a:xfrm>
          <a:prstGeom prst="rect">
            <a:avLst/>
          </a:prstGeom>
        </p:spPr>
      </p:pic>
    </p:spTree>
    <p:extLst>
      <p:ext uri="{BB962C8B-B14F-4D97-AF65-F5344CB8AC3E}">
        <p14:creationId xmlns:p14="http://schemas.microsoft.com/office/powerpoint/2010/main" val="22582459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26</Slides>
  <Notes>8</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20140311PresentationUWTSDTemplate</vt:lpstr>
      <vt:lpstr> </vt:lpstr>
      <vt:lpstr>Content</vt:lpstr>
      <vt:lpstr>Introduction to Business Communication</vt:lpstr>
      <vt:lpstr>Case Study Overview</vt:lpstr>
      <vt:lpstr>Identifying the Barrier: Environmental Noise</vt:lpstr>
      <vt:lpstr>Theoretical Framework: Shannon-Weaver Model</vt:lpstr>
      <vt:lpstr>Impact on Safety and Operational Efficiency</vt:lpstr>
      <vt:lpstr>Strategies to Overcome Environmental Noise</vt:lpstr>
      <vt:lpstr>Identifying the Barrier: Language Barrier </vt:lpstr>
      <vt:lpstr>Language Barrier: Shannon-Weaver Model</vt:lpstr>
      <vt:lpstr>Strategies to Overcome Language Barrier</vt:lpstr>
      <vt:lpstr>Identifying the Barrier: Age Barrier </vt:lpstr>
      <vt:lpstr>Age Barrier: Shannon-Weaver Model </vt:lpstr>
      <vt:lpstr>Strategies to Overcome Age Barrier</vt:lpstr>
      <vt:lpstr>Identifying the Barrier: Cultural barrier</vt:lpstr>
      <vt:lpstr>Cultural barrier. The Schramm’s model</vt:lpstr>
      <vt:lpstr>Cultural barrier. The Schramm’s model </vt:lpstr>
      <vt:lpstr>Strategies to Overcome Cultural Barriers</vt:lpstr>
      <vt:lpstr>Strategies to Overcome: emotional barrier </vt:lpstr>
      <vt:lpstr>Emotional communication  barrier </vt:lpstr>
      <vt:lpstr>Shannon–Weaver Model of Communication </vt:lpstr>
      <vt:lpstr>Strategies to Overcome Emotional barrier </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revision>1</cp:revision>
  <dcterms:created xsi:type="dcterms:W3CDTF">2020-10-21T23:25:25Z</dcterms:created>
  <dcterms:modified xsi:type="dcterms:W3CDTF">2026-03-15T16:47:45Z</dcterms:modified>
</cp:coreProperties>
</file>