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ldx" ContentType="application/vnd.openxmlformats-officedocument.presentationml.slide"/>
  <Default Extension="svg" ContentType="image/svg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4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86" r:id="rId5"/>
  </p:sldMasterIdLst>
  <p:notesMasterIdLst>
    <p:notesMasterId r:id="rId29"/>
  </p:notesMasterIdLst>
  <p:sldIdLst>
    <p:sldId id="256" r:id="rId6"/>
    <p:sldId id="3597" r:id="rId7"/>
    <p:sldId id="513" r:id="rId8"/>
    <p:sldId id="3604" r:id="rId9"/>
    <p:sldId id="3605" r:id="rId10"/>
    <p:sldId id="3606" r:id="rId11"/>
    <p:sldId id="3607" r:id="rId12"/>
    <p:sldId id="3598" r:id="rId13"/>
    <p:sldId id="551" r:id="rId14"/>
    <p:sldId id="3601" r:id="rId15"/>
    <p:sldId id="3610" r:id="rId16"/>
    <p:sldId id="552" r:id="rId17"/>
    <p:sldId id="3608" r:id="rId18"/>
    <p:sldId id="553" r:id="rId19"/>
    <p:sldId id="555" r:id="rId20"/>
    <p:sldId id="3602" r:id="rId21"/>
    <p:sldId id="3600" r:id="rId22"/>
    <p:sldId id="530" r:id="rId23"/>
    <p:sldId id="3611" r:id="rId24"/>
    <p:sldId id="3603" r:id="rId25"/>
    <p:sldId id="3599" r:id="rId26"/>
    <p:sldId id="517" r:id="rId27"/>
    <p:sldId id="520" r:id="rId28"/>
  </p:sldIdLst>
  <p:sldSz cx="12192000" cy="6858000"/>
  <p:notesSz cx="6858000" cy="9144000"/>
  <p:custDataLst>
    <p:tags r:id="rId30"/>
  </p:custDataLst>
  <p:defaultTextStyle>
    <a:defPPr>
      <a:defRPr lang="en-US"/>
    </a:defPPr>
    <a:lvl1pPr marL="0" algn="l" defTabSz="9142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12" algn="l" defTabSz="9142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24" algn="l" defTabSz="9142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35" algn="l" defTabSz="9142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46" algn="l" defTabSz="9142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58" algn="l" defTabSz="9142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670" algn="l" defTabSz="9142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781" algn="l" defTabSz="9142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892" algn="l" defTabSz="91422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FFFFF"/>
    <a:srgbClr val="007F7C"/>
    <a:srgbClr val="607E8C"/>
    <a:srgbClr val="F0F0F0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40FD35-0056-44A1-A79D-D7E94305B0C8}" v="95" dt="2023-10-15T15:50:09.0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tags" Target="tags/tag1.xml"/><Relationship Id="rId35" Type="http://schemas.microsoft.com/office/2015/10/relationships/revisionInfo" Target="revisionInfo.xml"/><Relationship Id="rId8" Type="http://schemas.openxmlformats.org/officeDocument/2006/relationships/slide" Target="slides/slide3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10" Type="http://schemas.openxmlformats.org/officeDocument/2006/relationships/image" Target="../media/image31.svg"/><Relationship Id="rId4" Type="http://schemas.openxmlformats.org/officeDocument/2006/relationships/image" Target="../media/image25.svg"/><Relationship Id="rId9" Type="http://schemas.openxmlformats.org/officeDocument/2006/relationships/image" Target="../media/image30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10" Type="http://schemas.openxmlformats.org/officeDocument/2006/relationships/image" Target="../media/image31.svg"/><Relationship Id="rId4" Type="http://schemas.openxmlformats.org/officeDocument/2006/relationships/image" Target="../media/image25.svg"/><Relationship Id="rId9" Type="http://schemas.openxmlformats.org/officeDocument/2006/relationships/image" Target="../media/image30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262052-1788-4694-9A1A-69BEF486DA89}" type="doc">
      <dgm:prSet loTypeId="urn:microsoft.com/office/officeart/2016/7/layout/LinearArrowProcessNumbered" loCatId="process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EAA00DA-546A-4FB3-90E5-617613797D92}">
      <dgm:prSet custT="1"/>
      <dgm:spPr/>
      <dgm:t>
        <a:bodyPr/>
        <a:lstStyle/>
        <a:p>
          <a:r>
            <a:rPr lang="en-GB" sz="2000" dirty="0"/>
            <a:t>You can click on editing to open in </a:t>
          </a:r>
          <a:r>
            <a:rPr lang="en-GB" sz="2000" b="1" i="1" dirty="0"/>
            <a:t>‘desktop app’ </a:t>
          </a:r>
          <a:r>
            <a:rPr lang="en-GB" sz="2000" dirty="0"/>
            <a:t>if you have.</a:t>
          </a:r>
          <a:endParaRPr lang="en-US" sz="2000" dirty="0"/>
        </a:p>
      </dgm:t>
    </dgm:pt>
    <dgm:pt modelId="{3F2A5B02-6969-403A-AB2D-9881FB23B214}" type="parTrans" cxnId="{8394D5EA-7F1D-48BC-9B46-9F9F9C0FBD5F}">
      <dgm:prSet/>
      <dgm:spPr/>
      <dgm:t>
        <a:bodyPr/>
        <a:lstStyle/>
        <a:p>
          <a:endParaRPr lang="en-US"/>
        </a:p>
      </dgm:t>
    </dgm:pt>
    <dgm:pt modelId="{CB6D54EE-448C-4EF7-91EA-7E1A06C50E77}" type="sibTrans" cxnId="{8394D5EA-7F1D-48BC-9B46-9F9F9C0FBD5F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7D17B1C0-EE63-4CE9-8E49-69092FD57385}">
      <dgm:prSet custT="1"/>
      <dgm:spPr/>
      <dgm:t>
        <a:bodyPr/>
        <a:lstStyle/>
        <a:p>
          <a:r>
            <a:rPr lang="en-GB" sz="2000" dirty="0"/>
            <a:t>Navigate to </a:t>
          </a:r>
          <a:r>
            <a:rPr lang="en-GB" sz="2000" b="1" i="1" dirty="0"/>
            <a:t>‘home’ </a:t>
          </a:r>
          <a:r>
            <a:rPr lang="en-GB" sz="2000" dirty="0"/>
            <a:t>or </a:t>
          </a:r>
          <a:r>
            <a:rPr lang="en-GB" sz="2000" b="1" i="1" dirty="0"/>
            <a:t>‘insert’</a:t>
          </a:r>
          <a:r>
            <a:rPr lang="en-GB" sz="2000" b="1" dirty="0"/>
            <a:t> </a:t>
          </a:r>
          <a:r>
            <a:rPr lang="en-GB" sz="2000" dirty="0"/>
            <a:t>to insert a new slide into the PowerPoint.</a:t>
          </a:r>
          <a:endParaRPr lang="en-US" sz="2000" dirty="0"/>
        </a:p>
      </dgm:t>
    </dgm:pt>
    <dgm:pt modelId="{C891E82B-13BE-4EFA-8234-BF7906F0388F}" type="parTrans" cxnId="{E6A05986-D644-47C3-A1FF-C067CC1EDF05}">
      <dgm:prSet/>
      <dgm:spPr/>
      <dgm:t>
        <a:bodyPr/>
        <a:lstStyle/>
        <a:p>
          <a:endParaRPr lang="en-US"/>
        </a:p>
      </dgm:t>
    </dgm:pt>
    <dgm:pt modelId="{FDA965AF-A6ED-478F-A91B-D31C1D238FA3}" type="sibTrans" cxnId="{E6A05986-D644-47C3-A1FF-C067CC1EDF05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BD1882E3-1460-4BC5-8124-A3AD5D00FBC6}">
      <dgm:prSet custT="1"/>
      <dgm:spPr/>
      <dgm:t>
        <a:bodyPr/>
        <a:lstStyle/>
        <a:p>
          <a:r>
            <a:rPr lang="en-GB" sz="2000" dirty="0"/>
            <a:t>Choose from a various range of slides depending on your requirements.</a:t>
          </a:r>
          <a:endParaRPr lang="en-US" sz="2000" dirty="0"/>
        </a:p>
      </dgm:t>
    </dgm:pt>
    <dgm:pt modelId="{0CA34C08-717D-413E-8494-FDCA8916DA31}" type="parTrans" cxnId="{BAAF35B9-A9EB-40C8-8953-3F88137A0408}">
      <dgm:prSet/>
      <dgm:spPr/>
      <dgm:t>
        <a:bodyPr/>
        <a:lstStyle/>
        <a:p>
          <a:endParaRPr lang="en-US"/>
        </a:p>
      </dgm:t>
    </dgm:pt>
    <dgm:pt modelId="{C8AC8F63-CF20-49E1-8159-B2A9B60E3888}" type="sibTrans" cxnId="{BAAF35B9-A9EB-40C8-8953-3F88137A0408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BD469416-5FA9-4EC3-AF22-1C77E9EBDAB2}">
      <dgm:prSet custT="1"/>
      <dgm:spPr/>
      <dgm:t>
        <a:bodyPr/>
        <a:lstStyle/>
        <a:p>
          <a:r>
            <a:rPr lang="en-GB" sz="1900" dirty="0"/>
            <a:t>Don’t forget that you have </a:t>
          </a:r>
          <a:r>
            <a:rPr lang="en-GB" sz="1900" b="1" i="1" dirty="0"/>
            <a:t>‘Designer’ </a:t>
          </a:r>
          <a:r>
            <a:rPr lang="en-GB" sz="1900" dirty="0"/>
            <a:t>under the </a:t>
          </a:r>
          <a:r>
            <a:rPr lang="en-GB" sz="1900" b="1" i="1" dirty="0"/>
            <a:t>‘home’ </a:t>
          </a:r>
          <a:r>
            <a:rPr lang="en-GB" sz="1900" dirty="0"/>
            <a:t>tab to make your slide/s more creative.</a:t>
          </a:r>
          <a:endParaRPr lang="en-US" sz="1900" dirty="0"/>
        </a:p>
      </dgm:t>
    </dgm:pt>
    <dgm:pt modelId="{AAE6C8E2-F371-43BE-8396-19A9F0137450}" type="parTrans" cxnId="{33357B6B-70FB-463D-A64E-68F0F5DAC69B}">
      <dgm:prSet/>
      <dgm:spPr/>
      <dgm:t>
        <a:bodyPr/>
        <a:lstStyle/>
        <a:p>
          <a:endParaRPr lang="en-US"/>
        </a:p>
      </dgm:t>
    </dgm:pt>
    <dgm:pt modelId="{9158E2F8-FDC8-40EA-A7B1-E7B275E9AA67}" type="sibTrans" cxnId="{33357B6B-70FB-463D-A64E-68F0F5DAC69B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6F08CCAC-D528-4517-AA9A-E5E2AD52A5D5}" type="pres">
      <dgm:prSet presAssocID="{C1262052-1788-4694-9A1A-69BEF486DA89}" presName="linearFlow" presStyleCnt="0">
        <dgm:presLayoutVars>
          <dgm:dir/>
          <dgm:animLvl val="lvl"/>
          <dgm:resizeHandles val="exact"/>
        </dgm:presLayoutVars>
      </dgm:prSet>
      <dgm:spPr/>
    </dgm:pt>
    <dgm:pt modelId="{31D32161-1ACF-4FAD-8BA7-F027BE663376}" type="pres">
      <dgm:prSet presAssocID="{FEAA00DA-546A-4FB3-90E5-617613797D92}" presName="compositeNode" presStyleCnt="0"/>
      <dgm:spPr/>
    </dgm:pt>
    <dgm:pt modelId="{002913C1-C03F-4D06-BEC0-CB89AA37EE8C}" type="pres">
      <dgm:prSet presAssocID="{FEAA00DA-546A-4FB3-90E5-617613797D92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090012CD-5BBF-4107-966A-99467627A8E6}" type="pres">
      <dgm:prSet presAssocID="{FEAA00DA-546A-4FB3-90E5-617613797D92}" presName="parSh" presStyleCnt="0"/>
      <dgm:spPr/>
    </dgm:pt>
    <dgm:pt modelId="{0D07DDF1-A54C-430E-835A-9FDE0FB4F31B}" type="pres">
      <dgm:prSet presAssocID="{FEAA00DA-546A-4FB3-90E5-617613797D92}" presName="lineNode" presStyleLbl="alignAccFollowNode1" presStyleIdx="0" presStyleCnt="12"/>
      <dgm:spPr/>
    </dgm:pt>
    <dgm:pt modelId="{C15EFDB2-0C49-4423-AF31-AEA56A73B67C}" type="pres">
      <dgm:prSet presAssocID="{FEAA00DA-546A-4FB3-90E5-617613797D92}" presName="lineArrowNode" presStyleLbl="alignAccFollowNode1" presStyleIdx="1" presStyleCnt="12"/>
      <dgm:spPr/>
    </dgm:pt>
    <dgm:pt modelId="{6E57528C-D7DB-4059-8747-0FAEF4AB3624}" type="pres">
      <dgm:prSet presAssocID="{CB6D54EE-448C-4EF7-91EA-7E1A06C50E77}" presName="sibTransNodeCircle" presStyleLbl="alignNode1" presStyleIdx="0" presStyleCnt="4">
        <dgm:presLayoutVars>
          <dgm:chMax val="0"/>
          <dgm:bulletEnabled/>
        </dgm:presLayoutVars>
      </dgm:prSet>
      <dgm:spPr/>
    </dgm:pt>
    <dgm:pt modelId="{BE90F6F2-8F2B-4003-B9A8-934543541766}" type="pres">
      <dgm:prSet presAssocID="{CB6D54EE-448C-4EF7-91EA-7E1A06C50E77}" presName="spacerBetweenCircleAndCallout" presStyleCnt="0">
        <dgm:presLayoutVars/>
      </dgm:prSet>
      <dgm:spPr/>
    </dgm:pt>
    <dgm:pt modelId="{23395C1E-932C-4868-A6EB-27AF791414BA}" type="pres">
      <dgm:prSet presAssocID="{FEAA00DA-546A-4FB3-90E5-617613797D92}" presName="nodeText" presStyleLbl="alignAccFollowNode1" presStyleIdx="2" presStyleCnt="12">
        <dgm:presLayoutVars>
          <dgm:bulletEnabled val="1"/>
        </dgm:presLayoutVars>
      </dgm:prSet>
      <dgm:spPr/>
    </dgm:pt>
    <dgm:pt modelId="{16726EBF-3E18-42CB-8C84-AA3E2B51392F}" type="pres">
      <dgm:prSet presAssocID="{CB6D54EE-448C-4EF7-91EA-7E1A06C50E77}" presName="sibTransComposite" presStyleCnt="0"/>
      <dgm:spPr/>
    </dgm:pt>
    <dgm:pt modelId="{0F16E26D-17D4-47AF-BDE6-6DDFF0FD3430}" type="pres">
      <dgm:prSet presAssocID="{7D17B1C0-EE63-4CE9-8E49-69092FD57385}" presName="compositeNode" presStyleCnt="0"/>
      <dgm:spPr/>
    </dgm:pt>
    <dgm:pt modelId="{C5F3599C-9652-467E-8DB9-A24EEB2CF44F}" type="pres">
      <dgm:prSet presAssocID="{7D17B1C0-EE63-4CE9-8E49-69092FD57385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942E204C-AA69-440C-BFCD-8C2B7B688D0D}" type="pres">
      <dgm:prSet presAssocID="{7D17B1C0-EE63-4CE9-8E49-69092FD57385}" presName="parSh" presStyleCnt="0"/>
      <dgm:spPr/>
    </dgm:pt>
    <dgm:pt modelId="{04B9500B-771C-4019-8F26-CB9950360744}" type="pres">
      <dgm:prSet presAssocID="{7D17B1C0-EE63-4CE9-8E49-69092FD57385}" presName="lineNode" presStyleLbl="alignAccFollowNode1" presStyleIdx="3" presStyleCnt="12"/>
      <dgm:spPr/>
    </dgm:pt>
    <dgm:pt modelId="{A49521C1-4C68-47AB-9E16-5CF23F619852}" type="pres">
      <dgm:prSet presAssocID="{7D17B1C0-EE63-4CE9-8E49-69092FD57385}" presName="lineArrowNode" presStyleLbl="alignAccFollowNode1" presStyleIdx="4" presStyleCnt="12"/>
      <dgm:spPr/>
    </dgm:pt>
    <dgm:pt modelId="{06AB454C-5371-481D-AA55-50EB07A7C690}" type="pres">
      <dgm:prSet presAssocID="{FDA965AF-A6ED-478F-A91B-D31C1D238FA3}" presName="sibTransNodeCircle" presStyleLbl="alignNode1" presStyleIdx="1" presStyleCnt="4">
        <dgm:presLayoutVars>
          <dgm:chMax val="0"/>
          <dgm:bulletEnabled/>
        </dgm:presLayoutVars>
      </dgm:prSet>
      <dgm:spPr/>
    </dgm:pt>
    <dgm:pt modelId="{B666D1D3-F263-4E0A-8C75-38E93593D167}" type="pres">
      <dgm:prSet presAssocID="{FDA965AF-A6ED-478F-A91B-D31C1D238FA3}" presName="spacerBetweenCircleAndCallout" presStyleCnt="0">
        <dgm:presLayoutVars/>
      </dgm:prSet>
      <dgm:spPr/>
    </dgm:pt>
    <dgm:pt modelId="{8EFC3F79-EF4B-487E-9FC5-A309F0F42A49}" type="pres">
      <dgm:prSet presAssocID="{7D17B1C0-EE63-4CE9-8E49-69092FD57385}" presName="nodeText" presStyleLbl="alignAccFollowNode1" presStyleIdx="5" presStyleCnt="12">
        <dgm:presLayoutVars>
          <dgm:bulletEnabled val="1"/>
        </dgm:presLayoutVars>
      </dgm:prSet>
      <dgm:spPr/>
    </dgm:pt>
    <dgm:pt modelId="{FE85737C-03F1-4DB3-9A27-C22AA3E9CBCD}" type="pres">
      <dgm:prSet presAssocID="{FDA965AF-A6ED-478F-A91B-D31C1D238FA3}" presName="sibTransComposite" presStyleCnt="0"/>
      <dgm:spPr/>
    </dgm:pt>
    <dgm:pt modelId="{8BE8C866-0A9D-4FB5-B7B9-B8296EE5D763}" type="pres">
      <dgm:prSet presAssocID="{BD1882E3-1460-4BC5-8124-A3AD5D00FBC6}" presName="compositeNode" presStyleCnt="0"/>
      <dgm:spPr/>
    </dgm:pt>
    <dgm:pt modelId="{96D7A0D2-B61F-4C98-AD5A-BC9667923830}" type="pres">
      <dgm:prSet presAssocID="{BD1882E3-1460-4BC5-8124-A3AD5D00FBC6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116DBC73-452A-4134-8DEC-FCFA77603E1F}" type="pres">
      <dgm:prSet presAssocID="{BD1882E3-1460-4BC5-8124-A3AD5D00FBC6}" presName="parSh" presStyleCnt="0"/>
      <dgm:spPr/>
    </dgm:pt>
    <dgm:pt modelId="{50EF4773-7EC2-421A-A5CB-B8B1B19DC95A}" type="pres">
      <dgm:prSet presAssocID="{BD1882E3-1460-4BC5-8124-A3AD5D00FBC6}" presName="lineNode" presStyleLbl="alignAccFollowNode1" presStyleIdx="6" presStyleCnt="12"/>
      <dgm:spPr/>
    </dgm:pt>
    <dgm:pt modelId="{54483750-E737-419B-B0E7-9B0760161907}" type="pres">
      <dgm:prSet presAssocID="{BD1882E3-1460-4BC5-8124-A3AD5D00FBC6}" presName="lineArrowNode" presStyleLbl="alignAccFollowNode1" presStyleIdx="7" presStyleCnt="12"/>
      <dgm:spPr/>
    </dgm:pt>
    <dgm:pt modelId="{AE974CAC-49B6-410F-94F3-35DB4574D2D4}" type="pres">
      <dgm:prSet presAssocID="{C8AC8F63-CF20-49E1-8159-B2A9B60E3888}" presName="sibTransNodeCircle" presStyleLbl="alignNode1" presStyleIdx="2" presStyleCnt="4">
        <dgm:presLayoutVars>
          <dgm:chMax val="0"/>
          <dgm:bulletEnabled/>
        </dgm:presLayoutVars>
      </dgm:prSet>
      <dgm:spPr/>
    </dgm:pt>
    <dgm:pt modelId="{424F7872-462E-4970-A2E4-136BD5A2601F}" type="pres">
      <dgm:prSet presAssocID="{C8AC8F63-CF20-49E1-8159-B2A9B60E3888}" presName="spacerBetweenCircleAndCallout" presStyleCnt="0">
        <dgm:presLayoutVars/>
      </dgm:prSet>
      <dgm:spPr/>
    </dgm:pt>
    <dgm:pt modelId="{99A519A4-A1DF-4F02-964C-0269AB1F423B}" type="pres">
      <dgm:prSet presAssocID="{BD1882E3-1460-4BC5-8124-A3AD5D00FBC6}" presName="nodeText" presStyleLbl="alignAccFollowNode1" presStyleIdx="8" presStyleCnt="12">
        <dgm:presLayoutVars>
          <dgm:bulletEnabled val="1"/>
        </dgm:presLayoutVars>
      </dgm:prSet>
      <dgm:spPr/>
    </dgm:pt>
    <dgm:pt modelId="{1FEE441E-19F3-4E91-A84E-B77187A96E92}" type="pres">
      <dgm:prSet presAssocID="{C8AC8F63-CF20-49E1-8159-B2A9B60E3888}" presName="sibTransComposite" presStyleCnt="0"/>
      <dgm:spPr/>
    </dgm:pt>
    <dgm:pt modelId="{E580B1B3-4F34-4729-A5F2-E2F5723D8B50}" type="pres">
      <dgm:prSet presAssocID="{BD469416-5FA9-4EC3-AF22-1C77E9EBDAB2}" presName="compositeNode" presStyleCnt="0"/>
      <dgm:spPr/>
    </dgm:pt>
    <dgm:pt modelId="{183F9790-1546-48C0-9130-C86808EE674A}" type="pres">
      <dgm:prSet presAssocID="{BD469416-5FA9-4EC3-AF22-1C77E9EBDAB2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609DD4C1-FC7C-451C-8A50-432BE8EDB18F}" type="pres">
      <dgm:prSet presAssocID="{BD469416-5FA9-4EC3-AF22-1C77E9EBDAB2}" presName="parSh" presStyleCnt="0"/>
      <dgm:spPr/>
    </dgm:pt>
    <dgm:pt modelId="{B9E7BB2E-038F-4403-A3A4-3E57BEAA9847}" type="pres">
      <dgm:prSet presAssocID="{BD469416-5FA9-4EC3-AF22-1C77E9EBDAB2}" presName="lineNode" presStyleLbl="alignAccFollowNode1" presStyleIdx="9" presStyleCnt="12"/>
      <dgm:spPr/>
    </dgm:pt>
    <dgm:pt modelId="{913028B6-DB3A-4A68-A26E-8013B7E6EA1F}" type="pres">
      <dgm:prSet presAssocID="{BD469416-5FA9-4EC3-AF22-1C77E9EBDAB2}" presName="lineArrowNode" presStyleLbl="alignAccFollowNode1" presStyleIdx="10" presStyleCnt="12"/>
      <dgm:spPr/>
    </dgm:pt>
    <dgm:pt modelId="{BFA11AD7-3C6E-4B92-9B22-122436702169}" type="pres">
      <dgm:prSet presAssocID="{9158E2F8-FDC8-40EA-A7B1-E7B275E9AA67}" presName="sibTransNodeCircle" presStyleLbl="alignNode1" presStyleIdx="3" presStyleCnt="4">
        <dgm:presLayoutVars>
          <dgm:chMax val="0"/>
          <dgm:bulletEnabled/>
        </dgm:presLayoutVars>
      </dgm:prSet>
      <dgm:spPr/>
    </dgm:pt>
    <dgm:pt modelId="{46FE828D-F634-4669-A3B2-008128BCA2E5}" type="pres">
      <dgm:prSet presAssocID="{9158E2F8-FDC8-40EA-A7B1-E7B275E9AA67}" presName="spacerBetweenCircleAndCallout" presStyleCnt="0">
        <dgm:presLayoutVars/>
      </dgm:prSet>
      <dgm:spPr/>
    </dgm:pt>
    <dgm:pt modelId="{27E3386E-0BCB-4828-A140-BCA3B109CF9A}" type="pres">
      <dgm:prSet presAssocID="{BD469416-5FA9-4EC3-AF22-1C77E9EBDAB2}" presName="nodeText" presStyleLbl="alignAccFollowNode1" presStyleIdx="11" presStyleCnt="12">
        <dgm:presLayoutVars>
          <dgm:bulletEnabled val="1"/>
        </dgm:presLayoutVars>
      </dgm:prSet>
      <dgm:spPr/>
    </dgm:pt>
  </dgm:ptLst>
  <dgm:cxnLst>
    <dgm:cxn modelId="{74935E1A-CCD5-4F49-8DC6-8C4DF05ECD10}" type="presOf" srcId="{FEAA00DA-546A-4FB3-90E5-617613797D92}" destId="{23395C1E-932C-4868-A6EB-27AF791414BA}" srcOrd="0" destOrd="0" presId="urn:microsoft.com/office/officeart/2016/7/layout/LinearArrowProcessNumbered"/>
    <dgm:cxn modelId="{A3D88367-E5DB-4FFB-89A8-87176B61760D}" type="presOf" srcId="{C1262052-1788-4694-9A1A-69BEF486DA89}" destId="{6F08CCAC-D528-4517-AA9A-E5E2AD52A5D5}" srcOrd="0" destOrd="0" presId="urn:microsoft.com/office/officeart/2016/7/layout/LinearArrowProcessNumbered"/>
    <dgm:cxn modelId="{33357B6B-70FB-463D-A64E-68F0F5DAC69B}" srcId="{C1262052-1788-4694-9A1A-69BEF486DA89}" destId="{BD469416-5FA9-4EC3-AF22-1C77E9EBDAB2}" srcOrd="3" destOrd="0" parTransId="{AAE6C8E2-F371-43BE-8396-19A9F0137450}" sibTransId="{9158E2F8-FDC8-40EA-A7B1-E7B275E9AA67}"/>
    <dgm:cxn modelId="{A1F3B151-17CC-4800-ACEA-1C6D788CCC2F}" type="presOf" srcId="{9158E2F8-FDC8-40EA-A7B1-E7B275E9AA67}" destId="{BFA11AD7-3C6E-4B92-9B22-122436702169}" srcOrd="0" destOrd="0" presId="urn:microsoft.com/office/officeart/2016/7/layout/LinearArrowProcessNumbered"/>
    <dgm:cxn modelId="{E932FF84-2819-4482-BCD7-091CD42677F2}" type="presOf" srcId="{C8AC8F63-CF20-49E1-8159-B2A9B60E3888}" destId="{AE974CAC-49B6-410F-94F3-35DB4574D2D4}" srcOrd="0" destOrd="0" presId="urn:microsoft.com/office/officeart/2016/7/layout/LinearArrowProcessNumbered"/>
    <dgm:cxn modelId="{E6A05986-D644-47C3-A1FF-C067CC1EDF05}" srcId="{C1262052-1788-4694-9A1A-69BEF486DA89}" destId="{7D17B1C0-EE63-4CE9-8E49-69092FD57385}" srcOrd="1" destOrd="0" parTransId="{C891E82B-13BE-4EFA-8234-BF7906F0388F}" sibTransId="{FDA965AF-A6ED-478F-A91B-D31C1D238FA3}"/>
    <dgm:cxn modelId="{615ABE8B-44F5-4128-AD64-29911FABF4C1}" type="presOf" srcId="{CB6D54EE-448C-4EF7-91EA-7E1A06C50E77}" destId="{6E57528C-D7DB-4059-8747-0FAEF4AB3624}" srcOrd="0" destOrd="0" presId="urn:microsoft.com/office/officeart/2016/7/layout/LinearArrowProcessNumbered"/>
    <dgm:cxn modelId="{AAC693A9-9760-4E54-ACF6-0FAEE80C9BD6}" type="presOf" srcId="{FDA965AF-A6ED-478F-A91B-D31C1D238FA3}" destId="{06AB454C-5371-481D-AA55-50EB07A7C690}" srcOrd="0" destOrd="0" presId="urn:microsoft.com/office/officeart/2016/7/layout/LinearArrowProcessNumbered"/>
    <dgm:cxn modelId="{B220C5AB-4B80-483E-928E-4463293E1219}" type="presOf" srcId="{7D17B1C0-EE63-4CE9-8E49-69092FD57385}" destId="{8EFC3F79-EF4B-487E-9FC5-A309F0F42A49}" srcOrd="0" destOrd="0" presId="urn:microsoft.com/office/officeart/2016/7/layout/LinearArrowProcessNumbered"/>
    <dgm:cxn modelId="{7E5229B6-FC9B-4067-A5AC-93F49017E867}" type="presOf" srcId="{BD469416-5FA9-4EC3-AF22-1C77E9EBDAB2}" destId="{27E3386E-0BCB-4828-A140-BCA3B109CF9A}" srcOrd="0" destOrd="0" presId="urn:microsoft.com/office/officeart/2016/7/layout/LinearArrowProcessNumbered"/>
    <dgm:cxn modelId="{BAAF35B9-A9EB-40C8-8953-3F88137A0408}" srcId="{C1262052-1788-4694-9A1A-69BEF486DA89}" destId="{BD1882E3-1460-4BC5-8124-A3AD5D00FBC6}" srcOrd="2" destOrd="0" parTransId="{0CA34C08-717D-413E-8494-FDCA8916DA31}" sibTransId="{C8AC8F63-CF20-49E1-8159-B2A9B60E3888}"/>
    <dgm:cxn modelId="{55C9C2D9-84CA-49A2-AE25-0BC1F47CF413}" type="presOf" srcId="{BD1882E3-1460-4BC5-8124-A3AD5D00FBC6}" destId="{99A519A4-A1DF-4F02-964C-0269AB1F423B}" srcOrd="0" destOrd="0" presId="urn:microsoft.com/office/officeart/2016/7/layout/LinearArrowProcessNumbered"/>
    <dgm:cxn modelId="{8394D5EA-7F1D-48BC-9B46-9F9F9C0FBD5F}" srcId="{C1262052-1788-4694-9A1A-69BEF486DA89}" destId="{FEAA00DA-546A-4FB3-90E5-617613797D92}" srcOrd="0" destOrd="0" parTransId="{3F2A5B02-6969-403A-AB2D-9881FB23B214}" sibTransId="{CB6D54EE-448C-4EF7-91EA-7E1A06C50E77}"/>
    <dgm:cxn modelId="{F52F71E8-6F2D-42F5-9ECF-73CD2DC4F22F}" type="presParOf" srcId="{6F08CCAC-D528-4517-AA9A-E5E2AD52A5D5}" destId="{31D32161-1ACF-4FAD-8BA7-F027BE663376}" srcOrd="0" destOrd="0" presId="urn:microsoft.com/office/officeart/2016/7/layout/LinearArrowProcessNumbered"/>
    <dgm:cxn modelId="{A3126934-3F68-4A92-A79C-E62228B44D88}" type="presParOf" srcId="{31D32161-1ACF-4FAD-8BA7-F027BE663376}" destId="{002913C1-C03F-4D06-BEC0-CB89AA37EE8C}" srcOrd="0" destOrd="0" presId="urn:microsoft.com/office/officeart/2016/7/layout/LinearArrowProcessNumbered"/>
    <dgm:cxn modelId="{9C36D338-3A84-4FBA-8307-8C04FE94D15F}" type="presParOf" srcId="{31D32161-1ACF-4FAD-8BA7-F027BE663376}" destId="{090012CD-5BBF-4107-966A-99467627A8E6}" srcOrd="1" destOrd="0" presId="urn:microsoft.com/office/officeart/2016/7/layout/LinearArrowProcessNumbered"/>
    <dgm:cxn modelId="{3AF6ACB8-2BAB-4887-A847-786DF5AFCA3D}" type="presParOf" srcId="{090012CD-5BBF-4107-966A-99467627A8E6}" destId="{0D07DDF1-A54C-430E-835A-9FDE0FB4F31B}" srcOrd="0" destOrd="0" presId="urn:microsoft.com/office/officeart/2016/7/layout/LinearArrowProcessNumbered"/>
    <dgm:cxn modelId="{746C2D42-5796-42D9-AC12-9F75554C18AF}" type="presParOf" srcId="{090012CD-5BBF-4107-966A-99467627A8E6}" destId="{C15EFDB2-0C49-4423-AF31-AEA56A73B67C}" srcOrd="1" destOrd="0" presId="urn:microsoft.com/office/officeart/2016/7/layout/LinearArrowProcessNumbered"/>
    <dgm:cxn modelId="{83ADFCFC-E79E-42F5-823F-73D7F492281F}" type="presParOf" srcId="{090012CD-5BBF-4107-966A-99467627A8E6}" destId="{6E57528C-D7DB-4059-8747-0FAEF4AB3624}" srcOrd="2" destOrd="0" presId="urn:microsoft.com/office/officeart/2016/7/layout/LinearArrowProcessNumbered"/>
    <dgm:cxn modelId="{C72C341A-0B52-4E39-9973-B0DF464831C8}" type="presParOf" srcId="{090012CD-5BBF-4107-966A-99467627A8E6}" destId="{BE90F6F2-8F2B-4003-B9A8-934543541766}" srcOrd="3" destOrd="0" presId="urn:microsoft.com/office/officeart/2016/7/layout/LinearArrowProcessNumbered"/>
    <dgm:cxn modelId="{6553FE78-1A7D-488F-BA5D-7538A8DE5B0E}" type="presParOf" srcId="{31D32161-1ACF-4FAD-8BA7-F027BE663376}" destId="{23395C1E-932C-4868-A6EB-27AF791414BA}" srcOrd="2" destOrd="0" presId="urn:microsoft.com/office/officeart/2016/7/layout/LinearArrowProcessNumbered"/>
    <dgm:cxn modelId="{41AC1C2F-FD64-48A8-9E70-A6BEFA2905EB}" type="presParOf" srcId="{6F08CCAC-D528-4517-AA9A-E5E2AD52A5D5}" destId="{16726EBF-3E18-42CB-8C84-AA3E2B51392F}" srcOrd="1" destOrd="0" presId="urn:microsoft.com/office/officeart/2016/7/layout/LinearArrowProcessNumbered"/>
    <dgm:cxn modelId="{037907F6-AFF3-4971-B55E-A8BF5C802194}" type="presParOf" srcId="{6F08CCAC-D528-4517-AA9A-E5E2AD52A5D5}" destId="{0F16E26D-17D4-47AF-BDE6-6DDFF0FD3430}" srcOrd="2" destOrd="0" presId="urn:microsoft.com/office/officeart/2016/7/layout/LinearArrowProcessNumbered"/>
    <dgm:cxn modelId="{09F4291A-75C4-4A1E-8276-5DFDCD835D25}" type="presParOf" srcId="{0F16E26D-17D4-47AF-BDE6-6DDFF0FD3430}" destId="{C5F3599C-9652-467E-8DB9-A24EEB2CF44F}" srcOrd="0" destOrd="0" presId="urn:microsoft.com/office/officeart/2016/7/layout/LinearArrowProcessNumbered"/>
    <dgm:cxn modelId="{AA1659FF-144D-4826-9863-98E182B981F5}" type="presParOf" srcId="{0F16E26D-17D4-47AF-BDE6-6DDFF0FD3430}" destId="{942E204C-AA69-440C-BFCD-8C2B7B688D0D}" srcOrd="1" destOrd="0" presId="urn:microsoft.com/office/officeart/2016/7/layout/LinearArrowProcessNumbered"/>
    <dgm:cxn modelId="{5B57DD46-A0F5-4876-8F44-64781312D0C1}" type="presParOf" srcId="{942E204C-AA69-440C-BFCD-8C2B7B688D0D}" destId="{04B9500B-771C-4019-8F26-CB9950360744}" srcOrd="0" destOrd="0" presId="urn:microsoft.com/office/officeart/2016/7/layout/LinearArrowProcessNumbered"/>
    <dgm:cxn modelId="{772CF832-A2EA-4813-8A70-8F4EDB028B00}" type="presParOf" srcId="{942E204C-AA69-440C-BFCD-8C2B7B688D0D}" destId="{A49521C1-4C68-47AB-9E16-5CF23F619852}" srcOrd="1" destOrd="0" presId="urn:microsoft.com/office/officeart/2016/7/layout/LinearArrowProcessNumbered"/>
    <dgm:cxn modelId="{47A2B703-1458-40B0-8A3A-0909DBA3A728}" type="presParOf" srcId="{942E204C-AA69-440C-BFCD-8C2B7B688D0D}" destId="{06AB454C-5371-481D-AA55-50EB07A7C690}" srcOrd="2" destOrd="0" presId="urn:microsoft.com/office/officeart/2016/7/layout/LinearArrowProcessNumbered"/>
    <dgm:cxn modelId="{ABED9DD0-C910-4860-98D5-87530D58FFA5}" type="presParOf" srcId="{942E204C-AA69-440C-BFCD-8C2B7B688D0D}" destId="{B666D1D3-F263-4E0A-8C75-38E93593D167}" srcOrd="3" destOrd="0" presId="urn:microsoft.com/office/officeart/2016/7/layout/LinearArrowProcessNumbered"/>
    <dgm:cxn modelId="{07CEEA8B-6A15-4FF2-8FDD-DF3E5AF71AD2}" type="presParOf" srcId="{0F16E26D-17D4-47AF-BDE6-6DDFF0FD3430}" destId="{8EFC3F79-EF4B-487E-9FC5-A309F0F42A49}" srcOrd="2" destOrd="0" presId="urn:microsoft.com/office/officeart/2016/7/layout/LinearArrowProcessNumbered"/>
    <dgm:cxn modelId="{813ABC86-40D6-4F08-9EF5-F7982B410FB2}" type="presParOf" srcId="{6F08CCAC-D528-4517-AA9A-E5E2AD52A5D5}" destId="{FE85737C-03F1-4DB3-9A27-C22AA3E9CBCD}" srcOrd="3" destOrd="0" presId="urn:microsoft.com/office/officeart/2016/7/layout/LinearArrowProcessNumbered"/>
    <dgm:cxn modelId="{5508EE8A-4174-4302-ABB8-F37683C9351D}" type="presParOf" srcId="{6F08CCAC-D528-4517-AA9A-E5E2AD52A5D5}" destId="{8BE8C866-0A9D-4FB5-B7B9-B8296EE5D763}" srcOrd="4" destOrd="0" presId="urn:microsoft.com/office/officeart/2016/7/layout/LinearArrowProcessNumbered"/>
    <dgm:cxn modelId="{F898C4A3-8841-4E99-B7E8-28D8FA78CAEA}" type="presParOf" srcId="{8BE8C866-0A9D-4FB5-B7B9-B8296EE5D763}" destId="{96D7A0D2-B61F-4C98-AD5A-BC9667923830}" srcOrd="0" destOrd="0" presId="urn:microsoft.com/office/officeart/2016/7/layout/LinearArrowProcessNumbered"/>
    <dgm:cxn modelId="{623C2377-C330-4D68-A558-DD8CDBF98992}" type="presParOf" srcId="{8BE8C866-0A9D-4FB5-B7B9-B8296EE5D763}" destId="{116DBC73-452A-4134-8DEC-FCFA77603E1F}" srcOrd="1" destOrd="0" presId="urn:microsoft.com/office/officeart/2016/7/layout/LinearArrowProcessNumbered"/>
    <dgm:cxn modelId="{EBA0E10A-D565-4931-A7A3-F0403DEA73C4}" type="presParOf" srcId="{116DBC73-452A-4134-8DEC-FCFA77603E1F}" destId="{50EF4773-7EC2-421A-A5CB-B8B1B19DC95A}" srcOrd="0" destOrd="0" presId="urn:microsoft.com/office/officeart/2016/7/layout/LinearArrowProcessNumbered"/>
    <dgm:cxn modelId="{AE145063-E858-4258-826A-365F97790CAF}" type="presParOf" srcId="{116DBC73-452A-4134-8DEC-FCFA77603E1F}" destId="{54483750-E737-419B-B0E7-9B0760161907}" srcOrd="1" destOrd="0" presId="urn:microsoft.com/office/officeart/2016/7/layout/LinearArrowProcessNumbered"/>
    <dgm:cxn modelId="{7C82DF7E-0D46-4182-B423-159392860D14}" type="presParOf" srcId="{116DBC73-452A-4134-8DEC-FCFA77603E1F}" destId="{AE974CAC-49B6-410F-94F3-35DB4574D2D4}" srcOrd="2" destOrd="0" presId="urn:microsoft.com/office/officeart/2016/7/layout/LinearArrowProcessNumbered"/>
    <dgm:cxn modelId="{547B83ED-7761-4941-9C1D-1C307B7D5AB9}" type="presParOf" srcId="{116DBC73-452A-4134-8DEC-FCFA77603E1F}" destId="{424F7872-462E-4970-A2E4-136BD5A2601F}" srcOrd="3" destOrd="0" presId="urn:microsoft.com/office/officeart/2016/7/layout/LinearArrowProcessNumbered"/>
    <dgm:cxn modelId="{14BBC151-FB32-40F6-8145-545AC85D48FC}" type="presParOf" srcId="{8BE8C866-0A9D-4FB5-B7B9-B8296EE5D763}" destId="{99A519A4-A1DF-4F02-964C-0269AB1F423B}" srcOrd="2" destOrd="0" presId="urn:microsoft.com/office/officeart/2016/7/layout/LinearArrowProcessNumbered"/>
    <dgm:cxn modelId="{EC310F19-2D49-4FC4-8AEF-8C9F9AF14CE1}" type="presParOf" srcId="{6F08CCAC-D528-4517-AA9A-E5E2AD52A5D5}" destId="{1FEE441E-19F3-4E91-A84E-B77187A96E92}" srcOrd="5" destOrd="0" presId="urn:microsoft.com/office/officeart/2016/7/layout/LinearArrowProcessNumbered"/>
    <dgm:cxn modelId="{45CB9D58-CC7D-4CC1-967D-33B197C5F5FB}" type="presParOf" srcId="{6F08CCAC-D528-4517-AA9A-E5E2AD52A5D5}" destId="{E580B1B3-4F34-4729-A5F2-E2F5723D8B50}" srcOrd="6" destOrd="0" presId="urn:microsoft.com/office/officeart/2016/7/layout/LinearArrowProcessNumbered"/>
    <dgm:cxn modelId="{7A6A1567-93D0-4236-B9C9-235B9E4D4D93}" type="presParOf" srcId="{E580B1B3-4F34-4729-A5F2-E2F5723D8B50}" destId="{183F9790-1546-48C0-9130-C86808EE674A}" srcOrd="0" destOrd="0" presId="urn:microsoft.com/office/officeart/2016/7/layout/LinearArrowProcessNumbered"/>
    <dgm:cxn modelId="{BE06B618-FDF3-4C81-B099-0CC8F2FCE9E1}" type="presParOf" srcId="{E580B1B3-4F34-4729-A5F2-E2F5723D8B50}" destId="{609DD4C1-FC7C-451C-8A50-432BE8EDB18F}" srcOrd="1" destOrd="0" presId="urn:microsoft.com/office/officeart/2016/7/layout/LinearArrowProcessNumbered"/>
    <dgm:cxn modelId="{33F339F8-0A69-4301-B196-4736FAA69C97}" type="presParOf" srcId="{609DD4C1-FC7C-451C-8A50-432BE8EDB18F}" destId="{B9E7BB2E-038F-4403-A3A4-3E57BEAA9847}" srcOrd="0" destOrd="0" presId="urn:microsoft.com/office/officeart/2016/7/layout/LinearArrowProcessNumbered"/>
    <dgm:cxn modelId="{7C72D12D-68F9-430B-A218-3565CA810042}" type="presParOf" srcId="{609DD4C1-FC7C-451C-8A50-432BE8EDB18F}" destId="{913028B6-DB3A-4A68-A26E-8013B7E6EA1F}" srcOrd="1" destOrd="0" presId="urn:microsoft.com/office/officeart/2016/7/layout/LinearArrowProcessNumbered"/>
    <dgm:cxn modelId="{B3D9FFFB-3742-4EDB-BA03-5B0AC64B42C3}" type="presParOf" srcId="{609DD4C1-FC7C-451C-8A50-432BE8EDB18F}" destId="{BFA11AD7-3C6E-4B92-9B22-122436702169}" srcOrd="2" destOrd="0" presId="urn:microsoft.com/office/officeart/2016/7/layout/LinearArrowProcessNumbered"/>
    <dgm:cxn modelId="{DFD9C062-5980-4BDB-A88B-6CFCF56BCC1B}" type="presParOf" srcId="{609DD4C1-FC7C-451C-8A50-432BE8EDB18F}" destId="{46FE828D-F634-4669-A3B2-008128BCA2E5}" srcOrd="3" destOrd="0" presId="urn:microsoft.com/office/officeart/2016/7/layout/LinearArrowProcessNumbered"/>
    <dgm:cxn modelId="{0DFCB65E-79C8-43B6-92C2-21E6DBDCE1A6}" type="presParOf" srcId="{E580B1B3-4F34-4729-A5F2-E2F5723D8B50}" destId="{27E3386E-0BCB-4828-A140-BCA3B109CF9A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3A73C2-1F0B-4B6E-B2A5-9614A9A0612D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7E3B8F4D-5672-4D27-B6FF-2534F7223E7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 visual tool to communicate messages</a:t>
          </a:r>
          <a:endParaRPr lang="en-US"/>
        </a:p>
      </dgm:t>
    </dgm:pt>
    <dgm:pt modelId="{D543A6EA-AC91-47A0-A7EA-D9DFEDAEC93D}" type="parTrans" cxnId="{C1A6B035-CA35-4F1D-947B-17E0FEBAEB6C}">
      <dgm:prSet/>
      <dgm:spPr/>
      <dgm:t>
        <a:bodyPr/>
        <a:lstStyle/>
        <a:p>
          <a:endParaRPr lang="en-US"/>
        </a:p>
      </dgm:t>
    </dgm:pt>
    <dgm:pt modelId="{B27BB45B-BEED-48C7-930D-7BB33047F3A6}" type="sibTrans" cxnId="{C1A6B035-CA35-4F1D-947B-17E0FEBAEB6C}">
      <dgm:prSet/>
      <dgm:spPr/>
      <dgm:t>
        <a:bodyPr/>
        <a:lstStyle/>
        <a:p>
          <a:endParaRPr lang="en-US"/>
        </a:p>
      </dgm:t>
    </dgm:pt>
    <dgm:pt modelId="{54A53EC4-F2AA-4F34-BF54-6A4427AFBF3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No need for further elaboration – should be impactful and eye catching</a:t>
          </a:r>
          <a:endParaRPr lang="en-US"/>
        </a:p>
      </dgm:t>
    </dgm:pt>
    <dgm:pt modelId="{13271EE7-B88B-4A4F-A67F-FEE33E4C44A3}" type="parTrans" cxnId="{FFBF7ACE-4B2C-4E08-BC5E-BADBECC3A40C}">
      <dgm:prSet/>
      <dgm:spPr/>
      <dgm:t>
        <a:bodyPr/>
        <a:lstStyle/>
        <a:p>
          <a:endParaRPr lang="en-US"/>
        </a:p>
      </dgm:t>
    </dgm:pt>
    <dgm:pt modelId="{98BCB06B-5B3F-4BED-93F5-A8AF8D124426}" type="sibTrans" cxnId="{FFBF7ACE-4B2C-4E08-BC5E-BADBECC3A40C}">
      <dgm:prSet/>
      <dgm:spPr/>
      <dgm:t>
        <a:bodyPr/>
        <a:lstStyle/>
        <a:p>
          <a:endParaRPr lang="en-US"/>
        </a:p>
      </dgm:t>
    </dgm:pt>
    <dgm:pt modelId="{07A00210-8747-4BFD-8A25-C853ADB1C7E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Visually use images, charts and shapes</a:t>
          </a:r>
          <a:endParaRPr lang="en-US" dirty="0"/>
        </a:p>
      </dgm:t>
    </dgm:pt>
    <dgm:pt modelId="{F7ACD4B1-2389-4A25-B162-88F61DC64321}" type="parTrans" cxnId="{FC31AAB1-5EB2-4F0E-8F8E-65DB9A7FAF74}">
      <dgm:prSet/>
      <dgm:spPr/>
      <dgm:t>
        <a:bodyPr/>
        <a:lstStyle/>
        <a:p>
          <a:endParaRPr lang="en-US"/>
        </a:p>
      </dgm:t>
    </dgm:pt>
    <dgm:pt modelId="{8D22FBDE-8135-40D9-ACAC-C821A67156C3}" type="sibTrans" cxnId="{FC31AAB1-5EB2-4F0E-8F8E-65DB9A7FAF74}">
      <dgm:prSet/>
      <dgm:spPr/>
      <dgm:t>
        <a:bodyPr/>
        <a:lstStyle/>
        <a:p>
          <a:endParaRPr lang="en-US"/>
        </a:p>
      </dgm:t>
    </dgm:pt>
    <dgm:pt modelId="{301BC668-A2F5-4AD2-9FBB-EE9FCE6431B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Relevant and meaningful to the audience</a:t>
          </a:r>
          <a:endParaRPr lang="en-US"/>
        </a:p>
      </dgm:t>
    </dgm:pt>
    <dgm:pt modelId="{BED7C9A5-C19C-4E6E-B3FE-09460BF476D7}" type="parTrans" cxnId="{C46DBBB7-8DC3-4354-A727-219E2893E2C6}">
      <dgm:prSet/>
      <dgm:spPr/>
      <dgm:t>
        <a:bodyPr/>
        <a:lstStyle/>
        <a:p>
          <a:endParaRPr lang="en-US"/>
        </a:p>
      </dgm:t>
    </dgm:pt>
    <dgm:pt modelId="{304F80DF-C671-45C0-97AB-99EAA8ED3DED}" type="sibTrans" cxnId="{C46DBBB7-8DC3-4354-A727-219E2893E2C6}">
      <dgm:prSet/>
      <dgm:spPr/>
      <dgm:t>
        <a:bodyPr/>
        <a:lstStyle/>
        <a:p>
          <a:endParaRPr lang="en-US"/>
        </a:p>
      </dgm:t>
    </dgm:pt>
    <dgm:pt modelId="{119B903D-B64C-4600-9897-211BF9AEE59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Leave a lasting impression with your poster</a:t>
          </a:r>
          <a:endParaRPr lang="en-US"/>
        </a:p>
      </dgm:t>
    </dgm:pt>
    <dgm:pt modelId="{3BC5273A-0F00-4515-B64B-7EA522151497}" type="parTrans" cxnId="{EB67223E-B11D-456C-AC79-3331D879F851}">
      <dgm:prSet/>
      <dgm:spPr/>
      <dgm:t>
        <a:bodyPr/>
        <a:lstStyle/>
        <a:p>
          <a:endParaRPr lang="en-US"/>
        </a:p>
      </dgm:t>
    </dgm:pt>
    <dgm:pt modelId="{1A1D8C7B-F34F-4E73-A0C9-636C99D37BC7}" type="sibTrans" cxnId="{EB67223E-B11D-456C-AC79-3331D879F851}">
      <dgm:prSet/>
      <dgm:spPr/>
      <dgm:t>
        <a:bodyPr/>
        <a:lstStyle/>
        <a:p>
          <a:endParaRPr lang="en-US"/>
        </a:p>
      </dgm:t>
    </dgm:pt>
    <dgm:pt modelId="{9DEC29D3-3F43-42FC-9C18-39DBBDF7350F}" type="pres">
      <dgm:prSet presAssocID="{7D3A73C2-1F0B-4B6E-B2A5-9614A9A0612D}" presName="root" presStyleCnt="0">
        <dgm:presLayoutVars>
          <dgm:dir/>
          <dgm:resizeHandles val="exact"/>
        </dgm:presLayoutVars>
      </dgm:prSet>
      <dgm:spPr/>
    </dgm:pt>
    <dgm:pt modelId="{5B8463FA-321C-4438-AA83-D1B2A4B7DD9E}" type="pres">
      <dgm:prSet presAssocID="{7E3B8F4D-5672-4D27-B6FF-2534F7223E75}" presName="compNode" presStyleCnt="0"/>
      <dgm:spPr/>
    </dgm:pt>
    <dgm:pt modelId="{DC5472FC-025F-42BD-9EC0-BA7EFC5E92EB}" type="pres">
      <dgm:prSet presAssocID="{7E3B8F4D-5672-4D27-B6FF-2534F7223E75}" presName="bgRect" presStyleLbl="bgShp" presStyleIdx="0" presStyleCnt="5"/>
      <dgm:spPr/>
    </dgm:pt>
    <dgm:pt modelId="{A9E02CB3-41DF-4C16-8C2A-D9A129F67FB7}" type="pres">
      <dgm:prSet presAssocID="{7E3B8F4D-5672-4D27-B6FF-2534F7223E75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64022FE8-101F-4ADB-96C8-7AB729F872ED}" type="pres">
      <dgm:prSet presAssocID="{7E3B8F4D-5672-4D27-B6FF-2534F7223E75}" presName="spaceRect" presStyleCnt="0"/>
      <dgm:spPr/>
    </dgm:pt>
    <dgm:pt modelId="{18DC7CC4-EE81-45FE-9E68-25B126B77E6B}" type="pres">
      <dgm:prSet presAssocID="{7E3B8F4D-5672-4D27-B6FF-2534F7223E75}" presName="parTx" presStyleLbl="revTx" presStyleIdx="0" presStyleCnt="5">
        <dgm:presLayoutVars>
          <dgm:chMax val="0"/>
          <dgm:chPref val="0"/>
        </dgm:presLayoutVars>
      </dgm:prSet>
      <dgm:spPr/>
    </dgm:pt>
    <dgm:pt modelId="{4526AFCC-109B-4594-8599-C6AC42D8D1E4}" type="pres">
      <dgm:prSet presAssocID="{B27BB45B-BEED-48C7-930D-7BB33047F3A6}" presName="sibTrans" presStyleCnt="0"/>
      <dgm:spPr/>
    </dgm:pt>
    <dgm:pt modelId="{AC3EFB86-B66A-4675-A830-BE9A1EC97E93}" type="pres">
      <dgm:prSet presAssocID="{54A53EC4-F2AA-4F34-BF54-6A4427AFBF35}" presName="compNode" presStyleCnt="0"/>
      <dgm:spPr/>
    </dgm:pt>
    <dgm:pt modelId="{2ED1118A-8FA8-4246-AB20-EAC7246245CF}" type="pres">
      <dgm:prSet presAssocID="{54A53EC4-F2AA-4F34-BF54-6A4427AFBF35}" presName="bgRect" presStyleLbl="bgShp" presStyleIdx="1" presStyleCnt="5"/>
      <dgm:spPr/>
    </dgm:pt>
    <dgm:pt modelId="{9038E507-679A-456F-BBD3-2468AF7FD87B}" type="pres">
      <dgm:prSet presAssocID="{54A53EC4-F2AA-4F34-BF54-6A4427AFBF35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D15D2AC5-DA1A-47F6-A489-5DA9FFD66607}" type="pres">
      <dgm:prSet presAssocID="{54A53EC4-F2AA-4F34-BF54-6A4427AFBF35}" presName="spaceRect" presStyleCnt="0"/>
      <dgm:spPr/>
    </dgm:pt>
    <dgm:pt modelId="{BCB558CA-DFC3-4BC3-BB20-DB4D0EBD0F01}" type="pres">
      <dgm:prSet presAssocID="{54A53EC4-F2AA-4F34-BF54-6A4427AFBF35}" presName="parTx" presStyleLbl="revTx" presStyleIdx="1" presStyleCnt="5">
        <dgm:presLayoutVars>
          <dgm:chMax val="0"/>
          <dgm:chPref val="0"/>
        </dgm:presLayoutVars>
      </dgm:prSet>
      <dgm:spPr/>
    </dgm:pt>
    <dgm:pt modelId="{B574CE78-8F25-4FDD-848F-5217CED319CD}" type="pres">
      <dgm:prSet presAssocID="{98BCB06B-5B3F-4BED-93F5-A8AF8D124426}" presName="sibTrans" presStyleCnt="0"/>
      <dgm:spPr/>
    </dgm:pt>
    <dgm:pt modelId="{329E2429-C3EC-4466-B676-2E6395B03173}" type="pres">
      <dgm:prSet presAssocID="{07A00210-8747-4BFD-8A25-C853ADB1C7EB}" presName="compNode" presStyleCnt="0"/>
      <dgm:spPr/>
    </dgm:pt>
    <dgm:pt modelId="{CB8C0CC7-FF2B-4864-884F-DF1301533F12}" type="pres">
      <dgm:prSet presAssocID="{07A00210-8747-4BFD-8A25-C853ADB1C7EB}" presName="bgRect" presStyleLbl="bgShp" presStyleIdx="2" presStyleCnt="5"/>
      <dgm:spPr/>
    </dgm:pt>
    <dgm:pt modelId="{214696AF-3344-4F56-9C1D-3D8A3B5BDAEA}" type="pres">
      <dgm:prSet presAssocID="{07A00210-8747-4BFD-8A25-C853ADB1C7EB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4E660A7F-701E-411D-BDD8-2279DD83FD73}" type="pres">
      <dgm:prSet presAssocID="{07A00210-8747-4BFD-8A25-C853ADB1C7EB}" presName="spaceRect" presStyleCnt="0"/>
      <dgm:spPr/>
    </dgm:pt>
    <dgm:pt modelId="{80F15BA8-A494-4020-9943-0B5C68968B70}" type="pres">
      <dgm:prSet presAssocID="{07A00210-8747-4BFD-8A25-C853ADB1C7EB}" presName="parTx" presStyleLbl="revTx" presStyleIdx="2" presStyleCnt="5">
        <dgm:presLayoutVars>
          <dgm:chMax val="0"/>
          <dgm:chPref val="0"/>
        </dgm:presLayoutVars>
      </dgm:prSet>
      <dgm:spPr/>
    </dgm:pt>
    <dgm:pt modelId="{01D240A2-8B30-4616-83EC-5FA0DCDA5BC7}" type="pres">
      <dgm:prSet presAssocID="{8D22FBDE-8135-40D9-ACAC-C821A67156C3}" presName="sibTrans" presStyleCnt="0"/>
      <dgm:spPr/>
    </dgm:pt>
    <dgm:pt modelId="{33CA481D-9C4F-4F1D-BD7A-3D2FB2B31950}" type="pres">
      <dgm:prSet presAssocID="{301BC668-A2F5-4AD2-9FBB-EE9FCE6431BB}" presName="compNode" presStyleCnt="0"/>
      <dgm:spPr/>
    </dgm:pt>
    <dgm:pt modelId="{8F642413-1FE7-45CF-B180-4CBA94F08272}" type="pres">
      <dgm:prSet presAssocID="{301BC668-A2F5-4AD2-9FBB-EE9FCE6431BB}" presName="bgRect" presStyleLbl="bgShp" presStyleIdx="3" presStyleCnt="5"/>
      <dgm:spPr/>
    </dgm:pt>
    <dgm:pt modelId="{F1CB688F-B747-4501-81FF-7767BB941BD0}" type="pres">
      <dgm:prSet presAssocID="{301BC668-A2F5-4AD2-9FBB-EE9FCE6431BB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7B29AE17-C209-4503-AA26-229D784AD42F}" type="pres">
      <dgm:prSet presAssocID="{301BC668-A2F5-4AD2-9FBB-EE9FCE6431BB}" presName="spaceRect" presStyleCnt="0"/>
      <dgm:spPr/>
    </dgm:pt>
    <dgm:pt modelId="{4F7E6243-1844-49E9-AD73-74819B7F4C11}" type="pres">
      <dgm:prSet presAssocID="{301BC668-A2F5-4AD2-9FBB-EE9FCE6431BB}" presName="parTx" presStyleLbl="revTx" presStyleIdx="3" presStyleCnt="5">
        <dgm:presLayoutVars>
          <dgm:chMax val="0"/>
          <dgm:chPref val="0"/>
        </dgm:presLayoutVars>
      </dgm:prSet>
      <dgm:spPr/>
    </dgm:pt>
    <dgm:pt modelId="{0D3B4666-43AE-4A6E-9B78-79C545851290}" type="pres">
      <dgm:prSet presAssocID="{304F80DF-C671-45C0-97AB-99EAA8ED3DED}" presName="sibTrans" presStyleCnt="0"/>
      <dgm:spPr/>
    </dgm:pt>
    <dgm:pt modelId="{F18F7E3B-BA89-4140-823D-24DF98012D38}" type="pres">
      <dgm:prSet presAssocID="{119B903D-B64C-4600-9897-211BF9AEE597}" presName="compNode" presStyleCnt="0"/>
      <dgm:spPr/>
    </dgm:pt>
    <dgm:pt modelId="{8605E3BE-98C1-4947-85F3-B12D033C952B}" type="pres">
      <dgm:prSet presAssocID="{119B903D-B64C-4600-9897-211BF9AEE597}" presName="bgRect" presStyleLbl="bgShp" presStyleIdx="4" presStyleCnt="5"/>
      <dgm:spPr/>
    </dgm:pt>
    <dgm:pt modelId="{6DEA9340-2D52-4286-B77E-CBC3DA6B6A05}" type="pres">
      <dgm:prSet presAssocID="{119B903D-B64C-4600-9897-211BF9AEE597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91763D1C-9916-4BD5-88C5-56EBEA631988}" type="pres">
      <dgm:prSet presAssocID="{119B903D-B64C-4600-9897-211BF9AEE597}" presName="spaceRect" presStyleCnt="0"/>
      <dgm:spPr/>
    </dgm:pt>
    <dgm:pt modelId="{300C08BC-DA65-4E45-92B2-590E126F6225}" type="pres">
      <dgm:prSet presAssocID="{119B903D-B64C-4600-9897-211BF9AEE597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115CF02B-5036-40FE-83D7-A2F27C8C2B0F}" type="presOf" srcId="{7D3A73C2-1F0B-4B6E-B2A5-9614A9A0612D}" destId="{9DEC29D3-3F43-42FC-9C18-39DBBDF7350F}" srcOrd="0" destOrd="0" presId="urn:microsoft.com/office/officeart/2018/2/layout/IconVerticalSolidList"/>
    <dgm:cxn modelId="{C1A6B035-CA35-4F1D-947B-17E0FEBAEB6C}" srcId="{7D3A73C2-1F0B-4B6E-B2A5-9614A9A0612D}" destId="{7E3B8F4D-5672-4D27-B6FF-2534F7223E75}" srcOrd="0" destOrd="0" parTransId="{D543A6EA-AC91-47A0-A7EA-D9DFEDAEC93D}" sibTransId="{B27BB45B-BEED-48C7-930D-7BB33047F3A6}"/>
    <dgm:cxn modelId="{EB67223E-B11D-456C-AC79-3331D879F851}" srcId="{7D3A73C2-1F0B-4B6E-B2A5-9614A9A0612D}" destId="{119B903D-B64C-4600-9897-211BF9AEE597}" srcOrd="4" destOrd="0" parTransId="{3BC5273A-0F00-4515-B64B-7EA522151497}" sibTransId="{1A1D8C7B-F34F-4E73-A0C9-636C99D37BC7}"/>
    <dgm:cxn modelId="{41D88E53-11B5-4553-BCC6-C4A519E6A34D}" type="presOf" srcId="{7E3B8F4D-5672-4D27-B6FF-2534F7223E75}" destId="{18DC7CC4-EE81-45FE-9E68-25B126B77E6B}" srcOrd="0" destOrd="0" presId="urn:microsoft.com/office/officeart/2018/2/layout/IconVerticalSolidList"/>
    <dgm:cxn modelId="{72A777A1-6B66-42B6-984A-BFE1B9E5B147}" type="presOf" srcId="{301BC668-A2F5-4AD2-9FBB-EE9FCE6431BB}" destId="{4F7E6243-1844-49E9-AD73-74819B7F4C11}" srcOrd="0" destOrd="0" presId="urn:microsoft.com/office/officeart/2018/2/layout/IconVerticalSolidList"/>
    <dgm:cxn modelId="{FC31AAB1-5EB2-4F0E-8F8E-65DB9A7FAF74}" srcId="{7D3A73C2-1F0B-4B6E-B2A5-9614A9A0612D}" destId="{07A00210-8747-4BFD-8A25-C853ADB1C7EB}" srcOrd="2" destOrd="0" parTransId="{F7ACD4B1-2389-4A25-B162-88F61DC64321}" sibTransId="{8D22FBDE-8135-40D9-ACAC-C821A67156C3}"/>
    <dgm:cxn modelId="{C46DBBB7-8DC3-4354-A727-219E2893E2C6}" srcId="{7D3A73C2-1F0B-4B6E-B2A5-9614A9A0612D}" destId="{301BC668-A2F5-4AD2-9FBB-EE9FCE6431BB}" srcOrd="3" destOrd="0" parTransId="{BED7C9A5-C19C-4E6E-B3FE-09460BF476D7}" sibTransId="{304F80DF-C671-45C0-97AB-99EAA8ED3DED}"/>
    <dgm:cxn modelId="{D4CB5CCE-3EE3-479D-8C25-F97A4100E390}" type="presOf" srcId="{54A53EC4-F2AA-4F34-BF54-6A4427AFBF35}" destId="{BCB558CA-DFC3-4BC3-BB20-DB4D0EBD0F01}" srcOrd="0" destOrd="0" presId="urn:microsoft.com/office/officeart/2018/2/layout/IconVerticalSolidList"/>
    <dgm:cxn modelId="{FFBF7ACE-4B2C-4E08-BC5E-BADBECC3A40C}" srcId="{7D3A73C2-1F0B-4B6E-B2A5-9614A9A0612D}" destId="{54A53EC4-F2AA-4F34-BF54-6A4427AFBF35}" srcOrd="1" destOrd="0" parTransId="{13271EE7-B88B-4A4F-A67F-FEE33E4C44A3}" sibTransId="{98BCB06B-5B3F-4BED-93F5-A8AF8D124426}"/>
    <dgm:cxn modelId="{4D870FEB-650E-46D3-B7A8-1D5C590B5F2C}" type="presOf" srcId="{119B903D-B64C-4600-9897-211BF9AEE597}" destId="{300C08BC-DA65-4E45-92B2-590E126F6225}" srcOrd="0" destOrd="0" presId="urn:microsoft.com/office/officeart/2018/2/layout/IconVerticalSolidList"/>
    <dgm:cxn modelId="{7919C7ED-7994-4DC4-92A2-0E3BB4AADD86}" type="presOf" srcId="{07A00210-8747-4BFD-8A25-C853ADB1C7EB}" destId="{80F15BA8-A494-4020-9943-0B5C68968B70}" srcOrd="0" destOrd="0" presId="urn:microsoft.com/office/officeart/2018/2/layout/IconVerticalSolidList"/>
    <dgm:cxn modelId="{B5D29E80-676F-4978-B0BC-D4FDE6B2B070}" type="presParOf" srcId="{9DEC29D3-3F43-42FC-9C18-39DBBDF7350F}" destId="{5B8463FA-321C-4438-AA83-D1B2A4B7DD9E}" srcOrd="0" destOrd="0" presId="urn:microsoft.com/office/officeart/2018/2/layout/IconVerticalSolidList"/>
    <dgm:cxn modelId="{537CA418-E6E1-45A4-8F01-473F4D4818E1}" type="presParOf" srcId="{5B8463FA-321C-4438-AA83-D1B2A4B7DD9E}" destId="{DC5472FC-025F-42BD-9EC0-BA7EFC5E92EB}" srcOrd="0" destOrd="0" presId="urn:microsoft.com/office/officeart/2018/2/layout/IconVerticalSolidList"/>
    <dgm:cxn modelId="{184BEB37-A4A9-470C-92C3-5EEE71D52A31}" type="presParOf" srcId="{5B8463FA-321C-4438-AA83-D1B2A4B7DD9E}" destId="{A9E02CB3-41DF-4C16-8C2A-D9A129F67FB7}" srcOrd="1" destOrd="0" presId="urn:microsoft.com/office/officeart/2018/2/layout/IconVerticalSolidList"/>
    <dgm:cxn modelId="{4081BA06-F0A9-4C6F-AAB0-A394676371D0}" type="presParOf" srcId="{5B8463FA-321C-4438-AA83-D1B2A4B7DD9E}" destId="{64022FE8-101F-4ADB-96C8-7AB729F872ED}" srcOrd="2" destOrd="0" presId="urn:microsoft.com/office/officeart/2018/2/layout/IconVerticalSolidList"/>
    <dgm:cxn modelId="{7551C042-59B2-4B44-A5E9-675ED792EDDB}" type="presParOf" srcId="{5B8463FA-321C-4438-AA83-D1B2A4B7DD9E}" destId="{18DC7CC4-EE81-45FE-9E68-25B126B77E6B}" srcOrd="3" destOrd="0" presId="urn:microsoft.com/office/officeart/2018/2/layout/IconVerticalSolidList"/>
    <dgm:cxn modelId="{AE058AD6-372C-48E3-A7F0-14D9376017C9}" type="presParOf" srcId="{9DEC29D3-3F43-42FC-9C18-39DBBDF7350F}" destId="{4526AFCC-109B-4594-8599-C6AC42D8D1E4}" srcOrd="1" destOrd="0" presId="urn:microsoft.com/office/officeart/2018/2/layout/IconVerticalSolidList"/>
    <dgm:cxn modelId="{43FC57D4-A990-48FA-ADC2-6BB9315AB3CC}" type="presParOf" srcId="{9DEC29D3-3F43-42FC-9C18-39DBBDF7350F}" destId="{AC3EFB86-B66A-4675-A830-BE9A1EC97E93}" srcOrd="2" destOrd="0" presId="urn:microsoft.com/office/officeart/2018/2/layout/IconVerticalSolidList"/>
    <dgm:cxn modelId="{9E7D22E6-CA5C-436E-801F-A2CF3263C25D}" type="presParOf" srcId="{AC3EFB86-B66A-4675-A830-BE9A1EC97E93}" destId="{2ED1118A-8FA8-4246-AB20-EAC7246245CF}" srcOrd="0" destOrd="0" presId="urn:microsoft.com/office/officeart/2018/2/layout/IconVerticalSolidList"/>
    <dgm:cxn modelId="{A0CBCDE5-0594-4CFA-95B3-03FFD681B69C}" type="presParOf" srcId="{AC3EFB86-B66A-4675-A830-BE9A1EC97E93}" destId="{9038E507-679A-456F-BBD3-2468AF7FD87B}" srcOrd="1" destOrd="0" presId="urn:microsoft.com/office/officeart/2018/2/layout/IconVerticalSolidList"/>
    <dgm:cxn modelId="{BD8F5D9F-8652-4BC8-A468-70C13EE27025}" type="presParOf" srcId="{AC3EFB86-B66A-4675-A830-BE9A1EC97E93}" destId="{D15D2AC5-DA1A-47F6-A489-5DA9FFD66607}" srcOrd="2" destOrd="0" presId="urn:microsoft.com/office/officeart/2018/2/layout/IconVerticalSolidList"/>
    <dgm:cxn modelId="{A2174BA5-42AA-4F32-8656-CEDDC9927889}" type="presParOf" srcId="{AC3EFB86-B66A-4675-A830-BE9A1EC97E93}" destId="{BCB558CA-DFC3-4BC3-BB20-DB4D0EBD0F01}" srcOrd="3" destOrd="0" presId="urn:microsoft.com/office/officeart/2018/2/layout/IconVerticalSolidList"/>
    <dgm:cxn modelId="{C20B2AEE-97D9-40AE-932C-3B16D2613EFD}" type="presParOf" srcId="{9DEC29D3-3F43-42FC-9C18-39DBBDF7350F}" destId="{B574CE78-8F25-4FDD-848F-5217CED319CD}" srcOrd="3" destOrd="0" presId="urn:microsoft.com/office/officeart/2018/2/layout/IconVerticalSolidList"/>
    <dgm:cxn modelId="{CF390D07-11D8-46FE-BD2A-29A64B6FEDE7}" type="presParOf" srcId="{9DEC29D3-3F43-42FC-9C18-39DBBDF7350F}" destId="{329E2429-C3EC-4466-B676-2E6395B03173}" srcOrd="4" destOrd="0" presId="urn:microsoft.com/office/officeart/2018/2/layout/IconVerticalSolidList"/>
    <dgm:cxn modelId="{32B8FB54-B3BD-48BF-ADFD-033C8170A614}" type="presParOf" srcId="{329E2429-C3EC-4466-B676-2E6395B03173}" destId="{CB8C0CC7-FF2B-4864-884F-DF1301533F12}" srcOrd="0" destOrd="0" presId="urn:microsoft.com/office/officeart/2018/2/layout/IconVerticalSolidList"/>
    <dgm:cxn modelId="{0E2A22AB-8B5C-455D-A590-5C28D53EE6AB}" type="presParOf" srcId="{329E2429-C3EC-4466-B676-2E6395B03173}" destId="{214696AF-3344-4F56-9C1D-3D8A3B5BDAEA}" srcOrd="1" destOrd="0" presId="urn:microsoft.com/office/officeart/2018/2/layout/IconVerticalSolidList"/>
    <dgm:cxn modelId="{BEA44C1F-A8F4-4A41-BF09-62738F5B6492}" type="presParOf" srcId="{329E2429-C3EC-4466-B676-2E6395B03173}" destId="{4E660A7F-701E-411D-BDD8-2279DD83FD73}" srcOrd="2" destOrd="0" presId="urn:microsoft.com/office/officeart/2018/2/layout/IconVerticalSolidList"/>
    <dgm:cxn modelId="{5FD1E7D7-BA96-4F77-B472-DE1DD48F73C5}" type="presParOf" srcId="{329E2429-C3EC-4466-B676-2E6395B03173}" destId="{80F15BA8-A494-4020-9943-0B5C68968B70}" srcOrd="3" destOrd="0" presId="urn:microsoft.com/office/officeart/2018/2/layout/IconVerticalSolidList"/>
    <dgm:cxn modelId="{DC4CDF82-F7CD-4B6C-9177-59DF3A91775D}" type="presParOf" srcId="{9DEC29D3-3F43-42FC-9C18-39DBBDF7350F}" destId="{01D240A2-8B30-4616-83EC-5FA0DCDA5BC7}" srcOrd="5" destOrd="0" presId="urn:microsoft.com/office/officeart/2018/2/layout/IconVerticalSolidList"/>
    <dgm:cxn modelId="{D225C366-BF77-4E40-9120-D4FE430C4EA7}" type="presParOf" srcId="{9DEC29D3-3F43-42FC-9C18-39DBBDF7350F}" destId="{33CA481D-9C4F-4F1D-BD7A-3D2FB2B31950}" srcOrd="6" destOrd="0" presId="urn:microsoft.com/office/officeart/2018/2/layout/IconVerticalSolidList"/>
    <dgm:cxn modelId="{DA477FAF-77E4-4362-92C9-B85EA6ACEDA0}" type="presParOf" srcId="{33CA481D-9C4F-4F1D-BD7A-3D2FB2B31950}" destId="{8F642413-1FE7-45CF-B180-4CBA94F08272}" srcOrd="0" destOrd="0" presId="urn:microsoft.com/office/officeart/2018/2/layout/IconVerticalSolidList"/>
    <dgm:cxn modelId="{8A5D42F5-8F32-48E6-8739-D9CE2FA2CC4E}" type="presParOf" srcId="{33CA481D-9C4F-4F1D-BD7A-3D2FB2B31950}" destId="{F1CB688F-B747-4501-81FF-7767BB941BD0}" srcOrd="1" destOrd="0" presId="urn:microsoft.com/office/officeart/2018/2/layout/IconVerticalSolidList"/>
    <dgm:cxn modelId="{15A57AE8-1363-4E22-AE5D-5629792ADFDC}" type="presParOf" srcId="{33CA481D-9C4F-4F1D-BD7A-3D2FB2B31950}" destId="{7B29AE17-C209-4503-AA26-229D784AD42F}" srcOrd="2" destOrd="0" presId="urn:microsoft.com/office/officeart/2018/2/layout/IconVerticalSolidList"/>
    <dgm:cxn modelId="{47F1D424-382E-4D97-B38C-BDFEEF4E6667}" type="presParOf" srcId="{33CA481D-9C4F-4F1D-BD7A-3D2FB2B31950}" destId="{4F7E6243-1844-49E9-AD73-74819B7F4C11}" srcOrd="3" destOrd="0" presId="urn:microsoft.com/office/officeart/2018/2/layout/IconVerticalSolidList"/>
    <dgm:cxn modelId="{C64917F0-3E1D-46A1-931C-56A8BC55B13C}" type="presParOf" srcId="{9DEC29D3-3F43-42FC-9C18-39DBBDF7350F}" destId="{0D3B4666-43AE-4A6E-9B78-79C545851290}" srcOrd="7" destOrd="0" presId="urn:microsoft.com/office/officeart/2018/2/layout/IconVerticalSolidList"/>
    <dgm:cxn modelId="{807F9598-20DC-47FD-A77D-892D2B3C0A3C}" type="presParOf" srcId="{9DEC29D3-3F43-42FC-9C18-39DBBDF7350F}" destId="{F18F7E3B-BA89-4140-823D-24DF98012D38}" srcOrd="8" destOrd="0" presId="urn:microsoft.com/office/officeart/2018/2/layout/IconVerticalSolidList"/>
    <dgm:cxn modelId="{AA996C82-B0AB-4278-993C-366CA8073872}" type="presParOf" srcId="{F18F7E3B-BA89-4140-823D-24DF98012D38}" destId="{8605E3BE-98C1-4947-85F3-B12D033C952B}" srcOrd="0" destOrd="0" presId="urn:microsoft.com/office/officeart/2018/2/layout/IconVerticalSolidList"/>
    <dgm:cxn modelId="{8244C4F7-7384-441F-9B8C-3ACE4E2C1020}" type="presParOf" srcId="{F18F7E3B-BA89-4140-823D-24DF98012D38}" destId="{6DEA9340-2D52-4286-B77E-CBC3DA6B6A05}" srcOrd="1" destOrd="0" presId="urn:microsoft.com/office/officeart/2018/2/layout/IconVerticalSolidList"/>
    <dgm:cxn modelId="{789CF167-F423-447C-A6B8-6871159AA466}" type="presParOf" srcId="{F18F7E3B-BA89-4140-823D-24DF98012D38}" destId="{91763D1C-9916-4BD5-88C5-56EBEA631988}" srcOrd="2" destOrd="0" presId="urn:microsoft.com/office/officeart/2018/2/layout/IconVerticalSolidList"/>
    <dgm:cxn modelId="{F0486DE8-E4BA-4436-9487-1CCB76681B9B}" type="presParOf" srcId="{F18F7E3B-BA89-4140-823D-24DF98012D38}" destId="{300C08BC-DA65-4E45-92B2-590E126F622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2C54E5E-7947-418C-AC2D-BFE136F16F94}" type="doc">
      <dgm:prSet loTypeId="urn:microsoft.com/office/officeart/2005/8/layout/cycle1" loCatId="cycle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7D5585DC-E1A5-43AA-9CE6-AD46EBF3FA16}">
      <dgm:prSet/>
      <dgm:spPr/>
      <dgm:t>
        <a:bodyPr/>
        <a:lstStyle/>
        <a:p>
          <a:pPr algn="ctr"/>
          <a:r>
            <a:rPr lang="en-GB"/>
            <a:t>Size of the poster </a:t>
          </a:r>
          <a:endParaRPr lang="en-US"/>
        </a:p>
      </dgm:t>
    </dgm:pt>
    <dgm:pt modelId="{3E562FC6-AD60-48DE-ABE3-9A23A48483F1}" type="parTrans" cxnId="{E7213359-D1EC-46E8-AA8C-8E9B7CB0DFB3}">
      <dgm:prSet/>
      <dgm:spPr/>
      <dgm:t>
        <a:bodyPr/>
        <a:lstStyle/>
        <a:p>
          <a:pPr algn="ctr"/>
          <a:endParaRPr lang="en-US"/>
        </a:p>
      </dgm:t>
    </dgm:pt>
    <dgm:pt modelId="{0E313BA3-D2D8-42B0-90F3-66775E65C3CA}" type="sibTrans" cxnId="{E7213359-D1EC-46E8-AA8C-8E9B7CB0DFB3}">
      <dgm:prSet/>
      <dgm:spPr>
        <a:solidFill>
          <a:srgbClr val="FF66CC"/>
        </a:solidFill>
      </dgm:spPr>
      <dgm:t>
        <a:bodyPr/>
        <a:lstStyle/>
        <a:p>
          <a:pPr algn="ctr"/>
          <a:endParaRPr lang="en-US"/>
        </a:p>
      </dgm:t>
    </dgm:pt>
    <dgm:pt modelId="{F3163E6B-B20D-4CF1-9484-1949BD220DD6}">
      <dgm:prSet/>
      <dgm:spPr/>
      <dgm:t>
        <a:bodyPr/>
        <a:lstStyle/>
        <a:p>
          <a:pPr algn="ctr"/>
          <a:r>
            <a:rPr lang="en-GB"/>
            <a:t>Source of images</a:t>
          </a:r>
          <a:endParaRPr lang="en-US"/>
        </a:p>
      </dgm:t>
    </dgm:pt>
    <dgm:pt modelId="{0A3584E8-F4DB-4DFB-9A2B-450D8CE1D339}" type="parTrans" cxnId="{5E02CF7B-F712-4BF1-AFF0-FCB842AB4298}">
      <dgm:prSet/>
      <dgm:spPr/>
      <dgm:t>
        <a:bodyPr/>
        <a:lstStyle/>
        <a:p>
          <a:pPr algn="ctr"/>
          <a:endParaRPr lang="en-US"/>
        </a:p>
      </dgm:t>
    </dgm:pt>
    <dgm:pt modelId="{65B0DC06-B566-46A0-A33D-229B90A146D3}" type="sibTrans" cxnId="{5E02CF7B-F712-4BF1-AFF0-FCB842AB4298}">
      <dgm:prSet/>
      <dgm:spPr>
        <a:solidFill>
          <a:srgbClr val="FF66CC"/>
        </a:solidFill>
      </dgm:spPr>
      <dgm:t>
        <a:bodyPr/>
        <a:lstStyle/>
        <a:p>
          <a:pPr algn="ctr"/>
          <a:endParaRPr lang="en-US"/>
        </a:p>
      </dgm:t>
    </dgm:pt>
    <dgm:pt modelId="{1662D1C3-430B-47D5-A210-E32E8ED6D164}">
      <dgm:prSet/>
      <dgm:spPr/>
      <dgm:t>
        <a:bodyPr/>
        <a:lstStyle/>
        <a:p>
          <a:pPr algn="ctr"/>
          <a:r>
            <a:rPr lang="en-GB"/>
            <a:t>What is the deadline of your poster (time)</a:t>
          </a:r>
          <a:endParaRPr lang="en-US"/>
        </a:p>
      </dgm:t>
    </dgm:pt>
    <dgm:pt modelId="{EC3613BA-7F47-4D47-BC28-BC9F6FE33C29}" type="parTrans" cxnId="{1623FD12-6BE1-4E22-99D7-553A7110A177}">
      <dgm:prSet/>
      <dgm:spPr/>
      <dgm:t>
        <a:bodyPr/>
        <a:lstStyle/>
        <a:p>
          <a:pPr algn="ctr"/>
          <a:endParaRPr lang="en-US"/>
        </a:p>
      </dgm:t>
    </dgm:pt>
    <dgm:pt modelId="{8DEE5CF9-7F9E-4F80-B49D-CFC5A36F99FF}" type="sibTrans" cxnId="{1623FD12-6BE1-4E22-99D7-553A7110A177}">
      <dgm:prSet/>
      <dgm:spPr>
        <a:solidFill>
          <a:srgbClr val="FF66CC"/>
        </a:solidFill>
      </dgm:spPr>
      <dgm:t>
        <a:bodyPr/>
        <a:lstStyle/>
        <a:p>
          <a:pPr algn="ctr"/>
          <a:endParaRPr lang="en-US"/>
        </a:p>
      </dgm:t>
    </dgm:pt>
    <dgm:pt modelId="{2B29B8F0-1A45-4F6A-8B11-A82ED6DD6580}" type="pres">
      <dgm:prSet presAssocID="{22C54E5E-7947-418C-AC2D-BFE136F16F94}" presName="cycle" presStyleCnt="0">
        <dgm:presLayoutVars>
          <dgm:dir/>
          <dgm:resizeHandles val="exact"/>
        </dgm:presLayoutVars>
      </dgm:prSet>
      <dgm:spPr/>
    </dgm:pt>
    <dgm:pt modelId="{C3F130DB-CE1D-44E2-8EE9-BC2619F5A93C}" type="pres">
      <dgm:prSet presAssocID="{7D5585DC-E1A5-43AA-9CE6-AD46EBF3FA16}" presName="dummy" presStyleCnt="0"/>
      <dgm:spPr/>
    </dgm:pt>
    <dgm:pt modelId="{CA3D8E80-1468-4BAD-B6EF-C9135EDD32CC}" type="pres">
      <dgm:prSet presAssocID="{7D5585DC-E1A5-43AA-9CE6-AD46EBF3FA16}" presName="node" presStyleLbl="revTx" presStyleIdx="0" presStyleCnt="3">
        <dgm:presLayoutVars>
          <dgm:bulletEnabled val="1"/>
        </dgm:presLayoutVars>
      </dgm:prSet>
      <dgm:spPr/>
    </dgm:pt>
    <dgm:pt modelId="{FDD9131A-84A0-4674-89D7-63D4D999A609}" type="pres">
      <dgm:prSet presAssocID="{0E313BA3-D2D8-42B0-90F3-66775E65C3CA}" presName="sibTrans" presStyleLbl="node1" presStyleIdx="0" presStyleCnt="3" custLinFactNeighborX="-170" custLinFactNeighborY="-1022"/>
      <dgm:spPr/>
    </dgm:pt>
    <dgm:pt modelId="{286BF1A7-3CBC-49CF-BAA3-B0CAEFD36502}" type="pres">
      <dgm:prSet presAssocID="{F3163E6B-B20D-4CF1-9484-1949BD220DD6}" presName="dummy" presStyleCnt="0"/>
      <dgm:spPr/>
    </dgm:pt>
    <dgm:pt modelId="{99037163-5623-4512-BEBC-9DD87065E926}" type="pres">
      <dgm:prSet presAssocID="{F3163E6B-B20D-4CF1-9484-1949BD220DD6}" presName="node" presStyleLbl="revTx" presStyleIdx="1" presStyleCnt="3">
        <dgm:presLayoutVars>
          <dgm:bulletEnabled val="1"/>
        </dgm:presLayoutVars>
      </dgm:prSet>
      <dgm:spPr/>
    </dgm:pt>
    <dgm:pt modelId="{67E57189-1C8E-4B84-9576-ACD77A89186C}" type="pres">
      <dgm:prSet presAssocID="{65B0DC06-B566-46A0-A33D-229B90A146D3}" presName="sibTrans" presStyleLbl="node1" presStyleIdx="1" presStyleCnt="3"/>
      <dgm:spPr/>
    </dgm:pt>
    <dgm:pt modelId="{E7079535-34DC-4DF2-92F3-6B3BDB51D0D1}" type="pres">
      <dgm:prSet presAssocID="{1662D1C3-430B-47D5-A210-E32E8ED6D164}" presName="dummy" presStyleCnt="0"/>
      <dgm:spPr/>
    </dgm:pt>
    <dgm:pt modelId="{ED88698C-AED8-4F42-83D7-41DA6B37D18E}" type="pres">
      <dgm:prSet presAssocID="{1662D1C3-430B-47D5-A210-E32E8ED6D164}" presName="node" presStyleLbl="revTx" presStyleIdx="2" presStyleCnt="3">
        <dgm:presLayoutVars>
          <dgm:bulletEnabled val="1"/>
        </dgm:presLayoutVars>
      </dgm:prSet>
      <dgm:spPr/>
    </dgm:pt>
    <dgm:pt modelId="{23A1FBAF-E16C-40F8-8F12-E50A346B7E6E}" type="pres">
      <dgm:prSet presAssocID="{8DEE5CF9-7F9E-4F80-B49D-CFC5A36F99FF}" presName="sibTrans" presStyleLbl="node1" presStyleIdx="2" presStyleCnt="3"/>
      <dgm:spPr/>
    </dgm:pt>
  </dgm:ptLst>
  <dgm:cxnLst>
    <dgm:cxn modelId="{1623FD12-6BE1-4E22-99D7-553A7110A177}" srcId="{22C54E5E-7947-418C-AC2D-BFE136F16F94}" destId="{1662D1C3-430B-47D5-A210-E32E8ED6D164}" srcOrd="2" destOrd="0" parTransId="{EC3613BA-7F47-4D47-BC28-BC9F6FE33C29}" sibTransId="{8DEE5CF9-7F9E-4F80-B49D-CFC5A36F99FF}"/>
    <dgm:cxn modelId="{80F9351E-6A51-4611-948E-41AB89399F9C}" type="presOf" srcId="{0E313BA3-D2D8-42B0-90F3-66775E65C3CA}" destId="{FDD9131A-84A0-4674-89D7-63D4D999A609}" srcOrd="0" destOrd="0" presId="urn:microsoft.com/office/officeart/2005/8/layout/cycle1"/>
    <dgm:cxn modelId="{10F2892C-E57A-4A6E-9F92-2049296B88FD}" type="presOf" srcId="{1662D1C3-430B-47D5-A210-E32E8ED6D164}" destId="{ED88698C-AED8-4F42-83D7-41DA6B37D18E}" srcOrd="0" destOrd="0" presId="urn:microsoft.com/office/officeart/2005/8/layout/cycle1"/>
    <dgm:cxn modelId="{B1000D42-43FE-44D4-84F8-0579E621EB42}" type="presOf" srcId="{65B0DC06-B566-46A0-A33D-229B90A146D3}" destId="{67E57189-1C8E-4B84-9576-ACD77A89186C}" srcOrd="0" destOrd="0" presId="urn:microsoft.com/office/officeart/2005/8/layout/cycle1"/>
    <dgm:cxn modelId="{A99D6555-CDB7-4CEF-9671-D4CC3EEC66D7}" type="presOf" srcId="{22C54E5E-7947-418C-AC2D-BFE136F16F94}" destId="{2B29B8F0-1A45-4F6A-8B11-A82ED6DD6580}" srcOrd="0" destOrd="0" presId="urn:microsoft.com/office/officeart/2005/8/layout/cycle1"/>
    <dgm:cxn modelId="{E7213359-D1EC-46E8-AA8C-8E9B7CB0DFB3}" srcId="{22C54E5E-7947-418C-AC2D-BFE136F16F94}" destId="{7D5585DC-E1A5-43AA-9CE6-AD46EBF3FA16}" srcOrd="0" destOrd="0" parTransId="{3E562FC6-AD60-48DE-ABE3-9A23A48483F1}" sibTransId="{0E313BA3-D2D8-42B0-90F3-66775E65C3CA}"/>
    <dgm:cxn modelId="{B1FB1E7B-679D-41DC-B554-AD52F2F33FC4}" type="presOf" srcId="{7D5585DC-E1A5-43AA-9CE6-AD46EBF3FA16}" destId="{CA3D8E80-1468-4BAD-B6EF-C9135EDD32CC}" srcOrd="0" destOrd="0" presId="urn:microsoft.com/office/officeart/2005/8/layout/cycle1"/>
    <dgm:cxn modelId="{5E02CF7B-F712-4BF1-AFF0-FCB842AB4298}" srcId="{22C54E5E-7947-418C-AC2D-BFE136F16F94}" destId="{F3163E6B-B20D-4CF1-9484-1949BD220DD6}" srcOrd="1" destOrd="0" parTransId="{0A3584E8-F4DB-4DFB-9A2B-450D8CE1D339}" sibTransId="{65B0DC06-B566-46A0-A33D-229B90A146D3}"/>
    <dgm:cxn modelId="{5BA2B8DB-7B06-486D-BCF6-2595D682C981}" type="presOf" srcId="{F3163E6B-B20D-4CF1-9484-1949BD220DD6}" destId="{99037163-5623-4512-BEBC-9DD87065E926}" srcOrd="0" destOrd="0" presId="urn:microsoft.com/office/officeart/2005/8/layout/cycle1"/>
    <dgm:cxn modelId="{992F4AED-0C94-46AC-B5B5-B4616783B3BE}" type="presOf" srcId="{8DEE5CF9-7F9E-4F80-B49D-CFC5A36F99FF}" destId="{23A1FBAF-E16C-40F8-8F12-E50A346B7E6E}" srcOrd="0" destOrd="0" presId="urn:microsoft.com/office/officeart/2005/8/layout/cycle1"/>
    <dgm:cxn modelId="{7C321E77-2586-4340-8944-C2E367D5D890}" type="presParOf" srcId="{2B29B8F0-1A45-4F6A-8B11-A82ED6DD6580}" destId="{C3F130DB-CE1D-44E2-8EE9-BC2619F5A93C}" srcOrd="0" destOrd="0" presId="urn:microsoft.com/office/officeart/2005/8/layout/cycle1"/>
    <dgm:cxn modelId="{E8A0A3C0-B3BE-4418-BC55-FC4E4E2F24CD}" type="presParOf" srcId="{2B29B8F0-1A45-4F6A-8B11-A82ED6DD6580}" destId="{CA3D8E80-1468-4BAD-B6EF-C9135EDD32CC}" srcOrd="1" destOrd="0" presId="urn:microsoft.com/office/officeart/2005/8/layout/cycle1"/>
    <dgm:cxn modelId="{45BA6815-7355-47E4-AE52-F4333458D552}" type="presParOf" srcId="{2B29B8F0-1A45-4F6A-8B11-A82ED6DD6580}" destId="{FDD9131A-84A0-4674-89D7-63D4D999A609}" srcOrd="2" destOrd="0" presId="urn:microsoft.com/office/officeart/2005/8/layout/cycle1"/>
    <dgm:cxn modelId="{D52BF0F6-9723-471B-BC47-38EB21D06D58}" type="presParOf" srcId="{2B29B8F0-1A45-4F6A-8B11-A82ED6DD6580}" destId="{286BF1A7-3CBC-49CF-BAA3-B0CAEFD36502}" srcOrd="3" destOrd="0" presId="urn:microsoft.com/office/officeart/2005/8/layout/cycle1"/>
    <dgm:cxn modelId="{C8B0CCF0-CCE6-4AC2-870F-5EA574E55960}" type="presParOf" srcId="{2B29B8F0-1A45-4F6A-8B11-A82ED6DD6580}" destId="{99037163-5623-4512-BEBC-9DD87065E926}" srcOrd="4" destOrd="0" presId="urn:microsoft.com/office/officeart/2005/8/layout/cycle1"/>
    <dgm:cxn modelId="{584C1B23-08BA-4374-81EF-E26286B1A115}" type="presParOf" srcId="{2B29B8F0-1A45-4F6A-8B11-A82ED6DD6580}" destId="{67E57189-1C8E-4B84-9576-ACD77A89186C}" srcOrd="5" destOrd="0" presId="urn:microsoft.com/office/officeart/2005/8/layout/cycle1"/>
    <dgm:cxn modelId="{C4999DA4-5FA4-4833-B8F5-26BEE24BA57E}" type="presParOf" srcId="{2B29B8F0-1A45-4F6A-8B11-A82ED6DD6580}" destId="{E7079535-34DC-4DF2-92F3-6B3BDB51D0D1}" srcOrd="6" destOrd="0" presId="urn:microsoft.com/office/officeart/2005/8/layout/cycle1"/>
    <dgm:cxn modelId="{1A887226-9654-49C1-9D95-27617BC724C9}" type="presParOf" srcId="{2B29B8F0-1A45-4F6A-8B11-A82ED6DD6580}" destId="{ED88698C-AED8-4F42-83D7-41DA6B37D18E}" srcOrd="7" destOrd="0" presId="urn:microsoft.com/office/officeart/2005/8/layout/cycle1"/>
    <dgm:cxn modelId="{021F47C3-425B-4632-A165-9BEE43CE7B57}" type="presParOf" srcId="{2B29B8F0-1A45-4F6A-8B11-A82ED6DD6580}" destId="{23A1FBAF-E16C-40F8-8F12-E50A346B7E6E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EEC71A8-00E5-4681-8D87-FC30873515D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0AF8930-1796-4961-B2B4-7D8DB5EB166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Overall appearance – find a good balance between of text and images, use white space to organise sections, avoid clutter.</a:t>
          </a:r>
          <a:endParaRPr lang="en-US"/>
        </a:p>
      </dgm:t>
    </dgm:pt>
    <dgm:pt modelId="{540D00DD-F3D2-49F7-BFC5-8B0BFC17350C}" type="parTrans" cxnId="{C370904A-7FC2-49AE-92B8-1E31E3CE28A7}">
      <dgm:prSet/>
      <dgm:spPr/>
      <dgm:t>
        <a:bodyPr/>
        <a:lstStyle/>
        <a:p>
          <a:endParaRPr lang="en-US"/>
        </a:p>
      </dgm:t>
    </dgm:pt>
    <dgm:pt modelId="{55DF256B-2EDC-46E3-A1B0-7E6EBD79EDC2}" type="sibTrans" cxnId="{C370904A-7FC2-49AE-92B8-1E31E3CE28A7}">
      <dgm:prSet/>
      <dgm:spPr/>
      <dgm:t>
        <a:bodyPr/>
        <a:lstStyle/>
        <a:p>
          <a:endParaRPr lang="en-US"/>
        </a:p>
      </dgm:t>
    </dgm:pt>
    <dgm:pt modelId="{0A8307EA-6BF4-42BB-999D-035C490B48C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Organisation – use headings to direct the readers eye.</a:t>
          </a:r>
          <a:endParaRPr lang="en-US"/>
        </a:p>
      </dgm:t>
    </dgm:pt>
    <dgm:pt modelId="{20934C5F-D1D9-4694-BCC9-F8BC7CEB0820}" type="parTrans" cxnId="{9E0C2886-340D-4FC0-AB7F-BA913D3426CE}">
      <dgm:prSet/>
      <dgm:spPr/>
      <dgm:t>
        <a:bodyPr/>
        <a:lstStyle/>
        <a:p>
          <a:endParaRPr lang="en-US"/>
        </a:p>
      </dgm:t>
    </dgm:pt>
    <dgm:pt modelId="{BD5A28B8-A57E-4376-9BAA-F501E103EA52}" type="sibTrans" cxnId="{9E0C2886-340D-4FC0-AB7F-BA913D3426CE}">
      <dgm:prSet/>
      <dgm:spPr/>
      <dgm:t>
        <a:bodyPr/>
        <a:lstStyle/>
        <a:p>
          <a:endParaRPr lang="en-US"/>
        </a:p>
      </dgm:t>
    </dgm:pt>
    <dgm:pt modelId="{BED167B4-BE3D-40A3-9A92-7C8CA0CEC59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Text size should be easy to read from 1 -2 metres away </a:t>
          </a:r>
          <a:endParaRPr lang="en-US"/>
        </a:p>
      </dgm:t>
    </dgm:pt>
    <dgm:pt modelId="{53D45025-D274-4844-A6CB-A04D45850F22}" type="parTrans" cxnId="{67CAF2BA-3168-4E45-BA99-EBFE7B9B5447}">
      <dgm:prSet/>
      <dgm:spPr/>
    </dgm:pt>
    <dgm:pt modelId="{88A4A166-172B-4574-B354-7959BDBD6FA0}" type="sibTrans" cxnId="{67CAF2BA-3168-4E45-BA99-EBFE7B9B5447}">
      <dgm:prSet/>
      <dgm:spPr/>
      <dgm:t>
        <a:bodyPr/>
        <a:lstStyle/>
        <a:p>
          <a:endParaRPr lang="en-GB"/>
        </a:p>
      </dgm:t>
    </dgm:pt>
    <dgm:pt modelId="{6C7991E1-263E-4EC2-BEF2-4EAE22E8E29A}" type="pres">
      <dgm:prSet presAssocID="{AEEC71A8-00E5-4681-8D87-FC30873515D9}" presName="root" presStyleCnt="0">
        <dgm:presLayoutVars>
          <dgm:dir/>
          <dgm:resizeHandles val="exact"/>
        </dgm:presLayoutVars>
      </dgm:prSet>
      <dgm:spPr/>
    </dgm:pt>
    <dgm:pt modelId="{B3BC1668-8AC6-430C-A37F-AA378274C7E9}" type="pres">
      <dgm:prSet presAssocID="{60AF8930-1796-4961-B2B4-7D8DB5EB1667}" presName="compNode" presStyleCnt="0"/>
      <dgm:spPr/>
    </dgm:pt>
    <dgm:pt modelId="{7EBE92EC-4A5D-48A2-B3E9-847C1B0DEB1F}" type="pres">
      <dgm:prSet presAssocID="{60AF8930-1796-4961-B2B4-7D8DB5EB1667}" presName="bgRect" presStyleLbl="bgShp" presStyleIdx="0" presStyleCnt="3"/>
      <dgm:spPr/>
    </dgm:pt>
    <dgm:pt modelId="{B3D23FF6-B975-42B7-93DB-54054E694D5D}" type="pres">
      <dgm:prSet presAssocID="{60AF8930-1796-4961-B2B4-7D8DB5EB166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11021678-05F6-48BD-884F-6EA98944A3A5}" type="pres">
      <dgm:prSet presAssocID="{60AF8930-1796-4961-B2B4-7D8DB5EB1667}" presName="spaceRect" presStyleCnt="0"/>
      <dgm:spPr/>
    </dgm:pt>
    <dgm:pt modelId="{9857FC89-5A57-4652-8009-251EF4181228}" type="pres">
      <dgm:prSet presAssocID="{60AF8930-1796-4961-B2B4-7D8DB5EB1667}" presName="parTx" presStyleLbl="revTx" presStyleIdx="0" presStyleCnt="3">
        <dgm:presLayoutVars>
          <dgm:chMax val="0"/>
          <dgm:chPref val="0"/>
        </dgm:presLayoutVars>
      </dgm:prSet>
      <dgm:spPr/>
    </dgm:pt>
    <dgm:pt modelId="{D8C41143-1B80-486D-9626-025B410A4B9C}" type="pres">
      <dgm:prSet presAssocID="{55DF256B-2EDC-46E3-A1B0-7E6EBD79EDC2}" presName="sibTrans" presStyleCnt="0"/>
      <dgm:spPr/>
    </dgm:pt>
    <dgm:pt modelId="{0CF6CCD0-54CD-4C5E-8C10-31C4544D350A}" type="pres">
      <dgm:prSet presAssocID="{0A8307EA-6BF4-42BB-999D-035C490B48C3}" presName="compNode" presStyleCnt="0"/>
      <dgm:spPr/>
    </dgm:pt>
    <dgm:pt modelId="{59C4EE9C-4989-4E93-B0B8-F1B65051B7F8}" type="pres">
      <dgm:prSet presAssocID="{0A8307EA-6BF4-42BB-999D-035C490B48C3}" presName="bgRect" presStyleLbl="bgShp" presStyleIdx="1" presStyleCnt="3"/>
      <dgm:spPr/>
    </dgm:pt>
    <dgm:pt modelId="{07DCB6DE-54AE-44C3-B50D-58C517FB610D}" type="pres">
      <dgm:prSet presAssocID="{0A8307EA-6BF4-42BB-999D-035C490B48C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0F266754-C2B9-45AD-962B-F243D3F865A2}" type="pres">
      <dgm:prSet presAssocID="{0A8307EA-6BF4-42BB-999D-035C490B48C3}" presName="spaceRect" presStyleCnt="0"/>
      <dgm:spPr/>
    </dgm:pt>
    <dgm:pt modelId="{002ACDBA-12B7-47B1-9762-4DBF373400B2}" type="pres">
      <dgm:prSet presAssocID="{0A8307EA-6BF4-42BB-999D-035C490B48C3}" presName="parTx" presStyleLbl="revTx" presStyleIdx="1" presStyleCnt="3">
        <dgm:presLayoutVars>
          <dgm:chMax val="0"/>
          <dgm:chPref val="0"/>
        </dgm:presLayoutVars>
      </dgm:prSet>
      <dgm:spPr/>
    </dgm:pt>
    <dgm:pt modelId="{2EF57EC1-BFF7-4392-BBD1-2230D52E23E6}" type="pres">
      <dgm:prSet presAssocID="{BD5A28B8-A57E-4376-9BAA-F501E103EA52}" presName="sibTrans" presStyleCnt="0"/>
      <dgm:spPr/>
    </dgm:pt>
    <dgm:pt modelId="{E1791F50-DC3C-4DBE-8109-029A62F99021}" type="pres">
      <dgm:prSet presAssocID="{BED167B4-BE3D-40A3-9A92-7C8CA0CEC599}" presName="compNode" presStyleCnt="0"/>
      <dgm:spPr/>
    </dgm:pt>
    <dgm:pt modelId="{FD3B317C-161E-4DE3-93A8-EE6DA97849B1}" type="pres">
      <dgm:prSet presAssocID="{BED167B4-BE3D-40A3-9A92-7C8CA0CEC599}" presName="bgRect" presStyleLbl="bgShp" presStyleIdx="2" presStyleCnt="3" custLinFactNeighborX="873" custLinFactNeighborY="848"/>
      <dgm:spPr/>
    </dgm:pt>
    <dgm:pt modelId="{B3D39417-EC2C-491A-9162-94C47ACBAE97}" type="pres">
      <dgm:prSet presAssocID="{BED167B4-BE3D-40A3-9A92-7C8CA0CEC59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441DF9E1-C17E-4C4C-8A05-3ED9DEFE0460}" type="pres">
      <dgm:prSet presAssocID="{BED167B4-BE3D-40A3-9A92-7C8CA0CEC599}" presName="spaceRect" presStyleCnt="0"/>
      <dgm:spPr/>
    </dgm:pt>
    <dgm:pt modelId="{195EFD67-48A3-4CD0-89AE-33065E50A926}" type="pres">
      <dgm:prSet presAssocID="{BED167B4-BE3D-40A3-9A92-7C8CA0CEC59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6D30951C-6E3E-4AA1-9D97-F5A55BA06A8D}" type="presOf" srcId="{60AF8930-1796-4961-B2B4-7D8DB5EB1667}" destId="{9857FC89-5A57-4652-8009-251EF4181228}" srcOrd="0" destOrd="0" presId="urn:microsoft.com/office/officeart/2018/2/layout/IconVerticalSolidList"/>
    <dgm:cxn modelId="{15229835-DD8D-4399-A477-ECDEF8508D15}" type="presOf" srcId="{0A8307EA-6BF4-42BB-999D-035C490B48C3}" destId="{002ACDBA-12B7-47B1-9762-4DBF373400B2}" srcOrd="0" destOrd="0" presId="urn:microsoft.com/office/officeart/2018/2/layout/IconVerticalSolidList"/>
    <dgm:cxn modelId="{C370904A-7FC2-49AE-92B8-1E31E3CE28A7}" srcId="{AEEC71A8-00E5-4681-8D87-FC30873515D9}" destId="{60AF8930-1796-4961-B2B4-7D8DB5EB1667}" srcOrd="0" destOrd="0" parTransId="{540D00DD-F3D2-49F7-BFC5-8B0BFC17350C}" sibTransId="{55DF256B-2EDC-46E3-A1B0-7E6EBD79EDC2}"/>
    <dgm:cxn modelId="{9E0C2886-340D-4FC0-AB7F-BA913D3426CE}" srcId="{AEEC71A8-00E5-4681-8D87-FC30873515D9}" destId="{0A8307EA-6BF4-42BB-999D-035C490B48C3}" srcOrd="1" destOrd="0" parTransId="{20934C5F-D1D9-4694-BCC9-F8BC7CEB0820}" sibTransId="{BD5A28B8-A57E-4376-9BAA-F501E103EA52}"/>
    <dgm:cxn modelId="{097B028E-7152-4D9D-B5B0-F3844838B5E8}" type="presOf" srcId="{BED167B4-BE3D-40A3-9A92-7C8CA0CEC599}" destId="{195EFD67-48A3-4CD0-89AE-33065E50A926}" srcOrd="0" destOrd="0" presId="urn:microsoft.com/office/officeart/2018/2/layout/IconVerticalSolidList"/>
    <dgm:cxn modelId="{B0918BA8-1B4C-49EE-9F06-E5C1C97E0346}" type="presOf" srcId="{AEEC71A8-00E5-4681-8D87-FC30873515D9}" destId="{6C7991E1-263E-4EC2-BEF2-4EAE22E8E29A}" srcOrd="0" destOrd="0" presId="urn:microsoft.com/office/officeart/2018/2/layout/IconVerticalSolidList"/>
    <dgm:cxn modelId="{67CAF2BA-3168-4E45-BA99-EBFE7B9B5447}" srcId="{AEEC71A8-00E5-4681-8D87-FC30873515D9}" destId="{BED167B4-BE3D-40A3-9A92-7C8CA0CEC599}" srcOrd="2" destOrd="0" parTransId="{53D45025-D274-4844-A6CB-A04D45850F22}" sibTransId="{88A4A166-172B-4574-B354-7959BDBD6FA0}"/>
    <dgm:cxn modelId="{EF49E535-19C9-4620-B4C7-8BA6647B6019}" type="presParOf" srcId="{6C7991E1-263E-4EC2-BEF2-4EAE22E8E29A}" destId="{B3BC1668-8AC6-430C-A37F-AA378274C7E9}" srcOrd="0" destOrd="0" presId="urn:microsoft.com/office/officeart/2018/2/layout/IconVerticalSolidList"/>
    <dgm:cxn modelId="{8CA0BF66-5B66-4AD4-A3D3-669BA78B7384}" type="presParOf" srcId="{B3BC1668-8AC6-430C-A37F-AA378274C7E9}" destId="{7EBE92EC-4A5D-48A2-B3E9-847C1B0DEB1F}" srcOrd="0" destOrd="0" presId="urn:microsoft.com/office/officeart/2018/2/layout/IconVerticalSolidList"/>
    <dgm:cxn modelId="{7DD738B1-F4B0-4A5B-A030-6B1D56709CED}" type="presParOf" srcId="{B3BC1668-8AC6-430C-A37F-AA378274C7E9}" destId="{B3D23FF6-B975-42B7-93DB-54054E694D5D}" srcOrd="1" destOrd="0" presId="urn:microsoft.com/office/officeart/2018/2/layout/IconVerticalSolidList"/>
    <dgm:cxn modelId="{44C2E8EB-C56C-48A5-9E14-50B6A73A0542}" type="presParOf" srcId="{B3BC1668-8AC6-430C-A37F-AA378274C7E9}" destId="{11021678-05F6-48BD-884F-6EA98944A3A5}" srcOrd="2" destOrd="0" presId="urn:microsoft.com/office/officeart/2018/2/layout/IconVerticalSolidList"/>
    <dgm:cxn modelId="{B7E632FA-F4E9-40E7-B8B1-9DB66FAD9E4E}" type="presParOf" srcId="{B3BC1668-8AC6-430C-A37F-AA378274C7E9}" destId="{9857FC89-5A57-4652-8009-251EF4181228}" srcOrd="3" destOrd="0" presId="urn:microsoft.com/office/officeart/2018/2/layout/IconVerticalSolidList"/>
    <dgm:cxn modelId="{1F4DE562-826D-4E81-A329-F875EAC33A5B}" type="presParOf" srcId="{6C7991E1-263E-4EC2-BEF2-4EAE22E8E29A}" destId="{D8C41143-1B80-486D-9626-025B410A4B9C}" srcOrd="1" destOrd="0" presId="urn:microsoft.com/office/officeart/2018/2/layout/IconVerticalSolidList"/>
    <dgm:cxn modelId="{5205D4CF-60D7-4C9D-A125-252E003727AE}" type="presParOf" srcId="{6C7991E1-263E-4EC2-BEF2-4EAE22E8E29A}" destId="{0CF6CCD0-54CD-4C5E-8C10-31C4544D350A}" srcOrd="2" destOrd="0" presId="urn:microsoft.com/office/officeart/2018/2/layout/IconVerticalSolidList"/>
    <dgm:cxn modelId="{F7CFF7B7-E558-4ECB-8E60-E0BC27373D84}" type="presParOf" srcId="{0CF6CCD0-54CD-4C5E-8C10-31C4544D350A}" destId="{59C4EE9C-4989-4E93-B0B8-F1B65051B7F8}" srcOrd="0" destOrd="0" presId="urn:microsoft.com/office/officeart/2018/2/layout/IconVerticalSolidList"/>
    <dgm:cxn modelId="{FFE27A14-DA3F-4858-8E37-93D31A18E262}" type="presParOf" srcId="{0CF6CCD0-54CD-4C5E-8C10-31C4544D350A}" destId="{07DCB6DE-54AE-44C3-B50D-58C517FB610D}" srcOrd="1" destOrd="0" presId="urn:microsoft.com/office/officeart/2018/2/layout/IconVerticalSolidList"/>
    <dgm:cxn modelId="{8218477F-E8C5-40C6-A1C8-2C4AA037EEA1}" type="presParOf" srcId="{0CF6CCD0-54CD-4C5E-8C10-31C4544D350A}" destId="{0F266754-C2B9-45AD-962B-F243D3F865A2}" srcOrd="2" destOrd="0" presId="urn:microsoft.com/office/officeart/2018/2/layout/IconVerticalSolidList"/>
    <dgm:cxn modelId="{25FB1B85-03C8-41CA-BFBF-A0F44CC2AEF5}" type="presParOf" srcId="{0CF6CCD0-54CD-4C5E-8C10-31C4544D350A}" destId="{002ACDBA-12B7-47B1-9762-4DBF373400B2}" srcOrd="3" destOrd="0" presId="urn:microsoft.com/office/officeart/2018/2/layout/IconVerticalSolidList"/>
    <dgm:cxn modelId="{E430B74B-CA19-417F-A653-ACE43137701E}" type="presParOf" srcId="{6C7991E1-263E-4EC2-BEF2-4EAE22E8E29A}" destId="{2EF57EC1-BFF7-4392-BBD1-2230D52E23E6}" srcOrd="3" destOrd="0" presId="urn:microsoft.com/office/officeart/2018/2/layout/IconVerticalSolidList"/>
    <dgm:cxn modelId="{CF936E59-9FBE-415D-BAA7-D1A3C8DAFB41}" type="presParOf" srcId="{6C7991E1-263E-4EC2-BEF2-4EAE22E8E29A}" destId="{E1791F50-DC3C-4DBE-8109-029A62F99021}" srcOrd="4" destOrd="0" presId="urn:microsoft.com/office/officeart/2018/2/layout/IconVerticalSolidList"/>
    <dgm:cxn modelId="{0A33964D-EC5B-427C-88E9-433E4ABB1761}" type="presParOf" srcId="{E1791F50-DC3C-4DBE-8109-029A62F99021}" destId="{FD3B317C-161E-4DE3-93A8-EE6DA97849B1}" srcOrd="0" destOrd="0" presId="urn:microsoft.com/office/officeart/2018/2/layout/IconVerticalSolidList"/>
    <dgm:cxn modelId="{90FB94D6-B1CA-4306-A605-E414FC4F6476}" type="presParOf" srcId="{E1791F50-DC3C-4DBE-8109-029A62F99021}" destId="{B3D39417-EC2C-491A-9162-94C47ACBAE97}" srcOrd="1" destOrd="0" presId="urn:microsoft.com/office/officeart/2018/2/layout/IconVerticalSolidList"/>
    <dgm:cxn modelId="{2EB5060C-57D3-43ED-966E-85ABFCD50902}" type="presParOf" srcId="{E1791F50-DC3C-4DBE-8109-029A62F99021}" destId="{441DF9E1-C17E-4C4C-8A05-3ED9DEFE0460}" srcOrd="2" destOrd="0" presId="urn:microsoft.com/office/officeart/2018/2/layout/IconVerticalSolidList"/>
    <dgm:cxn modelId="{C8D13022-8D28-4ADE-89A7-947B2715A9F8}" type="presParOf" srcId="{E1791F50-DC3C-4DBE-8109-029A62F99021}" destId="{195EFD67-48A3-4CD0-89AE-33065E50A92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4DA7187-1D36-4E76-95AB-84BA2C789476}" type="doc">
      <dgm:prSet loTypeId="urn:microsoft.com/office/officeart/2005/8/layout/process5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C78F670-B16C-401C-AC29-DBB19EFB1022}">
      <dgm:prSet/>
      <dgm:spPr/>
      <dgm:t>
        <a:bodyPr/>
        <a:lstStyle/>
        <a:p>
          <a:r>
            <a:rPr lang="en-GB" b="1" dirty="0"/>
            <a:t>Layout</a:t>
          </a:r>
          <a:endParaRPr lang="en-US" b="1" dirty="0"/>
        </a:p>
      </dgm:t>
    </dgm:pt>
    <dgm:pt modelId="{C8203E74-2B62-4623-AC78-1E8861988A53}" type="parTrans" cxnId="{DF1BF2E6-1B29-4D0F-8CAA-A81D66B94E66}">
      <dgm:prSet/>
      <dgm:spPr/>
      <dgm:t>
        <a:bodyPr/>
        <a:lstStyle/>
        <a:p>
          <a:endParaRPr lang="en-US"/>
        </a:p>
      </dgm:t>
    </dgm:pt>
    <dgm:pt modelId="{028099F6-1BC1-4626-93E3-A9D443B6CF80}" type="sibTrans" cxnId="{DF1BF2E6-1B29-4D0F-8CAA-A81D66B94E66}">
      <dgm:prSet/>
      <dgm:spPr>
        <a:solidFill>
          <a:srgbClr val="FF66CC"/>
        </a:solidFill>
      </dgm:spPr>
      <dgm:t>
        <a:bodyPr/>
        <a:lstStyle/>
        <a:p>
          <a:endParaRPr lang="en-US"/>
        </a:p>
      </dgm:t>
    </dgm:pt>
    <dgm:pt modelId="{ABB59BDC-7D90-4DFA-919F-B54AF1B287F2}">
      <dgm:prSet/>
      <dgm:spPr/>
      <dgm:t>
        <a:bodyPr/>
        <a:lstStyle/>
        <a:p>
          <a:r>
            <a:rPr lang="en-GB" b="1" dirty="0"/>
            <a:t>Content</a:t>
          </a:r>
          <a:endParaRPr lang="en-US" b="1" dirty="0"/>
        </a:p>
      </dgm:t>
    </dgm:pt>
    <dgm:pt modelId="{97FF594F-E0EA-47D6-AB85-D05F174D8D2D}" type="parTrans" cxnId="{0D62953B-3997-4B00-A8C1-F7EC4DCDD1A2}">
      <dgm:prSet/>
      <dgm:spPr/>
      <dgm:t>
        <a:bodyPr/>
        <a:lstStyle/>
        <a:p>
          <a:endParaRPr lang="en-US"/>
        </a:p>
      </dgm:t>
    </dgm:pt>
    <dgm:pt modelId="{6D9C2BB3-0D2F-4154-94BB-DCEC46443CE3}" type="sibTrans" cxnId="{0D62953B-3997-4B00-A8C1-F7EC4DCDD1A2}">
      <dgm:prSet/>
      <dgm:spPr>
        <a:solidFill>
          <a:srgbClr val="FF66CC"/>
        </a:solidFill>
      </dgm:spPr>
      <dgm:t>
        <a:bodyPr/>
        <a:lstStyle/>
        <a:p>
          <a:endParaRPr lang="en-US"/>
        </a:p>
      </dgm:t>
    </dgm:pt>
    <dgm:pt modelId="{CF5A562D-672D-4053-8A95-1492FD2AECC3}">
      <dgm:prSet/>
      <dgm:spPr/>
      <dgm:t>
        <a:bodyPr/>
        <a:lstStyle/>
        <a:p>
          <a:r>
            <a:rPr lang="en-GB" b="1" dirty="0"/>
            <a:t>Images</a:t>
          </a:r>
          <a:endParaRPr lang="en-US" b="1" dirty="0"/>
        </a:p>
      </dgm:t>
    </dgm:pt>
    <dgm:pt modelId="{7E5CBA18-BD8D-4F81-8F7A-E0CCC541BE1A}" type="parTrans" cxnId="{DF9E2FC3-53F3-48F9-B8A5-4138596948DC}">
      <dgm:prSet/>
      <dgm:spPr/>
      <dgm:t>
        <a:bodyPr/>
        <a:lstStyle/>
        <a:p>
          <a:endParaRPr lang="en-US"/>
        </a:p>
      </dgm:t>
    </dgm:pt>
    <dgm:pt modelId="{8C7348C2-95A8-47AF-B026-AB05FA6C0E17}" type="sibTrans" cxnId="{DF9E2FC3-53F3-48F9-B8A5-4138596948DC}">
      <dgm:prSet/>
      <dgm:spPr>
        <a:solidFill>
          <a:srgbClr val="FF66CC"/>
        </a:solidFill>
      </dgm:spPr>
      <dgm:t>
        <a:bodyPr/>
        <a:lstStyle/>
        <a:p>
          <a:endParaRPr lang="en-US"/>
        </a:p>
      </dgm:t>
    </dgm:pt>
    <dgm:pt modelId="{F8ECB6BC-9A2E-4384-BADD-A0EAF7CBD567}">
      <dgm:prSet/>
      <dgm:spPr/>
      <dgm:t>
        <a:bodyPr/>
        <a:lstStyle/>
        <a:p>
          <a:r>
            <a:rPr lang="en-GB" b="1" dirty="0"/>
            <a:t>Fonts</a:t>
          </a:r>
          <a:endParaRPr lang="en-US" b="1" dirty="0"/>
        </a:p>
      </dgm:t>
    </dgm:pt>
    <dgm:pt modelId="{2AC09B43-9F58-4646-8834-5D86DE4FD874}" type="parTrans" cxnId="{A0030484-6945-4329-AC52-03EBE94EC89A}">
      <dgm:prSet/>
      <dgm:spPr/>
      <dgm:t>
        <a:bodyPr/>
        <a:lstStyle/>
        <a:p>
          <a:endParaRPr lang="en-US"/>
        </a:p>
      </dgm:t>
    </dgm:pt>
    <dgm:pt modelId="{17EC1777-5DFF-4776-A86F-D8E0EEF550B3}" type="sibTrans" cxnId="{A0030484-6945-4329-AC52-03EBE94EC89A}">
      <dgm:prSet/>
      <dgm:spPr/>
      <dgm:t>
        <a:bodyPr/>
        <a:lstStyle/>
        <a:p>
          <a:endParaRPr lang="en-US"/>
        </a:p>
      </dgm:t>
    </dgm:pt>
    <dgm:pt modelId="{94CA7174-D496-48E8-94DF-413E6385F1AB}" type="pres">
      <dgm:prSet presAssocID="{A4DA7187-1D36-4E76-95AB-84BA2C789476}" presName="diagram" presStyleCnt="0">
        <dgm:presLayoutVars>
          <dgm:dir/>
          <dgm:resizeHandles val="exact"/>
        </dgm:presLayoutVars>
      </dgm:prSet>
      <dgm:spPr/>
    </dgm:pt>
    <dgm:pt modelId="{A1D246C2-6103-4716-AE25-DF62FC5756D2}" type="pres">
      <dgm:prSet presAssocID="{EC78F670-B16C-401C-AC29-DBB19EFB1022}" presName="node" presStyleLbl="node1" presStyleIdx="0" presStyleCnt="4">
        <dgm:presLayoutVars>
          <dgm:bulletEnabled val="1"/>
        </dgm:presLayoutVars>
      </dgm:prSet>
      <dgm:spPr/>
    </dgm:pt>
    <dgm:pt modelId="{727D5815-EF66-45E6-9372-51E2B361056F}" type="pres">
      <dgm:prSet presAssocID="{028099F6-1BC1-4626-93E3-A9D443B6CF80}" presName="sibTrans" presStyleLbl="sibTrans2D1" presStyleIdx="0" presStyleCnt="3"/>
      <dgm:spPr/>
    </dgm:pt>
    <dgm:pt modelId="{E152A4E3-4D48-4632-8B17-0861084A62CB}" type="pres">
      <dgm:prSet presAssocID="{028099F6-1BC1-4626-93E3-A9D443B6CF80}" presName="connectorText" presStyleLbl="sibTrans2D1" presStyleIdx="0" presStyleCnt="3"/>
      <dgm:spPr/>
    </dgm:pt>
    <dgm:pt modelId="{F057D734-AE1E-42E5-BC0A-A54DBD93FC2C}" type="pres">
      <dgm:prSet presAssocID="{ABB59BDC-7D90-4DFA-919F-B54AF1B287F2}" presName="node" presStyleLbl="node1" presStyleIdx="1" presStyleCnt="4">
        <dgm:presLayoutVars>
          <dgm:bulletEnabled val="1"/>
        </dgm:presLayoutVars>
      </dgm:prSet>
      <dgm:spPr/>
    </dgm:pt>
    <dgm:pt modelId="{E222F1D9-054B-4650-B465-000F3989F8DE}" type="pres">
      <dgm:prSet presAssocID="{6D9C2BB3-0D2F-4154-94BB-DCEC46443CE3}" presName="sibTrans" presStyleLbl="sibTrans2D1" presStyleIdx="1" presStyleCnt="3"/>
      <dgm:spPr/>
    </dgm:pt>
    <dgm:pt modelId="{A19103FA-BA21-4F42-B75B-B9EDDB257F5F}" type="pres">
      <dgm:prSet presAssocID="{6D9C2BB3-0D2F-4154-94BB-DCEC46443CE3}" presName="connectorText" presStyleLbl="sibTrans2D1" presStyleIdx="1" presStyleCnt="3"/>
      <dgm:spPr/>
    </dgm:pt>
    <dgm:pt modelId="{F8764C53-5D98-498C-93CE-30455ABD0EE6}" type="pres">
      <dgm:prSet presAssocID="{CF5A562D-672D-4053-8A95-1492FD2AECC3}" presName="node" presStyleLbl="node1" presStyleIdx="2" presStyleCnt="4">
        <dgm:presLayoutVars>
          <dgm:bulletEnabled val="1"/>
        </dgm:presLayoutVars>
      </dgm:prSet>
      <dgm:spPr/>
    </dgm:pt>
    <dgm:pt modelId="{84AD4FD1-8921-4201-BA04-F1DB9C93D46B}" type="pres">
      <dgm:prSet presAssocID="{8C7348C2-95A8-47AF-B026-AB05FA6C0E17}" presName="sibTrans" presStyleLbl="sibTrans2D1" presStyleIdx="2" presStyleCnt="3"/>
      <dgm:spPr/>
    </dgm:pt>
    <dgm:pt modelId="{BDEBB063-2FE0-4600-BD45-B48989A00C7E}" type="pres">
      <dgm:prSet presAssocID="{8C7348C2-95A8-47AF-B026-AB05FA6C0E17}" presName="connectorText" presStyleLbl="sibTrans2D1" presStyleIdx="2" presStyleCnt="3"/>
      <dgm:spPr/>
    </dgm:pt>
    <dgm:pt modelId="{0B09AD4B-E12A-4FBF-ADAD-32F9A2E1BCE8}" type="pres">
      <dgm:prSet presAssocID="{F8ECB6BC-9A2E-4384-BADD-A0EAF7CBD567}" presName="node" presStyleLbl="node1" presStyleIdx="3" presStyleCnt="4">
        <dgm:presLayoutVars>
          <dgm:bulletEnabled val="1"/>
        </dgm:presLayoutVars>
      </dgm:prSet>
      <dgm:spPr/>
    </dgm:pt>
  </dgm:ptLst>
  <dgm:cxnLst>
    <dgm:cxn modelId="{02471508-759F-4A9F-A7A9-7F3B1D93BB6D}" type="presOf" srcId="{8C7348C2-95A8-47AF-B026-AB05FA6C0E17}" destId="{84AD4FD1-8921-4201-BA04-F1DB9C93D46B}" srcOrd="0" destOrd="0" presId="urn:microsoft.com/office/officeart/2005/8/layout/process5"/>
    <dgm:cxn modelId="{49AA0E16-681F-4A4E-BA61-814B272759B4}" type="presOf" srcId="{028099F6-1BC1-4626-93E3-A9D443B6CF80}" destId="{727D5815-EF66-45E6-9372-51E2B361056F}" srcOrd="0" destOrd="0" presId="urn:microsoft.com/office/officeart/2005/8/layout/process5"/>
    <dgm:cxn modelId="{0D62953B-3997-4B00-A8C1-F7EC4DCDD1A2}" srcId="{A4DA7187-1D36-4E76-95AB-84BA2C789476}" destId="{ABB59BDC-7D90-4DFA-919F-B54AF1B287F2}" srcOrd="1" destOrd="0" parTransId="{97FF594F-E0EA-47D6-AB85-D05F174D8D2D}" sibTransId="{6D9C2BB3-0D2F-4154-94BB-DCEC46443CE3}"/>
    <dgm:cxn modelId="{C47D6368-E137-4326-966F-B38CE2D17390}" type="presOf" srcId="{EC78F670-B16C-401C-AC29-DBB19EFB1022}" destId="{A1D246C2-6103-4716-AE25-DF62FC5756D2}" srcOrd="0" destOrd="0" presId="urn:microsoft.com/office/officeart/2005/8/layout/process5"/>
    <dgm:cxn modelId="{5C0EAE68-33C8-4930-AAD2-E707510D17DF}" type="presOf" srcId="{8C7348C2-95A8-47AF-B026-AB05FA6C0E17}" destId="{BDEBB063-2FE0-4600-BD45-B48989A00C7E}" srcOrd="1" destOrd="0" presId="urn:microsoft.com/office/officeart/2005/8/layout/process5"/>
    <dgm:cxn modelId="{E922E04F-0685-4D80-8A5C-FD29E68C994D}" type="presOf" srcId="{A4DA7187-1D36-4E76-95AB-84BA2C789476}" destId="{94CA7174-D496-48E8-94DF-413E6385F1AB}" srcOrd="0" destOrd="0" presId="urn:microsoft.com/office/officeart/2005/8/layout/process5"/>
    <dgm:cxn modelId="{4CE93073-4CC6-49E8-A2AA-16011B467298}" type="presOf" srcId="{6D9C2BB3-0D2F-4154-94BB-DCEC46443CE3}" destId="{E222F1D9-054B-4650-B465-000F3989F8DE}" srcOrd="0" destOrd="0" presId="urn:microsoft.com/office/officeart/2005/8/layout/process5"/>
    <dgm:cxn modelId="{9235F282-79A3-471B-9708-8FE1A70A080C}" type="presOf" srcId="{CF5A562D-672D-4053-8A95-1492FD2AECC3}" destId="{F8764C53-5D98-498C-93CE-30455ABD0EE6}" srcOrd="0" destOrd="0" presId="urn:microsoft.com/office/officeart/2005/8/layout/process5"/>
    <dgm:cxn modelId="{A0030484-6945-4329-AC52-03EBE94EC89A}" srcId="{A4DA7187-1D36-4E76-95AB-84BA2C789476}" destId="{F8ECB6BC-9A2E-4384-BADD-A0EAF7CBD567}" srcOrd="3" destOrd="0" parTransId="{2AC09B43-9F58-4646-8834-5D86DE4FD874}" sibTransId="{17EC1777-5DFF-4776-A86F-D8E0EEF550B3}"/>
    <dgm:cxn modelId="{60985A97-15D4-4D7F-BC99-F695DB7A8961}" type="presOf" srcId="{ABB59BDC-7D90-4DFA-919F-B54AF1B287F2}" destId="{F057D734-AE1E-42E5-BC0A-A54DBD93FC2C}" srcOrd="0" destOrd="0" presId="urn:microsoft.com/office/officeart/2005/8/layout/process5"/>
    <dgm:cxn modelId="{6234E798-1810-485F-80DF-A10F7E26332E}" type="presOf" srcId="{6D9C2BB3-0D2F-4154-94BB-DCEC46443CE3}" destId="{A19103FA-BA21-4F42-B75B-B9EDDB257F5F}" srcOrd="1" destOrd="0" presId="urn:microsoft.com/office/officeart/2005/8/layout/process5"/>
    <dgm:cxn modelId="{6B59279C-4615-46C5-933E-3F8DF524CF37}" type="presOf" srcId="{028099F6-1BC1-4626-93E3-A9D443B6CF80}" destId="{E152A4E3-4D48-4632-8B17-0861084A62CB}" srcOrd="1" destOrd="0" presId="urn:microsoft.com/office/officeart/2005/8/layout/process5"/>
    <dgm:cxn modelId="{F269E4AF-345B-4226-9B2A-483B1EB781CC}" type="presOf" srcId="{F8ECB6BC-9A2E-4384-BADD-A0EAF7CBD567}" destId="{0B09AD4B-E12A-4FBF-ADAD-32F9A2E1BCE8}" srcOrd="0" destOrd="0" presId="urn:microsoft.com/office/officeart/2005/8/layout/process5"/>
    <dgm:cxn modelId="{DF9E2FC3-53F3-48F9-B8A5-4138596948DC}" srcId="{A4DA7187-1D36-4E76-95AB-84BA2C789476}" destId="{CF5A562D-672D-4053-8A95-1492FD2AECC3}" srcOrd="2" destOrd="0" parTransId="{7E5CBA18-BD8D-4F81-8F7A-E0CCC541BE1A}" sibTransId="{8C7348C2-95A8-47AF-B026-AB05FA6C0E17}"/>
    <dgm:cxn modelId="{DF1BF2E6-1B29-4D0F-8CAA-A81D66B94E66}" srcId="{A4DA7187-1D36-4E76-95AB-84BA2C789476}" destId="{EC78F670-B16C-401C-AC29-DBB19EFB1022}" srcOrd="0" destOrd="0" parTransId="{C8203E74-2B62-4623-AC78-1E8861988A53}" sibTransId="{028099F6-1BC1-4626-93E3-A9D443B6CF80}"/>
    <dgm:cxn modelId="{BF233EB6-93CF-49F1-9934-B69F4B7641B3}" type="presParOf" srcId="{94CA7174-D496-48E8-94DF-413E6385F1AB}" destId="{A1D246C2-6103-4716-AE25-DF62FC5756D2}" srcOrd="0" destOrd="0" presId="urn:microsoft.com/office/officeart/2005/8/layout/process5"/>
    <dgm:cxn modelId="{286D6F3C-AC3C-4D02-A4DE-7F1523B4E4C3}" type="presParOf" srcId="{94CA7174-D496-48E8-94DF-413E6385F1AB}" destId="{727D5815-EF66-45E6-9372-51E2B361056F}" srcOrd="1" destOrd="0" presId="urn:microsoft.com/office/officeart/2005/8/layout/process5"/>
    <dgm:cxn modelId="{8B06B579-61CD-402E-9879-803799282A5A}" type="presParOf" srcId="{727D5815-EF66-45E6-9372-51E2B361056F}" destId="{E152A4E3-4D48-4632-8B17-0861084A62CB}" srcOrd="0" destOrd="0" presId="urn:microsoft.com/office/officeart/2005/8/layout/process5"/>
    <dgm:cxn modelId="{4438B44F-34CA-4302-991C-7CCF8C537052}" type="presParOf" srcId="{94CA7174-D496-48E8-94DF-413E6385F1AB}" destId="{F057D734-AE1E-42E5-BC0A-A54DBD93FC2C}" srcOrd="2" destOrd="0" presId="urn:microsoft.com/office/officeart/2005/8/layout/process5"/>
    <dgm:cxn modelId="{F840061A-39B0-45E9-A45B-4F2D68A4E4B4}" type="presParOf" srcId="{94CA7174-D496-48E8-94DF-413E6385F1AB}" destId="{E222F1D9-054B-4650-B465-000F3989F8DE}" srcOrd="3" destOrd="0" presId="urn:microsoft.com/office/officeart/2005/8/layout/process5"/>
    <dgm:cxn modelId="{AFED0EEB-0675-42FD-B736-F7EBDDB2D4D9}" type="presParOf" srcId="{E222F1D9-054B-4650-B465-000F3989F8DE}" destId="{A19103FA-BA21-4F42-B75B-B9EDDB257F5F}" srcOrd="0" destOrd="0" presId="urn:microsoft.com/office/officeart/2005/8/layout/process5"/>
    <dgm:cxn modelId="{A77E1FBE-B254-40A3-8F47-DD319AEE0A2F}" type="presParOf" srcId="{94CA7174-D496-48E8-94DF-413E6385F1AB}" destId="{F8764C53-5D98-498C-93CE-30455ABD0EE6}" srcOrd="4" destOrd="0" presId="urn:microsoft.com/office/officeart/2005/8/layout/process5"/>
    <dgm:cxn modelId="{4578E70D-FCA2-4A50-8E28-9AC219BEF528}" type="presParOf" srcId="{94CA7174-D496-48E8-94DF-413E6385F1AB}" destId="{84AD4FD1-8921-4201-BA04-F1DB9C93D46B}" srcOrd="5" destOrd="0" presId="urn:microsoft.com/office/officeart/2005/8/layout/process5"/>
    <dgm:cxn modelId="{AB70794A-46A6-4C91-9DB0-F7F1B0C0AD13}" type="presParOf" srcId="{84AD4FD1-8921-4201-BA04-F1DB9C93D46B}" destId="{BDEBB063-2FE0-4600-BD45-B48989A00C7E}" srcOrd="0" destOrd="0" presId="urn:microsoft.com/office/officeart/2005/8/layout/process5"/>
    <dgm:cxn modelId="{50139507-E023-4755-A6A7-6BF3311D7FE2}" type="presParOf" srcId="{94CA7174-D496-48E8-94DF-413E6385F1AB}" destId="{0B09AD4B-E12A-4FBF-ADAD-32F9A2E1BCE8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18483E4-9E18-4DBA-BABD-AD7E267D515E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54BD7A7C-3AD8-4EFA-B041-7FFBCFB436A8}">
      <dgm:prSet custT="1"/>
      <dgm:spPr/>
      <dgm:t>
        <a:bodyPr/>
        <a:lstStyle/>
        <a:p>
          <a:r>
            <a:rPr lang="en-GB" sz="2000" dirty="0"/>
            <a:t>Open Microsoft PowerPoint and create a new presentation</a:t>
          </a:r>
          <a:endParaRPr lang="en-US" sz="2000" dirty="0"/>
        </a:p>
      </dgm:t>
    </dgm:pt>
    <dgm:pt modelId="{0A5BB707-EA73-42CB-BA02-C4C82D6DD07E}" type="parTrans" cxnId="{D3EAB913-3ADF-49DF-8D0B-38078CD70B20}">
      <dgm:prSet/>
      <dgm:spPr/>
      <dgm:t>
        <a:bodyPr/>
        <a:lstStyle/>
        <a:p>
          <a:endParaRPr lang="en-US"/>
        </a:p>
      </dgm:t>
    </dgm:pt>
    <dgm:pt modelId="{80D1B87C-9BBA-4916-898B-97CCEF76B814}" type="sibTrans" cxnId="{D3EAB913-3ADF-49DF-8D0B-38078CD70B20}">
      <dgm:prSet/>
      <dgm:spPr/>
      <dgm:t>
        <a:bodyPr/>
        <a:lstStyle/>
        <a:p>
          <a:endParaRPr lang="en-US"/>
        </a:p>
      </dgm:t>
    </dgm:pt>
    <dgm:pt modelId="{22A6CB2A-2739-457D-A37B-EFE663175440}">
      <dgm:prSet custT="1"/>
      <dgm:spPr/>
      <dgm:t>
        <a:bodyPr/>
        <a:lstStyle/>
        <a:p>
          <a:r>
            <a:rPr lang="en-GB" sz="2000" dirty="0"/>
            <a:t>Navigate to Design and change the slide size to 36 cm width and 48 cm height</a:t>
          </a:r>
          <a:endParaRPr lang="en-US" sz="2000" dirty="0"/>
        </a:p>
      </dgm:t>
    </dgm:pt>
    <dgm:pt modelId="{0D07C5BF-7747-4FB9-8690-47CF1D5DBBA6}" type="parTrans" cxnId="{760BA5A3-6053-4EDC-B453-F79B68E5BAEF}">
      <dgm:prSet/>
      <dgm:spPr/>
      <dgm:t>
        <a:bodyPr/>
        <a:lstStyle/>
        <a:p>
          <a:endParaRPr lang="en-US"/>
        </a:p>
      </dgm:t>
    </dgm:pt>
    <dgm:pt modelId="{20A6939F-C52D-493E-821D-13244DA5086A}" type="sibTrans" cxnId="{760BA5A3-6053-4EDC-B453-F79B68E5BAEF}">
      <dgm:prSet/>
      <dgm:spPr/>
      <dgm:t>
        <a:bodyPr/>
        <a:lstStyle/>
        <a:p>
          <a:endParaRPr lang="en-US"/>
        </a:p>
      </dgm:t>
    </dgm:pt>
    <dgm:pt modelId="{02986B1D-4250-4A62-B01B-75BD2AC29422}">
      <dgm:prSet custT="1"/>
      <dgm:spPr/>
      <dgm:t>
        <a:bodyPr/>
        <a:lstStyle/>
        <a:p>
          <a:r>
            <a:rPr lang="en-GB" sz="2000" dirty="0"/>
            <a:t>The theme is a “Digital Skills Pop – Up event.”  Insert some text to reflect this.</a:t>
          </a:r>
          <a:endParaRPr lang="en-US" sz="2000" dirty="0"/>
        </a:p>
      </dgm:t>
    </dgm:pt>
    <dgm:pt modelId="{285B969B-5BB1-4D20-B92F-4C782DFC6150}" type="parTrans" cxnId="{061A9A75-721D-4B9D-8E4E-C3A425814FE5}">
      <dgm:prSet/>
      <dgm:spPr/>
      <dgm:t>
        <a:bodyPr/>
        <a:lstStyle/>
        <a:p>
          <a:endParaRPr lang="en-US"/>
        </a:p>
      </dgm:t>
    </dgm:pt>
    <dgm:pt modelId="{4E2D41DF-BFE3-4DA8-9480-3BF34DC85CA8}" type="sibTrans" cxnId="{061A9A75-721D-4B9D-8E4E-C3A425814FE5}">
      <dgm:prSet/>
      <dgm:spPr/>
      <dgm:t>
        <a:bodyPr/>
        <a:lstStyle/>
        <a:p>
          <a:endParaRPr lang="en-US"/>
        </a:p>
      </dgm:t>
    </dgm:pt>
    <dgm:pt modelId="{22105544-39C6-43F5-9FDE-74161B765FC0}">
      <dgm:prSet custT="1"/>
      <dgm:spPr/>
      <dgm:t>
        <a:bodyPr/>
        <a:lstStyle/>
        <a:p>
          <a:r>
            <a:rPr lang="en-GB" sz="2000" dirty="0"/>
            <a:t>Format background by right clicking on the slide and then inserting an image to showcase the event.</a:t>
          </a:r>
          <a:endParaRPr lang="en-US" sz="2000" dirty="0"/>
        </a:p>
      </dgm:t>
    </dgm:pt>
    <dgm:pt modelId="{71398E9B-58D2-4FEA-8EEF-80235BFBE3C9}" type="parTrans" cxnId="{38E47198-E911-481C-B174-338DDF5E3A33}">
      <dgm:prSet/>
      <dgm:spPr/>
      <dgm:t>
        <a:bodyPr/>
        <a:lstStyle/>
        <a:p>
          <a:endParaRPr lang="en-US"/>
        </a:p>
      </dgm:t>
    </dgm:pt>
    <dgm:pt modelId="{688CC4F6-FDCB-4E03-A373-A187DBC3F8DC}" type="sibTrans" cxnId="{38E47198-E911-481C-B174-338DDF5E3A33}">
      <dgm:prSet/>
      <dgm:spPr/>
      <dgm:t>
        <a:bodyPr/>
        <a:lstStyle/>
        <a:p>
          <a:endParaRPr lang="en-US"/>
        </a:p>
      </dgm:t>
    </dgm:pt>
    <dgm:pt modelId="{645B02F7-F39D-4951-949A-03B2738D8F03}">
      <dgm:prSet custT="1"/>
      <dgm:spPr/>
      <dgm:t>
        <a:bodyPr/>
        <a:lstStyle/>
        <a:p>
          <a:r>
            <a:rPr lang="en-GB" sz="2000" dirty="0"/>
            <a:t>Add a logo using the Slide Master feature</a:t>
          </a:r>
          <a:endParaRPr lang="en-US" sz="2000" dirty="0"/>
        </a:p>
      </dgm:t>
    </dgm:pt>
    <dgm:pt modelId="{1F23E3D5-B4B4-4CA5-B8D3-4A4739BBC7D4}" type="parTrans" cxnId="{B8E6A852-161A-4758-8420-666BA0CC51F9}">
      <dgm:prSet/>
      <dgm:spPr/>
      <dgm:t>
        <a:bodyPr/>
        <a:lstStyle/>
        <a:p>
          <a:endParaRPr lang="en-US"/>
        </a:p>
      </dgm:t>
    </dgm:pt>
    <dgm:pt modelId="{FDA7D18D-B7AC-43BE-A94C-2FE3CB2FA8C9}" type="sibTrans" cxnId="{B8E6A852-161A-4758-8420-666BA0CC51F9}">
      <dgm:prSet/>
      <dgm:spPr/>
      <dgm:t>
        <a:bodyPr/>
        <a:lstStyle/>
        <a:p>
          <a:endParaRPr lang="en-US"/>
        </a:p>
      </dgm:t>
    </dgm:pt>
    <dgm:pt modelId="{6C5CFA84-F03E-4533-AB50-9D079D42E9CE}">
      <dgm:prSet custT="1"/>
      <dgm:spPr/>
      <dgm:t>
        <a:bodyPr/>
        <a:lstStyle/>
        <a:p>
          <a:r>
            <a:rPr lang="en-GB" sz="2000" dirty="0"/>
            <a:t>Insert the time – 10.00 – 11.00</a:t>
          </a:r>
          <a:endParaRPr lang="en-US" sz="2000" dirty="0"/>
        </a:p>
      </dgm:t>
    </dgm:pt>
    <dgm:pt modelId="{9CED0167-301D-4EA9-AEAE-150A34069689}" type="parTrans" cxnId="{8D5EA185-33C8-4B80-BED9-A58F56513092}">
      <dgm:prSet/>
      <dgm:spPr/>
      <dgm:t>
        <a:bodyPr/>
        <a:lstStyle/>
        <a:p>
          <a:endParaRPr lang="en-US"/>
        </a:p>
      </dgm:t>
    </dgm:pt>
    <dgm:pt modelId="{8E9503DD-72A0-4241-A8F1-942A104C4A03}" type="sibTrans" cxnId="{8D5EA185-33C8-4B80-BED9-A58F56513092}">
      <dgm:prSet/>
      <dgm:spPr/>
      <dgm:t>
        <a:bodyPr/>
        <a:lstStyle/>
        <a:p>
          <a:endParaRPr lang="en-US"/>
        </a:p>
      </dgm:t>
    </dgm:pt>
    <dgm:pt modelId="{9894C63E-AC78-41E6-BB0C-6D482D7C4197}">
      <dgm:prSet custT="1"/>
      <dgm:spPr/>
      <dgm:t>
        <a:bodyPr/>
        <a:lstStyle/>
        <a:p>
          <a:r>
            <a:rPr lang="en-GB" sz="2000" dirty="0"/>
            <a:t>Insert the text “Every Thursday morning”</a:t>
          </a:r>
          <a:endParaRPr lang="en-US" sz="2000" dirty="0"/>
        </a:p>
      </dgm:t>
    </dgm:pt>
    <dgm:pt modelId="{F642E88A-9F12-4ABC-BB3A-0202CD11D413}" type="parTrans" cxnId="{7F950D87-BDD9-4A84-B2E8-A118E2FE3DD2}">
      <dgm:prSet/>
      <dgm:spPr/>
      <dgm:t>
        <a:bodyPr/>
        <a:lstStyle/>
        <a:p>
          <a:endParaRPr lang="en-US"/>
        </a:p>
      </dgm:t>
    </dgm:pt>
    <dgm:pt modelId="{9CB6B5B3-23E2-4A68-A8BD-27AE1D76552C}" type="sibTrans" cxnId="{7F950D87-BDD9-4A84-B2E8-A118E2FE3DD2}">
      <dgm:prSet/>
      <dgm:spPr/>
      <dgm:t>
        <a:bodyPr/>
        <a:lstStyle/>
        <a:p>
          <a:endParaRPr lang="en-US"/>
        </a:p>
      </dgm:t>
    </dgm:pt>
    <dgm:pt modelId="{5B3989E7-7C81-456B-8A37-76E4C6D5A778}">
      <dgm:prSet custT="1"/>
      <dgm:spPr/>
      <dgm:t>
        <a:bodyPr/>
        <a:lstStyle/>
        <a:p>
          <a:r>
            <a:rPr lang="en-GB" sz="2000" dirty="0"/>
            <a:t>Use Word Art to make the text stand out</a:t>
          </a:r>
          <a:endParaRPr lang="en-US" sz="2000" dirty="0"/>
        </a:p>
      </dgm:t>
    </dgm:pt>
    <dgm:pt modelId="{79728519-D91D-4187-98C8-A9BAB6ECE2F9}" type="parTrans" cxnId="{EE3C8B32-6A2F-4BD8-B910-595E64226B47}">
      <dgm:prSet/>
      <dgm:spPr/>
      <dgm:t>
        <a:bodyPr/>
        <a:lstStyle/>
        <a:p>
          <a:endParaRPr lang="en-US"/>
        </a:p>
      </dgm:t>
    </dgm:pt>
    <dgm:pt modelId="{AA2DD54E-79A5-49DB-A3DF-9D48A0F879AE}" type="sibTrans" cxnId="{EE3C8B32-6A2F-4BD8-B910-595E64226B47}">
      <dgm:prSet/>
      <dgm:spPr/>
      <dgm:t>
        <a:bodyPr/>
        <a:lstStyle/>
        <a:p>
          <a:endParaRPr lang="en-US"/>
        </a:p>
      </dgm:t>
    </dgm:pt>
    <dgm:pt modelId="{45EF51A9-FCD1-4D75-8FB3-5E14ADC70D1F}" type="pres">
      <dgm:prSet presAssocID="{718483E4-9E18-4DBA-BABD-AD7E267D515E}" presName="vert0" presStyleCnt="0">
        <dgm:presLayoutVars>
          <dgm:dir/>
          <dgm:animOne val="branch"/>
          <dgm:animLvl val="lvl"/>
        </dgm:presLayoutVars>
      </dgm:prSet>
      <dgm:spPr/>
    </dgm:pt>
    <dgm:pt modelId="{4024CC73-31F5-4402-80F1-4DBDB9631BEF}" type="pres">
      <dgm:prSet presAssocID="{54BD7A7C-3AD8-4EFA-B041-7FFBCFB436A8}" presName="thickLine" presStyleLbl="alignNode1" presStyleIdx="0" presStyleCnt="8"/>
      <dgm:spPr/>
    </dgm:pt>
    <dgm:pt modelId="{544AEC6D-2399-493D-A11A-900E1CD66496}" type="pres">
      <dgm:prSet presAssocID="{54BD7A7C-3AD8-4EFA-B041-7FFBCFB436A8}" presName="horz1" presStyleCnt="0"/>
      <dgm:spPr/>
    </dgm:pt>
    <dgm:pt modelId="{2153D378-FF5A-408F-B504-5C5F31ACA7BC}" type="pres">
      <dgm:prSet presAssocID="{54BD7A7C-3AD8-4EFA-B041-7FFBCFB436A8}" presName="tx1" presStyleLbl="revTx" presStyleIdx="0" presStyleCnt="8"/>
      <dgm:spPr/>
    </dgm:pt>
    <dgm:pt modelId="{16C61E2E-CE5B-4349-8706-E8080BB1D2AC}" type="pres">
      <dgm:prSet presAssocID="{54BD7A7C-3AD8-4EFA-B041-7FFBCFB436A8}" presName="vert1" presStyleCnt="0"/>
      <dgm:spPr/>
    </dgm:pt>
    <dgm:pt modelId="{697395E6-99F3-4BBB-8259-20399FC9B962}" type="pres">
      <dgm:prSet presAssocID="{22A6CB2A-2739-457D-A37B-EFE663175440}" presName="thickLine" presStyleLbl="alignNode1" presStyleIdx="1" presStyleCnt="8"/>
      <dgm:spPr/>
    </dgm:pt>
    <dgm:pt modelId="{5F8D7693-7A47-45FA-ADB0-AE86E1330D51}" type="pres">
      <dgm:prSet presAssocID="{22A6CB2A-2739-457D-A37B-EFE663175440}" presName="horz1" presStyleCnt="0"/>
      <dgm:spPr/>
    </dgm:pt>
    <dgm:pt modelId="{25C76866-2CEC-435A-9849-0E6B2922861B}" type="pres">
      <dgm:prSet presAssocID="{22A6CB2A-2739-457D-A37B-EFE663175440}" presName="tx1" presStyleLbl="revTx" presStyleIdx="1" presStyleCnt="8"/>
      <dgm:spPr/>
    </dgm:pt>
    <dgm:pt modelId="{8843FF13-5283-487C-96E2-2D3E0DE31340}" type="pres">
      <dgm:prSet presAssocID="{22A6CB2A-2739-457D-A37B-EFE663175440}" presName="vert1" presStyleCnt="0"/>
      <dgm:spPr/>
    </dgm:pt>
    <dgm:pt modelId="{500FEEB1-8A17-448A-A982-84C74AD4CAD5}" type="pres">
      <dgm:prSet presAssocID="{02986B1D-4250-4A62-B01B-75BD2AC29422}" presName="thickLine" presStyleLbl="alignNode1" presStyleIdx="2" presStyleCnt="8"/>
      <dgm:spPr/>
    </dgm:pt>
    <dgm:pt modelId="{A6E1F301-CA75-4A6D-9F0D-B0B65D8BBD7F}" type="pres">
      <dgm:prSet presAssocID="{02986B1D-4250-4A62-B01B-75BD2AC29422}" presName="horz1" presStyleCnt="0"/>
      <dgm:spPr/>
    </dgm:pt>
    <dgm:pt modelId="{DA0F0496-8F56-49E7-83B2-ECC730E71B9F}" type="pres">
      <dgm:prSet presAssocID="{02986B1D-4250-4A62-B01B-75BD2AC29422}" presName="tx1" presStyleLbl="revTx" presStyleIdx="2" presStyleCnt="8"/>
      <dgm:spPr/>
    </dgm:pt>
    <dgm:pt modelId="{468D3C42-4C54-41D1-8A47-F42156E64DB0}" type="pres">
      <dgm:prSet presAssocID="{02986B1D-4250-4A62-B01B-75BD2AC29422}" presName="vert1" presStyleCnt="0"/>
      <dgm:spPr/>
    </dgm:pt>
    <dgm:pt modelId="{3216A538-695D-4A51-BA4D-698D8915A71A}" type="pres">
      <dgm:prSet presAssocID="{22105544-39C6-43F5-9FDE-74161B765FC0}" presName="thickLine" presStyleLbl="alignNode1" presStyleIdx="3" presStyleCnt="8"/>
      <dgm:spPr/>
    </dgm:pt>
    <dgm:pt modelId="{38BF6B48-B4C8-4D87-975C-99F5162DFBDC}" type="pres">
      <dgm:prSet presAssocID="{22105544-39C6-43F5-9FDE-74161B765FC0}" presName="horz1" presStyleCnt="0"/>
      <dgm:spPr/>
    </dgm:pt>
    <dgm:pt modelId="{12837632-1B1E-420E-B287-3D4456AF57F1}" type="pres">
      <dgm:prSet presAssocID="{22105544-39C6-43F5-9FDE-74161B765FC0}" presName="tx1" presStyleLbl="revTx" presStyleIdx="3" presStyleCnt="8"/>
      <dgm:spPr/>
    </dgm:pt>
    <dgm:pt modelId="{EC014F54-963D-402B-B07B-922A5984D133}" type="pres">
      <dgm:prSet presAssocID="{22105544-39C6-43F5-9FDE-74161B765FC0}" presName="vert1" presStyleCnt="0"/>
      <dgm:spPr/>
    </dgm:pt>
    <dgm:pt modelId="{B65B5831-A98B-4C03-89FF-541CD806CD77}" type="pres">
      <dgm:prSet presAssocID="{645B02F7-F39D-4951-949A-03B2738D8F03}" presName="thickLine" presStyleLbl="alignNode1" presStyleIdx="4" presStyleCnt="8"/>
      <dgm:spPr/>
    </dgm:pt>
    <dgm:pt modelId="{274DF4AD-304A-41D0-86FB-CDF03ABD536D}" type="pres">
      <dgm:prSet presAssocID="{645B02F7-F39D-4951-949A-03B2738D8F03}" presName="horz1" presStyleCnt="0"/>
      <dgm:spPr/>
    </dgm:pt>
    <dgm:pt modelId="{D807CCD8-289A-4462-AE0B-9C546A0A4724}" type="pres">
      <dgm:prSet presAssocID="{645B02F7-F39D-4951-949A-03B2738D8F03}" presName="tx1" presStyleLbl="revTx" presStyleIdx="4" presStyleCnt="8"/>
      <dgm:spPr/>
    </dgm:pt>
    <dgm:pt modelId="{9D22C680-5C43-4486-BB99-EF524428AD41}" type="pres">
      <dgm:prSet presAssocID="{645B02F7-F39D-4951-949A-03B2738D8F03}" presName="vert1" presStyleCnt="0"/>
      <dgm:spPr/>
    </dgm:pt>
    <dgm:pt modelId="{81EAE671-B642-45F2-A888-26FFB6416531}" type="pres">
      <dgm:prSet presAssocID="{6C5CFA84-F03E-4533-AB50-9D079D42E9CE}" presName="thickLine" presStyleLbl="alignNode1" presStyleIdx="5" presStyleCnt="8"/>
      <dgm:spPr/>
    </dgm:pt>
    <dgm:pt modelId="{BB7E7BF8-6A90-4C1F-BCCC-73C970DEDF06}" type="pres">
      <dgm:prSet presAssocID="{6C5CFA84-F03E-4533-AB50-9D079D42E9CE}" presName="horz1" presStyleCnt="0"/>
      <dgm:spPr/>
    </dgm:pt>
    <dgm:pt modelId="{D126BFD7-A257-4B61-8729-C667D4C9F5A4}" type="pres">
      <dgm:prSet presAssocID="{6C5CFA84-F03E-4533-AB50-9D079D42E9CE}" presName="tx1" presStyleLbl="revTx" presStyleIdx="5" presStyleCnt="8"/>
      <dgm:spPr/>
    </dgm:pt>
    <dgm:pt modelId="{1B8B48E0-47C6-48A1-85A4-FB189E929862}" type="pres">
      <dgm:prSet presAssocID="{6C5CFA84-F03E-4533-AB50-9D079D42E9CE}" presName="vert1" presStyleCnt="0"/>
      <dgm:spPr/>
    </dgm:pt>
    <dgm:pt modelId="{03EE4104-B6EA-412C-BFE4-971BCCC5B720}" type="pres">
      <dgm:prSet presAssocID="{9894C63E-AC78-41E6-BB0C-6D482D7C4197}" presName="thickLine" presStyleLbl="alignNode1" presStyleIdx="6" presStyleCnt="8"/>
      <dgm:spPr/>
    </dgm:pt>
    <dgm:pt modelId="{555E4B87-D0CF-4649-B45A-4A6B91722AF7}" type="pres">
      <dgm:prSet presAssocID="{9894C63E-AC78-41E6-BB0C-6D482D7C4197}" presName="horz1" presStyleCnt="0"/>
      <dgm:spPr/>
    </dgm:pt>
    <dgm:pt modelId="{0F9619B7-53E6-4A96-B1D0-4C14070F663A}" type="pres">
      <dgm:prSet presAssocID="{9894C63E-AC78-41E6-BB0C-6D482D7C4197}" presName="tx1" presStyleLbl="revTx" presStyleIdx="6" presStyleCnt="8"/>
      <dgm:spPr/>
    </dgm:pt>
    <dgm:pt modelId="{2C174D6B-EBD4-46F5-9122-7129858C5922}" type="pres">
      <dgm:prSet presAssocID="{9894C63E-AC78-41E6-BB0C-6D482D7C4197}" presName="vert1" presStyleCnt="0"/>
      <dgm:spPr/>
    </dgm:pt>
    <dgm:pt modelId="{E9488E2D-F08F-482E-B5E3-DB19D524C1AE}" type="pres">
      <dgm:prSet presAssocID="{5B3989E7-7C81-456B-8A37-76E4C6D5A778}" presName="thickLine" presStyleLbl="alignNode1" presStyleIdx="7" presStyleCnt="8"/>
      <dgm:spPr/>
    </dgm:pt>
    <dgm:pt modelId="{DA4F0EE2-CC60-451A-B182-77D1F4D730A9}" type="pres">
      <dgm:prSet presAssocID="{5B3989E7-7C81-456B-8A37-76E4C6D5A778}" presName="horz1" presStyleCnt="0"/>
      <dgm:spPr/>
    </dgm:pt>
    <dgm:pt modelId="{6B4CA03D-9EFA-40A8-AFBE-379A886246E7}" type="pres">
      <dgm:prSet presAssocID="{5B3989E7-7C81-456B-8A37-76E4C6D5A778}" presName="tx1" presStyleLbl="revTx" presStyleIdx="7" presStyleCnt="8"/>
      <dgm:spPr/>
    </dgm:pt>
    <dgm:pt modelId="{B1C1AF75-C73D-4D73-9EF2-C8FECEECAD5E}" type="pres">
      <dgm:prSet presAssocID="{5B3989E7-7C81-456B-8A37-76E4C6D5A778}" presName="vert1" presStyleCnt="0"/>
      <dgm:spPr/>
    </dgm:pt>
  </dgm:ptLst>
  <dgm:cxnLst>
    <dgm:cxn modelId="{D3EAB913-3ADF-49DF-8D0B-38078CD70B20}" srcId="{718483E4-9E18-4DBA-BABD-AD7E267D515E}" destId="{54BD7A7C-3AD8-4EFA-B041-7FFBCFB436A8}" srcOrd="0" destOrd="0" parTransId="{0A5BB707-EA73-42CB-BA02-C4C82D6DD07E}" sibTransId="{80D1B87C-9BBA-4916-898B-97CCEF76B814}"/>
    <dgm:cxn modelId="{8E15FA20-A64B-4993-BBF2-81373387C16D}" type="presOf" srcId="{54BD7A7C-3AD8-4EFA-B041-7FFBCFB436A8}" destId="{2153D378-FF5A-408F-B504-5C5F31ACA7BC}" srcOrd="0" destOrd="0" presId="urn:microsoft.com/office/officeart/2008/layout/LinedList"/>
    <dgm:cxn modelId="{EE3C8B32-6A2F-4BD8-B910-595E64226B47}" srcId="{718483E4-9E18-4DBA-BABD-AD7E267D515E}" destId="{5B3989E7-7C81-456B-8A37-76E4C6D5A778}" srcOrd="7" destOrd="0" parTransId="{79728519-D91D-4187-98C8-A9BAB6ECE2F9}" sibTransId="{AA2DD54E-79A5-49DB-A3DF-9D48A0F879AE}"/>
    <dgm:cxn modelId="{72EB2E4F-7EBB-4244-925D-BA639F283EE4}" type="presOf" srcId="{645B02F7-F39D-4951-949A-03B2738D8F03}" destId="{D807CCD8-289A-4462-AE0B-9C546A0A4724}" srcOrd="0" destOrd="0" presId="urn:microsoft.com/office/officeart/2008/layout/LinedList"/>
    <dgm:cxn modelId="{B8E6A852-161A-4758-8420-666BA0CC51F9}" srcId="{718483E4-9E18-4DBA-BABD-AD7E267D515E}" destId="{645B02F7-F39D-4951-949A-03B2738D8F03}" srcOrd="4" destOrd="0" parTransId="{1F23E3D5-B4B4-4CA5-B8D3-4A4739BBC7D4}" sibTransId="{FDA7D18D-B7AC-43BE-A94C-2FE3CB2FA8C9}"/>
    <dgm:cxn modelId="{061A9A75-721D-4B9D-8E4E-C3A425814FE5}" srcId="{718483E4-9E18-4DBA-BABD-AD7E267D515E}" destId="{02986B1D-4250-4A62-B01B-75BD2AC29422}" srcOrd="2" destOrd="0" parTransId="{285B969B-5BB1-4D20-B92F-4C782DFC6150}" sibTransId="{4E2D41DF-BFE3-4DA8-9480-3BF34DC85CA8}"/>
    <dgm:cxn modelId="{8D5EA185-33C8-4B80-BED9-A58F56513092}" srcId="{718483E4-9E18-4DBA-BABD-AD7E267D515E}" destId="{6C5CFA84-F03E-4533-AB50-9D079D42E9CE}" srcOrd="5" destOrd="0" parTransId="{9CED0167-301D-4EA9-AEAE-150A34069689}" sibTransId="{8E9503DD-72A0-4241-A8F1-942A104C4A03}"/>
    <dgm:cxn modelId="{7F950D87-BDD9-4A84-B2E8-A118E2FE3DD2}" srcId="{718483E4-9E18-4DBA-BABD-AD7E267D515E}" destId="{9894C63E-AC78-41E6-BB0C-6D482D7C4197}" srcOrd="6" destOrd="0" parTransId="{F642E88A-9F12-4ABC-BB3A-0202CD11D413}" sibTransId="{9CB6B5B3-23E2-4A68-A8BD-27AE1D76552C}"/>
    <dgm:cxn modelId="{38E47198-E911-481C-B174-338DDF5E3A33}" srcId="{718483E4-9E18-4DBA-BABD-AD7E267D515E}" destId="{22105544-39C6-43F5-9FDE-74161B765FC0}" srcOrd="3" destOrd="0" parTransId="{71398E9B-58D2-4FEA-8EEF-80235BFBE3C9}" sibTransId="{688CC4F6-FDCB-4E03-A373-A187DBC3F8DC}"/>
    <dgm:cxn modelId="{C2922EA3-689F-4B06-B30E-5426DA30450A}" type="presOf" srcId="{02986B1D-4250-4A62-B01B-75BD2AC29422}" destId="{DA0F0496-8F56-49E7-83B2-ECC730E71B9F}" srcOrd="0" destOrd="0" presId="urn:microsoft.com/office/officeart/2008/layout/LinedList"/>
    <dgm:cxn modelId="{760BA5A3-6053-4EDC-B453-F79B68E5BAEF}" srcId="{718483E4-9E18-4DBA-BABD-AD7E267D515E}" destId="{22A6CB2A-2739-457D-A37B-EFE663175440}" srcOrd="1" destOrd="0" parTransId="{0D07C5BF-7747-4FB9-8690-47CF1D5DBBA6}" sibTransId="{20A6939F-C52D-493E-821D-13244DA5086A}"/>
    <dgm:cxn modelId="{169E8DB1-B5BE-4840-86B2-800F755CFCBB}" type="presOf" srcId="{6C5CFA84-F03E-4533-AB50-9D079D42E9CE}" destId="{D126BFD7-A257-4B61-8729-C667D4C9F5A4}" srcOrd="0" destOrd="0" presId="urn:microsoft.com/office/officeart/2008/layout/LinedList"/>
    <dgm:cxn modelId="{B85E17B4-2750-492D-A90F-DC34B93001A6}" type="presOf" srcId="{5B3989E7-7C81-456B-8A37-76E4C6D5A778}" destId="{6B4CA03D-9EFA-40A8-AFBE-379A886246E7}" srcOrd="0" destOrd="0" presId="urn:microsoft.com/office/officeart/2008/layout/LinedList"/>
    <dgm:cxn modelId="{2F8444BE-6C16-416E-B843-56FE575D08E7}" type="presOf" srcId="{718483E4-9E18-4DBA-BABD-AD7E267D515E}" destId="{45EF51A9-FCD1-4D75-8FB3-5E14ADC70D1F}" srcOrd="0" destOrd="0" presId="urn:microsoft.com/office/officeart/2008/layout/LinedList"/>
    <dgm:cxn modelId="{2B2529D4-7E91-4510-B443-FB2BCD8CEB0E}" type="presOf" srcId="{9894C63E-AC78-41E6-BB0C-6D482D7C4197}" destId="{0F9619B7-53E6-4A96-B1D0-4C14070F663A}" srcOrd="0" destOrd="0" presId="urn:microsoft.com/office/officeart/2008/layout/LinedList"/>
    <dgm:cxn modelId="{FAEDA1E1-AEDB-469D-966A-D6DE0E780343}" type="presOf" srcId="{22A6CB2A-2739-457D-A37B-EFE663175440}" destId="{25C76866-2CEC-435A-9849-0E6B2922861B}" srcOrd="0" destOrd="0" presId="urn:microsoft.com/office/officeart/2008/layout/LinedList"/>
    <dgm:cxn modelId="{DD0A38FE-3673-4CD3-9C85-39E09B103A3B}" type="presOf" srcId="{22105544-39C6-43F5-9FDE-74161B765FC0}" destId="{12837632-1B1E-420E-B287-3D4456AF57F1}" srcOrd="0" destOrd="0" presId="urn:microsoft.com/office/officeart/2008/layout/LinedList"/>
    <dgm:cxn modelId="{D84B507B-C503-4A39-9925-760779F8952D}" type="presParOf" srcId="{45EF51A9-FCD1-4D75-8FB3-5E14ADC70D1F}" destId="{4024CC73-31F5-4402-80F1-4DBDB9631BEF}" srcOrd="0" destOrd="0" presId="urn:microsoft.com/office/officeart/2008/layout/LinedList"/>
    <dgm:cxn modelId="{2732A3F7-274A-4CFC-93A5-96257FE7DBF5}" type="presParOf" srcId="{45EF51A9-FCD1-4D75-8FB3-5E14ADC70D1F}" destId="{544AEC6D-2399-493D-A11A-900E1CD66496}" srcOrd="1" destOrd="0" presId="urn:microsoft.com/office/officeart/2008/layout/LinedList"/>
    <dgm:cxn modelId="{629F49DF-FCBC-4F67-B46D-5FF5A92932F0}" type="presParOf" srcId="{544AEC6D-2399-493D-A11A-900E1CD66496}" destId="{2153D378-FF5A-408F-B504-5C5F31ACA7BC}" srcOrd="0" destOrd="0" presId="urn:microsoft.com/office/officeart/2008/layout/LinedList"/>
    <dgm:cxn modelId="{EF566C7A-4904-4A2B-9DAF-D0AC8DF5F5B9}" type="presParOf" srcId="{544AEC6D-2399-493D-A11A-900E1CD66496}" destId="{16C61E2E-CE5B-4349-8706-E8080BB1D2AC}" srcOrd="1" destOrd="0" presId="urn:microsoft.com/office/officeart/2008/layout/LinedList"/>
    <dgm:cxn modelId="{7C8F3965-6B3A-42B0-A0D7-197AD3D6377C}" type="presParOf" srcId="{45EF51A9-FCD1-4D75-8FB3-5E14ADC70D1F}" destId="{697395E6-99F3-4BBB-8259-20399FC9B962}" srcOrd="2" destOrd="0" presId="urn:microsoft.com/office/officeart/2008/layout/LinedList"/>
    <dgm:cxn modelId="{22887A82-EDB7-480C-8084-7BE2D7FF4D07}" type="presParOf" srcId="{45EF51A9-FCD1-4D75-8FB3-5E14ADC70D1F}" destId="{5F8D7693-7A47-45FA-ADB0-AE86E1330D51}" srcOrd="3" destOrd="0" presId="urn:microsoft.com/office/officeart/2008/layout/LinedList"/>
    <dgm:cxn modelId="{7D31C21D-EDBF-4D40-813C-4A3495B7A293}" type="presParOf" srcId="{5F8D7693-7A47-45FA-ADB0-AE86E1330D51}" destId="{25C76866-2CEC-435A-9849-0E6B2922861B}" srcOrd="0" destOrd="0" presId="urn:microsoft.com/office/officeart/2008/layout/LinedList"/>
    <dgm:cxn modelId="{F31AB3C3-361A-4A5E-A117-E91BEF679DE2}" type="presParOf" srcId="{5F8D7693-7A47-45FA-ADB0-AE86E1330D51}" destId="{8843FF13-5283-487C-96E2-2D3E0DE31340}" srcOrd="1" destOrd="0" presId="urn:microsoft.com/office/officeart/2008/layout/LinedList"/>
    <dgm:cxn modelId="{B6FC7343-4E2F-4780-B9CE-74219D02FB9E}" type="presParOf" srcId="{45EF51A9-FCD1-4D75-8FB3-5E14ADC70D1F}" destId="{500FEEB1-8A17-448A-A982-84C74AD4CAD5}" srcOrd="4" destOrd="0" presId="urn:microsoft.com/office/officeart/2008/layout/LinedList"/>
    <dgm:cxn modelId="{8437FCCF-40F0-4BE2-B7B2-E0B7D29B2216}" type="presParOf" srcId="{45EF51A9-FCD1-4D75-8FB3-5E14ADC70D1F}" destId="{A6E1F301-CA75-4A6D-9F0D-B0B65D8BBD7F}" srcOrd="5" destOrd="0" presId="urn:microsoft.com/office/officeart/2008/layout/LinedList"/>
    <dgm:cxn modelId="{A9ED0A05-173C-48F3-B365-47191E2083C4}" type="presParOf" srcId="{A6E1F301-CA75-4A6D-9F0D-B0B65D8BBD7F}" destId="{DA0F0496-8F56-49E7-83B2-ECC730E71B9F}" srcOrd="0" destOrd="0" presId="urn:microsoft.com/office/officeart/2008/layout/LinedList"/>
    <dgm:cxn modelId="{3E333427-B59E-4AE4-AF5E-DE3EE936B2B9}" type="presParOf" srcId="{A6E1F301-CA75-4A6D-9F0D-B0B65D8BBD7F}" destId="{468D3C42-4C54-41D1-8A47-F42156E64DB0}" srcOrd="1" destOrd="0" presId="urn:microsoft.com/office/officeart/2008/layout/LinedList"/>
    <dgm:cxn modelId="{F25C07B6-98B2-4FBE-8D45-2CD96A5CBF6D}" type="presParOf" srcId="{45EF51A9-FCD1-4D75-8FB3-5E14ADC70D1F}" destId="{3216A538-695D-4A51-BA4D-698D8915A71A}" srcOrd="6" destOrd="0" presId="urn:microsoft.com/office/officeart/2008/layout/LinedList"/>
    <dgm:cxn modelId="{7E16A628-A85C-4A59-B693-9C1AA55AFC3E}" type="presParOf" srcId="{45EF51A9-FCD1-4D75-8FB3-5E14ADC70D1F}" destId="{38BF6B48-B4C8-4D87-975C-99F5162DFBDC}" srcOrd="7" destOrd="0" presId="urn:microsoft.com/office/officeart/2008/layout/LinedList"/>
    <dgm:cxn modelId="{CE7E7F59-78FD-4329-A04C-8FA54C84A714}" type="presParOf" srcId="{38BF6B48-B4C8-4D87-975C-99F5162DFBDC}" destId="{12837632-1B1E-420E-B287-3D4456AF57F1}" srcOrd="0" destOrd="0" presId="urn:microsoft.com/office/officeart/2008/layout/LinedList"/>
    <dgm:cxn modelId="{4FB33FDC-2EE4-45DE-90E2-92B5D89C88BC}" type="presParOf" srcId="{38BF6B48-B4C8-4D87-975C-99F5162DFBDC}" destId="{EC014F54-963D-402B-B07B-922A5984D133}" srcOrd="1" destOrd="0" presId="urn:microsoft.com/office/officeart/2008/layout/LinedList"/>
    <dgm:cxn modelId="{46E5F5D7-3C13-4636-8B5C-24184E284187}" type="presParOf" srcId="{45EF51A9-FCD1-4D75-8FB3-5E14ADC70D1F}" destId="{B65B5831-A98B-4C03-89FF-541CD806CD77}" srcOrd="8" destOrd="0" presId="urn:microsoft.com/office/officeart/2008/layout/LinedList"/>
    <dgm:cxn modelId="{FC9E70B4-A53F-4DF4-B0A0-3810F29BAB11}" type="presParOf" srcId="{45EF51A9-FCD1-4D75-8FB3-5E14ADC70D1F}" destId="{274DF4AD-304A-41D0-86FB-CDF03ABD536D}" srcOrd="9" destOrd="0" presId="urn:microsoft.com/office/officeart/2008/layout/LinedList"/>
    <dgm:cxn modelId="{ABA54366-6B1C-468D-A6C0-E030C050DD09}" type="presParOf" srcId="{274DF4AD-304A-41D0-86FB-CDF03ABD536D}" destId="{D807CCD8-289A-4462-AE0B-9C546A0A4724}" srcOrd="0" destOrd="0" presId="urn:microsoft.com/office/officeart/2008/layout/LinedList"/>
    <dgm:cxn modelId="{14505553-C343-4947-84FF-C3EBA20A710E}" type="presParOf" srcId="{274DF4AD-304A-41D0-86FB-CDF03ABD536D}" destId="{9D22C680-5C43-4486-BB99-EF524428AD41}" srcOrd="1" destOrd="0" presId="urn:microsoft.com/office/officeart/2008/layout/LinedList"/>
    <dgm:cxn modelId="{BC5CE880-245E-4DDF-A587-ABE31D24546D}" type="presParOf" srcId="{45EF51A9-FCD1-4D75-8FB3-5E14ADC70D1F}" destId="{81EAE671-B642-45F2-A888-26FFB6416531}" srcOrd="10" destOrd="0" presId="urn:microsoft.com/office/officeart/2008/layout/LinedList"/>
    <dgm:cxn modelId="{C6672DBA-1DC3-4259-9380-6871A086D257}" type="presParOf" srcId="{45EF51A9-FCD1-4D75-8FB3-5E14ADC70D1F}" destId="{BB7E7BF8-6A90-4C1F-BCCC-73C970DEDF06}" srcOrd="11" destOrd="0" presId="urn:microsoft.com/office/officeart/2008/layout/LinedList"/>
    <dgm:cxn modelId="{44D57494-237F-488D-AACF-770AE07F04C4}" type="presParOf" srcId="{BB7E7BF8-6A90-4C1F-BCCC-73C970DEDF06}" destId="{D126BFD7-A257-4B61-8729-C667D4C9F5A4}" srcOrd="0" destOrd="0" presId="urn:microsoft.com/office/officeart/2008/layout/LinedList"/>
    <dgm:cxn modelId="{C0520F13-2ED5-4385-BD37-144B9CC3DABD}" type="presParOf" srcId="{BB7E7BF8-6A90-4C1F-BCCC-73C970DEDF06}" destId="{1B8B48E0-47C6-48A1-85A4-FB189E929862}" srcOrd="1" destOrd="0" presId="urn:microsoft.com/office/officeart/2008/layout/LinedList"/>
    <dgm:cxn modelId="{5AC9220C-5496-4744-83E2-6C517F7FDA11}" type="presParOf" srcId="{45EF51A9-FCD1-4D75-8FB3-5E14ADC70D1F}" destId="{03EE4104-B6EA-412C-BFE4-971BCCC5B720}" srcOrd="12" destOrd="0" presId="urn:microsoft.com/office/officeart/2008/layout/LinedList"/>
    <dgm:cxn modelId="{113429B2-9E00-4B15-9272-80C09C2A621C}" type="presParOf" srcId="{45EF51A9-FCD1-4D75-8FB3-5E14ADC70D1F}" destId="{555E4B87-D0CF-4649-B45A-4A6B91722AF7}" srcOrd="13" destOrd="0" presId="urn:microsoft.com/office/officeart/2008/layout/LinedList"/>
    <dgm:cxn modelId="{C9EB2DF7-6190-4D25-B9E3-6748503C7341}" type="presParOf" srcId="{555E4B87-D0CF-4649-B45A-4A6B91722AF7}" destId="{0F9619B7-53E6-4A96-B1D0-4C14070F663A}" srcOrd="0" destOrd="0" presId="urn:microsoft.com/office/officeart/2008/layout/LinedList"/>
    <dgm:cxn modelId="{290A63B7-18DF-495A-8D13-884F2BF9D86D}" type="presParOf" srcId="{555E4B87-D0CF-4649-B45A-4A6B91722AF7}" destId="{2C174D6B-EBD4-46F5-9122-7129858C5922}" srcOrd="1" destOrd="0" presId="urn:microsoft.com/office/officeart/2008/layout/LinedList"/>
    <dgm:cxn modelId="{254B0973-0CCF-48B3-B607-69281B20B384}" type="presParOf" srcId="{45EF51A9-FCD1-4D75-8FB3-5E14ADC70D1F}" destId="{E9488E2D-F08F-482E-B5E3-DB19D524C1AE}" srcOrd="14" destOrd="0" presId="urn:microsoft.com/office/officeart/2008/layout/LinedList"/>
    <dgm:cxn modelId="{A35397A0-BFD3-4607-BA1E-FC18352F4AF3}" type="presParOf" srcId="{45EF51A9-FCD1-4D75-8FB3-5E14ADC70D1F}" destId="{DA4F0EE2-CC60-451A-B182-77D1F4D730A9}" srcOrd="15" destOrd="0" presId="urn:microsoft.com/office/officeart/2008/layout/LinedList"/>
    <dgm:cxn modelId="{16D83CF6-A918-47CA-A487-82B07C7C3057}" type="presParOf" srcId="{DA4F0EE2-CC60-451A-B182-77D1F4D730A9}" destId="{6B4CA03D-9EFA-40A8-AFBE-379A886246E7}" srcOrd="0" destOrd="0" presId="urn:microsoft.com/office/officeart/2008/layout/LinedList"/>
    <dgm:cxn modelId="{C358E196-0A31-4119-8893-492E78714D22}" type="presParOf" srcId="{DA4F0EE2-CC60-451A-B182-77D1F4D730A9}" destId="{B1C1AF75-C73D-4D73-9EF2-C8FECEECAD5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07DDF1-A54C-430E-835A-9FDE0FB4F31B}">
      <dsp:nvSpPr>
        <dsp:cNvPr id="0" name=""/>
        <dsp:cNvSpPr/>
      </dsp:nvSpPr>
      <dsp:spPr>
        <a:xfrm>
          <a:off x="1488880" y="1316567"/>
          <a:ext cx="1186465" cy="7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5EFDB2-0C49-4423-AF31-AEA56A73B67C}">
      <dsp:nvSpPr>
        <dsp:cNvPr id="0" name=""/>
        <dsp:cNvSpPr/>
      </dsp:nvSpPr>
      <dsp:spPr>
        <a:xfrm>
          <a:off x="2746533" y="1216843"/>
          <a:ext cx="136443" cy="256490"/>
        </a:xfrm>
        <a:prstGeom prst="chevron">
          <a:avLst>
            <a:gd name="adj" fmla="val 9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57528C-D7DB-4059-8747-0FAEF4AB3624}">
      <dsp:nvSpPr>
        <dsp:cNvPr id="0" name=""/>
        <dsp:cNvSpPr/>
      </dsp:nvSpPr>
      <dsp:spPr>
        <a:xfrm>
          <a:off x="710785" y="686817"/>
          <a:ext cx="1259573" cy="125957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8878" tIns="48878" rIns="48878" bIns="48878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kern="1200"/>
            <a:t>1</a:t>
          </a:r>
        </a:p>
      </dsp:txBody>
      <dsp:txXfrm>
        <a:off x="895245" y="871277"/>
        <a:ext cx="890653" cy="890653"/>
      </dsp:txXfrm>
    </dsp:sp>
    <dsp:sp modelId="{23395C1E-932C-4868-A6EB-27AF791414BA}">
      <dsp:nvSpPr>
        <dsp:cNvPr id="0" name=""/>
        <dsp:cNvSpPr/>
      </dsp:nvSpPr>
      <dsp:spPr>
        <a:xfrm>
          <a:off x="5798" y="2111966"/>
          <a:ext cx="2669546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577" tIns="165100" rIns="210577" bIns="1651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You can click on editing to open in </a:t>
          </a:r>
          <a:r>
            <a:rPr lang="en-GB" sz="2000" b="1" i="1" kern="1200" dirty="0"/>
            <a:t>‘desktop app’ </a:t>
          </a:r>
          <a:r>
            <a:rPr lang="en-GB" sz="2000" kern="1200" dirty="0"/>
            <a:t>if you have.</a:t>
          </a:r>
          <a:endParaRPr lang="en-US" sz="2000" kern="1200" dirty="0"/>
        </a:p>
      </dsp:txBody>
      <dsp:txXfrm>
        <a:off x="5798" y="2505086"/>
        <a:ext cx="2669546" cy="1572480"/>
      </dsp:txXfrm>
    </dsp:sp>
    <dsp:sp modelId="{04B9500B-771C-4019-8F26-CB9950360744}">
      <dsp:nvSpPr>
        <dsp:cNvPr id="0" name=""/>
        <dsp:cNvSpPr/>
      </dsp:nvSpPr>
      <dsp:spPr>
        <a:xfrm>
          <a:off x="2971961" y="1316658"/>
          <a:ext cx="2669546" cy="72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9521C1-4C68-47AB-9E16-5CF23F619852}">
      <dsp:nvSpPr>
        <dsp:cNvPr id="0" name=""/>
        <dsp:cNvSpPr/>
      </dsp:nvSpPr>
      <dsp:spPr>
        <a:xfrm>
          <a:off x="5712696" y="1216919"/>
          <a:ext cx="136443" cy="256563"/>
        </a:xfrm>
        <a:prstGeom prst="chevron">
          <a:avLst>
            <a:gd name="adj" fmla="val 9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AB454C-5371-481D-AA55-50EB07A7C690}">
      <dsp:nvSpPr>
        <dsp:cNvPr id="0" name=""/>
        <dsp:cNvSpPr/>
      </dsp:nvSpPr>
      <dsp:spPr>
        <a:xfrm>
          <a:off x="3676948" y="686907"/>
          <a:ext cx="1259573" cy="125957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8878" tIns="48878" rIns="48878" bIns="48878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kern="1200"/>
            <a:t>2</a:t>
          </a:r>
        </a:p>
      </dsp:txBody>
      <dsp:txXfrm>
        <a:off x="3861408" y="871367"/>
        <a:ext cx="890653" cy="890653"/>
      </dsp:txXfrm>
    </dsp:sp>
    <dsp:sp modelId="{8EFC3F79-EF4B-487E-9FC5-A309F0F42A49}">
      <dsp:nvSpPr>
        <dsp:cNvPr id="0" name=""/>
        <dsp:cNvSpPr/>
      </dsp:nvSpPr>
      <dsp:spPr>
        <a:xfrm>
          <a:off x="2971961" y="2112171"/>
          <a:ext cx="2669546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577" tIns="165100" rIns="210577" bIns="1651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Navigate to </a:t>
          </a:r>
          <a:r>
            <a:rPr lang="en-GB" sz="2000" b="1" i="1" kern="1200" dirty="0"/>
            <a:t>‘home’ </a:t>
          </a:r>
          <a:r>
            <a:rPr lang="en-GB" sz="2000" kern="1200" dirty="0"/>
            <a:t>or </a:t>
          </a:r>
          <a:r>
            <a:rPr lang="en-GB" sz="2000" b="1" i="1" kern="1200" dirty="0"/>
            <a:t>‘insert’</a:t>
          </a:r>
          <a:r>
            <a:rPr lang="en-GB" sz="2000" b="1" kern="1200" dirty="0"/>
            <a:t> </a:t>
          </a:r>
          <a:r>
            <a:rPr lang="en-GB" sz="2000" kern="1200" dirty="0"/>
            <a:t>to insert a new slide into the PowerPoint.</a:t>
          </a:r>
          <a:endParaRPr lang="en-US" sz="2000" kern="1200" dirty="0"/>
        </a:p>
      </dsp:txBody>
      <dsp:txXfrm>
        <a:off x="2971961" y="2505291"/>
        <a:ext cx="2669546" cy="1572480"/>
      </dsp:txXfrm>
    </dsp:sp>
    <dsp:sp modelId="{50EF4773-7EC2-421A-A5CB-B8B1B19DC95A}">
      <dsp:nvSpPr>
        <dsp:cNvPr id="0" name=""/>
        <dsp:cNvSpPr/>
      </dsp:nvSpPr>
      <dsp:spPr>
        <a:xfrm>
          <a:off x="5938124" y="1316658"/>
          <a:ext cx="2669546" cy="72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483750-E737-419B-B0E7-9B0760161907}">
      <dsp:nvSpPr>
        <dsp:cNvPr id="0" name=""/>
        <dsp:cNvSpPr/>
      </dsp:nvSpPr>
      <dsp:spPr>
        <a:xfrm>
          <a:off x="8678858" y="1216919"/>
          <a:ext cx="136443" cy="256563"/>
        </a:xfrm>
        <a:prstGeom prst="chevron">
          <a:avLst>
            <a:gd name="adj" fmla="val 9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974CAC-49B6-410F-94F3-35DB4574D2D4}">
      <dsp:nvSpPr>
        <dsp:cNvPr id="0" name=""/>
        <dsp:cNvSpPr/>
      </dsp:nvSpPr>
      <dsp:spPr>
        <a:xfrm>
          <a:off x="6643110" y="686907"/>
          <a:ext cx="1259573" cy="125957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8878" tIns="48878" rIns="48878" bIns="48878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kern="1200"/>
            <a:t>3</a:t>
          </a:r>
        </a:p>
      </dsp:txBody>
      <dsp:txXfrm>
        <a:off x="6827570" y="871367"/>
        <a:ext cx="890653" cy="890653"/>
      </dsp:txXfrm>
    </dsp:sp>
    <dsp:sp modelId="{99A519A4-A1DF-4F02-964C-0269AB1F423B}">
      <dsp:nvSpPr>
        <dsp:cNvPr id="0" name=""/>
        <dsp:cNvSpPr/>
      </dsp:nvSpPr>
      <dsp:spPr>
        <a:xfrm>
          <a:off x="5938124" y="2112171"/>
          <a:ext cx="2669546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577" tIns="165100" rIns="210577" bIns="1651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Choose from a various range of slides depending on your requirements.</a:t>
          </a:r>
          <a:endParaRPr lang="en-US" sz="2000" kern="1200" dirty="0"/>
        </a:p>
      </dsp:txBody>
      <dsp:txXfrm>
        <a:off x="5938124" y="2505291"/>
        <a:ext cx="2669546" cy="1572480"/>
      </dsp:txXfrm>
    </dsp:sp>
    <dsp:sp modelId="{B9E7BB2E-038F-4403-A3A4-3E57BEAA9847}">
      <dsp:nvSpPr>
        <dsp:cNvPr id="0" name=""/>
        <dsp:cNvSpPr/>
      </dsp:nvSpPr>
      <dsp:spPr>
        <a:xfrm>
          <a:off x="8904287" y="1316658"/>
          <a:ext cx="1334773" cy="72"/>
        </a:xfrm>
        <a:prstGeom prst="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A11AD7-3C6E-4B92-9B22-122436702169}">
      <dsp:nvSpPr>
        <dsp:cNvPr id="0" name=""/>
        <dsp:cNvSpPr/>
      </dsp:nvSpPr>
      <dsp:spPr>
        <a:xfrm>
          <a:off x="9609273" y="686907"/>
          <a:ext cx="1259573" cy="125957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8878" tIns="48878" rIns="48878" bIns="48878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kern="1200"/>
            <a:t>4</a:t>
          </a:r>
        </a:p>
      </dsp:txBody>
      <dsp:txXfrm>
        <a:off x="9793733" y="871367"/>
        <a:ext cx="890653" cy="890653"/>
      </dsp:txXfrm>
    </dsp:sp>
    <dsp:sp modelId="{27E3386E-0BCB-4828-A140-BCA3B109CF9A}">
      <dsp:nvSpPr>
        <dsp:cNvPr id="0" name=""/>
        <dsp:cNvSpPr/>
      </dsp:nvSpPr>
      <dsp:spPr>
        <a:xfrm>
          <a:off x="8904287" y="2112171"/>
          <a:ext cx="2669546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577" tIns="165100" rIns="210577" bIns="1651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Don’t forget that you have </a:t>
          </a:r>
          <a:r>
            <a:rPr lang="en-GB" sz="1900" b="1" i="1" kern="1200" dirty="0"/>
            <a:t>‘Designer’ </a:t>
          </a:r>
          <a:r>
            <a:rPr lang="en-GB" sz="1900" kern="1200" dirty="0"/>
            <a:t>under the </a:t>
          </a:r>
          <a:r>
            <a:rPr lang="en-GB" sz="1900" b="1" i="1" kern="1200" dirty="0"/>
            <a:t>‘home’ </a:t>
          </a:r>
          <a:r>
            <a:rPr lang="en-GB" sz="1900" kern="1200" dirty="0"/>
            <a:t>tab to make your slide/s more creative.</a:t>
          </a:r>
          <a:endParaRPr lang="en-US" sz="1900" kern="1200" dirty="0"/>
        </a:p>
      </dsp:txBody>
      <dsp:txXfrm>
        <a:off x="8904287" y="2505291"/>
        <a:ext cx="2669546" cy="15724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5472FC-025F-42BD-9EC0-BA7EFC5E92EB}">
      <dsp:nvSpPr>
        <dsp:cNvPr id="0" name=""/>
        <dsp:cNvSpPr/>
      </dsp:nvSpPr>
      <dsp:spPr>
        <a:xfrm>
          <a:off x="0" y="3783"/>
          <a:ext cx="11022445" cy="80586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E02CB3-41DF-4C16-8C2A-D9A129F67FB7}">
      <dsp:nvSpPr>
        <dsp:cNvPr id="0" name=""/>
        <dsp:cNvSpPr/>
      </dsp:nvSpPr>
      <dsp:spPr>
        <a:xfrm>
          <a:off x="243773" y="185102"/>
          <a:ext cx="443224" cy="4432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DC7CC4-EE81-45FE-9E68-25B126B77E6B}">
      <dsp:nvSpPr>
        <dsp:cNvPr id="0" name=""/>
        <dsp:cNvSpPr/>
      </dsp:nvSpPr>
      <dsp:spPr>
        <a:xfrm>
          <a:off x="930771" y="3783"/>
          <a:ext cx="10091673" cy="805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87" tIns="85287" rIns="85287" bIns="8528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 visual tool to communicate messages</a:t>
          </a:r>
          <a:endParaRPr lang="en-US" sz="1900" kern="1200"/>
        </a:p>
      </dsp:txBody>
      <dsp:txXfrm>
        <a:off x="930771" y="3783"/>
        <a:ext cx="10091673" cy="805862"/>
      </dsp:txXfrm>
    </dsp:sp>
    <dsp:sp modelId="{2ED1118A-8FA8-4246-AB20-EAC7246245CF}">
      <dsp:nvSpPr>
        <dsp:cNvPr id="0" name=""/>
        <dsp:cNvSpPr/>
      </dsp:nvSpPr>
      <dsp:spPr>
        <a:xfrm>
          <a:off x="0" y="1011111"/>
          <a:ext cx="11022445" cy="80586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8E507-679A-456F-BBD3-2468AF7FD87B}">
      <dsp:nvSpPr>
        <dsp:cNvPr id="0" name=""/>
        <dsp:cNvSpPr/>
      </dsp:nvSpPr>
      <dsp:spPr>
        <a:xfrm>
          <a:off x="243773" y="1192430"/>
          <a:ext cx="443224" cy="4432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B558CA-DFC3-4BC3-BB20-DB4D0EBD0F01}">
      <dsp:nvSpPr>
        <dsp:cNvPr id="0" name=""/>
        <dsp:cNvSpPr/>
      </dsp:nvSpPr>
      <dsp:spPr>
        <a:xfrm>
          <a:off x="930771" y="1011111"/>
          <a:ext cx="10091673" cy="805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87" tIns="85287" rIns="85287" bIns="8528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No need for further elaboration – should be impactful and eye catching</a:t>
          </a:r>
          <a:endParaRPr lang="en-US" sz="1900" kern="1200"/>
        </a:p>
      </dsp:txBody>
      <dsp:txXfrm>
        <a:off x="930771" y="1011111"/>
        <a:ext cx="10091673" cy="805862"/>
      </dsp:txXfrm>
    </dsp:sp>
    <dsp:sp modelId="{CB8C0CC7-FF2B-4864-884F-DF1301533F12}">
      <dsp:nvSpPr>
        <dsp:cNvPr id="0" name=""/>
        <dsp:cNvSpPr/>
      </dsp:nvSpPr>
      <dsp:spPr>
        <a:xfrm>
          <a:off x="0" y="2018439"/>
          <a:ext cx="11022445" cy="80586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4696AF-3344-4F56-9C1D-3D8A3B5BDAEA}">
      <dsp:nvSpPr>
        <dsp:cNvPr id="0" name=""/>
        <dsp:cNvSpPr/>
      </dsp:nvSpPr>
      <dsp:spPr>
        <a:xfrm>
          <a:off x="243773" y="2199758"/>
          <a:ext cx="443224" cy="44322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F15BA8-A494-4020-9943-0B5C68968B70}">
      <dsp:nvSpPr>
        <dsp:cNvPr id="0" name=""/>
        <dsp:cNvSpPr/>
      </dsp:nvSpPr>
      <dsp:spPr>
        <a:xfrm>
          <a:off x="930771" y="2018439"/>
          <a:ext cx="10091673" cy="805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87" tIns="85287" rIns="85287" bIns="8528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Visually use images, charts and shapes</a:t>
          </a:r>
          <a:endParaRPr lang="en-US" sz="1900" kern="1200" dirty="0"/>
        </a:p>
      </dsp:txBody>
      <dsp:txXfrm>
        <a:off x="930771" y="2018439"/>
        <a:ext cx="10091673" cy="805862"/>
      </dsp:txXfrm>
    </dsp:sp>
    <dsp:sp modelId="{8F642413-1FE7-45CF-B180-4CBA94F08272}">
      <dsp:nvSpPr>
        <dsp:cNvPr id="0" name=""/>
        <dsp:cNvSpPr/>
      </dsp:nvSpPr>
      <dsp:spPr>
        <a:xfrm>
          <a:off x="0" y="3025767"/>
          <a:ext cx="11022445" cy="80586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CB688F-B747-4501-81FF-7767BB941BD0}">
      <dsp:nvSpPr>
        <dsp:cNvPr id="0" name=""/>
        <dsp:cNvSpPr/>
      </dsp:nvSpPr>
      <dsp:spPr>
        <a:xfrm>
          <a:off x="243773" y="3207086"/>
          <a:ext cx="443224" cy="44322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7E6243-1844-49E9-AD73-74819B7F4C11}">
      <dsp:nvSpPr>
        <dsp:cNvPr id="0" name=""/>
        <dsp:cNvSpPr/>
      </dsp:nvSpPr>
      <dsp:spPr>
        <a:xfrm>
          <a:off x="930771" y="3025767"/>
          <a:ext cx="10091673" cy="805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87" tIns="85287" rIns="85287" bIns="8528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Relevant and meaningful to the audience</a:t>
          </a:r>
          <a:endParaRPr lang="en-US" sz="1900" kern="1200"/>
        </a:p>
      </dsp:txBody>
      <dsp:txXfrm>
        <a:off x="930771" y="3025767"/>
        <a:ext cx="10091673" cy="805862"/>
      </dsp:txXfrm>
    </dsp:sp>
    <dsp:sp modelId="{8605E3BE-98C1-4947-85F3-B12D033C952B}">
      <dsp:nvSpPr>
        <dsp:cNvPr id="0" name=""/>
        <dsp:cNvSpPr/>
      </dsp:nvSpPr>
      <dsp:spPr>
        <a:xfrm>
          <a:off x="0" y="4033095"/>
          <a:ext cx="11022445" cy="80586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EA9340-2D52-4286-B77E-CBC3DA6B6A05}">
      <dsp:nvSpPr>
        <dsp:cNvPr id="0" name=""/>
        <dsp:cNvSpPr/>
      </dsp:nvSpPr>
      <dsp:spPr>
        <a:xfrm>
          <a:off x="243773" y="4214414"/>
          <a:ext cx="443224" cy="44322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0C08BC-DA65-4E45-92B2-590E126F6225}">
      <dsp:nvSpPr>
        <dsp:cNvPr id="0" name=""/>
        <dsp:cNvSpPr/>
      </dsp:nvSpPr>
      <dsp:spPr>
        <a:xfrm>
          <a:off x="930771" y="4033095"/>
          <a:ext cx="10091673" cy="805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87" tIns="85287" rIns="85287" bIns="8528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Leave a lasting impression with your poster</a:t>
          </a:r>
          <a:endParaRPr lang="en-US" sz="1900" kern="1200"/>
        </a:p>
      </dsp:txBody>
      <dsp:txXfrm>
        <a:off x="930771" y="4033095"/>
        <a:ext cx="10091673" cy="80586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3D8E80-1468-4BAD-B6EF-C9135EDD32CC}">
      <dsp:nvSpPr>
        <dsp:cNvPr id="0" name=""/>
        <dsp:cNvSpPr/>
      </dsp:nvSpPr>
      <dsp:spPr>
        <a:xfrm>
          <a:off x="3202993" y="338632"/>
          <a:ext cx="1719659" cy="1719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Size of the poster </a:t>
          </a:r>
          <a:endParaRPr lang="en-US" sz="2800" kern="1200"/>
        </a:p>
      </dsp:txBody>
      <dsp:txXfrm>
        <a:off x="3202993" y="338632"/>
        <a:ext cx="1719659" cy="1719659"/>
      </dsp:txXfrm>
    </dsp:sp>
    <dsp:sp modelId="{FDD9131A-84A0-4674-89D7-63D4D999A609}">
      <dsp:nvSpPr>
        <dsp:cNvPr id="0" name=""/>
        <dsp:cNvSpPr/>
      </dsp:nvSpPr>
      <dsp:spPr>
        <a:xfrm>
          <a:off x="576325" y="-41388"/>
          <a:ext cx="4066603" cy="4066603"/>
        </a:xfrm>
        <a:prstGeom prst="circularArrow">
          <a:avLst>
            <a:gd name="adj1" fmla="val 8246"/>
            <a:gd name="adj2" fmla="val 575911"/>
            <a:gd name="adj3" fmla="val 2964800"/>
            <a:gd name="adj4" fmla="val 51090"/>
            <a:gd name="adj5" fmla="val 9620"/>
          </a:avLst>
        </a:prstGeom>
        <a:solidFill>
          <a:srgbClr val="FF66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037163-5623-4512-BEBC-9DD87065E926}">
      <dsp:nvSpPr>
        <dsp:cNvPr id="0" name=""/>
        <dsp:cNvSpPr/>
      </dsp:nvSpPr>
      <dsp:spPr>
        <a:xfrm>
          <a:off x="1756710" y="2843668"/>
          <a:ext cx="1719659" cy="1719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Source of images</a:t>
          </a:r>
          <a:endParaRPr lang="en-US" sz="2800" kern="1200"/>
        </a:p>
      </dsp:txBody>
      <dsp:txXfrm>
        <a:off x="1756710" y="2843668"/>
        <a:ext cx="1719659" cy="1719659"/>
      </dsp:txXfrm>
    </dsp:sp>
    <dsp:sp modelId="{67E57189-1C8E-4B84-9576-ACD77A89186C}">
      <dsp:nvSpPr>
        <dsp:cNvPr id="0" name=""/>
        <dsp:cNvSpPr/>
      </dsp:nvSpPr>
      <dsp:spPr>
        <a:xfrm>
          <a:off x="583238" y="172"/>
          <a:ext cx="4066603" cy="4066603"/>
        </a:xfrm>
        <a:prstGeom prst="circularArrow">
          <a:avLst>
            <a:gd name="adj1" fmla="val 8246"/>
            <a:gd name="adj2" fmla="val 575911"/>
            <a:gd name="adj3" fmla="val 10172999"/>
            <a:gd name="adj4" fmla="val 7259290"/>
            <a:gd name="adj5" fmla="val 9620"/>
          </a:avLst>
        </a:prstGeom>
        <a:solidFill>
          <a:srgbClr val="FF66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88698C-AED8-4F42-83D7-41DA6B37D18E}">
      <dsp:nvSpPr>
        <dsp:cNvPr id="0" name=""/>
        <dsp:cNvSpPr/>
      </dsp:nvSpPr>
      <dsp:spPr>
        <a:xfrm>
          <a:off x="310427" y="338632"/>
          <a:ext cx="1719659" cy="1719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What is the deadline of your poster (time)</a:t>
          </a:r>
          <a:endParaRPr lang="en-US" sz="2800" kern="1200"/>
        </a:p>
      </dsp:txBody>
      <dsp:txXfrm>
        <a:off x="310427" y="338632"/>
        <a:ext cx="1719659" cy="1719659"/>
      </dsp:txXfrm>
    </dsp:sp>
    <dsp:sp modelId="{23A1FBAF-E16C-40F8-8F12-E50A346B7E6E}">
      <dsp:nvSpPr>
        <dsp:cNvPr id="0" name=""/>
        <dsp:cNvSpPr/>
      </dsp:nvSpPr>
      <dsp:spPr>
        <a:xfrm>
          <a:off x="583238" y="172"/>
          <a:ext cx="4066603" cy="4066603"/>
        </a:xfrm>
        <a:prstGeom prst="circularArrow">
          <a:avLst>
            <a:gd name="adj1" fmla="val 8246"/>
            <a:gd name="adj2" fmla="val 575911"/>
            <a:gd name="adj3" fmla="val 16857603"/>
            <a:gd name="adj4" fmla="val 14966487"/>
            <a:gd name="adj5" fmla="val 9620"/>
          </a:avLst>
        </a:prstGeom>
        <a:solidFill>
          <a:srgbClr val="FF66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E92EC-4A5D-48A2-B3E9-847C1B0DEB1F}">
      <dsp:nvSpPr>
        <dsp:cNvPr id="0" name=""/>
        <dsp:cNvSpPr/>
      </dsp:nvSpPr>
      <dsp:spPr>
        <a:xfrm>
          <a:off x="0" y="558"/>
          <a:ext cx="10794999" cy="130642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D23FF6-B975-42B7-93DB-54054E694D5D}">
      <dsp:nvSpPr>
        <dsp:cNvPr id="0" name=""/>
        <dsp:cNvSpPr/>
      </dsp:nvSpPr>
      <dsp:spPr>
        <a:xfrm>
          <a:off x="395192" y="294502"/>
          <a:ext cx="718531" cy="71853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57FC89-5A57-4652-8009-251EF4181228}">
      <dsp:nvSpPr>
        <dsp:cNvPr id="0" name=""/>
        <dsp:cNvSpPr/>
      </dsp:nvSpPr>
      <dsp:spPr>
        <a:xfrm>
          <a:off x="1508915" y="558"/>
          <a:ext cx="9286084" cy="13064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263" tIns="138263" rIns="138263" bIns="13826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Overall appearance – find a good balance between of text and images, use white space to organise sections, avoid clutter.</a:t>
          </a:r>
          <a:endParaRPr lang="en-US" sz="2500" kern="1200"/>
        </a:p>
      </dsp:txBody>
      <dsp:txXfrm>
        <a:off x="1508915" y="558"/>
        <a:ext cx="9286084" cy="1306420"/>
      </dsp:txXfrm>
    </dsp:sp>
    <dsp:sp modelId="{59C4EE9C-4989-4E93-B0B8-F1B65051B7F8}">
      <dsp:nvSpPr>
        <dsp:cNvPr id="0" name=""/>
        <dsp:cNvSpPr/>
      </dsp:nvSpPr>
      <dsp:spPr>
        <a:xfrm>
          <a:off x="0" y="1633583"/>
          <a:ext cx="10794999" cy="130642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DCB6DE-54AE-44C3-B50D-58C517FB610D}">
      <dsp:nvSpPr>
        <dsp:cNvPr id="0" name=""/>
        <dsp:cNvSpPr/>
      </dsp:nvSpPr>
      <dsp:spPr>
        <a:xfrm>
          <a:off x="395192" y="1927527"/>
          <a:ext cx="718531" cy="71853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2ACDBA-12B7-47B1-9762-4DBF373400B2}">
      <dsp:nvSpPr>
        <dsp:cNvPr id="0" name=""/>
        <dsp:cNvSpPr/>
      </dsp:nvSpPr>
      <dsp:spPr>
        <a:xfrm>
          <a:off x="1508915" y="1633583"/>
          <a:ext cx="9286084" cy="13064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263" tIns="138263" rIns="138263" bIns="13826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Organisation – use headings to direct the readers eye.</a:t>
          </a:r>
          <a:endParaRPr lang="en-US" sz="2500" kern="1200"/>
        </a:p>
      </dsp:txBody>
      <dsp:txXfrm>
        <a:off x="1508915" y="1633583"/>
        <a:ext cx="9286084" cy="1306420"/>
      </dsp:txXfrm>
    </dsp:sp>
    <dsp:sp modelId="{FD3B317C-161E-4DE3-93A8-EE6DA97849B1}">
      <dsp:nvSpPr>
        <dsp:cNvPr id="0" name=""/>
        <dsp:cNvSpPr/>
      </dsp:nvSpPr>
      <dsp:spPr>
        <a:xfrm>
          <a:off x="0" y="3267166"/>
          <a:ext cx="10794999" cy="130642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D39417-EC2C-491A-9162-94C47ACBAE97}">
      <dsp:nvSpPr>
        <dsp:cNvPr id="0" name=""/>
        <dsp:cNvSpPr/>
      </dsp:nvSpPr>
      <dsp:spPr>
        <a:xfrm>
          <a:off x="395192" y="3560553"/>
          <a:ext cx="718531" cy="71853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5EFD67-48A3-4CD0-89AE-33065E50A926}">
      <dsp:nvSpPr>
        <dsp:cNvPr id="0" name=""/>
        <dsp:cNvSpPr/>
      </dsp:nvSpPr>
      <dsp:spPr>
        <a:xfrm>
          <a:off x="1508915" y="3266608"/>
          <a:ext cx="9286084" cy="13064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263" tIns="138263" rIns="138263" bIns="13826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Text size should be easy to read from 1 -2 metres away </a:t>
          </a:r>
          <a:endParaRPr lang="en-US" sz="2500" kern="1200"/>
        </a:p>
      </dsp:txBody>
      <dsp:txXfrm>
        <a:off x="1508915" y="3266608"/>
        <a:ext cx="9286084" cy="13064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D246C2-6103-4716-AE25-DF62FC5756D2}">
      <dsp:nvSpPr>
        <dsp:cNvPr id="0" name=""/>
        <dsp:cNvSpPr/>
      </dsp:nvSpPr>
      <dsp:spPr>
        <a:xfrm>
          <a:off x="1030" y="272507"/>
          <a:ext cx="2197167" cy="131830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Layout</a:t>
          </a:r>
          <a:endParaRPr lang="en-US" sz="4400" b="1" kern="1200" dirty="0"/>
        </a:p>
      </dsp:txBody>
      <dsp:txXfrm>
        <a:off x="39642" y="311119"/>
        <a:ext cx="2119943" cy="1241076"/>
      </dsp:txXfrm>
    </dsp:sp>
    <dsp:sp modelId="{727D5815-EF66-45E6-9372-51E2B361056F}">
      <dsp:nvSpPr>
        <dsp:cNvPr id="0" name=""/>
        <dsp:cNvSpPr/>
      </dsp:nvSpPr>
      <dsp:spPr>
        <a:xfrm>
          <a:off x="2391548" y="659209"/>
          <a:ext cx="465799" cy="544897"/>
        </a:xfrm>
        <a:prstGeom prst="rightArrow">
          <a:avLst>
            <a:gd name="adj1" fmla="val 60000"/>
            <a:gd name="adj2" fmla="val 50000"/>
          </a:avLst>
        </a:prstGeom>
        <a:solidFill>
          <a:srgbClr val="FF66CC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2391548" y="768188"/>
        <a:ext cx="326059" cy="326939"/>
      </dsp:txXfrm>
    </dsp:sp>
    <dsp:sp modelId="{F057D734-AE1E-42E5-BC0A-A54DBD93FC2C}">
      <dsp:nvSpPr>
        <dsp:cNvPr id="0" name=""/>
        <dsp:cNvSpPr/>
      </dsp:nvSpPr>
      <dsp:spPr>
        <a:xfrm>
          <a:off x="3077064" y="272507"/>
          <a:ext cx="2197167" cy="131830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Content</a:t>
          </a:r>
          <a:endParaRPr lang="en-US" sz="4400" b="1" kern="1200" dirty="0"/>
        </a:p>
      </dsp:txBody>
      <dsp:txXfrm>
        <a:off x="3115676" y="311119"/>
        <a:ext cx="2119943" cy="1241076"/>
      </dsp:txXfrm>
    </dsp:sp>
    <dsp:sp modelId="{E222F1D9-054B-4650-B465-000F3989F8DE}">
      <dsp:nvSpPr>
        <dsp:cNvPr id="0" name=""/>
        <dsp:cNvSpPr/>
      </dsp:nvSpPr>
      <dsp:spPr>
        <a:xfrm rot="5400000">
          <a:off x="3942748" y="1744609"/>
          <a:ext cx="465799" cy="544897"/>
        </a:xfrm>
        <a:prstGeom prst="rightArrow">
          <a:avLst>
            <a:gd name="adj1" fmla="val 60000"/>
            <a:gd name="adj2" fmla="val 50000"/>
          </a:avLst>
        </a:prstGeom>
        <a:solidFill>
          <a:srgbClr val="FF66CC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 rot="-5400000">
        <a:off x="4012178" y="1784158"/>
        <a:ext cx="326939" cy="326059"/>
      </dsp:txXfrm>
    </dsp:sp>
    <dsp:sp modelId="{F8764C53-5D98-498C-93CE-30455ABD0EE6}">
      <dsp:nvSpPr>
        <dsp:cNvPr id="0" name=""/>
        <dsp:cNvSpPr/>
      </dsp:nvSpPr>
      <dsp:spPr>
        <a:xfrm>
          <a:off x="3077064" y="2469674"/>
          <a:ext cx="2197167" cy="131830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Images</a:t>
          </a:r>
          <a:endParaRPr lang="en-US" sz="4400" b="1" kern="1200" dirty="0"/>
        </a:p>
      </dsp:txBody>
      <dsp:txXfrm>
        <a:off x="3115676" y="2508286"/>
        <a:ext cx="2119943" cy="1241076"/>
      </dsp:txXfrm>
    </dsp:sp>
    <dsp:sp modelId="{84AD4FD1-8921-4201-BA04-F1DB9C93D46B}">
      <dsp:nvSpPr>
        <dsp:cNvPr id="0" name=""/>
        <dsp:cNvSpPr/>
      </dsp:nvSpPr>
      <dsp:spPr>
        <a:xfrm rot="10800000">
          <a:off x="2417914" y="2856376"/>
          <a:ext cx="465799" cy="544897"/>
        </a:xfrm>
        <a:prstGeom prst="rightArrow">
          <a:avLst>
            <a:gd name="adj1" fmla="val 60000"/>
            <a:gd name="adj2" fmla="val 50000"/>
          </a:avLst>
        </a:prstGeom>
        <a:solidFill>
          <a:srgbClr val="FF66CC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 rot="10800000">
        <a:off x="2557654" y="2965355"/>
        <a:ext cx="326059" cy="326939"/>
      </dsp:txXfrm>
    </dsp:sp>
    <dsp:sp modelId="{0B09AD4B-E12A-4FBF-ADAD-32F9A2E1BCE8}">
      <dsp:nvSpPr>
        <dsp:cNvPr id="0" name=""/>
        <dsp:cNvSpPr/>
      </dsp:nvSpPr>
      <dsp:spPr>
        <a:xfrm>
          <a:off x="1030" y="2469674"/>
          <a:ext cx="2197167" cy="131830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kern="1200" dirty="0"/>
            <a:t>Fonts</a:t>
          </a:r>
          <a:endParaRPr lang="en-US" sz="4400" b="1" kern="1200" dirty="0"/>
        </a:p>
      </dsp:txBody>
      <dsp:txXfrm>
        <a:off x="39642" y="2508286"/>
        <a:ext cx="2119943" cy="124107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24CC73-31F5-4402-80F1-4DBDB9631BEF}">
      <dsp:nvSpPr>
        <dsp:cNvPr id="0" name=""/>
        <dsp:cNvSpPr/>
      </dsp:nvSpPr>
      <dsp:spPr>
        <a:xfrm>
          <a:off x="0" y="0"/>
          <a:ext cx="60436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53D378-FF5A-408F-B504-5C5F31ACA7BC}">
      <dsp:nvSpPr>
        <dsp:cNvPr id="0" name=""/>
        <dsp:cNvSpPr/>
      </dsp:nvSpPr>
      <dsp:spPr>
        <a:xfrm>
          <a:off x="0" y="0"/>
          <a:ext cx="6043613" cy="596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Open Microsoft PowerPoint and create a new presentation</a:t>
          </a:r>
          <a:endParaRPr lang="en-US" sz="2000" kern="1200" dirty="0"/>
        </a:p>
      </dsp:txBody>
      <dsp:txXfrm>
        <a:off x="0" y="0"/>
        <a:ext cx="6043613" cy="596683"/>
      </dsp:txXfrm>
    </dsp:sp>
    <dsp:sp modelId="{697395E6-99F3-4BBB-8259-20399FC9B962}">
      <dsp:nvSpPr>
        <dsp:cNvPr id="0" name=""/>
        <dsp:cNvSpPr/>
      </dsp:nvSpPr>
      <dsp:spPr>
        <a:xfrm>
          <a:off x="0" y="596683"/>
          <a:ext cx="60436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C76866-2CEC-435A-9849-0E6B2922861B}">
      <dsp:nvSpPr>
        <dsp:cNvPr id="0" name=""/>
        <dsp:cNvSpPr/>
      </dsp:nvSpPr>
      <dsp:spPr>
        <a:xfrm>
          <a:off x="0" y="596683"/>
          <a:ext cx="6043613" cy="596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Navigate to Design and change the slide size to 36 cm width and 48 cm height</a:t>
          </a:r>
          <a:endParaRPr lang="en-US" sz="2000" kern="1200" dirty="0"/>
        </a:p>
      </dsp:txBody>
      <dsp:txXfrm>
        <a:off x="0" y="596683"/>
        <a:ext cx="6043613" cy="596683"/>
      </dsp:txXfrm>
    </dsp:sp>
    <dsp:sp modelId="{500FEEB1-8A17-448A-A982-84C74AD4CAD5}">
      <dsp:nvSpPr>
        <dsp:cNvPr id="0" name=""/>
        <dsp:cNvSpPr/>
      </dsp:nvSpPr>
      <dsp:spPr>
        <a:xfrm>
          <a:off x="0" y="1193366"/>
          <a:ext cx="60436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0F0496-8F56-49E7-83B2-ECC730E71B9F}">
      <dsp:nvSpPr>
        <dsp:cNvPr id="0" name=""/>
        <dsp:cNvSpPr/>
      </dsp:nvSpPr>
      <dsp:spPr>
        <a:xfrm>
          <a:off x="0" y="1193366"/>
          <a:ext cx="6043613" cy="596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The theme is a “Digital Skills Pop – Up event.”  Insert some text to reflect this.</a:t>
          </a:r>
          <a:endParaRPr lang="en-US" sz="2000" kern="1200" dirty="0"/>
        </a:p>
      </dsp:txBody>
      <dsp:txXfrm>
        <a:off x="0" y="1193366"/>
        <a:ext cx="6043613" cy="596683"/>
      </dsp:txXfrm>
    </dsp:sp>
    <dsp:sp modelId="{3216A538-695D-4A51-BA4D-698D8915A71A}">
      <dsp:nvSpPr>
        <dsp:cNvPr id="0" name=""/>
        <dsp:cNvSpPr/>
      </dsp:nvSpPr>
      <dsp:spPr>
        <a:xfrm>
          <a:off x="0" y="1790050"/>
          <a:ext cx="60436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837632-1B1E-420E-B287-3D4456AF57F1}">
      <dsp:nvSpPr>
        <dsp:cNvPr id="0" name=""/>
        <dsp:cNvSpPr/>
      </dsp:nvSpPr>
      <dsp:spPr>
        <a:xfrm>
          <a:off x="0" y="1790050"/>
          <a:ext cx="6043613" cy="596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Format background by right clicking on the slide and then inserting an image to showcase the event.</a:t>
          </a:r>
          <a:endParaRPr lang="en-US" sz="2000" kern="1200" dirty="0"/>
        </a:p>
      </dsp:txBody>
      <dsp:txXfrm>
        <a:off x="0" y="1790050"/>
        <a:ext cx="6043613" cy="596683"/>
      </dsp:txXfrm>
    </dsp:sp>
    <dsp:sp modelId="{B65B5831-A98B-4C03-89FF-541CD806CD77}">
      <dsp:nvSpPr>
        <dsp:cNvPr id="0" name=""/>
        <dsp:cNvSpPr/>
      </dsp:nvSpPr>
      <dsp:spPr>
        <a:xfrm>
          <a:off x="0" y="2386733"/>
          <a:ext cx="60436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07CCD8-289A-4462-AE0B-9C546A0A4724}">
      <dsp:nvSpPr>
        <dsp:cNvPr id="0" name=""/>
        <dsp:cNvSpPr/>
      </dsp:nvSpPr>
      <dsp:spPr>
        <a:xfrm>
          <a:off x="0" y="2386733"/>
          <a:ext cx="6043613" cy="596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Add a logo using the Slide Master feature</a:t>
          </a:r>
          <a:endParaRPr lang="en-US" sz="2000" kern="1200" dirty="0"/>
        </a:p>
      </dsp:txBody>
      <dsp:txXfrm>
        <a:off x="0" y="2386733"/>
        <a:ext cx="6043613" cy="596683"/>
      </dsp:txXfrm>
    </dsp:sp>
    <dsp:sp modelId="{81EAE671-B642-45F2-A888-26FFB6416531}">
      <dsp:nvSpPr>
        <dsp:cNvPr id="0" name=""/>
        <dsp:cNvSpPr/>
      </dsp:nvSpPr>
      <dsp:spPr>
        <a:xfrm>
          <a:off x="0" y="2983417"/>
          <a:ext cx="60436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26BFD7-A257-4B61-8729-C667D4C9F5A4}">
      <dsp:nvSpPr>
        <dsp:cNvPr id="0" name=""/>
        <dsp:cNvSpPr/>
      </dsp:nvSpPr>
      <dsp:spPr>
        <a:xfrm>
          <a:off x="0" y="2983417"/>
          <a:ext cx="6043613" cy="596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Insert the time – 10.00 – 11.00</a:t>
          </a:r>
          <a:endParaRPr lang="en-US" sz="2000" kern="1200" dirty="0"/>
        </a:p>
      </dsp:txBody>
      <dsp:txXfrm>
        <a:off x="0" y="2983417"/>
        <a:ext cx="6043613" cy="596683"/>
      </dsp:txXfrm>
    </dsp:sp>
    <dsp:sp modelId="{03EE4104-B6EA-412C-BFE4-971BCCC5B720}">
      <dsp:nvSpPr>
        <dsp:cNvPr id="0" name=""/>
        <dsp:cNvSpPr/>
      </dsp:nvSpPr>
      <dsp:spPr>
        <a:xfrm>
          <a:off x="0" y="3580100"/>
          <a:ext cx="60436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9619B7-53E6-4A96-B1D0-4C14070F663A}">
      <dsp:nvSpPr>
        <dsp:cNvPr id="0" name=""/>
        <dsp:cNvSpPr/>
      </dsp:nvSpPr>
      <dsp:spPr>
        <a:xfrm>
          <a:off x="0" y="3580100"/>
          <a:ext cx="6043613" cy="596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Insert the text “Every Thursday morning”</a:t>
          </a:r>
          <a:endParaRPr lang="en-US" sz="2000" kern="1200" dirty="0"/>
        </a:p>
      </dsp:txBody>
      <dsp:txXfrm>
        <a:off x="0" y="3580100"/>
        <a:ext cx="6043613" cy="596683"/>
      </dsp:txXfrm>
    </dsp:sp>
    <dsp:sp modelId="{E9488E2D-F08F-482E-B5E3-DB19D524C1AE}">
      <dsp:nvSpPr>
        <dsp:cNvPr id="0" name=""/>
        <dsp:cNvSpPr/>
      </dsp:nvSpPr>
      <dsp:spPr>
        <a:xfrm>
          <a:off x="0" y="4176784"/>
          <a:ext cx="60436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4CA03D-9EFA-40A8-AFBE-379A886246E7}">
      <dsp:nvSpPr>
        <dsp:cNvPr id="0" name=""/>
        <dsp:cNvSpPr/>
      </dsp:nvSpPr>
      <dsp:spPr>
        <a:xfrm>
          <a:off x="0" y="4176784"/>
          <a:ext cx="6043613" cy="596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Use Word Art to make the text stand out</a:t>
          </a:r>
          <a:endParaRPr lang="en-US" sz="2000" kern="1200" dirty="0"/>
        </a:p>
      </dsp:txBody>
      <dsp:txXfrm>
        <a:off x="0" y="4176784"/>
        <a:ext cx="6043613" cy="5966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4392C-B303-40FD-BC68-78C142F0970E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845D0-53D4-4312-8F17-71CDCA72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654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12" algn="l" defTabSz="9142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24" algn="l" defTabSz="9142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35" algn="l" defTabSz="9142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446" algn="l" defTabSz="9142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558" algn="l" defTabSz="9142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670" algn="l" defTabSz="9142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81" algn="l" defTabSz="9142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892" algn="l" defTabSz="91422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0519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07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102350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6096000" y="0"/>
            <a:ext cx="6089780" cy="685722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57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78928" y="4698065"/>
            <a:ext cx="5435249" cy="1046857"/>
          </a:xfrm>
        </p:spPr>
        <p:txBody>
          <a:bodyPr/>
          <a:lstStyle>
            <a:lvl1pPr marL="0" indent="0" algn="l">
              <a:buNone/>
              <a:defRPr sz="2400" baseline="0">
                <a:solidFill>
                  <a:schemeClr val="bg1"/>
                </a:solidFill>
              </a:defRPr>
            </a:lvl1pPr>
            <a:lvl2pPr marL="457184" indent="0" algn="ctr">
              <a:buNone/>
              <a:defRPr sz="2000"/>
            </a:lvl2pPr>
            <a:lvl3pPr marL="914367" indent="0" algn="ctr">
              <a:buNone/>
              <a:defRPr sz="1800"/>
            </a:lvl3pPr>
            <a:lvl4pPr marL="1371551" indent="0" algn="ctr">
              <a:buNone/>
              <a:defRPr sz="1600"/>
            </a:lvl4pPr>
            <a:lvl5pPr marL="1828734" indent="0" algn="ctr">
              <a:buNone/>
              <a:defRPr sz="1600"/>
            </a:lvl5pPr>
            <a:lvl6pPr marL="2285918" indent="0" algn="ctr">
              <a:buNone/>
              <a:defRPr sz="1600"/>
            </a:lvl6pPr>
            <a:lvl7pPr marL="2743102" indent="0" algn="ctr">
              <a:buNone/>
              <a:defRPr sz="1600"/>
            </a:lvl7pPr>
            <a:lvl8pPr marL="3200285" indent="0" algn="ctr">
              <a:buNone/>
              <a:defRPr sz="1600"/>
            </a:lvl8pPr>
            <a:lvl9pPr marL="365746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283" y="777"/>
            <a:ext cx="1372730" cy="10621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63" y="447657"/>
            <a:ext cx="1419921" cy="5423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022" y="6460717"/>
            <a:ext cx="1597155" cy="2255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348" y="6472466"/>
            <a:ext cx="1493523" cy="2346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997" y="6411949"/>
            <a:ext cx="1859284" cy="323089"/>
          </a:xfrm>
          <a:prstGeom prst="rect">
            <a:avLst/>
          </a:prstGeom>
        </p:spPr>
      </p:pic>
      <p:cxnSp>
        <p:nvCxnSpPr>
          <p:cNvPr id="18" name="Straight Connector 17"/>
          <p:cNvCxnSpPr/>
          <p:nvPr userDrawn="1"/>
        </p:nvCxnSpPr>
        <p:spPr>
          <a:xfrm>
            <a:off x="6367977" y="1143000"/>
            <a:ext cx="5446198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 userDrawn="1"/>
        </p:nvSpPr>
        <p:spPr>
          <a:xfrm>
            <a:off x="6367977" y="2109160"/>
            <a:ext cx="5446198" cy="18731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367977" y="2286001"/>
            <a:ext cx="5446198" cy="222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69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4391826" y="0"/>
            <a:ext cx="7876374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4315626" cy="685722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57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221" y="1263535"/>
            <a:ext cx="3670481" cy="3641841"/>
          </a:xfrm>
        </p:spPr>
        <p:txBody>
          <a:bodyPr>
            <a:normAutofit/>
          </a:bodyPr>
          <a:lstStyle>
            <a:lvl1pPr marL="0" indent="0" algn="l">
              <a:buNone/>
              <a:defRPr sz="4000" i="1" baseline="0">
                <a:solidFill>
                  <a:schemeClr val="bg1"/>
                </a:solidFill>
              </a:defRPr>
            </a:lvl1pPr>
            <a:lvl2pPr marL="457184" indent="0" algn="ctr">
              <a:buNone/>
              <a:defRPr sz="2000"/>
            </a:lvl2pPr>
            <a:lvl3pPr marL="914367" indent="0" algn="ctr">
              <a:buNone/>
              <a:defRPr sz="1800"/>
            </a:lvl3pPr>
            <a:lvl4pPr marL="1371551" indent="0" algn="ctr">
              <a:buNone/>
              <a:defRPr sz="1600"/>
            </a:lvl4pPr>
            <a:lvl5pPr marL="1828734" indent="0" algn="ctr">
              <a:buNone/>
              <a:defRPr sz="1600"/>
            </a:lvl5pPr>
            <a:lvl6pPr marL="2285918" indent="0" algn="ctr">
              <a:buNone/>
              <a:defRPr sz="1600"/>
            </a:lvl6pPr>
            <a:lvl7pPr marL="2743102" indent="0" algn="ctr">
              <a:buNone/>
              <a:defRPr sz="1600"/>
            </a:lvl7pPr>
            <a:lvl8pPr marL="3200285" indent="0" algn="ctr">
              <a:buNone/>
              <a:defRPr sz="1600"/>
            </a:lvl8pPr>
            <a:lvl9pPr marL="365746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46" y="218256"/>
            <a:ext cx="1023113" cy="102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6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580973" y="2007980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184" indent="0">
              <a:buNone/>
              <a:defRPr sz="1400"/>
            </a:lvl2pPr>
            <a:lvl3pPr marL="914367" indent="0">
              <a:buNone/>
              <a:defRPr sz="1200"/>
            </a:lvl3pPr>
            <a:lvl4pPr marL="1371551" indent="0">
              <a:buNone/>
              <a:defRPr sz="1000"/>
            </a:lvl4pPr>
            <a:lvl5pPr marL="1828734" indent="0">
              <a:buNone/>
              <a:defRPr sz="1000"/>
            </a:lvl5pPr>
            <a:lvl6pPr marL="2285918" indent="0">
              <a:buNone/>
              <a:defRPr sz="1000"/>
            </a:lvl6pPr>
            <a:lvl7pPr marL="2743102" indent="0">
              <a:buNone/>
              <a:defRPr sz="1000"/>
            </a:lvl7pPr>
            <a:lvl8pPr marL="3200285" indent="0">
              <a:buNone/>
              <a:defRPr sz="1000"/>
            </a:lvl8pPr>
            <a:lvl9pPr marL="365746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31"/>
          <p:cNvSpPr>
            <a:spLocks noGrp="1"/>
          </p:cNvSpPr>
          <p:nvPr>
            <p:ph type="body" sz="quarter" idx="20" hasCustomPrompt="1"/>
          </p:nvPr>
        </p:nvSpPr>
        <p:spPr>
          <a:xfrm>
            <a:off x="698242" y="1999505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1"/>
          </p:nvPr>
        </p:nvSpPr>
        <p:spPr>
          <a:xfrm>
            <a:off x="1580973" y="2958616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184" indent="0">
              <a:buNone/>
              <a:defRPr sz="1400"/>
            </a:lvl2pPr>
            <a:lvl3pPr marL="914367" indent="0">
              <a:buNone/>
              <a:defRPr sz="1200"/>
            </a:lvl3pPr>
            <a:lvl4pPr marL="1371551" indent="0">
              <a:buNone/>
              <a:defRPr sz="1000"/>
            </a:lvl4pPr>
            <a:lvl5pPr marL="1828734" indent="0">
              <a:buNone/>
              <a:defRPr sz="1000"/>
            </a:lvl5pPr>
            <a:lvl6pPr marL="2285918" indent="0">
              <a:buNone/>
              <a:defRPr sz="1000"/>
            </a:lvl6pPr>
            <a:lvl7pPr marL="2743102" indent="0">
              <a:buNone/>
              <a:defRPr sz="1000"/>
            </a:lvl7pPr>
            <a:lvl8pPr marL="3200285" indent="0">
              <a:buNone/>
              <a:defRPr sz="1000"/>
            </a:lvl8pPr>
            <a:lvl9pPr marL="365746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31"/>
          <p:cNvSpPr>
            <a:spLocks noGrp="1"/>
          </p:cNvSpPr>
          <p:nvPr>
            <p:ph type="body" sz="quarter" idx="22" hasCustomPrompt="1"/>
          </p:nvPr>
        </p:nvSpPr>
        <p:spPr>
          <a:xfrm>
            <a:off x="698242" y="2950141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1" name="Text Placeholder 3"/>
          <p:cNvSpPr>
            <a:spLocks noGrp="1"/>
          </p:cNvSpPr>
          <p:nvPr>
            <p:ph type="body" sz="half" idx="23"/>
          </p:nvPr>
        </p:nvSpPr>
        <p:spPr>
          <a:xfrm>
            <a:off x="1580973" y="3896218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184" indent="0">
              <a:buNone/>
              <a:defRPr sz="1400"/>
            </a:lvl2pPr>
            <a:lvl3pPr marL="914367" indent="0">
              <a:buNone/>
              <a:defRPr sz="1200"/>
            </a:lvl3pPr>
            <a:lvl4pPr marL="1371551" indent="0">
              <a:buNone/>
              <a:defRPr sz="1000"/>
            </a:lvl4pPr>
            <a:lvl5pPr marL="1828734" indent="0">
              <a:buNone/>
              <a:defRPr sz="1000"/>
            </a:lvl5pPr>
            <a:lvl6pPr marL="2285918" indent="0">
              <a:buNone/>
              <a:defRPr sz="1000"/>
            </a:lvl6pPr>
            <a:lvl7pPr marL="2743102" indent="0">
              <a:buNone/>
              <a:defRPr sz="1000"/>
            </a:lvl7pPr>
            <a:lvl8pPr marL="3200285" indent="0">
              <a:buNone/>
              <a:defRPr sz="1000"/>
            </a:lvl8pPr>
            <a:lvl9pPr marL="365746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31"/>
          <p:cNvSpPr>
            <a:spLocks noGrp="1"/>
          </p:cNvSpPr>
          <p:nvPr>
            <p:ph type="body" sz="quarter" idx="24" hasCustomPrompt="1"/>
          </p:nvPr>
        </p:nvSpPr>
        <p:spPr>
          <a:xfrm>
            <a:off x="698242" y="3887743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4" name="Text Placeholder 3"/>
          <p:cNvSpPr>
            <a:spLocks noGrp="1"/>
          </p:cNvSpPr>
          <p:nvPr>
            <p:ph type="body" sz="half" idx="25"/>
          </p:nvPr>
        </p:nvSpPr>
        <p:spPr>
          <a:xfrm>
            <a:off x="1580973" y="4846854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184" indent="0">
              <a:buNone/>
              <a:defRPr sz="1400"/>
            </a:lvl2pPr>
            <a:lvl3pPr marL="914367" indent="0">
              <a:buNone/>
              <a:defRPr sz="1200"/>
            </a:lvl3pPr>
            <a:lvl4pPr marL="1371551" indent="0">
              <a:buNone/>
              <a:defRPr sz="1000"/>
            </a:lvl4pPr>
            <a:lvl5pPr marL="1828734" indent="0">
              <a:buNone/>
              <a:defRPr sz="1000"/>
            </a:lvl5pPr>
            <a:lvl6pPr marL="2285918" indent="0">
              <a:buNone/>
              <a:defRPr sz="1000"/>
            </a:lvl6pPr>
            <a:lvl7pPr marL="2743102" indent="0">
              <a:buNone/>
              <a:defRPr sz="1000"/>
            </a:lvl7pPr>
            <a:lvl8pPr marL="3200285" indent="0">
              <a:buNone/>
              <a:defRPr sz="1000"/>
            </a:lvl8pPr>
            <a:lvl9pPr marL="365746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Text Placeholder 31"/>
          <p:cNvSpPr>
            <a:spLocks noGrp="1"/>
          </p:cNvSpPr>
          <p:nvPr>
            <p:ph type="body" sz="quarter" idx="26" hasCustomPrompt="1"/>
          </p:nvPr>
        </p:nvSpPr>
        <p:spPr>
          <a:xfrm>
            <a:off x="698242" y="4838379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6" name="Text Placeholder 3"/>
          <p:cNvSpPr>
            <a:spLocks noGrp="1"/>
          </p:cNvSpPr>
          <p:nvPr>
            <p:ph type="body" sz="half" idx="27"/>
          </p:nvPr>
        </p:nvSpPr>
        <p:spPr>
          <a:xfrm>
            <a:off x="7263061" y="1999590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184" indent="0">
              <a:buNone/>
              <a:defRPr sz="1400"/>
            </a:lvl2pPr>
            <a:lvl3pPr marL="914367" indent="0">
              <a:buNone/>
              <a:defRPr sz="1200"/>
            </a:lvl3pPr>
            <a:lvl4pPr marL="1371551" indent="0">
              <a:buNone/>
              <a:defRPr sz="1000"/>
            </a:lvl4pPr>
            <a:lvl5pPr marL="1828734" indent="0">
              <a:buNone/>
              <a:defRPr sz="1000"/>
            </a:lvl5pPr>
            <a:lvl6pPr marL="2285918" indent="0">
              <a:buNone/>
              <a:defRPr sz="1000"/>
            </a:lvl6pPr>
            <a:lvl7pPr marL="2743102" indent="0">
              <a:buNone/>
              <a:defRPr sz="1000"/>
            </a:lvl7pPr>
            <a:lvl8pPr marL="3200285" indent="0">
              <a:buNone/>
              <a:defRPr sz="1000"/>
            </a:lvl8pPr>
            <a:lvl9pPr marL="365746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Text Placeholder 31"/>
          <p:cNvSpPr>
            <a:spLocks noGrp="1"/>
          </p:cNvSpPr>
          <p:nvPr>
            <p:ph type="body" sz="quarter" idx="28" hasCustomPrompt="1"/>
          </p:nvPr>
        </p:nvSpPr>
        <p:spPr>
          <a:xfrm>
            <a:off x="6380330" y="1991115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38" name="Text Placeholder 3"/>
          <p:cNvSpPr>
            <a:spLocks noGrp="1"/>
          </p:cNvSpPr>
          <p:nvPr>
            <p:ph type="body" sz="half" idx="29"/>
          </p:nvPr>
        </p:nvSpPr>
        <p:spPr>
          <a:xfrm>
            <a:off x="7263061" y="2950226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184" indent="0">
              <a:buNone/>
              <a:defRPr sz="1400"/>
            </a:lvl2pPr>
            <a:lvl3pPr marL="914367" indent="0">
              <a:buNone/>
              <a:defRPr sz="1200"/>
            </a:lvl3pPr>
            <a:lvl4pPr marL="1371551" indent="0">
              <a:buNone/>
              <a:defRPr sz="1000"/>
            </a:lvl4pPr>
            <a:lvl5pPr marL="1828734" indent="0">
              <a:buNone/>
              <a:defRPr sz="1000"/>
            </a:lvl5pPr>
            <a:lvl6pPr marL="2285918" indent="0">
              <a:buNone/>
              <a:defRPr sz="1000"/>
            </a:lvl6pPr>
            <a:lvl7pPr marL="2743102" indent="0">
              <a:buNone/>
              <a:defRPr sz="1000"/>
            </a:lvl7pPr>
            <a:lvl8pPr marL="3200285" indent="0">
              <a:buNone/>
              <a:defRPr sz="1000"/>
            </a:lvl8pPr>
            <a:lvl9pPr marL="365746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31"/>
          <p:cNvSpPr>
            <a:spLocks noGrp="1"/>
          </p:cNvSpPr>
          <p:nvPr>
            <p:ph type="body" sz="quarter" idx="30" hasCustomPrompt="1"/>
          </p:nvPr>
        </p:nvSpPr>
        <p:spPr>
          <a:xfrm>
            <a:off x="6380330" y="2941751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31"/>
          </p:nvPr>
        </p:nvSpPr>
        <p:spPr>
          <a:xfrm>
            <a:off x="7263061" y="3887828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184" indent="0">
              <a:buNone/>
              <a:defRPr sz="1400"/>
            </a:lvl2pPr>
            <a:lvl3pPr marL="914367" indent="0">
              <a:buNone/>
              <a:defRPr sz="1200"/>
            </a:lvl3pPr>
            <a:lvl4pPr marL="1371551" indent="0">
              <a:buNone/>
              <a:defRPr sz="1000"/>
            </a:lvl4pPr>
            <a:lvl5pPr marL="1828734" indent="0">
              <a:buNone/>
              <a:defRPr sz="1000"/>
            </a:lvl5pPr>
            <a:lvl6pPr marL="2285918" indent="0">
              <a:buNone/>
              <a:defRPr sz="1000"/>
            </a:lvl6pPr>
            <a:lvl7pPr marL="2743102" indent="0">
              <a:buNone/>
              <a:defRPr sz="1000"/>
            </a:lvl7pPr>
            <a:lvl8pPr marL="3200285" indent="0">
              <a:buNone/>
              <a:defRPr sz="1000"/>
            </a:lvl8pPr>
            <a:lvl9pPr marL="365746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31"/>
          <p:cNvSpPr>
            <a:spLocks noGrp="1"/>
          </p:cNvSpPr>
          <p:nvPr>
            <p:ph type="body" sz="quarter" idx="32" hasCustomPrompt="1"/>
          </p:nvPr>
        </p:nvSpPr>
        <p:spPr>
          <a:xfrm>
            <a:off x="6380330" y="3879353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  <p:sp>
        <p:nvSpPr>
          <p:cNvPr id="42" name="Text Placeholder 3"/>
          <p:cNvSpPr>
            <a:spLocks noGrp="1"/>
          </p:cNvSpPr>
          <p:nvPr>
            <p:ph type="body" sz="half" idx="33"/>
          </p:nvPr>
        </p:nvSpPr>
        <p:spPr>
          <a:xfrm>
            <a:off x="7263061" y="4838464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/>
            </a:lvl1pPr>
            <a:lvl2pPr marL="457184" indent="0">
              <a:buNone/>
              <a:defRPr sz="1400"/>
            </a:lvl2pPr>
            <a:lvl3pPr marL="914367" indent="0">
              <a:buNone/>
              <a:defRPr sz="1200"/>
            </a:lvl3pPr>
            <a:lvl4pPr marL="1371551" indent="0">
              <a:buNone/>
              <a:defRPr sz="1000"/>
            </a:lvl4pPr>
            <a:lvl5pPr marL="1828734" indent="0">
              <a:buNone/>
              <a:defRPr sz="1000"/>
            </a:lvl5pPr>
            <a:lvl6pPr marL="2285918" indent="0">
              <a:buNone/>
              <a:defRPr sz="1000"/>
            </a:lvl6pPr>
            <a:lvl7pPr marL="2743102" indent="0">
              <a:buNone/>
              <a:defRPr sz="1000"/>
            </a:lvl7pPr>
            <a:lvl8pPr marL="3200285" indent="0">
              <a:buNone/>
              <a:defRPr sz="1000"/>
            </a:lvl8pPr>
            <a:lvl9pPr marL="365746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31"/>
          <p:cNvSpPr>
            <a:spLocks noGrp="1"/>
          </p:cNvSpPr>
          <p:nvPr>
            <p:ph type="body" sz="quarter" idx="34" hasCustomPrompt="1"/>
          </p:nvPr>
        </p:nvSpPr>
        <p:spPr>
          <a:xfrm>
            <a:off x="6380330" y="4829989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209247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8457" y="1600201"/>
            <a:ext cx="5233081" cy="456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18456" y="262866"/>
            <a:ext cx="10795518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6254750" y="1600201"/>
            <a:ext cx="5239011" cy="456565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98501" y="1592265"/>
            <a:ext cx="5253038" cy="45735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254750" y="1592265"/>
            <a:ext cx="5238750" cy="45735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21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2" y="1592263"/>
            <a:ext cx="5253297" cy="494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4" indent="0">
              <a:buNone/>
              <a:defRPr sz="2000" b="1"/>
            </a:lvl2pPr>
            <a:lvl3pPr marL="914367" indent="0">
              <a:buNone/>
              <a:defRPr sz="1800" b="1"/>
            </a:lvl3pPr>
            <a:lvl4pPr marL="1371551" indent="0">
              <a:buNone/>
              <a:defRPr sz="1600" b="1"/>
            </a:lvl4pPr>
            <a:lvl5pPr marL="1828734" indent="0">
              <a:buNone/>
              <a:defRPr sz="1600" b="1"/>
            </a:lvl5pPr>
            <a:lvl6pPr marL="2285918" indent="0">
              <a:buNone/>
              <a:defRPr sz="1600" b="1"/>
            </a:lvl6pPr>
            <a:lvl7pPr marL="2743102" indent="0">
              <a:buNone/>
              <a:defRPr sz="1600" b="1"/>
            </a:lvl7pPr>
            <a:lvl8pPr marL="3200285" indent="0">
              <a:buNone/>
              <a:defRPr sz="1600" b="1"/>
            </a:lvl8pPr>
            <a:lvl9pPr marL="365746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8245" y="2105368"/>
            <a:ext cx="5253296" cy="40604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4752" y="1592262"/>
            <a:ext cx="5275260" cy="5131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4" indent="0">
              <a:buNone/>
              <a:defRPr sz="2000" b="1"/>
            </a:lvl2pPr>
            <a:lvl3pPr marL="914367" indent="0">
              <a:buNone/>
              <a:defRPr sz="1800" b="1"/>
            </a:lvl3pPr>
            <a:lvl4pPr marL="1371551" indent="0">
              <a:buNone/>
              <a:defRPr sz="1600" b="1"/>
            </a:lvl4pPr>
            <a:lvl5pPr marL="1828734" indent="0">
              <a:buNone/>
              <a:defRPr sz="1600" b="1"/>
            </a:lvl5pPr>
            <a:lvl6pPr marL="2285918" indent="0">
              <a:buNone/>
              <a:defRPr sz="1600" b="1"/>
            </a:lvl6pPr>
            <a:lvl7pPr marL="2743102" indent="0">
              <a:buNone/>
              <a:defRPr sz="1600" b="1"/>
            </a:lvl7pPr>
            <a:lvl8pPr marL="3200285" indent="0">
              <a:buNone/>
              <a:defRPr sz="1600" b="1"/>
            </a:lvl8pPr>
            <a:lvl9pPr marL="365746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4752" y="2105366"/>
            <a:ext cx="5275262" cy="40604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98244" y="265291"/>
            <a:ext cx="10795518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12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698244" y="1592263"/>
            <a:ext cx="10795518" cy="45740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05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698244" y="1592263"/>
            <a:ext cx="10795518" cy="457404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3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09738"/>
            <a:ext cx="12192000" cy="43799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57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688" y="1709740"/>
            <a:ext cx="10283761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3688" y="4589465"/>
            <a:ext cx="1028376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18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0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729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55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100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/>
              <a:t>For more information please contact:</a:t>
            </a:r>
            <a:endParaRPr lang="en-GB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254750" y="1592265"/>
            <a:ext cx="5238750" cy="4573587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98501" y="1592265"/>
            <a:ext cx="5253038" cy="4573587"/>
          </a:xfrm>
        </p:spPr>
        <p:txBody>
          <a:bodyPr/>
          <a:lstStyle>
            <a:lvl1pPr marL="0" indent="0">
              <a:buNone/>
              <a:defRPr/>
            </a:lvl1pPr>
            <a:lvl2pPr marL="457184" indent="0">
              <a:buNone/>
              <a:defRPr/>
            </a:lvl2pPr>
            <a:lvl3pPr marL="914367" indent="0">
              <a:buNone/>
              <a:defRPr/>
            </a:lvl3pPr>
            <a:lvl4pPr marL="1371551" indent="0">
              <a:buNone/>
              <a:defRPr/>
            </a:lvl4pPr>
            <a:lvl5pPr marL="1828734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7666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cial me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86" y="3141138"/>
            <a:ext cx="5210554" cy="818800"/>
          </a:xfrm>
          <a:prstGeom prst="rect">
            <a:avLst/>
          </a:prstGeom>
        </p:spPr>
      </p:pic>
      <p:pic>
        <p:nvPicPr>
          <p:cNvPr id="5" name="Picture Placeholder 24"/>
          <p:cNvPicPr>
            <a:picLocks noChangeAspect="1"/>
          </p:cNvPicPr>
          <p:nvPr userDrawn="1"/>
        </p:nvPicPr>
        <p:blipFill>
          <a:blip r:embed="rId3"/>
          <a:srcRect t="6165" b="6165"/>
          <a:stretch>
            <a:fillRect/>
          </a:stretch>
        </p:blipFill>
        <p:spPr>
          <a:xfrm>
            <a:off x="6254750" y="1600201"/>
            <a:ext cx="5239011" cy="4565650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698244" y="1600201"/>
            <a:ext cx="5253296" cy="4461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 are on </a:t>
            </a: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Facebook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Twitter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</a:t>
            </a: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Instagram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!</a:t>
            </a:r>
          </a:p>
          <a:p>
            <a:pPr marL="0" marR="0" lvl="0" indent="0" algn="l" defTabSz="914367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367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592" marR="0" lvl="0" indent="-228592" algn="l" defTabSz="914367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Follow us to find out what’s new!</a:t>
            </a:r>
          </a:p>
          <a:p>
            <a:pPr marL="228592" marR="0" lvl="0" indent="-228592" algn="l" defTabSz="914367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Share what you’re reading! </a:t>
            </a:r>
          </a:p>
          <a:p>
            <a:endParaRPr lang="en-GB" sz="2857"/>
          </a:p>
        </p:txBody>
      </p:sp>
      <p:sp>
        <p:nvSpPr>
          <p:cNvPr id="7" name="TextBox 6"/>
          <p:cNvSpPr txBox="1"/>
          <p:nvPr userDrawn="1"/>
        </p:nvSpPr>
        <p:spPr>
          <a:xfrm>
            <a:off x="698244" y="486760"/>
            <a:ext cx="10795518" cy="769441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Sans"/>
                <a:ea typeface="+mj-ea"/>
                <a:cs typeface="+mj-cs"/>
              </a:rPr>
              <a:t>Find us on social media!</a:t>
            </a:r>
            <a:endParaRPr lang="en-GB" sz="2857"/>
          </a:p>
        </p:txBody>
      </p:sp>
    </p:spTree>
    <p:extLst>
      <p:ext uri="{BB962C8B-B14F-4D97-AF65-F5344CB8AC3E}">
        <p14:creationId xmlns:p14="http://schemas.microsoft.com/office/powerpoint/2010/main" val="321180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2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142B0-6E33-FD5F-72F4-860B13809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9F43A9-4345-2037-25B7-3AF019024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53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142B0-6E33-FD5F-72F4-860B13809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9F43A9-4345-2037-25B7-3AF019024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53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712FC-90FF-4B94-9263-B812CCB51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C036D0-E6B5-434C-940A-96676C27C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86E3-F188-4180-8D43-CF184C61D618}" type="datetimeFigureOut">
              <a:rPr lang="en-US" smtClean="0"/>
              <a:t>2/2/2024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4CBDD0-5377-499C-A75C-DCB6DEF03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11BD4D-1490-4F18-8CD7-D2ADC24CF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6F9FF-6AF2-484B-8F9F-115FCAB9FA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930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205" indent="0" algn="ctr">
              <a:buNone/>
              <a:defRPr sz="1125"/>
            </a:lvl2pPr>
            <a:lvl3pPr marL="514411" indent="0" algn="ctr">
              <a:buNone/>
              <a:defRPr sz="1012"/>
            </a:lvl3pPr>
            <a:lvl4pPr marL="771616" indent="0" algn="ctr">
              <a:buNone/>
              <a:defRPr sz="900"/>
            </a:lvl4pPr>
            <a:lvl5pPr marL="1028821" indent="0" algn="ctr">
              <a:buNone/>
              <a:defRPr sz="900"/>
            </a:lvl5pPr>
            <a:lvl6pPr marL="1286026" indent="0" algn="ctr">
              <a:buNone/>
              <a:defRPr sz="900"/>
            </a:lvl6pPr>
            <a:lvl7pPr marL="1543231" indent="0" algn="ctr">
              <a:buNone/>
              <a:defRPr sz="900"/>
            </a:lvl7pPr>
            <a:lvl8pPr marL="1800436" indent="0" algn="ctr">
              <a:buNone/>
              <a:defRPr sz="900"/>
            </a:lvl8pPr>
            <a:lvl9pPr marL="2057642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347B6-9805-49E2-8BDE-75B92B20A97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D20-67CE-497D-9113-A0E523DBB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170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347B6-9805-49E2-8BDE-75B92B20A97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D20-67CE-497D-9113-A0E523DBB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563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/>
                </a:solidFill>
              </a:defRPr>
            </a:lvl1pPr>
            <a:lvl2pPr marL="25720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411" indent="0">
              <a:buNone/>
              <a:defRPr sz="1012">
                <a:solidFill>
                  <a:schemeClr val="tx1">
                    <a:tint val="75000"/>
                  </a:schemeClr>
                </a:solidFill>
              </a:defRPr>
            </a:lvl3pPr>
            <a:lvl4pPr marL="77161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821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602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231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43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642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347B6-9805-49E2-8BDE-75B92B20A97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D20-67CE-497D-9113-A0E523DBB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7114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347B6-9805-49E2-8BDE-75B92B20A97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D20-67CE-497D-9113-A0E523DBB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9429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205" indent="0">
              <a:buNone/>
              <a:defRPr sz="1125" b="1"/>
            </a:lvl2pPr>
            <a:lvl3pPr marL="514411" indent="0">
              <a:buNone/>
              <a:defRPr sz="1012" b="1"/>
            </a:lvl3pPr>
            <a:lvl4pPr marL="771616" indent="0">
              <a:buNone/>
              <a:defRPr sz="900" b="1"/>
            </a:lvl4pPr>
            <a:lvl5pPr marL="1028821" indent="0">
              <a:buNone/>
              <a:defRPr sz="900" b="1"/>
            </a:lvl5pPr>
            <a:lvl6pPr marL="1286026" indent="0">
              <a:buNone/>
              <a:defRPr sz="900" b="1"/>
            </a:lvl6pPr>
            <a:lvl7pPr marL="1543231" indent="0">
              <a:buNone/>
              <a:defRPr sz="900" b="1"/>
            </a:lvl7pPr>
            <a:lvl8pPr marL="1800436" indent="0">
              <a:buNone/>
              <a:defRPr sz="900" b="1"/>
            </a:lvl8pPr>
            <a:lvl9pPr marL="2057642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205" indent="0">
              <a:buNone/>
              <a:defRPr sz="1125" b="1"/>
            </a:lvl2pPr>
            <a:lvl3pPr marL="514411" indent="0">
              <a:buNone/>
              <a:defRPr sz="1012" b="1"/>
            </a:lvl3pPr>
            <a:lvl4pPr marL="771616" indent="0">
              <a:buNone/>
              <a:defRPr sz="900" b="1"/>
            </a:lvl4pPr>
            <a:lvl5pPr marL="1028821" indent="0">
              <a:buNone/>
              <a:defRPr sz="900" b="1"/>
            </a:lvl5pPr>
            <a:lvl6pPr marL="1286026" indent="0">
              <a:buNone/>
              <a:defRPr sz="900" b="1"/>
            </a:lvl6pPr>
            <a:lvl7pPr marL="1543231" indent="0">
              <a:buNone/>
              <a:defRPr sz="900" b="1"/>
            </a:lvl7pPr>
            <a:lvl8pPr marL="1800436" indent="0">
              <a:buNone/>
              <a:defRPr sz="900" b="1"/>
            </a:lvl8pPr>
            <a:lvl9pPr marL="2057642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347B6-9805-49E2-8BDE-75B92B20A97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D20-67CE-497D-9113-A0E523DBB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6272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347B6-9805-49E2-8BDE-75B92B20A97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D20-67CE-497D-9113-A0E523DBB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3819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347B6-9805-49E2-8BDE-75B92B20A97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D20-67CE-497D-9113-A0E523DBB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0187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9" y="987427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205" indent="0">
              <a:buNone/>
              <a:defRPr sz="787"/>
            </a:lvl2pPr>
            <a:lvl3pPr marL="514411" indent="0">
              <a:buNone/>
              <a:defRPr sz="675"/>
            </a:lvl3pPr>
            <a:lvl4pPr marL="771616" indent="0">
              <a:buNone/>
              <a:defRPr sz="562"/>
            </a:lvl4pPr>
            <a:lvl5pPr marL="1028821" indent="0">
              <a:buNone/>
              <a:defRPr sz="562"/>
            </a:lvl5pPr>
            <a:lvl6pPr marL="1286026" indent="0">
              <a:buNone/>
              <a:defRPr sz="562"/>
            </a:lvl6pPr>
            <a:lvl7pPr marL="1543231" indent="0">
              <a:buNone/>
              <a:defRPr sz="562"/>
            </a:lvl7pPr>
            <a:lvl8pPr marL="1800436" indent="0">
              <a:buNone/>
              <a:defRPr sz="562"/>
            </a:lvl8pPr>
            <a:lvl9pPr marL="2057642" indent="0">
              <a:buNone/>
              <a:defRPr sz="56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347B6-9805-49E2-8BDE-75B92B20A97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D20-67CE-497D-9113-A0E523DBB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8076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9" y="987427"/>
            <a:ext cx="6172200" cy="4873625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205" indent="0">
              <a:buNone/>
              <a:defRPr sz="1575"/>
            </a:lvl2pPr>
            <a:lvl3pPr marL="514411" indent="0">
              <a:buNone/>
              <a:defRPr sz="1350"/>
            </a:lvl3pPr>
            <a:lvl4pPr marL="771616" indent="0">
              <a:buNone/>
              <a:defRPr sz="1125"/>
            </a:lvl4pPr>
            <a:lvl5pPr marL="1028821" indent="0">
              <a:buNone/>
              <a:defRPr sz="1125"/>
            </a:lvl5pPr>
            <a:lvl6pPr marL="1286026" indent="0">
              <a:buNone/>
              <a:defRPr sz="1125"/>
            </a:lvl6pPr>
            <a:lvl7pPr marL="1543231" indent="0">
              <a:buNone/>
              <a:defRPr sz="1125"/>
            </a:lvl7pPr>
            <a:lvl8pPr marL="1800436" indent="0">
              <a:buNone/>
              <a:defRPr sz="1125"/>
            </a:lvl8pPr>
            <a:lvl9pPr marL="2057642" indent="0">
              <a:buNone/>
              <a:defRPr sz="112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205" indent="0">
              <a:buNone/>
              <a:defRPr sz="787"/>
            </a:lvl2pPr>
            <a:lvl3pPr marL="514411" indent="0">
              <a:buNone/>
              <a:defRPr sz="675"/>
            </a:lvl3pPr>
            <a:lvl4pPr marL="771616" indent="0">
              <a:buNone/>
              <a:defRPr sz="562"/>
            </a:lvl4pPr>
            <a:lvl5pPr marL="1028821" indent="0">
              <a:buNone/>
              <a:defRPr sz="562"/>
            </a:lvl5pPr>
            <a:lvl6pPr marL="1286026" indent="0">
              <a:buNone/>
              <a:defRPr sz="562"/>
            </a:lvl6pPr>
            <a:lvl7pPr marL="1543231" indent="0">
              <a:buNone/>
              <a:defRPr sz="562"/>
            </a:lvl7pPr>
            <a:lvl8pPr marL="1800436" indent="0">
              <a:buNone/>
              <a:defRPr sz="562"/>
            </a:lvl8pPr>
            <a:lvl9pPr marL="2057642" indent="0">
              <a:buNone/>
              <a:defRPr sz="56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347B6-9805-49E2-8BDE-75B92B20A97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D20-67CE-497D-9113-A0E523DBB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3307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347B6-9805-49E2-8BDE-75B92B20A97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D20-67CE-497D-9113-A0E523DBB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5800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347B6-9805-49E2-8BDE-75B92B20A97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D20-67CE-497D-9113-A0E523DBB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67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>
            <a:off x="0" y="714"/>
            <a:ext cx="12192000" cy="6867071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57"/>
          </a:p>
        </p:txBody>
      </p:sp>
      <p:sp>
        <p:nvSpPr>
          <p:cNvPr id="26" name="Rectangle 25"/>
          <p:cNvSpPr/>
          <p:nvPr userDrawn="1"/>
        </p:nvSpPr>
        <p:spPr>
          <a:xfrm>
            <a:off x="0" y="713"/>
            <a:ext cx="12192000" cy="127615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57"/>
          </a:p>
        </p:txBody>
      </p:sp>
      <p:sp>
        <p:nvSpPr>
          <p:cNvPr id="18" name="Rectangle 17"/>
          <p:cNvSpPr/>
          <p:nvPr userDrawn="1"/>
        </p:nvSpPr>
        <p:spPr>
          <a:xfrm>
            <a:off x="0" y="6311900"/>
            <a:ext cx="12192000" cy="5551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57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244" y="252284"/>
            <a:ext cx="10795518" cy="10039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2" y="1592263"/>
            <a:ext cx="10795520" cy="4574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607" y="6468047"/>
            <a:ext cx="1597155" cy="2255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239" y="6452997"/>
            <a:ext cx="1493523" cy="2346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42" y="6419279"/>
            <a:ext cx="1859284" cy="32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8" r:id="rId3"/>
    <p:sldLayoutId id="2147483652" r:id="rId4"/>
    <p:sldLayoutId id="2147483661" r:id="rId5"/>
    <p:sldLayoutId id="2147483653" r:id="rId6"/>
    <p:sldLayoutId id="2147483650" r:id="rId7"/>
    <p:sldLayoutId id="2147483662" r:id="rId8"/>
    <p:sldLayoutId id="2147483651" r:id="rId9"/>
    <p:sldLayoutId id="2147483654" r:id="rId10"/>
    <p:sldLayoutId id="2147483655" r:id="rId11"/>
    <p:sldLayoutId id="2147483665" r:id="rId12"/>
    <p:sldLayoutId id="2147483666" r:id="rId13"/>
    <p:sldLayoutId id="2147483663" r:id="rId14"/>
    <p:sldLayoutId id="2147483683" r:id="rId15"/>
    <p:sldLayoutId id="2147483684" r:id="rId16"/>
    <p:sldLayoutId id="2147483685" r:id="rId17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36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592" indent="-228592" algn="l" defTabSz="914367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75" indent="-228592" algn="l" defTabSz="914367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9" indent="-228592" algn="l" defTabSz="914367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43" indent="-228592" algn="l" defTabSz="914367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26" indent="-228592" algn="l" defTabSz="914367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10" indent="-228592" algn="l" defTabSz="91436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93" indent="-228592" algn="l" defTabSz="91436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77" indent="-228592" algn="l" defTabSz="91436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61" indent="-228592" algn="l" defTabSz="91436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4" algn="l" defTabSz="914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7" algn="l" defTabSz="914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51" algn="l" defTabSz="914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34" algn="l" defTabSz="914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18" algn="l" defTabSz="914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02" algn="l" defTabSz="914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85" algn="l" defTabSz="914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69" algn="l" defTabSz="914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003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3884" userDrawn="1">
          <p15:clr>
            <a:srgbClr val="F26B43"/>
          </p15:clr>
        </p15:guide>
        <p15:guide id="4" pos="3940" userDrawn="1">
          <p15:clr>
            <a:srgbClr val="F26B43"/>
          </p15:clr>
        </p15:guide>
        <p15:guide id="5" pos="3749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347B6-9805-49E2-8BDE-75B92B20A97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31D20-67CE-497D-9113-A0E523DBB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687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defTabSz="514411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603" indent="-128603" algn="l" defTabSz="514411" rtl="0" eaLnBrk="1" latinLnBrk="0" hangingPunct="1">
        <a:lnSpc>
          <a:spcPct val="90000"/>
        </a:lnSpc>
        <a:spcBef>
          <a:spcPts val="562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808" indent="-128603" algn="l" defTabSz="514411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3013" indent="-128603" algn="l" defTabSz="514411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218" indent="-128603" algn="l" defTabSz="514411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2" kern="1200">
          <a:solidFill>
            <a:schemeClr val="tx1"/>
          </a:solidFill>
          <a:latin typeface="+mn-lt"/>
          <a:ea typeface="+mn-ea"/>
          <a:cs typeface="+mn-cs"/>
        </a:defRPr>
      </a:lvl4pPr>
      <a:lvl5pPr marL="1157424" indent="-128603" algn="l" defTabSz="514411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2" kern="1200">
          <a:solidFill>
            <a:schemeClr val="tx1"/>
          </a:solidFill>
          <a:latin typeface="+mn-lt"/>
          <a:ea typeface="+mn-ea"/>
          <a:cs typeface="+mn-cs"/>
        </a:defRPr>
      </a:lvl5pPr>
      <a:lvl6pPr marL="1414629" indent="-128603" algn="l" defTabSz="514411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2" kern="1200">
          <a:solidFill>
            <a:schemeClr val="tx1"/>
          </a:solidFill>
          <a:latin typeface="+mn-lt"/>
          <a:ea typeface="+mn-ea"/>
          <a:cs typeface="+mn-cs"/>
        </a:defRPr>
      </a:lvl6pPr>
      <a:lvl7pPr marL="1671834" indent="-128603" algn="l" defTabSz="514411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2" kern="1200">
          <a:solidFill>
            <a:schemeClr val="tx1"/>
          </a:solidFill>
          <a:latin typeface="+mn-lt"/>
          <a:ea typeface="+mn-ea"/>
          <a:cs typeface="+mn-cs"/>
        </a:defRPr>
      </a:lvl7pPr>
      <a:lvl8pPr marL="1929039" indent="-128603" algn="l" defTabSz="514411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2" kern="1200">
          <a:solidFill>
            <a:schemeClr val="tx1"/>
          </a:solidFill>
          <a:latin typeface="+mn-lt"/>
          <a:ea typeface="+mn-ea"/>
          <a:cs typeface="+mn-cs"/>
        </a:defRPr>
      </a:lvl8pPr>
      <a:lvl9pPr marL="2186244" indent="-128603" algn="l" defTabSz="514411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41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1pPr>
      <a:lvl2pPr marL="257205" algn="l" defTabSz="51441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2pPr>
      <a:lvl3pPr marL="514411" algn="l" defTabSz="51441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3pPr>
      <a:lvl4pPr marL="771616" algn="l" defTabSz="51441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4pPr>
      <a:lvl5pPr marL="1028821" algn="l" defTabSz="51441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5pPr>
      <a:lvl6pPr marL="1286026" algn="l" defTabSz="51441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6pPr>
      <a:lvl7pPr marL="1543231" algn="l" defTabSz="51441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7pPr>
      <a:lvl8pPr marL="1800436" algn="l" defTabSz="51441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8pPr>
      <a:lvl9pPr marL="2057642" algn="l" defTabSz="51441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hyperlink" Target="https://www.wallpaperflare.com/black-and-white-photos-with-a-silver-laptop-a-smartphone-car-keys-pencils-and-a-camera-wallpaper-wlqsk" TargetMode="External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bit.ly/DigiCentre" TargetMode="External"/><Relationship Id="rId18" Type="http://schemas.openxmlformats.org/officeDocument/2006/relationships/hyperlink" Target="mailto:g.couch@uwtsd.ac.uk" TargetMode="External"/><Relationship Id="rId3" Type="http://schemas.openxmlformats.org/officeDocument/2006/relationships/hyperlink" Target="mailto:j.hill@uwtsd.ac.uk" TargetMode="External"/><Relationship Id="rId7" Type="http://schemas.openxmlformats.org/officeDocument/2006/relationships/image" Target="../media/image11.jpeg"/><Relationship Id="rId12" Type="http://schemas.openxmlformats.org/officeDocument/2006/relationships/hyperlink" Target="mailto:digitalskills@uwtsd.ac.uk" TargetMode="External"/><Relationship Id="rId17" Type="http://schemas.microsoft.com/office/2007/relationships/hdphoto" Target="../media/hdphoto1.wdp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17.png"/><Relationship Id="rId1" Type="http://schemas.openxmlformats.org/officeDocument/2006/relationships/tags" Target="../tags/tag3.xml"/><Relationship Id="rId6" Type="http://schemas.openxmlformats.org/officeDocument/2006/relationships/image" Target="../media/image10.jpeg"/><Relationship Id="rId11" Type="http://schemas.openxmlformats.org/officeDocument/2006/relationships/image" Target="../media/image15.svg"/><Relationship Id="rId5" Type="http://schemas.openxmlformats.org/officeDocument/2006/relationships/hyperlink" Target="mailto:r.covello@uwtsd.ac.uk" TargetMode="External"/><Relationship Id="rId15" Type="http://schemas.openxmlformats.org/officeDocument/2006/relationships/image" Target="../media/image16.jpeg"/><Relationship Id="rId10" Type="http://schemas.openxmlformats.org/officeDocument/2006/relationships/image" Target="../media/image14.png"/><Relationship Id="rId19" Type="http://schemas.openxmlformats.org/officeDocument/2006/relationships/image" Target="../media/image18.png"/><Relationship Id="rId4" Type="http://schemas.openxmlformats.org/officeDocument/2006/relationships/hyperlink" Target="mailto:s.gill@uwtsd.ac.uk" TargetMode="External"/><Relationship Id="rId9" Type="http://schemas.openxmlformats.org/officeDocument/2006/relationships/image" Target="../media/image13.svg"/><Relationship Id="rId14" Type="http://schemas.openxmlformats.org/officeDocument/2006/relationships/hyperlink" Target="mailto:t.johal@uwtsd.ac.uk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computer-data-display-documents-577210/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package" Target="../embeddings/Microsoft_PowerPoint_Slide.sldx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hyperlink" Target="https://www.publicdomainpictures.net/view-image.php?image=97590&amp;picture=digital-photo-camera" TargetMode="External"/><Relationship Id="rId7" Type="http://schemas.openxmlformats.org/officeDocument/2006/relationships/diagramColors" Target="../diagrams/colors6.xm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" TargetMode="External"/><Relationship Id="rId2" Type="http://schemas.openxmlformats.org/officeDocument/2006/relationships/hyperlink" Target="https://www.posterpresentations.com/free-poster-templates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exels.com/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hyperlink" Target="https://bit.ly/DigiCentre" TargetMode="External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sv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Digital Skills 2023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r>
              <a:rPr lang="en-GB" dirty="0"/>
              <a:t>How to create a Digital Poster in a PowerPoint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93D200-E413-4A1C-BCE8-31DA40AD7B6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1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007F7C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3" name="Lightning Bolt 22" descr="-">
            <a:extLst>
              <a:ext uri="{FF2B5EF4-FFF2-40B4-BE49-F238E27FC236}">
                <a16:creationId xmlns:a16="http://schemas.microsoft.com/office/drawing/2014/main" id="{48A9BB88-F6E2-E5F0-5F12-7571D6ED32BD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Lightning Bolt 1" descr="-">
            <a:extLst>
              <a:ext uri="{FF2B5EF4-FFF2-40B4-BE49-F238E27FC236}">
                <a16:creationId xmlns:a16="http://schemas.microsoft.com/office/drawing/2014/main" id="{7F7CBA3B-40DD-6044-4F18-23220A86CE0E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Lightning Bolt 4" descr="-">
            <a:extLst>
              <a:ext uri="{FF2B5EF4-FFF2-40B4-BE49-F238E27FC236}">
                <a16:creationId xmlns:a16="http://schemas.microsoft.com/office/drawing/2014/main" id="{BC8F7FA0-4BA3-E184-CE0F-1CEAA3B4A4F3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ightning Bolt 6" descr="-">
            <a:extLst>
              <a:ext uri="{FF2B5EF4-FFF2-40B4-BE49-F238E27FC236}">
                <a16:creationId xmlns:a16="http://schemas.microsoft.com/office/drawing/2014/main" id="{837A5FA4-3D54-9D74-CA4D-92C4D0FEEEF8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Lightning Bolt 8" descr="-">
            <a:extLst>
              <a:ext uri="{FF2B5EF4-FFF2-40B4-BE49-F238E27FC236}">
                <a16:creationId xmlns:a16="http://schemas.microsoft.com/office/drawing/2014/main" id="{35A7C160-B3F3-558E-C55C-97331911AB3A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ightning Bolt 9" descr="-">
            <a:extLst>
              <a:ext uri="{FF2B5EF4-FFF2-40B4-BE49-F238E27FC236}">
                <a16:creationId xmlns:a16="http://schemas.microsoft.com/office/drawing/2014/main" id="{33C8F870-778E-E99F-9F74-26EDB1DC970C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Lightning Bolt 10" descr="-">
            <a:extLst>
              <a:ext uri="{FF2B5EF4-FFF2-40B4-BE49-F238E27FC236}">
                <a16:creationId xmlns:a16="http://schemas.microsoft.com/office/drawing/2014/main" id="{F0FB9CD6-E630-0087-A3F0-7370F5FF21F0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ightning Bolt 11" descr="-">
            <a:extLst>
              <a:ext uri="{FF2B5EF4-FFF2-40B4-BE49-F238E27FC236}">
                <a16:creationId xmlns:a16="http://schemas.microsoft.com/office/drawing/2014/main" id="{5C32518A-BF75-39DD-CD8D-4F7A8BF69B7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Lightning Bolt 12" descr="-">
            <a:extLst>
              <a:ext uri="{FF2B5EF4-FFF2-40B4-BE49-F238E27FC236}">
                <a16:creationId xmlns:a16="http://schemas.microsoft.com/office/drawing/2014/main" id="{69F8CD9C-4C4A-3997-1592-C36DF6D51E7F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 descr="A camera next to a computer&#10;&#10;Description automatically generated with medium confidence">
            <a:extLst>
              <a:ext uri="{FF2B5EF4-FFF2-40B4-BE49-F238E27FC236}">
                <a16:creationId xmlns:a16="http://schemas.microsoft.com/office/drawing/2014/main" id="{B555D008-7AC2-D8C5-F1E5-13D55570317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b="24598"/>
          <a:stretch/>
        </p:blipFill>
        <p:spPr>
          <a:xfrm>
            <a:off x="32550" y="-5474"/>
            <a:ext cx="6063450" cy="6858000"/>
          </a:xfrm>
          <a:prstGeom prst="rect">
            <a:avLst/>
          </a:prstGeom>
        </p:spPr>
      </p:pic>
      <p:sp>
        <p:nvSpPr>
          <p:cNvPr id="8" name="Lightning Bolt 7" descr="-">
            <a:extLst>
              <a:ext uri="{FF2B5EF4-FFF2-40B4-BE49-F238E27FC236}">
                <a16:creationId xmlns:a16="http://schemas.microsoft.com/office/drawing/2014/main" id="{4B3F0B52-E8E0-B464-10F7-74AE6D777C8F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Lightning Bolt 13" descr="-">
            <a:extLst>
              <a:ext uri="{FF2B5EF4-FFF2-40B4-BE49-F238E27FC236}">
                <a16:creationId xmlns:a16="http://schemas.microsoft.com/office/drawing/2014/main" id="{F66FC53B-1FBD-C201-F504-666CA676478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ightning Bolt 14" descr="-">
            <a:extLst>
              <a:ext uri="{FF2B5EF4-FFF2-40B4-BE49-F238E27FC236}">
                <a16:creationId xmlns:a16="http://schemas.microsoft.com/office/drawing/2014/main" id="{E7E1552B-53A1-1FCE-452D-DDBFAA76E0D9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Lightning Bolt 15" descr="-">
            <a:extLst>
              <a:ext uri="{FF2B5EF4-FFF2-40B4-BE49-F238E27FC236}">
                <a16:creationId xmlns:a16="http://schemas.microsoft.com/office/drawing/2014/main" id="{BC5D263D-177F-E2F8-264F-CAEDE26070CC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ightning Bolt 18" descr="-">
            <a:extLst>
              <a:ext uri="{FF2B5EF4-FFF2-40B4-BE49-F238E27FC236}">
                <a16:creationId xmlns:a16="http://schemas.microsoft.com/office/drawing/2014/main" id="{67E0064D-0F0B-0ADB-063E-7E597BE24E20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Lightning Bolt 19" descr="-">
            <a:extLst>
              <a:ext uri="{FF2B5EF4-FFF2-40B4-BE49-F238E27FC236}">
                <a16:creationId xmlns:a16="http://schemas.microsoft.com/office/drawing/2014/main" id="{95BFB62F-412E-7FDA-8C1D-6E7D8B62CA19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Lightning Bolt 20" descr="-">
            <a:extLst>
              <a:ext uri="{FF2B5EF4-FFF2-40B4-BE49-F238E27FC236}">
                <a16:creationId xmlns:a16="http://schemas.microsoft.com/office/drawing/2014/main" id="{0D478AD2-C887-7FAE-6393-01AE58F7A01A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Lightning Bolt 21" descr="-">
            <a:extLst>
              <a:ext uri="{FF2B5EF4-FFF2-40B4-BE49-F238E27FC236}">
                <a16:creationId xmlns:a16="http://schemas.microsoft.com/office/drawing/2014/main" id="{FA640CF3-C72E-965A-1595-062CBB9DDE4F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62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189CA-E0A8-4BAD-B225-892387439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Overview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D65DEFA-CA50-36C0-F48E-05BC771B447F}"/>
              </a:ext>
            </a:extLst>
          </p:cNvPr>
          <p:cNvGrpSpPr/>
          <p:nvPr/>
        </p:nvGrpSpPr>
        <p:grpSpPr>
          <a:xfrm>
            <a:off x="130266" y="1474227"/>
            <a:ext cx="11931467" cy="4741905"/>
            <a:chOff x="646702" y="1526693"/>
            <a:chExt cx="11059629" cy="4374281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965C1AB0-A4F0-472F-881C-98E9C019A67F}"/>
                </a:ext>
              </a:extLst>
            </p:cNvPr>
            <p:cNvGrpSpPr/>
            <p:nvPr/>
          </p:nvGrpSpPr>
          <p:grpSpPr>
            <a:xfrm>
              <a:off x="646702" y="1526693"/>
              <a:ext cx="1759961" cy="4261158"/>
              <a:chOff x="646035" y="1526693"/>
              <a:chExt cx="1759961" cy="4261158"/>
            </a:xfrm>
          </p:grpSpPr>
          <p:sp>
            <p:nvSpPr>
              <p:cNvPr id="50" name="Freeform 5">
                <a:extLst>
                  <a:ext uri="{FF2B5EF4-FFF2-40B4-BE49-F238E27FC236}">
                    <a16:creationId xmlns:a16="http://schemas.microsoft.com/office/drawing/2014/main" id="{275EFB27-1AA6-4957-AB65-0BF4727E7C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7573" y="1774792"/>
                <a:ext cx="1578998" cy="4013059"/>
              </a:xfrm>
              <a:prstGeom prst="roundRect">
                <a:avLst>
                  <a:gd name="adj" fmla="val 3134"/>
                </a:avLst>
              </a:prstGeom>
              <a:solidFill>
                <a:schemeClr val="bg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latin typeface="+mj-lt"/>
                </a:endParaRPr>
              </a:p>
            </p:txBody>
          </p:sp>
          <p:sp>
            <p:nvSpPr>
              <p:cNvPr id="51" name="Freeform 6">
                <a:extLst>
                  <a:ext uri="{FF2B5EF4-FFF2-40B4-BE49-F238E27FC236}">
                    <a16:creationId xmlns:a16="http://schemas.microsoft.com/office/drawing/2014/main" id="{C5802DBC-7202-418B-ADB9-77E2E6FE6B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0413" y="1526693"/>
                <a:ext cx="1681773" cy="2491410"/>
              </a:xfrm>
              <a:custGeom>
                <a:avLst/>
                <a:gdLst>
                  <a:gd name="T0" fmla="*/ 666 w 666"/>
                  <a:gd name="T1" fmla="*/ 230 h 986"/>
                  <a:gd name="T2" fmla="*/ 436 w 666"/>
                  <a:gd name="T3" fmla="*/ 0 h 986"/>
                  <a:gd name="T4" fmla="*/ 260 w 666"/>
                  <a:gd name="T5" fmla="*/ 83 h 986"/>
                  <a:gd name="T6" fmla="*/ 0 w 666"/>
                  <a:gd name="T7" fmla="*/ 343 h 986"/>
                  <a:gd name="T8" fmla="*/ 0 w 666"/>
                  <a:gd name="T9" fmla="*/ 986 h 986"/>
                  <a:gd name="T10" fmla="*/ 595 w 666"/>
                  <a:gd name="T11" fmla="*/ 396 h 986"/>
                  <a:gd name="T12" fmla="*/ 666 w 666"/>
                  <a:gd name="T13" fmla="*/ 230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66" h="986">
                    <a:moveTo>
                      <a:pt x="666" y="230"/>
                    </a:moveTo>
                    <a:cubicBezTo>
                      <a:pt x="666" y="103"/>
                      <a:pt x="563" y="0"/>
                      <a:pt x="436" y="0"/>
                    </a:cubicBezTo>
                    <a:cubicBezTo>
                      <a:pt x="366" y="0"/>
                      <a:pt x="308" y="34"/>
                      <a:pt x="260" y="83"/>
                    </a:cubicBezTo>
                    <a:cubicBezTo>
                      <a:pt x="195" y="148"/>
                      <a:pt x="0" y="343"/>
                      <a:pt x="0" y="343"/>
                    </a:cubicBezTo>
                    <a:cubicBezTo>
                      <a:pt x="0" y="986"/>
                      <a:pt x="0" y="986"/>
                      <a:pt x="0" y="986"/>
                    </a:cubicBezTo>
                    <a:cubicBezTo>
                      <a:pt x="0" y="986"/>
                      <a:pt x="447" y="544"/>
                      <a:pt x="595" y="396"/>
                    </a:cubicBezTo>
                    <a:cubicBezTo>
                      <a:pt x="637" y="354"/>
                      <a:pt x="666" y="295"/>
                      <a:pt x="666" y="230"/>
                    </a:cubicBezTo>
                    <a:close/>
                  </a:path>
                </a:pathLst>
              </a:custGeom>
              <a:gradFill flip="none" rotWithShape="1">
                <a:gsLst>
                  <a:gs pos="16000">
                    <a:schemeClr val="accent1">
                      <a:lumMod val="89000"/>
                    </a:schemeClr>
                  </a:gs>
                  <a:gs pos="60000">
                    <a:schemeClr val="accent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 dirty="0">
                  <a:latin typeface="+mj-lt"/>
                </a:endParaRPr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A1B07A42-533D-445A-B6AB-EC861100D5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3919" y="1628016"/>
                <a:ext cx="940316" cy="939369"/>
              </a:xfrm>
              <a:prstGeom prst="ellipse">
                <a:avLst/>
              </a:prstGeom>
              <a:gradFill>
                <a:gsLst>
                  <a:gs pos="0">
                    <a:srgbClr val="EAEAEA"/>
                  </a:gs>
                  <a:gs pos="100000">
                    <a:srgbClr val="FEFFFF"/>
                  </a:gs>
                </a:gsLst>
                <a:lin ang="13500000" scaled="1"/>
              </a:gradFill>
              <a:ln w="12700" cmpd="sng">
                <a:noFill/>
                <a:prstDash val="solid"/>
              </a:ln>
              <a:effectLst>
                <a:outerShdw blurRad="317500" dir="2700000" algn="tl" rotWithShape="0">
                  <a:prstClr val="black">
                    <a:alpha val="6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200">
                  <a:solidFill>
                    <a:schemeClr val="tx2">
                      <a:lumMod val="60000"/>
                      <a:lumOff val="40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4CE74074-25FF-4058-8A5C-8215C6E8289A}"/>
                  </a:ext>
                </a:extLst>
              </p:cNvPr>
              <p:cNvSpPr txBox="1"/>
              <p:nvPr/>
            </p:nvSpPr>
            <p:spPr>
              <a:xfrm>
                <a:off x="1552474" y="1887915"/>
                <a:ext cx="4796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>
                    <a:solidFill>
                      <a:schemeClr val="accent1"/>
                    </a:solidFill>
                    <a:latin typeface="+mj-lt"/>
                    <a:ea typeface="Roboto Black" panose="02000000000000000000" pitchFamily="2" charset="0"/>
                  </a:rPr>
                  <a:t>01</a:t>
                </a:r>
              </a:p>
            </p:txBody>
          </p: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4BB16D8D-DDE7-41CD-A49C-8AC81FFEEC61}"/>
                  </a:ext>
                </a:extLst>
              </p:cNvPr>
              <p:cNvSpPr txBox="1"/>
              <p:nvPr/>
            </p:nvSpPr>
            <p:spPr>
              <a:xfrm>
                <a:off x="646035" y="4104190"/>
                <a:ext cx="1759961" cy="7665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2400" spc="30" dirty="0">
                    <a:solidFill>
                      <a:schemeClr val="tx2"/>
                    </a:solidFill>
                    <a:latin typeface="+mj-lt"/>
                  </a:rPr>
                  <a:t>Set up a PowerPoint</a:t>
                </a:r>
                <a:endParaRPr kumimoji="0" lang="en-US" sz="2400" b="0" i="0" u="none" strike="noStrike" kern="1200" cap="none" spc="3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816016C-81FD-4703-854E-785D82D062F4}"/>
                </a:ext>
              </a:extLst>
            </p:cNvPr>
            <p:cNvGrpSpPr/>
            <p:nvPr/>
          </p:nvGrpSpPr>
          <p:grpSpPr>
            <a:xfrm>
              <a:off x="2563462" y="1526693"/>
              <a:ext cx="1690417" cy="4261158"/>
              <a:chOff x="2563462" y="1526693"/>
              <a:chExt cx="1690417" cy="4261158"/>
            </a:xfrm>
          </p:grpSpPr>
          <p:sp>
            <p:nvSpPr>
              <p:cNvPr id="77" name="Freeform 8">
                <a:extLst>
                  <a:ext uri="{FF2B5EF4-FFF2-40B4-BE49-F238E27FC236}">
                    <a16:creationId xmlns:a16="http://schemas.microsoft.com/office/drawing/2014/main" id="{F442B260-4226-4114-8833-C3F008495F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9266" y="1774792"/>
                <a:ext cx="1578998" cy="4013059"/>
              </a:xfrm>
              <a:prstGeom prst="roundRect">
                <a:avLst>
                  <a:gd name="adj" fmla="val 3134"/>
                </a:avLst>
              </a:prstGeom>
              <a:solidFill>
                <a:schemeClr val="bg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latin typeface="+mj-lt"/>
                </a:endParaRPr>
              </a:p>
            </p:txBody>
          </p:sp>
          <p:sp>
            <p:nvSpPr>
              <p:cNvPr id="78" name="Freeform 9">
                <a:extLst>
                  <a:ext uri="{FF2B5EF4-FFF2-40B4-BE49-F238E27FC236}">
                    <a16:creationId xmlns:a16="http://schemas.microsoft.com/office/drawing/2014/main" id="{FCE9ECE2-5E92-407E-86C3-972DD35295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2106" y="1526693"/>
                <a:ext cx="1681773" cy="2491410"/>
              </a:xfrm>
              <a:custGeom>
                <a:avLst/>
                <a:gdLst>
                  <a:gd name="T0" fmla="*/ 666 w 666"/>
                  <a:gd name="T1" fmla="*/ 230 h 986"/>
                  <a:gd name="T2" fmla="*/ 436 w 666"/>
                  <a:gd name="T3" fmla="*/ 0 h 986"/>
                  <a:gd name="T4" fmla="*/ 260 w 666"/>
                  <a:gd name="T5" fmla="*/ 83 h 986"/>
                  <a:gd name="T6" fmla="*/ 0 w 666"/>
                  <a:gd name="T7" fmla="*/ 343 h 986"/>
                  <a:gd name="T8" fmla="*/ 0 w 666"/>
                  <a:gd name="T9" fmla="*/ 986 h 986"/>
                  <a:gd name="T10" fmla="*/ 595 w 666"/>
                  <a:gd name="T11" fmla="*/ 396 h 986"/>
                  <a:gd name="T12" fmla="*/ 666 w 666"/>
                  <a:gd name="T13" fmla="*/ 230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66" h="986">
                    <a:moveTo>
                      <a:pt x="666" y="230"/>
                    </a:moveTo>
                    <a:cubicBezTo>
                      <a:pt x="666" y="103"/>
                      <a:pt x="563" y="0"/>
                      <a:pt x="436" y="0"/>
                    </a:cubicBezTo>
                    <a:cubicBezTo>
                      <a:pt x="366" y="0"/>
                      <a:pt x="309" y="34"/>
                      <a:pt x="260" y="83"/>
                    </a:cubicBezTo>
                    <a:cubicBezTo>
                      <a:pt x="195" y="148"/>
                      <a:pt x="0" y="343"/>
                      <a:pt x="0" y="343"/>
                    </a:cubicBezTo>
                    <a:cubicBezTo>
                      <a:pt x="0" y="986"/>
                      <a:pt x="0" y="986"/>
                      <a:pt x="0" y="986"/>
                    </a:cubicBezTo>
                    <a:cubicBezTo>
                      <a:pt x="0" y="986"/>
                      <a:pt x="447" y="544"/>
                      <a:pt x="595" y="396"/>
                    </a:cubicBezTo>
                    <a:cubicBezTo>
                      <a:pt x="637" y="354"/>
                      <a:pt x="666" y="295"/>
                      <a:pt x="666" y="230"/>
                    </a:cubicBezTo>
                    <a:close/>
                  </a:path>
                </a:pathLst>
              </a:custGeom>
              <a:gradFill flip="none" rotWithShape="1">
                <a:gsLst>
                  <a:gs pos="23000">
                    <a:srgbClr val="FF66CC"/>
                  </a:gs>
                  <a:gs pos="69000">
                    <a:schemeClr val="accent2">
                      <a:lumMod val="75000"/>
                    </a:schemeClr>
                  </a:gs>
                  <a:gs pos="97000">
                    <a:schemeClr val="accent2">
                      <a:lumMod val="7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 dirty="0">
                  <a:latin typeface="+mj-lt"/>
                </a:endParaRPr>
              </a:p>
            </p:txBody>
          </p:sp>
          <p:sp>
            <p:nvSpPr>
              <p:cNvPr id="79" name="Oval 78">
                <a:extLst>
                  <a:ext uri="{FF2B5EF4-FFF2-40B4-BE49-F238E27FC236}">
                    <a16:creationId xmlns:a16="http://schemas.microsoft.com/office/drawing/2014/main" id="{51EB02A0-9410-4F40-9CDD-5B642CA596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05613" y="1628016"/>
                <a:ext cx="940316" cy="939369"/>
              </a:xfrm>
              <a:prstGeom prst="ellipse">
                <a:avLst/>
              </a:prstGeom>
              <a:gradFill>
                <a:gsLst>
                  <a:gs pos="0">
                    <a:srgbClr val="EAEAEA"/>
                  </a:gs>
                  <a:gs pos="100000">
                    <a:srgbClr val="FEFFFF"/>
                  </a:gs>
                </a:gsLst>
                <a:lin ang="13500000" scaled="1"/>
              </a:gradFill>
              <a:ln w="12700" cmpd="sng">
                <a:noFill/>
                <a:prstDash val="solid"/>
              </a:ln>
              <a:effectLst>
                <a:outerShdw blurRad="317500" dir="2700000" algn="tl" rotWithShape="0">
                  <a:prstClr val="black">
                    <a:alpha val="6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200">
                  <a:solidFill>
                    <a:schemeClr val="tx2">
                      <a:lumMod val="60000"/>
                      <a:lumOff val="40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400D094D-BE15-4102-BF92-AC25EFCA6E48}"/>
                  </a:ext>
                </a:extLst>
              </p:cNvPr>
              <p:cNvSpPr txBox="1"/>
              <p:nvPr/>
            </p:nvSpPr>
            <p:spPr>
              <a:xfrm>
                <a:off x="3421731" y="1885426"/>
                <a:ext cx="4796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>
                    <a:solidFill>
                      <a:schemeClr val="accent2"/>
                    </a:solidFill>
                    <a:latin typeface="+mj-lt"/>
                    <a:ea typeface="Roboto Black" panose="02000000000000000000" pitchFamily="2" charset="0"/>
                  </a:rPr>
                  <a:t>02</a:t>
                </a:r>
              </a:p>
            </p:txBody>
          </p:sp>
          <p:sp>
            <p:nvSpPr>
              <p:cNvPr id="110" name="TextBox 109">
                <a:extLst>
                  <a:ext uri="{FF2B5EF4-FFF2-40B4-BE49-F238E27FC236}">
                    <a16:creationId xmlns:a16="http://schemas.microsoft.com/office/drawing/2014/main" id="{5A562CF9-6DF8-4C23-A0B1-CD4C13E7BEE9}"/>
                  </a:ext>
                </a:extLst>
              </p:cNvPr>
              <p:cNvSpPr txBox="1"/>
              <p:nvPr/>
            </p:nvSpPr>
            <p:spPr>
              <a:xfrm>
                <a:off x="2563462" y="4104190"/>
                <a:ext cx="1592220" cy="28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30" normalizeH="0" baseline="0" noProof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0B0D9B8-AE02-48CD-B40F-2453955AA1E9}"/>
                </a:ext>
              </a:extLst>
            </p:cNvPr>
            <p:cNvGrpSpPr/>
            <p:nvPr/>
          </p:nvGrpSpPr>
          <p:grpSpPr>
            <a:xfrm>
              <a:off x="4430516" y="1526693"/>
              <a:ext cx="1684988" cy="4261158"/>
              <a:chOff x="4430516" y="1526693"/>
              <a:chExt cx="1684988" cy="4261158"/>
            </a:xfrm>
          </p:grpSpPr>
          <p:sp>
            <p:nvSpPr>
              <p:cNvPr id="84" name="Freeform 11">
                <a:extLst>
                  <a:ext uri="{FF2B5EF4-FFF2-40B4-BE49-F238E27FC236}">
                    <a16:creationId xmlns:a16="http://schemas.microsoft.com/office/drawing/2014/main" id="{9721A699-1898-4ED5-8FAE-D7BED8313C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516" y="1774792"/>
                <a:ext cx="1578998" cy="4013059"/>
              </a:xfrm>
              <a:prstGeom prst="roundRect">
                <a:avLst>
                  <a:gd name="adj" fmla="val 3134"/>
                </a:avLst>
              </a:prstGeom>
              <a:solidFill>
                <a:schemeClr val="bg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latin typeface="+mj-lt"/>
                </a:endParaRPr>
              </a:p>
            </p:txBody>
          </p:sp>
          <p:sp>
            <p:nvSpPr>
              <p:cNvPr id="85" name="Freeform 12">
                <a:extLst>
                  <a:ext uri="{FF2B5EF4-FFF2-40B4-BE49-F238E27FC236}">
                    <a16:creationId xmlns:a16="http://schemas.microsoft.com/office/drawing/2014/main" id="{7811528C-4075-4518-9CD1-6C68C2B4F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3731" y="1526693"/>
                <a:ext cx="1681773" cy="2491410"/>
              </a:xfrm>
              <a:custGeom>
                <a:avLst/>
                <a:gdLst>
                  <a:gd name="T0" fmla="*/ 666 w 666"/>
                  <a:gd name="T1" fmla="*/ 230 h 986"/>
                  <a:gd name="T2" fmla="*/ 437 w 666"/>
                  <a:gd name="T3" fmla="*/ 0 h 986"/>
                  <a:gd name="T4" fmla="*/ 261 w 666"/>
                  <a:gd name="T5" fmla="*/ 83 h 986"/>
                  <a:gd name="T6" fmla="*/ 0 w 666"/>
                  <a:gd name="T7" fmla="*/ 343 h 986"/>
                  <a:gd name="T8" fmla="*/ 0 w 666"/>
                  <a:gd name="T9" fmla="*/ 986 h 986"/>
                  <a:gd name="T10" fmla="*/ 596 w 666"/>
                  <a:gd name="T11" fmla="*/ 396 h 986"/>
                  <a:gd name="T12" fmla="*/ 666 w 666"/>
                  <a:gd name="T13" fmla="*/ 230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66" h="986">
                    <a:moveTo>
                      <a:pt x="666" y="230"/>
                    </a:moveTo>
                    <a:cubicBezTo>
                      <a:pt x="666" y="103"/>
                      <a:pt x="564" y="0"/>
                      <a:pt x="437" y="0"/>
                    </a:cubicBezTo>
                    <a:cubicBezTo>
                      <a:pt x="366" y="0"/>
                      <a:pt x="309" y="34"/>
                      <a:pt x="261" y="83"/>
                    </a:cubicBezTo>
                    <a:cubicBezTo>
                      <a:pt x="196" y="148"/>
                      <a:pt x="0" y="343"/>
                      <a:pt x="0" y="343"/>
                    </a:cubicBezTo>
                    <a:cubicBezTo>
                      <a:pt x="0" y="986"/>
                      <a:pt x="0" y="986"/>
                      <a:pt x="0" y="986"/>
                    </a:cubicBezTo>
                    <a:cubicBezTo>
                      <a:pt x="0" y="986"/>
                      <a:pt x="448" y="544"/>
                      <a:pt x="596" y="396"/>
                    </a:cubicBezTo>
                    <a:cubicBezTo>
                      <a:pt x="638" y="354"/>
                      <a:pt x="666" y="295"/>
                      <a:pt x="666" y="2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66CC"/>
                  </a:gs>
                  <a:gs pos="78500">
                    <a:srgbClr val="7C7C7C"/>
                  </a:gs>
                  <a:gs pos="0">
                    <a:schemeClr val="accent3">
                      <a:lumMod val="89000"/>
                    </a:schemeClr>
                  </a:gs>
                  <a:gs pos="83000">
                    <a:schemeClr val="accent3">
                      <a:lumMod val="75000"/>
                    </a:schemeClr>
                  </a:gs>
                  <a:gs pos="97000">
                    <a:schemeClr val="accent3">
                      <a:lumMod val="7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latin typeface="+mj-lt"/>
                </a:endParaRPr>
              </a:p>
            </p:txBody>
          </p:sp>
          <p:sp>
            <p:nvSpPr>
              <p:cNvPr id="86" name="Oval 85">
                <a:extLst>
                  <a:ext uri="{FF2B5EF4-FFF2-40B4-BE49-F238E27FC236}">
                    <a16:creationId xmlns:a16="http://schemas.microsoft.com/office/drawing/2014/main" id="{D8BED829-0A72-4EA3-B4C7-DE8D8C5E36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70145" y="1628016"/>
                <a:ext cx="939369" cy="939369"/>
              </a:xfrm>
              <a:prstGeom prst="ellipse">
                <a:avLst/>
              </a:prstGeom>
              <a:gradFill>
                <a:gsLst>
                  <a:gs pos="0">
                    <a:srgbClr val="EAEAEA"/>
                  </a:gs>
                  <a:gs pos="100000">
                    <a:srgbClr val="FEFFFF"/>
                  </a:gs>
                </a:gsLst>
                <a:lin ang="13500000" scaled="1"/>
              </a:gradFill>
              <a:ln w="12700" cmpd="sng">
                <a:noFill/>
                <a:prstDash val="solid"/>
              </a:ln>
              <a:effectLst>
                <a:outerShdw blurRad="317500" dir="2700000" algn="tl" rotWithShape="0">
                  <a:prstClr val="black">
                    <a:alpha val="6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200">
                  <a:solidFill>
                    <a:schemeClr val="tx2">
                      <a:lumMod val="60000"/>
                      <a:lumOff val="40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5D54CD77-2A90-4F80-AD73-B463432BBE39}"/>
                  </a:ext>
                </a:extLst>
              </p:cNvPr>
              <p:cNvSpPr txBox="1"/>
              <p:nvPr/>
            </p:nvSpPr>
            <p:spPr>
              <a:xfrm>
                <a:off x="5283423" y="1881295"/>
                <a:ext cx="4796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>
                    <a:solidFill>
                      <a:schemeClr val="accent3"/>
                    </a:solidFill>
                    <a:latin typeface="+mj-lt"/>
                    <a:ea typeface="Roboto Black" panose="02000000000000000000" pitchFamily="2" charset="0"/>
                  </a:rPr>
                  <a:t>03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655030D-4C12-47D1-85FD-04B4D60F31B8}"/>
                </a:ext>
              </a:extLst>
            </p:cNvPr>
            <p:cNvGrpSpPr/>
            <p:nvPr/>
          </p:nvGrpSpPr>
          <p:grpSpPr>
            <a:xfrm>
              <a:off x="6288462" y="1526693"/>
              <a:ext cx="1691643" cy="4261158"/>
              <a:chOff x="6288462" y="1526693"/>
              <a:chExt cx="1691643" cy="4261158"/>
            </a:xfrm>
          </p:grpSpPr>
          <p:sp>
            <p:nvSpPr>
              <p:cNvPr id="91" name="Freeform 14">
                <a:extLst>
                  <a:ext uri="{FF2B5EF4-FFF2-40B4-BE49-F238E27FC236}">
                    <a16:creationId xmlns:a16="http://schemas.microsoft.com/office/drawing/2014/main" id="{97BD6DBF-CDC4-4FDB-8367-2249023578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95491" y="1774792"/>
                <a:ext cx="1575715" cy="4013059"/>
              </a:xfrm>
              <a:prstGeom prst="roundRect">
                <a:avLst>
                  <a:gd name="adj" fmla="val 3134"/>
                </a:avLst>
              </a:prstGeom>
              <a:solidFill>
                <a:schemeClr val="bg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latin typeface="+mj-lt"/>
                </a:endParaRPr>
              </a:p>
            </p:txBody>
          </p:sp>
          <p:sp>
            <p:nvSpPr>
              <p:cNvPr id="92" name="Freeform 15">
                <a:extLst>
                  <a:ext uri="{FF2B5EF4-FFF2-40B4-BE49-F238E27FC236}">
                    <a16:creationId xmlns:a16="http://schemas.microsoft.com/office/drawing/2014/main" id="{DE9E7627-252B-4777-BD4D-DAB6982B99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97385" y="1526693"/>
                <a:ext cx="1682720" cy="2491410"/>
              </a:xfrm>
              <a:custGeom>
                <a:avLst/>
                <a:gdLst>
                  <a:gd name="T0" fmla="*/ 666 w 666"/>
                  <a:gd name="T1" fmla="*/ 230 h 986"/>
                  <a:gd name="T2" fmla="*/ 436 w 666"/>
                  <a:gd name="T3" fmla="*/ 0 h 986"/>
                  <a:gd name="T4" fmla="*/ 260 w 666"/>
                  <a:gd name="T5" fmla="*/ 83 h 986"/>
                  <a:gd name="T6" fmla="*/ 0 w 666"/>
                  <a:gd name="T7" fmla="*/ 343 h 986"/>
                  <a:gd name="T8" fmla="*/ 0 w 666"/>
                  <a:gd name="T9" fmla="*/ 986 h 986"/>
                  <a:gd name="T10" fmla="*/ 595 w 666"/>
                  <a:gd name="T11" fmla="*/ 396 h 986"/>
                  <a:gd name="T12" fmla="*/ 666 w 666"/>
                  <a:gd name="T13" fmla="*/ 230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66" h="986">
                    <a:moveTo>
                      <a:pt x="666" y="230"/>
                    </a:moveTo>
                    <a:cubicBezTo>
                      <a:pt x="666" y="103"/>
                      <a:pt x="563" y="0"/>
                      <a:pt x="436" y="0"/>
                    </a:cubicBezTo>
                    <a:cubicBezTo>
                      <a:pt x="365" y="0"/>
                      <a:pt x="308" y="34"/>
                      <a:pt x="260" y="83"/>
                    </a:cubicBezTo>
                    <a:cubicBezTo>
                      <a:pt x="195" y="148"/>
                      <a:pt x="0" y="343"/>
                      <a:pt x="0" y="343"/>
                    </a:cubicBezTo>
                    <a:cubicBezTo>
                      <a:pt x="0" y="986"/>
                      <a:pt x="0" y="986"/>
                      <a:pt x="0" y="986"/>
                    </a:cubicBezTo>
                    <a:cubicBezTo>
                      <a:pt x="0" y="986"/>
                      <a:pt x="447" y="544"/>
                      <a:pt x="595" y="396"/>
                    </a:cubicBezTo>
                    <a:cubicBezTo>
                      <a:pt x="637" y="354"/>
                      <a:pt x="666" y="295"/>
                      <a:pt x="666" y="2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66CC"/>
                  </a:gs>
                  <a:gs pos="72000">
                    <a:schemeClr val="accent4">
                      <a:lumMod val="89000"/>
                    </a:schemeClr>
                  </a:gs>
                  <a:gs pos="81000">
                    <a:schemeClr val="accent4">
                      <a:lumMod val="75000"/>
                    </a:schemeClr>
                  </a:gs>
                  <a:gs pos="97000">
                    <a:schemeClr val="accent4">
                      <a:lumMod val="7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 dirty="0">
                  <a:latin typeface="+mj-lt"/>
                </a:endParaRPr>
              </a:p>
            </p:txBody>
          </p:sp>
          <p:sp>
            <p:nvSpPr>
              <p:cNvPr id="93" name="Oval 92">
                <a:extLst>
                  <a:ext uri="{FF2B5EF4-FFF2-40B4-BE49-F238E27FC236}">
                    <a16:creationId xmlns:a16="http://schemas.microsoft.com/office/drawing/2014/main" id="{B2BDA7A9-0970-4412-9BEA-E864E1A3D6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31837" y="1628016"/>
                <a:ext cx="939369" cy="939369"/>
              </a:xfrm>
              <a:prstGeom prst="ellipse">
                <a:avLst/>
              </a:prstGeom>
              <a:gradFill>
                <a:gsLst>
                  <a:gs pos="0">
                    <a:srgbClr val="EAEAEA"/>
                  </a:gs>
                  <a:gs pos="100000">
                    <a:srgbClr val="FEFFFF"/>
                  </a:gs>
                </a:gsLst>
                <a:lin ang="13500000" scaled="1"/>
              </a:gradFill>
              <a:ln w="12700" cmpd="sng">
                <a:noFill/>
                <a:prstDash val="solid"/>
              </a:ln>
              <a:effectLst>
                <a:outerShdw blurRad="317500" dir="2700000" algn="tl" rotWithShape="0">
                  <a:prstClr val="black">
                    <a:alpha val="6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200">
                  <a:solidFill>
                    <a:schemeClr val="tx2">
                      <a:lumMod val="60000"/>
                      <a:lumOff val="40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BF6DB32E-F303-48A8-AC6C-104AED32EB73}"/>
                  </a:ext>
                </a:extLst>
              </p:cNvPr>
              <p:cNvSpPr txBox="1"/>
              <p:nvPr/>
            </p:nvSpPr>
            <p:spPr>
              <a:xfrm>
                <a:off x="7147956" y="1881295"/>
                <a:ext cx="4796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>
                    <a:solidFill>
                      <a:schemeClr val="accent4"/>
                    </a:solidFill>
                    <a:latin typeface="+mj-lt"/>
                    <a:ea typeface="Roboto Black" panose="02000000000000000000" pitchFamily="2" charset="0"/>
                  </a:rPr>
                  <a:t>04</a:t>
                </a:r>
              </a:p>
            </p:txBody>
          </p:sp>
          <p:sp>
            <p:nvSpPr>
              <p:cNvPr id="116" name="TextBox 115">
                <a:extLst>
                  <a:ext uri="{FF2B5EF4-FFF2-40B4-BE49-F238E27FC236}">
                    <a16:creationId xmlns:a16="http://schemas.microsoft.com/office/drawing/2014/main" id="{41FC4CD2-A3D2-479F-895D-EC7DE0D5D89B}"/>
                  </a:ext>
                </a:extLst>
              </p:cNvPr>
              <p:cNvSpPr txBox="1"/>
              <p:nvPr/>
            </p:nvSpPr>
            <p:spPr>
              <a:xfrm>
                <a:off x="6288462" y="4104190"/>
                <a:ext cx="1592220" cy="28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30" normalizeH="0" baseline="0" noProof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9E589073-285B-4253-9D34-B7A11042D889}"/>
                </a:ext>
              </a:extLst>
            </p:cNvPr>
            <p:cNvGrpSpPr/>
            <p:nvPr/>
          </p:nvGrpSpPr>
          <p:grpSpPr>
            <a:xfrm>
              <a:off x="8150962" y="1526693"/>
              <a:ext cx="1690835" cy="4261158"/>
              <a:chOff x="8150962" y="1526693"/>
              <a:chExt cx="1690835" cy="4261158"/>
            </a:xfrm>
          </p:grpSpPr>
          <p:sp>
            <p:nvSpPr>
              <p:cNvPr id="98" name="Freeform 11">
                <a:extLst>
                  <a:ext uri="{FF2B5EF4-FFF2-40B4-BE49-F238E27FC236}">
                    <a16:creationId xmlns:a16="http://schemas.microsoft.com/office/drawing/2014/main" id="{7B619EB9-0D04-414A-8489-526DC215EB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56961" y="1774792"/>
                <a:ext cx="1578998" cy="4013059"/>
              </a:xfrm>
              <a:prstGeom prst="roundRect">
                <a:avLst>
                  <a:gd name="adj" fmla="val 3134"/>
                </a:avLst>
              </a:prstGeom>
              <a:solidFill>
                <a:schemeClr val="bg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latin typeface="+mj-lt"/>
                </a:endParaRPr>
              </a:p>
            </p:txBody>
          </p:sp>
          <p:sp>
            <p:nvSpPr>
              <p:cNvPr id="99" name="Freeform 12">
                <a:extLst>
                  <a:ext uri="{FF2B5EF4-FFF2-40B4-BE49-F238E27FC236}">
                    <a16:creationId xmlns:a16="http://schemas.microsoft.com/office/drawing/2014/main" id="{07DCCACF-3B59-494D-B741-243A68F6E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60024" y="1526693"/>
                <a:ext cx="1681773" cy="2491410"/>
              </a:xfrm>
              <a:custGeom>
                <a:avLst/>
                <a:gdLst>
                  <a:gd name="T0" fmla="*/ 666 w 666"/>
                  <a:gd name="T1" fmla="*/ 230 h 986"/>
                  <a:gd name="T2" fmla="*/ 437 w 666"/>
                  <a:gd name="T3" fmla="*/ 0 h 986"/>
                  <a:gd name="T4" fmla="*/ 261 w 666"/>
                  <a:gd name="T5" fmla="*/ 83 h 986"/>
                  <a:gd name="T6" fmla="*/ 0 w 666"/>
                  <a:gd name="T7" fmla="*/ 343 h 986"/>
                  <a:gd name="T8" fmla="*/ 0 w 666"/>
                  <a:gd name="T9" fmla="*/ 986 h 986"/>
                  <a:gd name="T10" fmla="*/ 596 w 666"/>
                  <a:gd name="T11" fmla="*/ 396 h 986"/>
                  <a:gd name="T12" fmla="*/ 666 w 666"/>
                  <a:gd name="T13" fmla="*/ 230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66" h="986">
                    <a:moveTo>
                      <a:pt x="666" y="230"/>
                    </a:moveTo>
                    <a:cubicBezTo>
                      <a:pt x="666" y="103"/>
                      <a:pt x="564" y="0"/>
                      <a:pt x="437" y="0"/>
                    </a:cubicBezTo>
                    <a:cubicBezTo>
                      <a:pt x="366" y="0"/>
                      <a:pt x="309" y="34"/>
                      <a:pt x="261" y="83"/>
                    </a:cubicBezTo>
                    <a:cubicBezTo>
                      <a:pt x="196" y="148"/>
                      <a:pt x="0" y="343"/>
                      <a:pt x="0" y="343"/>
                    </a:cubicBezTo>
                    <a:cubicBezTo>
                      <a:pt x="0" y="986"/>
                      <a:pt x="0" y="986"/>
                      <a:pt x="0" y="986"/>
                    </a:cubicBezTo>
                    <a:cubicBezTo>
                      <a:pt x="0" y="986"/>
                      <a:pt x="448" y="544"/>
                      <a:pt x="596" y="396"/>
                    </a:cubicBezTo>
                    <a:cubicBezTo>
                      <a:pt x="638" y="354"/>
                      <a:pt x="666" y="295"/>
                      <a:pt x="666" y="2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5">
                      <a:lumMod val="89000"/>
                    </a:schemeClr>
                  </a:gs>
                  <a:gs pos="23000">
                    <a:schemeClr val="accent5">
                      <a:lumMod val="89000"/>
                    </a:schemeClr>
                  </a:gs>
                  <a:gs pos="69000">
                    <a:schemeClr val="accent5">
                      <a:lumMod val="75000"/>
                    </a:schemeClr>
                  </a:gs>
                  <a:gs pos="97000">
                    <a:schemeClr val="accent5">
                      <a:lumMod val="7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latin typeface="+mj-lt"/>
                </a:endParaRPr>
              </a:p>
            </p:txBody>
          </p:sp>
          <p:sp>
            <p:nvSpPr>
              <p:cNvPr id="100" name="Oval 99">
                <a:extLst>
                  <a:ext uri="{FF2B5EF4-FFF2-40B4-BE49-F238E27FC236}">
                    <a16:creationId xmlns:a16="http://schemas.microsoft.com/office/drawing/2014/main" id="{AD5E87DC-A0CD-4ECB-B4B2-EE960FBF7E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96371" y="1628016"/>
                <a:ext cx="939369" cy="939369"/>
              </a:xfrm>
              <a:prstGeom prst="ellipse">
                <a:avLst/>
              </a:prstGeom>
              <a:gradFill>
                <a:gsLst>
                  <a:gs pos="0">
                    <a:srgbClr val="EAEAEA"/>
                  </a:gs>
                  <a:gs pos="100000">
                    <a:srgbClr val="FEFFFF"/>
                  </a:gs>
                </a:gsLst>
                <a:lin ang="13500000" scaled="1"/>
              </a:gradFill>
              <a:ln w="12700" cmpd="sng">
                <a:noFill/>
                <a:prstDash val="solid"/>
              </a:ln>
              <a:effectLst>
                <a:outerShdw blurRad="317500" dir="2700000" algn="tl" rotWithShape="0">
                  <a:prstClr val="black">
                    <a:alpha val="6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2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C24544F0-69A1-4010-9872-B105F59F2D60}"/>
                  </a:ext>
                </a:extLst>
              </p:cNvPr>
              <p:cNvSpPr txBox="1"/>
              <p:nvPr/>
            </p:nvSpPr>
            <p:spPr>
              <a:xfrm>
                <a:off x="9009649" y="1881295"/>
                <a:ext cx="4796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>
                    <a:solidFill>
                      <a:schemeClr val="accent5"/>
                    </a:solidFill>
                    <a:latin typeface="+mj-lt"/>
                    <a:ea typeface="Roboto Black" panose="02000000000000000000" pitchFamily="2" charset="0"/>
                  </a:rPr>
                  <a:t>05</a:t>
                </a:r>
              </a:p>
            </p:txBody>
          </p:sp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C2A177F4-2331-4ECB-9413-ED1760E4C67D}"/>
                  </a:ext>
                </a:extLst>
              </p:cNvPr>
              <p:cNvSpPr txBox="1"/>
              <p:nvPr/>
            </p:nvSpPr>
            <p:spPr>
              <a:xfrm>
                <a:off x="8150962" y="4104190"/>
                <a:ext cx="1592220" cy="9369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30" normalizeH="0" baseline="0" noProof="0">
                    <a:ln>
                      <a:noFill/>
                    </a:ln>
                    <a:solidFill>
                      <a:schemeClr val="tx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Poster design workflow</a:t>
                </a:r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56F82CB-7B11-4A4F-A683-8B1B5D92AAD2}"/>
                </a:ext>
              </a:extLst>
            </p:cNvPr>
            <p:cNvGrpSpPr/>
            <p:nvPr/>
          </p:nvGrpSpPr>
          <p:grpSpPr>
            <a:xfrm>
              <a:off x="10013464" y="1526693"/>
              <a:ext cx="1692867" cy="4374281"/>
              <a:chOff x="10013464" y="1526693"/>
              <a:chExt cx="1692867" cy="4374281"/>
            </a:xfrm>
          </p:grpSpPr>
          <p:sp>
            <p:nvSpPr>
              <p:cNvPr id="102" name="Freeform 14">
                <a:extLst>
                  <a:ext uri="{FF2B5EF4-FFF2-40B4-BE49-F238E27FC236}">
                    <a16:creationId xmlns:a16="http://schemas.microsoft.com/office/drawing/2014/main" id="{C0EBA9DB-7A12-4D8D-B6F0-80E3AA9223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21716" y="1887915"/>
                <a:ext cx="1575715" cy="4013059"/>
              </a:xfrm>
              <a:prstGeom prst="roundRect">
                <a:avLst>
                  <a:gd name="adj" fmla="val 3134"/>
                </a:avLst>
              </a:prstGeom>
              <a:solidFill>
                <a:schemeClr val="bg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latin typeface="+mj-lt"/>
                </a:endParaRPr>
              </a:p>
            </p:txBody>
          </p:sp>
          <p:sp>
            <p:nvSpPr>
              <p:cNvPr id="103" name="Freeform 15">
                <a:extLst>
                  <a:ext uri="{FF2B5EF4-FFF2-40B4-BE49-F238E27FC236}">
                    <a16:creationId xmlns:a16="http://schemas.microsoft.com/office/drawing/2014/main" id="{015FC771-46CB-4655-B973-B698F6F5FE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23611" y="1526693"/>
                <a:ext cx="1682720" cy="2491410"/>
              </a:xfrm>
              <a:custGeom>
                <a:avLst/>
                <a:gdLst>
                  <a:gd name="T0" fmla="*/ 666 w 666"/>
                  <a:gd name="T1" fmla="*/ 230 h 986"/>
                  <a:gd name="T2" fmla="*/ 436 w 666"/>
                  <a:gd name="T3" fmla="*/ 0 h 986"/>
                  <a:gd name="T4" fmla="*/ 260 w 666"/>
                  <a:gd name="T5" fmla="*/ 83 h 986"/>
                  <a:gd name="T6" fmla="*/ 0 w 666"/>
                  <a:gd name="T7" fmla="*/ 343 h 986"/>
                  <a:gd name="T8" fmla="*/ 0 w 666"/>
                  <a:gd name="T9" fmla="*/ 986 h 986"/>
                  <a:gd name="T10" fmla="*/ 595 w 666"/>
                  <a:gd name="T11" fmla="*/ 396 h 986"/>
                  <a:gd name="T12" fmla="*/ 666 w 666"/>
                  <a:gd name="T13" fmla="*/ 230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66" h="986">
                    <a:moveTo>
                      <a:pt x="666" y="230"/>
                    </a:moveTo>
                    <a:cubicBezTo>
                      <a:pt x="666" y="103"/>
                      <a:pt x="563" y="0"/>
                      <a:pt x="436" y="0"/>
                    </a:cubicBezTo>
                    <a:cubicBezTo>
                      <a:pt x="365" y="0"/>
                      <a:pt x="308" y="34"/>
                      <a:pt x="260" y="83"/>
                    </a:cubicBezTo>
                    <a:cubicBezTo>
                      <a:pt x="195" y="148"/>
                      <a:pt x="0" y="343"/>
                      <a:pt x="0" y="343"/>
                    </a:cubicBezTo>
                    <a:cubicBezTo>
                      <a:pt x="0" y="986"/>
                      <a:pt x="0" y="986"/>
                      <a:pt x="0" y="986"/>
                    </a:cubicBezTo>
                    <a:cubicBezTo>
                      <a:pt x="0" y="986"/>
                      <a:pt x="447" y="544"/>
                      <a:pt x="595" y="396"/>
                    </a:cubicBezTo>
                    <a:cubicBezTo>
                      <a:pt x="637" y="354"/>
                      <a:pt x="666" y="295"/>
                      <a:pt x="666" y="2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6">
                      <a:lumMod val="89000"/>
                    </a:schemeClr>
                  </a:gs>
                  <a:gs pos="88000">
                    <a:schemeClr val="accent6">
                      <a:lumMod val="89000"/>
                    </a:schemeClr>
                  </a:gs>
                  <a:gs pos="0">
                    <a:srgbClr val="FF66CC"/>
                  </a:gs>
                  <a:gs pos="97000">
                    <a:schemeClr val="accent6">
                      <a:lumMod val="7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latin typeface="+mj-lt"/>
                </a:endParaRPr>
              </a:p>
            </p:txBody>
          </p:sp>
          <p:sp>
            <p:nvSpPr>
              <p:cNvPr id="104" name="Oval 103">
                <a:extLst>
                  <a:ext uri="{FF2B5EF4-FFF2-40B4-BE49-F238E27FC236}">
                    <a16:creationId xmlns:a16="http://schemas.microsoft.com/office/drawing/2014/main" id="{BE64062D-4387-4584-8219-1C474AFD12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658063" y="1628016"/>
                <a:ext cx="939369" cy="939369"/>
              </a:xfrm>
              <a:prstGeom prst="ellipse">
                <a:avLst/>
              </a:prstGeom>
              <a:gradFill>
                <a:gsLst>
                  <a:gs pos="0">
                    <a:srgbClr val="EAEAEA"/>
                  </a:gs>
                  <a:gs pos="100000">
                    <a:srgbClr val="FEFFFF"/>
                  </a:gs>
                </a:gsLst>
                <a:lin ang="13500000" scaled="1"/>
              </a:gradFill>
              <a:ln w="12700" cmpd="sng">
                <a:noFill/>
                <a:prstDash val="solid"/>
              </a:ln>
              <a:effectLst>
                <a:outerShdw blurRad="317500" dir="2700000" algn="tl" rotWithShape="0">
                  <a:prstClr val="black">
                    <a:alpha val="6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200">
                  <a:solidFill>
                    <a:schemeClr val="tx2">
                      <a:lumMod val="60000"/>
                      <a:lumOff val="40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CFBF2035-BD18-4EC1-BD7C-D95A588DADA1}"/>
                  </a:ext>
                </a:extLst>
              </p:cNvPr>
              <p:cNvSpPr txBox="1"/>
              <p:nvPr/>
            </p:nvSpPr>
            <p:spPr>
              <a:xfrm>
                <a:off x="10874182" y="1881295"/>
                <a:ext cx="4796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>
                    <a:solidFill>
                      <a:schemeClr val="accent6"/>
                    </a:solidFill>
                    <a:latin typeface="+mj-lt"/>
                    <a:ea typeface="Roboto Black" panose="02000000000000000000" pitchFamily="2" charset="0"/>
                  </a:rPr>
                  <a:t>06</a:t>
                </a:r>
              </a:p>
            </p:txBody>
          </p:sp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CF51E832-6B79-42CA-B79A-F2E2E935110A}"/>
                  </a:ext>
                </a:extLst>
              </p:cNvPr>
              <p:cNvSpPr txBox="1"/>
              <p:nvPr/>
            </p:nvSpPr>
            <p:spPr>
              <a:xfrm>
                <a:off x="10013464" y="4104190"/>
                <a:ext cx="1592220" cy="9369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2000" spc="30" dirty="0">
                    <a:solidFill>
                      <a:schemeClr val="tx2"/>
                    </a:solidFill>
                    <a:latin typeface="+mj-lt"/>
                  </a:rPr>
                  <a:t>How to upload to Turnitin</a:t>
                </a:r>
                <a:endParaRPr kumimoji="0" lang="en-US" sz="2000" b="0" i="0" u="none" strike="noStrike" kern="1200" cap="none" spc="3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C211F49-0AE8-F9E7-5C59-989A37609C62}"/>
              </a:ext>
            </a:extLst>
          </p:cNvPr>
          <p:cNvSpPr txBox="1"/>
          <p:nvPr/>
        </p:nvSpPr>
        <p:spPr>
          <a:xfrm>
            <a:off x="2301908" y="4195791"/>
            <a:ext cx="1585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Types of posters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E5EAE5-1045-079E-550A-22D344949C4F}"/>
              </a:ext>
            </a:extLst>
          </p:cNvPr>
          <p:cNvSpPr txBox="1"/>
          <p:nvPr/>
        </p:nvSpPr>
        <p:spPr>
          <a:xfrm>
            <a:off x="4294185" y="4195791"/>
            <a:ext cx="16173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How to communicate to your audience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F3DF22-E33A-D4B8-EEAC-2A4F553572BA}"/>
              </a:ext>
            </a:extLst>
          </p:cNvPr>
          <p:cNvSpPr txBox="1"/>
          <p:nvPr/>
        </p:nvSpPr>
        <p:spPr>
          <a:xfrm>
            <a:off x="6321113" y="4118595"/>
            <a:ext cx="169992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/>
              <a:t>Tools for designing poster</a:t>
            </a:r>
          </a:p>
        </p:txBody>
      </p:sp>
      <p:sp>
        <p:nvSpPr>
          <p:cNvPr id="6" name="Lightning Bolt 5" descr="-">
            <a:extLst>
              <a:ext uri="{FF2B5EF4-FFF2-40B4-BE49-F238E27FC236}">
                <a16:creationId xmlns:a16="http://schemas.microsoft.com/office/drawing/2014/main" id="{B71E11CE-73D2-F289-F627-8406C0CCE6EF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ightning Bolt 7" descr="-">
            <a:extLst>
              <a:ext uri="{FF2B5EF4-FFF2-40B4-BE49-F238E27FC236}">
                <a16:creationId xmlns:a16="http://schemas.microsoft.com/office/drawing/2014/main" id="{AC4EE477-C487-57D6-0A2A-4FD02B6E4AC5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Lightning Bolt 8" descr="-">
            <a:extLst>
              <a:ext uri="{FF2B5EF4-FFF2-40B4-BE49-F238E27FC236}">
                <a16:creationId xmlns:a16="http://schemas.microsoft.com/office/drawing/2014/main" id="{A746108C-407D-9A20-7938-DC61E6C6D97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ightning Bolt 9" descr="-">
            <a:extLst>
              <a:ext uri="{FF2B5EF4-FFF2-40B4-BE49-F238E27FC236}">
                <a16:creationId xmlns:a16="http://schemas.microsoft.com/office/drawing/2014/main" id="{F5DA653A-CEC3-2BAE-2CF6-443825E6B37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476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EA717-2088-98AB-136D-61397B7DF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7683" y="77487"/>
            <a:ext cx="8096639" cy="1003916"/>
          </a:xfrm>
        </p:spPr>
        <p:txBody>
          <a:bodyPr anchor="ctr"/>
          <a:lstStyle/>
          <a:p>
            <a:pPr algn="ctr"/>
            <a:r>
              <a:rPr lang="en-GB"/>
              <a:t>Meet the Digital Skills Team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5D0A94-A37D-DC63-B1EB-BCB2952209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26295" y="1779760"/>
            <a:ext cx="3204672" cy="119520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/>
              <a:t>Jessica Hill</a:t>
            </a:r>
            <a:br>
              <a:rPr lang="en-GB" sz="2400" dirty="0"/>
            </a:br>
            <a:r>
              <a:rPr lang="en-GB" sz="2400" dirty="0"/>
              <a:t>IMH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hlinkClick r:id="rId3"/>
              </a:rPr>
              <a:t>j.hill@uwtsd.ac.uk</a:t>
            </a:r>
            <a:r>
              <a:rPr lang="en-GB" sz="2400" dirty="0"/>
              <a:t>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002261A-2250-440F-9FED-6F87E241AB3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028713" y="1779764"/>
            <a:ext cx="3643741" cy="1195199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2400" dirty="0"/>
              <a:t>Stuart Gill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2400" dirty="0"/>
              <a:t>WISA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hlinkClick r:id="rId4"/>
              </a:rPr>
              <a:t>s.gill@uwtsd.ac.uk</a:t>
            </a:r>
            <a:endParaRPr lang="en-GB" sz="2400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849C7A0-927B-2A2C-37F8-ECFFD23108B8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8027599" y="3284853"/>
            <a:ext cx="3204672" cy="119519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/>
              <a:t>Roger Covello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/>
              <a:t>Learning Technologist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>
                <a:hlinkClick r:id="rId5"/>
              </a:rPr>
              <a:t>r.covello@uwtsd.ac.uk</a:t>
            </a:r>
            <a:r>
              <a:rPr lang="en-GB" sz="2400"/>
              <a:t> </a:t>
            </a:r>
          </a:p>
        </p:txBody>
      </p:sp>
      <p:pic>
        <p:nvPicPr>
          <p:cNvPr id="22" name="Picture 21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84A7DCE9-3099-41A9-BB84-074CC5F3B75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690" y="1779760"/>
            <a:ext cx="1195200" cy="1195200"/>
          </a:xfrm>
          <a:prstGeom prst="rect">
            <a:avLst/>
          </a:prstGeom>
        </p:spPr>
      </p:pic>
      <p:pic>
        <p:nvPicPr>
          <p:cNvPr id="31" name="Picture 30" descr="A picture containing person, person, necktie, wall&#10;&#10;Description automatically generated">
            <a:extLst>
              <a:ext uri="{FF2B5EF4-FFF2-40B4-BE49-F238E27FC236}">
                <a16:creationId xmlns:a16="http://schemas.microsoft.com/office/drawing/2014/main" id="{CB46B675-C7FD-4985-5C0B-2151339EE4D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7" r="1847"/>
          <a:stretch/>
        </p:blipFill>
        <p:spPr>
          <a:xfrm>
            <a:off x="6637222" y="3284849"/>
            <a:ext cx="1195200" cy="1195200"/>
          </a:xfrm>
          <a:prstGeom prst="rect">
            <a:avLst/>
          </a:prstGeom>
        </p:spPr>
      </p:pic>
      <p:pic>
        <p:nvPicPr>
          <p:cNvPr id="41" name="Graphic 40" descr="Open envelope outline">
            <a:extLst>
              <a:ext uri="{FF2B5EF4-FFF2-40B4-BE49-F238E27FC236}">
                <a16:creationId xmlns:a16="http://schemas.microsoft.com/office/drawing/2014/main" id="{E019B158-D37A-C273-C3B1-9D777856670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602839" y="4970261"/>
            <a:ext cx="321641" cy="321641"/>
          </a:xfrm>
          <a:prstGeom prst="rect">
            <a:avLst/>
          </a:prstGeom>
        </p:spPr>
      </p:pic>
      <p:pic>
        <p:nvPicPr>
          <p:cNvPr id="43" name="Graphic 42" descr="Internet outline">
            <a:extLst>
              <a:ext uri="{FF2B5EF4-FFF2-40B4-BE49-F238E27FC236}">
                <a16:creationId xmlns:a16="http://schemas.microsoft.com/office/drawing/2014/main" id="{EED57563-B5D2-59C0-364D-9AB1A4B9D33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76956" y="5520081"/>
            <a:ext cx="369331" cy="369331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766D173A-27D5-9534-F936-C310362AC563}"/>
              </a:ext>
            </a:extLst>
          </p:cNvPr>
          <p:cNvSpPr txBox="1"/>
          <p:nvPr/>
        </p:nvSpPr>
        <p:spPr>
          <a:xfrm>
            <a:off x="6968090" y="4944787"/>
            <a:ext cx="35924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GB">
                <a:solidFill>
                  <a:srgbClr val="000000"/>
                </a:solidFill>
                <a:latin typeface="Calibri Light" panose="020F0302020204030204" pitchFamily="34" charset="0"/>
              </a:rPr>
              <a:t>E-mail: </a:t>
            </a:r>
            <a:r>
              <a:rPr lang="en-GB" u="sng">
                <a:solidFill>
                  <a:srgbClr val="034A90"/>
                </a:solidFill>
                <a:latin typeface="Calibri Light" panose="020F0302020204030204" pitchFamily="34" charset="0"/>
                <a:hlinkClick r:id="rId12"/>
              </a:rPr>
              <a:t>digitalskills@uwtsd.ac.uk</a:t>
            </a:r>
            <a:r>
              <a:rPr lang="en-GB">
                <a:solidFill>
                  <a:srgbClr val="000000"/>
                </a:solidFill>
                <a:latin typeface="Calibri Light" panose="020F0302020204030204" pitchFamily="34" charset="0"/>
              </a:rPr>
              <a:t>​</a:t>
            </a:r>
            <a:endParaRPr lang="en-GB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l" rtl="0" fontAlgn="base"/>
            <a:r>
              <a:rPr lang="en-GB">
                <a:solidFill>
                  <a:srgbClr val="000000"/>
                </a:solidFill>
                <a:latin typeface="Calibri Light" panose="020F0302020204030204" pitchFamily="34" charset="0"/>
              </a:rPr>
              <a:t>​</a:t>
            </a:r>
          </a:p>
          <a:p>
            <a:pPr algn="l" rtl="0" fontAlgn="base"/>
            <a:r>
              <a:rPr lang="en-GB">
                <a:solidFill>
                  <a:srgbClr val="000000"/>
                </a:solidFill>
                <a:latin typeface="Calibri Light" panose="020F0302020204030204" pitchFamily="34" charset="0"/>
              </a:rPr>
              <a:t>Website: </a:t>
            </a:r>
            <a:r>
              <a:rPr lang="en-GB" u="sng">
                <a:solidFill>
                  <a:srgbClr val="034A90"/>
                </a:solidFill>
                <a:latin typeface="Calibri Light" panose="020F0302020204030204" pitchFamily="34" charset="0"/>
                <a:hlinkClick r:id="rId13"/>
              </a:rPr>
              <a:t>digitalskills.uwtsd.ac.uk</a:t>
            </a:r>
            <a:r>
              <a:rPr lang="en-GB">
                <a:solidFill>
                  <a:srgbClr val="000000"/>
                </a:solidFill>
                <a:latin typeface="Calibri Light" panose="020F0302020204030204" pitchFamily="34" charset="0"/>
                <a:hlinkClick r:id="rId13"/>
              </a:rPr>
              <a:t> </a:t>
            </a:r>
            <a:r>
              <a:rPr lang="en-GB">
                <a:solidFill>
                  <a:srgbClr val="000000"/>
                </a:solidFill>
                <a:latin typeface="Calibri Light" panose="020F0302020204030204" pitchFamily="34" charset="0"/>
              </a:rPr>
              <a:t>​</a:t>
            </a:r>
            <a:endParaRPr lang="en-GB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l" rtl="0" fontAlgn="base"/>
            <a:r>
              <a:rPr lang="en-GB">
                <a:solidFill>
                  <a:srgbClr val="000000"/>
                </a:solidFill>
                <a:latin typeface="Calibri Light" panose="020F0302020204030204" pitchFamily="34" charset="0"/>
              </a:rPr>
              <a:t>​</a:t>
            </a:r>
            <a:endParaRPr lang="en-GB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endParaRPr lang="en-GB"/>
          </a:p>
        </p:txBody>
      </p:sp>
      <p:sp>
        <p:nvSpPr>
          <p:cNvPr id="71" name="Text Placeholder 4">
            <a:extLst>
              <a:ext uri="{FF2B5EF4-FFF2-40B4-BE49-F238E27FC236}">
                <a16:creationId xmlns:a16="http://schemas.microsoft.com/office/drawing/2014/main" id="{B78C909F-BF20-7B38-5598-A1362780157C}"/>
              </a:ext>
            </a:extLst>
          </p:cNvPr>
          <p:cNvSpPr txBox="1">
            <a:spLocks/>
          </p:cNvSpPr>
          <p:nvPr/>
        </p:nvSpPr>
        <p:spPr>
          <a:xfrm>
            <a:off x="2501058" y="3285806"/>
            <a:ext cx="3204672" cy="11932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/>
              <a:t>Tarandeep Johal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/>
              <a:t>IICL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>
                <a:hlinkClick r:id="rId14"/>
              </a:rPr>
              <a:t>t.johal@uwtsd.ac.uk</a:t>
            </a:r>
            <a:r>
              <a:rPr lang="en-GB" sz="2400"/>
              <a:t> 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00B557FC-2CD8-32B3-0F8F-0C6B8EA79858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37222" y="1779760"/>
            <a:ext cx="1195200" cy="1195200"/>
          </a:xfrm>
          <a:prstGeom prst="rect">
            <a:avLst/>
          </a:prstGeom>
        </p:spPr>
      </p:pic>
      <p:pic>
        <p:nvPicPr>
          <p:cNvPr id="74" name="Picture 73" descr="A person smil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3559F6A6-ECFF-0440-F923-21D51D00A5D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647" y="3285806"/>
            <a:ext cx="1193293" cy="1193293"/>
          </a:xfrm>
          <a:prstGeom prst="rect">
            <a:avLst/>
          </a:prstGeom>
        </p:spPr>
      </p:pic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D4090F9D-40CE-D2F8-1585-66086E775E7F}"/>
              </a:ext>
            </a:extLst>
          </p:cNvPr>
          <p:cNvSpPr txBox="1">
            <a:spLocks/>
          </p:cNvSpPr>
          <p:nvPr/>
        </p:nvSpPr>
        <p:spPr>
          <a:xfrm>
            <a:off x="2501058" y="4789941"/>
            <a:ext cx="3204672" cy="11932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/>
              <a:t>Gwen Couch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/>
              <a:t>IEH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>
                <a:hlinkClick r:id="rId18"/>
              </a:rPr>
              <a:t>g.couch@uwtsd.ac.uk</a:t>
            </a:r>
            <a:r>
              <a:rPr lang="en-GB" sz="2400"/>
              <a:t> 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09B9DD22-989F-C042-9E69-EC52BC2F9C9C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481" r="4473" b="23317"/>
          <a:stretch/>
        </p:blipFill>
        <p:spPr>
          <a:xfrm>
            <a:off x="1094864" y="4789942"/>
            <a:ext cx="1195200" cy="119329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5EB368A-0F5A-4C8D-BE75-BD4CD1CB41E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1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007F7C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55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0E380-E32A-1EB5-D1D3-3AFE333F3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 algn="ctr"/>
            <a:r>
              <a:rPr lang="en-GB" dirty="0"/>
              <a:t>The Hwb</a:t>
            </a: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741D0CAA-F711-CB4B-6B75-2283C73ACB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385" y="1256200"/>
            <a:ext cx="8583229" cy="5021189"/>
          </a:xfrm>
          <a:prstGeom prst="rect">
            <a:avLst/>
          </a:prstGeom>
          <a:noFill/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65AB06F-0573-A7F6-774E-5DA1D47E05A0}"/>
              </a:ext>
            </a:extLst>
          </p:cNvPr>
          <p:cNvSpPr/>
          <p:nvPr/>
        </p:nvSpPr>
        <p:spPr>
          <a:xfrm>
            <a:off x="9138525" y="2825332"/>
            <a:ext cx="799415" cy="7665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23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143D6-909F-F848-5722-A26C6375A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 algn="ctr"/>
            <a:r>
              <a:rPr lang="en-GB" dirty="0"/>
              <a:t>Office 365</a:t>
            </a: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3C435AD4-F64C-750F-BBAD-1A10E4334B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03" r="1" b="26260"/>
          <a:stretch/>
        </p:blipFill>
        <p:spPr>
          <a:xfrm>
            <a:off x="698244" y="1592263"/>
            <a:ext cx="10795518" cy="4574040"/>
          </a:xfrm>
          <a:prstGeom prst="rect">
            <a:avLst/>
          </a:prstGeom>
          <a:noFill/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606D720-1F8A-DCF6-348B-39D5ADB98169}"/>
              </a:ext>
            </a:extLst>
          </p:cNvPr>
          <p:cNvSpPr/>
          <p:nvPr/>
        </p:nvSpPr>
        <p:spPr>
          <a:xfrm>
            <a:off x="5716369" y="2830807"/>
            <a:ext cx="1188172" cy="9089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04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E15BF-ACAC-1DC7-3ABC-033B35ED8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Click on </a:t>
            </a:r>
            <a:r>
              <a:rPr lang="en-GB" b="1" dirty="0"/>
              <a:t>‘blank’ </a:t>
            </a:r>
            <a:r>
              <a:rPr lang="en-GB" dirty="0"/>
              <a:t>presentation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63FD1F8-6670-295D-0C82-8D9ECB192EF7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/>
          <a:stretch>
            <a:fillRect/>
          </a:stretch>
        </p:blipFill>
        <p:spPr>
          <a:xfrm>
            <a:off x="1665631" y="1411288"/>
            <a:ext cx="8171764" cy="4573587"/>
          </a:xfrm>
        </p:spPr>
      </p:pic>
      <p:sp>
        <p:nvSpPr>
          <p:cNvPr id="7" name="Arrow: Curved Left 6">
            <a:extLst>
              <a:ext uri="{FF2B5EF4-FFF2-40B4-BE49-F238E27FC236}">
                <a16:creationId xmlns:a16="http://schemas.microsoft.com/office/drawing/2014/main" id="{21ACCF8A-8365-9A93-DE6A-A1D008684325}"/>
              </a:ext>
            </a:extLst>
          </p:cNvPr>
          <p:cNvSpPr/>
          <p:nvPr/>
        </p:nvSpPr>
        <p:spPr>
          <a:xfrm>
            <a:off x="10529289" y="1012958"/>
            <a:ext cx="1270304" cy="1757619"/>
          </a:xfrm>
          <a:prstGeom prst="curvedLef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56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4DBF3-E2E1-8E5C-8875-6EE4617F8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4" y="192054"/>
            <a:ext cx="10795518" cy="1003916"/>
          </a:xfrm>
        </p:spPr>
        <p:txBody>
          <a:bodyPr anchor="b">
            <a:normAutofit/>
          </a:bodyPr>
          <a:lstStyle/>
          <a:p>
            <a:pPr algn="ctr"/>
            <a:r>
              <a:rPr lang="en-GB" dirty="0"/>
              <a:t>Important points to remember</a:t>
            </a:r>
          </a:p>
        </p:txBody>
      </p:sp>
      <p:graphicFrame>
        <p:nvGraphicFramePr>
          <p:cNvPr id="5" name="Text Placeholder 2">
            <a:extLst>
              <a:ext uri="{FF2B5EF4-FFF2-40B4-BE49-F238E27FC236}">
                <a16:creationId xmlns:a16="http://schemas.microsoft.com/office/drawing/2014/main" id="{EE0B5552-F7E5-27A4-A1A0-AFBE34EADE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11011248"/>
              </p:ext>
            </p:extLst>
          </p:nvPr>
        </p:nvGraphicFramePr>
        <p:xfrm>
          <a:off x="251871" y="1308632"/>
          <a:ext cx="11876249" cy="47645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591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14EC0-6197-C366-D3A3-7C8D2B952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 algn="ctr"/>
            <a:r>
              <a:rPr lang="en-GB" dirty="0"/>
              <a:t>Purpose of a digital poster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9BFBBC-506F-C050-8B0B-E42F11FC4D1F}"/>
              </a:ext>
            </a:extLst>
          </p:cNvPr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2233440289"/>
              </p:ext>
            </p:extLst>
          </p:nvPr>
        </p:nvGraphicFramePr>
        <p:xfrm>
          <a:off x="471055" y="1323109"/>
          <a:ext cx="11022445" cy="4842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873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4F01196-2AE9-297C-AB8F-1293FD9FAE32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498195857"/>
              </p:ext>
            </p:extLst>
          </p:nvPr>
        </p:nvGraphicFramePr>
        <p:xfrm>
          <a:off x="3593071" y="1594725"/>
          <a:ext cx="5233081" cy="4565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A47D2289-B3F7-3DB7-8C1A-F3B0D51B4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 algn="ctr"/>
            <a:r>
              <a:rPr lang="en-GB" sz="3100"/>
              <a:t>Things to consider before making a start on your poster</a:t>
            </a:r>
          </a:p>
        </p:txBody>
      </p:sp>
    </p:spTree>
    <p:extLst>
      <p:ext uri="{BB962C8B-B14F-4D97-AF65-F5344CB8AC3E}">
        <p14:creationId xmlns:p14="http://schemas.microsoft.com/office/powerpoint/2010/main" val="267142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F5F99-F7F7-6486-EB4D-248688F97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 algn="ctr"/>
            <a:r>
              <a:rPr lang="en-GB"/>
              <a:t>Effective Layout and Formatting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466D097-8DA4-3202-B7B5-9FF795C9024E}"/>
              </a:ext>
            </a:extLst>
          </p:cNvPr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3572033043"/>
              </p:ext>
            </p:extLst>
          </p:nvPr>
        </p:nvGraphicFramePr>
        <p:xfrm>
          <a:off x="698500" y="1592263"/>
          <a:ext cx="10795000" cy="4573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3821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2C459602-653C-73AC-3D8C-67446B859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Start with a template – either choose a custom one</a:t>
            </a: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1A2B38B4-A992-88E2-4884-9527368BF7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722" y="1426463"/>
            <a:ext cx="7507429" cy="47672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601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CBF76-59F9-6695-BF11-DEE92BEFD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 algn="ctr"/>
            <a:r>
              <a:rPr lang="en-GB" dirty="0"/>
              <a:t>Or create your own</a:t>
            </a:r>
          </a:p>
        </p:txBody>
      </p:sp>
      <p:pic>
        <p:nvPicPr>
          <p:cNvPr id="5" name="Content Placeholder 4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2DD5578E-ECF0-4B3A-A9BA-CC7ADAC3328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tretch/>
        </p:blipFill>
        <p:spPr>
          <a:xfrm>
            <a:off x="191026" y="2065575"/>
            <a:ext cx="2776671" cy="3422604"/>
          </a:xfr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E3EF6E-2C6C-2B69-2940-ADC0927CFE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8385" y="2125087"/>
            <a:ext cx="4359427" cy="33035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71A646-0F65-8EB1-32DD-7D0FEFE0F1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5678" y="2514572"/>
            <a:ext cx="3703503" cy="2524610"/>
          </a:xfrm>
          <a:prstGeom prst="rect">
            <a:avLst/>
          </a:prstGeom>
        </p:spPr>
      </p:pic>
      <p:sp>
        <p:nvSpPr>
          <p:cNvPr id="11" name="Arrow: Curved Up 10">
            <a:extLst>
              <a:ext uri="{FF2B5EF4-FFF2-40B4-BE49-F238E27FC236}">
                <a16:creationId xmlns:a16="http://schemas.microsoft.com/office/drawing/2014/main" id="{A90B22A9-E447-1284-3B5B-2DEC67ABA73F}"/>
              </a:ext>
            </a:extLst>
          </p:cNvPr>
          <p:cNvSpPr/>
          <p:nvPr/>
        </p:nvSpPr>
        <p:spPr>
          <a:xfrm>
            <a:off x="7583497" y="5579483"/>
            <a:ext cx="1051286" cy="459938"/>
          </a:xfrm>
          <a:prstGeom prst="curved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Arrow: Curved Up 13">
            <a:extLst>
              <a:ext uri="{FF2B5EF4-FFF2-40B4-BE49-F238E27FC236}">
                <a16:creationId xmlns:a16="http://schemas.microsoft.com/office/drawing/2014/main" id="{41714E75-02BF-2F56-589A-BB574AE4F144}"/>
              </a:ext>
            </a:extLst>
          </p:cNvPr>
          <p:cNvSpPr/>
          <p:nvPr/>
        </p:nvSpPr>
        <p:spPr>
          <a:xfrm>
            <a:off x="2720387" y="5677128"/>
            <a:ext cx="1051286" cy="459938"/>
          </a:xfrm>
          <a:prstGeom prst="curved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04D4B6-4873-8D47-22D8-3D67B96202B5}"/>
              </a:ext>
            </a:extLst>
          </p:cNvPr>
          <p:cNvSpPr txBox="1"/>
          <p:nvPr/>
        </p:nvSpPr>
        <p:spPr>
          <a:xfrm>
            <a:off x="191023" y="1549555"/>
            <a:ext cx="73924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/>
              <a:t>Go to the </a:t>
            </a:r>
            <a:r>
              <a:rPr lang="en-GB" sz="2400" b="1" u="sng"/>
              <a:t>Design</a:t>
            </a:r>
            <a:r>
              <a:rPr lang="en-GB" sz="2400" b="1"/>
              <a:t> tab</a:t>
            </a:r>
          </a:p>
        </p:txBody>
      </p:sp>
    </p:spTree>
    <p:extLst>
      <p:ext uri="{BB962C8B-B14F-4D97-AF65-F5344CB8AC3E}">
        <p14:creationId xmlns:p14="http://schemas.microsoft.com/office/powerpoint/2010/main" val="329096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3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5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C87F93-4DB8-A228-C377-BC9A8AA745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49790" y="4575283"/>
            <a:ext cx="3492421" cy="879757"/>
          </a:xfrm>
          <a:noFill/>
        </p:spPr>
        <p:txBody>
          <a:bodyPr>
            <a:normAutofit/>
          </a:bodyPr>
          <a:lstStyle/>
          <a:p>
            <a:pPr algn="l" defTabSz="416673"/>
            <a:r>
              <a:rPr lang="en-GB" sz="2734" kern="1200">
                <a:solidFill>
                  <a:schemeClr val="tx1"/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Mental Health Matters</a:t>
            </a:r>
            <a:endParaRPr lang="en-GB">
              <a:latin typeface="ADLaM Display" panose="020F0502020204030204" pitchFamily="2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A3541B-7E18-3C45-5D83-F6FABA381D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49790" y="5499185"/>
            <a:ext cx="3492421" cy="453173"/>
          </a:xfrm>
          <a:noFill/>
        </p:spPr>
        <p:txBody>
          <a:bodyPr>
            <a:normAutofit/>
          </a:bodyPr>
          <a:lstStyle/>
          <a:p>
            <a:pPr algn="l" defTabSz="416673">
              <a:spcBef>
                <a:spcPts val="455"/>
              </a:spcBef>
            </a:pPr>
            <a:r>
              <a:rPr lang="en-GB" sz="1286" kern="1200">
                <a:solidFill>
                  <a:schemeClr val="tx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#itsgoodtotalk</a:t>
            </a:r>
            <a:endParaRPr lang="en-GB" sz="1588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pic>
        <p:nvPicPr>
          <p:cNvPr id="8" name="Picture 7" descr="A brain with flowers and leaves&#10;&#10;Description automatically generated">
            <a:extLst>
              <a:ext uri="{FF2B5EF4-FFF2-40B4-BE49-F238E27FC236}">
                <a16:creationId xmlns:a16="http://schemas.microsoft.com/office/drawing/2014/main" id="{571966E1-66B2-4A67-4AA8-9D28C17FF5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7" r="1" b="2599"/>
          <a:stretch/>
        </p:blipFill>
        <p:spPr>
          <a:xfrm>
            <a:off x="3989951" y="733653"/>
            <a:ext cx="4212098" cy="384163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563EAA2-4F8B-F604-319D-6EE65E34ED73}"/>
              </a:ext>
            </a:extLst>
          </p:cNvPr>
          <p:cNvSpPr/>
          <p:nvPr/>
        </p:nvSpPr>
        <p:spPr>
          <a:xfrm>
            <a:off x="4080622" y="643467"/>
            <a:ext cx="4030756" cy="5571066"/>
          </a:xfrm>
          <a:prstGeom prst="rect">
            <a:avLst/>
          </a:prstGeom>
          <a:noFill/>
          <a:ln w="241300" cmpd="thickThin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81463"/>
            <a:endParaRPr lang="en-GB" sz="714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43388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398503D-FE5A-9363-3FBD-76FFB14664ED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893603977"/>
              </p:ext>
            </p:extLst>
          </p:nvPr>
        </p:nvGraphicFramePr>
        <p:xfrm>
          <a:off x="3458369" y="1679735"/>
          <a:ext cx="5275262" cy="4060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5">
            <a:extLst>
              <a:ext uri="{FF2B5EF4-FFF2-40B4-BE49-F238E27FC236}">
                <a16:creationId xmlns:a16="http://schemas.microsoft.com/office/drawing/2014/main" id="{E9B8EADC-7B85-A76C-BE67-18421CAB6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What next?</a:t>
            </a:r>
          </a:p>
        </p:txBody>
      </p:sp>
    </p:spTree>
    <p:extLst>
      <p:ext uri="{BB962C8B-B14F-4D97-AF65-F5344CB8AC3E}">
        <p14:creationId xmlns:p14="http://schemas.microsoft.com/office/powerpoint/2010/main" val="72924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01F7A-3669-CEA3-547F-0F70F0325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/>
              <a:t>Using slide master to give uniform designs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48D509-F178-1FDB-DAAA-8A9298FB36B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02570" y="1417049"/>
            <a:ext cx="10795518" cy="4574040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Navigate to view</a:t>
            </a:r>
          </a:p>
          <a:p>
            <a:r>
              <a:rPr lang="en-GB" dirty="0"/>
              <a:t>Then slide Master</a:t>
            </a:r>
          </a:p>
          <a:p>
            <a:r>
              <a:rPr lang="en-GB" dirty="0"/>
              <a:t>Scroll to the top of the thumbnails</a:t>
            </a:r>
          </a:p>
          <a:p>
            <a:r>
              <a:rPr lang="en-GB" dirty="0"/>
              <a:t>Click insert Picture.  Then choose an image and watch it duplicate on each slide.  This is great for logos.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9C7D213B-5E39-EFF1-D267-7E2B898FC8FF}"/>
              </a:ext>
            </a:extLst>
          </p:cNvPr>
          <p:cNvCxnSpPr/>
          <p:nvPr/>
        </p:nvCxnSpPr>
        <p:spPr>
          <a:xfrm>
            <a:off x="2387296" y="3641174"/>
            <a:ext cx="7391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494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ADE26-4727-7B10-4A56-3D8FF23AE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Another example of a digital poster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2C3B38-61A2-47C4-FC1C-F9FF30D3E9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8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AFAA291-3CDE-4380-8EC3-67EDA3D29BB3}"/>
              </a:ext>
            </a:extLst>
          </p:cNvPr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570621090"/>
              </p:ext>
            </p:extLst>
          </p:nvPr>
        </p:nvGraphicFramePr>
        <p:xfrm>
          <a:off x="1877291" y="232208"/>
          <a:ext cx="8689975" cy="6518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2" imgW="21945891" imgH="16459162" progId="PowerPoint.Slide.12">
                  <p:embed/>
                </p:oleObj>
              </mc:Choice>
              <mc:Fallback>
                <p:oleObj name="Slide" r:id="rId2" imgW="21945891" imgH="16459162" progId="PowerPoint.Slide.12">
                  <p:embed/>
                  <p:pic>
                    <p:nvPicPr>
                      <p:cNvPr id="4" name="Content Placeholder 3">
                        <a:extLst>
                          <a:ext uri="{FF2B5EF4-FFF2-40B4-BE49-F238E27FC236}">
                            <a16:creationId xmlns:a16="http://schemas.microsoft.com/office/drawing/2014/main" id="{FAFAA291-3CDE-4380-8EC3-67EDA3D29BB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877291" y="232208"/>
                        <a:ext cx="8689975" cy="65182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316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6D42289-1950-1384-8934-AB6A0BF16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128" y="252284"/>
            <a:ext cx="10795518" cy="1003916"/>
          </a:xfrm>
        </p:spPr>
        <p:txBody>
          <a:bodyPr/>
          <a:lstStyle/>
          <a:p>
            <a:pPr algn="ctr"/>
            <a:r>
              <a:rPr lang="en-US" dirty="0"/>
              <a:t>How to upload onto Turnitin</a:t>
            </a:r>
          </a:p>
        </p:txBody>
      </p:sp>
      <p:pic>
        <p:nvPicPr>
          <p:cNvPr id="5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6EFE9A0-BC33-EE5D-8726-B6FF71FC61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42" y="1666201"/>
            <a:ext cx="10795518" cy="4426163"/>
          </a:xfrm>
          <a:prstGeom prst="rect">
            <a:avLst/>
          </a:prstGeom>
          <a:noFill/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E3BCB18-6E1F-41CA-AE7F-D2CAF70F7B1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007F7C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37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AEC1BBD3-B1EC-EB26-EB26-01EF7814A1D1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206" y="1592263"/>
            <a:ext cx="4573587" cy="4573587"/>
          </a:xfrm>
        </p:spPr>
      </p:pic>
    </p:spTree>
    <p:extLst>
      <p:ext uri="{BB962C8B-B14F-4D97-AF65-F5344CB8AC3E}">
        <p14:creationId xmlns:p14="http://schemas.microsoft.com/office/powerpoint/2010/main" val="232162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2D49D33C-BBEF-6F5E-D54E-8CC72802F1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Create your own Digital poster</a:t>
            </a:r>
          </a:p>
        </p:txBody>
      </p:sp>
      <p:pic>
        <p:nvPicPr>
          <p:cNvPr id="8" name="Content Placeholder 7" descr="A close-up of a camera&#10;&#10;Description automatically generated">
            <a:extLst>
              <a:ext uri="{FF2B5EF4-FFF2-40B4-BE49-F238E27FC236}">
                <a16:creationId xmlns:a16="http://schemas.microsoft.com/office/drawing/2014/main" id="{F7B793C6-1B79-46FC-3407-967C63D39B7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23292" y="2105366"/>
            <a:ext cx="5253038" cy="3477401"/>
          </a:xfrm>
        </p:spPr>
      </p:pic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0889411-CCA1-D7A3-BF17-BB41C56F9C65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64303796"/>
              </p:ext>
            </p:extLst>
          </p:nvPr>
        </p:nvGraphicFramePr>
        <p:xfrm>
          <a:off x="5486400" y="1392383"/>
          <a:ext cx="6043613" cy="4773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DC429CF8-EB07-4C76-6B0C-2409BC1AA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 algn="ctr"/>
            <a:r>
              <a:rPr lang="en-GB" dirty="0"/>
              <a:t>Practical task</a:t>
            </a:r>
          </a:p>
        </p:txBody>
      </p:sp>
    </p:spTree>
    <p:extLst>
      <p:ext uri="{BB962C8B-B14F-4D97-AF65-F5344CB8AC3E}">
        <p14:creationId xmlns:p14="http://schemas.microsoft.com/office/powerpoint/2010/main" val="414652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AB3CD-5739-A664-829E-3F00816D6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A4E2B-8DEE-757E-E3C4-1AAF2FC13493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err="1">
                <a:hlinkClick r:id="rId2"/>
              </a:rPr>
              <a:t>Powerpoint</a:t>
            </a:r>
            <a:r>
              <a:rPr lang="en-GB" dirty="0">
                <a:hlinkClick r:id="rId2"/>
              </a:rPr>
              <a:t> poster templates for research poster presentations</a:t>
            </a:r>
            <a:r>
              <a:rPr lang="en-GB" dirty="0"/>
              <a:t> 48 x 96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805E5D-5601-462A-58E0-BA4B01F15A14}"/>
              </a:ext>
            </a:extLst>
          </p:cNvPr>
          <p:cNvSpPr txBox="1"/>
          <p:nvPr/>
        </p:nvSpPr>
        <p:spPr>
          <a:xfrm>
            <a:off x="698238" y="2309960"/>
            <a:ext cx="1141756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hlinkClick r:id="rId3"/>
              </a:rPr>
              <a:t>4 million+ Stunning Free Images to Use Anywhere - </a:t>
            </a:r>
            <a:r>
              <a:rPr lang="en-GB" sz="2800" dirty="0" err="1">
                <a:hlinkClick r:id="rId3"/>
              </a:rPr>
              <a:t>Pixabay</a:t>
            </a:r>
            <a:r>
              <a:rPr lang="en-GB" sz="2800" dirty="0">
                <a:hlinkClick r:id="rId3"/>
              </a:rPr>
              <a:t> – </a:t>
            </a:r>
            <a:r>
              <a:rPr lang="en-GB" sz="2800" dirty="0" err="1">
                <a:hlinkClick r:id="rId3"/>
              </a:rPr>
              <a:t>Pixabay</a:t>
            </a:r>
            <a:endParaRPr lang="en-GB" sz="2800" dirty="0"/>
          </a:p>
          <a:p>
            <a:endParaRPr lang="en-GB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hlinkClick r:id="rId4"/>
              </a:rPr>
              <a:t>Free Stock Photos, Royalty Free Stock Images &amp; Copyright Free Pictures · </a:t>
            </a:r>
            <a:r>
              <a:rPr lang="en-GB" sz="2800" dirty="0" err="1">
                <a:hlinkClick r:id="rId4"/>
              </a:rPr>
              <a:t>Pexels</a:t>
            </a:r>
            <a:r>
              <a:rPr lang="en-GB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9302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8129362-1AAC-45C9-B906-64822D1694C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1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007F7C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55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0607" y="5061860"/>
            <a:ext cx="5435249" cy="104685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Digital Skills 2023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367977" y="1639671"/>
            <a:ext cx="5446198" cy="2225400"/>
          </a:xfrm>
        </p:spPr>
        <p:txBody>
          <a:bodyPr>
            <a:normAutofit/>
          </a:bodyPr>
          <a:lstStyle/>
          <a:p>
            <a:r>
              <a:rPr lang="en-GB"/>
              <a:t>Thank you for listening.</a:t>
            </a:r>
            <a:br>
              <a:rPr lang="en-GB"/>
            </a:br>
            <a:r>
              <a:rPr lang="en-GB"/>
              <a:t>Any questions?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AE0ABC-D94B-91EC-B68C-C892AEB7146E}"/>
              </a:ext>
            </a:extLst>
          </p:cNvPr>
          <p:cNvSpPr txBox="1"/>
          <p:nvPr/>
        </p:nvSpPr>
        <p:spPr>
          <a:xfrm>
            <a:off x="577758" y="10225"/>
            <a:ext cx="493979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>
                <a:solidFill>
                  <a:srgbClr val="000000"/>
                </a:solidFill>
                <a:latin typeface="Calibri" panose="020F0502020204030204" pitchFamily="34" charset="0"/>
              </a:rPr>
              <a:t>UWTSD </a:t>
            </a:r>
            <a:r>
              <a:rPr lang="en-GB" sz="3200" err="1">
                <a:solidFill>
                  <a:srgbClr val="000000"/>
                </a:solidFill>
                <a:latin typeface="Calibri" panose="020F0502020204030204" pitchFamily="34" charset="0"/>
              </a:rPr>
              <a:t>DigiCentre</a:t>
            </a:r>
            <a:r>
              <a:rPr lang="en-GB" sz="320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 algn="ctr"/>
            <a:r>
              <a:rPr lang="en-GB" sz="3200">
                <a:solidFill>
                  <a:srgbClr val="000000"/>
                </a:solidFill>
                <a:latin typeface="Calibri" panose="020F0502020204030204" pitchFamily="34" charset="0"/>
              </a:rPr>
              <a:t>The One stop shop for all your Digital needs</a:t>
            </a:r>
            <a:endParaRPr lang="en-GB" sz="32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5CC3581-CED0-7320-993E-404FCBCAD50F}"/>
              </a:ext>
            </a:extLst>
          </p:cNvPr>
          <p:cNvSpPr txBox="1"/>
          <p:nvPr/>
        </p:nvSpPr>
        <p:spPr>
          <a:xfrm>
            <a:off x="1341867" y="6015254"/>
            <a:ext cx="3476367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2400"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DigiCentre UWTSD</a:t>
            </a:r>
            <a:endParaRPr lang="en-GB" sz="2400">
              <a:ea typeface="+mn-lt"/>
              <a:cs typeface="+mn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C27047A-B407-55A9-5142-95E19A824797}"/>
              </a:ext>
            </a:extLst>
          </p:cNvPr>
          <p:cNvSpPr txBox="1"/>
          <p:nvPr/>
        </p:nvSpPr>
        <p:spPr>
          <a:xfrm>
            <a:off x="1930049" y="3554527"/>
            <a:ext cx="1980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>
                <a:latin typeface="Arial Black" panose="020B0A04020102020204" pitchFamily="34" charset="0"/>
              </a:rPr>
              <a:t>SCAN ME</a:t>
            </a:r>
          </a:p>
        </p:txBody>
      </p:sp>
      <p:pic>
        <p:nvPicPr>
          <p:cNvPr id="16" name="Graphic 15" descr="Arrow: Vertical U-turn with solid fill">
            <a:extLst>
              <a:ext uri="{FF2B5EF4-FFF2-40B4-BE49-F238E27FC236}">
                <a16:creationId xmlns:a16="http://schemas.microsoft.com/office/drawing/2014/main" id="{9BAA79C1-0F45-3871-D5EE-303231B03E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4078250">
            <a:off x="3647845" y="3055790"/>
            <a:ext cx="952586" cy="952586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1C999897-BAA9-259A-5AEC-2D4727876B57}"/>
              </a:ext>
            </a:extLst>
          </p:cNvPr>
          <p:cNvGrpSpPr/>
          <p:nvPr/>
        </p:nvGrpSpPr>
        <p:grpSpPr>
          <a:xfrm>
            <a:off x="576898" y="4579008"/>
            <a:ext cx="4940656" cy="1409909"/>
            <a:chOff x="577758" y="4335012"/>
            <a:chExt cx="4940656" cy="1409909"/>
          </a:xfrm>
        </p:grpSpPr>
        <p:pic>
          <p:nvPicPr>
            <p:cNvPr id="21" name="Picture 20" descr="Graphical user interface, icon, arrow&#10;&#10;Description automatically generated">
              <a:extLst>
                <a:ext uri="{FF2B5EF4-FFF2-40B4-BE49-F238E27FC236}">
                  <a16:creationId xmlns:a16="http://schemas.microsoft.com/office/drawing/2014/main" id="{304F9C60-DAE3-AE89-7A84-C004CB305A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758" y="4971675"/>
              <a:ext cx="773246" cy="773246"/>
            </a:xfrm>
            <a:prstGeom prst="rect">
              <a:avLst/>
            </a:prstGeom>
          </p:spPr>
        </p:pic>
        <p:pic>
          <p:nvPicPr>
            <p:cNvPr id="25" name="Picture 24" descr="Shape, icon&#10;&#10;Description automatically generated">
              <a:extLst>
                <a:ext uri="{FF2B5EF4-FFF2-40B4-BE49-F238E27FC236}">
                  <a16:creationId xmlns:a16="http://schemas.microsoft.com/office/drawing/2014/main" id="{82341D58-C8D1-0BF0-11D4-CE00B98B433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1098" y="4335012"/>
              <a:ext cx="773247" cy="773247"/>
            </a:xfrm>
            <a:prstGeom prst="rect">
              <a:avLst/>
            </a:prstGeom>
          </p:spPr>
        </p:pic>
        <p:pic>
          <p:nvPicPr>
            <p:cNvPr id="27" name="Picture 26" descr="Shape&#10;&#10;Description automatically generated">
              <a:extLst>
                <a:ext uri="{FF2B5EF4-FFF2-40B4-BE49-F238E27FC236}">
                  <a16:creationId xmlns:a16="http://schemas.microsoft.com/office/drawing/2014/main" id="{7A4EF672-19DE-32B6-94D2-BBA36AB1541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4377" y="4971674"/>
              <a:ext cx="773247" cy="773247"/>
            </a:xfrm>
            <a:prstGeom prst="rect">
              <a:avLst/>
            </a:prstGeom>
          </p:spPr>
        </p:pic>
        <p:pic>
          <p:nvPicPr>
            <p:cNvPr id="29" name="Picture 28" descr="Shape, icon, arrow&#10;&#10;Description automatically generated">
              <a:extLst>
                <a:ext uri="{FF2B5EF4-FFF2-40B4-BE49-F238E27FC236}">
                  <a16:creationId xmlns:a16="http://schemas.microsoft.com/office/drawing/2014/main" id="{B14D3C43-5DAF-6EB3-8A12-1CE473613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56974" y="4389771"/>
              <a:ext cx="773247" cy="773247"/>
            </a:xfrm>
            <a:prstGeom prst="rect">
              <a:avLst/>
            </a:prstGeom>
          </p:spPr>
        </p:pic>
        <p:pic>
          <p:nvPicPr>
            <p:cNvPr id="31" name="Picture 30" descr="Shape, icon, arrow&#10;&#10;Description automatically generated">
              <a:extLst>
                <a:ext uri="{FF2B5EF4-FFF2-40B4-BE49-F238E27FC236}">
                  <a16:creationId xmlns:a16="http://schemas.microsoft.com/office/drawing/2014/main" id="{17996854-B2EB-454C-35A8-F34F1E325B7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0997" y="4971674"/>
              <a:ext cx="773247" cy="773247"/>
            </a:xfrm>
            <a:prstGeom prst="rect">
              <a:avLst/>
            </a:prstGeom>
          </p:spPr>
        </p:pic>
        <p:pic>
          <p:nvPicPr>
            <p:cNvPr id="33" name="Picture 32" descr="A picture containing text, seat&#10;&#10;Description automatically generated">
              <a:extLst>
                <a:ext uri="{FF2B5EF4-FFF2-40B4-BE49-F238E27FC236}">
                  <a16:creationId xmlns:a16="http://schemas.microsoft.com/office/drawing/2014/main" id="{8E8B7DE0-D0D8-4DE2-5A16-722C43C8DF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5167" y="4335012"/>
              <a:ext cx="773247" cy="773247"/>
            </a:xfrm>
            <a:prstGeom prst="rect">
              <a:avLst/>
            </a:prstGeom>
          </p:spPr>
        </p:pic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713385F1-6EE7-3117-11AE-059A6DC86557}"/>
              </a:ext>
            </a:extLst>
          </p:cNvPr>
          <p:cNvSpPr txBox="1"/>
          <p:nvPr/>
        </p:nvSpPr>
        <p:spPr>
          <a:xfrm>
            <a:off x="597241" y="3927792"/>
            <a:ext cx="493979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/>
              <a:t>Gain all the badges to show future employers your digital skills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FE04C0-CF87-E234-9D2F-D6EB569DE8A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44079" y="1651858"/>
            <a:ext cx="1966061" cy="196606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287D970-BD58-4C49-ABCD-E729E70A547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1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007F7C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98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2b5fedc1-c02e-4764-8cef-32b4062cf50f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heme/theme1.xml><?xml version="1.0" encoding="utf-8"?>
<a:theme xmlns:a="http://schemas.openxmlformats.org/drawingml/2006/main" name="Office Theme">
  <a:themeElements>
    <a:clrScheme name="UWTSD dark grey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595959"/>
      </a:accent6>
      <a:hlink>
        <a:srgbClr val="5F5F5F"/>
      </a:hlink>
      <a:folHlink>
        <a:srgbClr val="919191"/>
      </a:folHlink>
    </a:clrScheme>
    <a:fontScheme name="Library fonts">
      <a:majorFont>
        <a:latin typeface="Lucida Sans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 template-teal" id="{14984B9C-AD3A-43B2-BE17-E44E7A63DD53}" vid="{AA3727CC-D7C6-4D4D-BF3C-DFBFCA950A7D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2" Type="http://schemas.microsoft.com/office/2011/relationships/webextension" Target="webextension2.xml"/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  <wetp:taskpane dockstate="right" visibility="0" width="700" row="4">
    <wetp:webextensionref xmlns:r="http://schemas.openxmlformats.org/officeDocument/2006/relationships" r:id="rId2"/>
  </wetp:taskpane>
</wetp:taskpanes>
</file>

<file path=ppt/webextensions/webextension1.xml><?xml version="1.0" encoding="utf-8"?>
<we:webextension xmlns:we="http://schemas.microsoft.com/office/webextensions/webextension/2010/11" id="{FBB96EE5-AE22-4106-8AE9-407F2822A500}">
  <we:reference id="wa200004709" version="1.0.0.2" store="en-US" storeType="OMEX"/>
  <we:alternateReferences>
    <we:reference id="WA200004709" version="1.0.0.2" store="WA200004709" storeType="OMEX"/>
  </we:alternateReferences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3277009F-BAFA-471F-B8D0-427FEFC9B675}">
  <we:reference id="wa200003052" version="2.0.0.0" store="en-US" storeType="OMEX"/>
  <we:alternateReferences>
    <we:reference id="wa200003052" version="2.0.0.0" store="WA200003052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94002A07E5FB6438DEE2217A7119FC0" ma:contentTypeVersion="20" ma:contentTypeDescription="Create a new document." ma:contentTypeScope="" ma:versionID="3e8f9e8ad82be2a6a834f36893f60ecf">
  <xsd:schema xmlns:xsd="http://www.w3.org/2001/XMLSchema" xmlns:xs="http://www.w3.org/2001/XMLSchema" xmlns:p="http://schemas.microsoft.com/office/2006/metadata/properties" xmlns:ns2="316f2420-4a0a-4c49-8a81-53a9bcc36554" xmlns:ns3="61b8a593-e33f-405c-9ec9-a885dee76581" targetNamespace="http://schemas.microsoft.com/office/2006/metadata/properties" ma:root="true" ma:fieldsID="7a0c70ce9593f74a04917f957a8ee113" ns2:_="" ns3:_="">
    <xsd:import namespace="316f2420-4a0a-4c49-8a81-53a9bcc36554"/>
    <xsd:import namespace="61b8a593-e33f-405c-9ec9-a885dee765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uploadedtowebsite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6f2420-4a0a-4c49-8a81-53a9bcc365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uploadedtowebsite" ma:index="23" nillable="true" ma:displayName="uploaded to website" ma:default="0" ma:format="Dropdown" ma:internalName="uploadedtowebsite">
      <xsd:simpleType>
        <xsd:restriction base="dms:Boolean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b8a593-e33f-405c-9ec9-a885dee76581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f475d125-4262-4684-8c3a-69fdb9666f71}" ma:internalName="TaxCatchAll" ma:showField="CatchAllData" ma:web="61b8a593-e33f-405c-9ec9-a885dee765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61b8a593-e33f-405c-9ec9-a885dee76581">
      <UserInfo>
        <DisplayName>Jessica Hill</DisplayName>
        <AccountId>243</AccountId>
        <AccountType/>
      </UserInfo>
      <UserInfo>
        <DisplayName>Caroline Jawad</DisplayName>
        <AccountId>346</AccountId>
        <AccountType/>
      </UserInfo>
    </SharedWithUsers>
    <lcf76f155ced4ddcb4097134ff3c332f xmlns="316f2420-4a0a-4c49-8a81-53a9bcc36554">
      <Terms xmlns="http://schemas.microsoft.com/office/infopath/2007/PartnerControls"/>
    </lcf76f155ced4ddcb4097134ff3c332f>
    <TaxCatchAll xmlns="61b8a593-e33f-405c-9ec9-a885dee76581" xsi:nil="true"/>
    <MediaLengthInSeconds xmlns="316f2420-4a0a-4c49-8a81-53a9bcc36554" xsi:nil="true"/>
    <uploadedtowebsite xmlns="316f2420-4a0a-4c49-8a81-53a9bcc36554">false</uploadedtowebsite>
  </documentManagement>
</p:properties>
</file>

<file path=customXml/itemProps1.xml><?xml version="1.0" encoding="utf-8"?>
<ds:datastoreItem xmlns:ds="http://schemas.openxmlformats.org/officeDocument/2006/customXml" ds:itemID="{495CDC2D-189F-4C07-8987-F7BE7C44EA2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57A4C5-E2EB-43B8-80DB-C8FA802D5A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16f2420-4a0a-4c49-8a81-53a9bcc36554"/>
    <ds:schemaRef ds:uri="61b8a593-e33f-405c-9ec9-a885dee765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49DB88A-4CDB-4A02-BBF8-EAC6701E3581}">
  <ds:schemaRefs>
    <ds:schemaRef ds:uri="316f2420-4a0a-4c49-8a81-53a9bcc36554"/>
    <ds:schemaRef ds:uri="61b8a593-e33f-405c-9ec9-a885dee7658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 template-teal</Template>
  <TotalTime>0</TotalTime>
  <Words>603</Words>
  <Application>Microsoft Office PowerPoint</Application>
  <PresentationFormat>Widescreen</PresentationFormat>
  <Paragraphs>102</Paragraphs>
  <Slides>23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4" baseType="lpstr">
      <vt:lpstr>ADLaM Display</vt:lpstr>
      <vt:lpstr>Arial</vt:lpstr>
      <vt:lpstr>Arial Black</vt:lpstr>
      <vt:lpstr>Calibri</vt:lpstr>
      <vt:lpstr>Calibri Light</vt:lpstr>
      <vt:lpstr>Lucida Sans</vt:lpstr>
      <vt:lpstr>Segoe UI</vt:lpstr>
      <vt:lpstr>Wingdings</vt:lpstr>
      <vt:lpstr>Office Theme</vt:lpstr>
      <vt:lpstr>1_Office Theme</vt:lpstr>
      <vt:lpstr>Slide</vt:lpstr>
      <vt:lpstr>How to create a Digital Poster in a PowerPoint</vt:lpstr>
      <vt:lpstr>Overview</vt:lpstr>
      <vt:lpstr>Meet the Digital Skills Team</vt:lpstr>
      <vt:lpstr>The Hwb</vt:lpstr>
      <vt:lpstr>Office 365</vt:lpstr>
      <vt:lpstr>Click on ‘blank’ presentation</vt:lpstr>
      <vt:lpstr>Important points to remember</vt:lpstr>
      <vt:lpstr>Purpose of a digital poster</vt:lpstr>
      <vt:lpstr>Things to consider before making a start on your poster</vt:lpstr>
      <vt:lpstr>Effective Layout and Formatting</vt:lpstr>
      <vt:lpstr>Start with a template – either choose a custom one</vt:lpstr>
      <vt:lpstr>Or create your own</vt:lpstr>
      <vt:lpstr>Mental Health Matters</vt:lpstr>
      <vt:lpstr>What next?</vt:lpstr>
      <vt:lpstr>Using slide master to give uniform designs</vt:lpstr>
      <vt:lpstr>Another example of a digital poster</vt:lpstr>
      <vt:lpstr>PowerPoint Presentation</vt:lpstr>
      <vt:lpstr>How to upload onto Turnitin</vt:lpstr>
      <vt:lpstr>PowerPoint Presentation</vt:lpstr>
      <vt:lpstr>Practical task</vt:lpstr>
      <vt:lpstr>References</vt:lpstr>
      <vt:lpstr>PowerPoint Presentation</vt:lpstr>
      <vt:lpstr>Thank you for listening. Any questions?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UWTSD</dc:title>
  <dc:creator>Tarandeep Johal</dc:creator>
  <cp:lastModifiedBy>Janet Howells-Johnson</cp:lastModifiedBy>
  <cp:revision>3</cp:revision>
  <dcterms:created xsi:type="dcterms:W3CDTF">2022-08-10T13:39:35Z</dcterms:created>
  <dcterms:modified xsi:type="dcterms:W3CDTF">2024-02-02T20:27:22Z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0x010100294002A07E5FB6438DEE2217A7119FC0</vt:lpwstr>
  </property>
  <property fmtid="{D5CDD505-2E9C-101B-9397-08002B2CF9AE}" pid="3" name="Order">
    <vt:r8>2443600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MediaServiceImageTags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