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72" r:id="rId3"/>
    <p:sldId id="270" r:id="rId4"/>
    <p:sldId id="271" r:id="rId5"/>
    <p:sldId id="273" r:id="rId6"/>
    <p:sldId id="274" r:id="rId7"/>
    <p:sldId id="275" r:id="rId8"/>
    <p:sldId id="288" r:id="rId9"/>
    <p:sldId id="276" r:id="rId10"/>
    <p:sldId id="277" r:id="rId11"/>
    <p:sldId id="278" r:id="rId12"/>
    <p:sldId id="279" r:id="rId13"/>
    <p:sldId id="280" r:id="rId14"/>
    <p:sldId id="281" r:id="rId15"/>
    <p:sldId id="282" r:id="rId16"/>
    <p:sldId id="283" r:id="rId17"/>
    <p:sldId id="284" r:id="rId18"/>
    <p:sldId id="285" r:id="rId19"/>
    <p:sldId id="286" r:id="rId20"/>
    <p:sldId id="28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22E"/>
    <a:srgbClr val="FFDC5E"/>
    <a:srgbClr val="FFE8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9E1DA7-7C62-75D3-9851-9504BF08D149}" v="276" dt="2024-12-02T23:17:17.8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nest Anene Uzoegwu (2324029)" userId="S::2324029@student.uwtsd.ac.uk::0b2a3479-0b10-498b-bc7b-a24e3c808d93" providerId="AD" clId="Web-{5CD39525-628B-4EB7-A623-F6329C2C2556}"/>
    <pc:docChg chg="addSld modSld sldOrd addMainMaster delMainMaster">
      <pc:chgData name="Ernest Anene Uzoegwu (2324029)" userId="S::2324029@student.uwtsd.ac.uk::0b2a3479-0b10-498b-bc7b-a24e3c808d93" providerId="AD" clId="Web-{5CD39525-628B-4EB7-A623-F6329C2C2556}" dt="2024-11-26T22:36:49.972" v="1245" actId="20577"/>
      <pc:docMkLst>
        <pc:docMk/>
      </pc:docMkLst>
      <pc:sldChg chg="addSp delSp modSp mod modClrScheme chgLayout">
        <pc:chgData name="Ernest Anene Uzoegwu (2324029)" userId="S::2324029@student.uwtsd.ac.uk::0b2a3479-0b10-498b-bc7b-a24e3c808d93" providerId="AD" clId="Web-{5CD39525-628B-4EB7-A623-F6329C2C2556}" dt="2024-11-26T22:36:49.972" v="1245" actId="20577"/>
        <pc:sldMkLst>
          <pc:docMk/>
          <pc:sldMk cId="109857222" sldId="256"/>
        </pc:sldMkLst>
        <pc:spChg chg="del mod ord">
          <ac:chgData name="Ernest Anene Uzoegwu (2324029)" userId="S::2324029@student.uwtsd.ac.uk::0b2a3479-0b10-498b-bc7b-a24e3c808d93" providerId="AD" clId="Web-{5CD39525-628B-4EB7-A623-F6329C2C2556}" dt="2024-11-26T22:28:53.575" v="1197"/>
          <ac:spMkLst>
            <pc:docMk/>
            <pc:sldMk cId="109857222" sldId="256"/>
            <ac:spMk id="2" creationId="{00000000-0000-0000-0000-000000000000}"/>
          </ac:spMkLst>
        </pc:spChg>
        <pc:spChg chg="del mod ord">
          <ac:chgData name="Ernest Anene Uzoegwu (2324029)" userId="S::2324029@student.uwtsd.ac.uk::0b2a3479-0b10-498b-bc7b-a24e3c808d93" providerId="AD" clId="Web-{5CD39525-628B-4EB7-A623-F6329C2C2556}" dt="2024-11-26T22:29:13.326" v="1198"/>
          <ac:spMkLst>
            <pc:docMk/>
            <pc:sldMk cId="109857222" sldId="256"/>
            <ac:spMk id="3" creationId="{00000000-0000-0000-0000-000000000000}"/>
          </ac:spMkLst>
        </pc:spChg>
        <pc:spChg chg="add mod">
          <ac:chgData name="Ernest Anene Uzoegwu (2324029)" userId="S::2324029@student.uwtsd.ac.uk::0b2a3479-0b10-498b-bc7b-a24e3c808d93" providerId="AD" clId="Web-{5CD39525-628B-4EB7-A623-F6329C2C2556}" dt="2024-11-26T22:29:20.935" v="1200" actId="14100"/>
          <ac:spMkLst>
            <pc:docMk/>
            <pc:sldMk cId="109857222" sldId="256"/>
            <ac:spMk id="4" creationId="{F4584E86-6426-E76D-55B8-A91852960227}"/>
          </ac:spMkLst>
        </pc:spChg>
        <pc:spChg chg="add del mod">
          <ac:chgData name="Ernest Anene Uzoegwu (2324029)" userId="S::2324029@student.uwtsd.ac.uk::0b2a3479-0b10-498b-bc7b-a24e3c808d93" providerId="AD" clId="Web-{5CD39525-628B-4EB7-A623-F6329C2C2556}" dt="2024-11-26T22:29:44.452" v="1206"/>
          <ac:spMkLst>
            <pc:docMk/>
            <pc:sldMk cId="109857222" sldId="256"/>
            <ac:spMk id="5" creationId="{B1DF932A-A45B-3662-B16E-ADF226DC3549}"/>
          </ac:spMkLst>
        </pc:spChg>
        <pc:spChg chg="add mod">
          <ac:chgData name="Ernest Anene Uzoegwu (2324029)" userId="S::2324029@student.uwtsd.ac.uk::0b2a3479-0b10-498b-bc7b-a24e3c808d93" providerId="AD" clId="Web-{5CD39525-628B-4EB7-A623-F6329C2C2556}" dt="2024-11-26T22:36:49.972" v="1245" actId="20577"/>
          <ac:spMkLst>
            <pc:docMk/>
            <pc:sldMk cId="109857222" sldId="256"/>
            <ac:spMk id="7" creationId="{CE3FBAE2-8B43-5898-C64B-1001BFB370C1}"/>
          </ac:spMkLst>
        </pc:spChg>
        <pc:picChg chg="add mod">
          <ac:chgData name="Ernest Anene Uzoegwu (2324029)" userId="S::2324029@student.uwtsd.ac.uk::0b2a3479-0b10-498b-bc7b-a24e3c808d93" providerId="AD" clId="Web-{5CD39525-628B-4EB7-A623-F6329C2C2556}" dt="2024-11-26T22:35:59.843" v="1231" actId="1076"/>
          <ac:picMkLst>
            <pc:docMk/>
            <pc:sldMk cId="109857222" sldId="256"/>
            <ac:picMk id="6" creationId="{65016C58-6A84-0BD2-DD62-11DFBF4CDE5F}"/>
          </ac:picMkLst>
        </pc:picChg>
      </pc:sldChg>
      <pc:sldChg chg="addSp delSp modSp new mod modClrScheme chgLayout">
        <pc:chgData name="Ernest Anene Uzoegwu (2324029)" userId="S::2324029@student.uwtsd.ac.uk::0b2a3479-0b10-498b-bc7b-a24e3c808d93" providerId="AD" clId="Web-{5CD39525-628B-4EB7-A623-F6329C2C2556}" dt="2024-11-26T22:28:12.114" v="1196" actId="20577"/>
        <pc:sldMkLst>
          <pc:docMk/>
          <pc:sldMk cId="3715089609" sldId="257"/>
        </pc:sldMkLst>
        <pc:spChg chg="mod ord">
          <ac:chgData name="Ernest Anene Uzoegwu (2324029)" userId="S::2324029@student.uwtsd.ac.uk::0b2a3479-0b10-498b-bc7b-a24e3c808d93" providerId="AD" clId="Web-{5CD39525-628B-4EB7-A623-F6329C2C2556}" dt="2024-11-26T20:32:56.173" v="59" actId="20577"/>
          <ac:spMkLst>
            <pc:docMk/>
            <pc:sldMk cId="3715089609" sldId="257"/>
            <ac:spMk id="2" creationId="{7E654924-D544-78BA-AB7A-C52E8EA8C5C9}"/>
          </ac:spMkLst>
        </pc:spChg>
        <pc:spChg chg="del mod ord">
          <ac:chgData name="Ernest Anene Uzoegwu (2324029)" userId="S::2324029@student.uwtsd.ac.uk::0b2a3479-0b10-498b-bc7b-a24e3c808d93" providerId="AD" clId="Web-{5CD39525-628B-4EB7-A623-F6329C2C2556}" dt="2024-11-26T20:33:35.377" v="64"/>
          <ac:spMkLst>
            <pc:docMk/>
            <pc:sldMk cId="3715089609" sldId="257"/>
            <ac:spMk id="3" creationId="{9919BB02-4BB2-3E85-3211-9CA0FF27F269}"/>
          </ac:spMkLst>
        </pc:spChg>
        <pc:spChg chg="add mod">
          <ac:chgData name="Ernest Anene Uzoegwu (2324029)" userId="S::2324029@student.uwtsd.ac.uk::0b2a3479-0b10-498b-bc7b-a24e3c808d93" providerId="AD" clId="Web-{5CD39525-628B-4EB7-A623-F6329C2C2556}" dt="2024-11-26T22:28:12.114" v="1196" actId="20577"/>
          <ac:spMkLst>
            <pc:docMk/>
            <pc:sldMk cId="3715089609" sldId="257"/>
            <ac:spMk id="4" creationId="{849BE093-0C2B-A2A0-09D7-DDC59639C1A2}"/>
          </ac:spMkLst>
        </pc:spChg>
        <pc:spChg chg="add mod">
          <ac:chgData name="Ernest Anene Uzoegwu (2324029)" userId="S::2324029@student.uwtsd.ac.uk::0b2a3479-0b10-498b-bc7b-a24e3c808d93" providerId="AD" clId="Web-{5CD39525-628B-4EB7-A623-F6329C2C2556}" dt="2024-11-26T22:28:09.864" v="1195" actId="20577"/>
          <ac:spMkLst>
            <pc:docMk/>
            <pc:sldMk cId="3715089609" sldId="257"/>
            <ac:spMk id="5" creationId="{AE8BE952-C880-BBA4-C986-56FD2A1CB6BC}"/>
          </ac:spMkLst>
        </pc:spChg>
        <pc:spChg chg="add mod">
          <ac:chgData name="Ernest Anene Uzoegwu (2324029)" userId="S::2324029@student.uwtsd.ac.uk::0b2a3479-0b10-498b-bc7b-a24e3c808d93" providerId="AD" clId="Web-{5CD39525-628B-4EB7-A623-F6329C2C2556}" dt="2024-11-26T21:02:24.191" v="373" actId="20577"/>
          <ac:spMkLst>
            <pc:docMk/>
            <pc:sldMk cId="3715089609" sldId="257"/>
            <ac:spMk id="6" creationId="{10ABF039-9FC2-E15A-ED15-F70A6D6AFFDE}"/>
          </ac:spMkLst>
        </pc:spChg>
        <pc:spChg chg="add mod">
          <ac:chgData name="Ernest Anene Uzoegwu (2324029)" userId="S::2324029@student.uwtsd.ac.uk::0b2a3479-0b10-498b-bc7b-a24e3c808d93" providerId="AD" clId="Web-{5CD39525-628B-4EB7-A623-F6329C2C2556}" dt="2024-11-26T21:20:42.895" v="649" actId="20577"/>
          <ac:spMkLst>
            <pc:docMk/>
            <pc:sldMk cId="3715089609" sldId="257"/>
            <ac:spMk id="7" creationId="{25B14635-002D-8276-C937-31652CF997DD}"/>
          </ac:spMkLst>
        </pc:spChg>
      </pc:sldChg>
      <pc:sldChg chg="addSp delSp modSp new mod modClrScheme chgLayout">
        <pc:chgData name="Ernest Anene Uzoegwu (2324029)" userId="S::2324029@student.uwtsd.ac.uk::0b2a3479-0b10-498b-bc7b-a24e3c808d93" providerId="AD" clId="Web-{5CD39525-628B-4EB7-A623-F6329C2C2556}" dt="2024-11-26T21:37:56.398" v="850" actId="20577"/>
        <pc:sldMkLst>
          <pc:docMk/>
          <pc:sldMk cId="2503510558" sldId="258"/>
        </pc:sldMkLst>
        <pc:spChg chg="mod ord">
          <ac:chgData name="Ernest Anene Uzoegwu (2324029)" userId="S::2324029@student.uwtsd.ac.uk::0b2a3479-0b10-498b-bc7b-a24e3c808d93" providerId="AD" clId="Web-{5CD39525-628B-4EB7-A623-F6329C2C2556}" dt="2024-11-26T21:09:37.649" v="533" actId="14100"/>
          <ac:spMkLst>
            <pc:docMk/>
            <pc:sldMk cId="2503510558" sldId="258"/>
            <ac:spMk id="2" creationId="{AECB3B26-2FB4-5933-BE15-751731A670A7}"/>
          </ac:spMkLst>
        </pc:spChg>
        <pc:spChg chg="mod ord">
          <ac:chgData name="Ernest Anene Uzoegwu (2324029)" userId="S::2324029@student.uwtsd.ac.uk::0b2a3479-0b10-498b-bc7b-a24e3c808d93" providerId="AD" clId="Web-{5CD39525-628B-4EB7-A623-F6329C2C2556}" dt="2024-11-26T21:33:50.021" v="763" actId="20577"/>
          <ac:spMkLst>
            <pc:docMk/>
            <pc:sldMk cId="2503510558" sldId="258"/>
            <ac:spMk id="3" creationId="{8A4393E9-D14C-16CA-793A-359CA42BA5AC}"/>
          </ac:spMkLst>
        </pc:spChg>
        <pc:spChg chg="add del">
          <ac:chgData name="Ernest Anene Uzoegwu (2324029)" userId="S::2324029@student.uwtsd.ac.uk::0b2a3479-0b10-498b-bc7b-a24e3c808d93" providerId="AD" clId="Web-{5CD39525-628B-4EB7-A623-F6329C2C2556}" dt="2024-11-26T21:21:46.772" v="664"/>
          <ac:spMkLst>
            <pc:docMk/>
            <pc:sldMk cId="2503510558" sldId="258"/>
            <ac:spMk id="4" creationId="{BC9A3210-0369-BDAE-52E3-0B1F50250AE6}"/>
          </ac:spMkLst>
        </pc:spChg>
        <pc:spChg chg="add mod">
          <ac:chgData name="Ernest Anene Uzoegwu (2324029)" userId="S::2324029@student.uwtsd.ac.uk::0b2a3479-0b10-498b-bc7b-a24e3c808d93" providerId="AD" clId="Web-{5CD39525-628B-4EB7-A623-F6329C2C2556}" dt="2024-11-26T21:34:09.928" v="770" actId="20577"/>
          <ac:spMkLst>
            <pc:docMk/>
            <pc:sldMk cId="2503510558" sldId="258"/>
            <ac:spMk id="5" creationId="{7C480E52-DB72-70BB-9936-0151C6532313}"/>
          </ac:spMkLst>
        </pc:spChg>
        <pc:spChg chg="add mod">
          <ac:chgData name="Ernest Anene Uzoegwu (2324029)" userId="S::2324029@student.uwtsd.ac.uk::0b2a3479-0b10-498b-bc7b-a24e3c808d93" providerId="AD" clId="Web-{5CD39525-628B-4EB7-A623-F6329C2C2556}" dt="2024-11-26T21:34:34.273" v="779" actId="20577"/>
          <ac:spMkLst>
            <pc:docMk/>
            <pc:sldMk cId="2503510558" sldId="258"/>
            <ac:spMk id="6" creationId="{82C99C71-919C-12E3-4E2F-F2E9B4FD1460}"/>
          </ac:spMkLst>
        </pc:spChg>
        <pc:spChg chg="add mod">
          <ac:chgData name="Ernest Anene Uzoegwu (2324029)" userId="S::2324029@student.uwtsd.ac.uk::0b2a3479-0b10-498b-bc7b-a24e3c808d93" providerId="AD" clId="Web-{5CD39525-628B-4EB7-A623-F6329C2C2556}" dt="2024-11-26T21:37:56.398" v="850" actId="20577"/>
          <ac:spMkLst>
            <pc:docMk/>
            <pc:sldMk cId="2503510558" sldId="258"/>
            <ac:spMk id="7" creationId="{9B1E119F-72B9-0EF0-9A3D-238627DBACBB}"/>
          </ac:spMkLst>
        </pc:spChg>
      </pc:sldChg>
      <pc:sldChg chg="addSp delSp modSp new mod modClrScheme chgLayout">
        <pc:chgData name="Ernest Anene Uzoegwu (2324029)" userId="S::2324029@student.uwtsd.ac.uk::0b2a3479-0b10-498b-bc7b-a24e3c808d93" providerId="AD" clId="Web-{5CD39525-628B-4EB7-A623-F6329C2C2556}" dt="2024-11-26T21:51:34.784" v="1185" actId="20577"/>
        <pc:sldMkLst>
          <pc:docMk/>
          <pc:sldMk cId="1866032346" sldId="259"/>
        </pc:sldMkLst>
        <pc:spChg chg="mod ord">
          <ac:chgData name="Ernest Anene Uzoegwu (2324029)" userId="S::2324029@student.uwtsd.ac.uk::0b2a3479-0b10-498b-bc7b-a24e3c808d93" providerId="AD" clId="Web-{5CD39525-628B-4EB7-A623-F6329C2C2556}" dt="2024-11-26T21:38:00.210" v="851" actId="14100"/>
          <ac:spMkLst>
            <pc:docMk/>
            <pc:sldMk cId="1866032346" sldId="259"/>
            <ac:spMk id="2" creationId="{55F4A9DA-BB03-AFE0-4B9A-75C39E0C032F}"/>
          </ac:spMkLst>
        </pc:spChg>
        <pc:spChg chg="del mod ord">
          <ac:chgData name="Ernest Anene Uzoegwu (2324029)" userId="S::2324029@student.uwtsd.ac.uk::0b2a3479-0b10-498b-bc7b-a24e3c808d93" providerId="AD" clId="Web-{5CD39525-628B-4EB7-A623-F6329C2C2556}" dt="2024-11-26T21:38:06.742" v="853"/>
          <ac:spMkLst>
            <pc:docMk/>
            <pc:sldMk cId="1866032346" sldId="259"/>
            <ac:spMk id="3" creationId="{D0B1DF1C-CA70-F452-BEA4-1AFF922B3E53}"/>
          </ac:spMkLst>
        </pc:spChg>
        <pc:spChg chg="add mod">
          <ac:chgData name="Ernest Anene Uzoegwu (2324029)" userId="S::2324029@student.uwtsd.ac.uk::0b2a3479-0b10-498b-bc7b-a24e3c808d93" providerId="AD" clId="Web-{5CD39525-628B-4EB7-A623-F6329C2C2556}" dt="2024-11-26T21:39:35.324" v="887" actId="20577"/>
          <ac:spMkLst>
            <pc:docMk/>
            <pc:sldMk cId="1866032346" sldId="259"/>
            <ac:spMk id="4" creationId="{F881ADCF-37B8-81AC-2658-B15533FCE685}"/>
          </ac:spMkLst>
        </pc:spChg>
        <pc:spChg chg="add mod">
          <ac:chgData name="Ernest Anene Uzoegwu (2324029)" userId="S::2324029@student.uwtsd.ac.uk::0b2a3479-0b10-498b-bc7b-a24e3c808d93" providerId="AD" clId="Web-{5CD39525-628B-4EB7-A623-F6329C2C2556}" dt="2024-11-26T21:46:18.563" v="1078" actId="20577"/>
          <ac:spMkLst>
            <pc:docMk/>
            <pc:sldMk cId="1866032346" sldId="259"/>
            <ac:spMk id="5" creationId="{EAEF6613-FBC9-FC46-9700-5D919C60F9FF}"/>
          </ac:spMkLst>
        </pc:spChg>
        <pc:spChg chg="add mod">
          <ac:chgData name="Ernest Anene Uzoegwu (2324029)" userId="S::2324029@student.uwtsd.ac.uk::0b2a3479-0b10-498b-bc7b-a24e3c808d93" providerId="AD" clId="Web-{5CD39525-628B-4EB7-A623-F6329C2C2556}" dt="2024-11-26T21:51:34.784" v="1185" actId="20577"/>
          <ac:spMkLst>
            <pc:docMk/>
            <pc:sldMk cId="1866032346" sldId="259"/>
            <ac:spMk id="6" creationId="{FB51D9C9-B052-97C8-AA05-FF443F6FA548}"/>
          </ac:spMkLst>
        </pc:spChg>
      </pc:sldChg>
      <pc:sldChg chg="addSp delSp modSp new mod modClrScheme chgLayout">
        <pc:chgData name="Ernest Anene Uzoegwu (2324029)" userId="S::2324029@student.uwtsd.ac.uk::0b2a3479-0b10-498b-bc7b-a24e3c808d93" providerId="AD" clId="Web-{5CD39525-628B-4EB7-A623-F6329C2C2556}" dt="2024-11-26T22:01:50.966" v="1191"/>
        <pc:sldMkLst>
          <pc:docMk/>
          <pc:sldMk cId="3481091753" sldId="260"/>
        </pc:sldMkLst>
        <pc:spChg chg="mod ord">
          <ac:chgData name="Ernest Anene Uzoegwu (2324029)" userId="S::2324029@student.uwtsd.ac.uk::0b2a3479-0b10-498b-bc7b-a24e3c808d93" providerId="AD" clId="Web-{5CD39525-628B-4EB7-A623-F6329C2C2556}" dt="2024-11-26T21:55:07.496" v="1186" actId="14100"/>
          <ac:spMkLst>
            <pc:docMk/>
            <pc:sldMk cId="3481091753" sldId="260"/>
            <ac:spMk id="2" creationId="{C3005837-850D-BBE6-9E83-5FB7E92B2994}"/>
          </ac:spMkLst>
        </pc:spChg>
        <pc:spChg chg="del mod ord">
          <ac:chgData name="Ernest Anene Uzoegwu (2324029)" userId="S::2324029@student.uwtsd.ac.uk::0b2a3479-0b10-498b-bc7b-a24e3c808d93" providerId="AD" clId="Web-{5CD39525-628B-4EB7-A623-F6329C2C2556}" dt="2024-11-26T21:58:13.582" v="1189"/>
          <ac:spMkLst>
            <pc:docMk/>
            <pc:sldMk cId="3481091753" sldId="260"/>
            <ac:spMk id="3" creationId="{F14251CC-6274-1C19-5427-B051B2DC6CB6}"/>
          </ac:spMkLst>
        </pc:spChg>
        <pc:spChg chg="add del">
          <ac:chgData name="Ernest Anene Uzoegwu (2324029)" userId="S::2324029@student.uwtsd.ac.uk::0b2a3479-0b10-498b-bc7b-a24e3c808d93" providerId="AD" clId="Web-{5CD39525-628B-4EB7-A623-F6329C2C2556}" dt="2024-11-26T22:01:50.966" v="1191"/>
          <ac:spMkLst>
            <pc:docMk/>
            <pc:sldMk cId="3481091753" sldId="260"/>
            <ac:spMk id="4" creationId="{7D8295D4-3E27-55A4-52A5-42EA5802D7BA}"/>
          </ac:spMkLst>
        </pc:spChg>
      </pc:sldChg>
      <pc:sldChg chg="modSp new mod modClrScheme chgLayout">
        <pc:chgData name="Ernest Anene Uzoegwu (2324029)" userId="S::2324029@student.uwtsd.ac.uk::0b2a3479-0b10-498b-bc7b-a24e3c808d93" providerId="AD" clId="Web-{5CD39525-628B-4EB7-A623-F6329C2C2556}" dt="2024-11-26T22:01:58.653" v="1193" actId="14100"/>
        <pc:sldMkLst>
          <pc:docMk/>
          <pc:sldMk cId="2501165189" sldId="261"/>
        </pc:sldMkLst>
        <pc:spChg chg="mod ord">
          <ac:chgData name="Ernest Anene Uzoegwu (2324029)" userId="S::2324029@student.uwtsd.ac.uk::0b2a3479-0b10-498b-bc7b-a24e3c808d93" providerId="AD" clId="Web-{5CD39525-628B-4EB7-A623-F6329C2C2556}" dt="2024-11-26T22:01:55.481" v="1192" actId="14100"/>
          <ac:spMkLst>
            <pc:docMk/>
            <pc:sldMk cId="2501165189" sldId="261"/>
            <ac:spMk id="2" creationId="{DB7FD396-B3DC-9E29-1BCB-F2CDF8963843}"/>
          </ac:spMkLst>
        </pc:spChg>
        <pc:spChg chg="mod ord">
          <ac:chgData name="Ernest Anene Uzoegwu (2324029)" userId="S::2324029@student.uwtsd.ac.uk::0b2a3479-0b10-498b-bc7b-a24e3c808d93" providerId="AD" clId="Web-{5CD39525-628B-4EB7-A623-F6329C2C2556}" dt="2024-11-26T22:01:58.653" v="1193" actId="14100"/>
          <ac:spMkLst>
            <pc:docMk/>
            <pc:sldMk cId="2501165189" sldId="261"/>
            <ac:spMk id="3" creationId="{BF18F788-5E63-8C33-0FE9-1007FA8C5D13}"/>
          </ac:spMkLst>
        </pc:spChg>
      </pc:sldChg>
      <pc:sldChg chg="modSp new mod modClrScheme chgLayout">
        <pc:chgData name="Ernest Anene Uzoegwu (2324029)" userId="S::2324029@student.uwtsd.ac.uk::0b2a3479-0b10-498b-bc7b-a24e3c808d93" providerId="AD" clId="Web-{5CD39525-628B-4EB7-A623-F6329C2C2556}" dt="2024-11-26T17:58:22.355" v="18"/>
        <pc:sldMkLst>
          <pc:docMk/>
          <pc:sldMk cId="2916881740" sldId="262"/>
        </pc:sldMkLst>
        <pc:spChg chg="mod ord">
          <ac:chgData name="Ernest Anene Uzoegwu (2324029)" userId="S::2324029@student.uwtsd.ac.uk::0b2a3479-0b10-498b-bc7b-a24e3c808d93" providerId="AD" clId="Web-{5CD39525-628B-4EB7-A623-F6329C2C2556}" dt="2024-11-26T17:58:22.355" v="18"/>
          <ac:spMkLst>
            <pc:docMk/>
            <pc:sldMk cId="2916881740" sldId="262"/>
            <ac:spMk id="2" creationId="{3DA211A6-4C8A-252D-2256-D8A9A6D6CC68}"/>
          </ac:spMkLst>
        </pc:spChg>
        <pc:spChg chg="mod ord">
          <ac:chgData name="Ernest Anene Uzoegwu (2324029)" userId="S::2324029@student.uwtsd.ac.uk::0b2a3479-0b10-498b-bc7b-a24e3c808d93" providerId="AD" clId="Web-{5CD39525-628B-4EB7-A623-F6329C2C2556}" dt="2024-11-26T17:58:22.355" v="18"/>
          <ac:spMkLst>
            <pc:docMk/>
            <pc:sldMk cId="2916881740" sldId="262"/>
            <ac:spMk id="3" creationId="{AE6CE5DF-99AF-6F08-5AA3-0A073E9D3495}"/>
          </ac:spMkLst>
        </pc:spChg>
      </pc:sldChg>
      <pc:sldChg chg="modSp new mod modClrScheme chgLayout">
        <pc:chgData name="Ernest Anene Uzoegwu (2324029)" userId="S::2324029@student.uwtsd.ac.uk::0b2a3479-0b10-498b-bc7b-a24e3c808d93" providerId="AD" clId="Web-{5CD39525-628B-4EB7-A623-F6329C2C2556}" dt="2024-11-26T17:58:22.355" v="18"/>
        <pc:sldMkLst>
          <pc:docMk/>
          <pc:sldMk cId="2461435667" sldId="263"/>
        </pc:sldMkLst>
        <pc:spChg chg="mod ord">
          <ac:chgData name="Ernest Anene Uzoegwu (2324029)" userId="S::2324029@student.uwtsd.ac.uk::0b2a3479-0b10-498b-bc7b-a24e3c808d93" providerId="AD" clId="Web-{5CD39525-628B-4EB7-A623-F6329C2C2556}" dt="2024-11-26T17:58:22.355" v="18"/>
          <ac:spMkLst>
            <pc:docMk/>
            <pc:sldMk cId="2461435667" sldId="263"/>
            <ac:spMk id="2" creationId="{DB101091-7DFB-E99C-4973-18CCAAED3C18}"/>
          </ac:spMkLst>
        </pc:spChg>
        <pc:spChg chg="mod ord">
          <ac:chgData name="Ernest Anene Uzoegwu (2324029)" userId="S::2324029@student.uwtsd.ac.uk::0b2a3479-0b10-498b-bc7b-a24e3c808d93" providerId="AD" clId="Web-{5CD39525-628B-4EB7-A623-F6329C2C2556}" dt="2024-11-26T17:58:22.355" v="18"/>
          <ac:spMkLst>
            <pc:docMk/>
            <pc:sldMk cId="2461435667" sldId="263"/>
            <ac:spMk id="3" creationId="{E8E91799-EA4A-67C2-21CC-380415FFACE4}"/>
          </ac:spMkLst>
        </pc:spChg>
      </pc:sldChg>
      <pc:sldChg chg="modSp new mod modClrScheme chgLayout">
        <pc:chgData name="Ernest Anene Uzoegwu (2324029)" userId="S::2324029@student.uwtsd.ac.uk::0b2a3479-0b10-498b-bc7b-a24e3c808d93" providerId="AD" clId="Web-{5CD39525-628B-4EB7-A623-F6329C2C2556}" dt="2024-11-26T17:58:22.355" v="18"/>
        <pc:sldMkLst>
          <pc:docMk/>
          <pc:sldMk cId="3553126466" sldId="264"/>
        </pc:sldMkLst>
        <pc:spChg chg="mod ord">
          <ac:chgData name="Ernest Anene Uzoegwu (2324029)" userId="S::2324029@student.uwtsd.ac.uk::0b2a3479-0b10-498b-bc7b-a24e3c808d93" providerId="AD" clId="Web-{5CD39525-628B-4EB7-A623-F6329C2C2556}" dt="2024-11-26T17:58:22.355" v="18"/>
          <ac:spMkLst>
            <pc:docMk/>
            <pc:sldMk cId="3553126466" sldId="264"/>
            <ac:spMk id="2" creationId="{68712937-2F22-8A44-C53C-BDEBB20F88D3}"/>
          </ac:spMkLst>
        </pc:spChg>
        <pc:spChg chg="mod ord">
          <ac:chgData name="Ernest Anene Uzoegwu (2324029)" userId="S::2324029@student.uwtsd.ac.uk::0b2a3479-0b10-498b-bc7b-a24e3c808d93" providerId="AD" clId="Web-{5CD39525-628B-4EB7-A623-F6329C2C2556}" dt="2024-11-26T17:58:22.355" v="18"/>
          <ac:spMkLst>
            <pc:docMk/>
            <pc:sldMk cId="3553126466" sldId="264"/>
            <ac:spMk id="3" creationId="{B75F7168-3DAC-53D1-FD68-21B240EA1CE0}"/>
          </ac:spMkLst>
        </pc:spChg>
      </pc:sldChg>
      <pc:sldChg chg="modSp new mod modClrScheme chgLayout">
        <pc:chgData name="Ernest Anene Uzoegwu (2324029)" userId="S::2324029@student.uwtsd.ac.uk::0b2a3479-0b10-498b-bc7b-a24e3c808d93" providerId="AD" clId="Web-{5CD39525-628B-4EB7-A623-F6329C2C2556}" dt="2024-11-26T17:58:22.355" v="18"/>
        <pc:sldMkLst>
          <pc:docMk/>
          <pc:sldMk cId="1797167227" sldId="265"/>
        </pc:sldMkLst>
        <pc:spChg chg="mod ord">
          <ac:chgData name="Ernest Anene Uzoegwu (2324029)" userId="S::2324029@student.uwtsd.ac.uk::0b2a3479-0b10-498b-bc7b-a24e3c808d93" providerId="AD" clId="Web-{5CD39525-628B-4EB7-A623-F6329C2C2556}" dt="2024-11-26T17:58:22.355" v="18"/>
          <ac:spMkLst>
            <pc:docMk/>
            <pc:sldMk cId="1797167227" sldId="265"/>
            <ac:spMk id="2" creationId="{011366B8-B762-D469-F7B4-FEB05D610C4C}"/>
          </ac:spMkLst>
        </pc:spChg>
        <pc:spChg chg="mod ord">
          <ac:chgData name="Ernest Anene Uzoegwu (2324029)" userId="S::2324029@student.uwtsd.ac.uk::0b2a3479-0b10-498b-bc7b-a24e3c808d93" providerId="AD" clId="Web-{5CD39525-628B-4EB7-A623-F6329C2C2556}" dt="2024-11-26T17:58:22.355" v="18"/>
          <ac:spMkLst>
            <pc:docMk/>
            <pc:sldMk cId="1797167227" sldId="265"/>
            <ac:spMk id="3" creationId="{4FF0C09F-7979-5119-E930-EB52BCED137B}"/>
          </ac:spMkLst>
        </pc:spChg>
      </pc:sldChg>
      <pc:sldChg chg="modSp new mod modClrScheme chgLayout">
        <pc:chgData name="Ernest Anene Uzoegwu (2324029)" userId="S::2324029@student.uwtsd.ac.uk::0b2a3479-0b10-498b-bc7b-a24e3c808d93" providerId="AD" clId="Web-{5CD39525-628B-4EB7-A623-F6329C2C2556}" dt="2024-11-26T17:58:22.355" v="18"/>
        <pc:sldMkLst>
          <pc:docMk/>
          <pc:sldMk cId="990765007" sldId="266"/>
        </pc:sldMkLst>
        <pc:spChg chg="mod ord">
          <ac:chgData name="Ernest Anene Uzoegwu (2324029)" userId="S::2324029@student.uwtsd.ac.uk::0b2a3479-0b10-498b-bc7b-a24e3c808d93" providerId="AD" clId="Web-{5CD39525-628B-4EB7-A623-F6329C2C2556}" dt="2024-11-26T17:58:22.355" v="18"/>
          <ac:spMkLst>
            <pc:docMk/>
            <pc:sldMk cId="990765007" sldId="266"/>
            <ac:spMk id="2" creationId="{96D7610C-94D4-55A6-2837-B0F6BB74F439}"/>
          </ac:spMkLst>
        </pc:spChg>
        <pc:spChg chg="mod ord">
          <ac:chgData name="Ernest Anene Uzoegwu (2324029)" userId="S::2324029@student.uwtsd.ac.uk::0b2a3479-0b10-498b-bc7b-a24e3c808d93" providerId="AD" clId="Web-{5CD39525-628B-4EB7-A623-F6329C2C2556}" dt="2024-11-26T17:58:22.355" v="18"/>
          <ac:spMkLst>
            <pc:docMk/>
            <pc:sldMk cId="990765007" sldId="266"/>
            <ac:spMk id="3" creationId="{20DB03DF-49B3-98C1-E0EE-3975A0487F2A}"/>
          </ac:spMkLst>
        </pc:spChg>
      </pc:sldChg>
      <pc:sldChg chg="modSp new mod modClrScheme chgLayout">
        <pc:chgData name="Ernest Anene Uzoegwu (2324029)" userId="S::2324029@student.uwtsd.ac.uk::0b2a3479-0b10-498b-bc7b-a24e3c808d93" providerId="AD" clId="Web-{5CD39525-628B-4EB7-A623-F6329C2C2556}" dt="2024-11-26T17:58:22.355" v="18"/>
        <pc:sldMkLst>
          <pc:docMk/>
          <pc:sldMk cId="3685704801" sldId="267"/>
        </pc:sldMkLst>
        <pc:spChg chg="mod ord">
          <ac:chgData name="Ernest Anene Uzoegwu (2324029)" userId="S::2324029@student.uwtsd.ac.uk::0b2a3479-0b10-498b-bc7b-a24e3c808d93" providerId="AD" clId="Web-{5CD39525-628B-4EB7-A623-F6329C2C2556}" dt="2024-11-26T17:58:22.355" v="18"/>
          <ac:spMkLst>
            <pc:docMk/>
            <pc:sldMk cId="3685704801" sldId="267"/>
            <ac:spMk id="2" creationId="{13435F37-DE7A-7A6C-482F-BAABDC180437}"/>
          </ac:spMkLst>
        </pc:spChg>
        <pc:spChg chg="mod ord">
          <ac:chgData name="Ernest Anene Uzoegwu (2324029)" userId="S::2324029@student.uwtsd.ac.uk::0b2a3479-0b10-498b-bc7b-a24e3c808d93" providerId="AD" clId="Web-{5CD39525-628B-4EB7-A623-F6329C2C2556}" dt="2024-11-26T17:58:22.355" v="18"/>
          <ac:spMkLst>
            <pc:docMk/>
            <pc:sldMk cId="3685704801" sldId="267"/>
            <ac:spMk id="3" creationId="{DF15644B-E114-E830-4917-077C298DFFC2}"/>
          </ac:spMkLst>
        </pc:spChg>
      </pc:sldChg>
      <pc:sldChg chg="modSp new mod modClrScheme chgLayout">
        <pc:chgData name="Ernest Anene Uzoegwu (2324029)" userId="S::2324029@student.uwtsd.ac.uk::0b2a3479-0b10-498b-bc7b-a24e3c808d93" providerId="AD" clId="Web-{5CD39525-628B-4EB7-A623-F6329C2C2556}" dt="2024-11-26T17:58:22.355" v="18"/>
        <pc:sldMkLst>
          <pc:docMk/>
          <pc:sldMk cId="4003472850" sldId="268"/>
        </pc:sldMkLst>
        <pc:spChg chg="mod ord">
          <ac:chgData name="Ernest Anene Uzoegwu (2324029)" userId="S::2324029@student.uwtsd.ac.uk::0b2a3479-0b10-498b-bc7b-a24e3c808d93" providerId="AD" clId="Web-{5CD39525-628B-4EB7-A623-F6329C2C2556}" dt="2024-11-26T17:58:22.355" v="18"/>
          <ac:spMkLst>
            <pc:docMk/>
            <pc:sldMk cId="4003472850" sldId="268"/>
            <ac:spMk id="2" creationId="{BE64A1BA-9E00-47C1-6483-5ADFA97C613C}"/>
          </ac:spMkLst>
        </pc:spChg>
        <pc:spChg chg="mod ord">
          <ac:chgData name="Ernest Anene Uzoegwu (2324029)" userId="S::2324029@student.uwtsd.ac.uk::0b2a3479-0b10-498b-bc7b-a24e3c808d93" providerId="AD" clId="Web-{5CD39525-628B-4EB7-A623-F6329C2C2556}" dt="2024-11-26T17:58:22.355" v="18"/>
          <ac:spMkLst>
            <pc:docMk/>
            <pc:sldMk cId="4003472850" sldId="268"/>
            <ac:spMk id="3" creationId="{D72B38D7-D0CD-37A6-63E0-883F3D13695D}"/>
          </ac:spMkLst>
        </pc:spChg>
      </pc:sldChg>
      <pc:sldChg chg="modSp new mod modClrScheme chgLayout">
        <pc:chgData name="Ernest Anene Uzoegwu (2324029)" userId="S::2324029@student.uwtsd.ac.uk::0b2a3479-0b10-498b-bc7b-a24e3c808d93" providerId="AD" clId="Web-{5CD39525-628B-4EB7-A623-F6329C2C2556}" dt="2024-11-26T17:58:22.355" v="18"/>
        <pc:sldMkLst>
          <pc:docMk/>
          <pc:sldMk cId="1134736366" sldId="269"/>
        </pc:sldMkLst>
        <pc:spChg chg="mod ord">
          <ac:chgData name="Ernest Anene Uzoegwu (2324029)" userId="S::2324029@student.uwtsd.ac.uk::0b2a3479-0b10-498b-bc7b-a24e3c808d93" providerId="AD" clId="Web-{5CD39525-628B-4EB7-A623-F6329C2C2556}" dt="2024-11-26T17:58:22.355" v="18"/>
          <ac:spMkLst>
            <pc:docMk/>
            <pc:sldMk cId="1134736366" sldId="269"/>
            <ac:spMk id="2" creationId="{71820BA4-88CE-6921-F1EF-CB8ECF1F0C9F}"/>
          </ac:spMkLst>
        </pc:spChg>
        <pc:spChg chg="mod ord">
          <ac:chgData name="Ernest Anene Uzoegwu (2324029)" userId="S::2324029@student.uwtsd.ac.uk::0b2a3479-0b10-498b-bc7b-a24e3c808d93" providerId="AD" clId="Web-{5CD39525-628B-4EB7-A623-F6329C2C2556}" dt="2024-11-26T17:58:22.355" v="18"/>
          <ac:spMkLst>
            <pc:docMk/>
            <pc:sldMk cId="1134736366" sldId="269"/>
            <ac:spMk id="3" creationId="{A319BB50-3D28-07DA-3B18-94ECA60CD731}"/>
          </ac:spMkLst>
        </pc:spChg>
      </pc:sldChg>
      <pc:sldChg chg="modSp new mod ord modClrScheme chgLayout">
        <pc:chgData name="Ernest Anene Uzoegwu (2324029)" userId="S::2324029@student.uwtsd.ac.uk::0b2a3479-0b10-498b-bc7b-a24e3c808d93" providerId="AD" clId="Web-{5CD39525-628B-4EB7-A623-F6329C2C2556}" dt="2024-11-26T22:32:17.379" v="1226" actId="20577"/>
        <pc:sldMkLst>
          <pc:docMk/>
          <pc:sldMk cId="4119420171" sldId="270"/>
        </pc:sldMkLst>
        <pc:spChg chg="mod ord">
          <ac:chgData name="Ernest Anene Uzoegwu (2324029)" userId="S::2324029@student.uwtsd.ac.uk::0b2a3479-0b10-498b-bc7b-a24e3c808d93" providerId="AD" clId="Web-{5CD39525-628B-4EB7-A623-F6329C2C2556}" dt="2024-11-26T22:30:57.533" v="1219" actId="20577"/>
          <ac:spMkLst>
            <pc:docMk/>
            <pc:sldMk cId="4119420171" sldId="270"/>
            <ac:spMk id="2" creationId="{5334348E-0A6B-C181-A185-75A278F2FA00}"/>
          </ac:spMkLst>
        </pc:spChg>
        <pc:spChg chg="mod ord">
          <ac:chgData name="Ernest Anene Uzoegwu (2324029)" userId="S::2324029@student.uwtsd.ac.uk::0b2a3479-0b10-498b-bc7b-a24e3c808d93" providerId="AD" clId="Web-{5CD39525-628B-4EB7-A623-F6329C2C2556}" dt="2024-11-26T22:32:17.379" v="1226" actId="20577"/>
          <ac:spMkLst>
            <pc:docMk/>
            <pc:sldMk cId="4119420171" sldId="270"/>
            <ac:spMk id="3" creationId="{C294E606-3ECA-DCF6-901C-58A7398B6677}"/>
          </ac:spMkLst>
        </pc:spChg>
      </pc:sldChg>
      <pc:sldMasterChg chg="del delSldLayout">
        <pc:chgData name="Ernest Anene Uzoegwu (2324029)" userId="S::2324029@student.uwtsd.ac.uk::0b2a3479-0b10-498b-bc7b-a24e3c808d93" providerId="AD" clId="Web-{5CD39525-628B-4EB7-A623-F6329C2C2556}" dt="2024-11-26T17:58:02.229" v="14"/>
        <pc:sldMasterMkLst>
          <pc:docMk/>
          <pc:sldMasterMk cId="2460954070" sldId="2147483660"/>
        </pc:sldMasterMkLst>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2385387890" sldId="2147483661"/>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949138452" sldId="2147483662"/>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2591524520" sldId="2147483663"/>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1203092039" sldId="2147483664"/>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3733172339" sldId="2147483665"/>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3210312558" sldId="2147483666"/>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3146388984" sldId="2147483667"/>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3171841454" sldId="2147483668"/>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1718958274" sldId="2147483669"/>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2202905451" sldId="2147483670"/>
          </pc:sldLayoutMkLst>
        </pc:sldLayoutChg>
        <pc:sldLayoutChg chg="del">
          <pc:chgData name="Ernest Anene Uzoegwu (2324029)" userId="S::2324029@student.uwtsd.ac.uk::0b2a3479-0b10-498b-bc7b-a24e3c808d93" providerId="AD" clId="Web-{5CD39525-628B-4EB7-A623-F6329C2C2556}" dt="2024-11-26T17:58:02.229" v="14"/>
          <pc:sldLayoutMkLst>
            <pc:docMk/>
            <pc:sldMasterMk cId="2460954070" sldId="2147483660"/>
            <pc:sldLayoutMk cId="3479445657" sldId="2147483671"/>
          </pc:sldLayoutMkLst>
        </pc:sldLayoutChg>
      </pc:sldMasterChg>
      <pc:sldMasterChg chg="add del addSldLayout delSldLayout modSldLayout">
        <pc:chgData name="Ernest Anene Uzoegwu (2324029)" userId="S::2324029@student.uwtsd.ac.uk::0b2a3479-0b10-498b-bc7b-a24e3c808d93" providerId="AD" clId="Web-{5CD39525-628B-4EB7-A623-F6329C2C2556}" dt="2024-11-26T17:58:05.026" v="15"/>
        <pc:sldMasterMkLst>
          <pc:docMk/>
          <pc:sldMasterMk cId="4006175122" sldId="2147483672"/>
        </pc:sldMasterMkLst>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756180329" sldId="2147483673"/>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256318290" sldId="2147483674"/>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1503202948" sldId="2147483675"/>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3629210937" sldId="2147483676"/>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817619730" sldId="2147483677"/>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1269304348" sldId="2147483678"/>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1622270593" sldId="2147483679"/>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2711827722" sldId="2147483680"/>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1531278666" sldId="2147483681"/>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1069788009" sldId="2147483682"/>
          </pc:sldLayoutMkLst>
        </pc:sldLayoutChg>
        <pc:sldLayoutChg chg="add del mod replId">
          <pc:chgData name="Ernest Anene Uzoegwu (2324029)" userId="S::2324029@student.uwtsd.ac.uk::0b2a3479-0b10-498b-bc7b-a24e3c808d93" providerId="AD" clId="Web-{5CD39525-628B-4EB7-A623-F6329C2C2556}" dt="2024-11-26T17:58:05.026" v="15"/>
          <pc:sldLayoutMkLst>
            <pc:docMk/>
            <pc:sldMasterMk cId="4006175122" sldId="2147483672"/>
            <pc:sldLayoutMk cId="2439648833" sldId="2147483683"/>
          </pc:sldLayoutMkLst>
        </pc:sldLayoutChg>
      </pc:sldMasterChg>
      <pc:sldMasterChg chg="add del addSldLayout delSldLayout modSldLayout">
        <pc:chgData name="Ernest Anene Uzoegwu (2324029)" userId="S::2324029@student.uwtsd.ac.uk::0b2a3479-0b10-498b-bc7b-a24e3c808d93" providerId="AD" clId="Web-{5CD39525-628B-4EB7-A623-F6329C2C2556}" dt="2024-11-26T17:58:07.605" v="16"/>
        <pc:sldMasterMkLst>
          <pc:docMk/>
          <pc:sldMasterMk cId="1109764901" sldId="2147483684"/>
        </pc:sldMasterMkLst>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4241797792" sldId="2147483685"/>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2977448165" sldId="2147483686"/>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3446708053" sldId="2147483687"/>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2027758570" sldId="2147483688"/>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3654808289" sldId="2147483689"/>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2690983428" sldId="2147483690"/>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2109027207" sldId="2147483691"/>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3811978176" sldId="2147483692"/>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2264406414" sldId="2147483693"/>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665637986" sldId="2147483694"/>
          </pc:sldLayoutMkLst>
        </pc:sldLayoutChg>
        <pc:sldLayoutChg chg="add del mod replId">
          <pc:chgData name="Ernest Anene Uzoegwu (2324029)" userId="S::2324029@student.uwtsd.ac.uk::0b2a3479-0b10-498b-bc7b-a24e3c808d93" providerId="AD" clId="Web-{5CD39525-628B-4EB7-A623-F6329C2C2556}" dt="2024-11-26T17:58:07.605" v="16"/>
          <pc:sldLayoutMkLst>
            <pc:docMk/>
            <pc:sldMasterMk cId="1109764901" sldId="2147483684"/>
            <pc:sldLayoutMk cId="1281317048" sldId="2147483695"/>
          </pc:sldLayoutMkLst>
        </pc:sldLayoutChg>
      </pc:sldMasterChg>
      <pc:sldMasterChg chg="add del addSldLayout delSldLayout modSldLayout">
        <pc:chgData name="Ernest Anene Uzoegwu (2324029)" userId="S::2324029@student.uwtsd.ac.uk::0b2a3479-0b10-498b-bc7b-a24e3c808d93" providerId="AD" clId="Web-{5CD39525-628B-4EB7-A623-F6329C2C2556}" dt="2024-11-26T17:58:19.371" v="17"/>
        <pc:sldMasterMkLst>
          <pc:docMk/>
          <pc:sldMasterMk cId="2372833530" sldId="2147483696"/>
        </pc:sldMasterMkLst>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3791194649" sldId="2147483697"/>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1261294841" sldId="2147483698"/>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1909379993" sldId="2147483699"/>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3505570159" sldId="2147483700"/>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1322313957" sldId="2147483701"/>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4267071638" sldId="2147483702"/>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737553503" sldId="2147483703"/>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1245332262" sldId="2147483704"/>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3275742032" sldId="2147483705"/>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1091034269" sldId="2147483706"/>
          </pc:sldLayoutMkLst>
        </pc:sldLayoutChg>
        <pc:sldLayoutChg chg="add del mod replId">
          <pc:chgData name="Ernest Anene Uzoegwu (2324029)" userId="S::2324029@student.uwtsd.ac.uk::0b2a3479-0b10-498b-bc7b-a24e3c808d93" providerId="AD" clId="Web-{5CD39525-628B-4EB7-A623-F6329C2C2556}" dt="2024-11-26T17:58:19.371" v="17"/>
          <pc:sldLayoutMkLst>
            <pc:docMk/>
            <pc:sldMasterMk cId="2372833530" sldId="2147483696"/>
            <pc:sldLayoutMk cId="2913768393" sldId="2147483707"/>
          </pc:sldLayoutMkLst>
        </pc:sldLayoutChg>
      </pc:sldMasterChg>
      <pc:sldMasterChg chg="add del addSldLayout delSldLayout modSldLayout">
        <pc:chgData name="Ernest Anene Uzoegwu (2324029)" userId="S::2324029@student.uwtsd.ac.uk::0b2a3479-0b10-498b-bc7b-a24e3c808d93" providerId="AD" clId="Web-{5CD39525-628B-4EB7-A623-F6329C2C2556}" dt="2024-11-26T17:58:22.355" v="18"/>
        <pc:sldMasterMkLst>
          <pc:docMk/>
          <pc:sldMasterMk cId="930683786" sldId="2147483708"/>
        </pc:sldMasterMkLst>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2429625005" sldId="2147483709"/>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3360527311" sldId="2147483710"/>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2393688722" sldId="2147483711"/>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2644991077" sldId="2147483712"/>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4011700231" sldId="2147483713"/>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261800434" sldId="2147483714"/>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2136931103" sldId="2147483715"/>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1644542218" sldId="2147483716"/>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1262467402" sldId="2147483717"/>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3817916652" sldId="2147483718"/>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4228432347" sldId="2147483719"/>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1928472295" sldId="2147483720"/>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149601785" sldId="2147483721"/>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398980638" sldId="2147483722"/>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200931319" sldId="2147483723"/>
          </pc:sldLayoutMkLst>
        </pc:sldLayoutChg>
        <pc:sldLayoutChg chg="add del mod replId">
          <pc:chgData name="Ernest Anene Uzoegwu (2324029)" userId="S::2324029@student.uwtsd.ac.uk::0b2a3479-0b10-498b-bc7b-a24e3c808d93" providerId="AD" clId="Web-{5CD39525-628B-4EB7-A623-F6329C2C2556}" dt="2024-11-26T17:58:22.355" v="18"/>
          <pc:sldLayoutMkLst>
            <pc:docMk/>
            <pc:sldMasterMk cId="930683786" sldId="2147483708"/>
            <pc:sldLayoutMk cId="951265084" sldId="2147483724"/>
          </pc:sldLayoutMkLst>
        </pc:sldLayoutChg>
      </pc:sldMasterChg>
      <pc:sldMasterChg chg="add addSldLayout modSldLayout">
        <pc:chgData name="Ernest Anene Uzoegwu (2324029)" userId="S::2324029@student.uwtsd.ac.uk::0b2a3479-0b10-498b-bc7b-a24e3c808d93" providerId="AD" clId="Web-{5CD39525-628B-4EB7-A623-F6329C2C2556}" dt="2024-11-26T17:58:22.355" v="18"/>
        <pc:sldMasterMkLst>
          <pc:docMk/>
          <pc:sldMasterMk cId="637001905" sldId="2147483725"/>
        </pc:sldMasterMkLst>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1803658423" sldId="2147483726"/>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425448803" sldId="2147483727"/>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4098108829" sldId="2147483728"/>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2958539828" sldId="2147483729"/>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4108699421" sldId="2147483730"/>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1580530655" sldId="2147483731"/>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2118613145" sldId="2147483732"/>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2002418313" sldId="2147483733"/>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2473132837" sldId="2147483734"/>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1567038795" sldId="2147483735"/>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2493429270" sldId="2147483736"/>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1949914014" sldId="2147483737"/>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3423098935" sldId="2147483738"/>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2746082435" sldId="2147483739"/>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2756715757" sldId="2147483740"/>
          </pc:sldLayoutMkLst>
        </pc:sldLayoutChg>
        <pc:sldLayoutChg chg="add mod replId">
          <pc:chgData name="Ernest Anene Uzoegwu (2324029)" userId="S::2324029@student.uwtsd.ac.uk::0b2a3479-0b10-498b-bc7b-a24e3c808d93" providerId="AD" clId="Web-{5CD39525-628B-4EB7-A623-F6329C2C2556}" dt="2024-11-26T17:58:22.355" v="18"/>
          <pc:sldLayoutMkLst>
            <pc:docMk/>
            <pc:sldMasterMk cId="637001905" sldId="2147483725"/>
            <pc:sldLayoutMk cId="2001980199" sldId="2147483741"/>
          </pc:sldLayoutMkLst>
        </pc:sldLayoutChg>
      </pc:sldMasterChg>
    </pc:docChg>
  </pc:docChgLst>
  <pc:docChgLst>
    <pc:chgData name="Ernest Anene Uzoegwu (2324029)" userId="S::2324029@student.uwtsd.ac.uk::0b2a3479-0b10-498b-bc7b-a24e3c808d93" providerId="AD" clId="Web-{1F9C5153-4C03-81C8-3BC3-898B0F78AC66}"/>
    <pc:docChg chg="addSld modSld sldOrd">
      <pc:chgData name="Ernest Anene Uzoegwu (2324029)" userId="S::2324029@student.uwtsd.ac.uk::0b2a3479-0b10-498b-bc7b-a24e3c808d93" providerId="AD" clId="Web-{1F9C5153-4C03-81C8-3BC3-898B0F78AC66}" dt="2024-11-28T11:45:30.540" v="1105" actId="20577"/>
      <pc:docMkLst>
        <pc:docMk/>
      </pc:docMkLst>
      <pc:sldChg chg="modSp ord">
        <pc:chgData name="Ernest Anene Uzoegwu (2324029)" userId="S::2324029@student.uwtsd.ac.uk::0b2a3479-0b10-498b-bc7b-a24e3c808d93" providerId="AD" clId="Web-{1F9C5153-4C03-81C8-3BC3-898B0F78AC66}" dt="2024-11-28T10:33:31.100" v="45" actId="20577"/>
        <pc:sldMkLst>
          <pc:docMk/>
          <pc:sldMk cId="148479626" sldId="272"/>
        </pc:sldMkLst>
        <pc:spChg chg="mod">
          <ac:chgData name="Ernest Anene Uzoegwu (2324029)" userId="S::2324029@student.uwtsd.ac.uk::0b2a3479-0b10-498b-bc7b-a24e3c808d93" providerId="AD" clId="Web-{1F9C5153-4C03-81C8-3BC3-898B0F78AC66}" dt="2024-11-28T10:33:31.100" v="45" actId="20577"/>
          <ac:spMkLst>
            <pc:docMk/>
            <pc:sldMk cId="148479626" sldId="272"/>
            <ac:spMk id="3" creationId="{5CB885B4-93D1-49DE-A3FE-1E2260D49D97}"/>
          </ac:spMkLst>
        </pc:spChg>
      </pc:sldChg>
      <pc:sldChg chg="modSp">
        <pc:chgData name="Ernest Anene Uzoegwu (2324029)" userId="S::2324029@student.uwtsd.ac.uk::0b2a3479-0b10-498b-bc7b-a24e3c808d93" providerId="AD" clId="Web-{1F9C5153-4C03-81C8-3BC3-898B0F78AC66}" dt="2024-11-28T10:41:44.433" v="74" actId="20577"/>
        <pc:sldMkLst>
          <pc:docMk/>
          <pc:sldMk cId="1010276287" sldId="275"/>
        </pc:sldMkLst>
        <pc:spChg chg="mod">
          <ac:chgData name="Ernest Anene Uzoegwu (2324029)" userId="S::2324029@student.uwtsd.ac.uk::0b2a3479-0b10-498b-bc7b-a24e3c808d93" providerId="AD" clId="Web-{1F9C5153-4C03-81C8-3BC3-898B0F78AC66}" dt="2024-11-28T10:41:44.433" v="74" actId="20577"/>
          <ac:spMkLst>
            <pc:docMk/>
            <pc:sldMk cId="1010276287" sldId="275"/>
            <ac:spMk id="3" creationId="{DC4F612E-B9C3-1579-8273-264EDB1B3339}"/>
          </ac:spMkLst>
        </pc:spChg>
      </pc:sldChg>
      <pc:sldChg chg="modSp">
        <pc:chgData name="Ernest Anene Uzoegwu (2324029)" userId="S::2324029@student.uwtsd.ac.uk::0b2a3479-0b10-498b-bc7b-a24e3c808d93" providerId="AD" clId="Web-{1F9C5153-4C03-81C8-3BC3-898B0F78AC66}" dt="2024-11-28T10:52:00.808" v="191" actId="20577"/>
        <pc:sldMkLst>
          <pc:docMk/>
          <pc:sldMk cId="2251563520" sldId="276"/>
        </pc:sldMkLst>
        <pc:graphicFrameChg chg="modGraphic">
          <ac:chgData name="Ernest Anene Uzoegwu (2324029)" userId="S::2324029@student.uwtsd.ac.uk::0b2a3479-0b10-498b-bc7b-a24e3c808d93" providerId="AD" clId="Web-{1F9C5153-4C03-81C8-3BC3-898B0F78AC66}" dt="2024-11-28T10:52:00.808" v="191" actId="20577"/>
          <ac:graphicFrameMkLst>
            <pc:docMk/>
            <pc:sldMk cId="2251563520" sldId="276"/>
            <ac:graphicFrameMk id="14" creationId="{EF16DE44-4DA7-0826-1123-6D4448574016}"/>
          </ac:graphicFrameMkLst>
        </pc:graphicFrameChg>
      </pc:sldChg>
      <pc:sldChg chg="addSp modSp">
        <pc:chgData name="Ernest Anene Uzoegwu (2324029)" userId="S::2324029@student.uwtsd.ac.uk::0b2a3479-0b10-498b-bc7b-a24e3c808d93" providerId="AD" clId="Web-{1F9C5153-4C03-81C8-3BC3-898B0F78AC66}" dt="2024-11-28T11:22:30.937" v="1001"/>
        <pc:sldMkLst>
          <pc:docMk/>
          <pc:sldMk cId="1642232769" sldId="278"/>
        </pc:sldMkLst>
        <pc:spChg chg="mod">
          <ac:chgData name="Ernest Anene Uzoegwu (2324029)" userId="S::2324029@student.uwtsd.ac.uk::0b2a3479-0b10-498b-bc7b-a24e3c808d93" providerId="AD" clId="Web-{1F9C5153-4C03-81C8-3BC3-898B0F78AC66}" dt="2024-11-28T10:52:46.480" v="194" actId="14100"/>
          <ac:spMkLst>
            <pc:docMk/>
            <pc:sldMk cId="1642232769" sldId="278"/>
            <ac:spMk id="3" creationId="{64E62ED9-DCBB-50BA-D09E-6331ED9E80D2}"/>
          </ac:spMkLst>
        </pc:spChg>
        <pc:graphicFrameChg chg="add mod modGraphic">
          <ac:chgData name="Ernest Anene Uzoegwu (2324029)" userId="S::2324029@student.uwtsd.ac.uk::0b2a3479-0b10-498b-bc7b-a24e3c808d93" providerId="AD" clId="Web-{1F9C5153-4C03-81C8-3BC3-898B0F78AC66}" dt="2024-11-28T11:22:30.937" v="1001"/>
          <ac:graphicFrameMkLst>
            <pc:docMk/>
            <pc:sldMk cId="1642232769" sldId="278"/>
            <ac:graphicFrameMk id="5" creationId="{9B2587CD-2034-3EA7-DB3D-D9A6C0F00FAE}"/>
          </ac:graphicFrameMkLst>
        </pc:graphicFrameChg>
      </pc:sldChg>
      <pc:sldChg chg="addSp delSp modSp">
        <pc:chgData name="Ernest Anene Uzoegwu (2324029)" userId="S::2324029@student.uwtsd.ac.uk::0b2a3479-0b10-498b-bc7b-a24e3c808d93" providerId="AD" clId="Web-{1F9C5153-4C03-81C8-3BC3-898B0F78AC66}" dt="2024-11-28T11:45:30.540" v="1105" actId="20577"/>
        <pc:sldMkLst>
          <pc:docMk/>
          <pc:sldMk cId="3577683627" sldId="282"/>
        </pc:sldMkLst>
        <pc:spChg chg="mod">
          <ac:chgData name="Ernest Anene Uzoegwu (2324029)" userId="S::2324029@student.uwtsd.ac.uk::0b2a3479-0b10-498b-bc7b-a24e3c808d93" providerId="AD" clId="Web-{1F9C5153-4C03-81C8-3BC3-898B0F78AC66}" dt="2024-11-28T11:27:19.839" v="1063" actId="1076"/>
          <ac:spMkLst>
            <pc:docMk/>
            <pc:sldMk cId="3577683627" sldId="282"/>
            <ac:spMk id="2" creationId="{9F592A2E-B1ED-AAF0-5901-033CB3395919}"/>
          </ac:spMkLst>
        </pc:spChg>
        <pc:spChg chg="mod">
          <ac:chgData name="Ernest Anene Uzoegwu (2324029)" userId="S::2324029@student.uwtsd.ac.uk::0b2a3479-0b10-498b-bc7b-a24e3c808d93" providerId="AD" clId="Web-{1F9C5153-4C03-81C8-3BC3-898B0F78AC66}" dt="2024-11-28T11:27:28.246" v="1065" actId="14100"/>
          <ac:spMkLst>
            <pc:docMk/>
            <pc:sldMk cId="3577683627" sldId="282"/>
            <ac:spMk id="3" creationId="{156A9B1A-A1D2-BCC9-1AC6-1FAD00F1D053}"/>
          </ac:spMkLst>
        </pc:spChg>
        <pc:spChg chg="mod">
          <ac:chgData name="Ernest Anene Uzoegwu (2324029)" userId="S::2324029@student.uwtsd.ac.uk::0b2a3479-0b10-498b-bc7b-a24e3c808d93" providerId="AD" clId="Web-{1F9C5153-4C03-81C8-3BC3-898B0F78AC66}" dt="2024-11-28T11:42:29.564" v="1071" actId="1076"/>
          <ac:spMkLst>
            <pc:docMk/>
            <pc:sldMk cId="3577683627" sldId="282"/>
            <ac:spMk id="5" creationId="{C083967D-2554-482F-24B9-EB20A7052EE5}"/>
          </ac:spMkLst>
        </pc:spChg>
        <pc:spChg chg="mod">
          <ac:chgData name="Ernest Anene Uzoegwu (2324029)" userId="S::2324029@student.uwtsd.ac.uk::0b2a3479-0b10-498b-bc7b-a24e3c808d93" providerId="AD" clId="Web-{1F9C5153-4C03-81C8-3BC3-898B0F78AC66}" dt="2024-11-28T11:23:59.581" v="1058" actId="1076"/>
          <ac:spMkLst>
            <pc:docMk/>
            <pc:sldMk cId="3577683627" sldId="282"/>
            <ac:spMk id="6" creationId="{B9EC193A-018D-F990-2B97-66673D80406A}"/>
          </ac:spMkLst>
        </pc:spChg>
        <pc:spChg chg="add mod">
          <ac:chgData name="Ernest Anene Uzoegwu (2324029)" userId="S::2324029@student.uwtsd.ac.uk::0b2a3479-0b10-498b-bc7b-a24e3c808d93" providerId="AD" clId="Web-{1F9C5153-4C03-81C8-3BC3-898B0F78AC66}" dt="2024-11-28T11:45:30.540" v="1105" actId="20577"/>
          <ac:spMkLst>
            <pc:docMk/>
            <pc:sldMk cId="3577683627" sldId="282"/>
            <ac:spMk id="14" creationId="{6A21DB9B-DA66-4936-3D89-54959E93D091}"/>
          </ac:spMkLst>
        </pc:spChg>
        <pc:picChg chg="mod">
          <ac:chgData name="Ernest Anene Uzoegwu (2324029)" userId="S::2324029@student.uwtsd.ac.uk::0b2a3479-0b10-498b-bc7b-a24e3c808d93" providerId="AD" clId="Web-{1F9C5153-4C03-81C8-3BC3-898B0F78AC66}" dt="2024-11-28T11:42:19.892" v="1069" actId="1076"/>
          <ac:picMkLst>
            <pc:docMk/>
            <pc:sldMk cId="3577683627" sldId="282"/>
            <ac:picMk id="4" creationId="{F83FC7C5-0A56-C175-164A-4F168F535163}"/>
          </ac:picMkLst>
        </pc:picChg>
        <pc:picChg chg="del mod">
          <ac:chgData name="Ernest Anene Uzoegwu (2324029)" userId="S::2324029@student.uwtsd.ac.uk::0b2a3479-0b10-498b-bc7b-a24e3c808d93" providerId="AD" clId="Web-{1F9C5153-4C03-81C8-3BC3-898B0F78AC66}" dt="2024-11-28T11:24:14.957" v="1062"/>
          <ac:picMkLst>
            <pc:docMk/>
            <pc:sldMk cId="3577683627" sldId="282"/>
            <ac:picMk id="7" creationId="{AF7071B6-1A07-2296-249A-5385F0FEE037}"/>
          </ac:picMkLst>
        </pc:picChg>
        <pc:picChg chg="mod">
          <ac:chgData name="Ernest Anene Uzoegwu (2324029)" userId="S::2324029@student.uwtsd.ac.uk::0b2a3479-0b10-498b-bc7b-a24e3c808d93" providerId="AD" clId="Web-{1F9C5153-4C03-81C8-3BC3-898B0F78AC66}" dt="2024-11-28T11:42:24.205" v="1070" actId="1076"/>
          <ac:picMkLst>
            <pc:docMk/>
            <pc:sldMk cId="3577683627" sldId="282"/>
            <ac:picMk id="8" creationId="{098871F3-CAC5-5568-7A7F-DE7A43EF3FD0}"/>
          </ac:picMkLst>
        </pc:picChg>
        <pc:picChg chg="add mod">
          <ac:chgData name="Ernest Anene Uzoegwu (2324029)" userId="S::2324029@student.uwtsd.ac.uk::0b2a3479-0b10-498b-bc7b-a24e3c808d93" providerId="AD" clId="Web-{1F9C5153-4C03-81C8-3BC3-898B0F78AC66}" dt="2024-11-28T11:42:35.596" v="1073" actId="1076"/>
          <ac:picMkLst>
            <pc:docMk/>
            <pc:sldMk cId="3577683627" sldId="282"/>
            <ac:picMk id="9" creationId="{D8BE1F74-CF96-6B14-45A0-00496EC65D8E}"/>
          </ac:picMkLst>
        </pc:picChg>
        <pc:picChg chg="add mod">
          <ac:chgData name="Ernest Anene Uzoegwu (2324029)" userId="S::2324029@student.uwtsd.ac.uk::0b2a3479-0b10-498b-bc7b-a24e3c808d93" providerId="AD" clId="Web-{1F9C5153-4C03-81C8-3BC3-898B0F78AC66}" dt="2024-11-28T11:43:28.848" v="1078" actId="1076"/>
          <ac:picMkLst>
            <pc:docMk/>
            <pc:sldMk cId="3577683627" sldId="282"/>
            <ac:picMk id="10" creationId="{BB148BE6-DCC3-2345-92FF-A4652AD3767B}"/>
          </ac:picMkLst>
        </pc:picChg>
        <pc:picChg chg="add mod">
          <ac:chgData name="Ernest Anene Uzoegwu (2324029)" userId="S::2324029@student.uwtsd.ac.uk::0b2a3479-0b10-498b-bc7b-a24e3c808d93" providerId="AD" clId="Web-{1F9C5153-4C03-81C8-3BC3-898B0F78AC66}" dt="2024-11-28T11:43:59.458" v="1081" actId="1076"/>
          <ac:picMkLst>
            <pc:docMk/>
            <pc:sldMk cId="3577683627" sldId="282"/>
            <ac:picMk id="11" creationId="{16BEBC3A-C1E6-444F-980C-608DC2673B28}"/>
          </ac:picMkLst>
        </pc:picChg>
        <pc:picChg chg="add mod">
          <ac:chgData name="Ernest Anene Uzoegwu (2324029)" userId="S::2324029@student.uwtsd.ac.uk::0b2a3479-0b10-498b-bc7b-a24e3c808d93" providerId="AD" clId="Web-{1F9C5153-4C03-81C8-3BC3-898B0F78AC66}" dt="2024-11-28T11:44:32.991" v="1084" actId="1076"/>
          <ac:picMkLst>
            <pc:docMk/>
            <pc:sldMk cId="3577683627" sldId="282"/>
            <ac:picMk id="12" creationId="{0E96811D-3DC1-6DAD-258E-34004E046DA8}"/>
          </ac:picMkLst>
        </pc:picChg>
        <pc:picChg chg="add mod">
          <ac:chgData name="Ernest Anene Uzoegwu (2324029)" userId="S::2324029@student.uwtsd.ac.uk::0b2a3479-0b10-498b-bc7b-a24e3c808d93" providerId="AD" clId="Web-{1F9C5153-4C03-81C8-3BC3-898B0F78AC66}" dt="2024-11-28T11:44:59.898" v="1087" actId="1076"/>
          <ac:picMkLst>
            <pc:docMk/>
            <pc:sldMk cId="3577683627" sldId="282"/>
            <ac:picMk id="13" creationId="{2719ED1D-DD55-6DFC-81AF-35D128154AB8}"/>
          </ac:picMkLst>
        </pc:picChg>
      </pc:sldChg>
      <pc:sldChg chg="modSp new">
        <pc:chgData name="Ernest Anene Uzoegwu (2324029)" userId="S::2324029@student.uwtsd.ac.uk::0b2a3479-0b10-498b-bc7b-a24e3c808d93" providerId="AD" clId="Web-{1F9C5153-4C03-81C8-3BC3-898B0F78AC66}" dt="2024-11-28T10:31:28.595" v="16" actId="20577"/>
        <pc:sldMkLst>
          <pc:docMk/>
          <pc:sldMk cId="3375551795" sldId="288"/>
        </pc:sldMkLst>
        <pc:spChg chg="mod">
          <ac:chgData name="Ernest Anene Uzoegwu (2324029)" userId="S::2324029@student.uwtsd.ac.uk::0b2a3479-0b10-498b-bc7b-a24e3c808d93" providerId="AD" clId="Web-{1F9C5153-4C03-81C8-3BC3-898B0F78AC66}" dt="2024-11-28T10:29:40.528" v="6" actId="20577"/>
          <ac:spMkLst>
            <pc:docMk/>
            <pc:sldMk cId="3375551795" sldId="288"/>
            <ac:spMk id="2" creationId="{7CB565F4-5867-9736-51B6-5903B3F6E048}"/>
          </ac:spMkLst>
        </pc:spChg>
        <pc:spChg chg="mod">
          <ac:chgData name="Ernest Anene Uzoegwu (2324029)" userId="S::2324029@student.uwtsd.ac.uk::0b2a3479-0b10-498b-bc7b-a24e3c808d93" providerId="AD" clId="Web-{1F9C5153-4C03-81C8-3BC3-898B0F78AC66}" dt="2024-11-28T10:31:28.595" v="16" actId="20577"/>
          <ac:spMkLst>
            <pc:docMk/>
            <pc:sldMk cId="3375551795" sldId="288"/>
            <ac:spMk id="3" creationId="{64197E70-93E6-66E0-DA12-0985C9203A7C}"/>
          </ac:spMkLst>
        </pc:spChg>
      </pc:sldChg>
    </pc:docChg>
  </pc:docChgLst>
  <pc:docChgLst>
    <pc:chgData name="Ernest Anene Uzoegwu (2324029)" userId="S::2324029@student.uwtsd.ac.uk::0b2a3479-0b10-498b-bc7b-a24e3c808d93" providerId="AD" clId="Web-{729E1DA7-7C62-75D3-9851-9504BF08D149}"/>
    <pc:docChg chg="modSld">
      <pc:chgData name="Ernest Anene Uzoegwu (2324029)" userId="S::2324029@student.uwtsd.ac.uk::0b2a3479-0b10-498b-bc7b-a24e3c808d93" providerId="AD" clId="Web-{729E1DA7-7C62-75D3-9851-9504BF08D149}" dt="2024-12-02T23:17:16.707" v="435" actId="20577"/>
      <pc:docMkLst>
        <pc:docMk/>
      </pc:docMkLst>
      <pc:sldChg chg="modSp">
        <pc:chgData name="Ernest Anene Uzoegwu (2324029)" userId="S::2324029@student.uwtsd.ac.uk::0b2a3479-0b10-498b-bc7b-a24e3c808d93" providerId="AD" clId="Web-{729E1DA7-7C62-75D3-9851-9504BF08D149}" dt="2024-12-02T23:04:03.998" v="238" actId="20577"/>
        <pc:sldMkLst>
          <pc:docMk/>
          <pc:sldMk cId="2251563520" sldId="276"/>
        </pc:sldMkLst>
        <pc:graphicFrameChg chg="mod modGraphic">
          <ac:chgData name="Ernest Anene Uzoegwu (2324029)" userId="S::2324029@student.uwtsd.ac.uk::0b2a3479-0b10-498b-bc7b-a24e3c808d93" providerId="AD" clId="Web-{729E1DA7-7C62-75D3-9851-9504BF08D149}" dt="2024-12-02T23:04:03.998" v="238" actId="20577"/>
          <ac:graphicFrameMkLst>
            <pc:docMk/>
            <pc:sldMk cId="2251563520" sldId="276"/>
            <ac:graphicFrameMk id="14" creationId="{EF16DE44-4DA7-0826-1123-6D4448574016}"/>
          </ac:graphicFrameMkLst>
        </pc:graphicFrameChg>
      </pc:sldChg>
      <pc:sldChg chg="addSp delSp modSp">
        <pc:chgData name="Ernest Anene Uzoegwu (2324029)" userId="S::2324029@student.uwtsd.ac.uk::0b2a3479-0b10-498b-bc7b-a24e3c808d93" providerId="AD" clId="Web-{729E1DA7-7C62-75D3-9851-9504BF08D149}" dt="2024-12-02T23:17:16.707" v="435" actId="20577"/>
        <pc:sldMkLst>
          <pc:docMk/>
          <pc:sldMk cId="2766729161" sldId="280"/>
        </pc:sldMkLst>
        <pc:spChg chg="mod">
          <ac:chgData name="Ernest Anene Uzoegwu (2324029)" userId="S::2324029@student.uwtsd.ac.uk::0b2a3479-0b10-498b-bc7b-a24e3c808d93" providerId="AD" clId="Web-{729E1DA7-7C62-75D3-9851-9504BF08D149}" dt="2024-12-02T23:06:03.144" v="253" actId="14100"/>
          <ac:spMkLst>
            <pc:docMk/>
            <pc:sldMk cId="2766729161" sldId="280"/>
            <ac:spMk id="3" creationId="{E632241A-56E2-1502-0AD7-DB8712681E58}"/>
          </ac:spMkLst>
        </pc:spChg>
        <pc:spChg chg="mod">
          <ac:chgData name="Ernest Anene Uzoegwu (2324029)" userId="S::2324029@student.uwtsd.ac.uk::0b2a3479-0b10-498b-bc7b-a24e3c808d93" providerId="AD" clId="Web-{729E1DA7-7C62-75D3-9851-9504BF08D149}" dt="2024-12-02T23:06:08.848" v="254" actId="1076"/>
          <ac:spMkLst>
            <pc:docMk/>
            <pc:sldMk cId="2766729161" sldId="280"/>
            <ac:spMk id="4" creationId="{38A5D236-7E66-40D7-9129-4EC984B26BBD}"/>
          </ac:spMkLst>
        </pc:spChg>
        <pc:spChg chg="add del mod">
          <ac:chgData name="Ernest Anene Uzoegwu (2324029)" userId="S::2324029@student.uwtsd.ac.uk::0b2a3479-0b10-498b-bc7b-a24e3c808d93" providerId="AD" clId="Web-{729E1DA7-7C62-75D3-9851-9504BF08D149}" dt="2024-12-02T23:07:29.069" v="271"/>
          <ac:spMkLst>
            <pc:docMk/>
            <pc:sldMk cId="2766729161" sldId="280"/>
            <ac:spMk id="7" creationId="{6F470AD8-A96E-269F-7A61-EAE890917A3B}"/>
          </ac:spMkLst>
        </pc:spChg>
        <pc:spChg chg="add mod">
          <ac:chgData name="Ernest Anene Uzoegwu (2324029)" userId="S::2324029@student.uwtsd.ac.uk::0b2a3479-0b10-498b-bc7b-a24e3c808d93" providerId="AD" clId="Web-{729E1DA7-7C62-75D3-9851-9504BF08D149}" dt="2024-12-02T23:07:33.756" v="272" actId="1076"/>
          <ac:spMkLst>
            <pc:docMk/>
            <pc:sldMk cId="2766729161" sldId="280"/>
            <ac:spMk id="8" creationId="{17244DCB-50C9-54D0-C590-C1253B5523E7}"/>
          </ac:spMkLst>
        </pc:spChg>
        <pc:spChg chg="add">
          <ac:chgData name="Ernest Anene Uzoegwu (2324029)" userId="S::2324029@student.uwtsd.ac.uk::0b2a3479-0b10-498b-bc7b-a24e3c808d93" providerId="AD" clId="Web-{729E1DA7-7C62-75D3-9851-9504BF08D149}" dt="2024-12-02T23:07:48.929" v="273"/>
          <ac:spMkLst>
            <pc:docMk/>
            <pc:sldMk cId="2766729161" sldId="280"/>
            <ac:spMk id="9" creationId="{A52D8E0F-2EF5-AFCF-E1CD-A4874E62A50D}"/>
          </ac:spMkLst>
        </pc:spChg>
        <pc:spChg chg="add mod">
          <ac:chgData name="Ernest Anene Uzoegwu (2324029)" userId="S::2324029@student.uwtsd.ac.uk::0b2a3479-0b10-498b-bc7b-a24e3c808d93" providerId="AD" clId="Web-{729E1DA7-7C62-75D3-9851-9504BF08D149}" dt="2024-12-02T23:08:53.915" v="294" actId="1076"/>
          <ac:spMkLst>
            <pc:docMk/>
            <pc:sldMk cId="2766729161" sldId="280"/>
            <ac:spMk id="10" creationId="{4FC706AB-12D0-BDAC-CC0B-6F03BEED3247}"/>
          </ac:spMkLst>
        </pc:spChg>
        <pc:spChg chg="add mod">
          <ac:chgData name="Ernest Anene Uzoegwu (2324029)" userId="S::2324029@student.uwtsd.ac.uk::0b2a3479-0b10-498b-bc7b-a24e3c808d93" providerId="AD" clId="Web-{729E1DA7-7C62-75D3-9851-9504BF08D149}" dt="2024-12-02T23:10:20.012" v="310" actId="20577"/>
          <ac:spMkLst>
            <pc:docMk/>
            <pc:sldMk cId="2766729161" sldId="280"/>
            <ac:spMk id="14" creationId="{FB56AB3E-AB5D-775B-5217-E11882EC2596}"/>
          </ac:spMkLst>
        </pc:spChg>
        <pc:spChg chg="add mod">
          <ac:chgData name="Ernest Anene Uzoegwu (2324029)" userId="S::2324029@student.uwtsd.ac.uk::0b2a3479-0b10-498b-bc7b-a24e3c808d93" providerId="AD" clId="Web-{729E1DA7-7C62-75D3-9851-9504BF08D149}" dt="2024-12-02T23:10:40.575" v="321" actId="20577"/>
          <ac:spMkLst>
            <pc:docMk/>
            <pc:sldMk cId="2766729161" sldId="280"/>
            <ac:spMk id="15" creationId="{58926751-98D6-2D1C-8A72-BC11063EF7DE}"/>
          </ac:spMkLst>
        </pc:spChg>
        <pc:spChg chg="add mod">
          <ac:chgData name="Ernest Anene Uzoegwu (2324029)" userId="S::2324029@student.uwtsd.ac.uk::0b2a3479-0b10-498b-bc7b-a24e3c808d93" providerId="AD" clId="Web-{729E1DA7-7C62-75D3-9851-9504BF08D149}" dt="2024-12-02T23:11:01.279" v="331" actId="20577"/>
          <ac:spMkLst>
            <pc:docMk/>
            <pc:sldMk cId="2766729161" sldId="280"/>
            <ac:spMk id="16" creationId="{4DEDB82D-228E-B2F8-8961-06BB02725FA1}"/>
          </ac:spMkLst>
        </pc:spChg>
        <pc:spChg chg="add mod">
          <ac:chgData name="Ernest Anene Uzoegwu (2324029)" userId="S::2324029@student.uwtsd.ac.uk::0b2a3479-0b10-498b-bc7b-a24e3c808d93" providerId="AD" clId="Web-{729E1DA7-7C62-75D3-9851-9504BF08D149}" dt="2024-12-02T23:13:27.493" v="371" actId="1076"/>
          <ac:spMkLst>
            <pc:docMk/>
            <pc:sldMk cId="2766729161" sldId="280"/>
            <ac:spMk id="18" creationId="{2B0AB1EE-30DB-AA6D-3B33-FEFD156326D9}"/>
          </ac:spMkLst>
        </pc:spChg>
        <pc:spChg chg="add mod">
          <ac:chgData name="Ernest Anene Uzoegwu (2324029)" userId="S::2324029@student.uwtsd.ac.uk::0b2a3479-0b10-498b-bc7b-a24e3c808d93" providerId="AD" clId="Web-{729E1DA7-7C62-75D3-9851-9504BF08D149}" dt="2024-12-02T23:13:37.150" v="372" actId="1076"/>
          <ac:spMkLst>
            <pc:docMk/>
            <pc:sldMk cId="2766729161" sldId="280"/>
            <ac:spMk id="20" creationId="{0751E58F-EBB6-6161-882E-74B10BCA654D}"/>
          </ac:spMkLst>
        </pc:spChg>
        <pc:spChg chg="add mod">
          <ac:chgData name="Ernest Anene Uzoegwu (2324029)" userId="S::2324029@student.uwtsd.ac.uk::0b2a3479-0b10-498b-bc7b-a24e3c808d93" providerId="AD" clId="Web-{729E1DA7-7C62-75D3-9851-9504BF08D149}" dt="2024-12-02T23:13:19.727" v="370" actId="20577"/>
          <ac:spMkLst>
            <pc:docMk/>
            <pc:sldMk cId="2766729161" sldId="280"/>
            <ac:spMk id="22" creationId="{CB13239E-6B86-9399-8C54-E65264E414D2}"/>
          </ac:spMkLst>
        </pc:spChg>
        <pc:spChg chg="add mod">
          <ac:chgData name="Ernest Anene Uzoegwu (2324029)" userId="S::2324029@student.uwtsd.ac.uk::0b2a3479-0b10-498b-bc7b-a24e3c808d93" providerId="AD" clId="Web-{729E1DA7-7C62-75D3-9851-9504BF08D149}" dt="2024-12-02T23:14:22.073" v="385" actId="20577"/>
          <ac:spMkLst>
            <pc:docMk/>
            <pc:sldMk cId="2766729161" sldId="280"/>
            <ac:spMk id="24" creationId="{21FB165F-DE63-BE5D-0DD7-7E75F3892F19}"/>
          </ac:spMkLst>
        </pc:spChg>
        <pc:spChg chg="add mod">
          <ac:chgData name="Ernest Anene Uzoegwu (2324029)" userId="S::2324029@student.uwtsd.ac.uk::0b2a3479-0b10-498b-bc7b-a24e3c808d93" providerId="AD" clId="Web-{729E1DA7-7C62-75D3-9851-9504BF08D149}" dt="2024-12-02T23:14:56.527" v="397" actId="20577"/>
          <ac:spMkLst>
            <pc:docMk/>
            <pc:sldMk cId="2766729161" sldId="280"/>
            <ac:spMk id="26" creationId="{E98980FD-0983-2E9E-2BC4-EF8CB32A2F68}"/>
          </ac:spMkLst>
        </pc:spChg>
        <pc:spChg chg="add mod">
          <ac:chgData name="Ernest Anene Uzoegwu (2324029)" userId="S::2324029@student.uwtsd.ac.uk::0b2a3479-0b10-498b-bc7b-a24e3c808d93" providerId="AD" clId="Web-{729E1DA7-7C62-75D3-9851-9504BF08D149}" dt="2024-12-02T23:16:21.327" v="420" actId="1076"/>
          <ac:spMkLst>
            <pc:docMk/>
            <pc:sldMk cId="2766729161" sldId="280"/>
            <ac:spMk id="28" creationId="{CC658594-9DB9-C60A-C002-3AB6F2BB2CB2}"/>
          </ac:spMkLst>
        </pc:spChg>
        <pc:spChg chg="add mod">
          <ac:chgData name="Ernest Anene Uzoegwu (2324029)" userId="S::2324029@student.uwtsd.ac.uk::0b2a3479-0b10-498b-bc7b-a24e3c808d93" providerId="AD" clId="Web-{729E1DA7-7C62-75D3-9851-9504BF08D149}" dt="2024-12-02T23:16:59.379" v="427" actId="20577"/>
          <ac:spMkLst>
            <pc:docMk/>
            <pc:sldMk cId="2766729161" sldId="280"/>
            <ac:spMk id="30" creationId="{01B41A94-8A7F-9473-7571-037B53B3FD94}"/>
          </ac:spMkLst>
        </pc:spChg>
        <pc:spChg chg="add mod">
          <ac:chgData name="Ernest Anene Uzoegwu (2324029)" userId="S::2324029@student.uwtsd.ac.uk::0b2a3479-0b10-498b-bc7b-a24e3c808d93" providerId="AD" clId="Web-{729E1DA7-7C62-75D3-9851-9504BF08D149}" dt="2024-12-02T23:17:16.707" v="435" actId="20577"/>
          <ac:spMkLst>
            <pc:docMk/>
            <pc:sldMk cId="2766729161" sldId="280"/>
            <ac:spMk id="32" creationId="{9DB3BB70-BAC3-042B-DEE2-37E15DB89929}"/>
          </ac:spMkLst>
        </pc:spChg>
        <pc:picChg chg="mod">
          <ac:chgData name="Ernest Anene Uzoegwu (2324029)" userId="S::2324029@student.uwtsd.ac.uk::0b2a3479-0b10-498b-bc7b-a24e3c808d93" providerId="AD" clId="Web-{729E1DA7-7C62-75D3-9851-9504BF08D149}" dt="2024-12-02T23:05:52.222" v="251" actId="1076"/>
          <ac:picMkLst>
            <pc:docMk/>
            <pc:sldMk cId="2766729161" sldId="280"/>
            <ac:picMk id="5" creationId="{29A254CC-837D-5AC6-2C0A-B9CF244FCAD5}"/>
          </ac:picMkLst>
        </pc:picChg>
        <pc:cxnChg chg="add mod">
          <ac:chgData name="Ernest Anene Uzoegwu (2324029)" userId="S::2324029@student.uwtsd.ac.uk::0b2a3479-0b10-498b-bc7b-a24e3c808d93" providerId="AD" clId="Web-{729E1DA7-7C62-75D3-9851-9504BF08D149}" dt="2024-12-02T23:09:34.588" v="296" actId="14100"/>
          <ac:cxnSpMkLst>
            <pc:docMk/>
            <pc:sldMk cId="2766729161" sldId="280"/>
            <ac:cxnSpMk id="11" creationId="{CF4B254A-2E0B-EB48-AD66-549E5640EB17}"/>
          </ac:cxnSpMkLst>
        </pc:cxnChg>
        <pc:cxnChg chg="add">
          <ac:chgData name="Ernest Anene Uzoegwu (2324029)" userId="S::2324029@student.uwtsd.ac.uk::0b2a3479-0b10-498b-bc7b-a24e3c808d93" providerId="AD" clId="Web-{729E1DA7-7C62-75D3-9851-9504BF08D149}" dt="2024-12-02T23:09:44.839" v="297"/>
          <ac:cxnSpMkLst>
            <pc:docMk/>
            <pc:sldMk cId="2766729161" sldId="280"/>
            <ac:cxnSpMk id="12" creationId="{2761134B-72C3-35F9-CB7B-1C1BE863BC40}"/>
          </ac:cxnSpMkLst>
        </pc:cxnChg>
        <pc:cxnChg chg="add">
          <ac:chgData name="Ernest Anene Uzoegwu (2324029)" userId="S::2324029@student.uwtsd.ac.uk::0b2a3479-0b10-498b-bc7b-a24e3c808d93" providerId="AD" clId="Web-{729E1DA7-7C62-75D3-9851-9504BF08D149}" dt="2024-12-02T23:09:55.245" v="298"/>
          <ac:cxnSpMkLst>
            <pc:docMk/>
            <pc:sldMk cId="2766729161" sldId="280"/>
            <ac:cxnSpMk id="13" creationId="{78C7946A-B870-A74C-7E50-C6010EAF5A01}"/>
          </ac:cxnSpMkLst>
        </pc:cxnChg>
        <pc:cxnChg chg="add mod">
          <ac:chgData name="Ernest Anene Uzoegwu (2324029)" userId="S::2324029@student.uwtsd.ac.uk::0b2a3479-0b10-498b-bc7b-a24e3c808d93" providerId="AD" clId="Web-{729E1DA7-7C62-75D3-9851-9504BF08D149}" dt="2024-12-02T23:11:34.377" v="335" actId="1076"/>
          <ac:cxnSpMkLst>
            <pc:docMk/>
            <pc:sldMk cId="2766729161" sldId="280"/>
            <ac:cxnSpMk id="17" creationId="{92039BB7-5E33-1625-B0AE-6023C363E37F}"/>
          </ac:cxnSpMkLst>
        </pc:cxnChg>
        <pc:cxnChg chg="add mod">
          <ac:chgData name="Ernest Anene Uzoegwu (2324029)" userId="S::2324029@student.uwtsd.ac.uk::0b2a3479-0b10-498b-bc7b-a24e3c808d93" providerId="AD" clId="Web-{729E1DA7-7C62-75D3-9851-9504BF08D149}" dt="2024-12-02T23:12:34.554" v="357" actId="14100"/>
          <ac:cxnSpMkLst>
            <pc:docMk/>
            <pc:sldMk cId="2766729161" sldId="280"/>
            <ac:cxnSpMk id="19" creationId="{421B3B44-ABB0-91F2-7B5F-3ABED5864B2A}"/>
          </ac:cxnSpMkLst>
        </pc:cxnChg>
        <pc:cxnChg chg="add">
          <ac:chgData name="Ernest Anene Uzoegwu (2324029)" userId="S::2324029@student.uwtsd.ac.uk::0b2a3479-0b10-498b-bc7b-a24e3c808d93" providerId="AD" clId="Web-{729E1DA7-7C62-75D3-9851-9504BF08D149}" dt="2024-12-02T23:12:50.336" v="358"/>
          <ac:cxnSpMkLst>
            <pc:docMk/>
            <pc:sldMk cId="2766729161" sldId="280"/>
            <ac:cxnSpMk id="21" creationId="{DF72AD0E-C934-4C70-5974-3AE1E64DB95B}"/>
          </ac:cxnSpMkLst>
        </pc:cxnChg>
        <pc:cxnChg chg="add">
          <ac:chgData name="Ernest Anene Uzoegwu (2324029)" userId="S::2324029@student.uwtsd.ac.uk::0b2a3479-0b10-498b-bc7b-a24e3c808d93" providerId="AD" clId="Web-{729E1DA7-7C62-75D3-9851-9504BF08D149}" dt="2024-12-02T23:13:58.744" v="373"/>
          <ac:cxnSpMkLst>
            <pc:docMk/>
            <pc:sldMk cId="2766729161" sldId="280"/>
            <ac:cxnSpMk id="23" creationId="{736BB6E4-0A0E-75C2-59E3-490D62EF1E8A}"/>
          </ac:cxnSpMkLst>
        </pc:cxnChg>
        <pc:cxnChg chg="add">
          <ac:chgData name="Ernest Anene Uzoegwu (2324029)" userId="S::2324029@student.uwtsd.ac.uk::0b2a3479-0b10-498b-bc7b-a24e3c808d93" providerId="AD" clId="Web-{729E1DA7-7C62-75D3-9851-9504BF08D149}" dt="2024-12-02T23:14:40.558" v="386"/>
          <ac:cxnSpMkLst>
            <pc:docMk/>
            <pc:sldMk cId="2766729161" sldId="280"/>
            <ac:cxnSpMk id="25" creationId="{DAA1CA99-8980-872E-4B98-5C830142564C}"/>
          </ac:cxnSpMkLst>
        </pc:cxnChg>
        <pc:cxnChg chg="add">
          <ac:chgData name="Ernest Anene Uzoegwu (2324029)" userId="S::2324029@student.uwtsd.ac.uk::0b2a3479-0b10-498b-bc7b-a24e3c808d93" providerId="AD" clId="Web-{729E1DA7-7C62-75D3-9851-9504BF08D149}" dt="2024-12-02T23:15:15.731" v="398"/>
          <ac:cxnSpMkLst>
            <pc:docMk/>
            <pc:sldMk cId="2766729161" sldId="280"/>
            <ac:cxnSpMk id="27" creationId="{CCC5665F-5064-2D08-EDB6-C1FAB5BC4F9B}"/>
          </ac:cxnSpMkLst>
        </pc:cxnChg>
        <pc:cxnChg chg="add mod">
          <ac:chgData name="Ernest Anene Uzoegwu (2324029)" userId="S::2324029@student.uwtsd.ac.uk::0b2a3479-0b10-498b-bc7b-a24e3c808d93" providerId="AD" clId="Web-{729E1DA7-7C62-75D3-9851-9504BF08D149}" dt="2024-12-02T23:16:30.062" v="421" actId="1076"/>
          <ac:cxnSpMkLst>
            <pc:docMk/>
            <pc:sldMk cId="2766729161" sldId="280"/>
            <ac:cxnSpMk id="29" creationId="{2C9BB2FC-8CC5-E70D-8E2B-890D4277986E}"/>
          </ac:cxnSpMkLst>
        </pc:cxnChg>
        <pc:cxnChg chg="add">
          <ac:chgData name="Ernest Anene Uzoegwu (2324029)" userId="S::2324029@student.uwtsd.ac.uk::0b2a3479-0b10-498b-bc7b-a24e3c808d93" providerId="AD" clId="Web-{729E1DA7-7C62-75D3-9851-9504BF08D149}" dt="2024-12-02T23:16:59.504" v="428"/>
          <ac:cxnSpMkLst>
            <pc:docMk/>
            <pc:sldMk cId="2766729161" sldId="280"/>
            <ac:cxnSpMk id="31" creationId="{E593190A-0290-7A16-144B-1122AC13A0C2}"/>
          </ac:cxnSpMkLst>
        </pc:cxnChg>
      </pc:sldChg>
    </pc:docChg>
  </pc:docChgLst>
  <pc:docChgLst>
    <pc:chgData name="Ernest Anene Uzoegwu (2324029)" userId="S::2324029@student.uwtsd.ac.uk::0b2a3479-0b10-498b-bc7b-a24e3c808d93" providerId="AD" clId="Web-{E734786E-1E0A-838B-64E0-61AAD49DD1B0}"/>
    <pc:docChg chg="modSld">
      <pc:chgData name="Ernest Anene Uzoegwu (2324029)" userId="S::2324029@student.uwtsd.ac.uk::0b2a3479-0b10-498b-bc7b-a24e3c808d93" providerId="AD" clId="Web-{E734786E-1E0A-838B-64E0-61AAD49DD1B0}" dt="2024-11-28T11:55:14.704" v="3" actId="20577"/>
      <pc:docMkLst>
        <pc:docMk/>
      </pc:docMkLst>
      <pc:sldChg chg="modSp">
        <pc:chgData name="Ernest Anene Uzoegwu (2324029)" userId="S::2324029@student.uwtsd.ac.uk::0b2a3479-0b10-498b-bc7b-a24e3c808d93" providerId="AD" clId="Web-{E734786E-1E0A-838B-64E0-61AAD49DD1B0}" dt="2024-11-28T11:55:14.704" v="3" actId="20577"/>
        <pc:sldMkLst>
          <pc:docMk/>
          <pc:sldMk cId="572923555" sldId="271"/>
        </pc:sldMkLst>
        <pc:spChg chg="mod">
          <ac:chgData name="Ernest Anene Uzoegwu (2324029)" userId="S::2324029@student.uwtsd.ac.uk::0b2a3479-0b10-498b-bc7b-a24e3c808d93" providerId="AD" clId="Web-{E734786E-1E0A-838B-64E0-61AAD49DD1B0}" dt="2024-11-28T11:55:14.704" v="3" actId="20577"/>
          <ac:spMkLst>
            <pc:docMk/>
            <pc:sldMk cId="572923555" sldId="271"/>
            <ac:spMk id="3" creationId="{4519A277-77A3-CCA0-AD6D-00215FB00EE8}"/>
          </ac:spMkLst>
        </pc:spChg>
      </pc:sldChg>
    </pc:docChg>
  </pc:docChgLst>
  <pc:docChgLst>
    <pc:chgData name="Ernest Anene Uzoegwu (2324029)" userId="S::2324029@student.uwtsd.ac.uk::0b2a3479-0b10-498b-bc7b-a24e3c808d93" providerId="AD" clId="Web-{61BF2F07-FE99-4F38-82AF-15FA761282BF}"/>
    <pc:docChg chg="addSld modSld sldOrd">
      <pc:chgData name="Ernest Anene Uzoegwu (2324029)" userId="S::2324029@student.uwtsd.ac.uk::0b2a3479-0b10-498b-bc7b-a24e3c808d93" providerId="AD" clId="Web-{61BF2F07-FE99-4F38-82AF-15FA761282BF}" dt="2024-11-26T23:55:10.769" v="1610" actId="1076"/>
      <pc:docMkLst>
        <pc:docMk/>
      </pc:docMkLst>
      <pc:sldChg chg="delSp modSp">
        <pc:chgData name="Ernest Anene Uzoegwu (2324029)" userId="S::2324029@student.uwtsd.ac.uk::0b2a3479-0b10-498b-bc7b-a24e3c808d93" providerId="AD" clId="Web-{61BF2F07-FE99-4F38-82AF-15FA761282BF}" dt="2024-11-26T22:39:10.345" v="32" actId="20577"/>
        <pc:sldMkLst>
          <pc:docMk/>
          <pc:sldMk cId="109857222" sldId="256"/>
        </pc:sldMkLst>
        <pc:spChg chg="del">
          <ac:chgData name="Ernest Anene Uzoegwu (2324029)" userId="S::2324029@student.uwtsd.ac.uk::0b2a3479-0b10-498b-bc7b-a24e3c808d93" providerId="AD" clId="Web-{61BF2F07-FE99-4F38-82AF-15FA761282BF}" dt="2024-11-26T22:38:21.920" v="10"/>
          <ac:spMkLst>
            <pc:docMk/>
            <pc:sldMk cId="109857222" sldId="256"/>
            <ac:spMk id="4" creationId="{F4584E86-6426-E76D-55B8-A91852960227}"/>
          </ac:spMkLst>
        </pc:spChg>
        <pc:spChg chg="mod">
          <ac:chgData name="Ernest Anene Uzoegwu (2324029)" userId="S::2324029@student.uwtsd.ac.uk::0b2a3479-0b10-498b-bc7b-a24e3c808d93" providerId="AD" clId="Web-{61BF2F07-FE99-4F38-82AF-15FA761282BF}" dt="2024-11-26T22:39:10.345" v="32" actId="20577"/>
          <ac:spMkLst>
            <pc:docMk/>
            <pc:sldMk cId="109857222" sldId="256"/>
            <ac:spMk id="7" creationId="{CE3FBAE2-8B43-5898-C64B-1001BFB370C1}"/>
          </ac:spMkLst>
        </pc:spChg>
        <pc:picChg chg="mod">
          <ac:chgData name="Ernest Anene Uzoegwu (2324029)" userId="S::2324029@student.uwtsd.ac.uk::0b2a3479-0b10-498b-bc7b-a24e3c808d93" providerId="AD" clId="Web-{61BF2F07-FE99-4F38-82AF-15FA761282BF}" dt="2024-11-26T22:38:28.654" v="11" actId="1076"/>
          <ac:picMkLst>
            <pc:docMk/>
            <pc:sldMk cId="109857222" sldId="256"/>
            <ac:picMk id="6" creationId="{65016C58-6A84-0BD2-DD62-11DFBF4CDE5F}"/>
          </ac:picMkLst>
        </pc:picChg>
      </pc:sldChg>
      <pc:sldChg chg="addSp delSp modSp mod setBg">
        <pc:chgData name="Ernest Anene Uzoegwu (2324029)" userId="S::2324029@student.uwtsd.ac.uk::0b2a3479-0b10-498b-bc7b-a24e3c808d93" providerId="AD" clId="Web-{61BF2F07-FE99-4F38-82AF-15FA761282BF}" dt="2024-11-26T22:40:57.321" v="42"/>
        <pc:sldMkLst>
          <pc:docMk/>
          <pc:sldMk cId="4119420171" sldId="270"/>
        </pc:sldMkLst>
        <pc:spChg chg="mod">
          <ac:chgData name="Ernest Anene Uzoegwu (2324029)" userId="S::2324029@student.uwtsd.ac.uk::0b2a3479-0b10-498b-bc7b-a24e3c808d93" providerId="AD" clId="Web-{61BF2F07-FE99-4F38-82AF-15FA761282BF}" dt="2024-11-26T22:40:57.321" v="42"/>
          <ac:spMkLst>
            <pc:docMk/>
            <pc:sldMk cId="4119420171" sldId="270"/>
            <ac:spMk id="2" creationId="{5334348E-0A6B-C181-A185-75A278F2FA00}"/>
          </ac:spMkLst>
        </pc:spChg>
        <pc:spChg chg="del">
          <ac:chgData name="Ernest Anene Uzoegwu (2324029)" userId="S::2324029@student.uwtsd.ac.uk::0b2a3479-0b10-498b-bc7b-a24e3c808d93" providerId="AD" clId="Web-{61BF2F07-FE99-4F38-82AF-15FA761282BF}" dt="2024-11-26T22:40:02.364" v="33"/>
          <ac:spMkLst>
            <pc:docMk/>
            <pc:sldMk cId="4119420171" sldId="270"/>
            <ac:spMk id="3" creationId="{C294E606-3ECA-DCF6-901C-58A7398B6677}"/>
          </ac:spMkLst>
        </pc:spChg>
        <pc:spChg chg="add">
          <ac:chgData name="Ernest Anene Uzoegwu (2324029)" userId="S::2324029@student.uwtsd.ac.uk::0b2a3479-0b10-498b-bc7b-a24e3c808d93" providerId="AD" clId="Web-{61BF2F07-FE99-4F38-82AF-15FA761282BF}" dt="2024-11-26T22:40:57.321" v="42"/>
          <ac:spMkLst>
            <pc:docMk/>
            <pc:sldMk cId="4119420171" sldId="270"/>
            <ac:spMk id="21" creationId="{643561E9-1291-4440-A6DF-5F15C8890C1E}"/>
          </ac:spMkLst>
        </pc:spChg>
        <pc:grpChg chg="add">
          <ac:chgData name="Ernest Anene Uzoegwu (2324029)" userId="S::2324029@student.uwtsd.ac.uk::0b2a3479-0b10-498b-bc7b-a24e3c808d93" providerId="AD" clId="Web-{61BF2F07-FE99-4F38-82AF-15FA761282BF}" dt="2024-11-26T22:40:57.321" v="42"/>
          <ac:grpSpMkLst>
            <pc:docMk/>
            <pc:sldMk cId="4119420171" sldId="270"/>
            <ac:grpSpMk id="9" creationId="{E0BF35CA-8AA0-428F-ABED-5B77A6C39154}"/>
          </ac:grpSpMkLst>
        </pc:grpChg>
        <pc:picChg chg="add mod">
          <ac:chgData name="Ernest Anene Uzoegwu (2324029)" userId="S::2324029@student.uwtsd.ac.uk::0b2a3479-0b10-498b-bc7b-a24e3c808d93" providerId="AD" clId="Web-{61BF2F07-FE99-4F38-82AF-15FA761282BF}" dt="2024-11-26T22:40:57.321" v="42"/>
          <ac:picMkLst>
            <pc:docMk/>
            <pc:sldMk cId="4119420171" sldId="270"/>
            <ac:picMk id="4" creationId="{8F38A98F-EA22-9E94-EA92-3413497CEA63}"/>
          </ac:picMkLst>
        </pc:picChg>
      </pc:sldChg>
      <pc:sldChg chg="addSp modSp new mod setBg">
        <pc:chgData name="Ernest Anene Uzoegwu (2324029)" userId="S::2324029@student.uwtsd.ac.uk::0b2a3479-0b10-498b-bc7b-a24e3c808d93" providerId="AD" clId="Web-{61BF2F07-FE99-4F38-82AF-15FA761282BF}" dt="2024-11-26T23:09:48.152" v="756" actId="20577"/>
        <pc:sldMkLst>
          <pc:docMk/>
          <pc:sldMk cId="572923555" sldId="271"/>
        </pc:sldMkLst>
        <pc:spChg chg="mod">
          <ac:chgData name="Ernest Anene Uzoegwu (2324029)" userId="S::2324029@student.uwtsd.ac.uk::0b2a3479-0b10-498b-bc7b-a24e3c808d93" providerId="AD" clId="Web-{61BF2F07-FE99-4F38-82AF-15FA761282BF}" dt="2024-11-26T22:49:54.623" v="284"/>
          <ac:spMkLst>
            <pc:docMk/>
            <pc:sldMk cId="572923555" sldId="271"/>
            <ac:spMk id="2" creationId="{A5791F1E-FAC8-EE04-59DA-4254C92A9E51}"/>
          </ac:spMkLst>
        </pc:spChg>
        <pc:spChg chg="mod">
          <ac:chgData name="Ernest Anene Uzoegwu (2324029)" userId="S::2324029@student.uwtsd.ac.uk::0b2a3479-0b10-498b-bc7b-a24e3c808d93" providerId="AD" clId="Web-{61BF2F07-FE99-4F38-82AF-15FA761282BF}" dt="2024-11-26T23:09:48.152" v="756" actId="20577"/>
          <ac:spMkLst>
            <pc:docMk/>
            <pc:sldMk cId="572923555" sldId="271"/>
            <ac:spMk id="3" creationId="{4519A277-77A3-CCA0-AD6D-00215FB00EE8}"/>
          </ac:spMkLst>
        </pc:spChg>
        <pc:spChg chg="add">
          <ac:chgData name="Ernest Anene Uzoegwu (2324029)" userId="S::2324029@student.uwtsd.ac.uk::0b2a3479-0b10-498b-bc7b-a24e3c808d93" providerId="AD" clId="Web-{61BF2F07-FE99-4F38-82AF-15FA761282BF}" dt="2024-11-26T22:49:54.623" v="284"/>
          <ac:spMkLst>
            <pc:docMk/>
            <pc:sldMk cId="572923555" sldId="271"/>
            <ac:spMk id="13" creationId="{3F088236-D655-4F88-B238-E16762358025}"/>
          </ac:spMkLst>
        </pc:spChg>
        <pc:spChg chg="add">
          <ac:chgData name="Ernest Anene Uzoegwu (2324029)" userId="S::2324029@student.uwtsd.ac.uk::0b2a3479-0b10-498b-bc7b-a24e3c808d93" providerId="AD" clId="Web-{61BF2F07-FE99-4F38-82AF-15FA761282BF}" dt="2024-11-26T22:49:54.623" v="284"/>
          <ac:spMkLst>
            <pc:docMk/>
            <pc:sldMk cId="572923555" sldId="271"/>
            <ac:spMk id="15" creationId="{3DAC0C92-199E-475C-9390-119A9B027276}"/>
          </ac:spMkLst>
        </pc:spChg>
        <pc:spChg chg="add">
          <ac:chgData name="Ernest Anene Uzoegwu (2324029)" userId="S::2324029@student.uwtsd.ac.uk::0b2a3479-0b10-498b-bc7b-a24e3c808d93" providerId="AD" clId="Web-{61BF2F07-FE99-4F38-82AF-15FA761282BF}" dt="2024-11-26T22:49:54.623" v="284"/>
          <ac:spMkLst>
            <pc:docMk/>
            <pc:sldMk cId="572923555" sldId="271"/>
            <ac:spMk id="17" creationId="{C4CFB339-0ED8-4FE2-9EF1-6D1375B8499B}"/>
          </ac:spMkLst>
        </pc:spChg>
        <pc:spChg chg="add">
          <ac:chgData name="Ernest Anene Uzoegwu (2324029)" userId="S::2324029@student.uwtsd.ac.uk::0b2a3479-0b10-498b-bc7b-a24e3c808d93" providerId="AD" clId="Web-{61BF2F07-FE99-4F38-82AF-15FA761282BF}" dt="2024-11-26T22:49:54.623" v="284"/>
          <ac:spMkLst>
            <pc:docMk/>
            <pc:sldMk cId="572923555" sldId="271"/>
            <ac:spMk id="19" creationId="{31896C80-2069-4431-9C19-83B913734490}"/>
          </ac:spMkLst>
        </pc:spChg>
        <pc:spChg chg="add">
          <ac:chgData name="Ernest Anene Uzoegwu (2324029)" userId="S::2324029@student.uwtsd.ac.uk::0b2a3479-0b10-498b-bc7b-a24e3c808d93" providerId="AD" clId="Web-{61BF2F07-FE99-4F38-82AF-15FA761282BF}" dt="2024-11-26T22:49:54.623" v="284"/>
          <ac:spMkLst>
            <pc:docMk/>
            <pc:sldMk cId="572923555" sldId="271"/>
            <ac:spMk id="21" creationId="{BF120A21-0841-4823-B0C4-28AEBCEF9B78}"/>
          </ac:spMkLst>
        </pc:spChg>
        <pc:spChg chg="add">
          <ac:chgData name="Ernest Anene Uzoegwu (2324029)" userId="S::2324029@student.uwtsd.ac.uk::0b2a3479-0b10-498b-bc7b-a24e3c808d93" providerId="AD" clId="Web-{61BF2F07-FE99-4F38-82AF-15FA761282BF}" dt="2024-11-26T22:49:54.623" v="284"/>
          <ac:spMkLst>
            <pc:docMk/>
            <pc:sldMk cId="572923555" sldId="271"/>
            <ac:spMk id="23" creationId="{DBB05BAE-BBD3-4289-899F-A6851503C6B0}"/>
          </ac:spMkLst>
        </pc:spChg>
        <pc:spChg chg="add">
          <ac:chgData name="Ernest Anene Uzoegwu (2324029)" userId="S::2324029@student.uwtsd.ac.uk::0b2a3479-0b10-498b-bc7b-a24e3c808d93" providerId="AD" clId="Web-{61BF2F07-FE99-4F38-82AF-15FA761282BF}" dt="2024-11-26T22:49:54.623" v="284"/>
          <ac:spMkLst>
            <pc:docMk/>
            <pc:sldMk cId="572923555" sldId="271"/>
            <ac:spMk id="25" creationId="{9874D11C-36F5-4BBE-A490-019A54E953B0}"/>
          </ac:spMkLst>
        </pc:spChg>
        <pc:picChg chg="add mod ord">
          <ac:chgData name="Ernest Anene Uzoegwu (2324029)" userId="S::2324029@student.uwtsd.ac.uk::0b2a3479-0b10-498b-bc7b-a24e3c808d93" providerId="AD" clId="Web-{61BF2F07-FE99-4F38-82AF-15FA761282BF}" dt="2024-11-26T22:49:54.623" v="284"/>
          <ac:picMkLst>
            <pc:docMk/>
            <pc:sldMk cId="572923555" sldId="271"/>
            <ac:picMk id="4" creationId="{27DE2439-FD4D-A746-5286-44CD3D4FAF9E}"/>
          </ac:picMkLst>
        </pc:picChg>
      </pc:sldChg>
      <pc:sldChg chg="modSp new ord">
        <pc:chgData name="Ernest Anene Uzoegwu (2324029)" userId="S::2324029@student.uwtsd.ac.uk::0b2a3479-0b10-498b-bc7b-a24e3c808d93" providerId="AD" clId="Web-{61BF2F07-FE99-4F38-82AF-15FA761282BF}" dt="2024-11-26T22:54:16.532" v="454" actId="20577"/>
        <pc:sldMkLst>
          <pc:docMk/>
          <pc:sldMk cId="148479626" sldId="272"/>
        </pc:sldMkLst>
        <pc:spChg chg="mod">
          <ac:chgData name="Ernest Anene Uzoegwu (2324029)" userId="S::2324029@student.uwtsd.ac.uk::0b2a3479-0b10-498b-bc7b-a24e3c808d93" providerId="AD" clId="Web-{61BF2F07-FE99-4F38-82AF-15FA761282BF}" dt="2024-11-26T22:50:52.784" v="302" actId="20577"/>
          <ac:spMkLst>
            <pc:docMk/>
            <pc:sldMk cId="148479626" sldId="272"/>
            <ac:spMk id="2" creationId="{9A9B2F78-24BE-CB6C-84B9-CE0ACFA999C3}"/>
          </ac:spMkLst>
        </pc:spChg>
        <pc:spChg chg="mod">
          <ac:chgData name="Ernest Anene Uzoegwu (2324029)" userId="S::2324029@student.uwtsd.ac.uk::0b2a3479-0b10-498b-bc7b-a24e3c808d93" providerId="AD" clId="Web-{61BF2F07-FE99-4F38-82AF-15FA761282BF}" dt="2024-11-26T22:54:16.532" v="454" actId="20577"/>
          <ac:spMkLst>
            <pc:docMk/>
            <pc:sldMk cId="148479626" sldId="272"/>
            <ac:spMk id="3" creationId="{5CB885B4-93D1-49DE-A3FE-1E2260D49D97}"/>
          </ac:spMkLst>
        </pc:spChg>
      </pc:sldChg>
      <pc:sldChg chg="addSp modSp new mod setBg">
        <pc:chgData name="Ernest Anene Uzoegwu (2324029)" userId="S::2324029@student.uwtsd.ac.uk::0b2a3479-0b10-498b-bc7b-a24e3c808d93" providerId="AD" clId="Web-{61BF2F07-FE99-4F38-82AF-15FA761282BF}" dt="2024-11-26T23:01:48.082" v="643" actId="20577"/>
        <pc:sldMkLst>
          <pc:docMk/>
          <pc:sldMk cId="2891681465" sldId="273"/>
        </pc:sldMkLst>
        <pc:spChg chg="mod">
          <ac:chgData name="Ernest Anene Uzoegwu (2324029)" userId="S::2324029@student.uwtsd.ac.uk::0b2a3479-0b10-498b-bc7b-a24e3c808d93" providerId="AD" clId="Web-{61BF2F07-FE99-4F38-82AF-15FA761282BF}" dt="2024-11-26T23:00:30.088" v="605"/>
          <ac:spMkLst>
            <pc:docMk/>
            <pc:sldMk cId="2891681465" sldId="273"/>
            <ac:spMk id="2" creationId="{665C7C84-5CCE-230A-2556-10FC40522349}"/>
          </ac:spMkLst>
        </pc:spChg>
        <pc:spChg chg="mod ord">
          <ac:chgData name="Ernest Anene Uzoegwu (2324029)" userId="S::2324029@student.uwtsd.ac.uk::0b2a3479-0b10-498b-bc7b-a24e3c808d93" providerId="AD" clId="Web-{61BF2F07-FE99-4F38-82AF-15FA761282BF}" dt="2024-11-26T23:01:48.082" v="643" actId="20577"/>
          <ac:spMkLst>
            <pc:docMk/>
            <pc:sldMk cId="2891681465" sldId="273"/>
            <ac:spMk id="3" creationId="{9D4C9776-9CD6-652A-1CB0-BDD3E635BB90}"/>
          </ac:spMkLst>
        </pc:spChg>
        <pc:spChg chg="add">
          <ac:chgData name="Ernest Anene Uzoegwu (2324029)" userId="S::2324029@student.uwtsd.ac.uk::0b2a3479-0b10-498b-bc7b-a24e3c808d93" providerId="AD" clId="Web-{61BF2F07-FE99-4F38-82AF-15FA761282BF}" dt="2024-11-26T23:00:30.088" v="605"/>
          <ac:spMkLst>
            <pc:docMk/>
            <pc:sldMk cId="2891681465" sldId="273"/>
            <ac:spMk id="9" creationId="{A65AC7D1-EAA9-48F5-B509-60A7F50BF703}"/>
          </ac:spMkLst>
        </pc:spChg>
        <pc:spChg chg="add">
          <ac:chgData name="Ernest Anene Uzoegwu (2324029)" userId="S::2324029@student.uwtsd.ac.uk::0b2a3479-0b10-498b-bc7b-a24e3c808d93" providerId="AD" clId="Web-{61BF2F07-FE99-4F38-82AF-15FA761282BF}" dt="2024-11-26T23:00:30.088" v="605"/>
          <ac:spMkLst>
            <pc:docMk/>
            <pc:sldMk cId="2891681465" sldId="273"/>
            <ac:spMk id="11" creationId="{D6320AF9-619A-4175-865B-5663E1AEF4C5}"/>
          </ac:spMkLst>
        </pc:spChg>
        <pc:spChg chg="add">
          <ac:chgData name="Ernest Anene Uzoegwu (2324029)" userId="S::2324029@student.uwtsd.ac.uk::0b2a3479-0b10-498b-bc7b-a24e3c808d93" providerId="AD" clId="Web-{61BF2F07-FE99-4F38-82AF-15FA761282BF}" dt="2024-11-26T23:00:30.088" v="605"/>
          <ac:spMkLst>
            <pc:docMk/>
            <pc:sldMk cId="2891681465" sldId="273"/>
            <ac:spMk id="17" creationId="{7E018740-5C2B-4A41-AC1A-7E68D1EC1954}"/>
          </ac:spMkLst>
        </pc:spChg>
        <pc:spChg chg="add">
          <ac:chgData name="Ernest Anene Uzoegwu (2324029)" userId="S::2324029@student.uwtsd.ac.uk::0b2a3479-0b10-498b-bc7b-a24e3c808d93" providerId="AD" clId="Web-{61BF2F07-FE99-4F38-82AF-15FA761282BF}" dt="2024-11-26T23:00:30.088" v="605"/>
          <ac:spMkLst>
            <pc:docMk/>
            <pc:sldMk cId="2891681465" sldId="273"/>
            <ac:spMk id="19" creationId="{166F75A4-C475-4941-8EE2-B80A06A2C1BB}"/>
          </ac:spMkLst>
        </pc:spChg>
        <pc:spChg chg="add">
          <ac:chgData name="Ernest Anene Uzoegwu (2324029)" userId="S::2324029@student.uwtsd.ac.uk::0b2a3479-0b10-498b-bc7b-a24e3c808d93" providerId="AD" clId="Web-{61BF2F07-FE99-4F38-82AF-15FA761282BF}" dt="2024-11-26T23:00:30.088" v="605"/>
          <ac:spMkLst>
            <pc:docMk/>
            <pc:sldMk cId="2891681465" sldId="273"/>
            <ac:spMk id="21" creationId="{A032553A-72E8-4B0D-8405-FF9771C9AF05}"/>
          </ac:spMkLst>
        </pc:spChg>
        <pc:spChg chg="add">
          <ac:chgData name="Ernest Anene Uzoegwu (2324029)" userId="S::2324029@student.uwtsd.ac.uk::0b2a3479-0b10-498b-bc7b-a24e3c808d93" providerId="AD" clId="Web-{61BF2F07-FE99-4F38-82AF-15FA761282BF}" dt="2024-11-26T23:00:30.088" v="605"/>
          <ac:spMkLst>
            <pc:docMk/>
            <pc:sldMk cId="2891681465" sldId="273"/>
            <ac:spMk id="23" creationId="{765800AC-C3B9-498E-87BC-29FAE4C76B21}"/>
          </ac:spMkLst>
        </pc:spChg>
        <pc:spChg chg="add">
          <ac:chgData name="Ernest Anene Uzoegwu (2324029)" userId="S::2324029@student.uwtsd.ac.uk::0b2a3479-0b10-498b-bc7b-a24e3c808d93" providerId="AD" clId="Web-{61BF2F07-FE99-4F38-82AF-15FA761282BF}" dt="2024-11-26T23:00:30.088" v="605"/>
          <ac:spMkLst>
            <pc:docMk/>
            <pc:sldMk cId="2891681465" sldId="273"/>
            <ac:spMk id="25" creationId="{1F9D6ACB-2FF4-49F9-978A-E0D5327FC635}"/>
          </ac:spMkLst>
        </pc:spChg>
        <pc:spChg chg="add">
          <ac:chgData name="Ernest Anene Uzoegwu (2324029)" userId="S::2324029@student.uwtsd.ac.uk::0b2a3479-0b10-498b-bc7b-a24e3c808d93" providerId="AD" clId="Web-{61BF2F07-FE99-4F38-82AF-15FA761282BF}" dt="2024-11-26T23:00:30.088" v="605"/>
          <ac:spMkLst>
            <pc:docMk/>
            <pc:sldMk cId="2891681465" sldId="273"/>
            <ac:spMk id="27" creationId="{A5EC319D-0FEA-4B95-A3EA-01E35672C95B}"/>
          </ac:spMkLst>
        </pc:spChg>
        <pc:picChg chg="add mod">
          <ac:chgData name="Ernest Anene Uzoegwu (2324029)" userId="S::2324029@student.uwtsd.ac.uk::0b2a3479-0b10-498b-bc7b-a24e3c808d93" providerId="AD" clId="Web-{61BF2F07-FE99-4F38-82AF-15FA761282BF}" dt="2024-11-26T23:00:22.978" v="604"/>
          <ac:picMkLst>
            <pc:docMk/>
            <pc:sldMk cId="2891681465" sldId="273"/>
            <ac:picMk id="4" creationId="{68DE09BA-22A1-5745-3E7F-4B02EFE7C115}"/>
          </ac:picMkLst>
        </pc:picChg>
      </pc:sldChg>
      <pc:sldChg chg="addSp delSp modSp new mod setBg">
        <pc:chgData name="Ernest Anene Uzoegwu (2324029)" userId="S::2324029@student.uwtsd.ac.uk::0b2a3479-0b10-498b-bc7b-a24e3c808d93" providerId="AD" clId="Web-{61BF2F07-FE99-4F38-82AF-15FA761282BF}" dt="2024-11-26T23:09:39.542" v="754" actId="20577"/>
        <pc:sldMkLst>
          <pc:docMk/>
          <pc:sldMk cId="469414176" sldId="274"/>
        </pc:sldMkLst>
        <pc:spChg chg="mod">
          <ac:chgData name="Ernest Anene Uzoegwu (2324029)" userId="S::2324029@student.uwtsd.ac.uk::0b2a3479-0b10-498b-bc7b-a24e3c808d93" providerId="AD" clId="Web-{61BF2F07-FE99-4F38-82AF-15FA761282BF}" dt="2024-11-26T23:09:34.354" v="752"/>
          <ac:spMkLst>
            <pc:docMk/>
            <pc:sldMk cId="469414176" sldId="274"/>
            <ac:spMk id="2" creationId="{5D2E5658-5633-72E7-B297-3F10EC0E9E24}"/>
          </ac:spMkLst>
        </pc:spChg>
        <pc:spChg chg="mod">
          <ac:chgData name="Ernest Anene Uzoegwu (2324029)" userId="S::2324029@student.uwtsd.ac.uk::0b2a3479-0b10-498b-bc7b-a24e3c808d93" providerId="AD" clId="Web-{61BF2F07-FE99-4F38-82AF-15FA761282BF}" dt="2024-11-26T23:09:39.542" v="754" actId="20577"/>
          <ac:spMkLst>
            <pc:docMk/>
            <pc:sldMk cId="469414176" sldId="274"/>
            <ac:spMk id="3" creationId="{8A634D28-3C9C-6FE4-F214-8E65BCF0B8EF}"/>
          </ac:spMkLst>
        </pc:spChg>
        <pc:picChg chg="add del mod">
          <ac:chgData name="Ernest Anene Uzoegwu (2324029)" userId="S::2324029@student.uwtsd.ac.uk::0b2a3479-0b10-498b-bc7b-a24e3c808d93" providerId="AD" clId="Web-{61BF2F07-FE99-4F38-82AF-15FA761282BF}" dt="2024-11-26T23:09:03.524" v="750"/>
          <ac:picMkLst>
            <pc:docMk/>
            <pc:sldMk cId="469414176" sldId="274"/>
            <ac:picMk id="4" creationId="{4F5B381A-0455-707B-CD45-F0677BE78184}"/>
          </ac:picMkLst>
        </pc:picChg>
        <pc:picChg chg="add mod">
          <ac:chgData name="Ernest Anene Uzoegwu (2324029)" userId="S::2324029@student.uwtsd.ac.uk::0b2a3479-0b10-498b-bc7b-a24e3c808d93" providerId="AD" clId="Web-{61BF2F07-FE99-4F38-82AF-15FA761282BF}" dt="2024-11-26T23:09:34.354" v="752"/>
          <ac:picMkLst>
            <pc:docMk/>
            <pc:sldMk cId="469414176" sldId="274"/>
            <ac:picMk id="5" creationId="{44948775-2B83-0081-A184-DA037B06A15B}"/>
          </ac:picMkLst>
        </pc:picChg>
      </pc:sldChg>
      <pc:sldChg chg="modSp new">
        <pc:chgData name="Ernest Anene Uzoegwu (2324029)" userId="S::2324029@student.uwtsd.ac.uk::0b2a3479-0b10-498b-bc7b-a24e3c808d93" providerId="AD" clId="Web-{61BF2F07-FE99-4F38-82AF-15FA761282BF}" dt="2024-11-26T23:18:20.454" v="834" actId="20577"/>
        <pc:sldMkLst>
          <pc:docMk/>
          <pc:sldMk cId="1010276287" sldId="275"/>
        </pc:sldMkLst>
        <pc:spChg chg="mod">
          <ac:chgData name="Ernest Anene Uzoegwu (2324029)" userId="S::2324029@student.uwtsd.ac.uk::0b2a3479-0b10-498b-bc7b-a24e3c808d93" providerId="AD" clId="Web-{61BF2F07-FE99-4F38-82AF-15FA761282BF}" dt="2024-11-26T23:10:11.919" v="766" actId="20577"/>
          <ac:spMkLst>
            <pc:docMk/>
            <pc:sldMk cId="1010276287" sldId="275"/>
            <ac:spMk id="2" creationId="{FD984B7B-B987-E8D1-4EDE-62E886CA629C}"/>
          </ac:spMkLst>
        </pc:spChg>
        <pc:spChg chg="mod">
          <ac:chgData name="Ernest Anene Uzoegwu (2324029)" userId="S::2324029@student.uwtsd.ac.uk::0b2a3479-0b10-498b-bc7b-a24e3c808d93" providerId="AD" clId="Web-{61BF2F07-FE99-4F38-82AF-15FA761282BF}" dt="2024-11-26T23:18:20.454" v="834" actId="20577"/>
          <ac:spMkLst>
            <pc:docMk/>
            <pc:sldMk cId="1010276287" sldId="275"/>
            <ac:spMk id="3" creationId="{DC4F612E-B9C3-1579-8273-264EDB1B3339}"/>
          </ac:spMkLst>
        </pc:spChg>
      </pc:sldChg>
      <pc:sldChg chg="addSp delSp modSp new">
        <pc:chgData name="Ernest Anene Uzoegwu (2324029)" userId="S::2324029@student.uwtsd.ac.uk::0b2a3479-0b10-498b-bc7b-a24e3c808d93" providerId="AD" clId="Web-{61BF2F07-FE99-4F38-82AF-15FA761282BF}" dt="2024-11-26T23:28:59.938" v="1074" actId="20577"/>
        <pc:sldMkLst>
          <pc:docMk/>
          <pc:sldMk cId="2251563520" sldId="276"/>
        </pc:sldMkLst>
        <pc:spChg chg="mod">
          <ac:chgData name="Ernest Anene Uzoegwu (2324029)" userId="S::2324029@student.uwtsd.ac.uk::0b2a3479-0b10-498b-bc7b-a24e3c808d93" providerId="AD" clId="Web-{61BF2F07-FE99-4F38-82AF-15FA761282BF}" dt="2024-11-26T23:18:56.862" v="847" actId="20577"/>
          <ac:spMkLst>
            <pc:docMk/>
            <pc:sldMk cId="2251563520" sldId="276"/>
            <ac:spMk id="2" creationId="{2B528816-DE90-952C-A9D3-823A8BD928DB}"/>
          </ac:spMkLst>
        </pc:spChg>
        <pc:spChg chg="add del mod">
          <ac:chgData name="Ernest Anene Uzoegwu (2324029)" userId="S::2324029@student.uwtsd.ac.uk::0b2a3479-0b10-498b-bc7b-a24e3c808d93" providerId="AD" clId="Web-{61BF2F07-FE99-4F38-82AF-15FA761282BF}" dt="2024-11-26T23:23:33.694" v="934"/>
          <ac:spMkLst>
            <pc:docMk/>
            <pc:sldMk cId="2251563520" sldId="276"/>
            <ac:spMk id="3" creationId="{BA79C595-DA87-82A8-2E62-C57D293E22E4}"/>
          </ac:spMkLst>
        </pc:spChg>
        <pc:spChg chg="add del mod">
          <ac:chgData name="Ernest Anene Uzoegwu (2324029)" userId="S::2324029@student.uwtsd.ac.uk::0b2a3479-0b10-498b-bc7b-a24e3c808d93" providerId="AD" clId="Web-{61BF2F07-FE99-4F38-82AF-15FA761282BF}" dt="2024-11-26T23:27:46.214" v="1059"/>
          <ac:spMkLst>
            <pc:docMk/>
            <pc:sldMk cId="2251563520" sldId="276"/>
            <ac:spMk id="1120" creationId="{1520361D-57F8-ED36-469B-AF3387A01C71}"/>
          </ac:spMkLst>
        </pc:spChg>
        <pc:graphicFrameChg chg="add del">
          <ac:chgData name="Ernest Anene Uzoegwu (2324029)" userId="S::2324029@student.uwtsd.ac.uk::0b2a3479-0b10-498b-bc7b-a24e3c808d93" providerId="AD" clId="Web-{61BF2F07-FE99-4F38-82AF-15FA761282BF}" dt="2024-11-26T23:23:25.944" v="927"/>
          <ac:graphicFrameMkLst>
            <pc:docMk/>
            <pc:sldMk cId="2251563520" sldId="276"/>
            <ac:graphicFrameMk id="6" creationId="{EF16DE44-4DA7-0826-1123-6D4448574016}"/>
          </ac:graphicFrameMkLst>
        </pc:graphicFrameChg>
        <pc:graphicFrameChg chg="add del">
          <ac:chgData name="Ernest Anene Uzoegwu (2324029)" userId="S::2324029@student.uwtsd.ac.uk::0b2a3479-0b10-498b-bc7b-a24e3c808d93" providerId="AD" clId="Web-{61BF2F07-FE99-4F38-82AF-15FA761282BF}" dt="2024-11-26T23:23:28.350" v="929"/>
          <ac:graphicFrameMkLst>
            <pc:docMk/>
            <pc:sldMk cId="2251563520" sldId="276"/>
            <ac:graphicFrameMk id="8" creationId="{178C6671-259D-8B65-4FA4-23DF446C6C00}"/>
          </ac:graphicFrameMkLst>
        </pc:graphicFrameChg>
        <pc:graphicFrameChg chg="add del">
          <ac:chgData name="Ernest Anene Uzoegwu (2324029)" userId="S::2324029@student.uwtsd.ac.uk::0b2a3479-0b10-498b-bc7b-a24e3c808d93" providerId="AD" clId="Web-{61BF2F07-FE99-4F38-82AF-15FA761282BF}" dt="2024-11-26T23:23:31.147" v="931"/>
          <ac:graphicFrameMkLst>
            <pc:docMk/>
            <pc:sldMk cId="2251563520" sldId="276"/>
            <ac:graphicFrameMk id="10" creationId="{A71C8EA8-872E-AEC5-8A26-38CC527F6EF3}"/>
          </ac:graphicFrameMkLst>
        </pc:graphicFrameChg>
        <pc:graphicFrameChg chg="add del">
          <ac:chgData name="Ernest Anene Uzoegwu (2324029)" userId="S::2324029@student.uwtsd.ac.uk::0b2a3479-0b10-498b-bc7b-a24e3c808d93" providerId="AD" clId="Web-{61BF2F07-FE99-4F38-82AF-15FA761282BF}" dt="2024-11-26T23:23:33.663" v="933"/>
          <ac:graphicFrameMkLst>
            <pc:docMk/>
            <pc:sldMk cId="2251563520" sldId="276"/>
            <ac:graphicFrameMk id="12" creationId="{0FDE4047-4B89-24F3-CD13-4F4D535AAF32}"/>
          </ac:graphicFrameMkLst>
        </pc:graphicFrameChg>
        <pc:graphicFrameChg chg="add mod modGraphic">
          <ac:chgData name="Ernest Anene Uzoegwu (2324029)" userId="S::2324029@student.uwtsd.ac.uk::0b2a3479-0b10-498b-bc7b-a24e3c808d93" providerId="AD" clId="Web-{61BF2F07-FE99-4F38-82AF-15FA761282BF}" dt="2024-11-26T23:28:59.938" v="1074" actId="20577"/>
          <ac:graphicFrameMkLst>
            <pc:docMk/>
            <pc:sldMk cId="2251563520" sldId="276"/>
            <ac:graphicFrameMk id="14" creationId="{EF16DE44-4DA7-0826-1123-6D4448574016}"/>
          </ac:graphicFrameMkLst>
        </pc:graphicFrameChg>
        <pc:picChg chg="add del mod">
          <ac:chgData name="Ernest Anene Uzoegwu (2324029)" userId="S::2324029@student.uwtsd.ac.uk::0b2a3479-0b10-498b-bc7b-a24e3c808d93" providerId="AD" clId="Web-{61BF2F07-FE99-4F38-82AF-15FA761282BF}" dt="2024-11-26T23:24:03.934" v="939"/>
          <ac:picMkLst>
            <pc:docMk/>
            <pc:sldMk cId="2251563520" sldId="276"/>
            <ac:picMk id="4" creationId="{BDA661D3-653D-00E6-A8B3-F63802C18B04}"/>
          </ac:picMkLst>
        </pc:picChg>
        <pc:picChg chg="add mod">
          <ac:chgData name="Ernest Anene Uzoegwu (2324029)" userId="S::2324029@student.uwtsd.ac.uk::0b2a3479-0b10-498b-bc7b-a24e3c808d93" providerId="AD" clId="Web-{61BF2F07-FE99-4F38-82AF-15FA761282BF}" dt="2024-11-26T23:28:29.748" v="1068" actId="1076"/>
          <ac:picMkLst>
            <pc:docMk/>
            <pc:sldMk cId="2251563520" sldId="276"/>
            <ac:picMk id="1192" creationId="{BC06E052-6D6A-00C6-C219-61453D98976B}"/>
          </ac:picMkLst>
        </pc:picChg>
      </pc:sldChg>
      <pc:sldChg chg="addSp modSp new mod setBg">
        <pc:chgData name="Ernest Anene Uzoegwu (2324029)" userId="S::2324029@student.uwtsd.ac.uk::0b2a3479-0b10-498b-bc7b-a24e3c808d93" providerId="AD" clId="Web-{61BF2F07-FE99-4F38-82AF-15FA761282BF}" dt="2024-11-26T23:43:12.960" v="1328" actId="20577"/>
        <pc:sldMkLst>
          <pc:docMk/>
          <pc:sldMk cId="1129215814" sldId="277"/>
        </pc:sldMkLst>
        <pc:spChg chg="mod">
          <ac:chgData name="Ernest Anene Uzoegwu (2324029)" userId="S::2324029@student.uwtsd.ac.uk::0b2a3479-0b10-498b-bc7b-a24e3c808d93" providerId="AD" clId="Web-{61BF2F07-FE99-4F38-82AF-15FA761282BF}" dt="2024-11-26T23:35:04.017" v="1205"/>
          <ac:spMkLst>
            <pc:docMk/>
            <pc:sldMk cId="1129215814" sldId="277"/>
            <ac:spMk id="2" creationId="{2CEFBA6F-FCB6-8F9B-2155-A755B6E2229E}"/>
          </ac:spMkLst>
        </pc:spChg>
        <pc:spChg chg="mod">
          <ac:chgData name="Ernest Anene Uzoegwu (2324029)" userId="S::2324029@student.uwtsd.ac.uk::0b2a3479-0b10-498b-bc7b-a24e3c808d93" providerId="AD" clId="Web-{61BF2F07-FE99-4F38-82AF-15FA761282BF}" dt="2024-11-26T23:43:12.960" v="1328" actId="20577"/>
          <ac:spMkLst>
            <pc:docMk/>
            <pc:sldMk cId="1129215814" sldId="277"/>
            <ac:spMk id="3" creationId="{C425D0EA-D1D0-D728-53EE-A365E6443907}"/>
          </ac:spMkLst>
        </pc:spChg>
        <pc:picChg chg="add mod">
          <ac:chgData name="Ernest Anene Uzoegwu (2324029)" userId="S::2324029@student.uwtsd.ac.uk::0b2a3479-0b10-498b-bc7b-a24e3c808d93" providerId="AD" clId="Web-{61BF2F07-FE99-4F38-82AF-15FA761282BF}" dt="2024-11-26T23:38:04.904" v="1295" actId="1076"/>
          <ac:picMkLst>
            <pc:docMk/>
            <pc:sldMk cId="1129215814" sldId="277"/>
            <ac:picMk id="4" creationId="{017A5073-24CE-FD88-803C-6CE1316DD769}"/>
          </ac:picMkLst>
        </pc:picChg>
      </pc:sldChg>
      <pc:sldChg chg="addSp delSp modSp new mod setBg">
        <pc:chgData name="Ernest Anene Uzoegwu (2324029)" userId="S::2324029@student.uwtsd.ac.uk::0b2a3479-0b10-498b-bc7b-a24e3c808d93" providerId="AD" clId="Web-{61BF2F07-FE99-4F38-82AF-15FA761282BF}" dt="2024-11-26T23:49:03.815" v="1491"/>
        <pc:sldMkLst>
          <pc:docMk/>
          <pc:sldMk cId="1642232769" sldId="278"/>
        </pc:sldMkLst>
        <pc:spChg chg="mod">
          <ac:chgData name="Ernest Anene Uzoegwu (2324029)" userId="S::2324029@student.uwtsd.ac.uk::0b2a3479-0b10-498b-bc7b-a24e3c808d93" providerId="AD" clId="Web-{61BF2F07-FE99-4F38-82AF-15FA761282BF}" dt="2024-11-26T23:49:03.815" v="1491"/>
          <ac:spMkLst>
            <pc:docMk/>
            <pc:sldMk cId="1642232769" sldId="278"/>
            <ac:spMk id="2" creationId="{8C38B43D-D375-2581-CD36-37072A159E99}"/>
          </ac:spMkLst>
        </pc:spChg>
        <pc:spChg chg="mod">
          <ac:chgData name="Ernest Anene Uzoegwu (2324029)" userId="S::2324029@student.uwtsd.ac.uk::0b2a3479-0b10-498b-bc7b-a24e3c808d93" providerId="AD" clId="Web-{61BF2F07-FE99-4F38-82AF-15FA761282BF}" dt="2024-11-26T23:49:03.799" v="1490"/>
          <ac:spMkLst>
            <pc:docMk/>
            <pc:sldMk cId="1642232769" sldId="278"/>
            <ac:spMk id="3" creationId="{64E62ED9-DCBB-50BA-D09E-6331ED9E80D2}"/>
          </ac:spMkLst>
        </pc:spChg>
        <pc:spChg chg="add del">
          <ac:chgData name="Ernest Anene Uzoegwu (2324029)" userId="S::2324029@student.uwtsd.ac.uk::0b2a3479-0b10-498b-bc7b-a24e3c808d93" providerId="AD" clId="Web-{61BF2F07-FE99-4F38-82AF-15FA761282BF}" dt="2024-11-26T23:49:03.815" v="1491"/>
          <ac:spMkLst>
            <pc:docMk/>
            <pc:sldMk cId="1642232769" sldId="278"/>
            <ac:spMk id="9" creationId="{D94A7024-D948-494D-8920-BBA2DA07D15B}"/>
          </ac:spMkLst>
        </pc:spChg>
        <pc:spChg chg="add del">
          <ac:chgData name="Ernest Anene Uzoegwu (2324029)" userId="S::2324029@student.uwtsd.ac.uk::0b2a3479-0b10-498b-bc7b-a24e3c808d93" providerId="AD" clId="Web-{61BF2F07-FE99-4F38-82AF-15FA761282BF}" dt="2024-11-26T23:49:03.799" v="1490"/>
          <ac:spMkLst>
            <pc:docMk/>
            <pc:sldMk cId="1642232769" sldId="278"/>
            <ac:spMk id="14" creationId="{531A7071-A1E3-4ABD-9E3C-984F3F9D153B}"/>
          </ac:spMkLst>
        </pc:spChg>
        <pc:spChg chg="add">
          <ac:chgData name="Ernest Anene Uzoegwu (2324029)" userId="S::2324029@student.uwtsd.ac.uk::0b2a3479-0b10-498b-bc7b-a24e3c808d93" providerId="AD" clId="Web-{61BF2F07-FE99-4F38-82AF-15FA761282BF}" dt="2024-11-26T23:49:03.815" v="1491"/>
          <ac:spMkLst>
            <pc:docMk/>
            <pc:sldMk cId="1642232769" sldId="278"/>
            <ac:spMk id="22" creationId="{BFBC228F-2DFC-45B5-975F-21E263F0972A}"/>
          </ac:spMkLst>
        </pc:spChg>
        <pc:spChg chg="add">
          <ac:chgData name="Ernest Anene Uzoegwu (2324029)" userId="S::2324029@student.uwtsd.ac.uk::0b2a3479-0b10-498b-bc7b-a24e3c808d93" providerId="AD" clId="Web-{61BF2F07-FE99-4F38-82AF-15FA761282BF}" dt="2024-11-26T23:49:03.815" v="1491"/>
          <ac:spMkLst>
            <pc:docMk/>
            <pc:sldMk cId="1642232769" sldId="278"/>
            <ac:spMk id="24" creationId="{D8E34D7A-30E3-491D-99CA-C2336EF32234}"/>
          </ac:spMkLst>
        </pc:spChg>
        <pc:spChg chg="add">
          <ac:chgData name="Ernest Anene Uzoegwu (2324029)" userId="S::2324029@student.uwtsd.ac.uk::0b2a3479-0b10-498b-bc7b-a24e3c808d93" providerId="AD" clId="Web-{61BF2F07-FE99-4F38-82AF-15FA761282BF}" dt="2024-11-26T23:49:03.815" v="1491"/>
          <ac:spMkLst>
            <pc:docMk/>
            <pc:sldMk cId="1642232769" sldId="278"/>
            <ac:spMk id="26" creationId="{713B7CD7-BCC8-4B82-AC3F-1D7034FB6F33}"/>
          </ac:spMkLst>
        </pc:spChg>
        <pc:spChg chg="add">
          <ac:chgData name="Ernest Anene Uzoegwu (2324029)" userId="S::2324029@student.uwtsd.ac.uk::0b2a3479-0b10-498b-bc7b-a24e3c808d93" providerId="AD" clId="Web-{61BF2F07-FE99-4F38-82AF-15FA761282BF}" dt="2024-11-26T23:49:03.815" v="1491"/>
          <ac:spMkLst>
            <pc:docMk/>
            <pc:sldMk cId="1642232769" sldId="278"/>
            <ac:spMk id="28" creationId="{3FC69E52-5CCC-4C61-9326-4B704BD33CEC}"/>
          </ac:spMkLst>
        </pc:spChg>
        <pc:spChg chg="add">
          <ac:chgData name="Ernest Anene Uzoegwu (2324029)" userId="S::2324029@student.uwtsd.ac.uk::0b2a3479-0b10-498b-bc7b-a24e3c808d93" providerId="AD" clId="Web-{61BF2F07-FE99-4F38-82AF-15FA761282BF}" dt="2024-11-26T23:49:03.815" v="1491"/>
          <ac:spMkLst>
            <pc:docMk/>
            <pc:sldMk cId="1642232769" sldId="278"/>
            <ac:spMk id="29" creationId="{D91A5D46-F2E3-4974-A895-A2DEEBEBACF3}"/>
          </ac:spMkLst>
        </pc:spChg>
        <pc:spChg chg="add">
          <ac:chgData name="Ernest Anene Uzoegwu (2324029)" userId="S::2324029@student.uwtsd.ac.uk::0b2a3479-0b10-498b-bc7b-a24e3c808d93" providerId="AD" clId="Web-{61BF2F07-FE99-4F38-82AF-15FA761282BF}" dt="2024-11-26T23:49:03.815" v="1491"/>
          <ac:spMkLst>
            <pc:docMk/>
            <pc:sldMk cId="1642232769" sldId="278"/>
            <ac:spMk id="30" creationId="{FF613078-C954-4AAC-B2AC-AF3997D58660}"/>
          </ac:spMkLst>
        </pc:spChg>
        <pc:spChg chg="add">
          <ac:chgData name="Ernest Anene Uzoegwu (2324029)" userId="S::2324029@student.uwtsd.ac.uk::0b2a3479-0b10-498b-bc7b-a24e3c808d93" providerId="AD" clId="Web-{61BF2F07-FE99-4F38-82AF-15FA761282BF}" dt="2024-11-26T23:49:03.815" v="1491"/>
          <ac:spMkLst>
            <pc:docMk/>
            <pc:sldMk cId="1642232769" sldId="278"/>
            <ac:spMk id="32" creationId="{29A158D4-8753-45B9-939E-0926960B252E}"/>
          </ac:spMkLst>
        </pc:spChg>
        <pc:spChg chg="add">
          <ac:chgData name="Ernest Anene Uzoegwu (2324029)" userId="S::2324029@student.uwtsd.ac.uk::0b2a3479-0b10-498b-bc7b-a24e3c808d93" providerId="AD" clId="Web-{61BF2F07-FE99-4F38-82AF-15FA761282BF}" dt="2024-11-26T23:49:03.815" v="1491"/>
          <ac:spMkLst>
            <pc:docMk/>
            <pc:sldMk cId="1642232769" sldId="278"/>
            <ac:spMk id="34" creationId="{34FD1545-5F8E-416B-9805-DD6D2C3D32B7}"/>
          </ac:spMkLst>
        </pc:spChg>
        <pc:grpChg chg="add del">
          <ac:chgData name="Ernest Anene Uzoegwu (2324029)" userId="S::2324029@student.uwtsd.ac.uk::0b2a3479-0b10-498b-bc7b-a24e3c808d93" providerId="AD" clId="Web-{61BF2F07-FE99-4F38-82AF-15FA761282BF}" dt="2024-11-26T23:49:03.799" v="1490"/>
          <ac:grpSpMkLst>
            <pc:docMk/>
            <pc:sldMk cId="1642232769" sldId="278"/>
            <ac:grpSpMk id="16" creationId="{D7450C65-F562-4A93-8E4C-2B1A1D6D13C8}"/>
          </ac:grpSpMkLst>
        </pc:grpChg>
        <pc:picChg chg="add mod ord">
          <ac:chgData name="Ernest Anene Uzoegwu (2324029)" userId="S::2324029@student.uwtsd.ac.uk::0b2a3479-0b10-498b-bc7b-a24e3c808d93" providerId="AD" clId="Web-{61BF2F07-FE99-4F38-82AF-15FA761282BF}" dt="2024-11-26T23:49:03.799" v="1490"/>
          <ac:picMkLst>
            <pc:docMk/>
            <pc:sldMk cId="1642232769" sldId="278"/>
            <ac:picMk id="4" creationId="{97744DD8-1ADD-4500-7995-0291B47F0925}"/>
          </ac:picMkLst>
        </pc:picChg>
      </pc:sldChg>
      <pc:sldChg chg="addSp modSp new">
        <pc:chgData name="Ernest Anene Uzoegwu (2324029)" userId="S::2324029@student.uwtsd.ac.uk::0b2a3479-0b10-498b-bc7b-a24e3c808d93" providerId="AD" clId="Web-{61BF2F07-FE99-4F38-82AF-15FA761282BF}" dt="2024-11-26T23:55:10.769" v="1610" actId="1076"/>
        <pc:sldMkLst>
          <pc:docMk/>
          <pc:sldMk cId="2479921331" sldId="279"/>
        </pc:sldMkLst>
        <pc:spChg chg="mod">
          <ac:chgData name="Ernest Anene Uzoegwu (2324029)" userId="S::2324029@student.uwtsd.ac.uk::0b2a3479-0b10-498b-bc7b-a24e3c808d93" providerId="AD" clId="Web-{61BF2F07-FE99-4F38-82AF-15FA761282BF}" dt="2024-11-26T23:49:14.191" v="1494" actId="20577"/>
          <ac:spMkLst>
            <pc:docMk/>
            <pc:sldMk cId="2479921331" sldId="279"/>
            <ac:spMk id="2" creationId="{0FE8488F-6A0A-14B3-2B8C-9793A8B1CF7F}"/>
          </ac:spMkLst>
        </pc:spChg>
        <pc:spChg chg="mod">
          <ac:chgData name="Ernest Anene Uzoegwu (2324029)" userId="S::2324029@student.uwtsd.ac.uk::0b2a3479-0b10-498b-bc7b-a24e3c808d93" providerId="AD" clId="Web-{61BF2F07-FE99-4F38-82AF-15FA761282BF}" dt="2024-11-26T23:54:56.206" v="1607" actId="20577"/>
          <ac:spMkLst>
            <pc:docMk/>
            <pc:sldMk cId="2479921331" sldId="279"/>
            <ac:spMk id="3" creationId="{79516EBD-F3C7-B4ED-4895-9AA698E41CE4}"/>
          </ac:spMkLst>
        </pc:spChg>
        <pc:spChg chg="add mod">
          <ac:chgData name="Ernest Anene Uzoegwu (2324029)" userId="S::2324029@student.uwtsd.ac.uk::0b2a3479-0b10-498b-bc7b-a24e3c808d93" providerId="AD" clId="Web-{61BF2F07-FE99-4F38-82AF-15FA761282BF}" dt="2024-11-26T23:55:10.769" v="1610" actId="1076"/>
          <ac:spMkLst>
            <pc:docMk/>
            <pc:sldMk cId="2479921331" sldId="279"/>
            <ac:spMk id="4" creationId="{3ACB6ECF-6C8D-42BD-EFE1-0F8AE1FB7F9D}"/>
          </ac:spMkLst>
        </pc:spChg>
        <pc:picChg chg="add mod">
          <ac:chgData name="Ernest Anene Uzoegwu (2324029)" userId="S::2324029@student.uwtsd.ac.uk::0b2a3479-0b10-498b-bc7b-a24e3c808d93" providerId="AD" clId="Web-{61BF2F07-FE99-4F38-82AF-15FA761282BF}" dt="2024-11-26T23:54:47.433" v="1605" actId="1076"/>
          <ac:picMkLst>
            <pc:docMk/>
            <pc:sldMk cId="2479921331" sldId="279"/>
            <ac:picMk id="5" creationId="{F098DF5B-35D9-C28C-5091-EEF8BCD484CC}"/>
          </ac:picMkLst>
        </pc:picChg>
      </pc:sldChg>
    </pc:docChg>
  </pc:docChgLst>
  <pc:docChgLst>
    <pc:chgData name="Ernest Anene Uzoegwu (2324029)" userId="S::2324029@student.uwtsd.ac.uk::0b2a3479-0b10-498b-bc7b-a24e3c808d93" providerId="AD" clId="Web-{BEFB5510-445B-765D-8F81-05E3AFCF0410}"/>
    <pc:docChg chg="addSld delSld modSld">
      <pc:chgData name="Ernest Anene Uzoegwu (2324029)" userId="S::2324029@student.uwtsd.ac.uk::0b2a3479-0b10-498b-bc7b-a24e3c808d93" providerId="AD" clId="Web-{BEFB5510-445B-765D-8F81-05E3AFCF0410}" dt="2024-11-27T01:44:13.132" v="2077" actId="14100"/>
      <pc:docMkLst>
        <pc:docMk/>
      </pc:docMkLst>
      <pc:sldChg chg="del">
        <pc:chgData name="Ernest Anene Uzoegwu (2324029)" userId="S::2324029@student.uwtsd.ac.uk::0b2a3479-0b10-498b-bc7b-a24e3c808d93" providerId="AD" clId="Web-{BEFB5510-445B-765D-8F81-05E3AFCF0410}" dt="2024-11-27T00:11:47.803" v="268"/>
        <pc:sldMkLst>
          <pc:docMk/>
          <pc:sldMk cId="3715089609" sldId="257"/>
        </pc:sldMkLst>
      </pc:sldChg>
      <pc:sldChg chg="del">
        <pc:chgData name="Ernest Anene Uzoegwu (2324029)" userId="S::2324029@student.uwtsd.ac.uk::0b2a3479-0b10-498b-bc7b-a24e3c808d93" providerId="AD" clId="Web-{BEFB5510-445B-765D-8F81-05E3AFCF0410}" dt="2024-11-27T00:11:50.350" v="269"/>
        <pc:sldMkLst>
          <pc:docMk/>
          <pc:sldMk cId="2503510558" sldId="258"/>
        </pc:sldMkLst>
      </pc:sldChg>
      <pc:sldChg chg="del">
        <pc:chgData name="Ernest Anene Uzoegwu (2324029)" userId="S::2324029@student.uwtsd.ac.uk::0b2a3479-0b10-498b-bc7b-a24e3c808d93" providerId="AD" clId="Web-{BEFB5510-445B-765D-8F81-05E3AFCF0410}" dt="2024-11-27T00:36:35.783" v="636"/>
        <pc:sldMkLst>
          <pc:docMk/>
          <pc:sldMk cId="1866032346" sldId="259"/>
        </pc:sldMkLst>
      </pc:sldChg>
      <pc:sldChg chg="del">
        <pc:chgData name="Ernest Anene Uzoegwu (2324029)" userId="S::2324029@student.uwtsd.ac.uk::0b2a3479-0b10-498b-bc7b-a24e3c808d93" providerId="AD" clId="Web-{BEFB5510-445B-765D-8F81-05E3AFCF0410}" dt="2024-11-27T00:36:30.268" v="635"/>
        <pc:sldMkLst>
          <pc:docMk/>
          <pc:sldMk cId="3481091753" sldId="260"/>
        </pc:sldMkLst>
      </pc:sldChg>
      <pc:sldChg chg="del">
        <pc:chgData name="Ernest Anene Uzoegwu (2324029)" userId="S::2324029@student.uwtsd.ac.uk::0b2a3479-0b10-498b-bc7b-a24e3c808d93" providerId="AD" clId="Web-{BEFB5510-445B-765D-8F81-05E3AFCF0410}" dt="2024-11-27T00:36:29.768" v="634"/>
        <pc:sldMkLst>
          <pc:docMk/>
          <pc:sldMk cId="2501165189" sldId="261"/>
        </pc:sldMkLst>
      </pc:sldChg>
      <pc:sldChg chg="del">
        <pc:chgData name="Ernest Anene Uzoegwu (2324029)" userId="S::2324029@student.uwtsd.ac.uk::0b2a3479-0b10-498b-bc7b-a24e3c808d93" providerId="AD" clId="Web-{BEFB5510-445B-765D-8F81-05E3AFCF0410}" dt="2024-11-27T00:36:29.330" v="633"/>
        <pc:sldMkLst>
          <pc:docMk/>
          <pc:sldMk cId="2916881740" sldId="262"/>
        </pc:sldMkLst>
      </pc:sldChg>
      <pc:sldChg chg="del">
        <pc:chgData name="Ernest Anene Uzoegwu (2324029)" userId="S::2324029@student.uwtsd.ac.uk::0b2a3479-0b10-498b-bc7b-a24e3c808d93" providerId="AD" clId="Web-{BEFB5510-445B-765D-8F81-05E3AFCF0410}" dt="2024-11-27T00:36:28.752" v="632"/>
        <pc:sldMkLst>
          <pc:docMk/>
          <pc:sldMk cId="2461435667" sldId="263"/>
        </pc:sldMkLst>
      </pc:sldChg>
      <pc:sldChg chg="del">
        <pc:chgData name="Ernest Anene Uzoegwu (2324029)" userId="S::2324029@student.uwtsd.ac.uk::0b2a3479-0b10-498b-bc7b-a24e3c808d93" providerId="AD" clId="Web-{BEFB5510-445B-765D-8F81-05E3AFCF0410}" dt="2024-11-27T00:36:28.408" v="631"/>
        <pc:sldMkLst>
          <pc:docMk/>
          <pc:sldMk cId="3553126466" sldId="264"/>
        </pc:sldMkLst>
      </pc:sldChg>
      <pc:sldChg chg="del">
        <pc:chgData name="Ernest Anene Uzoegwu (2324029)" userId="S::2324029@student.uwtsd.ac.uk::0b2a3479-0b10-498b-bc7b-a24e3c808d93" providerId="AD" clId="Web-{BEFB5510-445B-765D-8F81-05E3AFCF0410}" dt="2024-11-27T00:36:27.080" v="630"/>
        <pc:sldMkLst>
          <pc:docMk/>
          <pc:sldMk cId="1797167227" sldId="265"/>
        </pc:sldMkLst>
      </pc:sldChg>
      <pc:sldChg chg="del">
        <pc:chgData name="Ernest Anene Uzoegwu (2324029)" userId="S::2324029@student.uwtsd.ac.uk::0b2a3479-0b10-498b-bc7b-a24e3c808d93" providerId="AD" clId="Web-{BEFB5510-445B-765D-8F81-05E3AFCF0410}" dt="2024-11-27T00:36:26.799" v="629"/>
        <pc:sldMkLst>
          <pc:docMk/>
          <pc:sldMk cId="990765007" sldId="266"/>
        </pc:sldMkLst>
      </pc:sldChg>
      <pc:sldChg chg="del">
        <pc:chgData name="Ernest Anene Uzoegwu (2324029)" userId="S::2324029@student.uwtsd.ac.uk::0b2a3479-0b10-498b-bc7b-a24e3c808d93" providerId="AD" clId="Web-{BEFB5510-445B-765D-8F81-05E3AFCF0410}" dt="2024-11-27T00:36:26.189" v="628"/>
        <pc:sldMkLst>
          <pc:docMk/>
          <pc:sldMk cId="3685704801" sldId="267"/>
        </pc:sldMkLst>
      </pc:sldChg>
      <pc:sldChg chg="del">
        <pc:chgData name="Ernest Anene Uzoegwu (2324029)" userId="S::2324029@student.uwtsd.ac.uk::0b2a3479-0b10-498b-bc7b-a24e3c808d93" providerId="AD" clId="Web-{BEFB5510-445B-765D-8F81-05E3AFCF0410}" dt="2024-11-27T00:36:25.689" v="627"/>
        <pc:sldMkLst>
          <pc:docMk/>
          <pc:sldMk cId="4003472850" sldId="268"/>
        </pc:sldMkLst>
      </pc:sldChg>
      <pc:sldChg chg="del">
        <pc:chgData name="Ernest Anene Uzoegwu (2324029)" userId="S::2324029@student.uwtsd.ac.uk::0b2a3479-0b10-498b-bc7b-a24e3c808d93" providerId="AD" clId="Web-{BEFB5510-445B-765D-8F81-05E3AFCF0410}" dt="2024-11-27T00:36:24.486" v="626"/>
        <pc:sldMkLst>
          <pc:docMk/>
          <pc:sldMk cId="1134736366" sldId="269"/>
        </pc:sldMkLst>
      </pc:sldChg>
      <pc:sldChg chg="modSp">
        <pc:chgData name="Ernest Anene Uzoegwu (2324029)" userId="S::2324029@student.uwtsd.ac.uk::0b2a3479-0b10-498b-bc7b-a24e3c808d93" providerId="AD" clId="Web-{BEFB5510-445B-765D-8F81-05E3AFCF0410}" dt="2024-11-27T00:56:54.838" v="1570" actId="20577"/>
        <pc:sldMkLst>
          <pc:docMk/>
          <pc:sldMk cId="148479626" sldId="272"/>
        </pc:sldMkLst>
        <pc:spChg chg="mod">
          <ac:chgData name="Ernest Anene Uzoegwu (2324029)" userId="S::2324029@student.uwtsd.ac.uk::0b2a3479-0b10-498b-bc7b-a24e3c808d93" providerId="AD" clId="Web-{BEFB5510-445B-765D-8F81-05E3AFCF0410}" dt="2024-11-27T00:56:54.838" v="1570" actId="20577"/>
          <ac:spMkLst>
            <pc:docMk/>
            <pc:sldMk cId="148479626" sldId="272"/>
            <ac:spMk id="3" creationId="{5CB885B4-93D1-49DE-A3FE-1E2260D49D97}"/>
          </ac:spMkLst>
        </pc:spChg>
      </pc:sldChg>
      <pc:sldChg chg="modSp">
        <pc:chgData name="Ernest Anene Uzoegwu (2324029)" userId="S::2324029@student.uwtsd.ac.uk::0b2a3479-0b10-498b-bc7b-a24e3c808d93" providerId="AD" clId="Web-{BEFB5510-445B-765D-8F81-05E3AFCF0410}" dt="2024-11-27T01:06:06.217" v="1801" actId="20577"/>
        <pc:sldMkLst>
          <pc:docMk/>
          <pc:sldMk cId="2251563520" sldId="276"/>
        </pc:sldMkLst>
        <pc:graphicFrameChg chg="modGraphic">
          <ac:chgData name="Ernest Anene Uzoegwu (2324029)" userId="S::2324029@student.uwtsd.ac.uk::0b2a3479-0b10-498b-bc7b-a24e3c808d93" providerId="AD" clId="Web-{BEFB5510-445B-765D-8F81-05E3AFCF0410}" dt="2024-11-27T01:06:06.217" v="1801" actId="20577"/>
          <ac:graphicFrameMkLst>
            <pc:docMk/>
            <pc:sldMk cId="2251563520" sldId="276"/>
            <ac:graphicFrameMk id="14" creationId="{EF16DE44-4DA7-0826-1123-6D4448574016}"/>
          </ac:graphicFrameMkLst>
        </pc:graphicFrameChg>
      </pc:sldChg>
      <pc:sldChg chg="modSp">
        <pc:chgData name="Ernest Anene Uzoegwu (2324029)" userId="S::2324029@student.uwtsd.ac.uk::0b2a3479-0b10-498b-bc7b-a24e3c808d93" providerId="AD" clId="Web-{BEFB5510-445B-765D-8F81-05E3AFCF0410}" dt="2024-11-27T01:04:57.012" v="1795" actId="20577"/>
        <pc:sldMkLst>
          <pc:docMk/>
          <pc:sldMk cId="1642232769" sldId="278"/>
        </pc:sldMkLst>
        <pc:spChg chg="mod">
          <ac:chgData name="Ernest Anene Uzoegwu (2324029)" userId="S::2324029@student.uwtsd.ac.uk::0b2a3479-0b10-498b-bc7b-a24e3c808d93" providerId="AD" clId="Web-{BEFB5510-445B-765D-8F81-05E3AFCF0410}" dt="2024-11-27T01:04:57.012" v="1795" actId="20577"/>
          <ac:spMkLst>
            <pc:docMk/>
            <pc:sldMk cId="1642232769" sldId="278"/>
            <ac:spMk id="3" creationId="{64E62ED9-DCBB-50BA-D09E-6331ED9E80D2}"/>
          </ac:spMkLst>
        </pc:spChg>
      </pc:sldChg>
      <pc:sldChg chg="addSp modSp">
        <pc:chgData name="Ernest Anene Uzoegwu (2324029)" userId="S::2324029@student.uwtsd.ac.uk::0b2a3479-0b10-498b-bc7b-a24e3c808d93" providerId="AD" clId="Web-{BEFB5510-445B-765D-8F81-05E3AFCF0410}" dt="2024-11-26T23:59:20.384" v="17" actId="1076"/>
        <pc:sldMkLst>
          <pc:docMk/>
          <pc:sldMk cId="2479921331" sldId="279"/>
        </pc:sldMkLst>
        <pc:spChg chg="mod">
          <ac:chgData name="Ernest Anene Uzoegwu (2324029)" userId="S::2324029@student.uwtsd.ac.uk::0b2a3479-0b10-498b-bc7b-a24e3c808d93" providerId="AD" clId="Web-{BEFB5510-445B-765D-8F81-05E3AFCF0410}" dt="2024-11-26T23:59:06.228" v="12" actId="14100"/>
          <ac:spMkLst>
            <pc:docMk/>
            <pc:sldMk cId="2479921331" sldId="279"/>
            <ac:spMk id="3" creationId="{79516EBD-F3C7-B4ED-4895-9AA698E41CE4}"/>
          </ac:spMkLst>
        </pc:spChg>
        <pc:spChg chg="mod">
          <ac:chgData name="Ernest Anene Uzoegwu (2324029)" userId="S::2324029@student.uwtsd.ac.uk::0b2a3479-0b10-498b-bc7b-a24e3c808d93" providerId="AD" clId="Web-{BEFB5510-445B-765D-8F81-05E3AFCF0410}" dt="2024-11-26T23:59:02.618" v="11" actId="1076"/>
          <ac:spMkLst>
            <pc:docMk/>
            <pc:sldMk cId="2479921331" sldId="279"/>
            <ac:spMk id="4" creationId="{3ACB6ECF-6C8D-42BD-EFE1-0F8AE1FB7F9D}"/>
          </ac:spMkLst>
        </pc:spChg>
        <pc:picChg chg="mod">
          <ac:chgData name="Ernest Anene Uzoegwu (2324029)" userId="S::2324029@student.uwtsd.ac.uk::0b2a3479-0b10-498b-bc7b-a24e3c808d93" providerId="AD" clId="Web-{BEFB5510-445B-765D-8F81-05E3AFCF0410}" dt="2024-11-26T23:59:20.384" v="17" actId="1076"/>
          <ac:picMkLst>
            <pc:docMk/>
            <pc:sldMk cId="2479921331" sldId="279"/>
            <ac:picMk id="5" creationId="{F098DF5B-35D9-C28C-5091-EEF8BCD484CC}"/>
          </ac:picMkLst>
        </pc:picChg>
        <pc:picChg chg="add mod">
          <ac:chgData name="Ernest Anene Uzoegwu (2324029)" userId="S::2324029@student.uwtsd.ac.uk::0b2a3479-0b10-498b-bc7b-a24e3c808d93" providerId="AD" clId="Web-{BEFB5510-445B-765D-8F81-05E3AFCF0410}" dt="2024-11-26T23:58:56.524" v="9" actId="1076"/>
          <ac:picMkLst>
            <pc:docMk/>
            <pc:sldMk cId="2479921331" sldId="279"/>
            <ac:picMk id="6" creationId="{7E286FCF-4E75-6483-A709-3C24AA6A8F6A}"/>
          </ac:picMkLst>
        </pc:picChg>
      </pc:sldChg>
      <pc:sldChg chg="addSp modSp new">
        <pc:chgData name="Ernest Anene Uzoegwu (2324029)" userId="S::2324029@student.uwtsd.ac.uk::0b2a3479-0b10-498b-bc7b-a24e3c808d93" providerId="AD" clId="Web-{BEFB5510-445B-765D-8F81-05E3AFCF0410}" dt="2024-11-27T00:10:50.114" v="256" actId="20577"/>
        <pc:sldMkLst>
          <pc:docMk/>
          <pc:sldMk cId="2766729161" sldId="280"/>
        </pc:sldMkLst>
        <pc:spChg chg="mod">
          <ac:chgData name="Ernest Anene Uzoegwu (2324029)" userId="S::2324029@student.uwtsd.ac.uk::0b2a3479-0b10-498b-bc7b-a24e3c808d93" providerId="AD" clId="Web-{BEFB5510-445B-765D-8F81-05E3AFCF0410}" dt="2024-11-27T00:00:39.762" v="34" actId="20577"/>
          <ac:spMkLst>
            <pc:docMk/>
            <pc:sldMk cId="2766729161" sldId="280"/>
            <ac:spMk id="2" creationId="{FDCEE0E3-47B9-0E9F-DCE6-1FFDBF7D30FF}"/>
          </ac:spMkLst>
        </pc:spChg>
        <pc:spChg chg="mod">
          <ac:chgData name="Ernest Anene Uzoegwu (2324029)" userId="S::2324029@student.uwtsd.ac.uk::0b2a3479-0b10-498b-bc7b-a24e3c808d93" providerId="AD" clId="Web-{BEFB5510-445B-765D-8F81-05E3AFCF0410}" dt="2024-11-27T00:07:42.593" v="202" actId="20577"/>
          <ac:spMkLst>
            <pc:docMk/>
            <pc:sldMk cId="2766729161" sldId="280"/>
            <ac:spMk id="3" creationId="{E632241A-56E2-1502-0AD7-DB8712681E58}"/>
          </ac:spMkLst>
        </pc:spChg>
        <pc:spChg chg="add mod">
          <ac:chgData name="Ernest Anene Uzoegwu (2324029)" userId="S::2324029@student.uwtsd.ac.uk::0b2a3479-0b10-498b-bc7b-a24e3c808d93" providerId="AD" clId="Web-{BEFB5510-445B-765D-8F81-05E3AFCF0410}" dt="2024-11-27T00:07:36.671" v="200" actId="1076"/>
          <ac:spMkLst>
            <pc:docMk/>
            <pc:sldMk cId="2766729161" sldId="280"/>
            <ac:spMk id="4" creationId="{38A5D236-7E66-40D7-9129-4EC984B26BBD}"/>
          </ac:spMkLst>
        </pc:spChg>
        <pc:spChg chg="add mod">
          <ac:chgData name="Ernest Anene Uzoegwu (2324029)" userId="S::2324029@student.uwtsd.ac.uk::0b2a3479-0b10-498b-bc7b-a24e3c808d93" providerId="AD" clId="Web-{BEFB5510-445B-765D-8F81-05E3AFCF0410}" dt="2024-11-27T00:10:50.114" v="256" actId="20577"/>
          <ac:spMkLst>
            <pc:docMk/>
            <pc:sldMk cId="2766729161" sldId="280"/>
            <ac:spMk id="6" creationId="{9EC59B68-C50B-36A3-4C95-EF66A22160F9}"/>
          </ac:spMkLst>
        </pc:spChg>
        <pc:picChg chg="add mod">
          <ac:chgData name="Ernest Anene Uzoegwu (2324029)" userId="S::2324029@student.uwtsd.ac.uk::0b2a3479-0b10-498b-bc7b-a24e3c808d93" providerId="AD" clId="Web-{BEFB5510-445B-765D-8F81-05E3AFCF0410}" dt="2024-11-27T00:08:46.111" v="208" actId="1076"/>
          <ac:picMkLst>
            <pc:docMk/>
            <pc:sldMk cId="2766729161" sldId="280"/>
            <ac:picMk id="5" creationId="{29A254CC-837D-5AC6-2C0A-B9CF244FCAD5}"/>
          </ac:picMkLst>
        </pc:picChg>
      </pc:sldChg>
      <pc:sldChg chg="addSp delSp modSp new mod setBg setClrOvrMap">
        <pc:chgData name="Ernest Anene Uzoegwu (2324029)" userId="S::2324029@student.uwtsd.ac.uk::0b2a3479-0b10-498b-bc7b-a24e3c808d93" providerId="AD" clId="Web-{BEFB5510-445B-765D-8F81-05E3AFCF0410}" dt="2024-11-27T00:17:28.391" v="357" actId="20577"/>
        <pc:sldMkLst>
          <pc:docMk/>
          <pc:sldMk cId="1898290702" sldId="281"/>
        </pc:sldMkLst>
        <pc:spChg chg="mod">
          <ac:chgData name="Ernest Anene Uzoegwu (2324029)" userId="S::2324029@student.uwtsd.ac.uk::0b2a3479-0b10-498b-bc7b-a24e3c808d93" providerId="AD" clId="Web-{BEFB5510-445B-765D-8F81-05E3AFCF0410}" dt="2024-11-27T00:17:28.391" v="357" actId="20577"/>
          <ac:spMkLst>
            <pc:docMk/>
            <pc:sldMk cId="1898290702" sldId="281"/>
            <ac:spMk id="2" creationId="{47BCDF7E-A762-FEAD-7E0C-F8522F6ACC47}"/>
          </ac:spMkLst>
        </pc:spChg>
        <pc:spChg chg="mod">
          <ac:chgData name="Ernest Anene Uzoegwu (2324029)" userId="S::2324029@student.uwtsd.ac.uk::0b2a3479-0b10-498b-bc7b-a24e3c808d93" providerId="AD" clId="Web-{BEFB5510-445B-765D-8F81-05E3AFCF0410}" dt="2024-11-27T00:17:21.923" v="356" actId="14100"/>
          <ac:spMkLst>
            <pc:docMk/>
            <pc:sldMk cId="1898290702" sldId="281"/>
            <ac:spMk id="3" creationId="{FAC30751-9EAA-9BD0-DFA8-ED79074291C1}"/>
          </ac:spMkLst>
        </pc:spChg>
        <pc:spChg chg="add del">
          <ac:chgData name="Ernest Anene Uzoegwu (2324029)" userId="S::2324029@student.uwtsd.ac.uk::0b2a3479-0b10-498b-bc7b-a24e3c808d93" providerId="AD" clId="Web-{BEFB5510-445B-765D-8F81-05E3AFCF0410}" dt="2024-11-27T00:17:07.469" v="347"/>
          <ac:spMkLst>
            <pc:docMk/>
            <pc:sldMk cId="1898290702" sldId="281"/>
            <ac:spMk id="9" creationId="{9F4444CE-BC8D-4D61-B303-4C05614E62AB}"/>
          </ac:spMkLst>
        </pc:spChg>
        <pc:spChg chg="add">
          <ac:chgData name="Ernest Anene Uzoegwu (2324029)" userId="S::2324029@student.uwtsd.ac.uk::0b2a3479-0b10-498b-bc7b-a24e3c808d93" providerId="AD" clId="Web-{BEFB5510-445B-765D-8F81-05E3AFCF0410}" dt="2024-11-27T00:15:04.044" v="321"/>
          <ac:spMkLst>
            <pc:docMk/>
            <pc:sldMk cId="1898290702" sldId="281"/>
            <ac:spMk id="11" creationId="{62423CA5-E2E1-4789-B759-9906C1C94063}"/>
          </ac:spMkLst>
        </pc:spChg>
        <pc:spChg chg="add">
          <ac:chgData name="Ernest Anene Uzoegwu (2324029)" userId="S::2324029@student.uwtsd.ac.uk::0b2a3479-0b10-498b-bc7b-a24e3c808d93" providerId="AD" clId="Web-{BEFB5510-445B-765D-8F81-05E3AFCF0410}" dt="2024-11-27T00:15:04.044" v="321"/>
          <ac:spMkLst>
            <pc:docMk/>
            <pc:sldMk cId="1898290702" sldId="281"/>
            <ac:spMk id="13" creationId="{73772B81-181F-48B7-8826-4D9686D15DF5}"/>
          </ac:spMkLst>
        </pc:spChg>
        <pc:spChg chg="add">
          <ac:chgData name="Ernest Anene Uzoegwu (2324029)" userId="S::2324029@student.uwtsd.ac.uk::0b2a3479-0b10-498b-bc7b-a24e3c808d93" providerId="AD" clId="Web-{BEFB5510-445B-765D-8F81-05E3AFCF0410}" dt="2024-11-27T00:15:04.044" v="321"/>
          <ac:spMkLst>
            <pc:docMk/>
            <pc:sldMk cId="1898290702" sldId="281"/>
            <ac:spMk id="15" creationId="{B2205F6E-03C6-4E92-877C-E2482F6599AA}"/>
          </ac:spMkLst>
        </pc:spChg>
        <pc:picChg chg="add del mod">
          <ac:chgData name="Ernest Anene Uzoegwu (2324029)" userId="S::2324029@student.uwtsd.ac.uk::0b2a3479-0b10-498b-bc7b-a24e3c808d93" providerId="AD" clId="Web-{BEFB5510-445B-765D-8F81-05E3AFCF0410}" dt="2024-11-27T00:17:08.578" v="348"/>
          <ac:picMkLst>
            <pc:docMk/>
            <pc:sldMk cId="1898290702" sldId="281"/>
            <ac:picMk id="4" creationId="{0302F127-67FA-B905-7440-1D89AF92772C}"/>
          </ac:picMkLst>
        </pc:picChg>
      </pc:sldChg>
      <pc:sldChg chg="addSp modSp new">
        <pc:chgData name="Ernest Anene Uzoegwu (2324029)" userId="S::2324029@student.uwtsd.ac.uk::0b2a3479-0b10-498b-bc7b-a24e3c808d93" providerId="AD" clId="Web-{BEFB5510-445B-765D-8F81-05E3AFCF0410}" dt="2024-11-27T00:36:19.346" v="624" actId="20577"/>
        <pc:sldMkLst>
          <pc:docMk/>
          <pc:sldMk cId="3577683627" sldId="282"/>
        </pc:sldMkLst>
        <pc:spChg chg="mod modVis">
          <ac:chgData name="Ernest Anene Uzoegwu (2324029)" userId="S::2324029@student.uwtsd.ac.uk::0b2a3479-0b10-498b-bc7b-a24e3c808d93" providerId="AD" clId="Web-{BEFB5510-445B-765D-8F81-05E3AFCF0410}" dt="2024-11-27T00:31:41.072" v="576"/>
          <ac:spMkLst>
            <pc:docMk/>
            <pc:sldMk cId="3577683627" sldId="282"/>
            <ac:spMk id="2" creationId="{9F592A2E-B1ED-AAF0-5901-033CB3395919}"/>
          </ac:spMkLst>
        </pc:spChg>
        <pc:spChg chg="mod">
          <ac:chgData name="Ernest Anene Uzoegwu (2324029)" userId="S::2324029@student.uwtsd.ac.uk::0b2a3479-0b10-498b-bc7b-a24e3c808d93" providerId="AD" clId="Web-{BEFB5510-445B-765D-8F81-05E3AFCF0410}" dt="2024-11-27T00:36:19.346" v="624" actId="20577"/>
          <ac:spMkLst>
            <pc:docMk/>
            <pc:sldMk cId="3577683627" sldId="282"/>
            <ac:spMk id="3" creationId="{156A9B1A-A1D2-BCC9-1AC6-1FAD00F1D053}"/>
          </ac:spMkLst>
        </pc:spChg>
        <pc:spChg chg="add mod ord modVis">
          <ac:chgData name="Ernest Anene Uzoegwu (2324029)" userId="S::2324029@student.uwtsd.ac.uk::0b2a3479-0b10-498b-bc7b-a24e3c808d93" providerId="AD" clId="Web-{BEFB5510-445B-765D-8F81-05E3AFCF0410}" dt="2024-11-27T00:33:03.997" v="602" actId="20577"/>
          <ac:spMkLst>
            <pc:docMk/>
            <pc:sldMk cId="3577683627" sldId="282"/>
            <ac:spMk id="5" creationId="{C083967D-2554-482F-24B9-EB20A7052EE5}"/>
          </ac:spMkLst>
        </pc:spChg>
        <pc:spChg chg="add mod modVis">
          <ac:chgData name="Ernest Anene Uzoegwu (2324029)" userId="S::2324029@student.uwtsd.ac.uk::0b2a3479-0b10-498b-bc7b-a24e3c808d93" providerId="AD" clId="Web-{BEFB5510-445B-765D-8F81-05E3AFCF0410}" dt="2024-11-27T00:33:17.591" v="605" actId="1076"/>
          <ac:spMkLst>
            <pc:docMk/>
            <pc:sldMk cId="3577683627" sldId="282"/>
            <ac:spMk id="6" creationId="{B9EC193A-018D-F990-2B97-66673D80406A}"/>
          </ac:spMkLst>
        </pc:spChg>
        <pc:picChg chg="add mod modVis">
          <ac:chgData name="Ernest Anene Uzoegwu (2324029)" userId="S::2324029@student.uwtsd.ac.uk::0b2a3479-0b10-498b-bc7b-a24e3c808d93" providerId="AD" clId="Web-{BEFB5510-445B-765D-8F81-05E3AFCF0410}" dt="2024-11-27T00:33:10.090" v="603" actId="1076"/>
          <ac:picMkLst>
            <pc:docMk/>
            <pc:sldMk cId="3577683627" sldId="282"/>
            <ac:picMk id="4" creationId="{F83FC7C5-0A56-C175-164A-4F168F535163}"/>
          </ac:picMkLst>
        </pc:picChg>
        <pc:picChg chg="add mod ord">
          <ac:chgData name="Ernest Anene Uzoegwu (2324029)" userId="S::2324029@student.uwtsd.ac.uk::0b2a3479-0b10-498b-bc7b-a24e3c808d93" providerId="AD" clId="Web-{BEFB5510-445B-765D-8F81-05E3AFCF0410}" dt="2024-11-27T00:30:02.865" v="551"/>
          <ac:picMkLst>
            <pc:docMk/>
            <pc:sldMk cId="3577683627" sldId="282"/>
            <ac:picMk id="7" creationId="{AF7071B6-1A07-2296-249A-5385F0FEE037}"/>
          </ac:picMkLst>
        </pc:picChg>
        <pc:picChg chg="add mod ord modVis modCrop">
          <ac:chgData name="Ernest Anene Uzoegwu (2324029)" userId="S::2324029@student.uwtsd.ac.uk::0b2a3479-0b10-498b-bc7b-a24e3c808d93" providerId="AD" clId="Web-{BEFB5510-445B-765D-8F81-05E3AFCF0410}" dt="2024-11-27T00:33:13.106" v="604" actId="1076"/>
          <ac:picMkLst>
            <pc:docMk/>
            <pc:sldMk cId="3577683627" sldId="282"/>
            <ac:picMk id="8" creationId="{098871F3-CAC5-5568-7A7F-DE7A43EF3FD0}"/>
          </ac:picMkLst>
        </pc:picChg>
      </pc:sldChg>
      <pc:sldChg chg="addSp modSp new">
        <pc:chgData name="Ernest Anene Uzoegwu (2324029)" userId="S::2324029@student.uwtsd.ac.uk::0b2a3479-0b10-498b-bc7b-a24e3c808d93" providerId="AD" clId="Web-{BEFB5510-445B-765D-8F81-05E3AFCF0410}" dt="2024-11-27T00:43:51.343" v="961" actId="20577"/>
        <pc:sldMkLst>
          <pc:docMk/>
          <pc:sldMk cId="2991209431" sldId="283"/>
        </pc:sldMkLst>
        <pc:spChg chg="mod">
          <ac:chgData name="Ernest Anene Uzoegwu (2324029)" userId="S::2324029@student.uwtsd.ac.uk::0b2a3479-0b10-498b-bc7b-a24e3c808d93" providerId="AD" clId="Web-{BEFB5510-445B-765D-8F81-05E3AFCF0410}" dt="2024-11-27T00:37:32.129" v="668" actId="20577"/>
          <ac:spMkLst>
            <pc:docMk/>
            <pc:sldMk cId="2991209431" sldId="283"/>
            <ac:spMk id="2" creationId="{E8BFDE45-5B81-4FF6-D25E-AE9E210DEADE}"/>
          </ac:spMkLst>
        </pc:spChg>
        <pc:spChg chg="mod">
          <ac:chgData name="Ernest Anene Uzoegwu (2324029)" userId="S::2324029@student.uwtsd.ac.uk::0b2a3479-0b10-498b-bc7b-a24e3c808d93" providerId="AD" clId="Web-{BEFB5510-445B-765D-8F81-05E3AFCF0410}" dt="2024-11-27T00:41:05.399" v="807" actId="1076"/>
          <ac:spMkLst>
            <pc:docMk/>
            <pc:sldMk cId="2991209431" sldId="283"/>
            <ac:spMk id="3" creationId="{1E0A2A09-809B-6D16-E3C3-D73D40BDA378}"/>
          </ac:spMkLst>
        </pc:spChg>
        <pc:spChg chg="add mod">
          <ac:chgData name="Ernest Anene Uzoegwu (2324029)" userId="S::2324029@student.uwtsd.ac.uk::0b2a3479-0b10-498b-bc7b-a24e3c808d93" providerId="AD" clId="Web-{BEFB5510-445B-765D-8F81-05E3AFCF0410}" dt="2024-11-27T00:43:51.343" v="961" actId="20577"/>
          <ac:spMkLst>
            <pc:docMk/>
            <pc:sldMk cId="2991209431" sldId="283"/>
            <ac:spMk id="4" creationId="{FA4E686F-0AA3-F751-D05B-5D7C461C687F}"/>
          </ac:spMkLst>
        </pc:spChg>
      </pc:sldChg>
      <pc:sldChg chg="modSp new">
        <pc:chgData name="Ernest Anene Uzoegwu (2324029)" userId="S::2324029@student.uwtsd.ac.uk::0b2a3479-0b10-498b-bc7b-a24e3c808d93" providerId="AD" clId="Web-{BEFB5510-445B-765D-8F81-05E3AFCF0410}" dt="2024-11-27T00:59:06.670" v="1639" actId="20577"/>
        <pc:sldMkLst>
          <pc:docMk/>
          <pc:sldMk cId="1252182321" sldId="284"/>
        </pc:sldMkLst>
        <pc:spChg chg="mod">
          <ac:chgData name="Ernest Anene Uzoegwu (2324029)" userId="S::2324029@student.uwtsd.ac.uk::0b2a3479-0b10-498b-bc7b-a24e3c808d93" providerId="AD" clId="Web-{BEFB5510-445B-765D-8F81-05E3AFCF0410}" dt="2024-11-27T00:56:40.228" v="1565" actId="20577"/>
          <ac:spMkLst>
            <pc:docMk/>
            <pc:sldMk cId="1252182321" sldId="284"/>
            <ac:spMk id="2" creationId="{22129EDF-9DB3-0C23-B24F-63A5957EE40F}"/>
          </ac:spMkLst>
        </pc:spChg>
        <pc:spChg chg="mod">
          <ac:chgData name="Ernest Anene Uzoegwu (2324029)" userId="S::2324029@student.uwtsd.ac.uk::0b2a3479-0b10-498b-bc7b-a24e3c808d93" providerId="AD" clId="Web-{BEFB5510-445B-765D-8F81-05E3AFCF0410}" dt="2024-11-27T00:59:06.670" v="1639" actId="20577"/>
          <ac:spMkLst>
            <pc:docMk/>
            <pc:sldMk cId="1252182321" sldId="284"/>
            <ac:spMk id="3" creationId="{1AA5996A-1B64-6A13-9838-FE4412419C53}"/>
          </ac:spMkLst>
        </pc:spChg>
      </pc:sldChg>
      <pc:sldChg chg="addSp modSp new mod setBg">
        <pc:chgData name="Ernest Anene Uzoegwu (2324029)" userId="S::2324029@student.uwtsd.ac.uk::0b2a3479-0b10-498b-bc7b-a24e3c808d93" providerId="AD" clId="Web-{BEFB5510-445B-765D-8F81-05E3AFCF0410}" dt="2024-11-27T01:02:40.145" v="1781"/>
        <pc:sldMkLst>
          <pc:docMk/>
          <pc:sldMk cId="1295667754" sldId="285"/>
        </pc:sldMkLst>
        <pc:spChg chg="mod">
          <ac:chgData name="Ernest Anene Uzoegwu (2324029)" userId="S::2324029@student.uwtsd.ac.uk::0b2a3479-0b10-498b-bc7b-a24e3c808d93" providerId="AD" clId="Web-{BEFB5510-445B-765D-8F81-05E3AFCF0410}" dt="2024-11-27T01:02:40.145" v="1781"/>
          <ac:spMkLst>
            <pc:docMk/>
            <pc:sldMk cId="1295667754" sldId="285"/>
            <ac:spMk id="2" creationId="{1AF0FA38-C1D4-17ED-9B0D-6B3F1FB2BAF6}"/>
          </ac:spMkLst>
        </pc:spChg>
        <pc:spChg chg="mod">
          <ac:chgData name="Ernest Anene Uzoegwu (2324029)" userId="S::2324029@student.uwtsd.ac.uk::0b2a3479-0b10-498b-bc7b-a24e3c808d93" providerId="AD" clId="Web-{BEFB5510-445B-765D-8F81-05E3AFCF0410}" dt="2024-11-27T01:02:40.145" v="1781"/>
          <ac:spMkLst>
            <pc:docMk/>
            <pc:sldMk cId="1295667754" sldId="285"/>
            <ac:spMk id="3" creationId="{F6862716-AE02-02A7-27CD-19DF5DF59DDC}"/>
          </ac:spMkLst>
        </pc:spChg>
        <pc:picChg chg="add mod">
          <ac:chgData name="Ernest Anene Uzoegwu (2324029)" userId="S::2324029@student.uwtsd.ac.uk::0b2a3479-0b10-498b-bc7b-a24e3c808d93" providerId="AD" clId="Web-{BEFB5510-445B-765D-8F81-05E3AFCF0410}" dt="2024-11-27T01:02:40.145" v="1781"/>
          <ac:picMkLst>
            <pc:docMk/>
            <pc:sldMk cId="1295667754" sldId="285"/>
            <ac:picMk id="4" creationId="{BDB86769-68A6-DB7F-18B3-0190D67133A9}"/>
          </ac:picMkLst>
        </pc:picChg>
      </pc:sldChg>
      <pc:sldChg chg="modSp new">
        <pc:chgData name="Ernest Anene Uzoegwu (2324029)" userId="S::2324029@student.uwtsd.ac.uk::0b2a3479-0b10-498b-bc7b-a24e3c808d93" providerId="AD" clId="Web-{BEFB5510-445B-765D-8F81-05E3AFCF0410}" dt="2024-11-27T01:35:04.758" v="2050" actId="20577"/>
        <pc:sldMkLst>
          <pc:docMk/>
          <pc:sldMk cId="991128767" sldId="286"/>
        </pc:sldMkLst>
        <pc:spChg chg="mod">
          <ac:chgData name="Ernest Anene Uzoegwu (2324029)" userId="S::2324029@student.uwtsd.ac.uk::0b2a3479-0b10-498b-bc7b-a24e3c808d93" providerId="AD" clId="Web-{BEFB5510-445B-765D-8F81-05E3AFCF0410}" dt="2024-11-27T01:03:41.756" v="1793" actId="20577"/>
          <ac:spMkLst>
            <pc:docMk/>
            <pc:sldMk cId="991128767" sldId="286"/>
            <ac:spMk id="2" creationId="{040C42E8-C93E-AE73-CAB1-CCB8D113192F}"/>
          </ac:spMkLst>
        </pc:spChg>
        <pc:spChg chg="mod">
          <ac:chgData name="Ernest Anene Uzoegwu (2324029)" userId="S::2324029@student.uwtsd.ac.uk::0b2a3479-0b10-498b-bc7b-a24e3c808d93" providerId="AD" clId="Web-{BEFB5510-445B-765D-8F81-05E3AFCF0410}" dt="2024-11-27T01:35:04.758" v="2050" actId="20577"/>
          <ac:spMkLst>
            <pc:docMk/>
            <pc:sldMk cId="991128767" sldId="286"/>
            <ac:spMk id="3" creationId="{BA187CD1-6D31-79B1-8DAB-5C631A854C14}"/>
          </ac:spMkLst>
        </pc:spChg>
      </pc:sldChg>
      <pc:sldChg chg="modSp new">
        <pc:chgData name="Ernest Anene Uzoegwu (2324029)" userId="S::2324029@student.uwtsd.ac.uk::0b2a3479-0b10-498b-bc7b-a24e3c808d93" providerId="AD" clId="Web-{BEFB5510-445B-765D-8F81-05E3AFCF0410}" dt="2024-11-27T01:44:13.132" v="2077" actId="14100"/>
        <pc:sldMkLst>
          <pc:docMk/>
          <pc:sldMk cId="2829411604" sldId="287"/>
        </pc:sldMkLst>
        <pc:spChg chg="mod">
          <ac:chgData name="Ernest Anene Uzoegwu (2324029)" userId="S::2324029@student.uwtsd.ac.uk::0b2a3479-0b10-498b-bc7b-a24e3c808d93" providerId="AD" clId="Web-{BEFB5510-445B-765D-8F81-05E3AFCF0410}" dt="2024-11-27T01:44:13.132" v="2077" actId="14100"/>
          <ac:spMkLst>
            <pc:docMk/>
            <pc:sldMk cId="2829411604" sldId="287"/>
            <ac:spMk id="2" creationId="{528E080D-516C-D74E-B2BD-C9B3545E395A}"/>
          </ac:spMkLst>
        </pc:spChg>
        <pc:spChg chg="mod">
          <ac:chgData name="Ernest Anene Uzoegwu (2324029)" userId="S::2324029@student.uwtsd.ac.uk::0b2a3479-0b10-498b-bc7b-a24e3c808d93" providerId="AD" clId="Web-{BEFB5510-445B-765D-8F81-05E3AFCF0410}" dt="2024-11-27T01:44:06.819" v="2075" actId="1076"/>
          <ac:spMkLst>
            <pc:docMk/>
            <pc:sldMk cId="2829411604" sldId="287"/>
            <ac:spMk id="3" creationId="{60FF32AC-8BED-8E2F-A8EF-FFFA2C4E9541}"/>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405842-530E-45B6-AB5B-7E3E56C8560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76A5C0B-6A69-4836-8B71-E4878B820672}">
      <dgm:prSet/>
      <dgm:spPr/>
      <dgm:t>
        <a:bodyPr/>
        <a:lstStyle/>
        <a:p>
          <a:pPr>
            <a:lnSpc>
              <a:spcPct val="100000"/>
            </a:lnSpc>
          </a:pPr>
          <a:r>
            <a:rPr lang="en-US" dirty="0">
              <a:solidFill>
                <a:schemeClr val="bg1"/>
              </a:solidFill>
            </a:rPr>
            <a:t>Economical- </a:t>
          </a:r>
          <a:r>
            <a:rPr lang="en-US" dirty="0">
              <a:solidFill>
                <a:schemeClr val="bg1"/>
              </a:solidFill>
              <a:latin typeface="Trebuchet MS" panose="020B0603020202020204"/>
            </a:rPr>
            <a:t>Working towards making a 20% profit margen by the year 2026.</a:t>
          </a:r>
          <a:endParaRPr lang="en-US" dirty="0">
            <a:solidFill>
              <a:schemeClr val="bg1"/>
            </a:solidFill>
          </a:endParaRPr>
        </a:p>
      </dgm:t>
    </dgm:pt>
    <dgm:pt modelId="{E55D2E70-070B-4457-8972-90CD2EEBD7CB}" type="parTrans" cxnId="{DDB3BB1A-CF5A-4F36-96C2-A09E078CFAD3}">
      <dgm:prSet/>
      <dgm:spPr/>
      <dgm:t>
        <a:bodyPr/>
        <a:lstStyle/>
        <a:p>
          <a:endParaRPr lang="en-US"/>
        </a:p>
      </dgm:t>
    </dgm:pt>
    <dgm:pt modelId="{96FCB1F9-24AE-4B38-A90D-985FB301AEDA}" type="sibTrans" cxnId="{DDB3BB1A-CF5A-4F36-96C2-A09E078CFAD3}">
      <dgm:prSet/>
      <dgm:spPr/>
      <dgm:t>
        <a:bodyPr/>
        <a:lstStyle/>
        <a:p>
          <a:endParaRPr lang="en-US"/>
        </a:p>
      </dgm:t>
    </dgm:pt>
    <dgm:pt modelId="{2A346A4E-B3FC-4F23-AC86-E40529F370D0}">
      <dgm:prSet/>
      <dgm:spPr/>
      <dgm:t>
        <a:bodyPr/>
        <a:lstStyle/>
        <a:p>
          <a:pPr rtl="0">
            <a:lnSpc>
              <a:spcPct val="100000"/>
            </a:lnSpc>
          </a:pPr>
          <a:r>
            <a:rPr lang="en-US" dirty="0">
              <a:solidFill>
                <a:schemeClr val="bg1"/>
              </a:solidFill>
            </a:rPr>
            <a:t>Social- </a:t>
          </a:r>
          <a:r>
            <a:rPr lang="en-US" dirty="0">
              <a:solidFill>
                <a:schemeClr val="bg1"/>
              </a:solidFill>
              <a:latin typeface="Trebuchet MS" panose="020B0603020202020204"/>
            </a:rPr>
            <a:t>Working towards reducing carbon-foot print while distributing our gold around the city and the world by 14% by 2025</a:t>
          </a:r>
        </a:p>
      </dgm:t>
    </dgm:pt>
    <dgm:pt modelId="{C1403DC6-A9BA-4164-8F29-F3EBC7A50114}" type="parTrans" cxnId="{8CA98C69-8D96-44D0-B744-710F3ED31E83}">
      <dgm:prSet/>
      <dgm:spPr/>
      <dgm:t>
        <a:bodyPr/>
        <a:lstStyle/>
        <a:p>
          <a:endParaRPr lang="en-US"/>
        </a:p>
      </dgm:t>
    </dgm:pt>
    <dgm:pt modelId="{0FB390BE-1170-4B37-BDFC-2D0D429DCCC7}" type="sibTrans" cxnId="{8CA98C69-8D96-44D0-B744-710F3ED31E83}">
      <dgm:prSet/>
      <dgm:spPr/>
      <dgm:t>
        <a:bodyPr/>
        <a:lstStyle/>
        <a:p>
          <a:endParaRPr lang="en-US"/>
        </a:p>
      </dgm:t>
    </dgm:pt>
    <dgm:pt modelId="{0DD6747F-4BB0-4FF0-A526-EE370282B754}">
      <dgm:prSet/>
      <dgm:spPr/>
      <dgm:t>
        <a:bodyPr/>
        <a:lstStyle/>
        <a:p>
          <a:pPr rtl="0">
            <a:lnSpc>
              <a:spcPct val="100000"/>
            </a:lnSpc>
          </a:pPr>
          <a:r>
            <a:rPr lang="en-US" dirty="0">
              <a:solidFill>
                <a:schemeClr val="bg1"/>
              </a:solidFill>
            </a:rPr>
            <a:t>Organic- </a:t>
          </a:r>
          <a:r>
            <a:rPr lang="en-US" dirty="0">
              <a:solidFill>
                <a:schemeClr val="bg1"/>
              </a:solidFill>
              <a:latin typeface="Trebuchet MS" panose="020B0603020202020204"/>
            </a:rPr>
            <a:t>Mining for the</a:t>
          </a:r>
          <a:r>
            <a:rPr lang="en-US" dirty="0">
              <a:solidFill>
                <a:schemeClr val="bg1"/>
              </a:solidFill>
            </a:rPr>
            <a:t> best gold </a:t>
          </a:r>
          <a:r>
            <a:rPr lang="en-US" dirty="0">
              <a:solidFill>
                <a:schemeClr val="bg1"/>
              </a:solidFill>
              <a:latin typeface="Trebuchet MS" panose="020B0603020202020204"/>
            </a:rPr>
            <a:t>and working towards achieving </a:t>
          </a:r>
          <a:r>
            <a:rPr lang="en-US" dirty="0">
              <a:solidFill>
                <a:schemeClr val="bg1"/>
              </a:solidFill>
            </a:rPr>
            <a:t>the </a:t>
          </a:r>
          <a:r>
            <a:rPr lang="en-US" dirty="0">
              <a:solidFill>
                <a:schemeClr val="bg1"/>
              </a:solidFill>
              <a:latin typeface="Trebuchet MS" panose="020B0603020202020204"/>
            </a:rPr>
            <a:t>top 10 gold</a:t>
          </a:r>
          <a:r>
            <a:rPr lang="en-US" dirty="0">
              <a:solidFill>
                <a:schemeClr val="bg1"/>
              </a:solidFill>
            </a:rPr>
            <a:t> </a:t>
          </a:r>
          <a:r>
            <a:rPr lang="en-US" dirty="0">
              <a:solidFill>
                <a:schemeClr val="bg1"/>
              </a:solidFill>
              <a:latin typeface="Trebuchet MS" panose="020B0603020202020204"/>
            </a:rPr>
            <a:t>mines</a:t>
          </a:r>
          <a:r>
            <a:rPr lang="en-US" dirty="0">
              <a:solidFill>
                <a:schemeClr val="bg1"/>
              </a:solidFill>
            </a:rPr>
            <a:t> with the most valuable gold</a:t>
          </a:r>
          <a:r>
            <a:rPr lang="en-US" dirty="0">
              <a:solidFill>
                <a:schemeClr val="bg1"/>
              </a:solidFill>
              <a:latin typeface="Trebuchet MS" panose="020B0603020202020204"/>
            </a:rPr>
            <a:t> and to promote living </a:t>
          </a:r>
          <a:r>
            <a:rPr lang="en-US" dirty="0" err="1">
              <a:solidFill>
                <a:schemeClr val="bg1"/>
              </a:solidFill>
              <a:latin typeface="Trebuchet MS" panose="020B0603020202020204"/>
            </a:rPr>
            <a:t>standered</a:t>
          </a:r>
          <a:r>
            <a:rPr lang="en-US" dirty="0">
              <a:solidFill>
                <a:schemeClr val="bg1"/>
              </a:solidFill>
              <a:latin typeface="Trebuchet MS" panose="020B0603020202020204"/>
            </a:rPr>
            <a:t> of the state by 56%   </a:t>
          </a:r>
        </a:p>
      </dgm:t>
    </dgm:pt>
    <dgm:pt modelId="{8A338717-3E3A-4E24-B695-0D4CB07D197B}" type="parTrans" cxnId="{12AD13EF-DC63-423D-B4AC-7791D860D829}">
      <dgm:prSet/>
      <dgm:spPr/>
      <dgm:t>
        <a:bodyPr/>
        <a:lstStyle/>
        <a:p>
          <a:endParaRPr lang="en-US"/>
        </a:p>
      </dgm:t>
    </dgm:pt>
    <dgm:pt modelId="{F93EC42A-D55D-4900-8764-93B112AB99F8}" type="sibTrans" cxnId="{12AD13EF-DC63-423D-B4AC-7791D860D829}">
      <dgm:prSet/>
      <dgm:spPr/>
      <dgm:t>
        <a:bodyPr/>
        <a:lstStyle/>
        <a:p>
          <a:endParaRPr lang="en-US"/>
        </a:p>
      </dgm:t>
    </dgm:pt>
    <dgm:pt modelId="{73EB9D55-AE6C-42D3-9DDD-D3CC396D4E32}">
      <dgm:prSet phldr="0"/>
      <dgm:spPr/>
      <dgm:t>
        <a:bodyPr/>
        <a:lstStyle/>
        <a:p>
          <a:pPr>
            <a:lnSpc>
              <a:spcPct val="100000"/>
            </a:lnSpc>
          </a:pPr>
          <a:r>
            <a:rPr lang="en-US" dirty="0">
              <a:solidFill>
                <a:schemeClr val="bg1"/>
              </a:solidFill>
              <a:latin typeface="Trebuchet MS" panose="020B0603020202020204"/>
            </a:rPr>
            <a:t>Here sustainability is the use of resources responsible so that future generations can make use of them. </a:t>
          </a:r>
          <a:r>
            <a:rPr lang="en-US" dirty="0" err="1">
              <a:solidFill>
                <a:schemeClr val="accent2"/>
              </a:solidFill>
              <a:latin typeface="Trebuchet MS" panose="020B0603020202020204"/>
            </a:rPr>
            <a:t>Miecoanski</a:t>
          </a:r>
          <a:r>
            <a:rPr lang="en-US" dirty="0">
              <a:solidFill>
                <a:schemeClr val="accent2"/>
              </a:solidFill>
              <a:latin typeface="Trebuchet MS" panose="020B0603020202020204"/>
            </a:rPr>
            <a:t>, F.R. and </a:t>
          </a:r>
          <a:r>
            <a:rPr lang="en-US" dirty="0" err="1">
              <a:solidFill>
                <a:schemeClr val="accent2"/>
              </a:solidFill>
              <a:latin typeface="Trebuchet MS" panose="020B0603020202020204"/>
            </a:rPr>
            <a:t>Palavecini</a:t>
          </a:r>
          <a:r>
            <a:rPr lang="en-US" dirty="0">
              <a:solidFill>
                <a:schemeClr val="accent2"/>
              </a:solidFill>
              <a:latin typeface="Trebuchet MS" panose="020B0603020202020204"/>
            </a:rPr>
            <a:t> , A.C (2017)</a:t>
          </a:r>
          <a:endParaRPr lang="en-US" dirty="0">
            <a:solidFill>
              <a:schemeClr val="accent2"/>
            </a:solidFill>
          </a:endParaRPr>
        </a:p>
      </dgm:t>
    </dgm:pt>
    <dgm:pt modelId="{37E0FB10-7045-4C90-AE38-E44D1F2E40DF}" type="parTrans" cxnId="{1F93B1E4-1F2F-4447-A10D-0C1C9E61B40A}">
      <dgm:prSet/>
      <dgm:spPr/>
    </dgm:pt>
    <dgm:pt modelId="{5BC59C39-CEF4-49FB-B891-E3B938D3E861}" type="sibTrans" cxnId="{1F93B1E4-1F2F-4447-A10D-0C1C9E61B40A}">
      <dgm:prSet/>
      <dgm:spPr/>
    </dgm:pt>
    <dgm:pt modelId="{7938ACA7-84C9-4DBF-B709-2F935A23E343}">
      <dgm:prSet phldr="0"/>
      <dgm:spPr/>
      <dgm:t>
        <a:bodyPr/>
        <a:lstStyle/>
        <a:p>
          <a:pPr rtl="0">
            <a:lnSpc>
              <a:spcPct val="100000"/>
            </a:lnSpc>
          </a:pPr>
          <a:r>
            <a:rPr lang="en-US" dirty="0">
              <a:solidFill>
                <a:schemeClr val="bg1"/>
              </a:solidFill>
              <a:latin typeface="Trebuchet MS" panose="020B0603020202020204"/>
            </a:rPr>
            <a:t>Human-</a:t>
          </a:r>
          <a:r>
            <a:rPr lang="en-US" dirty="0">
              <a:solidFill>
                <a:schemeClr val="bg1"/>
              </a:solidFill>
            </a:rPr>
            <a:t> To engage more with the community. Their well-being,</a:t>
          </a:r>
          <a:r>
            <a:rPr lang="en-US" dirty="0">
              <a:solidFill>
                <a:schemeClr val="bg1"/>
              </a:solidFill>
              <a:latin typeface="Trebuchet MS" panose="020B0603020202020204"/>
            </a:rPr>
            <a:t> building schools to increase the number of pupils</a:t>
          </a:r>
          <a:r>
            <a:rPr lang="en-US" dirty="0">
              <a:solidFill>
                <a:schemeClr val="bg1"/>
              </a:solidFill>
            </a:rPr>
            <a:t> </a:t>
          </a:r>
          <a:r>
            <a:rPr lang="en-US" dirty="0">
              <a:solidFill>
                <a:schemeClr val="bg1"/>
              </a:solidFill>
              <a:latin typeface="Trebuchet MS" panose="020B0603020202020204"/>
            </a:rPr>
            <a:t>who are able to attend school by 45% given </a:t>
          </a:r>
          <a:r>
            <a:rPr lang="en-US" dirty="0">
              <a:solidFill>
                <a:schemeClr val="bg1"/>
              </a:solidFill>
            </a:rPr>
            <a:t>opportunities to the local miners and erecting more infrastructures. </a:t>
          </a:r>
          <a:endParaRPr lang="en-US" dirty="0"/>
        </a:p>
      </dgm:t>
    </dgm:pt>
    <dgm:pt modelId="{C629F874-79C5-4BE0-A652-4876844FA9D3}" type="parTrans" cxnId="{F4BDD9D7-B917-4862-BF9D-DBEBB4D75039}">
      <dgm:prSet/>
      <dgm:spPr/>
    </dgm:pt>
    <dgm:pt modelId="{3F4BA51B-BB24-41C8-A23F-4F478C312F90}" type="sibTrans" cxnId="{F4BDD9D7-B917-4862-BF9D-DBEBB4D75039}">
      <dgm:prSet/>
      <dgm:spPr/>
    </dgm:pt>
    <dgm:pt modelId="{5205FCF4-C194-4053-A10D-4BC01A418FC4}" type="pres">
      <dgm:prSet presAssocID="{49405842-530E-45B6-AB5B-7E3E56C85607}" presName="root" presStyleCnt="0">
        <dgm:presLayoutVars>
          <dgm:dir/>
          <dgm:resizeHandles val="exact"/>
        </dgm:presLayoutVars>
      </dgm:prSet>
      <dgm:spPr/>
    </dgm:pt>
    <dgm:pt modelId="{48CAC5CA-08DD-4A69-9140-C5EBDCCF03C8}" type="pres">
      <dgm:prSet presAssocID="{D76A5C0B-6A69-4836-8B71-E4878B820672}" presName="compNode" presStyleCnt="0"/>
      <dgm:spPr/>
    </dgm:pt>
    <dgm:pt modelId="{F8952CE9-8E7E-4D0F-BD1B-E1B6F1077672}" type="pres">
      <dgm:prSet presAssocID="{D76A5C0B-6A69-4836-8B71-E4878B820672}" presName="bgRect" presStyleLbl="bgShp" presStyleIdx="0" presStyleCnt="5"/>
      <dgm:spPr/>
    </dgm:pt>
    <dgm:pt modelId="{C38D542E-9DB7-442C-9CCF-5F997C07E9C1}" type="pres">
      <dgm:prSet presAssocID="{D76A5C0B-6A69-4836-8B71-E4878B82067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3EDCE1BE-4C59-4FB8-953F-D4C1B12A73E7}" type="pres">
      <dgm:prSet presAssocID="{D76A5C0B-6A69-4836-8B71-E4878B820672}" presName="spaceRect" presStyleCnt="0"/>
      <dgm:spPr/>
    </dgm:pt>
    <dgm:pt modelId="{12A4B034-F66D-479F-AD5C-37C0FD343786}" type="pres">
      <dgm:prSet presAssocID="{D76A5C0B-6A69-4836-8B71-E4878B820672}" presName="parTx" presStyleLbl="revTx" presStyleIdx="0" presStyleCnt="5">
        <dgm:presLayoutVars>
          <dgm:chMax val="0"/>
          <dgm:chPref val="0"/>
        </dgm:presLayoutVars>
      </dgm:prSet>
      <dgm:spPr/>
    </dgm:pt>
    <dgm:pt modelId="{F99E1B0F-A7CF-4177-BA28-D8041E6C18FC}" type="pres">
      <dgm:prSet presAssocID="{96FCB1F9-24AE-4B38-A90D-985FB301AEDA}" presName="sibTrans" presStyleCnt="0"/>
      <dgm:spPr/>
    </dgm:pt>
    <dgm:pt modelId="{696B3AEC-8AC3-49A2-BBC4-B34CFCA452A2}" type="pres">
      <dgm:prSet presAssocID="{2A346A4E-B3FC-4F23-AC86-E40529F370D0}" presName="compNode" presStyleCnt="0"/>
      <dgm:spPr/>
    </dgm:pt>
    <dgm:pt modelId="{C531FABA-13C7-4609-9501-CC3CF78763E3}" type="pres">
      <dgm:prSet presAssocID="{2A346A4E-B3FC-4F23-AC86-E40529F370D0}" presName="bgRect" presStyleLbl="bgShp" presStyleIdx="1" presStyleCnt="5"/>
      <dgm:spPr/>
    </dgm:pt>
    <dgm:pt modelId="{77B51C24-8456-414C-AC91-6B56AD794043}" type="pres">
      <dgm:prSet presAssocID="{2A346A4E-B3FC-4F23-AC86-E40529F370D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F8654C7B-E93A-41C6-97E0-CE5323DA8D7A}" type="pres">
      <dgm:prSet presAssocID="{2A346A4E-B3FC-4F23-AC86-E40529F370D0}" presName="spaceRect" presStyleCnt="0"/>
      <dgm:spPr/>
    </dgm:pt>
    <dgm:pt modelId="{009C2D74-F32C-4CEE-ACD0-9D49B60F1D35}" type="pres">
      <dgm:prSet presAssocID="{2A346A4E-B3FC-4F23-AC86-E40529F370D0}" presName="parTx" presStyleLbl="revTx" presStyleIdx="1" presStyleCnt="5">
        <dgm:presLayoutVars>
          <dgm:chMax val="0"/>
          <dgm:chPref val="0"/>
        </dgm:presLayoutVars>
      </dgm:prSet>
      <dgm:spPr/>
    </dgm:pt>
    <dgm:pt modelId="{6CC23690-9DE1-4471-8428-1D4F84B0BB84}" type="pres">
      <dgm:prSet presAssocID="{0FB390BE-1170-4B37-BDFC-2D0D429DCCC7}" presName="sibTrans" presStyleCnt="0"/>
      <dgm:spPr/>
    </dgm:pt>
    <dgm:pt modelId="{DEF36E0C-7177-46D6-B3BF-243C9DA8E70F}" type="pres">
      <dgm:prSet presAssocID="{7938ACA7-84C9-4DBF-B709-2F935A23E343}" presName="compNode" presStyleCnt="0"/>
      <dgm:spPr/>
    </dgm:pt>
    <dgm:pt modelId="{A649E36A-87A8-4DFF-B4F8-02592139ACD1}" type="pres">
      <dgm:prSet presAssocID="{7938ACA7-84C9-4DBF-B709-2F935A23E343}" presName="bgRect" presStyleLbl="bgShp" presStyleIdx="2" presStyleCnt="5"/>
      <dgm:spPr/>
    </dgm:pt>
    <dgm:pt modelId="{444703BC-B8DB-4CEE-B4D3-00B9F84CD9C5}" type="pres">
      <dgm:prSet presAssocID="{7938ACA7-84C9-4DBF-B709-2F935A23E343}" presName="iconRect" presStyleLbl="node1" presStyleIdx="2" presStyleCnt="5"/>
      <dgm:spPr/>
    </dgm:pt>
    <dgm:pt modelId="{9C867AEF-9140-45DC-A3FE-DD0AC2CB8E73}" type="pres">
      <dgm:prSet presAssocID="{7938ACA7-84C9-4DBF-B709-2F935A23E343}" presName="spaceRect" presStyleCnt="0"/>
      <dgm:spPr/>
    </dgm:pt>
    <dgm:pt modelId="{6BE16D6F-EA4D-4C9C-8F23-7E15BBDCFD87}" type="pres">
      <dgm:prSet presAssocID="{7938ACA7-84C9-4DBF-B709-2F935A23E343}" presName="parTx" presStyleLbl="revTx" presStyleIdx="2" presStyleCnt="5">
        <dgm:presLayoutVars>
          <dgm:chMax val="0"/>
          <dgm:chPref val="0"/>
        </dgm:presLayoutVars>
      </dgm:prSet>
      <dgm:spPr/>
    </dgm:pt>
    <dgm:pt modelId="{7F12674C-7FE2-47C6-ABBC-7EBD1C8A686A}" type="pres">
      <dgm:prSet presAssocID="{3F4BA51B-BB24-41C8-A23F-4F478C312F90}" presName="sibTrans" presStyleCnt="0"/>
      <dgm:spPr/>
    </dgm:pt>
    <dgm:pt modelId="{3CCACE29-43AC-4BB6-9E89-A73D171DAE9A}" type="pres">
      <dgm:prSet presAssocID="{0DD6747F-4BB0-4FF0-A526-EE370282B754}" presName="compNode" presStyleCnt="0"/>
      <dgm:spPr/>
    </dgm:pt>
    <dgm:pt modelId="{D26C4898-8E2C-4853-854F-EE7065C5829F}" type="pres">
      <dgm:prSet presAssocID="{0DD6747F-4BB0-4FF0-A526-EE370282B754}" presName="bgRect" presStyleLbl="bgShp" presStyleIdx="3" presStyleCnt="5"/>
      <dgm:spPr/>
    </dgm:pt>
    <dgm:pt modelId="{FC0A7BBC-FC61-436A-9AAC-B78509A648D9}" type="pres">
      <dgm:prSet presAssocID="{0DD6747F-4BB0-4FF0-A526-EE370282B754}" presName="iconRect" presStyleLbl="node1" presStyleIdx="3"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ot of Gold"/>
        </a:ext>
      </dgm:extLst>
    </dgm:pt>
    <dgm:pt modelId="{DE4D9036-DD03-4E61-9C2B-143C8CBE4246}" type="pres">
      <dgm:prSet presAssocID="{0DD6747F-4BB0-4FF0-A526-EE370282B754}" presName="spaceRect" presStyleCnt="0"/>
      <dgm:spPr/>
    </dgm:pt>
    <dgm:pt modelId="{E3225E02-B6CF-408A-9B3D-8F9D09221829}" type="pres">
      <dgm:prSet presAssocID="{0DD6747F-4BB0-4FF0-A526-EE370282B754}" presName="parTx" presStyleLbl="revTx" presStyleIdx="3" presStyleCnt="5">
        <dgm:presLayoutVars>
          <dgm:chMax val="0"/>
          <dgm:chPref val="0"/>
        </dgm:presLayoutVars>
      </dgm:prSet>
      <dgm:spPr/>
    </dgm:pt>
    <dgm:pt modelId="{AD915CE1-E73F-4EEC-AFF2-0EA21BFAD03C}" type="pres">
      <dgm:prSet presAssocID="{F93EC42A-D55D-4900-8764-93B112AB99F8}" presName="sibTrans" presStyleCnt="0"/>
      <dgm:spPr/>
    </dgm:pt>
    <dgm:pt modelId="{C579698A-0B03-42D2-B073-4F1160597D55}" type="pres">
      <dgm:prSet presAssocID="{73EB9D55-AE6C-42D3-9DDD-D3CC396D4E32}" presName="compNode" presStyleCnt="0"/>
      <dgm:spPr/>
    </dgm:pt>
    <dgm:pt modelId="{8A2FB6A0-1A9B-4793-849A-A4A77AD1662F}" type="pres">
      <dgm:prSet presAssocID="{73EB9D55-AE6C-42D3-9DDD-D3CC396D4E32}" presName="bgRect" presStyleLbl="bgShp" presStyleIdx="4" presStyleCnt="5"/>
      <dgm:spPr/>
    </dgm:pt>
    <dgm:pt modelId="{8E27DA6D-0D45-4DB8-837C-08E0570EAAC4}" type="pres">
      <dgm:prSet presAssocID="{73EB9D55-AE6C-42D3-9DDD-D3CC396D4E32}" presName="iconRect" presStyleLbl="node1" presStyleIdx="4" presStyleCnt="5"/>
      <dgm:spPr/>
    </dgm:pt>
    <dgm:pt modelId="{67E90440-F973-434F-8FF6-AE4CC9A86AC3}" type="pres">
      <dgm:prSet presAssocID="{73EB9D55-AE6C-42D3-9DDD-D3CC396D4E32}" presName="spaceRect" presStyleCnt="0"/>
      <dgm:spPr/>
    </dgm:pt>
    <dgm:pt modelId="{072FFAEE-9749-435D-8EF9-1392474FF7EC}" type="pres">
      <dgm:prSet presAssocID="{73EB9D55-AE6C-42D3-9DDD-D3CC396D4E32}" presName="parTx" presStyleLbl="revTx" presStyleIdx="4" presStyleCnt="5">
        <dgm:presLayoutVars>
          <dgm:chMax val="0"/>
          <dgm:chPref val="0"/>
        </dgm:presLayoutVars>
      </dgm:prSet>
      <dgm:spPr/>
    </dgm:pt>
  </dgm:ptLst>
  <dgm:cxnLst>
    <dgm:cxn modelId="{DDB3BB1A-CF5A-4F36-96C2-A09E078CFAD3}" srcId="{49405842-530E-45B6-AB5B-7E3E56C85607}" destId="{D76A5C0B-6A69-4836-8B71-E4878B820672}" srcOrd="0" destOrd="0" parTransId="{E55D2E70-070B-4457-8972-90CD2EEBD7CB}" sibTransId="{96FCB1F9-24AE-4B38-A90D-985FB301AEDA}"/>
    <dgm:cxn modelId="{D7E0151E-4B42-41D6-8316-636FEBA62956}" type="presOf" srcId="{2A346A4E-B3FC-4F23-AC86-E40529F370D0}" destId="{009C2D74-F32C-4CEE-ACD0-9D49B60F1D35}" srcOrd="0" destOrd="0" presId="urn:microsoft.com/office/officeart/2018/2/layout/IconVerticalSolidList"/>
    <dgm:cxn modelId="{B20DDB38-1C91-4ECD-BA96-D3737D61433D}" type="presOf" srcId="{D76A5C0B-6A69-4836-8B71-E4878B820672}" destId="{12A4B034-F66D-479F-AD5C-37C0FD343786}" srcOrd="0" destOrd="0" presId="urn:microsoft.com/office/officeart/2018/2/layout/IconVerticalSolidList"/>
    <dgm:cxn modelId="{370D7A3F-E129-4E83-B7F4-6AD5211E741F}" type="presOf" srcId="{7938ACA7-84C9-4DBF-B709-2F935A23E343}" destId="{6BE16D6F-EA4D-4C9C-8F23-7E15BBDCFD87}" srcOrd="0" destOrd="0" presId="urn:microsoft.com/office/officeart/2018/2/layout/IconVerticalSolidList"/>
    <dgm:cxn modelId="{7B077764-B8E6-428A-9CC2-873B4C025047}" type="presOf" srcId="{0DD6747F-4BB0-4FF0-A526-EE370282B754}" destId="{E3225E02-B6CF-408A-9B3D-8F9D09221829}" srcOrd="0" destOrd="0" presId="urn:microsoft.com/office/officeart/2018/2/layout/IconVerticalSolidList"/>
    <dgm:cxn modelId="{8CA98C69-8D96-44D0-B744-710F3ED31E83}" srcId="{49405842-530E-45B6-AB5B-7E3E56C85607}" destId="{2A346A4E-B3FC-4F23-AC86-E40529F370D0}" srcOrd="1" destOrd="0" parTransId="{C1403DC6-A9BA-4164-8F29-F3EBC7A50114}" sibTransId="{0FB390BE-1170-4B37-BDFC-2D0D429DCCC7}"/>
    <dgm:cxn modelId="{F4BDD9D7-B917-4862-BF9D-DBEBB4D75039}" srcId="{49405842-530E-45B6-AB5B-7E3E56C85607}" destId="{7938ACA7-84C9-4DBF-B709-2F935A23E343}" srcOrd="2" destOrd="0" parTransId="{C629F874-79C5-4BE0-A652-4876844FA9D3}" sibTransId="{3F4BA51B-BB24-41C8-A23F-4F478C312F90}"/>
    <dgm:cxn modelId="{1F93B1E4-1F2F-4447-A10D-0C1C9E61B40A}" srcId="{49405842-530E-45B6-AB5B-7E3E56C85607}" destId="{73EB9D55-AE6C-42D3-9DDD-D3CC396D4E32}" srcOrd="4" destOrd="0" parTransId="{37E0FB10-7045-4C90-AE38-E44D1F2E40DF}" sibTransId="{5BC59C39-CEF4-49FB-B891-E3B938D3E861}"/>
    <dgm:cxn modelId="{BF0328EA-801B-44D4-97F2-2822A8CDD26F}" type="presOf" srcId="{73EB9D55-AE6C-42D3-9DDD-D3CC396D4E32}" destId="{072FFAEE-9749-435D-8EF9-1392474FF7EC}" srcOrd="0" destOrd="0" presId="urn:microsoft.com/office/officeart/2018/2/layout/IconVerticalSolidList"/>
    <dgm:cxn modelId="{12AD13EF-DC63-423D-B4AC-7791D860D829}" srcId="{49405842-530E-45B6-AB5B-7E3E56C85607}" destId="{0DD6747F-4BB0-4FF0-A526-EE370282B754}" srcOrd="3" destOrd="0" parTransId="{8A338717-3E3A-4E24-B695-0D4CB07D197B}" sibTransId="{F93EC42A-D55D-4900-8764-93B112AB99F8}"/>
    <dgm:cxn modelId="{780A69FC-5815-4DDB-9E42-B2EF60812EE7}" type="presOf" srcId="{49405842-530E-45B6-AB5B-7E3E56C85607}" destId="{5205FCF4-C194-4053-A10D-4BC01A418FC4}" srcOrd="0" destOrd="0" presId="urn:microsoft.com/office/officeart/2018/2/layout/IconVerticalSolidList"/>
    <dgm:cxn modelId="{4D02BF6D-B073-4B7C-BE06-266E0A907F14}" type="presParOf" srcId="{5205FCF4-C194-4053-A10D-4BC01A418FC4}" destId="{48CAC5CA-08DD-4A69-9140-C5EBDCCF03C8}" srcOrd="0" destOrd="0" presId="urn:microsoft.com/office/officeart/2018/2/layout/IconVerticalSolidList"/>
    <dgm:cxn modelId="{7E25B91C-B53E-4830-A464-C6B1A87FB155}" type="presParOf" srcId="{48CAC5CA-08DD-4A69-9140-C5EBDCCF03C8}" destId="{F8952CE9-8E7E-4D0F-BD1B-E1B6F1077672}" srcOrd="0" destOrd="0" presId="urn:microsoft.com/office/officeart/2018/2/layout/IconVerticalSolidList"/>
    <dgm:cxn modelId="{CAA606FD-B5BC-44F2-ACE8-F0A4144CDA4A}" type="presParOf" srcId="{48CAC5CA-08DD-4A69-9140-C5EBDCCF03C8}" destId="{C38D542E-9DB7-442C-9CCF-5F997C07E9C1}" srcOrd="1" destOrd="0" presId="urn:microsoft.com/office/officeart/2018/2/layout/IconVerticalSolidList"/>
    <dgm:cxn modelId="{211E94A1-6C60-4F1D-9938-2EF7FD30B325}" type="presParOf" srcId="{48CAC5CA-08DD-4A69-9140-C5EBDCCF03C8}" destId="{3EDCE1BE-4C59-4FB8-953F-D4C1B12A73E7}" srcOrd="2" destOrd="0" presId="urn:microsoft.com/office/officeart/2018/2/layout/IconVerticalSolidList"/>
    <dgm:cxn modelId="{78D085EF-DA62-4391-812B-4D6BEBE7A9B5}" type="presParOf" srcId="{48CAC5CA-08DD-4A69-9140-C5EBDCCF03C8}" destId="{12A4B034-F66D-479F-AD5C-37C0FD343786}" srcOrd="3" destOrd="0" presId="urn:microsoft.com/office/officeart/2018/2/layout/IconVerticalSolidList"/>
    <dgm:cxn modelId="{8BA36AC4-BD1F-4060-BE59-271EB1972CD3}" type="presParOf" srcId="{5205FCF4-C194-4053-A10D-4BC01A418FC4}" destId="{F99E1B0F-A7CF-4177-BA28-D8041E6C18FC}" srcOrd="1" destOrd="0" presId="urn:microsoft.com/office/officeart/2018/2/layout/IconVerticalSolidList"/>
    <dgm:cxn modelId="{4C1C8034-01C6-42BA-8925-FECCDD8EE675}" type="presParOf" srcId="{5205FCF4-C194-4053-A10D-4BC01A418FC4}" destId="{696B3AEC-8AC3-49A2-BBC4-B34CFCA452A2}" srcOrd="2" destOrd="0" presId="urn:microsoft.com/office/officeart/2018/2/layout/IconVerticalSolidList"/>
    <dgm:cxn modelId="{D1910571-D354-4AD5-9F94-31F662ED047C}" type="presParOf" srcId="{696B3AEC-8AC3-49A2-BBC4-B34CFCA452A2}" destId="{C531FABA-13C7-4609-9501-CC3CF78763E3}" srcOrd="0" destOrd="0" presId="urn:microsoft.com/office/officeart/2018/2/layout/IconVerticalSolidList"/>
    <dgm:cxn modelId="{2A9CC862-9F9C-4953-BF78-4BD48AEBBBB2}" type="presParOf" srcId="{696B3AEC-8AC3-49A2-BBC4-B34CFCA452A2}" destId="{77B51C24-8456-414C-AC91-6B56AD794043}" srcOrd="1" destOrd="0" presId="urn:microsoft.com/office/officeart/2018/2/layout/IconVerticalSolidList"/>
    <dgm:cxn modelId="{4EF10AA1-B9B0-4783-8601-90415CD6F067}" type="presParOf" srcId="{696B3AEC-8AC3-49A2-BBC4-B34CFCA452A2}" destId="{F8654C7B-E93A-41C6-97E0-CE5323DA8D7A}" srcOrd="2" destOrd="0" presId="urn:microsoft.com/office/officeart/2018/2/layout/IconVerticalSolidList"/>
    <dgm:cxn modelId="{4BF8728D-8968-4E7F-84A9-BE3CD2D32579}" type="presParOf" srcId="{696B3AEC-8AC3-49A2-BBC4-B34CFCA452A2}" destId="{009C2D74-F32C-4CEE-ACD0-9D49B60F1D35}" srcOrd="3" destOrd="0" presId="urn:microsoft.com/office/officeart/2018/2/layout/IconVerticalSolidList"/>
    <dgm:cxn modelId="{F2A7E797-B8C5-4871-903B-17FB33CF12B4}" type="presParOf" srcId="{5205FCF4-C194-4053-A10D-4BC01A418FC4}" destId="{6CC23690-9DE1-4471-8428-1D4F84B0BB84}" srcOrd="3" destOrd="0" presId="urn:microsoft.com/office/officeart/2018/2/layout/IconVerticalSolidList"/>
    <dgm:cxn modelId="{D4C99DDE-550B-4F35-BFE6-17FF7D0B1764}" type="presParOf" srcId="{5205FCF4-C194-4053-A10D-4BC01A418FC4}" destId="{DEF36E0C-7177-46D6-B3BF-243C9DA8E70F}" srcOrd="4" destOrd="0" presId="urn:microsoft.com/office/officeart/2018/2/layout/IconVerticalSolidList"/>
    <dgm:cxn modelId="{3D35FB03-3FB1-4B78-974F-13E5152D19B4}" type="presParOf" srcId="{DEF36E0C-7177-46D6-B3BF-243C9DA8E70F}" destId="{A649E36A-87A8-4DFF-B4F8-02592139ACD1}" srcOrd="0" destOrd="0" presId="urn:microsoft.com/office/officeart/2018/2/layout/IconVerticalSolidList"/>
    <dgm:cxn modelId="{1BC48729-AD1A-49E8-ADF9-C66AB0853030}" type="presParOf" srcId="{DEF36E0C-7177-46D6-B3BF-243C9DA8E70F}" destId="{444703BC-B8DB-4CEE-B4D3-00B9F84CD9C5}" srcOrd="1" destOrd="0" presId="urn:microsoft.com/office/officeart/2018/2/layout/IconVerticalSolidList"/>
    <dgm:cxn modelId="{C034BD4A-EF41-48FE-9136-A1C950964280}" type="presParOf" srcId="{DEF36E0C-7177-46D6-B3BF-243C9DA8E70F}" destId="{9C867AEF-9140-45DC-A3FE-DD0AC2CB8E73}" srcOrd="2" destOrd="0" presId="urn:microsoft.com/office/officeart/2018/2/layout/IconVerticalSolidList"/>
    <dgm:cxn modelId="{EEBA190A-A592-433F-9A49-C3FD2D61DCC0}" type="presParOf" srcId="{DEF36E0C-7177-46D6-B3BF-243C9DA8E70F}" destId="{6BE16D6F-EA4D-4C9C-8F23-7E15BBDCFD87}" srcOrd="3" destOrd="0" presId="urn:microsoft.com/office/officeart/2018/2/layout/IconVerticalSolidList"/>
    <dgm:cxn modelId="{4CF8D7F3-7247-43F1-AFCC-16295481DCC3}" type="presParOf" srcId="{5205FCF4-C194-4053-A10D-4BC01A418FC4}" destId="{7F12674C-7FE2-47C6-ABBC-7EBD1C8A686A}" srcOrd="5" destOrd="0" presId="urn:microsoft.com/office/officeart/2018/2/layout/IconVerticalSolidList"/>
    <dgm:cxn modelId="{5D487C30-F221-4E55-9F7A-37D8899B1300}" type="presParOf" srcId="{5205FCF4-C194-4053-A10D-4BC01A418FC4}" destId="{3CCACE29-43AC-4BB6-9E89-A73D171DAE9A}" srcOrd="6" destOrd="0" presId="urn:microsoft.com/office/officeart/2018/2/layout/IconVerticalSolidList"/>
    <dgm:cxn modelId="{FF8DBBBE-1EBA-4E10-8E9F-B9666A4A3E11}" type="presParOf" srcId="{3CCACE29-43AC-4BB6-9E89-A73D171DAE9A}" destId="{D26C4898-8E2C-4853-854F-EE7065C5829F}" srcOrd="0" destOrd="0" presId="urn:microsoft.com/office/officeart/2018/2/layout/IconVerticalSolidList"/>
    <dgm:cxn modelId="{C0FF7F9A-4C8F-4950-BAA8-9E2125BA0396}" type="presParOf" srcId="{3CCACE29-43AC-4BB6-9E89-A73D171DAE9A}" destId="{FC0A7BBC-FC61-436A-9AAC-B78509A648D9}" srcOrd="1" destOrd="0" presId="urn:microsoft.com/office/officeart/2018/2/layout/IconVerticalSolidList"/>
    <dgm:cxn modelId="{3637D0CA-0C11-409F-AE20-BE561E7FC791}" type="presParOf" srcId="{3CCACE29-43AC-4BB6-9E89-A73D171DAE9A}" destId="{DE4D9036-DD03-4E61-9C2B-143C8CBE4246}" srcOrd="2" destOrd="0" presId="urn:microsoft.com/office/officeart/2018/2/layout/IconVerticalSolidList"/>
    <dgm:cxn modelId="{9134930C-C2C4-4E55-855C-7A589AB79F4D}" type="presParOf" srcId="{3CCACE29-43AC-4BB6-9E89-A73D171DAE9A}" destId="{E3225E02-B6CF-408A-9B3D-8F9D09221829}" srcOrd="3" destOrd="0" presId="urn:microsoft.com/office/officeart/2018/2/layout/IconVerticalSolidList"/>
    <dgm:cxn modelId="{2899E783-A76D-42CA-9A2C-E0596C80D9DD}" type="presParOf" srcId="{5205FCF4-C194-4053-A10D-4BC01A418FC4}" destId="{AD915CE1-E73F-4EEC-AFF2-0EA21BFAD03C}" srcOrd="7" destOrd="0" presId="urn:microsoft.com/office/officeart/2018/2/layout/IconVerticalSolidList"/>
    <dgm:cxn modelId="{B3F74683-26D0-4F34-902F-D793F75BFE7D}" type="presParOf" srcId="{5205FCF4-C194-4053-A10D-4BC01A418FC4}" destId="{C579698A-0B03-42D2-B073-4F1160597D55}" srcOrd="8" destOrd="0" presId="urn:microsoft.com/office/officeart/2018/2/layout/IconVerticalSolidList"/>
    <dgm:cxn modelId="{4483BF66-758D-43E2-BD6E-48A71E46CB28}" type="presParOf" srcId="{C579698A-0B03-42D2-B073-4F1160597D55}" destId="{8A2FB6A0-1A9B-4793-849A-A4A77AD1662F}" srcOrd="0" destOrd="0" presId="urn:microsoft.com/office/officeart/2018/2/layout/IconVerticalSolidList"/>
    <dgm:cxn modelId="{3A9A7C8D-4DED-429A-95BB-CD94BE1BBF40}" type="presParOf" srcId="{C579698A-0B03-42D2-B073-4F1160597D55}" destId="{8E27DA6D-0D45-4DB8-837C-08E0570EAAC4}" srcOrd="1" destOrd="0" presId="urn:microsoft.com/office/officeart/2018/2/layout/IconVerticalSolidList"/>
    <dgm:cxn modelId="{29960E0E-3A34-4C2C-9CF0-D9F16B64A98D}" type="presParOf" srcId="{C579698A-0B03-42D2-B073-4F1160597D55}" destId="{67E90440-F973-434F-8FF6-AE4CC9A86AC3}" srcOrd="2" destOrd="0" presId="urn:microsoft.com/office/officeart/2018/2/layout/IconVerticalSolidList"/>
    <dgm:cxn modelId="{6D74BAE5-6BCB-406D-B0CB-0DB22B474D1C}" type="presParOf" srcId="{C579698A-0B03-42D2-B073-4F1160597D55}" destId="{072FFAEE-9749-435D-8EF9-1392474FF7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52CE9-8E7E-4D0F-BD1B-E1B6F1077672}">
      <dsp:nvSpPr>
        <dsp:cNvPr id="0" name=""/>
        <dsp:cNvSpPr/>
      </dsp:nvSpPr>
      <dsp:spPr>
        <a:xfrm>
          <a:off x="0" y="5492"/>
          <a:ext cx="8596668" cy="657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D542E-9DB7-442C-9CCF-5F997C07E9C1}">
      <dsp:nvSpPr>
        <dsp:cNvPr id="0" name=""/>
        <dsp:cNvSpPr/>
      </dsp:nvSpPr>
      <dsp:spPr>
        <a:xfrm>
          <a:off x="199040" y="153539"/>
          <a:ext cx="362245" cy="3618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A4B034-F66D-479F-AD5C-37C0FD343786}">
      <dsp:nvSpPr>
        <dsp:cNvPr id="0" name=""/>
        <dsp:cNvSpPr/>
      </dsp:nvSpPr>
      <dsp:spPr>
        <a:xfrm>
          <a:off x="760325" y="5492"/>
          <a:ext cx="7801992" cy="71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165" tIns="76165" rIns="76165" bIns="76165"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Economical- </a:t>
          </a:r>
          <a:r>
            <a:rPr lang="en-US" sz="1400" kern="1200" dirty="0">
              <a:solidFill>
                <a:schemeClr val="bg1"/>
              </a:solidFill>
              <a:latin typeface="Trebuchet MS" panose="020B0603020202020204"/>
            </a:rPr>
            <a:t>Working towards making a 20% profit margen by the year 2026.</a:t>
          </a:r>
          <a:endParaRPr lang="en-US" sz="1400" kern="1200" dirty="0">
            <a:solidFill>
              <a:schemeClr val="bg1"/>
            </a:solidFill>
          </a:endParaRPr>
        </a:p>
      </dsp:txBody>
      <dsp:txXfrm>
        <a:off x="760325" y="5492"/>
        <a:ext cx="7801992" cy="719670"/>
      </dsp:txXfrm>
    </dsp:sp>
    <dsp:sp modelId="{C531FABA-13C7-4609-9501-CC3CF78763E3}">
      <dsp:nvSpPr>
        <dsp:cNvPr id="0" name=""/>
        <dsp:cNvSpPr/>
      </dsp:nvSpPr>
      <dsp:spPr>
        <a:xfrm>
          <a:off x="0" y="905080"/>
          <a:ext cx="8596668" cy="657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51C24-8456-414C-AC91-6B56AD794043}">
      <dsp:nvSpPr>
        <dsp:cNvPr id="0" name=""/>
        <dsp:cNvSpPr/>
      </dsp:nvSpPr>
      <dsp:spPr>
        <a:xfrm>
          <a:off x="199040" y="1053127"/>
          <a:ext cx="362245" cy="3618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9C2D74-F32C-4CEE-ACD0-9D49B60F1D35}">
      <dsp:nvSpPr>
        <dsp:cNvPr id="0" name=""/>
        <dsp:cNvSpPr/>
      </dsp:nvSpPr>
      <dsp:spPr>
        <a:xfrm>
          <a:off x="760325" y="905080"/>
          <a:ext cx="7801992" cy="71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165" tIns="76165" rIns="76165" bIns="76165" numCol="1" spcCol="1270" anchor="ctr" anchorCtr="0">
          <a:noAutofit/>
        </a:bodyPr>
        <a:lstStyle/>
        <a:p>
          <a:pPr marL="0" lvl="0" indent="0" algn="l" defTabSz="622300" rtl="0">
            <a:lnSpc>
              <a:spcPct val="100000"/>
            </a:lnSpc>
            <a:spcBef>
              <a:spcPct val="0"/>
            </a:spcBef>
            <a:spcAft>
              <a:spcPct val="35000"/>
            </a:spcAft>
            <a:buNone/>
          </a:pPr>
          <a:r>
            <a:rPr lang="en-US" sz="1400" kern="1200" dirty="0">
              <a:solidFill>
                <a:schemeClr val="bg1"/>
              </a:solidFill>
            </a:rPr>
            <a:t>Social- </a:t>
          </a:r>
          <a:r>
            <a:rPr lang="en-US" sz="1400" kern="1200" dirty="0">
              <a:solidFill>
                <a:schemeClr val="bg1"/>
              </a:solidFill>
              <a:latin typeface="Trebuchet MS" panose="020B0603020202020204"/>
            </a:rPr>
            <a:t>Working towards reducing carbon-foot print while distributing our gold around the city and the world by 14% by 2025</a:t>
          </a:r>
        </a:p>
      </dsp:txBody>
      <dsp:txXfrm>
        <a:off x="760325" y="905080"/>
        <a:ext cx="7801992" cy="719670"/>
      </dsp:txXfrm>
    </dsp:sp>
    <dsp:sp modelId="{A649E36A-87A8-4DFF-B4F8-02592139ACD1}">
      <dsp:nvSpPr>
        <dsp:cNvPr id="0" name=""/>
        <dsp:cNvSpPr/>
      </dsp:nvSpPr>
      <dsp:spPr>
        <a:xfrm>
          <a:off x="0" y="1804668"/>
          <a:ext cx="8596668" cy="657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4703BC-B8DB-4CEE-B4D3-00B9F84CD9C5}">
      <dsp:nvSpPr>
        <dsp:cNvPr id="0" name=""/>
        <dsp:cNvSpPr/>
      </dsp:nvSpPr>
      <dsp:spPr>
        <a:xfrm>
          <a:off x="199040" y="1952715"/>
          <a:ext cx="362245" cy="36189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E16D6F-EA4D-4C9C-8F23-7E15BBDCFD87}">
      <dsp:nvSpPr>
        <dsp:cNvPr id="0" name=""/>
        <dsp:cNvSpPr/>
      </dsp:nvSpPr>
      <dsp:spPr>
        <a:xfrm>
          <a:off x="760325" y="1804668"/>
          <a:ext cx="7801992" cy="71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165" tIns="76165" rIns="76165" bIns="76165" numCol="1" spcCol="1270" anchor="ctr" anchorCtr="0">
          <a:noAutofit/>
        </a:bodyPr>
        <a:lstStyle/>
        <a:p>
          <a:pPr marL="0" lvl="0" indent="0" algn="l" defTabSz="622300" rtl="0">
            <a:lnSpc>
              <a:spcPct val="100000"/>
            </a:lnSpc>
            <a:spcBef>
              <a:spcPct val="0"/>
            </a:spcBef>
            <a:spcAft>
              <a:spcPct val="35000"/>
            </a:spcAft>
            <a:buNone/>
          </a:pPr>
          <a:r>
            <a:rPr lang="en-US" sz="1400" kern="1200" dirty="0">
              <a:solidFill>
                <a:schemeClr val="bg1"/>
              </a:solidFill>
              <a:latin typeface="Trebuchet MS" panose="020B0603020202020204"/>
            </a:rPr>
            <a:t>Human-</a:t>
          </a:r>
          <a:r>
            <a:rPr lang="en-US" sz="1400" kern="1200" dirty="0">
              <a:solidFill>
                <a:schemeClr val="bg1"/>
              </a:solidFill>
            </a:rPr>
            <a:t> To engage more with the community. Their well-being,</a:t>
          </a:r>
          <a:r>
            <a:rPr lang="en-US" sz="1400" kern="1200" dirty="0">
              <a:solidFill>
                <a:schemeClr val="bg1"/>
              </a:solidFill>
              <a:latin typeface="Trebuchet MS" panose="020B0603020202020204"/>
            </a:rPr>
            <a:t> building schools to increase the number of pupils</a:t>
          </a:r>
          <a:r>
            <a:rPr lang="en-US" sz="1400" kern="1200" dirty="0">
              <a:solidFill>
                <a:schemeClr val="bg1"/>
              </a:solidFill>
            </a:rPr>
            <a:t> </a:t>
          </a:r>
          <a:r>
            <a:rPr lang="en-US" sz="1400" kern="1200" dirty="0">
              <a:solidFill>
                <a:schemeClr val="bg1"/>
              </a:solidFill>
              <a:latin typeface="Trebuchet MS" panose="020B0603020202020204"/>
            </a:rPr>
            <a:t>who are able to attend school by 45% given </a:t>
          </a:r>
          <a:r>
            <a:rPr lang="en-US" sz="1400" kern="1200" dirty="0">
              <a:solidFill>
                <a:schemeClr val="bg1"/>
              </a:solidFill>
            </a:rPr>
            <a:t>opportunities to the local miners and erecting more infrastructures. </a:t>
          </a:r>
          <a:endParaRPr lang="en-US" sz="1400" kern="1200" dirty="0"/>
        </a:p>
      </dsp:txBody>
      <dsp:txXfrm>
        <a:off x="760325" y="1804668"/>
        <a:ext cx="7801992" cy="719670"/>
      </dsp:txXfrm>
    </dsp:sp>
    <dsp:sp modelId="{D26C4898-8E2C-4853-854F-EE7065C5829F}">
      <dsp:nvSpPr>
        <dsp:cNvPr id="0" name=""/>
        <dsp:cNvSpPr/>
      </dsp:nvSpPr>
      <dsp:spPr>
        <a:xfrm>
          <a:off x="0" y="2704256"/>
          <a:ext cx="8596668" cy="657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0A7BBC-FC61-436A-9AAC-B78509A648D9}">
      <dsp:nvSpPr>
        <dsp:cNvPr id="0" name=""/>
        <dsp:cNvSpPr/>
      </dsp:nvSpPr>
      <dsp:spPr>
        <a:xfrm>
          <a:off x="199040" y="2852303"/>
          <a:ext cx="362245" cy="3618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225E02-B6CF-408A-9B3D-8F9D09221829}">
      <dsp:nvSpPr>
        <dsp:cNvPr id="0" name=""/>
        <dsp:cNvSpPr/>
      </dsp:nvSpPr>
      <dsp:spPr>
        <a:xfrm>
          <a:off x="760325" y="2704256"/>
          <a:ext cx="7801992" cy="71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165" tIns="76165" rIns="76165" bIns="76165" numCol="1" spcCol="1270" anchor="ctr" anchorCtr="0">
          <a:noAutofit/>
        </a:bodyPr>
        <a:lstStyle/>
        <a:p>
          <a:pPr marL="0" lvl="0" indent="0" algn="l" defTabSz="622300" rtl="0">
            <a:lnSpc>
              <a:spcPct val="100000"/>
            </a:lnSpc>
            <a:spcBef>
              <a:spcPct val="0"/>
            </a:spcBef>
            <a:spcAft>
              <a:spcPct val="35000"/>
            </a:spcAft>
            <a:buNone/>
          </a:pPr>
          <a:r>
            <a:rPr lang="en-US" sz="1400" kern="1200" dirty="0">
              <a:solidFill>
                <a:schemeClr val="bg1"/>
              </a:solidFill>
            </a:rPr>
            <a:t>Organic- </a:t>
          </a:r>
          <a:r>
            <a:rPr lang="en-US" sz="1400" kern="1200" dirty="0">
              <a:solidFill>
                <a:schemeClr val="bg1"/>
              </a:solidFill>
              <a:latin typeface="Trebuchet MS" panose="020B0603020202020204"/>
            </a:rPr>
            <a:t>Mining for the</a:t>
          </a:r>
          <a:r>
            <a:rPr lang="en-US" sz="1400" kern="1200" dirty="0">
              <a:solidFill>
                <a:schemeClr val="bg1"/>
              </a:solidFill>
            </a:rPr>
            <a:t> best gold </a:t>
          </a:r>
          <a:r>
            <a:rPr lang="en-US" sz="1400" kern="1200" dirty="0">
              <a:solidFill>
                <a:schemeClr val="bg1"/>
              </a:solidFill>
              <a:latin typeface="Trebuchet MS" panose="020B0603020202020204"/>
            </a:rPr>
            <a:t>and working towards achieving </a:t>
          </a:r>
          <a:r>
            <a:rPr lang="en-US" sz="1400" kern="1200" dirty="0">
              <a:solidFill>
                <a:schemeClr val="bg1"/>
              </a:solidFill>
            </a:rPr>
            <a:t>the </a:t>
          </a:r>
          <a:r>
            <a:rPr lang="en-US" sz="1400" kern="1200" dirty="0">
              <a:solidFill>
                <a:schemeClr val="bg1"/>
              </a:solidFill>
              <a:latin typeface="Trebuchet MS" panose="020B0603020202020204"/>
            </a:rPr>
            <a:t>top 10 gold</a:t>
          </a:r>
          <a:r>
            <a:rPr lang="en-US" sz="1400" kern="1200" dirty="0">
              <a:solidFill>
                <a:schemeClr val="bg1"/>
              </a:solidFill>
            </a:rPr>
            <a:t> </a:t>
          </a:r>
          <a:r>
            <a:rPr lang="en-US" sz="1400" kern="1200" dirty="0">
              <a:solidFill>
                <a:schemeClr val="bg1"/>
              </a:solidFill>
              <a:latin typeface="Trebuchet MS" panose="020B0603020202020204"/>
            </a:rPr>
            <a:t>mines</a:t>
          </a:r>
          <a:r>
            <a:rPr lang="en-US" sz="1400" kern="1200" dirty="0">
              <a:solidFill>
                <a:schemeClr val="bg1"/>
              </a:solidFill>
            </a:rPr>
            <a:t> with the most valuable gold</a:t>
          </a:r>
          <a:r>
            <a:rPr lang="en-US" sz="1400" kern="1200" dirty="0">
              <a:solidFill>
                <a:schemeClr val="bg1"/>
              </a:solidFill>
              <a:latin typeface="Trebuchet MS" panose="020B0603020202020204"/>
            </a:rPr>
            <a:t> and to promote living </a:t>
          </a:r>
          <a:r>
            <a:rPr lang="en-US" sz="1400" kern="1200" dirty="0" err="1">
              <a:solidFill>
                <a:schemeClr val="bg1"/>
              </a:solidFill>
              <a:latin typeface="Trebuchet MS" panose="020B0603020202020204"/>
            </a:rPr>
            <a:t>standered</a:t>
          </a:r>
          <a:r>
            <a:rPr lang="en-US" sz="1400" kern="1200" dirty="0">
              <a:solidFill>
                <a:schemeClr val="bg1"/>
              </a:solidFill>
              <a:latin typeface="Trebuchet MS" panose="020B0603020202020204"/>
            </a:rPr>
            <a:t> of the state by 56%   </a:t>
          </a:r>
        </a:p>
      </dsp:txBody>
      <dsp:txXfrm>
        <a:off x="760325" y="2704256"/>
        <a:ext cx="7801992" cy="719670"/>
      </dsp:txXfrm>
    </dsp:sp>
    <dsp:sp modelId="{8A2FB6A0-1A9B-4793-849A-A4A77AD1662F}">
      <dsp:nvSpPr>
        <dsp:cNvPr id="0" name=""/>
        <dsp:cNvSpPr/>
      </dsp:nvSpPr>
      <dsp:spPr>
        <a:xfrm>
          <a:off x="0" y="3603844"/>
          <a:ext cx="8596668" cy="657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7DA6D-0D45-4DB8-837C-08E0570EAAC4}">
      <dsp:nvSpPr>
        <dsp:cNvPr id="0" name=""/>
        <dsp:cNvSpPr/>
      </dsp:nvSpPr>
      <dsp:spPr>
        <a:xfrm>
          <a:off x="199040" y="3751891"/>
          <a:ext cx="362245" cy="36189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2FFAEE-9749-435D-8EF9-1392474FF7EC}">
      <dsp:nvSpPr>
        <dsp:cNvPr id="0" name=""/>
        <dsp:cNvSpPr/>
      </dsp:nvSpPr>
      <dsp:spPr>
        <a:xfrm>
          <a:off x="760325" y="3603844"/>
          <a:ext cx="7801992" cy="71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165" tIns="76165" rIns="76165" bIns="76165"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latin typeface="Trebuchet MS" panose="020B0603020202020204"/>
            </a:rPr>
            <a:t>Here sustainability is the use of resources responsible so that future generations can make use of them. </a:t>
          </a:r>
          <a:r>
            <a:rPr lang="en-US" sz="1400" kern="1200" dirty="0" err="1">
              <a:solidFill>
                <a:schemeClr val="accent2"/>
              </a:solidFill>
              <a:latin typeface="Trebuchet MS" panose="020B0603020202020204"/>
            </a:rPr>
            <a:t>Miecoanski</a:t>
          </a:r>
          <a:r>
            <a:rPr lang="en-US" sz="1400" kern="1200" dirty="0">
              <a:solidFill>
                <a:schemeClr val="accent2"/>
              </a:solidFill>
              <a:latin typeface="Trebuchet MS" panose="020B0603020202020204"/>
            </a:rPr>
            <a:t>, F.R. and </a:t>
          </a:r>
          <a:r>
            <a:rPr lang="en-US" sz="1400" kern="1200" dirty="0" err="1">
              <a:solidFill>
                <a:schemeClr val="accent2"/>
              </a:solidFill>
              <a:latin typeface="Trebuchet MS" panose="020B0603020202020204"/>
            </a:rPr>
            <a:t>Palavecini</a:t>
          </a:r>
          <a:r>
            <a:rPr lang="en-US" sz="1400" kern="1200" dirty="0">
              <a:solidFill>
                <a:schemeClr val="accent2"/>
              </a:solidFill>
              <a:latin typeface="Trebuchet MS" panose="020B0603020202020204"/>
            </a:rPr>
            <a:t> , A.C (2017)</a:t>
          </a:r>
          <a:endParaRPr lang="en-US" sz="1400" kern="1200" dirty="0">
            <a:solidFill>
              <a:schemeClr val="accent2"/>
            </a:solidFill>
          </a:endParaRPr>
        </a:p>
      </dsp:txBody>
      <dsp:txXfrm>
        <a:off x="760325" y="3603844"/>
        <a:ext cx="7801992" cy="7196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3658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448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8108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958539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8699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80530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8613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02418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7313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7038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493429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99140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423098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46082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756715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1980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37001905"/>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j.ijinfomgt.2016.03.009" TargetMode="External"/><Relationship Id="rId2" Type="http://schemas.openxmlformats.org/officeDocument/2006/relationships/hyperlink" Target="https://doi.org/10.1080/10496491.2016.1214209"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16/j.worlddev.2020.105119" TargetMode="External"/><Relationship Id="rId2" Type="http://schemas.openxmlformats.org/officeDocument/2006/relationships/hyperlink" Target="https://doi.org/10.1016/j.eurpsy.2019.07.003" TargetMode="External"/><Relationship Id="rId1" Type="http://schemas.openxmlformats.org/officeDocument/2006/relationships/slideLayout" Target="../slideLayouts/slideLayout2.xml"/><Relationship Id="rId4" Type="http://schemas.openxmlformats.org/officeDocument/2006/relationships/hyperlink" Target="https://doi.org/10.4018/978-1-5225-576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5F30365E">
            <a:extLst>
              <a:ext uri="{FF2B5EF4-FFF2-40B4-BE49-F238E27FC236}">
                <a16:creationId xmlns:a16="http://schemas.microsoft.com/office/drawing/2014/main" id="{65016C58-6A84-0BD2-DD62-11DFBF4CDE5F}"/>
              </a:ext>
            </a:extLst>
          </p:cNvPr>
          <p:cNvPicPr>
            <a:picLocks noChangeAspect="1"/>
          </p:cNvPicPr>
          <p:nvPr/>
        </p:nvPicPr>
        <p:blipFill>
          <a:blip r:embed="rId2"/>
          <a:stretch>
            <a:fillRect/>
          </a:stretch>
        </p:blipFill>
        <p:spPr>
          <a:xfrm>
            <a:off x="4167188" y="707973"/>
            <a:ext cx="3857625" cy="2019300"/>
          </a:xfrm>
          <a:prstGeom prst="rect">
            <a:avLst/>
          </a:prstGeom>
        </p:spPr>
      </p:pic>
      <p:sp>
        <p:nvSpPr>
          <p:cNvPr id="7" name="TextBox 6">
            <a:extLst>
              <a:ext uri="{FF2B5EF4-FFF2-40B4-BE49-F238E27FC236}">
                <a16:creationId xmlns:a16="http://schemas.microsoft.com/office/drawing/2014/main" id="{CE3FBAE2-8B43-5898-C64B-1001BFB370C1}"/>
              </a:ext>
            </a:extLst>
          </p:cNvPr>
          <p:cNvSpPr txBox="1"/>
          <p:nvPr/>
        </p:nvSpPr>
        <p:spPr>
          <a:xfrm>
            <a:off x="2138597" y="2713220"/>
            <a:ext cx="7914805"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Times New Roman"/>
                <a:cs typeface="Segoe UI"/>
              </a:rPr>
              <a:t>Employability Skills</a:t>
            </a:r>
            <a:r>
              <a:rPr lang="en-US" sz="2800">
                <a:latin typeface="Times New Roman"/>
                <a:cs typeface="Segoe UI"/>
              </a:rPr>
              <a:t>​</a:t>
            </a:r>
          </a:p>
          <a:p>
            <a:pPr algn="ctr"/>
            <a:r>
              <a:rPr lang="en-US" sz="2800" b="1">
                <a:latin typeface="Times New Roman"/>
                <a:cs typeface="Segoe UI"/>
              </a:rPr>
              <a:t>LEVEL 4</a:t>
            </a:r>
            <a:r>
              <a:rPr lang="en-US" sz="2800">
                <a:latin typeface="Times New Roman"/>
                <a:cs typeface="Segoe UI"/>
              </a:rPr>
              <a:t>​</a:t>
            </a:r>
            <a:endParaRPr lang="en-US"/>
          </a:p>
          <a:p>
            <a:pPr algn="ctr"/>
            <a:r>
              <a:rPr lang="en-US" sz="2800" b="1">
                <a:latin typeface="Times New Roman"/>
                <a:cs typeface="Segoe UI"/>
              </a:rPr>
              <a:t>Managing Enterprise </a:t>
            </a:r>
          </a:p>
          <a:p>
            <a:pPr algn="ctr"/>
            <a:r>
              <a:rPr lang="en-US" sz="2800" b="1">
                <a:latin typeface="Times New Roman"/>
                <a:cs typeface="Segoe UI"/>
              </a:rPr>
              <a:t>BMSW4011</a:t>
            </a:r>
            <a:endParaRPr lang="en-US"/>
          </a:p>
          <a:p>
            <a:pPr algn="ctr"/>
            <a:endParaRPr lang="en-US" sz="2000" b="1">
              <a:latin typeface="Arial"/>
              <a:cs typeface="Segoe UI"/>
            </a:endParaRPr>
          </a:p>
          <a:p>
            <a:pPr algn="ctr"/>
            <a:r>
              <a:rPr lang="en-US" sz="2000" b="1">
                <a:latin typeface="Arial"/>
                <a:cs typeface="Segoe UI"/>
              </a:rPr>
              <a:t>ERNEST UZOEGWU</a:t>
            </a:r>
            <a:r>
              <a:rPr lang="en-US" sz="2000">
                <a:latin typeface="Arial"/>
                <a:cs typeface="Segoe UI"/>
              </a:rPr>
              <a:t>​</a:t>
            </a:r>
            <a:endParaRPr lang="en-US"/>
          </a:p>
          <a:p>
            <a:pPr algn="ctr"/>
            <a:endParaRPr lang="en-US" sz="2000" b="1">
              <a:latin typeface="Arial"/>
              <a:cs typeface="Segoe UI"/>
            </a:endParaRPr>
          </a:p>
          <a:p>
            <a:pPr algn="ctr"/>
            <a:r>
              <a:rPr lang="en-US" sz="2000" b="1">
                <a:latin typeface="Arial"/>
                <a:cs typeface="Segoe UI"/>
              </a:rPr>
              <a:t>Student ID: 2324029</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B2F78-24BE-CB6C-84B9-CE0ACFA999C3}"/>
              </a:ext>
            </a:extLst>
          </p:cNvPr>
          <p:cNvSpPr>
            <a:spLocks noGrp="1"/>
          </p:cNvSpPr>
          <p:nvPr>
            <p:ph type="title"/>
          </p:nvPr>
        </p:nvSpPr>
        <p:spPr>
          <a:xfrm>
            <a:off x="677334" y="609600"/>
            <a:ext cx="8596668" cy="715683"/>
          </a:xfrm>
        </p:spPr>
        <p:txBody>
          <a:bodyPr/>
          <a:lstStyle/>
          <a:p>
            <a:r>
              <a:rPr lang="en-US"/>
              <a:t>Presentation overview </a:t>
            </a:r>
          </a:p>
        </p:txBody>
      </p:sp>
      <p:sp>
        <p:nvSpPr>
          <p:cNvPr id="3" name="Content Placeholder 2">
            <a:extLst>
              <a:ext uri="{FF2B5EF4-FFF2-40B4-BE49-F238E27FC236}">
                <a16:creationId xmlns:a16="http://schemas.microsoft.com/office/drawing/2014/main" id="{5CB885B4-93D1-49DE-A3FE-1E2260D49D97}"/>
              </a:ext>
            </a:extLst>
          </p:cNvPr>
          <p:cNvSpPr>
            <a:spLocks noGrp="1"/>
          </p:cNvSpPr>
          <p:nvPr>
            <p:ph idx="1"/>
          </p:nvPr>
        </p:nvSpPr>
        <p:spPr>
          <a:xfrm>
            <a:off x="677334" y="1510648"/>
            <a:ext cx="8596668" cy="4530714"/>
          </a:xfrm>
        </p:spPr>
        <p:txBody>
          <a:bodyPr vert="horz" lIns="91440" tIns="45720" rIns="91440" bIns="45720" rtlCol="0" anchor="t">
            <a:normAutofit fontScale="77500" lnSpcReduction="20000"/>
          </a:bodyPr>
          <a:lstStyle/>
          <a:p>
            <a:pPr>
              <a:buAutoNum type="arabicPeriod"/>
            </a:pPr>
            <a:r>
              <a:rPr lang="en-US"/>
              <a:t>Business proposal </a:t>
            </a:r>
          </a:p>
          <a:p>
            <a:pPr>
              <a:buAutoNum type="arabicPeriod"/>
            </a:pPr>
            <a:r>
              <a:rPr lang="en-US"/>
              <a:t>Service description </a:t>
            </a:r>
          </a:p>
          <a:p>
            <a:pPr>
              <a:buAutoNum type="arabicPeriod"/>
            </a:pPr>
            <a:r>
              <a:rPr lang="en-US"/>
              <a:t>Mission statement</a:t>
            </a:r>
          </a:p>
          <a:p>
            <a:pPr>
              <a:buAutoNum type="arabicPeriod"/>
            </a:pPr>
            <a:r>
              <a:rPr lang="en-US"/>
              <a:t>Business aim</a:t>
            </a:r>
          </a:p>
          <a:p>
            <a:pPr>
              <a:buAutoNum type="arabicPeriod"/>
            </a:pPr>
            <a:r>
              <a:rPr lang="en-US"/>
              <a:t>Business objectives</a:t>
            </a:r>
          </a:p>
          <a:p>
            <a:pPr>
              <a:buAutoNum type="arabicPeriod"/>
            </a:pPr>
            <a:r>
              <a:rPr lang="en-US"/>
              <a:t>USP</a:t>
            </a:r>
          </a:p>
          <a:p>
            <a:pPr>
              <a:buAutoNum type="arabicPeriod"/>
            </a:pPr>
            <a:r>
              <a:rPr lang="en-US"/>
              <a:t>Legal structure </a:t>
            </a:r>
          </a:p>
          <a:p>
            <a:pPr>
              <a:buAutoNum type="arabicPeriod"/>
            </a:pPr>
            <a:r>
              <a:rPr lang="en-US"/>
              <a:t>Location</a:t>
            </a:r>
          </a:p>
          <a:p>
            <a:pPr>
              <a:buAutoNum type="arabicPeriod"/>
            </a:pPr>
            <a:r>
              <a:rPr lang="en-US"/>
              <a:t>HRM (Human Resources)</a:t>
            </a:r>
          </a:p>
          <a:p>
            <a:pPr>
              <a:buAutoNum type="arabicPeriod"/>
            </a:pPr>
            <a:r>
              <a:rPr lang="en-US"/>
              <a:t>Financial overview</a:t>
            </a:r>
          </a:p>
          <a:p>
            <a:pPr>
              <a:buAutoNum type="arabicPeriod"/>
            </a:pPr>
            <a:r>
              <a:rPr lang="en-US"/>
              <a:t>Marketing strategies, branding and example </a:t>
            </a:r>
          </a:p>
          <a:p>
            <a:pPr>
              <a:buAutoNum type="arabicPeriod"/>
            </a:pPr>
            <a:r>
              <a:rPr lang="en-US"/>
              <a:t>Critical appraisal and feasibility</a:t>
            </a:r>
          </a:p>
          <a:p>
            <a:pPr>
              <a:buAutoNum type="arabicPeriod"/>
            </a:pPr>
            <a:r>
              <a:rPr lang="en-US"/>
              <a:t>SWOT analysis </a:t>
            </a:r>
          </a:p>
          <a:p>
            <a:pPr>
              <a:buAutoNum type="arabicPeriod"/>
            </a:pPr>
            <a:r>
              <a:rPr lang="en-US"/>
              <a:t>Summary</a:t>
            </a:r>
          </a:p>
          <a:p>
            <a:pPr>
              <a:buAutoNum type="arabicPeriod"/>
            </a:pPr>
            <a:r>
              <a:rPr lang="en-US" err="1"/>
              <a:t>Refrences</a:t>
            </a:r>
            <a:r>
              <a:rPr lang="en-US"/>
              <a:t> </a:t>
            </a:r>
          </a:p>
          <a:p>
            <a:pPr>
              <a:buAutoNum type="arabicPeriod"/>
            </a:pPr>
            <a:endParaRPr lang="en-US"/>
          </a:p>
        </p:txBody>
      </p:sp>
    </p:spTree>
    <p:extLst>
      <p:ext uri="{BB962C8B-B14F-4D97-AF65-F5344CB8AC3E}">
        <p14:creationId xmlns:p14="http://schemas.microsoft.com/office/powerpoint/2010/main" val="148479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334348E-0A6B-C181-A185-75A278F2FA00}"/>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The unique gold mining of free trade</a:t>
            </a:r>
          </a:p>
        </p:txBody>
      </p:sp>
      <p:sp>
        <p:nvSpPr>
          <p:cNvPr id="21" name="Isosceles Triangle 20">
            <a:extLst>
              <a:ext uri="{FF2B5EF4-FFF2-40B4-BE49-F238E27FC236}">
                <a16:creationId xmlns:a16="http://schemas.microsoft.com/office/drawing/2014/main" id="{643561E9-1291-4440-A6DF-5F15C8890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A train tracks in a mine&#10;&#10;Description automatically generated">
            <a:extLst>
              <a:ext uri="{FF2B5EF4-FFF2-40B4-BE49-F238E27FC236}">
                <a16:creationId xmlns:a16="http://schemas.microsoft.com/office/drawing/2014/main" id="{8F38A98F-EA22-9E94-EA92-3413497CEA63}"/>
              </a:ext>
            </a:extLst>
          </p:cNvPr>
          <p:cNvPicPr>
            <a:picLocks noChangeAspect="1"/>
          </p:cNvPicPr>
          <p:nvPr/>
        </p:nvPicPr>
        <p:blipFill>
          <a:blip r:embed="rId2"/>
          <a:stretch>
            <a:fillRect/>
          </a:stretch>
        </p:blipFill>
        <p:spPr>
          <a:xfrm>
            <a:off x="888603" y="1799882"/>
            <a:ext cx="4887354" cy="3258236"/>
          </a:xfrm>
          <a:prstGeom prst="rect">
            <a:avLst/>
          </a:prstGeom>
        </p:spPr>
      </p:pic>
    </p:spTree>
    <p:extLst>
      <p:ext uri="{BB962C8B-B14F-4D97-AF65-F5344CB8AC3E}">
        <p14:creationId xmlns:p14="http://schemas.microsoft.com/office/powerpoint/2010/main" val="4119420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group of people working in a quarry&#10;&#10;Description automatically generated">
            <a:extLst>
              <a:ext uri="{FF2B5EF4-FFF2-40B4-BE49-F238E27FC236}">
                <a16:creationId xmlns:a16="http://schemas.microsoft.com/office/drawing/2014/main" id="{27DE2439-FD4D-A746-5286-44CD3D4FAF9E}"/>
              </a:ext>
            </a:extLst>
          </p:cNvPr>
          <p:cNvPicPr>
            <a:picLocks noChangeAspect="1"/>
          </p:cNvPicPr>
          <p:nvPr/>
        </p:nvPicPr>
        <p:blipFill>
          <a:blip r:embed="rId2"/>
          <a:srcRect l="31919" r="743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5791F1E-FAC8-EE04-59DA-4254C92A9E51}"/>
              </a:ext>
            </a:extLst>
          </p:cNvPr>
          <p:cNvSpPr>
            <a:spLocks noGrp="1"/>
          </p:cNvSpPr>
          <p:nvPr>
            <p:ph type="title"/>
          </p:nvPr>
        </p:nvSpPr>
        <p:spPr>
          <a:xfrm>
            <a:off x="677333" y="609600"/>
            <a:ext cx="3851123" cy="1320800"/>
          </a:xfrm>
        </p:spPr>
        <p:txBody>
          <a:bodyPr>
            <a:normAutofit/>
          </a:bodyPr>
          <a:lstStyle/>
          <a:p>
            <a:r>
              <a:rPr lang="en-US"/>
              <a:t>The business concept </a:t>
            </a:r>
          </a:p>
        </p:txBody>
      </p:sp>
      <p:sp>
        <p:nvSpPr>
          <p:cNvPr id="3" name="Content Placeholder 2">
            <a:extLst>
              <a:ext uri="{FF2B5EF4-FFF2-40B4-BE49-F238E27FC236}">
                <a16:creationId xmlns:a16="http://schemas.microsoft.com/office/drawing/2014/main" id="{4519A277-77A3-CCA0-AD6D-00215FB00EE8}"/>
              </a:ext>
            </a:extLst>
          </p:cNvPr>
          <p:cNvSpPr>
            <a:spLocks noGrp="1"/>
          </p:cNvSpPr>
          <p:nvPr>
            <p:ph idx="1"/>
          </p:nvPr>
        </p:nvSpPr>
        <p:spPr>
          <a:xfrm>
            <a:off x="677334" y="2160589"/>
            <a:ext cx="3851122" cy="3880773"/>
          </a:xfrm>
        </p:spPr>
        <p:txBody>
          <a:bodyPr vert="horz" lIns="91440" tIns="45720" rIns="91440" bIns="45720" rtlCol="0" anchor="t">
            <a:normAutofit/>
          </a:bodyPr>
          <a:lstStyle/>
          <a:p>
            <a:pPr>
              <a:lnSpc>
                <a:spcPct val="90000"/>
              </a:lnSpc>
            </a:pPr>
            <a:r>
              <a:rPr lang="en-US" sz="1700"/>
              <a:t>As a business entrepreneur I want to change the face of gold mining. The effect it has on the local communities and still being able to produce the best gold man can have. I want to disrupt the current gold market with the best quality cheap gold anyone can have; I want to stop illegal gold mining by including the local miners into the business. Illegal gold mining increases malaria incident that cause death to the miners.   </a:t>
            </a:r>
            <a:r>
              <a:rPr lang="en-US" sz="1700" err="1">
                <a:solidFill>
                  <a:schemeClr val="accent2"/>
                </a:solidFill>
              </a:rPr>
              <a:t>Rozo,Sandra</a:t>
            </a:r>
            <a:r>
              <a:rPr lang="en-US" sz="1700">
                <a:solidFill>
                  <a:schemeClr val="accent2"/>
                </a:solidFill>
              </a:rPr>
              <a:t> V World development (2020)</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72923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5C7C84-5CCE-230A-2556-10FC40522349}"/>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Business proposal </a:t>
            </a:r>
          </a:p>
        </p:txBody>
      </p:sp>
      <p:pic>
        <p:nvPicPr>
          <p:cNvPr id="4" name="Picture 3" descr="A stack of gold bars&#10;&#10;Description automatically generated">
            <a:extLst>
              <a:ext uri="{FF2B5EF4-FFF2-40B4-BE49-F238E27FC236}">
                <a16:creationId xmlns:a16="http://schemas.microsoft.com/office/drawing/2014/main" id="{68DE09BA-22A1-5745-3E7F-4B02EFE7C115}"/>
              </a:ext>
            </a:extLst>
          </p:cNvPr>
          <p:cNvPicPr>
            <a:picLocks noChangeAspect="1"/>
          </p:cNvPicPr>
          <p:nvPr/>
        </p:nvPicPr>
        <p:blipFill>
          <a:blip r:embed="rId2"/>
          <a:stretch>
            <a:fillRect/>
          </a:stretch>
        </p:blipFill>
        <p:spPr>
          <a:xfrm>
            <a:off x="757251" y="2388732"/>
            <a:ext cx="3856774" cy="2169435"/>
          </a:xfrm>
          <a:prstGeom prst="rect">
            <a:avLst/>
          </a:prstGeom>
        </p:spPr>
      </p:pic>
      <p:sp>
        <p:nvSpPr>
          <p:cNvPr id="3" name="Content Placeholder 2">
            <a:extLst>
              <a:ext uri="{FF2B5EF4-FFF2-40B4-BE49-F238E27FC236}">
                <a16:creationId xmlns:a16="http://schemas.microsoft.com/office/drawing/2014/main" id="{9D4C9776-9CD6-652A-1CB0-BDD3E635BB90}"/>
              </a:ext>
            </a:extLst>
          </p:cNvPr>
          <p:cNvSpPr>
            <a:spLocks noGrp="1"/>
          </p:cNvSpPr>
          <p:nvPr>
            <p:ph idx="1"/>
          </p:nvPr>
        </p:nvSpPr>
        <p:spPr>
          <a:xfrm>
            <a:off x="7181725" y="2837329"/>
            <a:ext cx="4512988" cy="3317938"/>
          </a:xfrm>
        </p:spPr>
        <p:txBody>
          <a:bodyPr vert="horz" lIns="91440" tIns="45720" rIns="91440" bIns="45720" rtlCol="0" anchor="t">
            <a:normAutofit fontScale="92500" lnSpcReduction="10000"/>
          </a:bodyPr>
          <a:lstStyle/>
          <a:p>
            <a:r>
              <a:rPr lang="en-US">
                <a:solidFill>
                  <a:srgbClr val="FFFFFF"/>
                </a:solidFill>
              </a:rPr>
              <a:t>The unique gold of free trade is the gold from my land, the ancestral land of Ubuntu, Where gold is discovered in every soil, mined by the locals without child labor, sold at an affordable price. The gold of Ubuntu is 24karrot gold. It has the best quality of gold a man can possess. This well written and well researched business case will secure fundings, making sure any project stays on the right sides of all the regulations. </a:t>
            </a:r>
          </a:p>
          <a:p>
            <a:r>
              <a:rPr lang="en-US" b="1">
                <a:solidFill>
                  <a:schemeClr val="accent2"/>
                </a:solidFill>
              </a:rPr>
              <a:t>Ian Gambles(1962)</a:t>
            </a:r>
          </a:p>
        </p:txBody>
      </p:sp>
    </p:spTree>
    <p:extLst>
      <p:ext uri="{BB962C8B-B14F-4D97-AF65-F5344CB8AC3E}">
        <p14:creationId xmlns:p14="http://schemas.microsoft.com/office/powerpoint/2010/main" val="2891681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E5658-5633-72E7-B297-3F10EC0E9E24}"/>
              </a:ext>
            </a:extLst>
          </p:cNvPr>
          <p:cNvSpPr>
            <a:spLocks noGrp="1"/>
          </p:cNvSpPr>
          <p:nvPr>
            <p:ph type="title"/>
          </p:nvPr>
        </p:nvSpPr>
        <p:spPr>
          <a:xfrm>
            <a:off x="677334" y="609600"/>
            <a:ext cx="8596668" cy="1320800"/>
          </a:xfrm>
        </p:spPr>
        <p:txBody>
          <a:bodyPr anchor="t">
            <a:normAutofit/>
          </a:bodyPr>
          <a:lstStyle/>
          <a:p>
            <a:r>
              <a:rPr lang="en-US"/>
              <a:t>Service description</a:t>
            </a:r>
          </a:p>
        </p:txBody>
      </p:sp>
      <p:sp>
        <p:nvSpPr>
          <p:cNvPr id="3" name="Content Placeholder 2">
            <a:extLst>
              <a:ext uri="{FF2B5EF4-FFF2-40B4-BE49-F238E27FC236}">
                <a16:creationId xmlns:a16="http://schemas.microsoft.com/office/drawing/2014/main" id="{8A634D28-3C9C-6FE4-F214-8E65BCF0B8EF}"/>
              </a:ext>
            </a:extLst>
          </p:cNvPr>
          <p:cNvSpPr>
            <a:spLocks noGrp="1"/>
          </p:cNvSpPr>
          <p:nvPr>
            <p:ph idx="1"/>
          </p:nvPr>
        </p:nvSpPr>
        <p:spPr>
          <a:xfrm>
            <a:off x="677334" y="2160590"/>
            <a:ext cx="5220430" cy="3701270"/>
          </a:xfrm>
        </p:spPr>
        <p:txBody>
          <a:bodyPr vert="horz" lIns="91440" tIns="45720" rIns="91440" bIns="45720" rtlCol="0" anchor="t">
            <a:normAutofit/>
          </a:bodyPr>
          <a:lstStyle/>
          <a:p>
            <a:r>
              <a:rPr lang="en-US"/>
              <a:t>The gold mining of the unique gold of trade, has qualified local mines trained in the work of mining. Its gold are highly refined to the best of quality; Its durability is first to none, its eco-friendly, affordable, cheap and supplies are unlimited to the best buyer. This evidence informed planning and interpretations of research results both require </a:t>
            </a:r>
            <a:r>
              <a:rPr lang="en-US" err="1"/>
              <a:t>standardised</a:t>
            </a:r>
            <a:r>
              <a:rPr lang="en-US"/>
              <a:t> description of local care delivery context.</a:t>
            </a:r>
          </a:p>
          <a:p>
            <a:pPr marL="0" indent="0">
              <a:buNone/>
            </a:pPr>
            <a:r>
              <a:rPr lang="en-US">
                <a:solidFill>
                  <a:schemeClr val="accent2"/>
                </a:solidFill>
              </a:rPr>
              <a:t>    Romero-Lopez-</a:t>
            </a:r>
            <a:r>
              <a:rPr lang="en-US" err="1">
                <a:solidFill>
                  <a:schemeClr val="accent2"/>
                </a:solidFill>
              </a:rPr>
              <a:t>Alberca,C</a:t>
            </a:r>
            <a:r>
              <a:rPr lang="en-US">
                <a:solidFill>
                  <a:schemeClr val="accent2"/>
                </a:solidFill>
              </a:rPr>
              <a:t>. Et al.(2019)</a:t>
            </a:r>
          </a:p>
        </p:txBody>
      </p:sp>
      <p:pic>
        <p:nvPicPr>
          <p:cNvPr id="5" name="Picture 4" descr="Cartoon character holding a pencil next to a job description&#10;&#10;Description automatically generated">
            <a:extLst>
              <a:ext uri="{FF2B5EF4-FFF2-40B4-BE49-F238E27FC236}">
                <a16:creationId xmlns:a16="http://schemas.microsoft.com/office/drawing/2014/main" id="{44948775-2B83-0081-A184-DA037B06A15B}"/>
              </a:ext>
            </a:extLst>
          </p:cNvPr>
          <p:cNvPicPr>
            <a:picLocks noChangeAspect="1"/>
          </p:cNvPicPr>
          <p:nvPr/>
        </p:nvPicPr>
        <p:blipFill>
          <a:blip r:embed="rId2"/>
          <a:stretch>
            <a:fillRect/>
          </a:stretch>
        </p:blipFill>
        <p:spPr>
          <a:xfrm>
            <a:off x="6087417" y="2159000"/>
            <a:ext cx="3145536" cy="2697297"/>
          </a:xfrm>
          <a:prstGeom prst="rect">
            <a:avLst/>
          </a:prstGeom>
        </p:spPr>
      </p:pic>
    </p:spTree>
    <p:extLst>
      <p:ext uri="{BB962C8B-B14F-4D97-AF65-F5344CB8AC3E}">
        <p14:creationId xmlns:p14="http://schemas.microsoft.com/office/powerpoint/2010/main" val="469414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84B7B-B987-E8D1-4EDE-62E886CA629C}"/>
              </a:ext>
            </a:extLst>
          </p:cNvPr>
          <p:cNvSpPr>
            <a:spLocks noGrp="1"/>
          </p:cNvSpPr>
          <p:nvPr>
            <p:ph type="title"/>
          </p:nvPr>
        </p:nvSpPr>
        <p:spPr>
          <a:xfrm>
            <a:off x="677334" y="609600"/>
            <a:ext cx="8596668" cy="637242"/>
          </a:xfrm>
        </p:spPr>
        <p:txBody>
          <a:bodyPr>
            <a:normAutofit fontScale="90000"/>
          </a:bodyPr>
          <a:lstStyle/>
          <a:p>
            <a:r>
              <a:rPr lang="en-US"/>
              <a:t>Mission statement </a:t>
            </a:r>
          </a:p>
        </p:txBody>
      </p:sp>
      <p:sp>
        <p:nvSpPr>
          <p:cNvPr id="3" name="Content Placeholder 2">
            <a:extLst>
              <a:ext uri="{FF2B5EF4-FFF2-40B4-BE49-F238E27FC236}">
                <a16:creationId xmlns:a16="http://schemas.microsoft.com/office/drawing/2014/main" id="{DC4F612E-B9C3-1579-8273-264EDB1B3339}"/>
              </a:ext>
            </a:extLst>
          </p:cNvPr>
          <p:cNvSpPr>
            <a:spLocks noGrp="1"/>
          </p:cNvSpPr>
          <p:nvPr>
            <p:ph idx="1"/>
          </p:nvPr>
        </p:nvSpPr>
        <p:spPr>
          <a:xfrm>
            <a:off x="677334" y="1488237"/>
            <a:ext cx="8596668" cy="4553125"/>
          </a:xfrm>
        </p:spPr>
        <p:txBody>
          <a:bodyPr vert="horz" lIns="91440" tIns="45720" rIns="91440" bIns="45720" rtlCol="0" anchor="t">
            <a:normAutofit/>
          </a:bodyPr>
          <a:lstStyle/>
          <a:p>
            <a:r>
              <a:rPr lang="en-US" sz="2200"/>
              <a:t>The durability of my native gold, the best high-quality gold that ethically touches the lives of others.</a:t>
            </a:r>
          </a:p>
          <a:p>
            <a:endParaRPr lang="en-US" sz="2000">
              <a:solidFill>
                <a:schemeClr val="accent2"/>
              </a:solidFill>
            </a:endParaRPr>
          </a:p>
        </p:txBody>
      </p:sp>
    </p:spTree>
    <p:extLst>
      <p:ext uri="{BB962C8B-B14F-4D97-AF65-F5344CB8AC3E}">
        <p14:creationId xmlns:p14="http://schemas.microsoft.com/office/powerpoint/2010/main" val="1010276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65F4-5867-9736-51B6-5903B3F6E048}"/>
              </a:ext>
            </a:extLst>
          </p:cNvPr>
          <p:cNvSpPr>
            <a:spLocks noGrp="1"/>
          </p:cNvSpPr>
          <p:nvPr>
            <p:ph type="title"/>
          </p:nvPr>
        </p:nvSpPr>
        <p:spPr>
          <a:xfrm>
            <a:off x="677334" y="609600"/>
            <a:ext cx="8596668" cy="795638"/>
          </a:xfrm>
        </p:spPr>
        <p:txBody>
          <a:bodyPr/>
          <a:lstStyle/>
          <a:p>
            <a:r>
              <a:rPr lang="en-US"/>
              <a:t>Business aim</a:t>
            </a:r>
          </a:p>
        </p:txBody>
      </p:sp>
      <p:sp>
        <p:nvSpPr>
          <p:cNvPr id="3" name="Content Placeholder 2">
            <a:extLst>
              <a:ext uri="{FF2B5EF4-FFF2-40B4-BE49-F238E27FC236}">
                <a16:creationId xmlns:a16="http://schemas.microsoft.com/office/drawing/2014/main" id="{64197E70-93E6-66E0-DA12-0985C9203A7C}"/>
              </a:ext>
            </a:extLst>
          </p:cNvPr>
          <p:cNvSpPr>
            <a:spLocks noGrp="1"/>
          </p:cNvSpPr>
          <p:nvPr>
            <p:ph idx="1"/>
          </p:nvPr>
        </p:nvSpPr>
        <p:spPr>
          <a:xfrm>
            <a:off x="677334" y="1697211"/>
            <a:ext cx="8596668" cy="4344151"/>
          </a:xfrm>
        </p:spPr>
        <p:txBody>
          <a:bodyPr vert="horz" lIns="91440" tIns="45720" rIns="91440" bIns="45720" rtlCol="0" anchor="t">
            <a:normAutofit/>
          </a:bodyPr>
          <a:lstStyle/>
          <a:p>
            <a:r>
              <a:rPr lang="en-US" sz="2000"/>
              <a:t>The business aim - To make gold the ornament of passion accessible to all, to promote the love of the local mines and big parastatals without child or forced labor. This theories will help you to develop a philosophy about human nature and </a:t>
            </a:r>
            <a:r>
              <a:rPr lang="en-US" sz="2000" err="1"/>
              <a:t>behaviour</a:t>
            </a:r>
            <a:r>
              <a:rPr lang="en-US" sz="2000"/>
              <a:t>.</a:t>
            </a:r>
            <a:r>
              <a:rPr lang="en-US" sz="2000">
                <a:solidFill>
                  <a:schemeClr val="accent2"/>
                </a:solidFill>
              </a:rPr>
              <a:t> Ventimiglia, T.et al.(2005)</a:t>
            </a:r>
            <a:endParaRPr lang="en-US">
              <a:solidFill>
                <a:schemeClr val="accent2"/>
              </a:solidFill>
            </a:endParaRPr>
          </a:p>
        </p:txBody>
      </p:sp>
    </p:spTree>
    <p:extLst>
      <p:ext uri="{BB962C8B-B14F-4D97-AF65-F5344CB8AC3E}">
        <p14:creationId xmlns:p14="http://schemas.microsoft.com/office/powerpoint/2010/main" val="3375551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28816-DE90-952C-A9D3-823A8BD928DB}"/>
              </a:ext>
            </a:extLst>
          </p:cNvPr>
          <p:cNvSpPr>
            <a:spLocks noGrp="1"/>
          </p:cNvSpPr>
          <p:nvPr>
            <p:ph type="title"/>
          </p:nvPr>
        </p:nvSpPr>
        <p:spPr>
          <a:xfrm>
            <a:off x="677334" y="609600"/>
            <a:ext cx="8596668" cy="760506"/>
          </a:xfrm>
        </p:spPr>
        <p:txBody>
          <a:bodyPr/>
          <a:lstStyle/>
          <a:p>
            <a:r>
              <a:rPr lang="en-US"/>
              <a:t>Business objectives </a:t>
            </a:r>
          </a:p>
        </p:txBody>
      </p:sp>
      <p:graphicFrame>
        <p:nvGraphicFramePr>
          <p:cNvPr id="14" name="Content Placeholder 2">
            <a:extLst>
              <a:ext uri="{FF2B5EF4-FFF2-40B4-BE49-F238E27FC236}">
                <a16:creationId xmlns:a16="http://schemas.microsoft.com/office/drawing/2014/main" id="{EF16DE44-4DA7-0826-1123-6D4448574016}"/>
              </a:ext>
            </a:extLst>
          </p:cNvPr>
          <p:cNvGraphicFramePr>
            <a:graphicFrameLocks noGrp="1"/>
          </p:cNvGraphicFramePr>
          <p:nvPr>
            <p:ph idx="1"/>
            <p:extLst>
              <p:ext uri="{D42A27DB-BD31-4B8C-83A1-F6EECF244321}">
                <p14:modId xmlns:p14="http://schemas.microsoft.com/office/powerpoint/2010/main" val="960945772"/>
              </p:ext>
            </p:extLst>
          </p:nvPr>
        </p:nvGraphicFramePr>
        <p:xfrm>
          <a:off x="697929" y="1448258"/>
          <a:ext cx="8596668" cy="4329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92" name="Picture 1191" descr="Hands holding a city with trees and wind turbines&#10;&#10;Description automatically generated">
            <a:extLst>
              <a:ext uri="{FF2B5EF4-FFF2-40B4-BE49-F238E27FC236}">
                <a16:creationId xmlns:a16="http://schemas.microsoft.com/office/drawing/2014/main" id="{BC06E052-6D6A-00C6-C219-61453D98976B}"/>
              </a:ext>
            </a:extLst>
          </p:cNvPr>
          <p:cNvPicPr>
            <a:picLocks noChangeAspect="1"/>
          </p:cNvPicPr>
          <p:nvPr/>
        </p:nvPicPr>
        <p:blipFill>
          <a:blip r:embed="rId7"/>
          <a:stretch>
            <a:fillRect/>
          </a:stretch>
        </p:blipFill>
        <p:spPr>
          <a:xfrm>
            <a:off x="857249" y="5095873"/>
            <a:ext cx="464345" cy="452440"/>
          </a:xfrm>
          <a:prstGeom prst="rect">
            <a:avLst/>
          </a:prstGeom>
        </p:spPr>
      </p:pic>
    </p:spTree>
    <p:extLst>
      <p:ext uri="{BB962C8B-B14F-4D97-AF65-F5344CB8AC3E}">
        <p14:creationId xmlns:p14="http://schemas.microsoft.com/office/powerpoint/2010/main" val="2251563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FBA6F-FCB6-8F9B-2155-A755B6E2229E}"/>
              </a:ext>
            </a:extLst>
          </p:cNvPr>
          <p:cNvSpPr>
            <a:spLocks noGrp="1"/>
          </p:cNvSpPr>
          <p:nvPr>
            <p:ph type="title"/>
          </p:nvPr>
        </p:nvSpPr>
        <p:spPr>
          <a:xfrm>
            <a:off x="677334" y="609600"/>
            <a:ext cx="8596668" cy="1320800"/>
          </a:xfrm>
        </p:spPr>
        <p:txBody>
          <a:bodyPr anchor="t">
            <a:normAutofit/>
          </a:bodyPr>
          <a:lstStyle/>
          <a:p>
            <a:r>
              <a:rPr lang="en-US"/>
              <a:t>USP(</a:t>
            </a:r>
            <a:r>
              <a:rPr lang="en-US">
                <a:ea typeface="+mj-lt"/>
                <a:cs typeface="+mj-lt"/>
              </a:rPr>
              <a:t>unique selling proposition)</a:t>
            </a:r>
            <a:endParaRPr lang="en-US"/>
          </a:p>
        </p:txBody>
      </p:sp>
      <p:sp>
        <p:nvSpPr>
          <p:cNvPr id="3" name="Content Placeholder 2">
            <a:extLst>
              <a:ext uri="{FF2B5EF4-FFF2-40B4-BE49-F238E27FC236}">
                <a16:creationId xmlns:a16="http://schemas.microsoft.com/office/drawing/2014/main" id="{C425D0EA-D1D0-D728-53EE-A365E6443907}"/>
              </a:ext>
            </a:extLst>
          </p:cNvPr>
          <p:cNvSpPr>
            <a:spLocks noGrp="1"/>
          </p:cNvSpPr>
          <p:nvPr>
            <p:ph idx="1"/>
          </p:nvPr>
        </p:nvSpPr>
        <p:spPr>
          <a:xfrm>
            <a:off x="677334" y="1481934"/>
            <a:ext cx="5220430" cy="5090799"/>
          </a:xfrm>
        </p:spPr>
        <p:txBody>
          <a:bodyPr vert="horz" lIns="91440" tIns="45720" rIns="91440" bIns="45720" rtlCol="0" anchor="t">
            <a:normAutofit/>
          </a:bodyPr>
          <a:lstStyle/>
          <a:p>
            <a:r>
              <a:rPr lang="en-US"/>
              <a:t>the unique gold is for all.it will improve the life of the locals. It will bring development to the land of Ubuntu. It will enrich our state/government, our customers should be big gold company of reputable recognition. Our gold as a distinctive quality no other gold has. These report will cover what our customers desire also what other competitors lack that we can take advantage on and lastly what our business thrives to do best. These report on an empirical study that revisits the unique selling proposition concept, by delineating the content domains based on our operational definition.</a:t>
            </a:r>
            <a:r>
              <a:rPr lang="en-US">
                <a:solidFill>
                  <a:srgbClr val="FFFFFF"/>
                </a:solidFill>
              </a:rPr>
              <a:t> </a:t>
            </a:r>
            <a:r>
              <a:rPr lang="en-US">
                <a:solidFill>
                  <a:schemeClr val="accent2"/>
                </a:solidFill>
              </a:rPr>
              <a:t>Niu ,Y. and Wang, C.L. (2016)</a:t>
            </a:r>
          </a:p>
        </p:txBody>
      </p:sp>
      <p:pic>
        <p:nvPicPr>
          <p:cNvPr id="4" name="Picture 3" descr="A diagram of different colors&#10;&#10;Description automatically generated">
            <a:extLst>
              <a:ext uri="{FF2B5EF4-FFF2-40B4-BE49-F238E27FC236}">
                <a16:creationId xmlns:a16="http://schemas.microsoft.com/office/drawing/2014/main" id="{017A5073-24CE-FD88-803C-6CE1316DD769}"/>
              </a:ext>
            </a:extLst>
          </p:cNvPr>
          <p:cNvPicPr>
            <a:picLocks noChangeAspect="1"/>
          </p:cNvPicPr>
          <p:nvPr/>
        </p:nvPicPr>
        <p:blipFill>
          <a:blip r:embed="rId2"/>
          <a:stretch>
            <a:fillRect/>
          </a:stretch>
        </p:blipFill>
        <p:spPr>
          <a:xfrm>
            <a:off x="6098622" y="1486647"/>
            <a:ext cx="3661007" cy="2751357"/>
          </a:xfrm>
          <a:prstGeom prst="rect">
            <a:avLst/>
          </a:prstGeom>
        </p:spPr>
      </p:pic>
    </p:spTree>
    <p:extLst>
      <p:ext uri="{BB962C8B-B14F-4D97-AF65-F5344CB8AC3E}">
        <p14:creationId xmlns:p14="http://schemas.microsoft.com/office/powerpoint/2010/main" val="1129215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person in a suit&#10;&#10;Description automatically generated">
            <a:extLst>
              <a:ext uri="{FF2B5EF4-FFF2-40B4-BE49-F238E27FC236}">
                <a16:creationId xmlns:a16="http://schemas.microsoft.com/office/drawing/2014/main" id="{97744DD8-1ADD-4500-7995-0291B47F0925}"/>
              </a:ext>
            </a:extLst>
          </p:cNvPr>
          <p:cNvPicPr>
            <a:picLocks noChangeAspect="1"/>
          </p:cNvPicPr>
          <p:nvPr/>
        </p:nvPicPr>
        <p:blipFill>
          <a:blip r:embed="rId2">
            <a:duotone>
              <a:schemeClr val="accent1">
                <a:shade val="45000"/>
                <a:satMod val="135000"/>
              </a:schemeClr>
              <a:prstClr val="white"/>
            </a:duotone>
          </a:blip>
          <a:srcRect l="9091" t="4802" r="-3" b="10174"/>
          <a:stretch/>
        </p:blipFill>
        <p:spPr>
          <a:xfrm>
            <a:off x="1" y="10"/>
            <a:ext cx="12191999" cy="6857990"/>
          </a:xfrm>
          <a:prstGeom prst="rect">
            <a:avLst/>
          </a:prstGeom>
        </p:spPr>
      </p:pic>
      <p:sp>
        <p:nvSpPr>
          <p:cNvPr id="29" name="Isosceles Triangle 28">
            <a:extLst>
              <a:ext uri="{FF2B5EF4-FFF2-40B4-BE49-F238E27FC236}">
                <a16:creationId xmlns:a16="http://schemas.microsoft.com/office/drawing/2014/main" id="{D91A5D46-F2E3-4974-A895-A2DEEBEB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Parallelogram 30">
            <a:extLst>
              <a:ext uri="{FF2B5EF4-FFF2-40B4-BE49-F238E27FC236}">
                <a16:creationId xmlns:a16="http://schemas.microsoft.com/office/drawing/2014/main" id="{1894666F-0CB6-4014-ABCF-426E5EDAE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1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F8DF2860-ABF7-4F74-89F8-9CBDCCADC3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39B4CE9F-D335-4602-A59E-6979B22BF2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BFBC228F-2DFC-45B5-975F-21E263F09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C38B43D-D375-2581-CD36-37072A159E99}"/>
              </a:ext>
            </a:extLst>
          </p:cNvPr>
          <p:cNvSpPr>
            <a:spLocks noGrp="1"/>
          </p:cNvSpPr>
          <p:nvPr>
            <p:ph type="title"/>
          </p:nvPr>
        </p:nvSpPr>
        <p:spPr>
          <a:xfrm>
            <a:off x="2786047" y="609600"/>
            <a:ext cx="6487955" cy="1320800"/>
          </a:xfrm>
        </p:spPr>
        <p:txBody>
          <a:bodyPr anchor="t">
            <a:normAutofit/>
          </a:bodyPr>
          <a:lstStyle/>
          <a:p>
            <a:r>
              <a:rPr lang="en-US"/>
              <a:t>Legal structure </a:t>
            </a:r>
          </a:p>
        </p:txBody>
      </p:sp>
      <p:sp>
        <p:nvSpPr>
          <p:cNvPr id="24" name="Rectangle 25">
            <a:extLst>
              <a:ext uri="{FF2B5EF4-FFF2-40B4-BE49-F238E27FC236}">
                <a16:creationId xmlns:a16="http://schemas.microsoft.com/office/drawing/2014/main" id="{D8E34D7A-30E3-491D-99CA-C2336EF32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713B7CD7-BCC8-4B82-AC3F-1D7034FB6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4E62ED9-DCBB-50BA-D09E-6331ED9E80D2}"/>
              </a:ext>
            </a:extLst>
          </p:cNvPr>
          <p:cNvSpPr>
            <a:spLocks noGrp="1"/>
          </p:cNvSpPr>
          <p:nvPr>
            <p:ph idx="1"/>
          </p:nvPr>
        </p:nvSpPr>
        <p:spPr>
          <a:xfrm>
            <a:off x="1622452" y="1273432"/>
            <a:ext cx="6487955" cy="2378958"/>
          </a:xfrm>
        </p:spPr>
        <p:txBody>
          <a:bodyPr vert="horz" lIns="91440" tIns="45720" rIns="91440" bIns="45720" rtlCol="0" anchor="t">
            <a:normAutofit lnSpcReduction="10000"/>
          </a:bodyPr>
          <a:lstStyle/>
          <a:p>
            <a:r>
              <a:rPr lang="en-US"/>
              <a:t>it is a partnership, because it will bring variety of different mining skills and experience to the business; and there will also be share management responsibility with government and parastatals. </a:t>
            </a:r>
          </a:p>
          <a:p>
            <a:r>
              <a:rPr lang="en-US"/>
              <a:t>Having the local labor market agreement in place. When you set up your business as an S-corporation or C-corporation you need to follow a number of internal and external corporation formalities. </a:t>
            </a:r>
            <a:r>
              <a:rPr lang="en-US" err="1">
                <a:solidFill>
                  <a:schemeClr val="accent2"/>
                </a:solidFill>
              </a:rPr>
              <a:t>Akalp.N</a:t>
            </a:r>
            <a:r>
              <a:rPr lang="en-US">
                <a:solidFill>
                  <a:schemeClr val="accent2"/>
                </a:solidFill>
              </a:rPr>
              <a:t>. (2016)</a:t>
            </a:r>
          </a:p>
        </p:txBody>
      </p:sp>
      <p:sp>
        <p:nvSpPr>
          <p:cNvPr id="28" name="Rectangle 27">
            <a:extLst>
              <a:ext uri="{FF2B5EF4-FFF2-40B4-BE49-F238E27FC236}">
                <a16:creationId xmlns:a16="http://schemas.microsoft.com/office/drawing/2014/main" id="{3FC69E52-5CCC-4C61-9326-4B704BD33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FF613078-C954-4AAC-B2AC-AF3997D586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29A158D4-8753-45B9-939E-0926960B2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34FD1545-5F8E-416B-9805-DD6D2C3D3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Table 4">
            <a:extLst>
              <a:ext uri="{FF2B5EF4-FFF2-40B4-BE49-F238E27FC236}">
                <a16:creationId xmlns:a16="http://schemas.microsoft.com/office/drawing/2014/main" id="{9B2587CD-2034-3EA7-DB3D-D9A6C0F00FAE}"/>
              </a:ext>
            </a:extLst>
          </p:cNvPr>
          <p:cNvGraphicFramePr>
            <a:graphicFrameLocks noGrp="1"/>
          </p:cNvGraphicFramePr>
          <p:nvPr>
            <p:extLst>
              <p:ext uri="{D42A27DB-BD31-4B8C-83A1-F6EECF244321}">
                <p14:modId xmlns:p14="http://schemas.microsoft.com/office/powerpoint/2010/main" val="3534169066"/>
              </p:ext>
            </p:extLst>
          </p:nvPr>
        </p:nvGraphicFramePr>
        <p:xfrm>
          <a:off x="1949896" y="3585025"/>
          <a:ext cx="8168638" cy="3205480"/>
        </p:xfrm>
        <a:graphic>
          <a:graphicData uri="http://schemas.openxmlformats.org/drawingml/2006/table">
            <a:tbl>
              <a:tblPr firstRow="1" bandRow="1">
                <a:tableStyleId>{5C22544A-7EE6-4342-B048-85BDC9FD1C3A}</a:tableStyleId>
              </a:tblPr>
              <a:tblGrid>
                <a:gridCol w="4080303">
                  <a:extLst>
                    <a:ext uri="{9D8B030D-6E8A-4147-A177-3AD203B41FA5}">
                      <a16:colId xmlns:a16="http://schemas.microsoft.com/office/drawing/2014/main" val="554265714"/>
                    </a:ext>
                  </a:extLst>
                </a:gridCol>
                <a:gridCol w="4088335">
                  <a:extLst>
                    <a:ext uri="{9D8B030D-6E8A-4147-A177-3AD203B41FA5}">
                      <a16:colId xmlns:a16="http://schemas.microsoft.com/office/drawing/2014/main" val="3675432614"/>
                    </a:ext>
                  </a:extLst>
                </a:gridCol>
              </a:tblGrid>
              <a:tr h="370840">
                <a:tc>
                  <a:txBody>
                    <a:bodyPr/>
                    <a:lstStyle/>
                    <a:p>
                      <a:pPr lvl="0">
                        <a:buNone/>
                      </a:pPr>
                      <a:r>
                        <a:rPr lang="en-US"/>
                        <a:t>PROS </a:t>
                      </a:r>
                    </a:p>
                  </a:txBody>
                  <a:tcPr/>
                </a:tc>
                <a:tc>
                  <a:txBody>
                    <a:bodyPr/>
                    <a:lstStyle/>
                    <a:p>
                      <a:r>
                        <a:rPr lang="en-US"/>
                        <a:t>CONS </a:t>
                      </a:r>
                    </a:p>
                  </a:txBody>
                  <a:tcPr/>
                </a:tc>
                <a:extLst>
                  <a:ext uri="{0D108BD9-81ED-4DB2-BD59-A6C34878D82A}">
                    <a16:rowId xmlns:a16="http://schemas.microsoft.com/office/drawing/2014/main" val="3590133141"/>
                  </a:ext>
                </a:extLst>
              </a:tr>
              <a:tr h="370840">
                <a:tc>
                  <a:txBody>
                    <a:bodyPr/>
                    <a:lstStyle/>
                    <a:p>
                      <a:pPr lvl="0">
                        <a:buNone/>
                      </a:pPr>
                      <a:r>
                        <a:rPr lang="en-US" sz="1800" b="0" i="0" u="none" strike="noStrike" noProof="0">
                          <a:solidFill>
                            <a:srgbClr val="000000"/>
                          </a:solidFill>
                          <a:latin typeface="Trebuchet MS"/>
                        </a:rPr>
                        <a:t>They are easy to set up as they are not incorporated or registered.</a:t>
                      </a:r>
                      <a:endParaRPr lang="en-US"/>
                    </a:p>
                  </a:txBody>
                  <a:tcPr/>
                </a:tc>
                <a:tc>
                  <a:txBody>
                    <a:bodyPr/>
                    <a:lstStyle/>
                    <a:p>
                      <a:r>
                        <a:rPr lang="en-US"/>
                        <a:t>Each partner is personally responsible for the debt of the partnership.</a:t>
                      </a:r>
                    </a:p>
                  </a:txBody>
                  <a:tcPr/>
                </a:tc>
                <a:extLst>
                  <a:ext uri="{0D108BD9-81ED-4DB2-BD59-A6C34878D82A}">
                    <a16:rowId xmlns:a16="http://schemas.microsoft.com/office/drawing/2014/main" val="300697338"/>
                  </a:ext>
                </a:extLst>
              </a:tr>
              <a:tr h="370840">
                <a:tc>
                  <a:txBody>
                    <a:bodyPr/>
                    <a:lstStyle/>
                    <a:p>
                      <a:pPr lvl="0">
                        <a:buNone/>
                      </a:pPr>
                      <a:r>
                        <a:rPr lang="en-US" sz="1800" b="0" i="0" u="none" strike="noStrike" noProof="0">
                          <a:solidFill>
                            <a:srgbClr val="000000"/>
                          </a:solidFill>
                          <a:latin typeface="Trebuchet MS"/>
                        </a:rPr>
                        <a:t>Partnership cannot be taking over by other businesses.</a:t>
                      </a:r>
                      <a:endParaRPr lang="en-US"/>
                    </a:p>
                  </a:txBody>
                  <a:tcPr/>
                </a:tc>
                <a:tc>
                  <a:txBody>
                    <a:bodyPr/>
                    <a:lstStyle/>
                    <a:p>
                      <a:r>
                        <a:rPr lang="en-US"/>
                        <a:t>Partnership must be dissolved in debt or resignation of bankruptcy.</a:t>
                      </a:r>
                    </a:p>
                  </a:txBody>
                  <a:tcPr/>
                </a:tc>
                <a:extLst>
                  <a:ext uri="{0D108BD9-81ED-4DB2-BD59-A6C34878D82A}">
                    <a16:rowId xmlns:a16="http://schemas.microsoft.com/office/drawing/2014/main" val="396493653"/>
                  </a:ext>
                </a:extLst>
              </a:tr>
              <a:tr h="370840">
                <a:tc>
                  <a:txBody>
                    <a:bodyPr/>
                    <a:lstStyle/>
                    <a:p>
                      <a:r>
                        <a:rPr lang="en-US"/>
                        <a:t>No need to produce audited account.</a:t>
                      </a:r>
                    </a:p>
                  </a:txBody>
                  <a:tcPr/>
                </a:tc>
                <a:tc>
                  <a:txBody>
                    <a:bodyPr/>
                    <a:lstStyle/>
                    <a:p>
                      <a:r>
                        <a:rPr lang="en-US"/>
                        <a:t>Problems can occur when there is disagreement between partners.</a:t>
                      </a:r>
                    </a:p>
                  </a:txBody>
                  <a:tcPr/>
                </a:tc>
                <a:extLst>
                  <a:ext uri="{0D108BD9-81ED-4DB2-BD59-A6C34878D82A}">
                    <a16:rowId xmlns:a16="http://schemas.microsoft.com/office/drawing/2014/main" val="2885805953"/>
                  </a:ext>
                </a:extLst>
              </a:tr>
              <a:tr h="370840">
                <a:tc>
                  <a:txBody>
                    <a:bodyPr/>
                    <a:lstStyle/>
                    <a:p>
                      <a:r>
                        <a:rPr lang="en-US"/>
                        <a:t>Tax and national insurance payment are generally lower.</a:t>
                      </a:r>
                    </a:p>
                  </a:txBody>
                  <a:tcPr/>
                </a:tc>
                <a:tc>
                  <a:txBody>
                    <a:bodyPr/>
                    <a:lstStyle/>
                    <a:p>
                      <a:r>
                        <a:rPr lang="en-US"/>
                        <a:t>An individual can make a decision without consulting the other partners.</a:t>
                      </a:r>
                    </a:p>
                  </a:txBody>
                  <a:tcPr/>
                </a:tc>
                <a:extLst>
                  <a:ext uri="{0D108BD9-81ED-4DB2-BD59-A6C34878D82A}">
                    <a16:rowId xmlns:a16="http://schemas.microsoft.com/office/drawing/2014/main" val="529739785"/>
                  </a:ext>
                </a:extLst>
              </a:tr>
            </a:tbl>
          </a:graphicData>
        </a:graphic>
      </p:graphicFrame>
    </p:spTree>
    <p:extLst>
      <p:ext uri="{BB962C8B-B14F-4D97-AF65-F5344CB8AC3E}">
        <p14:creationId xmlns:p14="http://schemas.microsoft.com/office/powerpoint/2010/main" val="1642232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8488F-6A0A-14B3-2B8C-9793A8B1CF7F}"/>
              </a:ext>
            </a:extLst>
          </p:cNvPr>
          <p:cNvSpPr>
            <a:spLocks noGrp="1"/>
          </p:cNvSpPr>
          <p:nvPr>
            <p:ph type="title"/>
          </p:nvPr>
        </p:nvSpPr>
        <p:spPr>
          <a:xfrm>
            <a:off x="677334" y="609600"/>
            <a:ext cx="8596668" cy="618332"/>
          </a:xfrm>
        </p:spPr>
        <p:txBody>
          <a:bodyPr>
            <a:normAutofit fontScale="90000"/>
          </a:bodyPr>
          <a:lstStyle/>
          <a:p>
            <a:r>
              <a:rPr lang="en-US"/>
              <a:t>location</a:t>
            </a:r>
          </a:p>
        </p:txBody>
      </p:sp>
      <p:sp>
        <p:nvSpPr>
          <p:cNvPr id="3" name="Content Placeholder 2">
            <a:extLst>
              <a:ext uri="{FF2B5EF4-FFF2-40B4-BE49-F238E27FC236}">
                <a16:creationId xmlns:a16="http://schemas.microsoft.com/office/drawing/2014/main" id="{79516EBD-F3C7-B4ED-4895-9AA698E41CE4}"/>
              </a:ext>
            </a:extLst>
          </p:cNvPr>
          <p:cNvSpPr>
            <a:spLocks noGrp="1"/>
          </p:cNvSpPr>
          <p:nvPr>
            <p:ph idx="1"/>
          </p:nvPr>
        </p:nvSpPr>
        <p:spPr>
          <a:xfrm>
            <a:off x="677334" y="1374777"/>
            <a:ext cx="8596668" cy="5518232"/>
          </a:xfrm>
        </p:spPr>
        <p:txBody>
          <a:bodyPr vert="horz" lIns="91440" tIns="45720" rIns="91440" bIns="45720" rtlCol="0" anchor="t">
            <a:normAutofit/>
          </a:bodyPr>
          <a:lstStyle/>
          <a:p>
            <a:r>
              <a:rPr lang="en-US"/>
              <a:t>Mining- The ancestral land of Ubuntu close to the local miners </a:t>
            </a:r>
          </a:p>
          <a:p>
            <a:endParaRPr lang="en-US"/>
          </a:p>
          <a:p>
            <a:endParaRPr lang="en-US"/>
          </a:p>
          <a:p>
            <a:endParaRPr lang="en-US"/>
          </a:p>
          <a:p>
            <a:endParaRPr lang="en-US"/>
          </a:p>
          <a:p>
            <a:endParaRPr lang="en-US"/>
          </a:p>
          <a:p>
            <a:r>
              <a:rPr lang="en-US"/>
              <a:t>Selling point- </a:t>
            </a:r>
          </a:p>
        </p:txBody>
      </p:sp>
      <p:sp>
        <p:nvSpPr>
          <p:cNvPr id="4" name="TextBox 3">
            <a:extLst>
              <a:ext uri="{FF2B5EF4-FFF2-40B4-BE49-F238E27FC236}">
                <a16:creationId xmlns:a16="http://schemas.microsoft.com/office/drawing/2014/main" id="{3ACB6ECF-6C8D-42BD-EFE1-0F8AE1FB7F9D}"/>
              </a:ext>
            </a:extLst>
          </p:cNvPr>
          <p:cNvSpPr txBox="1"/>
          <p:nvPr/>
        </p:nvSpPr>
        <p:spPr>
          <a:xfrm>
            <a:off x="2723308" y="3817461"/>
            <a:ext cx="515233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a:t>In the city </a:t>
            </a:r>
          </a:p>
          <a:p>
            <a:pPr marL="342900" indent="-342900">
              <a:buAutoNum type="arabicPeriod"/>
            </a:pPr>
            <a:r>
              <a:rPr lang="en-US"/>
              <a:t>Near a police station if selling privately</a:t>
            </a:r>
          </a:p>
          <a:p>
            <a:pPr marL="342900" indent="-342900">
              <a:buAutoNum type="arabicPeriod"/>
            </a:pPr>
            <a:r>
              <a:rPr lang="en-US"/>
              <a:t>Near big shops(shopping malls etc...)</a:t>
            </a:r>
          </a:p>
        </p:txBody>
      </p:sp>
      <p:pic>
        <p:nvPicPr>
          <p:cNvPr id="5" name="Picture 4" descr="A red push pin on a map&#10;&#10;Description automatically generated">
            <a:extLst>
              <a:ext uri="{FF2B5EF4-FFF2-40B4-BE49-F238E27FC236}">
                <a16:creationId xmlns:a16="http://schemas.microsoft.com/office/drawing/2014/main" id="{F098DF5B-35D9-C28C-5091-EEF8BCD484CC}"/>
              </a:ext>
            </a:extLst>
          </p:cNvPr>
          <p:cNvPicPr>
            <a:picLocks noChangeAspect="1"/>
          </p:cNvPicPr>
          <p:nvPr/>
        </p:nvPicPr>
        <p:blipFill>
          <a:blip r:embed="rId2"/>
          <a:stretch>
            <a:fillRect/>
          </a:stretch>
        </p:blipFill>
        <p:spPr>
          <a:xfrm>
            <a:off x="1040351" y="4881470"/>
            <a:ext cx="2985526" cy="1945835"/>
          </a:xfrm>
          <a:prstGeom prst="rect">
            <a:avLst/>
          </a:prstGeom>
        </p:spPr>
      </p:pic>
      <p:pic>
        <p:nvPicPr>
          <p:cNvPr id="6" name="Picture 5" descr="Men digging in a hole&#10;&#10;Description automatically generated">
            <a:extLst>
              <a:ext uri="{FF2B5EF4-FFF2-40B4-BE49-F238E27FC236}">
                <a16:creationId xmlns:a16="http://schemas.microsoft.com/office/drawing/2014/main" id="{7E286FCF-4E75-6483-A709-3C24AA6A8F6A}"/>
              </a:ext>
            </a:extLst>
          </p:cNvPr>
          <p:cNvPicPr>
            <a:picLocks noChangeAspect="1"/>
          </p:cNvPicPr>
          <p:nvPr/>
        </p:nvPicPr>
        <p:blipFill>
          <a:blip r:embed="rId3"/>
          <a:stretch>
            <a:fillRect/>
          </a:stretch>
        </p:blipFill>
        <p:spPr>
          <a:xfrm>
            <a:off x="1247148" y="1911230"/>
            <a:ext cx="2216525" cy="1572371"/>
          </a:xfrm>
          <a:prstGeom prst="rect">
            <a:avLst/>
          </a:prstGeom>
        </p:spPr>
      </p:pic>
    </p:spTree>
    <p:extLst>
      <p:ext uri="{BB962C8B-B14F-4D97-AF65-F5344CB8AC3E}">
        <p14:creationId xmlns:p14="http://schemas.microsoft.com/office/powerpoint/2010/main" val="2479921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EE0E3-47B9-0E9F-DCE6-1FFDBF7D30FF}"/>
              </a:ext>
            </a:extLst>
          </p:cNvPr>
          <p:cNvSpPr>
            <a:spLocks noGrp="1"/>
          </p:cNvSpPr>
          <p:nvPr>
            <p:ph type="title"/>
          </p:nvPr>
        </p:nvSpPr>
        <p:spPr>
          <a:xfrm>
            <a:off x="677334" y="609600"/>
            <a:ext cx="8596668" cy="776515"/>
          </a:xfrm>
        </p:spPr>
        <p:txBody>
          <a:bodyPr/>
          <a:lstStyle/>
          <a:p>
            <a:r>
              <a:rPr lang="en-US"/>
              <a:t>HRM(Human resources)</a:t>
            </a:r>
          </a:p>
        </p:txBody>
      </p:sp>
      <p:sp>
        <p:nvSpPr>
          <p:cNvPr id="3" name="Content Placeholder 2">
            <a:extLst>
              <a:ext uri="{FF2B5EF4-FFF2-40B4-BE49-F238E27FC236}">
                <a16:creationId xmlns:a16="http://schemas.microsoft.com/office/drawing/2014/main" id="{E632241A-56E2-1502-0AD7-DB8712681E58}"/>
              </a:ext>
            </a:extLst>
          </p:cNvPr>
          <p:cNvSpPr>
            <a:spLocks noGrp="1"/>
          </p:cNvSpPr>
          <p:nvPr>
            <p:ph idx="1"/>
          </p:nvPr>
        </p:nvSpPr>
        <p:spPr>
          <a:xfrm>
            <a:off x="677334" y="1398589"/>
            <a:ext cx="8596668" cy="915152"/>
          </a:xfrm>
        </p:spPr>
        <p:txBody>
          <a:bodyPr vert="horz" lIns="91440" tIns="45720" rIns="91440" bIns="45720" rtlCol="0" anchor="t">
            <a:normAutofit fontScale="92500" lnSpcReduction="10000"/>
          </a:bodyPr>
          <a:lstStyle/>
          <a:p>
            <a:pPr>
              <a:spcBef>
                <a:spcPts val="0"/>
              </a:spcBef>
            </a:pPr>
            <a:r>
              <a:rPr lang="en-US" sz="2000"/>
              <a:t> our company will have around 20 employees with the local miners it should be up to 100 employees. </a:t>
            </a:r>
          </a:p>
          <a:p>
            <a:pPr>
              <a:spcBef>
                <a:spcPts val="0"/>
              </a:spcBef>
            </a:pPr>
            <a:r>
              <a:rPr lang="en-US" sz="2000">
                <a:solidFill>
                  <a:schemeClr val="accent2"/>
                </a:solidFill>
              </a:rPr>
              <a:t>Hierarchy system </a:t>
            </a:r>
          </a:p>
        </p:txBody>
      </p:sp>
      <p:sp>
        <p:nvSpPr>
          <p:cNvPr id="4" name="TextBox 3">
            <a:extLst>
              <a:ext uri="{FF2B5EF4-FFF2-40B4-BE49-F238E27FC236}">
                <a16:creationId xmlns:a16="http://schemas.microsoft.com/office/drawing/2014/main" id="{38A5D236-7E66-40D7-9129-4EC984B26BBD}"/>
              </a:ext>
            </a:extLst>
          </p:cNvPr>
          <p:cNvSpPr txBox="1"/>
          <p:nvPr/>
        </p:nvSpPr>
        <p:spPr>
          <a:xfrm>
            <a:off x="877178" y="2319017"/>
            <a:ext cx="1914406" cy="30931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300" dirty="0"/>
              <a:t>Director general</a:t>
            </a:r>
          </a:p>
          <a:p>
            <a:pPr marL="342900" indent="-342900">
              <a:buAutoNum type="arabicPeriod"/>
            </a:pPr>
            <a:endParaRPr lang="en-US" sz="1300" dirty="0"/>
          </a:p>
          <a:p>
            <a:pPr marL="342900" indent="-342900">
              <a:buAutoNum type="arabicPeriod"/>
            </a:pPr>
            <a:r>
              <a:rPr lang="en-US" sz="1300" dirty="0"/>
              <a:t>Other minor directors </a:t>
            </a:r>
          </a:p>
          <a:p>
            <a:pPr marL="342900" indent="-342900">
              <a:buAutoNum type="arabicPeriod"/>
            </a:pPr>
            <a:endParaRPr lang="en-US" sz="1300" dirty="0"/>
          </a:p>
          <a:p>
            <a:pPr marL="342900" indent="-342900">
              <a:buAutoNum type="arabicPeriod"/>
            </a:pPr>
            <a:r>
              <a:rPr lang="en-US" sz="1300" dirty="0"/>
              <a:t>Managers(senior and junior)</a:t>
            </a:r>
          </a:p>
          <a:p>
            <a:pPr marL="342900" indent="-342900">
              <a:buAutoNum type="arabicPeriod"/>
            </a:pPr>
            <a:endParaRPr lang="en-US" sz="1300" dirty="0"/>
          </a:p>
          <a:p>
            <a:pPr marL="342900" indent="-342900">
              <a:buAutoNum type="arabicPeriod"/>
            </a:pPr>
            <a:r>
              <a:rPr lang="en-US" sz="1300" dirty="0"/>
              <a:t>Sales team</a:t>
            </a:r>
          </a:p>
          <a:p>
            <a:pPr marL="342900" indent="-342900">
              <a:buAutoNum type="arabicPeriod"/>
            </a:pPr>
            <a:endParaRPr lang="en-US" sz="1300" dirty="0"/>
          </a:p>
          <a:p>
            <a:pPr marL="342900" indent="-342900">
              <a:buAutoNum type="arabicPeriod"/>
            </a:pPr>
            <a:r>
              <a:rPr lang="en-US" sz="1300" dirty="0"/>
              <a:t>Clark </a:t>
            </a:r>
          </a:p>
          <a:p>
            <a:pPr marL="342900" indent="-342900">
              <a:buAutoNum type="arabicPeriod"/>
            </a:pPr>
            <a:endParaRPr lang="en-US" sz="1300" dirty="0"/>
          </a:p>
          <a:p>
            <a:pPr marL="342900" indent="-342900">
              <a:buAutoNum type="arabicPeriod"/>
            </a:pPr>
            <a:r>
              <a:rPr lang="en-US" sz="1300" dirty="0"/>
              <a:t>Laborers </a:t>
            </a:r>
          </a:p>
          <a:p>
            <a:pPr marL="342900" indent="-342900">
              <a:buAutoNum type="arabicPeriod"/>
            </a:pPr>
            <a:endParaRPr lang="en-US" sz="1300" dirty="0"/>
          </a:p>
          <a:p>
            <a:pPr marL="342900" indent="-342900">
              <a:buAutoNum type="arabicPeriod"/>
            </a:pPr>
            <a:r>
              <a:rPr lang="en-US" sz="1300" dirty="0"/>
              <a:t>Local miners </a:t>
            </a:r>
            <a:endParaRPr lang="en-US" sz="1300"/>
          </a:p>
        </p:txBody>
      </p:sp>
      <p:pic>
        <p:nvPicPr>
          <p:cNvPr id="5" name="Picture 4" descr="A blue hexagons with icons&#10;&#10;Description automatically generated">
            <a:extLst>
              <a:ext uri="{FF2B5EF4-FFF2-40B4-BE49-F238E27FC236}">
                <a16:creationId xmlns:a16="http://schemas.microsoft.com/office/drawing/2014/main" id="{29A254CC-837D-5AC6-2C0A-B9CF244FCAD5}"/>
              </a:ext>
            </a:extLst>
          </p:cNvPr>
          <p:cNvPicPr>
            <a:picLocks noChangeAspect="1"/>
          </p:cNvPicPr>
          <p:nvPr/>
        </p:nvPicPr>
        <p:blipFill>
          <a:blip r:embed="rId2"/>
          <a:stretch>
            <a:fillRect/>
          </a:stretch>
        </p:blipFill>
        <p:spPr>
          <a:xfrm>
            <a:off x="7648832" y="1708811"/>
            <a:ext cx="2053281" cy="172073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a:extLst>
              <a:ext uri="{FF2B5EF4-FFF2-40B4-BE49-F238E27FC236}">
                <a16:creationId xmlns:a16="http://schemas.microsoft.com/office/drawing/2014/main" id="{9EC59B68-C50B-36A3-4C95-EF66A22160F9}"/>
              </a:ext>
            </a:extLst>
          </p:cNvPr>
          <p:cNvSpPr txBox="1"/>
          <p:nvPr/>
        </p:nvSpPr>
        <p:spPr>
          <a:xfrm>
            <a:off x="875085" y="6148753"/>
            <a:ext cx="76730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Function and responsibility of human resources. </a:t>
            </a:r>
            <a:r>
              <a:rPr lang="en-US" err="1">
                <a:solidFill>
                  <a:schemeClr val="accent2"/>
                </a:solidFill>
              </a:rPr>
              <a:t>Tuzumkan.D</a:t>
            </a:r>
            <a:r>
              <a:rPr lang="en-US">
                <a:solidFill>
                  <a:schemeClr val="accent2"/>
                </a:solidFill>
              </a:rPr>
              <a:t>. (2018) </a:t>
            </a:r>
          </a:p>
        </p:txBody>
      </p:sp>
      <p:sp>
        <p:nvSpPr>
          <p:cNvPr id="8" name="TextBox 7">
            <a:extLst>
              <a:ext uri="{FF2B5EF4-FFF2-40B4-BE49-F238E27FC236}">
                <a16:creationId xmlns:a16="http://schemas.microsoft.com/office/drawing/2014/main" id="{17244DCB-50C9-54D0-C590-C1253B5523E7}"/>
              </a:ext>
            </a:extLst>
          </p:cNvPr>
          <p:cNvSpPr txBox="1"/>
          <p:nvPr/>
        </p:nvSpPr>
        <p:spPr>
          <a:xfrm>
            <a:off x="4349689" y="2318963"/>
            <a:ext cx="19432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Director general</a:t>
            </a:r>
            <a:r>
              <a:rPr lang="en-US" dirty="0"/>
              <a:t> </a:t>
            </a:r>
          </a:p>
        </p:txBody>
      </p:sp>
      <p:sp>
        <p:nvSpPr>
          <p:cNvPr id="9" name="Arrow: Down 8">
            <a:extLst>
              <a:ext uri="{FF2B5EF4-FFF2-40B4-BE49-F238E27FC236}">
                <a16:creationId xmlns:a16="http://schemas.microsoft.com/office/drawing/2014/main" id="{A52D8E0F-2EF5-AFCF-E1CD-A4874E62A50D}"/>
              </a:ext>
            </a:extLst>
          </p:cNvPr>
          <p:cNvSpPr/>
          <p:nvPr/>
        </p:nvSpPr>
        <p:spPr>
          <a:xfrm>
            <a:off x="4903052" y="2625255"/>
            <a:ext cx="205902" cy="36032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4FC706AB-12D0-BDAC-CC0B-6F03BEED3247}"/>
              </a:ext>
            </a:extLst>
          </p:cNvPr>
          <p:cNvSpPr txBox="1"/>
          <p:nvPr/>
        </p:nvSpPr>
        <p:spPr>
          <a:xfrm>
            <a:off x="4437167" y="2985586"/>
            <a:ext cx="177345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t>Accountant/PA</a:t>
            </a:r>
            <a:endParaRPr lang="en-US" sz="1200"/>
          </a:p>
        </p:txBody>
      </p:sp>
      <p:cxnSp>
        <p:nvCxnSpPr>
          <p:cNvPr id="11" name="Straight Arrow Connector 10">
            <a:extLst>
              <a:ext uri="{FF2B5EF4-FFF2-40B4-BE49-F238E27FC236}">
                <a16:creationId xmlns:a16="http://schemas.microsoft.com/office/drawing/2014/main" id="{CF4B254A-2E0B-EB48-AD66-549E5640EB17}"/>
              </a:ext>
            </a:extLst>
          </p:cNvPr>
          <p:cNvCxnSpPr/>
          <p:nvPr/>
        </p:nvCxnSpPr>
        <p:spPr>
          <a:xfrm flipH="1">
            <a:off x="3875927" y="3299592"/>
            <a:ext cx="795485" cy="5301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761134B-72C3-35F9-CB7B-1C1BE863BC40}"/>
              </a:ext>
            </a:extLst>
          </p:cNvPr>
          <p:cNvCxnSpPr/>
          <p:nvPr/>
        </p:nvCxnSpPr>
        <p:spPr>
          <a:xfrm>
            <a:off x="4993134" y="3320177"/>
            <a:ext cx="38606" cy="9136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8C7946A-B870-A74C-7E50-C6010EAF5A01}"/>
              </a:ext>
            </a:extLst>
          </p:cNvPr>
          <p:cNvCxnSpPr/>
          <p:nvPr/>
        </p:nvCxnSpPr>
        <p:spPr>
          <a:xfrm>
            <a:off x="5404939" y="3333046"/>
            <a:ext cx="926561" cy="4632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B56AB3E-AB5D-775B-5217-E11882EC2596}"/>
              </a:ext>
            </a:extLst>
          </p:cNvPr>
          <p:cNvSpPr txBox="1"/>
          <p:nvPr/>
        </p:nvSpPr>
        <p:spPr>
          <a:xfrm>
            <a:off x="3075668" y="3783457"/>
            <a:ext cx="171156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Finance director</a:t>
            </a:r>
          </a:p>
        </p:txBody>
      </p:sp>
      <p:sp>
        <p:nvSpPr>
          <p:cNvPr id="15" name="TextBox 14">
            <a:extLst>
              <a:ext uri="{FF2B5EF4-FFF2-40B4-BE49-F238E27FC236}">
                <a16:creationId xmlns:a16="http://schemas.microsoft.com/office/drawing/2014/main" id="{58926751-98D6-2D1C-8A72-BC11063EF7DE}"/>
              </a:ext>
            </a:extLst>
          </p:cNvPr>
          <p:cNvSpPr txBox="1"/>
          <p:nvPr/>
        </p:nvSpPr>
        <p:spPr>
          <a:xfrm>
            <a:off x="4516985" y="4246737"/>
            <a:ext cx="109385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HR director</a:t>
            </a:r>
          </a:p>
        </p:txBody>
      </p:sp>
      <p:sp>
        <p:nvSpPr>
          <p:cNvPr id="16" name="TextBox 15">
            <a:extLst>
              <a:ext uri="{FF2B5EF4-FFF2-40B4-BE49-F238E27FC236}">
                <a16:creationId xmlns:a16="http://schemas.microsoft.com/office/drawing/2014/main" id="{4DEDB82D-228E-B2F8-8961-06BB02725FA1}"/>
              </a:ext>
            </a:extLst>
          </p:cNvPr>
          <p:cNvSpPr txBox="1"/>
          <p:nvPr/>
        </p:nvSpPr>
        <p:spPr>
          <a:xfrm>
            <a:off x="5765268" y="3886408"/>
            <a:ext cx="159574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Operation director</a:t>
            </a:r>
          </a:p>
        </p:txBody>
      </p:sp>
      <p:cxnSp>
        <p:nvCxnSpPr>
          <p:cNvPr id="17" name="Straight Arrow Connector 16">
            <a:extLst>
              <a:ext uri="{FF2B5EF4-FFF2-40B4-BE49-F238E27FC236}">
                <a16:creationId xmlns:a16="http://schemas.microsoft.com/office/drawing/2014/main" id="{92039BB7-5E33-1625-B0AE-6023C363E37F}"/>
              </a:ext>
            </a:extLst>
          </p:cNvPr>
          <p:cNvCxnSpPr/>
          <p:nvPr/>
        </p:nvCxnSpPr>
        <p:spPr>
          <a:xfrm flipH="1">
            <a:off x="2923692" y="4040836"/>
            <a:ext cx="247255" cy="6176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2B0AB1EE-30DB-AA6D-3B33-FEFD156326D9}"/>
              </a:ext>
            </a:extLst>
          </p:cNvPr>
          <p:cNvSpPr txBox="1"/>
          <p:nvPr/>
        </p:nvSpPr>
        <p:spPr>
          <a:xfrm>
            <a:off x="2370482" y="4617332"/>
            <a:ext cx="101664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Account manager</a:t>
            </a:r>
          </a:p>
        </p:txBody>
      </p:sp>
      <p:cxnSp>
        <p:nvCxnSpPr>
          <p:cNvPr id="19" name="Straight Arrow Connector 18">
            <a:extLst>
              <a:ext uri="{FF2B5EF4-FFF2-40B4-BE49-F238E27FC236}">
                <a16:creationId xmlns:a16="http://schemas.microsoft.com/office/drawing/2014/main" id="{421B3B44-ABB0-91F2-7B5F-3ABED5864B2A}"/>
              </a:ext>
            </a:extLst>
          </p:cNvPr>
          <p:cNvCxnSpPr/>
          <p:nvPr/>
        </p:nvCxnSpPr>
        <p:spPr>
          <a:xfrm flipH="1">
            <a:off x="3701047" y="4022823"/>
            <a:ext cx="56673" cy="7489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0751E58F-EBB6-6161-882E-74B10BCA654D}"/>
              </a:ext>
            </a:extLst>
          </p:cNvPr>
          <p:cNvSpPr txBox="1"/>
          <p:nvPr/>
        </p:nvSpPr>
        <p:spPr>
          <a:xfrm>
            <a:off x="3361355" y="4679073"/>
            <a:ext cx="91369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Sales manager </a:t>
            </a:r>
          </a:p>
        </p:txBody>
      </p:sp>
      <p:cxnSp>
        <p:nvCxnSpPr>
          <p:cNvPr id="21" name="Straight Arrow Connector 20">
            <a:extLst>
              <a:ext uri="{FF2B5EF4-FFF2-40B4-BE49-F238E27FC236}">
                <a16:creationId xmlns:a16="http://schemas.microsoft.com/office/drawing/2014/main" id="{DF72AD0E-C934-4C70-5974-3AE1E64DB95B}"/>
              </a:ext>
            </a:extLst>
          </p:cNvPr>
          <p:cNvCxnSpPr/>
          <p:nvPr/>
        </p:nvCxnSpPr>
        <p:spPr>
          <a:xfrm>
            <a:off x="4928789" y="4504116"/>
            <a:ext cx="51475" cy="4890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CB13239E-6B86-9399-8C54-E65264E414D2}"/>
              </a:ext>
            </a:extLst>
          </p:cNvPr>
          <p:cNvSpPr txBox="1"/>
          <p:nvPr/>
        </p:nvSpPr>
        <p:spPr>
          <a:xfrm>
            <a:off x="4619936" y="5083217"/>
            <a:ext cx="90082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Training</a:t>
            </a:r>
            <a:r>
              <a:rPr lang="en-US" sz="1200" dirty="0"/>
              <a:t> manager </a:t>
            </a:r>
          </a:p>
        </p:txBody>
      </p:sp>
      <p:cxnSp>
        <p:nvCxnSpPr>
          <p:cNvPr id="23" name="Straight Arrow Connector 22">
            <a:extLst>
              <a:ext uri="{FF2B5EF4-FFF2-40B4-BE49-F238E27FC236}">
                <a16:creationId xmlns:a16="http://schemas.microsoft.com/office/drawing/2014/main" id="{736BB6E4-0A0E-75C2-59E3-490D62EF1E8A}"/>
              </a:ext>
            </a:extLst>
          </p:cNvPr>
          <p:cNvCxnSpPr/>
          <p:nvPr/>
        </p:nvCxnSpPr>
        <p:spPr>
          <a:xfrm>
            <a:off x="2728207" y="5018872"/>
            <a:ext cx="12871" cy="5147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21FB165F-DE63-BE5D-0DD7-7E75F3892F19}"/>
              </a:ext>
            </a:extLst>
          </p:cNvPr>
          <p:cNvSpPr txBox="1"/>
          <p:nvPr/>
        </p:nvSpPr>
        <p:spPr>
          <a:xfrm>
            <a:off x="2161975" y="5636579"/>
            <a:ext cx="13898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Account </a:t>
            </a:r>
            <a:r>
              <a:rPr lang="en-US" sz="1200"/>
              <a:t>Clarck</a:t>
            </a:r>
          </a:p>
        </p:txBody>
      </p:sp>
      <p:cxnSp>
        <p:nvCxnSpPr>
          <p:cNvPr id="25" name="Straight Arrow Connector 24">
            <a:extLst>
              <a:ext uri="{FF2B5EF4-FFF2-40B4-BE49-F238E27FC236}">
                <a16:creationId xmlns:a16="http://schemas.microsoft.com/office/drawing/2014/main" id="{DAA1CA99-8980-872E-4B98-5C830142564C}"/>
              </a:ext>
            </a:extLst>
          </p:cNvPr>
          <p:cNvCxnSpPr/>
          <p:nvPr/>
        </p:nvCxnSpPr>
        <p:spPr>
          <a:xfrm>
            <a:off x="3693375" y="5108955"/>
            <a:ext cx="90082" cy="18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E98980FD-0983-2E9E-2BC4-EF8CB32A2F68}"/>
              </a:ext>
            </a:extLst>
          </p:cNvPr>
          <p:cNvSpPr txBox="1"/>
          <p:nvPr/>
        </p:nvSpPr>
        <p:spPr>
          <a:xfrm>
            <a:off x="3397390" y="5366332"/>
            <a:ext cx="92656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Sales team</a:t>
            </a:r>
          </a:p>
        </p:txBody>
      </p:sp>
      <p:cxnSp>
        <p:nvCxnSpPr>
          <p:cNvPr id="27" name="Straight Arrow Connector 26">
            <a:extLst>
              <a:ext uri="{FF2B5EF4-FFF2-40B4-BE49-F238E27FC236}">
                <a16:creationId xmlns:a16="http://schemas.microsoft.com/office/drawing/2014/main" id="{CCC5665F-5064-2D08-EDB6-C1FAB5BC4F9B}"/>
              </a:ext>
            </a:extLst>
          </p:cNvPr>
          <p:cNvCxnSpPr/>
          <p:nvPr/>
        </p:nvCxnSpPr>
        <p:spPr>
          <a:xfrm>
            <a:off x="6485927" y="4105180"/>
            <a:ext cx="102951" cy="5533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CC658594-9DB9-C60A-C002-3AB6F2BB2CB2}"/>
              </a:ext>
            </a:extLst>
          </p:cNvPr>
          <p:cNvSpPr txBox="1"/>
          <p:nvPr/>
        </p:nvSpPr>
        <p:spPr>
          <a:xfrm>
            <a:off x="6097278" y="4630212"/>
            <a:ext cx="140271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Field manager </a:t>
            </a:r>
          </a:p>
        </p:txBody>
      </p:sp>
      <p:cxnSp>
        <p:nvCxnSpPr>
          <p:cNvPr id="29" name="Straight Arrow Connector 28">
            <a:extLst>
              <a:ext uri="{FF2B5EF4-FFF2-40B4-BE49-F238E27FC236}">
                <a16:creationId xmlns:a16="http://schemas.microsoft.com/office/drawing/2014/main" id="{2C9BB2FC-8CC5-E70D-8E2B-890D4277986E}"/>
              </a:ext>
            </a:extLst>
          </p:cNvPr>
          <p:cNvCxnSpPr/>
          <p:nvPr/>
        </p:nvCxnSpPr>
        <p:spPr>
          <a:xfrm>
            <a:off x="6550250" y="4818090"/>
            <a:ext cx="38606" cy="3860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01B41A94-8A7F-9473-7571-037B53B3FD94}"/>
              </a:ext>
            </a:extLst>
          </p:cNvPr>
          <p:cNvSpPr txBox="1"/>
          <p:nvPr/>
        </p:nvSpPr>
        <p:spPr>
          <a:xfrm>
            <a:off x="6099850" y="5134627"/>
            <a:ext cx="142844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Chief laborer </a:t>
            </a:r>
          </a:p>
        </p:txBody>
      </p:sp>
      <p:cxnSp>
        <p:nvCxnSpPr>
          <p:cNvPr id="31" name="Straight Arrow Connector 30">
            <a:extLst>
              <a:ext uri="{FF2B5EF4-FFF2-40B4-BE49-F238E27FC236}">
                <a16:creationId xmlns:a16="http://schemas.microsoft.com/office/drawing/2014/main" id="{E593190A-0290-7A16-144B-1122AC13A0C2}"/>
              </a:ext>
            </a:extLst>
          </p:cNvPr>
          <p:cNvCxnSpPr/>
          <p:nvPr/>
        </p:nvCxnSpPr>
        <p:spPr>
          <a:xfrm>
            <a:off x="6987815" y="5417808"/>
            <a:ext cx="295984" cy="3088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9DB3BB70-BAC3-042B-DEE2-37E15DB89929}"/>
              </a:ext>
            </a:extLst>
          </p:cNvPr>
          <p:cNvSpPr txBox="1"/>
          <p:nvPr/>
        </p:nvSpPr>
        <p:spPr>
          <a:xfrm>
            <a:off x="6678961" y="5842481"/>
            <a:ext cx="15442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Local miners </a:t>
            </a:r>
          </a:p>
        </p:txBody>
      </p:sp>
    </p:spTree>
    <p:extLst>
      <p:ext uri="{BB962C8B-B14F-4D97-AF65-F5344CB8AC3E}">
        <p14:creationId xmlns:p14="http://schemas.microsoft.com/office/powerpoint/2010/main" val="2766729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7BCDF7E-A762-FEAD-7E0C-F8522F6ACC47}"/>
              </a:ext>
            </a:extLst>
          </p:cNvPr>
          <p:cNvSpPr>
            <a:spLocks noGrp="1"/>
          </p:cNvSpPr>
          <p:nvPr>
            <p:ph type="title"/>
          </p:nvPr>
        </p:nvSpPr>
        <p:spPr>
          <a:xfrm>
            <a:off x="673754" y="643467"/>
            <a:ext cx="4203045" cy="1375608"/>
          </a:xfrm>
        </p:spPr>
        <p:txBody>
          <a:bodyPr anchor="ctr">
            <a:normAutofit/>
          </a:bodyPr>
          <a:lstStyle/>
          <a:p>
            <a:r>
              <a:rPr lang="en-US">
                <a:solidFill>
                  <a:schemeClr val="accent2"/>
                </a:solidFill>
              </a:rPr>
              <a:t>FINANCIAL OVERVIEW </a:t>
            </a:r>
          </a:p>
        </p:txBody>
      </p:sp>
      <p:sp>
        <p:nvSpPr>
          <p:cNvPr id="3" name="Content Placeholder 2">
            <a:extLst>
              <a:ext uri="{FF2B5EF4-FFF2-40B4-BE49-F238E27FC236}">
                <a16:creationId xmlns:a16="http://schemas.microsoft.com/office/drawing/2014/main" id="{FAC30751-9EAA-9BD0-DFA8-ED79074291C1}"/>
              </a:ext>
            </a:extLst>
          </p:cNvPr>
          <p:cNvSpPr>
            <a:spLocks noGrp="1"/>
          </p:cNvSpPr>
          <p:nvPr>
            <p:ph idx="1"/>
          </p:nvPr>
        </p:nvSpPr>
        <p:spPr>
          <a:xfrm>
            <a:off x="673754" y="2160590"/>
            <a:ext cx="3984240" cy="4263893"/>
          </a:xfrm>
        </p:spPr>
        <p:txBody>
          <a:bodyPr vert="horz" lIns="91440" tIns="45720" rIns="91440" bIns="45720" rtlCol="0" anchor="t">
            <a:noAutofit/>
          </a:bodyPr>
          <a:lstStyle/>
          <a:p>
            <a:pPr>
              <a:lnSpc>
                <a:spcPct val="90000"/>
              </a:lnSpc>
              <a:spcBef>
                <a:spcPts val="0"/>
              </a:spcBef>
              <a:spcAft>
                <a:spcPts val="600"/>
              </a:spcAft>
            </a:pPr>
            <a:r>
              <a:rPr lang="en-US" sz="1500">
                <a:solidFill>
                  <a:schemeClr val="bg1"/>
                </a:solidFill>
              </a:rPr>
              <a:t>(Grant, loan, investors, personal money) For the business to stand we need approximately 100 million pounds for equipment, wages and infrastructure.</a:t>
            </a:r>
          </a:p>
          <a:p>
            <a:pPr>
              <a:lnSpc>
                <a:spcPct val="90000"/>
              </a:lnSpc>
              <a:spcBef>
                <a:spcPts val="0"/>
              </a:spcBef>
              <a:spcAft>
                <a:spcPts val="600"/>
              </a:spcAft>
              <a:buAutoNum type="arabicPeriod"/>
            </a:pPr>
            <a:r>
              <a:rPr lang="en-US" sz="1500">
                <a:solidFill>
                  <a:schemeClr val="bg1"/>
                </a:solidFill>
              </a:rPr>
              <a:t>I will invest my personal money being up to £30 million </a:t>
            </a:r>
          </a:p>
          <a:p>
            <a:pPr>
              <a:lnSpc>
                <a:spcPct val="90000"/>
              </a:lnSpc>
              <a:spcBef>
                <a:spcPts val="0"/>
              </a:spcBef>
              <a:spcAft>
                <a:spcPts val="600"/>
              </a:spcAft>
              <a:buAutoNum type="arabicPeriod"/>
            </a:pPr>
            <a:r>
              <a:rPr lang="en-US" sz="1500">
                <a:solidFill>
                  <a:schemeClr val="bg1"/>
                </a:solidFill>
              </a:rPr>
              <a:t>Need a loan of £60 million </a:t>
            </a:r>
          </a:p>
          <a:p>
            <a:pPr>
              <a:lnSpc>
                <a:spcPct val="90000"/>
              </a:lnSpc>
              <a:spcBef>
                <a:spcPts val="0"/>
              </a:spcBef>
              <a:spcAft>
                <a:spcPts val="600"/>
              </a:spcAft>
              <a:buAutoNum type="arabicPeriod"/>
            </a:pPr>
            <a:r>
              <a:rPr lang="en-US" sz="1500">
                <a:solidFill>
                  <a:schemeClr val="bg1"/>
                </a:solidFill>
              </a:rPr>
              <a:t>Need investors contribution of around £5 million </a:t>
            </a:r>
          </a:p>
          <a:p>
            <a:pPr>
              <a:lnSpc>
                <a:spcPct val="90000"/>
              </a:lnSpc>
              <a:spcBef>
                <a:spcPts val="0"/>
              </a:spcBef>
              <a:spcAft>
                <a:spcPts val="600"/>
              </a:spcAft>
              <a:buAutoNum type="arabicPeriod"/>
            </a:pPr>
            <a:r>
              <a:rPr lang="en-US" sz="1500">
                <a:solidFill>
                  <a:schemeClr val="bg1"/>
                </a:solidFill>
              </a:rPr>
              <a:t>Need a grant from the government of £4 million </a:t>
            </a:r>
          </a:p>
          <a:p>
            <a:pPr marL="0" indent="0">
              <a:lnSpc>
                <a:spcPct val="90000"/>
              </a:lnSpc>
              <a:spcBef>
                <a:spcPts val="0"/>
              </a:spcBef>
              <a:spcAft>
                <a:spcPts val="600"/>
              </a:spcAft>
              <a:buNone/>
            </a:pPr>
            <a:r>
              <a:rPr lang="en-US" sz="1500">
                <a:solidFill>
                  <a:schemeClr val="bg1"/>
                </a:solidFill>
              </a:rPr>
              <a:t>    </a:t>
            </a:r>
          </a:p>
          <a:p>
            <a:pPr marL="0" indent="0">
              <a:lnSpc>
                <a:spcPct val="90000"/>
              </a:lnSpc>
              <a:spcBef>
                <a:spcPts val="0"/>
              </a:spcBef>
              <a:spcAft>
                <a:spcPts val="600"/>
              </a:spcAft>
              <a:buNone/>
            </a:pPr>
            <a:endParaRPr lang="en-US" sz="1500">
              <a:solidFill>
                <a:schemeClr val="bg1"/>
              </a:solidFill>
            </a:endParaRPr>
          </a:p>
          <a:p>
            <a:pPr marL="0" indent="0">
              <a:lnSpc>
                <a:spcPct val="90000"/>
              </a:lnSpc>
              <a:spcBef>
                <a:spcPts val="0"/>
              </a:spcBef>
              <a:spcAft>
                <a:spcPts val="600"/>
              </a:spcAft>
              <a:buNone/>
            </a:pPr>
            <a:r>
              <a:rPr lang="en-US" sz="1500">
                <a:solidFill>
                  <a:schemeClr val="bg1"/>
                </a:solidFill>
              </a:rPr>
              <a:t>Learn how to protect financial integrity through well-structured corporation governance. </a:t>
            </a:r>
            <a:r>
              <a:rPr lang="en-US" sz="1500" err="1">
                <a:solidFill>
                  <a:schemeClr val="accent2"/>
                </a:solidFill>
              </a:rPr>
              <a:t>Stice,K</a:t>
            </a:r>
            <a:r>
              <a:rPr lang="en-US" sz="1500">
                <a:solidFill>
                  <a:schemeClr val="accent2"/>
                </a:solidFill>
              </a:rPr>
              <a:t>. Et al(2021) </a:t>
            </a:r>
          </a:p>
        </p:txBody>
      </p:sp>
      <p:pic>
        <p:nvPicPr>
          <p:cNvPr id="4" name="Picture 3" descr="A pile of money on a white background&#10;&#10;Description automatically generated">
            <a:extLst>
              <a:ext uri="{FF2B5EF4-FFF2-40B4-BE49-F238E27FC236}">
                <a16:creationId xmlns:a16="http://schemas.microsoft.com/office/drawing/2014/main" id="{0302F127-67FA-B905-7440-1D89AF92772C}"/>
              </a:ext>
            </a:extLst>
          </p:cNvPr>
          <p:cNvPicPr>
            <a:picLocks noChangeAspect="1"/>
          </p:cNvPicPr>
          <p:nvPr/>
        </p:nvPicPr>
        <p:blipFill>
          <a:blip r:embed="rId2"/>
          <a:stretch>
            <a:fillRect/>
          </a:stretch>
        </p:blipFill>
        <p:spPr>
          <a:xfrm>
            <a:off x="6096001" y="1976133"/>
            <a:ext cx="5143500" cy="2893218"/>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89829070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92A2E-B1ED-AAF0-5901-033CB3395919}"/>
              </a:ext>
            </a:extLst>
          </p:cNvPr>
          <p:cNvSpPr>
            <a:spLocks noGrp="1"/>
          </p:cNvSpPr>
          <p:nvPr>
            <p:ph type="title"/>
          </p:nvPr>
        </p:nvSpPr>
        <p:spPr>
          <a:xfrm>
            <a:off x="-2288" y="2059"/>
            <a:ext cx="8596668" cy="795638"/>
          </a:xfrm>
        </p:spPr>
        <p:txBody>
          <a:bodyPr/>
          <a:lstStyle/>
          <a:p>
            <a:r>
              <a:rPr lang="en-US"/>
              <a:t>Marketing strategies </a:t>
            </a:r>
          </a:p>
        </p:txBody>
      </p:sp>
      <p:sp>
        <p:nvSpPr>
          <p:cNvPr id="3" name="Content Placeholder 2">
            <a:extLst>
              <a:ext uri="{FF2B5EF4-FFF2-40B4-BE49-F238E27FC236}">
                <a16:creationId xmlns:a16="http://schemas.microsoft.com/office/drawing/2014/main" id="{156A9B1A-A1D2-BCC9-1AC6-1FAD00F1D053}"/>
              </a:ext>
            </a:extLst>
          </p:cNvPr>
          <p:cNvSpPr>
            <a:spLocks noGrp="1"/>
          </p:cNvSpPr>
          <p:nvPr>
            <p:ph idx="1"/>
          </p:nvPr>
        </p:nvSpPr>
        <p:spPr>
          <a:xfrm>
            <a:off x="-2288" y="543914"/>
            <a:ext cx="4199723" cy="4488313"/>
          </a:xfrm>
        </p:spPr>
        <p:txBody>
          <a:bodyPr vert="horz" lIns="91440" tIns="45720" rIns="91440" bIns="45720" rtlCol="0" anchor="t">
            <a:normAutofit fontScale="92500" lnSpcReduction="20000"/>
          </a:bodyPr>
          <a:lstStyle/>
          <a:p>
            <a:r>
              <a:rPr lang="en-US" sz="2000"/>
              <a:t>I will create a content marketing that focuses on creating valuable content to engage our targeted market, which would be investors, Jewelry enthusiasts etc.. </a:t>
            </a:r>
            <a:endParaRPr lang="en-US"/>
          </a:p>
          <a:p>
            <a:r>
              <a:rPr lang="en-US"/>
              <a:t>I would invest in creating flyers so that they can be distributed across so that my company can be known across the city .</a:t>
            </a:r>
          </a:p>
          <a:p>
            <a:r>
              <a:rPr lang="en-US" sz="2000"/>
              <a:t>I would also use social media as a platform to promote our product so that the business can be known of worldwide. </a:t>
            </a:r>
            <a:endParaRPr lang="en-US"/>
          </a:p>
          <a:p>
            <a:r>
              <a:rPr lang="en-US"/>
              <a:t>Business card with my information in them so that the business is easily reachable.  </a:t>
            </a:r>
            <a:r>
              <a:rPr lang="en-US">
                <a:solidFill>
                  <a:schemeClr val="accent2"/>
                </a:solidFill>
              </a:rPr>
              <a:t>Inc and Inc (2014)</a:t>
            </a:r>
          </a:p>
        </p:txBody>
      </p:sp>
      <p:pic>
        <p:nvPicPr>
          <p:cNvPr id="4" name="Picture 3" descr="A stack of white business cards&#10;&#10;Description automatically generated">
            <a:extLst>
              <a:ext uri="{FF2B5EF4-FFF2-40B4-BE49-F238E27FC236}">
                <a16:creationId xmlns:a16="http://schemas.microsoft.com/office/drawing/2014/main" id="{F83FC7C5-0A56-C175-164A-4F168F535163}"/>
              </a:ext>
            </a:extLst>
          </p:cNvPr>
          <p:cNvPicPr>
            <a:picLocks noChangeAspect="1"/>
          </p:cNvPicPr>
          <p:nvPr/>
        </p:nvPicPr>
        <p:blipFill>
          <a:blip r:embed="rId2"/>
          <a:stretch>
            <a:fillRect/>
          </a:stretch>
        </p:blipFill>
        <p:spPr>
          <a:xfrm>
            <a:off x="4044661" y="4027331"/>
            <a:ext cx="3799114" cy="2830285"/>
          </a:xfrm>
          <a:prstGeom prst="rect">
            <a:avLst/>
          </a:prstGeom>
        </p:spPr>
      </p:pic>
      <p:pic>
        <p:nvPicPr>
          <p:cNvPr id="8" name="Picture 7" descr="A group of gold bars&#10;&#10;Description automatically generated">
            <a:extLst>
              <a:ext uri="{FF2B5EF4-FFF2-40B4-BE49-F238E27FC236}">
                <a16:creationId xmlns:a16="http://schemas.microsoft.com/office/drawing/2014/main" id="{098871F3-CAC5-5568-7A7F-DE7A43EF3FD0}"/>
              </a:ext>
            </a:extLst>
          </p:cNvPr>
          <p:cNvPicPr>
            <a:picLocks noChangeAspect="1"/>
          </p:cNvPicPr>
          <p:nvPr/>
        </p:nvPicPr>
        <p:blipFill>
          <a:blip r:embed="rId3"/>
          <a:srcRect l="-803" t="5374" r="-742" b="652"/>
          <a:stretch/>
        </p:blipFill>
        <p:spPr>
          <a:xfrm rot="780000">
            <a:off x="4700400" y="4586418"/>
            <a:ext cx="2798142" cy="1567391"/>
          </a:xfrm>
          <a:prstGeom prst="rect">
            <a:avLst/>
          </a:prstGeom>
        </p:spPr>
      </p:pic>
      <p:sp>
        <p:nvSpPr>
          <p:cNvPr id="6" name="TextBox 5">
            <a:extLst>
              <a:ext uri="{FF2B5EF4-FFF2-40B4-BE49-F238E27FC236}">
                <a16:creationId xmlns:a16="http://schemas.microsoft.com/office/drawing/2014/main" id="{B9EC193A-018D-F990-2B97-66673D80406A}"/>
              </a:ext>
            </a:extLst>
          </p:cNvPr>
          <p:cNvSpPr txBox="1"/>
          <p:nvPr/>
        </p:nvSpPr>
        <p:spPr>
          <a:xfrm rot="840000">
            <a:off x="6349315" y="5516502"/>
            <a:ext cx="126115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a:solidFill>
                  <a:schemeClr val="bg1"/>
                </a:solidFill>
              </a:rPr>
              <a:t>Ernest </a:t>
            </a:r>
            <a:r>
              <a:rPr lang="en-US" sz="1000" b="1" err="1">
                <a:solidFill>
                  <a:schemeClr val="bg1"/>
                </a:solidFill>
              </a:rPr>
              <a:t>Uzoegwu</a:t>
            </a:r>
            <a:endParaRPr lang="en-US" sz="1000" b="1">
              <a:solidFill>
                <a:schemeClr val="bg1"/>
              </a:solidFill>
            </a:endParaRPr>
          </a:p>
          <a:p>
            <a:r>
              <a:rPr lang="en-US" sz="1000" b="1">
                <a:solidFill>
                  <a:schemeClr val="bg1"/>
                </a:solidFill>
              </a:rPr>
              <a:t>Mobile number : 87523466780</a:t>
            </a:r>
          </a:p>
        </p:txBody>
      </p:sp>
      <p:sp>
        <p:nvSpPr>
          <p:cNvPr id="5" name="TextBox 4">
            <a:extLst>
              <a:ext uri="{FF2B5EF4-FFF2-40B4-BE49-F238E27FC236}">
                <a16:creationId xmlns:a16="http://schemas.microsoft.com/office/drawing/2014/main" id="{C083967D-2554-482F-24B9-EB20A7052EE5}"/>
              </a:ext>
            </a:extLst>
          </p:cNvPr>
          <p:cNvSpPr txBox="1"/>
          <p:nvPr/>
        </p:nvSpPr>
        <p:spPr>
          <a:xfrm rot="840000">
            <a:off x="4862024" y="4419057"/>
            <a:ext cx="98787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rPr>
              <a:t>The Unique Gold </a:t>
            </a:r>
          </a:p>
        </p:txBody>
      </p:sp>
      <p:pic>
        <p:nvPicPr>
          <p:cNvPr id="9" name="Picture 8" descr="A close up of a phone&#10;&#10;Description automatically generated">
            <a:extLst>
              <a:ext uri="{FF2B5EF4-FFF2-40B4-BE49-F238E27FC236}">
                <a16:creationId xmlns:a16="http://schemas.microsoft.com/office/drawing/2014/main" id="{D8BE1F74-CF96-6B14-45A0-00496EC65D8E}"/>
              </a:ext>
            </a:extLst>
          </p:cNvPr>
          <p:cNvPicPr>
            <a:picLocks noChangeAspect="1"/>
          </p:cNvPicPr>
          <p:nvPr/>
        </p:nvPicPr>
        <p:blipFill>
          <a:blip r:embed="rId4"/>
          <a:stretch>
            <a:fillRect/>
          </a:stretch>
        </p:blipFill>
        <p:spPr>
          <a:xfrm>
            <a:off x="7998338" y="2059"/>
            <a:ext cx="2909164" cy="4114800"/>
          </a:xfrm>
          <a:prstGeom prst="rect">
            <a:avLst/>
          </a:prstGeom>
        </p:spPr>
      </p:pic>
      <p:pic>
        <p:nvPicPr>
          <p:cNvPr id="10" name="Picture 9" descr="A logo of a camera&#10;&#10;Description automatically generated">
            <a:extLst>
              <a:ext uri="{FF2B5EF4-FFF2-40B4-BE49-F238E27FC236}">
                <a16:creationId xmlns:a16="http://schemas.microsoft.com/office/drawing/2014/main" id="{BB148BE6-DCC3-2345-92FF-A4652AD3767B}"/>
              </a:ext>
            </a:extLst>
          </p:cNvPr>
          <p:cNvPicPr>
            <a:picLocks noChangeAspect="1"/>
          </p:cNvPicPr>
          <p:nvPr/>
        </p:nvPicPr>
        <p:blipFill>
          <a:blip r:embed="rId5"/>
          <a:stretch>
            <a:fillRect/>
          </a:stretch>
        </p:blipFill>
        <p:spPr>
          <a:xfrm>
            <a:off x="4198723" y="543184"/>
            <a:ext cx="468528" cy="499420"/>
          </a:xfrm>
          <a:prstGeom prst="rect">
            <a:avLst/>
          </a:prstGeom>
        </p:spPr>
      </p:pic>
      <p:pic>
        <p:nvPicPr>
          <p:cNvPr id="11" name="Picture 10" descr="A white and black logo&#10;&#10;Description automatically generated">
            <a:extLst>
              <a:ext uri="{FF2B5EF4-FFF2-40B4-BE49-F238E27FC236}">
                <a16:creationId xmlns:a16="http://schemas.microsoft.com/office/drawing/2014/main" id="{16BEBC3A-C1E6-444F-980C-608DC2673B28}"/>
              </a:ext>
            </a:extLst>
          </p:cNvPr>
          <p:cNvPicPr>
            <a:picLocks noChangeAspect="1"/>
          </p:cNvPicPr>
          <p:nvPr/>
        </p:nvPicPr>
        <p:blipFill>
          <a:blip r:embed="rId6"/>
          <a:stretch>
            <a:fillRect/>
          </a:stretch>
        </p:blipFill>
        <p:spPr>
          <a:xfrm>
            <a:off x="4909236" y="522588"/>
            <a:ext cx="540609" cy="540609"/>
          </a:xfrm>
          <a:prstGeom prst="rect">
            <a:avLst/>
          </a:prstGeom>
        </p:spPr>
      </p:pic>
      <p:pic>
        <p:nvPicPr>
          <p:cNvPr id="12" name="Picture 11" descr="A blue square with a white letter f&#10;&#10;Description automatically generated">
            <a:extLst>
              <a:ext uri="{FF2B5EF4-FFF2-40B4-BE49-F238E27FC236}">
                <a16:creationId xmlns:a16="http://schemas.microsoft.com/office/drawing/2014/main" id="{0E96811D-3DC1-6DAD-258E-34004E046DA8}"/>
              </a:ext>
            </a:extLst>
          </p:cNvPr>
          <p:cNvPicPr>
            <a:picLocks noChangeAspect="1"/>
          </p:cNvPicPr>
          <p:nvPr/>
        </p:nvPicPr>
        <p:blipFill>
          <a:blip r:embed="rId7"/>
          <a:stretch>
            <a:fillRect/>
          </a:stretch>
        </p:blipFill>
        <p:spPr>
          <a:xfrm>
            <a:off x="5671237" y="543182"/>
            <a:ext cx="550905" cy="540609"/>
          </a:xfrm>
          <a:prstGeom prst="rect">
            <a:avLst/>
          </a:prstGeom>
        </p:spPr>
      </p:pic>
      <p:pic>
        <p:nvPicPr>
          <p:cNvPr id="13" name="Picture 12" descr="A blue square with a white bird&#10;&#10;Description automatically generated">
            <a:extLst>
              <a:ext uri="{FF2B5EF4-FFF2-40B4-BE49-F238E27FC236}">
                <a16:creationId xmlns:a16="http://schemas.microsoft.com/office/drawing/2014/main" id="{2719ED1D-DD55-6DFC-81AF-35D128154AB8}"/>
              </a:ext>
            </a:extLst>
          </p:cNvPr>
          <p:cNvPicPr>
            <a:picLocks noChangeAspect="1"/>
          </p:cNvPicPr>
          <p:nvPr/>
        </p:nvPicPr>
        <p:blipFill>
          <a:blip r:embed="rId8"/>
          <a:stretch>
            <a:fillRect/>
          </a:stretch>
        </p:blipFill>
        <p:spPr>
          <a:xfrm>
            <a:off x="6453832" y="543182"/>
            <a:ext cx="530311" cy="540609"/>
          </a:xfrm>
          <a:prstGeom prst="rect">
            <a:avLst/>
          </a:prstGeom>
        </p:spPr>
      </p:pic>
      <p:sp>
        <p:nvSpPr>
          <p:cNvPr id="14" name="TextBox 13">
            <a:extLst>
              <a:ext uri="{FF2B5EF4-FFF2-40B4-BE49-F238E27FC236}">
                <a16:creationId xmlns:a16="http://schemas.microsoft.com/office/drawing/2014/main" id="{6A21DB9B-DA66-4936-3D89-54959E93D091}"/>
              </a:ext>
            </a:extLst>
          </p:cNvPr>
          <p:cNvSpPr txBox="1"/>
          <p:nvPr/>
        </p:nvSpPr>
        <p:spPr>
          <a:xfrm>
            <a:off x="4220999" y="1248283"/>
            <a:ext cx="29212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Unique Gold on all platforms</a:t>
            </a:r>
          </a:p>
        </p:txBody>
      </p:sp>
    </p:spTree>
    <p:extLst>
      <p:ext uri="{BB962C8B-B14F-4D97-AF65-F5344CB8AC3E}">
        <p14:creationId xmlns:p14="http://schemas.microsoft.com/office/powerpoint/2010/main" val="3577683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DE45-5B81-4FF6-D25E-AE9E210DEADE}"/>
              </a:ext>
            </a:extLst>
          </p:cNvPr>
          <p:cNvSpPr>
            <a:spLocks noGrp="1"/>
          </p:cNvSpPr>
          <p:nvPr>
            <p:ph type="title"/>
          </p:nvPr>
        </p:nvSpPr>
        <p:spPr>
          <a:xfrm>
            <a:off x="677334" y="609600"/>
            <a:ext cx="8596668" cy="713260"/>
          </a:xfrm>
        </p:spPr>
        <p:txBody>
          <a:bodyPr/>
          <a:lstStyle/>
          <a:p>
            <a:r>
              <a:rPr lang="en-US"/>
              <a:t>Critical appraisal and feasibility </a:t>
            </a:r>
          </a:p>
        </p:txBody>
      </p:sp>
      <p:sp>
        <p:nvSpPr>
          <p:cNvPr id="3" name="Content Placeholder 2">
            <a:extLst>
              <a:ext uri="{FF2B5EF4-FFF2-40B4-BE49-F238E27FC236}">
                <a16:creationId xmlns:a16="http://schemas.microsoft.com/office/drawing/2014/main" id="{1E0A2A09-809B-6D16-E3C3-D73D40BDA378}"/>
              </a:ext>
            </a:extLst>
          </p:cNvPr>
          <p:cNvSpPr>
            <a:spLocks noGrp="1"/>
          </p:cNvSpPr>
          <p:nvPr>
            <p:ph idx="1"/>
          </p:nvPr>
        </p:nvSpPr>
        <p:spPr>
          <a:xfrm>
            <a:off x="656739" y="1367698"/>
            <a:ext cx="8596668" cy="4498610"/>
          </a:xfrm>
        </p:spPr>
        <p:txBody>
          <a:bodyPr vert="horz" lIns="91440" tIns="45720" rIns="91440" bIns="45720" rtlCol="0" anchor="t">
            <a:normAutofit/>
          </a:bodyPr>
          <a:lstStyle/>
          <a:p>
            <a:pPr>
              <a:buAutoNum type="arabicPeriod"/>
            </a:pPr>
            <a:r>
              <a:rPr lang="en-US"/>
              <a:t>Our potential buyers are the government treasurers and bond evaluators.</a:t>
            </a:r>
          </a:p>
          <a:p>
            <a:pPr>
              <a:buAutoNum type="arabicPeriod"/>
            </a:pPr>
            <a:r>
              <a:rPr lang="en-US"/>
              <a:t>Our secondary buyers are gold stores and supermarkets </a:t>
            </a:r>
          </a:p>
          <a:p>
            <a:pPr>
              <a:buAutoNum type="arabicPeriod"/>
            </a:pPr>
            <a:r>
              <a:rPr lang="en-US"/>
              <a:t>Our other buyers are rich, poor, locals and foreigners </a:t>
            </a:r>
          </a:p>
        </p:txBody>
      </p:sp>
      <p:sp>
        <p:nvSpPr>
          <p:cNvPr id="4" name="TextBox 3">
            <a:extLst>
              <a:ext uri="{FF2B5EF4-FFF2-40B4-BE49-F238E27FC236}">
                <a16:creationId xmlns:a16="http://schemas.microsoft.com/office/drawing/2014/main" id="{FA4E686F-0AA3-F751-D05B-5D7C461C687F}"/>
              </a:ext>
            </a:extLst>
          </p:cNvPr>
          <p:cNvSpPr txBox="1"/>
          <p:nvPr/>
        </p:nvSpPr>
        <p:spPr>
          <a:xfrm>
            <a:off x="797872" y="2970178"/>
            <a:ext cx="846811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Transaction of our gold should be done to the best condition that is good to our buyers. There shall be proper understanding of our business, our commercial advantage, our financial position. Its strength, weakness, growth and opportunities from a buyer perspective. We shall create and information memorandum, we shall find the right buyers and all the profits shall be distributed according to the right of partnership.</a:t>
            </a:r>
          </a:p>
        </p:txBody>
      </p:sp>
    </p:spTree>
    <p:extLst>
      <p:ext uri="{BB962C8B-B14F-4D97-AF65-F5344CB8AC3E}">
        <p14:creationId xmlns:p14="http://schemas.microsoft.com/office/powerpoint/2010/main" val="2991209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29EDF-9DB3-0C23-B24F-63A5957EE40F}"/>
              </a:ext>
            </a:extLst>
          </p:cNvPr>
          <p:cNvSpPr>
            <a:spLocks noGrp="1"/>
          </p:cNvSpPr>
          <p:nvPr>
            <p:ph type="title"/>
          </p:nvPr>
        </p:nvSpPr>
        <p:spPr>
          <a:xfrm>
            <a:off x="677334" y="609600"/>
            <a:ext cx="8596668" cy="713260"/>
          </a:xfrm>
        </p:spPr>
        <p:txBody>
          <a:bodyPr/>
          <a:lstStyle/>
          <a:p>
            <a:r>
              <a:rPr lang="en-US"/>
              <a:t>SWOT Analysis </a:t>
            </a:r>
          </a:p>
        </p:txBody>
      </p:sp>
      <p:sp>
        <p:nvSpPr>
          <p:cNvPr id="3" name="Content Placeholder 2">
            <a:extLst>
              <a:ext uri="{FF2B5EF4-FFF2-40B4-BE49-F238E27FC236}">
                <a16:creationId xmlns:a16="http://schemas.microsoft.com/office/drawing/2014/main" id="{1AA5996A-1B64-6A13-9838-FE4412419C53}"/>
              </a:ext>
            </a:extLst>
          </p:cNvPr>
          <p:cNvSpPr>
            <a:spLocks noGrp="1"/>
          </p:cNvSpPr>
          <p:nvPr>
            <p:ph idx="1"/>
          </p:nvPr>
        </p:nvSpPr>
        <p:spPr>
          <a:xfrm>
            <a:off x="677334" y="1501562"/>
            <a:ext cx="8596668" cy="5126746"/>
          </a:xfrm>
        </p:spPr>
        <p:txBody>
          <a:bodyPr vert="horz" lIns="91440" tIns="45720" rIns="91440" bIns="45720" rtlCol="0" anchor="t">
            <a:normAutofit fontScale="92500"/>
          </a:bodyPr>
          <a:lstStyle/>
          <a:p>
            <a:r>
              <a:rPr lang="en-US"/>
              <a:t>Strength – The gold mines are being operated by the locals that know the terrane very well, making it very easy to know their way round when mining. The soil of Ubuntu is very easy to dig, and the land of Ubuntu is filled with the best gold. The selling point is at the center of the town making it accessible to all. </a:t>
            </a:r>
          </a:p>
          <a:p>
            <a:r>
              <a:rPr lang="en-US"/>
              <a:t>Weakness – The local may be an obstacle because they are partners in the business, they may use strikes to disrupt the flow of the business to their advantage. The nearest to the village may pose a weakness because the miners may be demotivated and lazy to attend work. The locals could also be stealing the gold reducing the profit that could be made for the company.</a:t>
            </a:r>
          </a:p>
          <a:p>
            <a:r>
              <a:rPr lang="en-US"/>
              <a:t>Opportunity- The cheap price of the gold would be a disruption to the gold market, thereby making us the largest gold distributors the world can get. The location of the gold mine is an eco-friendly environment, thereby making it less hazardous to the health.</a:t>
            </a:r>
          </a:p>
          <a:p>
            <a:r>
              <a:rPr lang="en-US"/>
              <a:t>Treat- The company may relax due to all the advantages against other gold miners and sellers, thereby endangering the fast progress of the company. </a:t>
            </a:r>
          </a:p>
          <a:p>
            <a:pPr marL="0" indent="0">
              <a:buNone/>
            </a:pPr>
            <a:r>
              <a:rPr lang="en-US"/>
              <a:t>     A new approach of SWOT analysis that generates, prioritizes SWOT factors  based on customers </a:t>
            </a:r>
            <a:r>
              <a:rPr lang="en-US" err="1"/>
              <a:t>perceptions</a:t>
            </a:r>
            <a:r>
              <a:rPr lang="en-US" err="1">
                <a:solidFill>
                  <a:schemeClr val="accent2"/>
                </a:solidFill>
              </a:rPr>
              <a:t>.Phadermrod,B</a:t>
            </a:r>
            <a:r>
              <a:rPr lang="en-US">
                <a:solidFill>
                  <a:schemeClr val="accent2"/>
                </a:solidFill>
              </a:rPr>
              <a:t>., Crowder, R.M and Wills, G.B (2019)</a:t>
            </a:r>
          </a:p>
        </p:txBody>
      </p:sp>
    </p:spTree>
    <p:extLst>
      <p:ext uri="{BB962C8B-B14F-4D97-AF65-F5344CB8AC3E}">
        <p14:creationId xmlns:p14="http://schemas.microsoft.com/office/powerpoint/2010/main" val="1252182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0FA38-C1D4-17ED-9B0D-6B3F1FB2BAF6}"/>
              </a:ext>
            </a:extLst>
          </p:cNvPr>
          <p:cNvSpPr>
            <a:spLocks noGrp="1"/>
          </p:cNvSpPr>
          <p:nvPr>
            <p:ph type="title"/>
          </p:nvPr>
        </p:nvSpPr>
        <p:spPr>
          <a:xfrm>
            <a:off x="676746" y="609600"/>
            <a:ext cx="3729076" cy="1320800"/>
          </a:xfrm>
        </p:spPr>
        <p:txBody>
          <a:bodyPr anchor="ctr">
            <a:normAutofit/>
          </a:bodyPr>
          <a:lstStyle/>
          <a:p>
            <a:r>
              <a:rPr lang="en-US"/>
              <a:t>Summary </a:t>
            </a:r>
          </a:p>
        </p:txBody>
      </p:sp>
      <p:sp>
        <p:nvSpPr>
          <p:cNvPr id="3" name="Content Placeholder 2">
            <a:extLst>
              <a:ext uri="{FF2B5EF4-FFF2-40B4-BE49-F238E27FC236}">
                <a16:creationId xmlns:a16="http://schemas.microsoft.com/office/drawing/2014/main" id="{F6862716-AE02-02A7-27CD-19DF5DF59DDC}"/>
              </a:ext>
            </a:extLst>
          </p:cNvPr>
          <p:cNvSpPr>
            <a:spLocks noGrp="1"/>
          </p:cNvSpPr>
          <p:nvPr>
            <p:ph idx="1"/>
          </p:nvPr>
        </p:nvSpPr>
        <p:spPr>
          <a:xfrm>
            <a:off x="685167" y="2160589"/>
            <a:ext cx="3720916" cy="3560733"/>
          </a:xfrm>
        </p:spPr>
        <p:txBody>
          <a:bodyPr vert="horz" lIns="91440" tIns="45720" rIns="91440" bIns="45720" rtlCol="0">
            <a:normAutofit/>
          </a:bodyPr>
          <a:lstStyle/>
          <a:p>
            <a:r>
              <a:rPr lang="en-US"/>
              <a:t>Where can I find the best working conditions of the gold miners, if not in the Gold Mining of free trade. It has the best quality gold, the best trade partners, the best miners, the best eco-friendly environment, the best-selling point, above all the best profitable gold. </a:t>
            </a:r>
          </a:p>
        </p:txBody>
      </p:sp>
      <p:pic>
        <p:nvPicPr>
          <p:cNvPr id="4" name="Picture 3" descr="A pile of gold nuggets&#10;&#10;Description automatically generated">
            <a:extLst>
              <a:ext uri="{FF2B5EF4-FFF2-40B4-BE49-F238E27FC236}">
                <a16:creationId xmlns:a16="http://schemas.microsoft.com/office/drawing/2014/main" id="{BDB86769-68A6-DB7F-18B3-0190D67133A9}"/>
              </a:ext>
            </a:extLst>
          </p:cNvPr>
          <p:cNvPicPr>
            <a:picLocks noChangeAspect="1"/>
          </p:cNvPicPr>
          <p:nvPr/>
        </p:nvPicPr>
        <p:blipFill>
          <a:blip r:embed="rId2"/>
          <a:stretch>
            <a:fillRect/>
          </a:stretch>
        </p:blipFill>
        <p:spPr>
          <a:xfrm>
            <a:off x="4654035" y="1882211"/>
            <a:ext cx="4602747" cy="2589045"/>
          </a:xfrm>
          <a:prstGeom prst="rect">
            <a:avLst/>
          </a:prstGeom>
        </p:spPr>
      </p:pic>
    </p:spTree>
    <p:extLst>
      <p:ext uri="{BB962C8B-B14F-4D97-AF65-F5344CB8AC3E}">
        <p14:creationId xmlns:p14="http://schemas.microsoft.com/office/powerpoint/2010/main" val="1295667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C42E8-C93E-AE73-CAB1-CCB8D113192F}"/>
              </a:ext>
            </a:extLst>
          </p:cNvPr>
          <p:cNvSpPr>
            <a:spLocks noGrp="1"/>
          </p:cNvSpPr>
          <p:nvPr>
            <p:ph type="title"/>
          </p:nvPr>
        </p:nvSpPr>
        <p:spPr>
          <a:xfrm>
            <a:off x="677334" y="119743"/>
            <a:ext cx="8596668" cy="569686"/>
          </a:xfrm>
        </p:spPr>
        <p:txBody>
          <a:bodyPr>
            <a:normAutofit fontScale="90000"/>
          </a:bodyPr>
          <a:lstStyle/>
          <a:p>
            <a:r>
              <a:rPr lang="en-US"/>
              <a:t>Reference list</a:t>
            </a:r>
          </a:p>
        </p:txBody>
      </p:sp>
      <p:sp>
        <p:nvSpPr>
          <p:cNvPr id="3" name="Content Placeholder 2">
            <a:extLst>
              <a:ext uri="{FF2B5EF4-FFF2-40B4-BE49-F238E27FC236}">
                <a16:creationId xmlns:a16="http://schemas.microsoft.com/office/drawing/2014/main" id="{BA187CD1-6D31-79B1-8DAB-5C631A854C14}"/>
              </a:ext>
            </a:extLst>
          </p:cNvPr>
          <p:cNvSpPr>
            <a:spLocks noGrp="1"/>
          </p:cNvSpPr>
          <p:nvPr>
            <p:ph idx="1"/>
          </p:nvPr>
        </p:nvSpPr>
        <p:spPr>
          <a:xfrm>
            <a:off x="677334" y="788989"/>
            <a:ext cx="8596668" cy="5938173"/>
          </a:xfrm>
        </p:spPr>
        <p:txBody>
          <a:bodyPr vert="horz" lIns="91440" tIns="45720" rIns="91440" bIns="45720" rtlCol="0" anchor="t">
            <a:normAutofit lnSpcReduction="10000"/>
          </a:bodyPr>
          <a:lstStyle/>
          <a:p>
            <a:r>
              <a:rPr lang="en-US" err="1"/>
              <a:t>Akalp</a:t>
            </a:r>
            <a:r>
              <a:rPr lang="en-US"/>
              <a:t>, N. (2016) '5 Questions to determine the business legal structure for your franchise', Franchising World,48(10), pp. 60</a:t>
            </a:r>
          </a:p>
          <a:p>
            <a:r>
              <a:rPr lang="en-US"/>
              <a:t>Ian Gambles (2009) Gower, ISBN: 1-351-92068-5: ISBN: 1-315-24998-7;ISBN: 1-281-96897-8: ISBN:9786611968977; ISBN: 0-7546-9427-5</a:t>
            </a:r>
          </a:p>
          <a:p>
            <a:r>
              <a:rPr lang="en-US"/>
              <a:t>Inc and Inc.(2014) Marketing strategy. New </a:t>
            </a:r>
            <a:r>
              <a:rPr lang="en-US" err="1"/>
              <a:t>York,NY</a:t>
            </a:r>
            <a:r>
              <a:rPr lang="en-US"/>
              <a:t>: Inc</a:t>
            </a:r>
          </a:p>
          <a:p>
            <a:r>
              <a:rPr lang="en-US" err="1">
                <a:solidFill>
                  <a:srgbClr val="FFFFFF"/>
                </a:solidFill>
                <a:ea typeface="+mn-lt"/>
                <a:cs typeface="+mn-lt"/>
              </a:rPr>
              <a:t>Miecoanski</a:t>
            </a:r>
            <a:r>
              <a:rPr lang="en-US">
                <a:solidFill>
                  <a:srgbClr val="FFFFFF"/>
                </a:solidFill>
                <a:ea typeface="+mn-lt"/>
                <a:cs typeface="+mn-lt"/>
              </a:rPr>
              <a:t>, F.R. and </a:t>
            </a:r>
            <a:r>
              <a:rPr lang="en-US" err="1">
                <a:solidFill>
                  <a:srgbClr val="FFFFFF"/>
                </a:solidFill>
                <a:ea typeface="+mn-lt"/>
                <a:cs typeface="+mn-lt"/>
              </a:rPr>
              <a:t>Palavecini</a:t>
            </a:r>
            <a:r>
              <a:rPr lang="en-US">
                <a:solidFill>
                  <a:srgbClr val="FFFFFF"/>
                </a:solidFill>
                <a:ea typeface="+mn-lt"/>
                <a:cs typeface="+mn-lt"/>
              </a:rPr>
              <a:t>, A.C. (2017) ‘Profitability and </a:t>
            </a:r>
            <a:r>
              <a:rPr lang="en-US" err="1">
                <a:solidFill>
                  <a:srgbClr val="FFFFFF"/>
                </a:solidFill>
                <a:ea typeface="+mn-lt"/>
                <a:cs typeface="+mn-lt"/>
              </a:rPr>
              <a:t>bussiness</a:t>
            </a:r>
            <a:r>
              <a:rPr lang="en-US">
                <a:solidFill>
                  <a:srgbClr val="FFFFFF"/>
                </a:solidFill>
                <a:ea typeface="+mn-lt"/>
                <a:cs typeface="+mn-lt"/>
              </a:rPr>
              <a:t> sustainability of banks Taht Negotiating shares at BMFBOVESPA/</a:t>
            </a:r>
            <a:r>
              <a:rPr lang="en-US" err="1">
                <a:solidFill>
                  <a:srgbClr val="FFFFFF"/>
                </a:solidFill>
                <a:ea typeface="+mn-lt"/>
                <a:cs typeface="+mn-lt"/>
              </a:rPr>
              <a:t>Rentabilidade</a:t>
            </a:r>
            <a:r>
              <a:rPr lang="en-US">
                <a:solidFill>
                  <a:srgbClr val="FFFFFF"/>
                </a:solidFill>
                <a:ea typeface="+mn-lt"/>
                <a:cs typeface="+mn-lt"/>
              </a:rPr>
              <a:t> e </a:t>
            </a:r>
            <a:r>
              <a:rPr lang="en-US" err="1">
                <a:solidFill>
                  <a:srgbClr val="FFFFFF"/>
                </a:solidFill>
                <a:ea typeface="+mn-lt"/>
                <a:cs typeface="+mn-lt"/>
              </a:rPr>
              <a:t>sustentabilidade</a:t>
            </a:r>
            <a:r>
              <a:rPr lang="en-US">
                <a:solidFill>
                  <a:srgbClr val="FFFFFF"/>
                </a:solidFill>
                <a:ea typeface="+mn-lt"/>
                <a:cs typeface="+mn-lt"/>
              </a:rPr>
              <a:t> </a:t>
            </a:r>
            <a:r>
              <a:rPr lang="en-US" err="1">
                <a:solidFill>
                  <a:srgbClr val="FFFFFF"/>
                </a:solidFill>
                <a:ea typeface="+mn-lt"/>
                <a:cs typeface="+mn-lt"/>
              </a:rPr>
              <a:t>empresarial</a:t>
            </a:r>
            <a:r>
              <a:rPr lang="en-US">
                <a:solidFill>
                  <a:srgbClr val="FFFFFF"/>
                </a:solidFill>
                <a:ea typeface="+mn-lt"/>
                <a:cs typeface="+mn-lt"/>
              </a:rPr>
              <a:t> dos </a:t>
            </a:r>
            <a:r>
              <a:rPr lang="en-US" err="1">
                <a:solidFill>
                  <a:srgbClr val="FFFFFF"/>
                </a:solidFill>
                <a:ea typeface="+mn-lt"/>
                <a:cs typeface="+mn-lt"/>
              </a:rPr>
              <a:t>bancos</a:t>
            </a:r>
            <a:r>
              <a:rPr lang="en-US">
                <a:solidFill>
                  <a:srgbClr val="FFFFFF"/>
                </a:solidFill>
                <a:ea typeface="+mn-lt"/>
                <a:cs typeface="+mn-lt"/>
              </a:rPr>
              <a:t> que </a:t>
            </a:r>
            <a:r>
              <a:rPr lang="en-US" err="1">
                <a:solidFill>
                  <a:srgbClr val="FFFFFF"/>
                </a:solidFill>
                <a:ea typeface="+mn-lt"/>
                <a:cs typeface="+mn-lt"/>
              </a:rPr>
              <a:t>negociam</a:t>
            </a:r>
            <a:r>
              <a:rPr lang="en-US">
                <a:solidFill>
                  <a:srgbClr val="FFFFFF"/>
                </a:solidFill>
                <a:ea typeface="+mn-lt"/>
                <a:cs typeface="+mn-lt"/>
              </a:rPr>
              <a:t> </a:t>
            </a:r>
            <a:r>
              <a:rPr lang="en-US" err="1">
                <a:solidFill>
                  <a:srgbClr val="FFFFFF"/>
                </a:solidFill>
                <a:ea typeface="+mn-lt"/>
                <a:cs typeface="+mn-lt"/>
              </a:rPr>
              <a:t>acoes</a:t>
            </a:r>
            <a:r>
              <a:rPr lang="en-US">
                <a:solidFill>
                  <a:srgbClr val="FFFFFF"/>
                </a:solidFill>
                <a:ea typeface="+mn-lt"/>
                <a:cs typeface="+mn-lt"/>
              </a:rPr>
              <a:t> </a:t>
            </a:r>
            <a:r>
              <a:rPr lang="en-US" err="1">
                <a:solidFill>
                  <a:srgbClr val="FFFFFF"/>
                </a:solidFill>
                <a:ea typeface="+mn-lt"/>
                <a:cs typeface="+mn-lt"/>
              </a:rPr>
              <a:t>na</a:t>
            </a:r>
            <a:r>
              <a:rPr lang="en-US">
                <a:solidFill>
                  <a:srgbClr val="FFFFFF"/>
                </a:solidFill>
                <a:ea typeface="+mn-lt"/>
                <a:cs typeface="+mn-lt"/>
              </a:rPr>
              <a:t> BMFBOVESPA/</a:t>
            </a:r>
            <a:r>
              <a:rPr lang="en-US" err="1">
                <a:solidFill>
                  <a:srgbClr val="FFFFFF"/>
                </a:solidFill>
                <a:ea typeface="+mn-lt"/>
                <a:cs typeface="+mn-lt"/>
              </a:rPr>
              <a:t>Rentabilidad</a:t>
            </a:r>
            <a:r>
              <a:rPr lang="en-US">
                <a:solidFill>
                  <a:srgbClr val="FFFFFF"/>
                </a:solidFill>
                <a:ea typeface="+mn-lt"/>
                <a:cs typeface="+mn-lt"/>
              </a:rPr>
              <a:t> y </a:t>
            </a:r>
            <a:r>
              <a:rPr lang="en-US" err="1">
                <a:solidFill>
                  <a:srgbClr val="FFFFFF"/>
                </a:solidFill>
                <a:ea typeface="+mn-lt"/>
                <a:cs typeface="+mn-lt"/>
              </a:rPr>
              <a:t>sostenibilidad</a:t>
            </a:r>
            <a:r>
              <a:rPr lang="en-US">
                <a:solidFill>
                  <a:srgbClr val="FFFFFF"/>
                </a:solidFill>
                <a:ea typeface="+mn-lt"/>
                <a:cs typeface="+mn-lt"/>
              </a:rPr>
              <a:t> </a:t>
            </a:r>
            <a:r>
              <a:rPr lang="en-US" err="1">
                <a:solidFill>
                  <a:srgbClr val="FFFFFF"/>
                </a:solidFill>
                <a:ea typeface="+mn-lt"/>
                <a:cs typeface="+mn-lt"/>
              </a:rPr>
              <a:t>empresarial</a:t>
            </a:r>
            <a:r>
              <a:rPr lang="en-US">
                <a:solidFill>
                  <a:srgbClr val="FFFFFF"/>
                </a:solidFill>
                <a:ea typeface="+mn-lt"/>
                <a:cs typeface="+mn-lt"/>
              </a:rPr>
              <a:t> de </a:t>
            </a:r>
            <a:r>
              <a:rPr lang="en-US" err="1">
                <a:solidFill>
                  <a:srgbClr val="FFFFFF"/>
                </a:solidFill>
                <a:ea typeface="+mn-lt"/>
                <a:cs typeface="+mn-lt"/>
              </a:rPr>
              <a:t>los</a:t>
            </a:r>
            <a:r>
              <a:rPr lang="en-US">
                <a:solidFill>
                  <a:srgbClr val="FFFFFF"/>
                </a:solidFill>
                <a:ea typeface="+mn-lt"/>
                <a:cs typeface="+mn-lt"/>
              </a:rPr>
              <a:t> </a:t>
            </a:r>
            <a:r>
              <a:rPr lang="en-US" err="1">
                <a:solidFill>
                  <a:srgbClr val="FFFFFF"/>
                </a:solidFill>
                <a:ea typeface="+mn-lt"/>
                <a:cs typeface="+mn-lt"/>
              </a:rPr>
              <a:t>bancos</a:t>
            </a:r>
            <a:r>
              <a:rPr lang="en-US">
                <a:solidFill>
                  <a:srgbClr val="FFFFFF"/>
                </a:solidFill>
                <a:ea typeface="+mn-lt"/>
                <a:cs typeface="+mn-lt"/>
              </a:rPr>
              <a:t> que </a:t>
            </a:r>
            <a:r>
              <a:rPr lang="en-US" err="1">
                <a:solidFill>
                  <a:srgbClr val="FFFFFF"/>
                </a:solidFill>
                <a:ea typeface="+mn-lt"/>
                <a:cs typeface="+mn-lt"/>
              </a:rPr>
              <a:t>negocian</a:t>
            </a:r>
            <a:r>
              <a:rPr lang="en-US">
                <a:solidFill>
                  <a:srgbClr val="FFFFFF"/>
                </a:solidFill>
                <a:ea typeface="+mn-lt"/>
                <a:cs typeface="+mn-lt"/>
              </a:rPr>
              <a:t> </a:t>
            </a:r>
            <a:r>
              <a:rPr lang="en-US" err="1">
                <a:solidFill>
                  <a:srgbClr val="FFFFFF"/>
                </a:solidFill>
                <a:ea typeface="+mn-lt"/>
                <a:cs typeface="+mn-lt"/>
              </a:rPr>
              <a:t>acciones</a:t>
            </a:r>
            <a:r>
              <a:rPr lang="en-US">
                <a:solidFill>
                  <a:srgbClr val="FFFFFF"/>
                </a:solidFill>
                <a:ea typeface="+mn-lt"/>
                <a:cs typeface="+mn-lt"/>
              </a:rPr>
              <a:t> </a:t>
            </a:r>
            <a:r>
              <a:rPr lang="en-US" err="1">
                <a:solidFill>
                  <a:srgbClr val="FFFFFF"/>
                </a:solidFill>
                <a:ea typeface="+mn-lt"/>
                <a:cs typeface="+mn-lt"/>
              </a:rPr>
              <a:t>en</a:t>
            </a:r>
            <a:r>
              <a:rPr lang="en-US">
                <a:solidFill>
                  <a:srgbClr val="FFFFFF"/>
                </a:solidFill>
                <a:ea typeface="+mn-lt"/>
                <a:cs typeface="+mn-lt"/>
              </a:rPr>
              <a:t> la BMFBOVESPA’, </a:t>
            </a:r>
            <a:r>
              <a:rPr lang="en-US" i="1" err="1">
                <a:solidFill>
                  <a:srgbClr val="FFFFFF"/>
                </a:solidFill>
                <a:ea typeface="+mn-lt"/>
                <a:cs typeface="+mn-lt"/>
              </a:rPr>
              <a:t>Revista</a:t>
            </a:r>
            <a:r>
              <a:rPr lang="en-US" i="1">
                <a:solidFill>
                  <a:srgbClr val="FFFFFF"/>
                </a:solidFill>
                <a:ea typeface="+mn-lt"/>
                <a:cs typeface="+mn-lt"/>
              </a:rPr>
              <a:t> </a:t>
            </a:r>
            <a:r>
              <a:rPr lang="en-US" i="1" err="1">
                <a:solidFill>
                  <a:srgbClr val="FFFFFF"/>
                </a:solidFill>
                <a:ea typeface="+mn-lt"/>
                <a:cs typeface="+mn-lt"/>
              </a:rPr>
              <a:t>Gestão</a:t>
            </a:r>
            <a:r>
              <a:rPr lang="en-US" i="1">
                <a:solidFill>
                  <a:srgbClr val="FFFFFF"/>
                </a:solidFill>
                <a:ea typeface="+mn-lt"/>
                <a:cs typeface="+mn-lt"/>
              </a:rPr>
              <a:t>, </a:t>
            </a:r>
            <a:r>
              <a:rPr lang="en-US" i="1" err="1">
                <a:solidFill>
                  <a:srgbClr val="FFFFFF"/>
                </a:solidFill>
                <a:ea typeface="+mn-lt"/>
                <a:cs typeface="+mn-lt"/>
              </a:rPr>
              <a:t>finanças</a:t>
            </a:r>
            <a:r>
              <a:rPr lang="en-US" i="1">
                <a:solidFill>
                  <a:srgbClr val="FFFFFF"/>
                </a:solidFill>
                <a:ea typeface="+mn-lt"/>
                <a:cs typeface="+mn-lt"/>
              </a:rPr>
              <a:t> e </a:t>
            </a:r>
            <a:r>
              <a:rPr lang="en-US" i="1" err="1">
                <a:solidFill>
                  <a:srgbClr val="FFFFFF"/>
                </a:solidFill>
                <a:ea typeface="+mn-lt"/>
                <a:cs typeface="+mn-lt"/>
              </a:rPr>
              <a:t>contabilidade</a:t>
            </a:r>
            <a:r>
              <a:rPr lang="en-US">
                <a:solidFill>
                  <a:srgbClr val="FFFFFF"/>
                </a:solidFill>
                <a:ea typeface="+mn-lt"/>
                <a:cs typeface="+mn-lt"/>
              </a:rPr>
              <a:t>, 7(3), pp. 76-.</a:t>
            </a:r>
            <a:endParaRPr lang="en-US">
              <a:solidFill>
                <a:srgbClr val="FFFFFF"/>
              </a:solidFill>
              <a:latin typeface="Trebuchet MS"/>
              <a:ea typeface="Source Sans Pro"/>
            </a:endParaRPr>
          </a:p>
          <a:p>
            <a:r>
              <a:rPr lang="en-US">
                <a:solidFill>
                  <a:srgbClr val="FFFFFF"/>
                </a:solidFill>
                <a:ea typeface="+mn-lt"/>
                <a:cs typeface="+mn-lt"/>
              </a:rPr>
              <a:t>Niu, Y. and Wang, C.L. (2016) ‘Revised Unique Selling Proposition: Scale Development, Validation, and Application’, </a:t>
            </a:r>
            <a:r>
              <a:rPr lang="en-US" i="1">
                <a:solidFill>
                  <a:srgbClr val="FFFFFF"/>
                </a:solidFill>
                <a:ea typeface="+mn-lt"/>
                <a:cs typeface="+mn-lt"/>
              </a:rPr>
              <a:t>Journal of promotion management</a:t>
            </a:r>
            <a:r>
              <a:rPr lang="en-US">
                <a:solidFill>
                  <a:srgbClr val="FFFFFF"/>
                </a:solidFill>
                <a:ea typeface="+mn-lt"/>
                <a:cs typeface="+mn-lt"/>
              </a:rPr>
              <a:t>, 22(6), pp. 874–896. Available at: </a:t>
            </a:r>
            <a:r>
              <a:rPr lang="en-US">
                <a:solidFill>
                  <a:srgbClr val="FFFFFF"/>
                </a:solidFill>
                <a:ea typeface="+mn-lt"/>
                <a:cs typeface="+mn-lt"/>
                <a:hlinkClick r:id="rId2"/>
              </a:rPr>
              <a:t>https://doi.org/10.1080/10496491.2016.1214209</a:t>
            </a:r>
            <a:r>
              <a:rPr lang="en-US">
                <a:solidFill>
                  <a:srgbClr val="FFFFFF"/>
                </a:solidFill>
                <a:ea typeface="+mn-lt"/>
                <a:cs typeface="+mn-lt"/>
              </a:rPr>
              <a:t>.</a:t>
            </a:r>
            <a:endParaRPr lang="en-US">
              <a:solidFill>
                <a:srgbClr val="FFFFFF"/>
              </a:solidFill>
              <a:latin typeface="Trebuchet MS"/>
              <a:ea typeface="Source Sans Pro"/>
            </a:endParaRPr>
          </a:p>
          <a:p>
            <a:r>
              <a:rPr lang="en-US" err="1">
                <a:solidFill>
                  <a:srgbClr val="FFFFFF"/>
                </a:solidFill>
                <a:ea typeface="+mn-lt"/>
                <a:cs typeface="+mn-lt"/>
              </a:rPr>
              <a:t>Phadermrod</a:t>
            </a:r>
            <a:r>
              <a:rPr lang="en-US">
                <a:solidFill>
                  <a:srgbClr val="FFFFFF"/>
                </a:solidFill>
                <a:ea typeface="+mn-lt"/>
                <a:cs typeface="+mn-lt"/>
              </a:rPr>
              <a:t>, B., Crowder, R.M. and Wills, G.B. (2019) ‘Importance-Performance Analysis based SWOT analysis’, </a:t>
            </a:r>
            <a:r>
              <a:rPr lang="en-US" i="1">
                <a:solidFill>
                  <a:srgbClr val="FFFFFF"/>
                </a:solidFill>
                <a:ea typeface="+mn-lt"/>
                <a:cs typeface="+mn-lt"/>
              </a:rPr>
              <a:t>International journal of information management</a:t>
            </a:r>
            <a:r>
              <a:rPr lang="en-US">
                <a:solidFill>
                  <a:srgbClr val="FFFFFF"/>
                </a:solidFill>
                <a:ea typeface="+mn-lt"/>
                <a:cs typeface="+mn-lt"/>
              </a:rPr>
              <a:t>, 44, pp. 194–203. Available at: </a:t>
            </a:r>
            <a:r>
              <a:rPr lang="en-US">
                <a:solidFill>
                  <a:srgbClr val="FFFFFF"/>
                </a:solidFill>
                <a:ea typeface="+mn-lt"/>
                <a:cs typeface="+mn-lt"/>
                <a:hlinkClick r:id="rId3"/>
              </a:rPr>
              <a:t>https://doi.org/10.1016/j.ijinfomgt.2016.03.009</a:t>
            </a:r>
            <a:r>
              <a:rPr lang="en-US">
                <a:solidFill>
                  <a:srgbClr val="FFFFFF"/>
                </a:solidFill>
                <a:ea typeface="+mn-lt"/>
                <a:cs typeface="+mn-lt"/>
              </a:rPr>
              <a:t>.</a:t>
            </a:r>
            <a:endParaRPr lang="en-US">
              <a:solidFill>
                <a:srgbClr val="FFFFFF"/>
              </a:solidFill>
              <a:latin typeface="Trebuchet MS"/>
              <a:ea typeface="Source Sans Pro"/>
            </a:endParaRPr>
          </a:p>
          <a:p>
            <a:endParaRPr lang="en-US">
              <a:solidFill>
                <a:srgbClr val="FFFFFF"/>
              </a:solidFill>
              <a:latin typeface="Trebuchet MS"/>
              <a:ea typeface="Source Sans Pro"/>
            </a:endParaRPr>
          </a:p>
          <a:p>
            <a:endParaRPr lang="en-US">
              <a:solidFill>
                <a:srgbClr val="FFFFFF"/>
              </a:solidFill>
              <a:latin typeface="Trebuchet MS"/>
              <a:ea typeface="Source Sans Pro"/>
            </a:endParaRPr>
          </a:p>
          <a:p>
            <a:pPr marL="0" indent="0">
              <a:buNone/>
            </a:pPr>
            <a:endParaRPr lang="en-US" sz="1100">
              <a:solidFill>
                <a:srgbClr val="3A3A3A"/>
              </a:solidFill>
              <a:latin typeface="Source Sans Pro"/>
              <a:ea typeface="Source Sans Pro"/>
            </a:endParaRPr>
          </a:p>
          <a:p>
            <a:endParaRPr lang="en-US" sz="1100">
              <a:solidFill>
                <a:srgbClr val="3A3A3A"/>
              </a:solidFill>
              <a:latin typeface="Source Sans Pro"/>
              <a:ea typeface="Source Sans Pro"/>
            </a:endParaRPr>
          </a:p>
        </p:txBody>
      </p:sp>
    </p:spTree>
    <p:extLst>
      <p:ext uri="{BB962C8B-B14F-4D97-AF65-F5344CB8AC3E}">
        <p14:creationId xmlns:p14="http://schemas.microsoft.com/office/powerpoint/2010/main" val="991128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E080D-516C-D74E-B2BD-C9B3545E395A}"/>
              </a:ext>
            </a:extLst>
          </p:cNvPr>
          <p:cNvSpPr>
            <a:spLocks noGrp="1"/>
          </p:cNvSpPr>
          <p:nvPr>
            <p:ph type="title"/>
          </p:nvPr>
        </p:nvSpPr>
        <p:spPr>
          <a:xfrm>
            <a:off x="677334" y="310979"/>
            <a:ext cx="8596668" cy="630880"/>
          </a:xfrm>
        </p:spPr>
        <p:txBody>
          <a:bodyPr>
            <a:normAutofit fontScale="90000"/>
          </a:bodyPr>
          <a:lstStyle/>
          <a:p>
            <a:r>
              <a:rPr lang="en-US"/>
              <a:t>Reference list </a:t>
            </a:r>
          </a:p>
        </p:txBody>
      </p:sp>
      <p:sp>
        <p:nvSpPr>
          <p:cNvPr id="3" name="Content Placeholder 2">
            <a:extLst>
              <a:ext uri="{FF2B5EF4-FFF2-40B4-BE49-F238E27FC236}">
                <a16:creationId xmlns:a16="http://schemas.microsoft.com/office/drawing/2014/main" id="{60FF32AC-8BED-8E2F-A8EF-FFFA2C4E9541}"/>
              </a:ext>
            </a:extLst>
          </p:cNvPr>
          <p:cNvSpPr>
            <a:spLocks noGrp="1"/>
          </p:cNvSpPr>
          <p:nvPr>
            <p:ph idx="1"/>
          </p:nvPr>
        </p:nvSpPr>
        <p:spPr>
          <a:xfrm>
            <a:off x="677334" y="1110266"/>
            <a:ext cx="8596668" cy="5167935"/>
          </a:xfrm>
        </p:spPr>
        <p:txBody>
          <a:bodyPr vert="horz" lIns="91440" tIns="45720" rIns="91440" bIns="45720" rtlCol="0" anchor="t">
            <a:normAutofit/>
          </a:bodyPr>
          <a:lstStyle/>
          <a:p>
            <a:r>
              <a:rPr lang="en-US">
                <a:ea typeface="+mn-lt"/>
                <a:cs typeface="+mn-lt"/>
              </a:rPr>
              <a:t>Romero-López-</a:t>
            </a:r>
            <a:r>
              <a:rPr lang="en-US" err="1">
                <a:ea typeface="+mn-lt"/>
                <a:cs typeface="+mn-lt"/>
              </a:rPr>
              <a:t>Alberca</a:t>
            </a:r>
            <a:r>
              <a:rPr lang="en-US">
                <a:ea typeface="+mn-lt"/>
                <a:cs typeface="+mn-lt"/>
              </a:rPr>
              <a:t>, C. </a:t>
            </a:r>
            <a:r>
              <a:rPr lang="en-US" i="1">
                <a:ea typeface="+mn-lt"/>
                <a:cs typeface="+mn-lt"/>
              </a:rPr>
              <a:t>et al.</a:t>
            </a:r>
            <a:r>
              <a:rPr lang="en-US">
                <a:ea typeface="+mn-lt"/>
                <a:cs typeface="+mn-lt"/>
              </a:rPr>
              <a:t> (2019) ‘</a:t>
            </a:r>
            <a:r>
              <a:rPr lang="en-US" err="1">
                <a:ea typeface="+mn-lt"/>
                <a:cs typeface="+mn-lt"/>
              </a:rPr>
              <a:t>Standardised</a:t>
            </a:r>
            <a:r>
              <a:rPr lang="en-US">
                <a:ea typeface="+mn-lt"/>
                <a:cs typeface="+mn-lt"/>
              </a:rPr>
              <a:t> description of health and social care: A systematic review of use of the ESMS/DESDE (European Service Mapping Schedule/Description and Evaluation of Services and </a:t>
            </a:r>
            <a:r>
              <a:rPr lang="en-US" err="1">
                <a:ea typeface="+mn-lt"/>
                <a:cs typeface="+mn-lt"/>
              </a:rPr>
              <a:t>DirectoriEs</a:t>
            </a:r>
            <a:r>
              <a:rPr lang="en-US">
                <a:ea typeface="+mn-lt"/>
                <a:cs typeface="+mn-lt"/>
              </a:rPr>
              <a:t>)’, </a:t>
            </a:r>
            <a:r>
              <a:rPr lang="en-US" i="1">
                <a:ea typeface="+mn-lt"/>
                <a:cs typeface="+mn-lt"/>
              </a:rPr>
              <a:t>European psychiatry</a:t>
            </a:r>
            <a:r>
              <a:rPr lang="en-US">
                <a:ea typeface="+mn-lt"/>
                <a:cs typeface="+mn-lt"/>
              </a:rPr>
              <a:t>, 61, pp. 97–110. Available at: </a:t>
            </a:r>
            <a:r>
              <a:rPr lang="en-US">
                <a:ea typeface="+mn-lt"/>
                <a:cs typeface="+mn-lt"/>
                <a:hlinkClick r:id="rId2"/>
              </a:rPr>
              <a:t>https://doi.org/10.1016/j.eurpsy.2019.07.003</a:t>
            </a:r>
            <a:r>
              <a:rPr lang="en-US">
                <a:ea typeface="+mn-lt"/>
                <a:cs typeface="+mn-lt"/>
              </a:rPr>
              <a:t>.</a:t>
            </a:r>
            <a:endParaRPr lang="en-US"/>
          </a:p>
          <a:p>
            <a:r>
              <a:rPr lang="en-US">
                <a:ea typeface="+mn-lt"/>
                <a:cs typeface="+mn-lt"/>
              </a:rPr>
              <a:t>Rozo, S.V. (2020) ‘Unintended effects of illegal economic activities: Illegal gold mining and malaria’, </a:t>
            </a:r>
            <a:r>
              <a:rPr lang="en-US" i="1">
                <a:ea typeface="+mn-lt"/>
                <a:cs typeface="+mn-lt"/>
              </a:rPr>
              <a:t>World development</a:t>
            </a:r>
            <a:r>
              <a:rPr lang="en-US">
                <a:ea typeface="+mn-lt"/>
                <a:cs typeface="+mn-lt"/>
              </a:rPr>
              <a:t>, 136, pp. 105119-. Available at: </a:t>
            </a:r>
            <a:r>
              <a:rPr lang="en-US">
                <a:ea typeface="+mn-lt"/>
                <a:cs typeface="+mn-lt"/>
                <a:hlinkClick r:id="rId3"/>
              </a:rPr>
              <a:t>https://doi.org/10.1016/j.worlddev.2020.105119</a:t>
            </a:r>
            <a:r>
              <a:rPr lang="en-US">
                <a:ea typeface="+mn-lt"/>
                <a:cs typeface="+mn-lt"/>
              </a:rPr>
              <a:t>.</a:t>
            </a:r>
            <a:endParaRPr lang="en-US"/>
          </a:p>
          <a:p>
            <a:r>
              <a:rPr lang="en-US">
                <a:ea typeface="+mn-lt"/>
                <a:cs typeface="+mn-lt"/>
              </a:rPr>
              <a:t>Stice, K. </a:t>
            </a:r>
            <a:r>
              <a:rPr lang="en-US" i="1">
                <a:ea typeface="+mn-lt"/>
                <a:cs typeface="+mn-lt"/>
              </a:rPr>
              <a:t>et al.</a:t>
            </a:r>
            <a:r>
              <a:rPr lang="en-US">
                <a:ea typeface="+mn-lt"/>
                <a:cs typeface="+mn-lt"/>
              </a:rPr>
              <a:t> (2021) </a:t>
            </a:r>
            <a:r>
              <a:rPr lang="en-US" i="1">
                <a:ea typeface="+mn-lt"/>
                <a:cs typeface="+mn-lt"/>
              </a:rPr>
              <a:t>Finance Foundations: Corporate </a:t>
            </a:r>
            <a:r>
              <a:rPr lang="en-US" i="1" err="1">
                <a:ea typeface="+mn-lt"/>
                <a:cs typeface="+mn-lt"/>
              </a:rPr>
              <a:t>Governanace</a:t>
            </a:r>
            <a:r>
              <a:rPr lang="en-US" i="1">
                <a:ea typeface="+mn-lt"/>
                <a:cs typeface="+mn-lt"/>
              </a:rPr>
              <a:t>.</a:t>
            </a:r>
            <a:r>
              <a:rPr lang="en-US">
                <a:ea typeface="+mn-lt"/>
                <a:cs typeface="+mn-lt"/>
              </a:rPr>
              <a:t> </a:t>
            </a:r>
            <a:r>
              <a:rPr lang="en-US" err="1">
                <a:ea typeface="+mn-lt"/>
                <a:cs typeface="+mn-lt"/>
              </a:rPr>
              <a:t>Carpenteria</a:t>
            </a:r>
            <a:r>
              <a:rPr lang="en-US">
                <a:ea typeface="+mn-lt"/>
                <a:cs typeface="+mn-lt"/>
              </a:rPr>
              <a:t>, CA: linkedin.com.</a:t>
            </a:r>
            <a:endParaRPr lang="en-US"/>
          </a:p>
          <a:p>
            <a:r>
              <a:rPr lang="en-US" err="1">
                <a:ea typeface="+mn-lt"/>
                <a:cs typeface="+mn-lt"/>
              </a:rPr>
              <a:t>Tuzunkan</a:t>
            </a:r>
            <a:r>
              <a:rPr lang="en-US">
                <a:ea typeface="+mn-lt"/>
                <a:cs typeface="+mn-lt"/>
              </a:rPr>
              <a:t>, D. (2018) </a:t>
            </a:r>
            <a:r>
              <a:rPr lang="en-US" i="1">
                <a:ea typeface="+mn-lt"/>
                <a:cs typeface="+mn-lt"/>
              </a:rPr>
              <a:t>Contemporary human resources management in the tourism industry</a:t>
            </a:r>
            <a:r>
              <a:rPr lang="en-US">
                <a:ea typeface="+mn-lt"/>
                <a:cs typeface="+mn-lt"/>
              </a:rPr>
              <a:t>. Edited by D. </a:t>
            </a:r>
            <a:r>
              <a:rPr lang="en-US" err="1">
                <a:ea typeface="+mn-lt"/>
                <a:cs typeface="+mn-lt"/>
              </a:rPr>
              <a:t>Tuzunkan</a:t>
            </a:r>
            <a:r>
              <a:rPr lang="en-US">
                <a:ea typeface="+mn-lt"/>
                <a:cs typeface="+mn-lt"/>
              </a:rPr>
              <a:t> and V. Altintas. Hershey, PA: Business Science Reference. Available at: </a:t>
            </a:r>
            <a:r>
              <a:rPr lang="en-US">
                <a:ea typeface="+mn-lt"/>
                <a:cs typeface="+mn-lt"/>
                <a:hlinkClick r:id="rId4"/>
              </a:rPr>
              <a:t>https://doi.org/10.4018/978-1-5225-5760-9</a:t>
            </a:r>
            <a:r>
              <a:rPr lang="en-US">
                <a:ea typeface="+mn-lt"/>
                <a:cs typeface="+mn-lt"/>
              </a:rPr>
              <a:t>.</a:t>
            </a:r>
            <a:endParaRPr lang="en-US"/>
          </a:p>
          <a:p>
            <a:r>
              <a:rPr lang="en-US">
                <a:ea typeface="+mn-lt"/>
                <a:cs typeface="+mn-lt"/>
              </a:rPr>
              <a:t>Ventimiglia, T. and Wisneski, B. (2005) </a:t>
            </a:r>
            <a:r>
              <a:rPr lang="en-US" i="1">
                <a:ea typeface="+mn-lt"/>
                <a:cs typeface="+mn-lt"/>
              </a:rPr>
              <a:t>Quest for the empowered self. Personalities theories/writing a life mission statement</a:t>
            </a:r>
            <a:r>
              <a:rPr lang="en-US">
                <a:ea typeface="+mn-lt"/>
                <a:cs typeface="+mn-lt"/>
              </a:rPr>
              <a:t>. San Marcos, Calif: Palomar Community College.</a:t>
            </a:r>
            <a:endParaRPr lang="en-US"/>
          </a:p>
          <a:p>
            <a:endParaRPr lang="en-US"/>
          </a:p>
          <a:p>
            <a:endParaRPr lang="en-US"/>
          </a:p>
        </p:txBody>
      </p:sp>
    </p:spTree>
    <p:extLst>
      <p:ext uri="{BB962C8B-B14F-4D97-AF65-F5344CB8AC3E}">
        <p14:creationId xmlns:p14="http://schemas.microsoft.com/office/powerpoint/2010/main" val="28294116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PowerPoint Presentation</vt:lpstr>
      <vt:lpstr>Presentation overview </vt:lpstr>
      <vt:lpstr>The unique gold mining of free trade</vt:lpstr>
      <vt:lpstr>The business concept </vt:lpstr>
      <vt:lpstr>Business proposal </vt:lpstr>
      <vt:lpstr>Service description</vt:lpstr>
      <vt:lpstr>Mission statement </vt:lpstr>
      <vt:lpstr>Business aim</vt:lpstr>
      <vt:lpstr>Business objectives </vt:lpstr>
      <vt:lpstr>USP(unique selling proposition)</vt:lpstr>
      <vt:lpstr>Legal structure </vt:lpstr>
      <vt:lpstr>location</vt:lpstr>
      <vt:lpstr>HRM(Human resources)</vt:lpstr>
      <vt:lpstr>FINANCIAL OVERVIEW </vt:lpstr>
      <vt:lpstr>Marketing strategies </vt:lpstr>
      <vt:lpstr>Critical appraisal and feasibility </vt:lpstr>
      <vt:lpstr>SWOT Analysis </vt:lpstr>
      <vt:lpstr>Summary </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127</cp:revision>
  <dcterms:created xsi:type="dcterms:W3CDTF">2024-11-26T17:55:36Z</dcterms:created>
  <dcterms:modified xsi:type="dcterms:W3CDTF">2024-12-02T23:17:18Z</dcterms:modified>
</cp:coreProperties>
</file>