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media/image1.jpeg" ContentType="image/jpeg"/>
  <Override PartName="/ppt/media/image2.jpeg" ContentType="image/jpeg"/>
  <Override PartName="/ppt/media/image3.jpeg" ContentType="image/jpeg"/>
  <Override PartName="/ppt/notesSlides/notesSlide1.xml" ContentType="application/vnd.openxmlformats-officedocument.presentationml.notesSlide+xml"/>
  <Override PartName="/ppt/notesSlides/notesSlide2.xml" ContentType="application/vnd.openxmlformats-officedocument.presentationml.notesSlide+xml"/>
  <Override PartName="/ppt/media/image4.jpeg" ContentType="image/jpeg"/>
  <Override PartName="/ppt/media/image5.jpeg" ContentType="image/jpeg"/>
  <Override PartName="/ppt/media/image6.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 id="288" r:id="rId40"/>
    <p:sldId id="289" r:id="rId41"/>
    <p:sldId id="290" r:id="rId42"/>
    <p:sldId id="291" r:id="rId43"/>
    <p:sldId id="292" r:id="rId44"/>
    <p:sldId id="293" r:id="rId45"/>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1pPr>
    <a:lvl2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2pPr>
    <a:lvl3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3pPr>
    <a:lvl4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4pPr>
    <a:lvl5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5pPr>
    <a:lvl6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6pPr>
    <a:lvl7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7pPr>
    <a:lvl8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8pPr>
    <a:lvl9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DD4EA"/>
          </a:solidFill>
        </a:fill>
      </a:tcStyle>
    </a:wholeTbl>
    <a:band2H>
      <a:tcTxStyle b="def" i="def"/>
      <a:tcStyle>
        <a:tcBdr/>
        <a:fill>
          <a:solidFill>
            <a:srgbClr val="E8EBF5"/>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b="def" i="def"/>
      <a:tcStyle>
        <a:tcBdr/>
        <a:fill>
          <a:solidFill>
            <a:srgbClr val="F0F0F0"/>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b="def" i="def"/>
      <a:tcStyle>
        <a:tcBdr/>
        <a:fill>
          <a:solidFill>
            <a:srgbClr val="EBF1E8"/>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b="def" i="def"/>
      <a:tcStyle>
        <a:tcBdr/>
        <a:fill>
          <a:solidFill>
            <a:srgbClr val="FFFFFF"/>
          </a:solidFill>
        </a:fill>
      </a:tcStyle>
    </a:band2H>
    <a:firstCol>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 Id="rId29" Type="http://schemas.openxmlformats.org/officeDocument/2006/relationships/slide" Target="slides/slide22.xml"/><Relationship Id="rId30" Type="http://schemas.openxmlformats.org/officeDocument/2006/relationships/slide" Target="slides/slide23.xml"/><Relationship Id="rId31" Type="http://schemas.openxmlformats.org/officeDocument/2006/relationships/slide" Target="slides/slide24.xml"/><Relationship Id="rId32" Type="http://schemas.openxmlformats.org/officeDocument/2006/relationships/slide" Target="slides/slide25.xml"/><Relationship Id="rId33" Type="http://schemas.openxmlformats.org/officeDocument/2006/relationships/slide" Target="slides/slide26.xml"/><Relationship Id="rId34" Type="http://schemas.openxmlformats.org/officeDocument/2006/relationships/slide" Target="slides/slide27.xml"/><Relationship Id="rId35" Type="http://schemas.openxmlformats.org/officeDocument/2006/relationships/slide" Target="slides/slide28.xml"/><Relationship Id="rId36" Type="http://schemas.openxmlformats.org/officeDocument/2006/relationships/slide" Target="slides/slide29.xml"/><Relationship Id="rId37" Type="http://schemas.openxmlformats.org/officeDocument/2006/relationships/slide" Target="slides/slide30.xml"/><Relationship Id="rId38" Type="http://schemas.openxmlformats.org/officeDocument/2006/relationships/slide" Target="slides/slide31.xml"/><Relationship Id="rId39" Type="http://schemas.openxmlformats.org/officeDocument/2006/relationships/slide" Target="slides/slide32.xml"/><Relationship Id="rId40" Type="http://schemas.openxmlformats.org/officeDocument/2006/relationships/slide" Target="slides/slide33.xml"/><Relationship Id="rId41" Type="http://schemas.openxmlformats.org/officeDocument/2006/relationships/slide" Target="slides/slide34.xml"/><Relationship Id="rId42" Type="http://schemas.openxmlformats.org/officeDocument/2006/relationships/slide" Target="slides/slide35.xml"/><Relationship Id="rId43" Type="http://schemas.openxmlformats.org/officeDocument/2006/relationships/slide" Target="slides/slide36.xml"/><Relationship Id="rId44" Type="http://schemas.openxmlformats.org/officeDocument/2006/relationships/slide" Target="slides/slide37.xml"/><Relationship Id="rId45" Type="http://schemas.openxmlformats.org/officeDocument/2006/relationships/slide" Target="slides/slide38.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464" name="Shape 464"/>
          <p:cNvSpPr/>
          <p:nvPr>
            <p:ph type="sldImg"/>
          </p:nvPr>
        </p:nvSpPr>
        <p:spPr>
          <a:xfrm>
            <a:off x="1143000" y="685800"/>
            <a:ext cx="4572000" cy="3429000"/>
          </a:xfrm>
          <a:prstGeom prst="rect">
            <a:avLst/>
          </a:prstGeom>
        </p:spPr>
        <p:txBody>
          <a:bodyPr/>
          <a:lstStyle/>
          <a:p>
            <a:pPr/>
          </a:p>
        </p:txBody>
      </p:sp>
      <p:sp>
        <p:nvSpPr>
          <p:cNvPr id="465" name="Shape 465"/>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notesSlides/_rels/notesSlide1.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2.xml.rels><?xml version="1.0" encoding="UTF-8"?>
<Relationships xmlns="http://schemas.openxmlformats.org/package/2006/relationships"><Relationship Id="rId1" Type="http://schemas.openxmlformats.org/officeDocument/2006/relationships/slide" Target="../slides/slide15.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09" name="Shape 509"/>
          <p:cNvSpPr/>
          <p:nvPr>
            <p:ph type="sldImg"/>
          </p:nvPr>
        </p:nvSpPr>
        <p:spPr>
          <a:prstGeom prst="rect">
            <a:avLst/>
          </a:prstGeom>
        </p:spPr>
        <p:txBody>
          <a:bodyPr/>
          <a:lstStyle/>
          <a:p>
            <a:pPr/>
          </a:p>
        </p:txBody>
      </p:sp>
      <p:sp>
        <p:nvSpPr>
          <p:cNvPr id="510" name="Shape 510"/>
          <p:cNvSpPr/>
          <p:nvPr>
            <p:ph type="body" sz="quarter" idx="1"/>
          </p:nvPr>
        </p:nvSpPr>
        <p:spPr>
          <a:prstGeom prst="rect">
            <a:avLst/>
          </a:prstGeom>
        </p:spPr>
        <p:txBody>
          <a:bodyPr/>
          <a:lstStyle/>
          <a:p>
            <a:pPr/>
            <a:r>
              <a:t>Give student teachers a few mins to ensure they have these documents/links. Explain that the Curriculum for Wales will be used BUT depending on their school they may use the others here.</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44" name="Shape 544"/>
          <p:cNvSpPr/>
          <p:nvPr>
            <p:ph type="sldImg"/>
          </p:nvPr>
        </p:nvSpPr>
        <p:spPr>
          <a:prstGeom prst="rect">
            <a:avLst/>
          </a:prstGeom>
        </p:spPr>
        <p:txBody>
          <a:bodyPr/>
          <a:lstStyle/>
          <a:p>
            <a:pPr/>
          </a:p>
        </p:txBody>
      </p:sp>
      <p:sp>
        <p:nvSpPr>
          <p:cNvPr id="545" name="Shape 545"/>
          <p:cNvSpPr/>
          <p:nvPr>
            <p:ph type="body" sz="quarter" idx="1"/>
          </p:nvPr>
        </p:nvSpPr>
        <p:spPr>
          <a:prstGeom prst="rect">
            <a:avLst/>
          </a:prstGeom>
        </p:spPr>
        <p:txBody>
          <a:bodyPr/>
          <a:lstStyle/>
          <a:p>
            <a:pPr/>
            <a:r>
              <a:t>We need to understand how young children learn</a:t>
            </a:r>
          </a:p>
          <a:p>
            <a:pPr/>
            <a:r>
              <a:t>ACTIVITY – ask student teachers how they learn something new, i.e. s sport/game/craft pr how to use a new appliance (washing machine) do they sit and read the manual or do they start pressing buttons and working it out themselves. Do they copy/transfer skills, talk, ask questions etc.</a:t>
            </a:r>
          </a:p>
        </p:txBody>
      </p:sp>
    </p:spTree>
  </p:cSld>
  <p:clrMapOvr>
    <a:masterClrMapping/>
  </p:clrMapOvr>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image" Target="../media/image3.png"/></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 Id="rId3" Type="http://schemas.openxmlformats.org/officeDocument/2006/relationships/image" Target="../media/image3.png"/></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3.png"/></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png"/><Relationship Id="rId3" Type="http://schemas.openxmlformats.org/officeDocument/2006/relationships/image" Target="../media/image3.png"/></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png"/><Relationship Id="rId3" Type="http://schemas.openxmlformats.org/officeDocument/2006/relationships/image" Target="../media/image3.png"/></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8.png"/><Relationship Id="rId3" Type="http://schemas.openxmlformats.org/officeDocument/2006/relationships/image" Target="../media/image3.png"/></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png"/><Relationship Id="rId3" Type="http://schemas.openxmlformats.org/officeDocument/2006/relationships/image" Target="../media/image3.png"/></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0.png"/><Relationship Id="rId3" Type="http://schemas.openxmlformats.org/officeDocument/2006/relationships/image" Target="../media/image3.png"/></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1.png"/><Relationship Id="rId3" Type="http://schemas.openxmlformats.org/officeDocument/2006/relationships/image" Target="../media/image3.png"/></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2.png"/><Relationship Id="rId3" Type="http://schemas.openxmlformats.org/officeDocument/2006/relationships/image" Target="../media/image3.png"/></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3.png"/><Relationship Id="rId3" Type="http://schemas.openxmlformats.org/officeDocument/2006/relationships/image" Target="../media/image3.png"/></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4.png"/><Relationship Id="rId3" Type="http://schemas.openxmlformats.org/officeDocument/2006/relationships/image" Target="../media/image3.png"/></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5.png"/><Relationship Id="rId3" Type="http://schemas.openxmlformats.org/officeDocument/2006/relationships/image" Target="../media/image3.png"/></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6.png"/><Relationship Id="rId3" Type="http://schemas.openxmlformats.org/officeDocument/2006/relationships/image" Target="../media/image3.png"/></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7.png"/></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7.png"/></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6.png"/><Relationship Id="rId3" Type="http://schemas.openxmlformats.org/officeDocument/2006/relationships/image" Target="../media/image3.png"/></Relationships>

</file>

<file path=ppt/slideLayouts/_rels/slideLayout3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6.png"/><Relationship Id="rId3" Type="http://schemas.openxmlformats.org/officeDocument/2006/relationships/image" Target="../media/image3.png"/></Relationships>

</file>

<file path=ppt/slideLayouts/_rels/slideLayout34.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8.png"/></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Slide">
    <p:spTree>
      <p:nvGrpSpPr>
        <p:cNvPr id="1" name=""/>
        <p:cNvGrpSpPr/>
        <p:nvPr/>
      </p:nvGrpSpPr>
      <p:grpSpPr>
        <a:xfrm>
          <a:off x="0" y="0"/>
          <a:ext cx="0" cy="0"/>
          <a:chOff x="0" y="0"/>
          <a:chExt cx="0" cy="0"/>
        </a:xfrm>
      </p:grpSpPr>
      <p:pic>
        <p:nvPicPr>
          <p:cNvPr id="11" name="Picture 7" descr="Picture 7"/>
          <p:cNvPicPr>
            <a:picLocks noChangeAspect="1"/>
          </p:cNvPicPr>
          <p:nvPr/>
        </p:nvPicPr>
        <p:blipFill>
          <a:blip r:embed="rId2">
            <a:extLst/>
          </a:blip>
          <a:stretch>
            <a:fillRect/>
          </a:stretch>
        </p:blipFill>
        <p:spPr>
          <a:xfrm>
            <a:off x="0" y="-18474"/>
            <a:ext cx="12192000" cy="6858001"/>
          </a:xfrm>
          <a:prstGeom prst="rect">
            <a:avLst/>
          </a:prstGeom>
          <a:ln w="12700">
            <a:miter lim="400000"/>
          </a:ln>
        </p:spPr>
      </p:pic>
      <p:sp>
        <p:nvSpPr>
          <p:cNvPr id="12" name="Slide Number"/>
          <p:cNvSpPr txBox="1"/>
          <p:nvPr>
            <p:ph type="sldNum" sz="quarter" idx="2"/>
          </p:nvPr>
        </p:nvSpPr>
        <p:spPr>
          <a:xfrm>
            <a:off x="8478981" y="6232199"/>
            <a:ext cx="258620" cy="248302"/>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ustom Layout">
    <p:spTree>
      <p:nvGrpSpPr>
        <p:cNvPr id="1" name=""/>
        <p:cNvGrpSpPr/>
        <p:nvPr/>
      </p:nvGrpSpPr>
      <p:grpSpPr>
        <a:xfrm>
          <a:off x="0" y="0"/>
          <a:ext cx="0" cy="0"/>
          <a:chOff x="0" y="0"/>
          <a:chExt cx="0" cy="0"/>
        </a:xfrm>
      </p:grpSpPr>
      <p:pic>
        <p:nvPicPr>
          <p:cNvPr id="19" name="Picture 3" descr="Picture 3"/>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20" name="Picture 1" descr="Picture 1"/>
          <p:cNvPicPr>
            <a:picLocks noChangeAspect="1"/>
          </p:cNvPicPr>
          <p:nvPr/>
        </p:nvPicPr>
        <p:blipFill>
          <a:blip r:embed="rId3">
            <a:extLst/>
          </a:blip>
          <a:srcRect l="51836" t="0" r="0" b="0"/>
          <a:stretch>
            <a:fillRect/>
          </a:stretch>
        </p:blipFill>
        <p:spPr>
          <a:xfrm>
            <a:off x="2715490" y="354831"/>
            <a:ext cx="1895795" cy="688879"/>
          </a:xfrm>
          <a:prstGeom prst="rect">
            <a:avLst/>
          </a:prstGeom>
          <a:ln w="12700">
            <a:miter lim="400000"/>
          </a:ln>
        </p:spPr>
      </p:pic>
      <p:sp>
        <p:nvSpPr>
          <p:cNvPr id="21" name="Body Level One…"/>
          <p:cNvSpPr txBox="1"/>
          <p:nvPr>
            <p:ph type="body" sz="half" idx="1"/>
          </p:nvPr>
        </p:nvSpPr>
        <p:spPr>
          <a:xfrm>
            <a:off x="630808" y="1470582"/>
            <a:ext cx="5213812" cy="3751868"/>
          </a:xfrm>
          <a:prstGeom prst="rect">
            <a:avLst/>
          </a:prstGeom>
        </p:spPr>
        <p:txBody>
          <a:bodyPr lIns="0" tIns="0" rIns="0" bIns="0"/>
          <a:lstStyle>
            <a:lvl1pPr>
              <a:defRPr>
                <a:solidFill>
                  <a:srgbClr val="FFFFFF"/>
                </a:solidFill>
              </a:defRPr>
            </a:lvl1pPr>
            <a:lvl2pPr>
              <a:defRPr>
                <a:solidFill>
                  <a:srgbClr val="FFFFFF"/>
                </a:solidFill>
              </a:defRPr>
            </a:lvl2pPr>
            <a:lvl3pPr>
              <a:defRPr>
                <a:solidFill>
                  <a:srgbClr val="FFFFFF"/>
                </a:solidFill>
              </a:defRPr>
            </a:lvl3pPr>
            <a:lvl4pPr>
              <a:defRPr>
                <a:solidFill>
                  <a:srgbClr val="FFFFFF"/>
                </a:solidFill>
              </a:defRPr>
            </a:lvl4pPr>
            <a:lvl5pPr>
              <a:defRPr>
                <a:solidFill>
                  <a:srgbClr val="FFFFFF"/>
                </a:solidFill>
              </a:defRPr>
            </a:lvl5pPr>
          </a:lstStyle>
          <a:p>
            <a:pPr/>
            <a:r>
              <a:t>Body Level One</a:t>
            </a:r>
          </a:p>
          <a:p>
            <a:pPr lvl="1"/>
            <a:r>
              <a:t>Body Level Two</a:t>
            </a:r>
          </a:p>
          <a:p>
            <a:pPr lvl="2"/>
            <a:r>
              <a:t>Body Level Three</a:t>
            </a:r>
          </a:p>
          <a:p>
            <a:pPr lvl="3"/>
            <a:r>
              <a:t>Body Level Four</a:t>
            </a:r>
          </a:p>
          <a:p>
            <a:pPr lvl="4"/>
            <a:r>
              <a:t>Body Level Five</a:t>
            </a:r>
          </a:p>
        </p:txBody>
      </p:sp>
      <p:sp>
        <p:nvSpPr>
          <p:cNvPr id="22" name="Slide Number"/>
          <p:cNvSpPr txBox="1"/>
          <p:nvPr>
            <p:ph type="sldNum" sz="quarter" idx="2"/>
          </p:nvPr>
        </p:nvSpPr>
        <p:spPr>
          <a:xfrm>
            <a:off x="8478981" y="6232199"/>
            <a:ext cx="258620" cy="248302"/>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ustom Layout">
    <p:spTree>
      <p:nvGrpSpPr>
        <p:cNvPr id="1" name=""/>
        <p:cNvGrpSpPr/>
        <p:nvPr/>
      </p:nvGrpSpPr>
      <p:grpSpPr>
        <a:xfrm>
          <a:off x="0" y="0"/>
          <a:ext cx="0" cy="0"/>
          <a:chOff x="0" y="0"/>
          <a:chExt cx="0" cy="0"/>
        </a:xfrm>
      </p:grpSpPr>
      <p:pic>
        <p:nvPicPr>
          <p:cNvPr id="29" name="Picture 3" descr="Picture 3"/>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30" name="Picture 1" descr="Picture 1"/>
          <p:cNvPicPr>
            <a:picLocks noChangeAspect="1"/>
          </p:cNvPicPr>
          <p:nvPr/>
        </p:nvPicPr>
        <p:blipFill>
          <a:blip r:embed="rId3">
            <a:extLst/>
          </a:blip>
          <a:srcRect l="51836" t="0" r="0" b="0"/>
          <a:stretch>
            <a:fillRect/>
          </a:stretch>
        </p:blipFill>
        <p:spPr>
          <a:xfrm>
            <a:off x="2715490" y="354831"/>
            <a:ext cx="1895795" cy="688879"/>
          </a:xfrm>
          <a:prstGeom prst="rect">
            <a:avLst/>
          </a:prstGeom>
          <a:ln w="12700">
            <a:miter lim="400000"/>
          </a:ln>
        </p:spPr>
      </p:pic>
      <p:sp>
        <p:nvSpPr>
          <p:cNvPr id="31" name="Slide Number"/>
          <p:cNvSpPr txBox="1"/>
          <p:nvPr>
            <p:ph type="sldNum" sz="quarter" idx="2"/>
          </p:nvPr>
        </p:nvSpPr>
        <p:spPr>
          <a:xfrm>
            <a:off x="8478981" y="6232199"/>
            <a:ext cx="258620" cy="248302"/>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ustom Layout">
    <p:spTree>
      <p:nvGrpSpPr>
        <p:cNvPr id="1" name=""/>
        <p:cNvGrpSpPr/>
        <p:nvPr/>
      </p:nvGrpSpPr>
      <p:grpSpPr>
        <a:xfrm>
          <a:off x="0" y="0"/>
          <a:ext cx="0" cy="0"/>
          <a:chOff x="0" y="0"/>
          <a:chExt cx="0" cy="0"/>
        </a:xfrm>
      </p:grpSpPr>
      <p:pic>
        <p:nvPicPr>
          <p:cNvPr id="38" name="Picture 3" descr="Picture 3"/>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39" name="Picture 1" descr="Picture 1"/>
          <p:cNvPicPr>
            <a:picLocks noChangeAspect="1"/>
          </p:cNvPicPr>
          <p:nvPr/>
        </p:nvPicPr>
        <p:blipFill>
          <a:blip r:embed="rId3">
            <a:extLst/>
          </a:blip>
          <a:srcRect l="51836" t="0" r="0" b="0"/>
          <a:stretch>
            <a:fillRect/>
          </a:stretch>
        </p:blipFill>
        <p:spPr>
          <a:xfrm>
            <a:off x="2715490" y="354831"/>
            <a:ext cx="1895795" cy="688879"/>
          </a:xfrm>
          <a:prstGeom prst="rect">
            <a:avLst/>
          </a:prstGeom>
          <a:ln w="12700">
            <a:miter lim="400000"/>
          </a:ln>
        </p:spPr>
      </p:pic>
      <p:sp>
        <p:nvSpPr>
          <p:cNvPr id="40" name="Body Level One…"/>
          <p:cNvSpPr txBox="1"/>
          <p:nvPr>
            <p:ph type="body" sz="half" idx="1"/>
          </p:nvPr>
        </p:nvSpPr>
        <p:spPr>
          <a:xfrm>
            <a:off x="630808" y="1470580"/>
            <a:ext cx="4535083" cy="3864991"/>
          </a:xfrm>
          <a:prstGeom prst="rect">
            <a:avLst/>
          </a:prstGeom>
        </p:spPr>
        <p:txBody>
          <a:bodyPr lIns="0" tIns="0" rIns="0" bIns="0"/>
          <a:lstStyle>
            <a:lvl1pPr marL="0" indent="0">
              <a:buSzTx/>
              <a:buFontTx/>
              <a:buNone/>
              <a:defRPr>
                <a:solidFill>
                  <a:srgbClr val="FFFFFF"/>
                </a:solidFill>
              </a:defRPr>
            </a:lvl1pPr>
            <a:lvl2pPr>
              <a:buFontTx/>
              <a:defRPr>
                <a:solidFill>
                  <a:srgbClr val="FFFFFF"/>
                </a:solidFill>
              </a:defRPr>
            </a:lvl2pPr>
            <a:lvl3pPr>
              <a:buFontTx/>
              <a:defRPr>
                <a:solidFill>
                  <a:srgbClr val="FFFFFF"/>
                </a:solidFill>
              </a:defRPr>
            </a:lvl3pPr>
            <a:lvl4pPr>
              <a:buFontTx/>
              <a:defRPr>
                <a:solidFill>
                  <a:srgbClr val="FFFFFF"/>
                </a:solidFill>
              </a:defRPr>
            </a:lvl4pPr>
            <a:lvl5pPr>
              <a:buFontTx/>
              <a:defRPr>
                <a:solidFill>
                  <a:srgbClr val="FFFFFF"/>
                </a:solidFill>
              </a:defRPr>
            </a:lvl5pPr>
          </a:lstStyle>
          <a:p>
            <a:pPr/>
            <a:r>
              <a:t>Body Level One</a:t>
            </a:r>
          </a:p>
          <a:p>
            <a:pPr lvl="1"/>
            <a:r>
              <a:t>Body Level Two</a:t>
            </a:r>
          </a:p>
          <a:p>
            <a:pPr lvl="2"/>
            <a:r>
              <a:t>Body Level Three</a:t>
            </a:r>
          </a:p>
          <a:p>
            <a:pPr lvl="3"/>
            <a:r>
              <a:t>Body Level Four</a:t>
            </a:r>
          </a:p>
          <a:p>
            <a:pPr lvl="4"/>
            <a:r>
              <a:t>Body Level Five</a:t>
            </a:r>
          </a:p>
        </p:txBody>
      </p:sp>
      <p:sp>
        <p:nvSpPr>
          <p:cNvPr id="41" name="Slide Number"/>
          <p:cNvSpPr txBox="1"/>
          <p:nvPr>
            <p:ph type="sldNum" sz="quarter" idx="2"/>
          </p:nvPr>
        </p:nvSpPr>
        <p:spPr>
          <a:xfrm>
            <a:off x="8478981" y="6232199"/>
            <a:ext cx="258620" cy="248302"/>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ustom Layout">
    <p:spTree>
      <p:nvGrpSpPr>
        <p:cNvPr id="1" name=""/>
        <p:cNvGrpSpPr/>
        <p:nvPr/>
      </p:nvGrpSpPr>
      <p:grpSpPr>
        <a:xfrm>
          <a:off x="0" y="0"/>
          <a:ext cx="0" cy="0"/>
          <a:chOff x="0" y="0"/>
          <a:chExt cx="0" cy="0"/>
        </a:xfrm>
      </p:grpSpPr>
      <p:pic>
        <p:nvPicPr>
          <p:cNvPr id="48" name="Picture 3" descr="Picture 3"/>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49" name="Picture 1" descr="Picture 1"/>
          <p:cNvPicPr>
            <a:picLocks noChangeAspect="1"/>
          </p:cNvPicPr>
          <p:nvPr/>
        </p:nvPicPr>
        <p:blipFill>
          <a:blip r:embed="rId3">
            <a:extLst/>
          </a:blip>
          <a:srcRect l="51836" t="0" r="0" b="0"/>
          <a:stretch>
            <a:fillRect/>
          </a:stretch>
        </p:blipFill>
        <p:spPr>
          <a:xfrm>
            <a:off x="2715490" y="354831"/>
            <a:ext cx="1895795" cy="688879"/>
          </a:xfrm>
          <a:prstGeom prst="rect">
            <a:avLst/>
          </a:prstGeom>
          <a:ln w="12700">
            <a:miter lim="400000"/>
          </a:ln>
        </p:spPr>
      </p:pic>
      <p:sp>
        <p:nvSpPr>
          <p:cNvPr id="50" name="Body Level One…"/>
          <p:cNvSpPr txBox="1"/>
          <p:nvPr>
            <p:ph type="body" sz="half" idx="1"/>
          </p:nvPr>
        </p:nvSpPr>
        <p:spPr>
          <a:xfrm>
            <a:off x="7192650" y="1470580"/>
            <a:ext cx="4242066" cy="4166650"/>
          </a:xfrm>
          <a:prstGeom prst="rect">
            <a:avLst/>
          </a:prstGeom>
        </p:spPr>
        <p:txBody>
          <a:bodyPr lIns="0" tIns="0" rIns="0" bIns="0"/>
          <a:lstStyle>
            <a:lvl1pPr>
              <a:defRPr>
                <a:solidFill>
                  <a:srgbClr val="FFFFFF"/>
                </a:solidFill>
              </a:defRPr>
            </a:lvl1pPr>
            <a:lvl2pPr>
              <a:defRPr>
                <a:solidFill>
                  <a:srgbClr val="FFFFFF"/>
                </a:solidFill>
              </a:defRPr>
            </a:lvl2pPr>
            <a:lvl3pPr>
              <a:defRPr>
                <a:solidFill>
                  <a:srgbClr val="FFFFFF"/>
                </a:solidFill>
              </a:defRPr>
            </a:lvl3pPr>
            <a:lvl4pPr>
              <a:defRPr>
                <a:solidFill>
                  <a:srgbClr val="FFFFFF"/>
                </a:solidFill>
              </a:defRPr>
            </a:lvl4pPr>
            <a:lvl5pPr>
              <a:defRPr>
                <a:solidFill>
                  <a:srgbClr val="FFFFFF"/>
                </a:solidFill>
              </a:defRPr>
            </a:lvl5pPr>
          </a:lstStyle>
          <a:p>
            <a:pPr/>
            <a:r>
              <a:t>Body Level One</a:t>
            </a:r>
          </a:p>
          <a:p>
            <a:pPr lvl="1"/>
            <a:r>
              <a:t>Body Level Two</a:t>
            </a:r>
          </a:p>
          <a:p>
            <a:pPr lvl="2"/>
            <a:r>
              <a:t>Body Level Three</a:t>
            </a:r>
          </a:p>
          <a:p>
            <a:pPr lvl="3"/>
            <a:r>
              <a:t>Body Level Four</a:t>
            </a:r>
          </a:p>
          <a:p>
            <a:pPr lvl="4"/>
            <a:r>
              <a:t>Body Level Five</a:t>
            </a:r>
          </a:p>
        </p:txBody>
      </p:sp>
      <p:sp>
        <p:nvSpPr>
          <p:cNvPr id="51" name="Slide Number"/>
          <p:cNvSpPr txBox="1"/>
          <p:nvPr>
            <p:ph type="sldNum" sz="quarter" idx="2"/>
          </p:nvPr>
        </p:nvSpPr>
        <p:spPr>
          <a:xfrm>
            <a:off x="8478981" y="6232199"/>
            <a:ext cx="258620" cy="248302"/>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ustom Layout">
    <p:spTree>
      <p:nvGrpSpPr>
        <p:cNvPr id="1" name=""/>
        <p:cNvGrpSpPr/>
        <p:nvPr/>
      </p:nvGrpSpPr>
      <p:grpSpPr>
        <a:xfrm>
          <a:off x="0" y="0"/>
          <a:ext cx="0" cy="0"/>
          <a:chOff x="0" y="0"/>
          <a:chExt cx="0" cy="0"/>
        </a:xfrm>
      </p:grpSpPr>
      <p:pic>
        <p:nvPicPr>
          <p:cNvPr id="58" name="Picture 3" descr="Picture 3"/>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59" name="Picture 1" descr="Picture 1"/>
          <p:cNvPicPr>
            <a:picLocks noChangeAspect="1"/>
          </p:cNvPicPr>
          <p:nvPr/>
        </p:nvPicPr>
        <p:blipFill>
          <a:blip r:embed="rId3">
            <a:extLst/>
          </a:blip>
          <a:srcRect l="51836" t="0" r="0" b="0"/>
          <a:stretch>
            <a:fillRect/>
          </a:stretch>
        </p:blipFill>
        <p:spPr>
          <a:xfrm>
            <a:off x="2715490" y="354831"/>
            <a:ext cx="1895795" cy="688879"/>
          </a:xfrm>
          <a:prstGeom prst="rect">
            <a:avLst/>
          </a:prstGeom>
          <a:ln w="12700">
            <a:miter lim="400000"/>
          </a:ln>
        </p:spPr>
      </p:pic>
      <p:sp>
        <p:nvSpPr>
          <p:cNvPr id="60" name="Body Level One…"/>
          <p:cNvSpPr txBox="1"/>
          <p:nvPr>
            <p:ph type="body" idx="1"/>
          </p:nvPr>
        </p:nvSpPr>
        <p:spPr>
          <a:xfrm>
            <a:off x="630808" y="1470580"/>
            <a:ext cx="10803906" cy="3864991"/>
          </a:xfrm>
          <a:prstGeom prst="rect">
            <a:avLst/>
          </a:prstGeom>
        </p:spPr>
        <p:txBody>
          <a:bodyPr lIns="0" tIns="0" rIns="0" bIns="0"/>
          <a:lstStyle>
            <a:lvl1pPr marL="0" indent="0">
              <a:buSzTx/>
              <a:buFontTx/>
              <a:buNone/>
              <a:defRPr>
                <a:solidFill>
                  <a:srgbClr val="FFFFFF"/>
                </a:solidFill>
              </a:defRPr>
            </a:lvl1pPr>
            <a:lvl2pPr>
              <a:buFontTx/>
              <a:defRPr>
                <a:solidFill>
                  <a:srgbClr val="FFFFFF"/>
                </a:solidFill>
              </a:defRPr>
            </a:lvl2pPr>
            <a:lvl3pPr>
              <a:buFontTx/>
              <a:defRPr>
                <a:solidFill>
                  <a:srgbClr val="FFFFFF"/>
                </a:solidFill>
              </a:defRPr>
            </a:lvl3pPr>
            <a:lvl4pPr>
              <a:buFontTx/>
              <a:defRPr>
                <a:solidFill>
                  <a:srgbClr val="FFFFFF"/>
                </a:solidFill>
              </a:defRPr>
            </a:lvl4pPr>
            <a:lvl5pPr>
              <a:buFontTx/>
              <a:defRPr>
                <a:solidFill>
                  <a:srgbClr val="FFFFFF"/>
                </a:solidFill>
              </a:defRPr>
            </a:lvl5pPr>
          </a:lstStyle>
          <a:p>
            <a:pPr/>
            <a:r>
              <a:t>Body Level One</a:t>
            </a:r>
          </a:p>
          <a:p>
            <a:pPr lvl="1"/>
            <a:r>
              <a:t>Body Level Two</a:t>
            </a:r>
          </a:p>
          <a:p>
            <a:pPr lvl="2"/>
            <a:r>
              <a:t>Body Level Three</a:t>
            </a:r>
          </a:p>
          <a:p>
            <a:pPr lvl="3"/>
            <a:r>
              <a:t>Body Level Four</a:t>
            </a:r>
          </a:p>
          <a:p>
            <a:pPr lvl="4"/>
            <a:r>
              <a:t>Body Level Five</a:t>
            </a:r>
          </a:p>
        </p:txBody>
      </p:sp>
      <p:sp>
        <p:nvSpPr>
          <p:cNvPr id="61" name="Slide Number"/>
          <p:cNvSpPr txBox="1"/>
          <p:nvPr>
            <p:ph type="sldNum" sz="quarter" idx="2"/>
          </p:nvPr>
        </p:nvSpPr>
        <p:spPr>
          <a:xfrm>
            <a:off x="8478981" y="6232199"/>
            <a:ext cx="258620" cy="248302"/>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ustom Layout">
    <p:spTree>
      <p:nvGrpSpPr>
        <p:cNvPr id="1" name=""/>
        <p:cNvGrpSpPr/>
        <p:nvPr/>
      </p:nvGrpSpPr>
      <p:grpSpPr>
        <a:xfrm>
          <a:off x="0" y="0"/>
          <a:ext cx="0" cy="0"/>
          <a:chOff x="0" y="0"/>
          <a:chExt cx="0" cy="0"/>
        </a:xfrm>
      </p:grpSpPr>
      <p:pic>
        <p:nvPicPr>
          <p:cNvPr id="68" name="Picture 3" descr="Picture 3"/>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69" name="Picture 1" descr="Picture 1"/>
          <p:cNvPicPr>
            <a:picLocks noChangeAspect="1"/>
          </p:cNvPicPr>
          <p:nvPr/>
        </p:nvPicPr>
        <p:blipFill>
          <a:blip r:embed="rId3">
            <a:extLst/>
          </a:blip>
          <a:srcRect l="51836" t="0" r="0" b="0"/>
          <a:stretch>
            <a:fillRect/>
          </a:stretch>
        </p:blipFill>
        <p:spPr>
          <a:xfrm>
            <a:off x="2715490" y="354831"/>
            <a:ext cx="1895795" cy="688879"/>
          </a:xfrm>
          <a:prstGeom prst="rect">
            <a:avLst/>
          </a:prstGeom>
          <a:ln w="12700">
            <a:miter lim="400000"/>
          </a:ln>
        </p:spPr>
      </p:pic>
      <p:sp>
        <p:nvSpPr>
          <p:cNvPr id="70" name="Body Level One…"/>
          <p:cNvSpPr txBox="1"/>
          <p:nvPr>
            <p:ph type="body" sz="half" idx="1"/>
          </p:nvPr>
        </p:nvSpPr>
        <p:spPr>
          <a:xfrm>
            <a:off x="630808" y="1470580"/>
            <a:ext cx="4535083" cy="3864991"/>
          </a:xfrm>
          <a:prstGeom prst="rect">
            <a:avLst/>
          </a:prstGeom>
        </p:spPr>
        <p:txBody>
          <a:bodyPr lIns="0" tIns="0" rIns="0" bIns="0"/>
          <a:lstStyle>
            <a:lvl1pPr marL="0" indent="0">
              <a:buSzTx/>
              <a:buFontTx/>
              <a:buNone/>
              <a:defRPr>
                <a:solidFill>
                  <a:srgbClr val="FFFFFF"/>
                </a:solidFill>
              </a:defRPr>
            </a:lvl1pPr>
            <a:lvl2pPr>
              <a:buFontTx/>
              <a:defRPr>
                <a:solidFill>
                  <a:srgbClr val="FFFFFF"/>
                </a:solidFill>
              </a:defRPr>
            </a:lvl2pPr>
            <a:lvl3pPr>
              <a:buFontTx/>
              <a:defRPr>
                <a:solidFill>
                  <a:srgbClr val="FFFFFF"/>
                </a:solidFill>
              </a:defRPr>
            </a:lvl3pPr>
            <a:lvl4pPr>
              <a:buFontTx/>
              <a:defRPr>
                <a:solidFill>
                  <a:srgbClr val="FFFFFF"/>
                </a:solidFill>
              </a:defRPr>
            </a:lvl4pPr>
            <a:lvl5pPr>
              <a:buFontTx/>
              <a:defRPr>
                <a:solidFill>
                  <a:srgbClr val="FFFFFF"/>
                </a:solidFill>
              </a:defRPr>
            </a:lvl5pPr>
          </a:lstStyle>
          <a:p>
            <a:pPr/>
            <a:r>
              <a:t>Body Level One</a:t>
            </a:r>
          </a:p>
          <a:p>
            <a:pPr lvl="1"/>
            <a:r>
              <a:t>Body Level Two</a:t>
            </a:r>
          </a:p>
          <a:p>
            <a:pPr lvl="2"/>
            <a:r>
              <a:t>Body Level Three</a:t>
            </a:r>
          </a:p>
          <a:p>
            <a:pPr lvl="3"/>
            <a:r>
              <a:t>Body Level Four</a:t>
            </a:r>
          </a:p>
          <a:p>
            <a:pPr lvl="4"/>
            <a:r>
              <a:t>Body Level Five</a:t>
            </a:r>
          </a:p>
        </p:txBody>
      </p:sp>
      <p:sp>
        <p:nvSpPr>
          <p:cNvPr id="71" name="Slide Number"/>
          <p:cNvSpPr txBox="1"/>
          <p:nvPr>
            <p:ph type="sldNum" sz="quarter" idx="2"/>
          </p:nvPr>
        </p:nvSpPr>
        <p:spPr>
          <a:xfrm>
            <a:off x="8478981" y="6232199"/>
            <a:ext cx="258620" cy="248302"/>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ustom Layout">
    <p:spTree>
      <p:nvGrpSpPr>
        <p:cNvPr id="1" name=""/>
        <p:cNvGrpSpPr/>
        <p:nvPr/>
      </p:nvGrpSpPr>
      <p:grpSpPr>
        <a:xfrm>
          <a:off x="0" y="0"/>
          <a:ext cx="0" cy="0"/>
          <a:chOff x="0" y="0"/>
          <a:chExt cx="0" cy="0"/>
        </a:xfrm>
      </p:grpSpPr>
      <p:pic>
        <p:nvPicPr>
          <p:cNvPr id="78" name="Picture 3" descr="Picture 3"/>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79" name="Picture 1" descr="Picture 1"/>
          <p:cNvPicPr>
            <a:picLocks noChangeAspect="1"/>
          </p:cNvPicPr>
          <p:nvPr/>
        </p:nvPicPr>
        <p:blipFill>
          <a:blip r:embed="rId3">
            <a:extLst/>
          </a:blip>
          <a:srcRect l="51836" t="0" r="0" b="0"/>
          <a:stretch>
            <a:fillRect/>
          </a:stretch>
        </p:blipFill>
        <p:spPr>
          <a:xfrm>
            <a:off x="2715490" y="354831"/>
            <a:ext cx="1895795" cy="688879"/>
          </a:xfrm>
          <a:prstGeom prst="rect">
            <a:avLst/>
          </a:prstGeom>
          <a:ln w="12700">
            <a:miter lim="400000"/>
          </a:ln>
        </p:spPr>
      </p:pic>
      <p:sp>
        <p:nvSpPr>
          <p:cNvPr id="80" name="Body Level One…"/>
          <p:cNvSpPr txBox="1"/>
          <p:nvPr>
            <p:ph type="body" sz="half" idx="1"/>
          </p:nvPr>
        </p:nvSpPr>
        <p:spPr>
          <a:xfrm>
            <a:off x="630808" y="1470580"/>
            <a:ext cx="4535083" cy="3864991"/>
          </a:xfrm>
          <a:prstGeom prst="rect">
            <a:avLst/>
          </a:prstGeom>
        </p:spPr>
        <p:txBody>
          <a:bodyPr lIns="0" tIns="0" rIns="0" bIns="0"/>
          <a:lstStyle>
            <a:lvl1pPr marL="0" indent="0">
              <a:buSzTx/>
              <a:buFontTx/>
              <a:buNone/>
              <a:defRPr>
                <a:solidFill>
                  <a:srgbClr val="FFFFFF"/>
                </a:solidFill>
              </a:defRPr>
            </a:lvl1pPr>
            <a:lvl2pPr>
              <a:buFontTx/>
              <a:defRPr>
                <a:solidFill>
                  <a:srgbClr val="FFFFFF"/>
                </a:solidFill>
              </a:defRPr>
            </a:lvl2pPr>
            <a:lvl3pPr>
              <a:buFontTx/>
              <a:defRPr>
                <a:solidFill>
                  <a:srgbClr val="FFFFFF"/>
                </a:solidFill>
              </a:defRPr>
            </a:lvl3pPr>
            <a:lvl4pPr>
              <a:buFontTx/>
              <a:defRPr>
                <a:solidFill>
                  <a:srgbClr val="FFFFFF"/>
                </a:solidFill>
              </a:defRPr>
            </a:lvl4pPr>
            <a:lvl5pPr>
              <a:buFontTx/>
              <a:defRPr>
                <a:solidFill>
                  <a:srgbClr val="FFFFFF"/>
                </a:solidFill>
              </a:defRPr>
            </a:lvl5pPr>
          </a:lstStyle>
          <a:p>
            <a:pPr/>
            <a:r>
              <a:t>Body Level One</a:t>
            </a:r>
          </a:p>
          <a:p>
            <a:pPr lvl="1"/>
            <a:r>
              <a:t>Body Level Two</a:t>
            </a:r>
          </a:p>
          <a:p>
            <a:pPr lvl="2"/>
            <a:r>
              <a:t>Body Level Three</a:t>
            </a:r>
          </a:p>
          <a:p>
            <a:pPr lvl="3"/>
            <a:r>
              <a:t>Body Level Four</a:t>
            </a:r>
          </a:p>
          <a:p>
            <a:pPr lvl="4"/>
            <a:r>
              <a:t>Body Level Five</a:t>
            </a:r>
          </a:p>
        </p:txBody>
      </p:sp>
      <p:sp>
        <p:nvSpPr>
          <p:cNvPr id="81" name="Slide Number"/>
          <p:cNvSpPr txBox="1"/>
          <p:nvPr>
            <p:ph type="sldNum" sz="quarter" idx="2"/>
          </p:nvPr>
        </p:nvSpPr>
        <p:spPr>
          <a:xfrm>
            <a:off x="8478981" y="6232199"/>
            <a:ext cx="258620" cy="248302"/>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ustom Layout">
    <p:spTree>
      <p:nvGrpSpPr>
        <p:cNvPr id="1" name=""/>
        <p:cNvGrpSpPr/>
        <p:nvPr/>
      </p:nvGrpSpPr>
      <p:grpSpPr>
        <a:xfrm>
          <a:off x="0" y="0"/>
          <a:ext cx="0" cy="0"/>
          <a:chOff x="0" y="0"/>
          <a:chExt cx="0" cy="0"/>
        </a:xfrm>
      </p:grpSpPr>
      <p:pic>
        <p:nvPicPr>
          <p:cNvPr id="88" name="Picture 3" descr="Picture 3"/>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89" name="Picture 1" descr="Picture 1"/>
          <p:cNvPicPr>
            <a:picLocks noChangeAspect="1"/>
          </p:cNvPicPr>
          <p:nvPr/>
        </p:nvPicPr>
        <p:blipFill>
          <a:blip r:embed="rId3">
            <a:extLst/>
          </a:blip>
          <a:srcRect l="51836" t="0" r="0" b="0"/>
          <a:stretch>
            <a:fillRect/>
          </a:stretch>
        </p:blipFill>
        <p:spPr>
          <a:xfrm>
            <a:off x="2715490" y="354831"/>
            <a:ext cx="1895795" cy="688879"/>
          </a:xfrm>
          <a:prstGeom prst="rect">
            <a:avLst/>
          </a:prstGeom>
          <a:ln w="12700">
            <a:miter lim="400000"/>
          </a:ln>
        </p:spPr>
      </p:pic>
      <p:sp>
        <p:nvSpPr>
          <p:cNvPr id="90" name="Body Level One…"/>
          <p:cNvSpPr txBox="1"/>
          <p:nvPr>
            <p:ph type="body" sz="half" idx="1"/>
          </p:nvPr>
        </p:nvSpPr>
        <p:spPr>
          <a:xfrm>
            <a:off x="630808" y="1470580"/>
            <a:ext cx="4535083" cy="3864991"/>
          </a:xfrm>
          <a:prstGeom prst="rect">
            <a:avLst/>
          </a:prstGeom>
        </p:spPr>
        <p:txBody>
          <a:bodyPr lIns="0" tIns="0" rIns="0" bIns="0"/>
          <a:lstStyle>
            <a:lvl1pPr marL="0" indent="0">
              <a:buSzTx/>
              <a:buFontTx/>
              <a:buNone/>
              <a:defRPr>
                <a:solidFill>
                  <a:srgbClr val="FFFFFF"/>
                </a:solidFill>
              </a:defRPr>
            </a:lvl1pPr>
            <a:lvl2pPr>
              <a:buFontTx/>
              <a:defRPr>
                <a:solidFill>
                  <a:srgbClr val="FFFFFF"/>
                </a:solidFill>
              </a:defRPr>
            </a:lvl2pPr>
            <a:lvl3pPr>
              <a:buFontTx/>
              <a:defRPr>
                <a:solidFill>
                  <a:srgbClr val="FFFFFF"/>
                </a:solidFill>
              </a:defRPr>
            </a:lvl3pPr>
            <a:lvl4pPr>
              <a:buFontTx/>
              <a:defRPr>
                <a:solidFill>
                  <a:srgbClr val="FFFFFF"/>
                </a:solidFill>
              </a:defRPr>
            </a:lvl4pPr>
            <a:lvl5pPr>
              <a:buFontTx/>
              <a:defRPr>
                <a:solidFill>
                  <a:srgbClr val="FFFFFF"/>
                </a:solidFill>
              </a:defRPr>
            </a:lvl5pPr>
          </a:lstStyle>
          <a:p>
            <a:pPr/>
            <a:r>
              <a:t>Body Level One</a:t>
            </a:r>
          </a:p>
          <a:p>
            <a:pPr lvl="1"/>
            <a:r>
              <a:t>Body Level Two</a:t>
            </a:r>
          </a:p>
          <a:p>
            <a:pPr lvl="2"/>
            <a:r>
              <a:t>Body Level Three</a:t>
            </a:r>
          </a:p>
          <a:p>
            <a:pPr lvl="3"/>
            <a:r>
              <a:t>Body Level Four</a:t>
            </a:r>
          </a:p>
          <a:p>
            <a:pPr lvl="4"/>
            <a:r>
              <a:t>Body Level Five</a:t>
            </a:r>
          </a:p>
        </p:txBody>
      </p:sp>
      <p:sp>
        <p:nvSpPr>
          <p:cNvPr id="91" name="Slide Number"/>
          <p:cNvSpPr txBox="1"/>
          <p:nvPr>
            <p:ph type="sldNum" sz="quarter" idx="2"/>
          </p:nvPr>
        </p:nvSpPr>
        <p:spPr>
          <a:xfrm>
            <a:off x="8478981" y="6232199"/>
            <a:ext cx="258620" cy="248302"/>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ustom Layout">
    <p:spTree>
      <p:nvGrpSpPr>
        <p:cNvPr id="1" name=""/>
        <p:cNvGrpSpPr/>
        <p:nvPr/>
      </p:nvGrpSpPr>
      <p:grpSpPr>
        <a:xfrm>
          <a:off x="0" y="0"/>
          <a:ext cx="0" cy="0"/>
          <a:chOff x="0" y="0"/>
          <a:chExt cx="0" cy="0"/>
        </a:xfrm>
      </p:grpSpPr>
      <p:pic>
        <p:nvPicPr>
          <p:cNvPr id="98" name="Picture 2" descr="Picture 2"/>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99" name="Picture 1" descr="Picture 1"/>
          <p:cNvPicPr>
            <a:picLocks noChangeAspect="1"/>
          </p:cNvPicPr>
          <p:nvPr/>
        </p:nvPicPr>
        <p:blipFill>
          <a:blip r:embed="rId3">
            <a:extLst/>
          </a:blip>
          <a:srcRect l="51836" t="0" r="0" b="0"/>
          <a:stretch>
            <a:fillRect/>
          </a:stretch>
        </p:blipFill>
        <p:spPr>
          <a:xfrm>
            <a:off x="2715490" y="354831"/>
            <a:ext cx="1895795" cy="688879"/>
          </a:xfrm>
          <a:prstGeom prst="rect">
            <a:avLst/>
          </a:prstGeom>
          <a:ln w="12700">
            <a:miter lim="400000"/>
          </a:ln>
        </p:spPr>
      </p:pic>
      <p:sp>
        <p:nvSpPr>
          <p:cNvPr id="100" name="Body Level One…"/>
          <p:cNvSpPr txBox="1"/>
          <p:nvPr>
            <p:ph type="body" sz="half" idx="1"/>
          </p:nvPr>
        </p:nvSpPr>
        <p:spPr>
          <a:xfrm>
            <a:off x="630808" y="1470580"/>
            <a:ext cx="4535083" cy="3864991"/>
          </a:xfrm>
          <a:prstGeom prst="rect">
            <a:avLst/>
          </a:prstGeom>
        </p:spPr>
        <p:txBody>
          <a:bodyPr lIns="0" tIns="0" rIns="0" bIns="0"/>
          <a:lstStyle>
            <a:lvl1pPr marL="0" indent="0">
              <a:buSzTx/>
              <a:buFontTx/>
              <a:buNone/>
              <a:defRPr>
                <a:solidFill>
                  <a:srgbClr val="FFFFFF"/>
                </a:solidFill>
              </a:defRPr>
            </a:lvl1pPr>
            <a:lvl2pPr>
              <a:buFontTx/>
              <a:defRPr>
                <a:solidFill>
                  <a:srgbClr val="FFFFFF"/>
                </a:solidFill>
              </a:defRPr>
            </a:lvl2pPr>
            <a:lvl3pPr>
              <a:buFontTx/>
              <a:defRPr>
                <a:solidFill>
                  <a:srgbClr val="FFFFFF"/>
                </a:solidFill>
              </a:defRPr>
            </a:lvl3pPr>
            <a:lvl4pPr>
              <a:buFontTx/>
              <a:defRPr>
                <a:solidFill>
                  <a:srgbClr val="FFFFFF"/>
                </a:solidFill>
              </a:defRPr>
            </a:lvl4pPr>
            <a:lvl5pPr>
              <a:buFontTx/>
              <a:defRPr>
                <a:solidFill>
                  <a:srgbClr val="FFFFFF"/>
                </a:solidFill>
              </a:defRPr>
            </a:lvl5pPr>
          </a:lstStyle>
          <a:p>
            <a:pPr/>
            <a:r>
              <a:t>Body Level One</a:t>
            </a:r>
          </a:p>
          <a:p>
            <a:pPr lvl="1"/>
            <a:r>
              <a:t>Body Level Two</a:t>
            </a:r>
          </a:p>
          <a:p>
            <a:pPr lvl="2"/>
            <a:r>
              <a:t>Body Level Three</a:t>
            </a:r>
          </a:p>
          <a:p>
            <a:pPr lvl="3"/>
            <a:r>
              <a:t>Body Level Four</a:t>
            </a:r>
          </a:p>
          <a:p>
            <a:pPr lvl="4"/>
            <a:r>
              <a:t>Body Level Five</a:t>
            </a:r>
          </a:p>
        </p:txBody>
      </p:sp>
      <p:sp>
        <p:nvSpPr>
          <p:cNvPr id="101" name="Slide Number"/>
          <p:cNvSpPr txBox="1"/>
          <p:nvPr>
            <p:ph type="sldNum" sz="quarter" idx="2"/>
          </p:nvPr>
        </p:nvSpPr>
        <p:spPr>
          <a:xfrm>
            <a:off x="8478981" y="6232199"/>
            <a:ext cx="258620" cy="248302"/>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ustom Layout">
    <p:spTree>
      <p:nvGrpSpPr>
        <p:cNvPr id="1" name=""/>
        <p:cNvGrpSpPr/>
        <p:nvPr/>
      </p:nvGrpSpPr>
      <p:grpSpPr>
        <a:xfrm>
          <a:off x="0" y="0"/>
          <a:ext cx="0" cy="0"/>
          <a:chOff x="0" y="0"/>
          <a:chExt cx="0" cy="0"/>
        </a:xfrm>
      </p:grpSpPr>
      <p:pic>
        <p:nvPicPr>
          <p:cNvPr id="108" name="Picture 3" descr="Picture 3"/>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109" name="Picture 1" descr="Picture 1"/>
          <p:cNvPicPr>
            <a:picLocks noChangeAspect="1"/>
          </p:cNvPicPr>
          <p:nvPr/>
        </p:nvPicPr>
        <p:blipFill>
          <a:blip r:embed="rId3">
            <a:extLst/>
          </a:blip>
          <a:srcRect l="51836" t="0" r="0" b="0"/>
          <a:stretch>
            <a:fillRect/>
          </a:stretch>
        </p:blipFill>
        <p:spPr>
          <a:xfrm>
            <a:off x="2715490" y="354831"/>
            <a:ext cx="1895795" cy="688879"/>
          </a:xfrm>
          <a:prstGeom prst="rect">
            <a:avLst/>
          </a:prstGeom>
          <a:ln w="12700">
            <a:miter lim="400000"/>
          </a:ln>
        </p:spPr>
      </p:pic>
      <p:sp>
        <p:nvSpPr>
          <p:cNvPr id="110" name="Body Level One…"/>
          <p:cNvSpPr txBox="1"/>
          <p:nvPr>
            <p:ph type="body" sz="half" idx="1"/>
          </p:nvPr>
        </p:nvSpPr>
        <p:spPr>
          <a:xfrm>
            <a:off x="630808" y="1470580"/>
            <a:ext cx="4535083" cy="3864991"/>
          </a:xfrm>
          <a:prstGeom prst="rect">
            <a:avLst/>
          </a:prstGeom>
        </p:spPr>
        <p:txBody>
          <a:bodyPr lIns="0" tIns="0" rIns="0" bIns="0"/>
          <a:lstStyle>
            <a:lvl1pPr marL="0" indent="0">
              <a:buSzTx/>
              <a:buFontTx/>
              <a:buNone/>
              <a:defRPr>
                <a:solidFill>
                  <a:srgbClr val="FFFFFF"/>
                </a:solidFill>
              </a:defRPr>
            </a:lvl1pPr>
            <a:lvl2pPr>
              <a:buFontTx/>
              <a:defRPr>
                <a:solidFill>
                  <a:srgbClr val="FFFFFF"/>
                </a:solidFill>
              </a:defRPr>
            </a:lvl2pPr>
            <a:lvl3pPr>
              <a:buFontTx/>
              <a:defRPr>
                <a:solidFill>
                  <a:srgbClr val="FFFFFF"/>
                </a:solidFill>
              </a:defRPr>
            </a:lvl3pPr>
            <a:lvl4pPr>
              <a:buFontTx/>
              <a:defRPr>
                <a:solidFill>
                  <a:srgbClr val="FFFFFF"/>
                </a:solidFill>
              </a:defRPr>
            </a:lvl4pPr>
            <a:lvl5pPr>
              <a:buFontTx/>
              <a:defRPr>
                <a:solidFill>
                  <a:srgbClr val="FFFFFF"/>
                </a:solidFill>
              </a:defRPr>
            </a:lvl5pPr>
          </a:lstStyle>
          <a:p>
            <a:pPr/>
            <a:r>
              <a:t>Body Level One</a:t>
            </a:r>
          </a:p>
          <a:p>
            <a:pPr lvl="1"/>
            <a:r>
              <a:t>Body Level Two</a:t>
            </a:r>
          </a:p>
          <a:p>
            <a:pPr lvl="2"/>
            <a:r>
              <a:t>Body Level Three</a:t>
            </a:r>
          </a:p>
          <a:p>
            <a:pPr lvl="3"/>
            <a:r>
              <a:t>Body Level Four</a:t>
            </a:r>
          </a:p>
          <a:p>
            <a:pPr lvl="4"/>
            <a:r>
              <a:t>Body Level Five</a:t>
            </a:r>
          </a:p>
        </p:txBody>
      </p:sp>
      <p:sp>
        <p:nvSpPr>
          <p:cNvPr id="111" name="Slide Number"/>
          <p:cNvSpPr txBox="1"/>
          <p:nvPr>
            <p:ph type="sldNum" sz="quarter" idx="2"/>
          </p:nvPr>
        </p:nvSpPr>
        <p:spPr>
          <a:xfrm>
            <a:off x="8478981" y="6232199"/>
            <a:ext cx="258620" cy="248302"/>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ustom Layout">
    <p:spTree>
      <p:nvGrpSpPr>
        <p:cNvPr id="1" name=""/>
        <p:cNvGrpSpPr/>
        <p:nvPr/>
      </p:nvGrpSpPr>
      <p:grpSpPr>
        <a:xfrm>
          <a:off x="0" y="0"/>
          <a:ext cx="0" cy="0"/>
          <a:chOff x="0" y="0"/>
          <a:chExt cx="0" cy="0"/>
        </a:xfrm>
      </p:grpSpPr>
      <p:pic>
        <p:nvPicPr>
          <p:cNvPr id="118" name="Picture 3" descr="Picture 3"/>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119" name="Picture 1" descr="Picture 1"/>
          <p:cNvPicPr>
            <a:picLocks noChangeAspect="1"/>
          </p:cNvPicPr>
          <p:nvPr/>
        </p:nvPicPr>
        <p:blipFill>
          <a:blip r:embed="rId3">
            <a:extLst/>
          </a:blip>
          <a:srcRect l="51836" t="0" r="0" b="0"/>
          <a:stretch>
            <a:fillRect/>
          </a:stretch>
        </p:blipFill>
        <p:spPr>
          <a:xfrm>
            <a:off x="2715490" y="354831"/>
            <a:ext cx="1895795" cy="688879"/>
          </a:xfrm>
          <a:prstGeom prst="rect">
            <a:avLst/>
          </a:prstGeom>
          <a:ln w="12700">
            <a:miter lim="400000"/>
          </a:ln>
        </p:spPr>
      </p:pic>
      <p:sp>
        <p:nvSpPr>
          <p:cNvPr id="120" name="Body Level One…"/>
          <p:cNvSpPr txBox="1"/>
          <p:nvPr>
            <p:ph type="body" sz="half" idx="1"/>
          </p:nvPr>
        </p:nvSpPr>
        <p:spPr>
          <a:xfrm>
            <a:off x="630808" y="1470580"/>
            <a:ext cx="4535083" cy="3864991"/>
          </a:xfrm>
          <a:prstGeom prst="rect">
            <a:avLst/>
          </a:prstGeom>
        </p:spPr>
        <p:txBody>
          <a:bodyPr lIns="0" tIns="0" rIns="0" bIns="0"/>
          <a:lstStyle>
            <a:lvl1pPr marL="0" indent="0">
              <a:buSzTx/>
              <a:buFontTx/>
              <a:buNone/>
              <a:defRPr>
                <a:solidFill>
                  <a:srgbClr val="FFFFFF"/>
                </a:solidFill>
              </a:defRPr>
            </a:lvl1pPr>
            <a:lvl2pPr>
              <a:buFontTx/>
              <a:defRPr>
                <a:solidFill>
                  <a:srgbClr val="FFFFFF"/>
                </a:solidFill>
              </a:defRPr>
            </a:lvl2pPr>
            <a:lvl3pPr>
              <a:buFontTx/>
              <a:defRPr>
                <a:solidFill>
                  <a:srgbClr val="FFFFFF"/>
                </a:solidFill>
              </a:defRPr>
            </a:lvl3pPr>
            <a:lvl4pPr>
              <a:buFontTx/>
              <a:defRPr>
                <a:solidFill>
                  <a:srgbClr val="FFFFFF"/>
                </a:solidFill>
              </a:defRPr>
            </a:lvl4pPr>
            <a:lvl5pPr>
              <a:buFontTx/>
              <a:defRPr>
                <a:solidFill>
                  <a:srgbClr val="FFFFFF"/>
                </a:solidFill>
              </a:defRPr>
            </a:lvl5pPr>
          </a:lstStyle>
          <a:p>
            <a:pPr/>
            <a:r>
              <a:t>Body Level One</a:t>
            </a:r>
          </a:p>
          <a:p>
            <a:pPr lvl="1"/>
            <a:r>
              <a:t>Body Level Two</a:t>
            </a:r>
          </a:p>
          <a:p>
            <a:pPr lvl="2"/>
            <a:r>
              <a:t>Body Level Three</a:t>
            </a:r>
          </a:p>
          <a:p>
            <a:pPr lvl="3"/>
            <a:r>
              <a:t>Body Level Four</a:t>
            </a:r>
          </a:p>
          <a:p>
            <a:pPr lvl="4"/>
            <a:r>
              <a:t>Body Level Five</a:t>
            </a:r>
          </a:p>
        </p:txBody>
      </p:sp>
      <p:sp>
        <p:nvSpPr>
          <p:cNvPr id="121" name="Slide Number"/>
          <p:cNvSpPr txBox="1"/>
          <p:nvPr>
            <p:ph type="sldNum" sz="quarter" idx="2"/>
          </p:nvPr>
        </p:nvSpPr>
        <p:spPr>
          <a:xfrm>
            <a:off x="8478981" y="6232199"/>
            <a:ext cx="258620" cy="248302"/>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ustom Layout">
    <p:spTree>
      <p:nvGrpSpPr>
        <p:cNvPr id="1" name=""/>
        <p:cNvGrpSpPr/>
        <p:nvPr/>
      </p:nvGrpSpPr>
      <p:grpSpPr>
        <a:xfrm>
          <a:off x="0" y="0"/>
          <a:ext cx="0" cy="0"/>
          <a:chOff x="0" y="0"/>
          <a:chExt cx="0" cy="0"/>
        </a:xfrm>
      </p:grpSpPr>
      <p:pic>
        <p:nvPicPr>
          <p:cNvPr id="128" name="Picture 5" descr="Picture 5"/>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129" name="Picture 3" descr="Picture 3"/>
          <p:cNvPicPr>
            <a:picLocks noChangeAspect="1"/>
          </p:cNvPicPr>
          <p:nvPr/>
        </p:nvPicPr>
        <p:blipFill>
          <a:blip r:embed="rId3">
            <a:extLst/>
          </a:blip>
          <a:srcRect l="51836" t="0" r="0" b="0"/>
          <a:stretch>
            <a:fillRect/>
          </a:stretch>
        </p:blipFill>
        <p:spPr>
          <a:xfrm>
            <a:off x="2030808" y="5989011"/>
            <a:ext cx="1641613" cy="596520"/>
          </a:xfrm>
          <a:prstGeom prst="rect">
            <a:avLst/>
          </a:prstGeom>
          <a:ln w="12700">
            <a:miter lim="400000"/>
          </a:ln>
        </p:spPr>
      </p:pic>
      <p:sp>
        <p:nvSpPr>
          <p:cNvPr id="130" name="Title Text"/>
          <p:cNvSpPr txBox="1"/>
          <p:nvPr>
            <p:ph type="title"/>
          </p:nvPr>
        </p:nvSpPr>
        <p:spPr>
          <a:xfrm>
            <a:off x="358219" y="365125"/>
            <a:ext cx="11481849" cy="1325563"/>
          </a:xfrm>
          <a:prstGeom prst="rect">
            <a:avLst/>
          </a:prstGeom>
        </p:spPr>
        <p:txBody>
          <a:bodyPr/>
          <a:lstStyle/>
          <a:p>
            <a:pPr/>
            <a:r>
              <a:t>Title Text</a:t>
            </a:r>
          </a:p>
        </p:txBody>
      </p:sp>
      <p:sp>
        <p:nvSpPr>
          <p:cNvPr id="131" name="Body Level One…"/>
          <p:cNvSpPr txBox="1"/>
          <p:nvPr>
            <p:ph type="body" idx="1"/>
          </p:nvPr>
        </p:nvSpPr>
        <p:spPr>
          <a:xfrm>
            <a:off x="358219" y="1825625"/>
            <a:ext cx="11481849" cy="3575935"/>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32" name="Slide Number"/>
          <p:cNvSpPr txBox="1"/>
          <p:nvPr>
            <p:ph type="sldNum" sz="quarter" idx="2"/>
          </p:nvPr>
        </p:nvSpPr>
        <p:spPr>
          <a:xfrm>
            <a:off x="8478981" y="6232199"/>
            <a:ext cx="258620" cy="248302"/>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ustom Layout">
    <p:spTree>
      <p:nvGrpSpPr>
        <p:cNvPr id="1" name=""/>
        <p:cNvGrpSpPr/>
        <p:nvPr/>
      </p:nvGrpSpPr>
      <p:grpSpPr>
        <a:xfrm>
          <a:off x="0" y="0"/>
          <a:ext cx="0" cy="0"/>
          <a:chOff x="0" y="0"/>
          <a:chExt cx="0" cy="0"/>
        </a:xfrm>
      </p:grpSpPr>
      <p:pic>
        <p:nvPicPr>
          <p:cNvPr id="139" name="Picture 5" descr="Picture 5"/>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140" name="Picture 3" descr="Picture 3"/>
          <p:cNvPicPr>
            <a:picLocks noChangeAspect="1"/>
          </p:cNvPicPr>
          <p:nvPr/>
        </p:nvPicPr>
        <p:blipFill>
          <a:blip r:embed="rId3">
            <a:extLst/>
          </a:blip>
          <a:srcRect l="51836" t="0" r="0" b="0"/>
          <a:stretch>
            <a:fillRect/>
          </a:stretch>
        </p:blipFill>
        <p:spPr>
          <a:xfrm>
            <a:off x="2030808" y="315797"/>
            <a:ext cx="1641613" cy="596517"/>
          </a:xfrm>
          <a:prstGeom prst="rect">
            <a:avLst/>
          </a:prstGeom>
          <a:ln w="12700">
            <a:miter lim="400000"/>
          </a:ln>
        </p:spPr>
      </p:pic>
      <p:sp>
        <p:nvSpPr>
          <p:cNvPr id="141" name="Title Text"/>
          <p:cNvSpPr txBox="1"/>
          <p:nvPr>
            <p:ph type="title"/>
          </p:nvPr>
        </p:nvSpPr>
        <p:spPr>
          <a:xfrm>
            <a:off x="301656" y="1420924"/>
            <a:ext cx="11594970" cy="1325567"/>
          </a:xfrm>
          <a:prstGeom prst="rect">
            <a:avLst/>
          </a:prstGeom>
        </p:spPr>
        <p:txBody>
          <a:bodyPr/>
          <a:lstStyle/>
          <a:p>
            <a:pPr/>
            <a:r>
              <a:t>Title Text</a:t>
            </a:r>
          </a:p>
        </p:txBody>
      </p:sp>
      <p:sp>
        <p:nvSpPr>
          <p:cNvPr id="142" name="Body Level One…"/>
          <p:cNvSpPr txBox="1"/>
          <p:nvPr>
            <p:ph type="body" idx="1"/>
          </p:nvPr>
        </p:nvSpPr>
        <p:spPr>
          <a:xfrm>
            <a:off x="301656" y="2881426"/>
            <a:ext cx="11594970" cy="3651349"/>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43" name="Slide Number"/>
          <p:cNvSpPr txBox="1"/>
          <p:nvPr>
            <p:ph type="sldNum" sz="quarter" idx="2"/>
          </p:nvPr>
        </p:nvSpPr>
        <p:spPr>
          <a:xfrm>
            <a:off x="8478981" y="6232199"/>
            <a:ext cx="258620" cy="248302"/>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ustom Layout">
    <p:spTree>
      <p:nvGrpSpPr>
        <p:cNvPr id="1" name=""/>
        <p:cNvGrpSpPr/>
        <p:nvPr/>
      </p:nvGrpSpPr>
      <p:grpSpPr>
        <a:xfrm>
          <a:off x="0" y="0"/>
          <a:ext cx="0" cy="0"/>
          <a:chOff x="0" y="0"/>
          <a:chExt cx="0" cy="0"/>
        </a:xfrm>
      </p:grpSpPr>
      <p:pic>
        <p:nvPicPr>
          <p:cNvPr id="150" name="Picture 5" descr="Picture 5"/>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151" name="Picture 3" descr="Picture 3"/>
          <p:cNvPicPr>
            <a:picLocks noChangeAspect="1"/>
          </p:cNvPicPr>
          <p:nvPr/>
        </p:nvPicPr>
        <p:blipFill>
          <a:blip r:embed="rId3">
            <a:extLst/>
          </a:blip>
          <a:srcRect l="51836" t="0" r="0" b="0"/>
          <a:stretch>
            <a:fillRect/>
          </a:stretch>
        </p:blipFill>
        <p:spPr>
          <a:xfrm>
            <a:off x="275902" y="1094173"/>
            <a:ext cx="1641608" cy="596520"/>
          </a:xfrm>
          <a:prstGeom prst="rect">
            <a:avLst/>
          </a:prstGeom>
          <a:ln w="12700">
            <a:miter lim="400000"/>
          </a:ln>
        </p:spPr>
      </p:pic>
      <p:sp>
        <p:nvSpPr>
          <p:cNvPr id="152" name="Title Text"/>
          <p:cNvSpPr txBox="1"/>
          <p:nvPr>
            <p:ph type="title"/>
          </p:nvPr>
        </p:nvSpPr>
        <p:spPr>
          <a:xfrm>
            <a:off x="3780147" y="365125"/>
            <a:ext cx="7956224" cy="1325563"/>
          </a:xfrm>
          <a:prstGeom prst="rect">
            <a:avLst/>
          </a:prstGeom>
        </p:spPr>
        <p:txBody>
          <a:bodyPr/>
          <a:lstStyle/>
          <a:p>
            <a:pPr/>
            <a:r>
              <a:t>Title Text</a:t>
            </a:r>
          </a:p>
        </p:txBody>
      </p:sp>
      <p:sp>
        <p:nvSpPr>
          <p:cNvPr id="153" name="Body Level One…"/>
          <p:cNvSpPr txBox="1"/>
          <p:nvPr>
            <p:ph type="body" idx="1"/>
          </p:nvPr>
        </p:nvSpPr>
        <p:spPr>
          <a:xfrm>
            <a:off x="3780147" y="1825625"/>
            <a:ext cx="7956224" cy="4667250"/>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54" name="Slide Number"/>
          <p:cNvSpPr txBox="1"/>
          <p:nvPr>
            <p:ph type="sldNum" sz="quarter" idx="2"/>
          </p:nvPr>
        </p:nvSpPr>
        <p:spPr>
          <a:xfrm>
            <a:off x="8478981" y="6232199"/>
            <a:ext cx="258620" cy="248302"/>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logo white text_image bckgrnd">
    <p:spTree>
      <p:nvGrpSpPr>
        <p:cNvPr id="1" name=""/>
        <p:cNvGrpSpPr/>
        <p:nvPr/>
      </p:nvGrpSpPr>
      <p:grpSpPr>
        <a:xfrm>
          <a:off x="0" y="0"/>
          <a:ext cx="0" cy="0"/>
          <a:chOff x="0" y="0"/>
          <a:chExt cx="0" cy="0"/>
        </a:xfrm>
      </p:grpSpPr>
      <p:sp>
        <p:nvSpPr>
          <p:cNvPr id="161" name="Picture Placeholder 5"/>
          <p:cNvSpPr/>
          <p:nvPr>
            <p:ph type="pic" idx="21"/>
          </p:nvPr>
        </p:nvSpPr>
        <p:spPr>
          <a:xfrm>
            <a:off x="0" y="0"/>
            <a:ext cx="12192000" cy="6858000"/>
          </a:xfrm>
          <a:prstGeom prst="rect">
            <a:avLst/>
          </a:prstGeom>
        </p:spPr>
        <p:txBody>
          <a:bodyPr lIns="91439" tIns="45719" rIns="91439" bIns="45719">
            <a:noAutofit/>
          </a:bodyPr>
          <a:lstStyle/>
          <a:p>
            <a:pPr/>
          </a:p>
        </p:txBody>
      </p:sp>
      <p:pic>
        <p:nvPicPr>
          <p:cNvPr id="162" name="Picture 1" descr="Picture 1"/>
          <p:cNvPicPr>
            <a:picLocks noChangeAspect="1"/>
          </p:cNvPicPr>
          <p:nvPr/>
        </p:nvPicPr>
        <p:blipFill>
          <a:blip r:embed="rId2">
            <a:extLst/>
          </a:blip>
          <a:stretch>
            <a:fillRect/>
          </a:stretch>
        </p:blipFill>
        <p:spPr>
          <a:xfrm>
            <a:off x="212381" y="156277"/>
            <a:ext cx="3694601" cy="646598"/>
          </a:xfrm>
          <a:prstGeom prst="rect">
            <a:avLst/>
          </a:prstGeom>
          <a:ln w="12700">
            <a:miter lim="400000"/>
          </a:ln>
        </p:spPr>
      </p:pic>
      <p:sp>
        <p:nvSpPr>
          <p:cNvPr id="163" name="Slide Number"/>
          <p:cNvSpPr txBox="1"/>
          <p:nvPr>
            <p:ph type="sldNum" sz="quarter" idx="2"/>
          </p:nvPr>
        </p:nvSpPr>
        <p:spPr>
          <a:xfrm>
            <a:off x="8478981" y="6232199"/>
            <a:ext cx="258620" cy="248302"/>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logo white text_image bckgrnd 2">
    <p:spTree>
      <p:nvGrpSpPr>
        <p:cNvPr id="1" name=""/>
        <p:cNvGrpSpPr/>
        <p:nvPr/>
      </p:nvGrpSpPr>
      <p:grpSpPr>
        <a:xfrm>
          <a:off x="0" y="0"/>
          <a:ext cx="0" cy="0"/>
          <a:chOff x="0" y="0"/>
          <a:chExt cx="0" cy="0"/>
        </a:xfrm>
      </p:grpSpPr>
      <p:sp>
        <p:nvSpPr>
          <p:cNvPr id="170" name="Picture Placeholder 5"/>
          <p:cNvSpPr/>
          <p:nvPr>
            <p:ph type="pic" idx="21"/>
          </p:nvPr>
        </p:nvSpPr>
        <p:spPr>
          <a:xfrm>
            <a:off x="0" y="0"/>
            <a:ext cx="12192000" cy="6858000"/>
          </a:xfrm>
          <a:prstGeom prst="rect">
            <a:avLst/>
          </a:prstGeom>
        </p:spPr>
        <p:txBody>
          <a:bodyPr lIns="91439" tIns="45719" rIns="91439" bIns="45719">
            <a:noAutofit/>
          </a:bodyPr>
          <a:lstStyle/>
          <a:p>
            <a:pPr/>
          </a:p>
        </p:txBody>
      </p:sp>
      <p:pic>
        <p:nvPicPr>
          <p:cNvPr id="171" name="Picture 1" descr="Picture 1"/>
          <p:cNvPicPr>
            <a:picLocks noChangeAspect="1"/>
          </p:cNvPicPr>
          <p:nvPr/>
        </p:nvPicPr>
        <p:blipFill>
          <a:blip r:embed="rId2">
            <a:extLst/>
          </a:blip>
          <a:stretch>
            <a:fillRect/>
          </a:stretch>
        </p:blipFill>
        <p:spPr>
          <a:xfrm>
            <a:off x="8331144" y="6122994"/>
            <a:ext cx="3694605" cy="646600"/>
          </a:xfrm>
          <a:prstGeom prst="rect">
            <a:avLst/>
          </a:prstGeom>
          <a:ln w="12700">
            <a:miter lim="400000"/>
          </a:ln>
        </p:spPr>
      </p:pic>
      <p:sp>
        <p:nvSpPr>
          <p:cNvPr id="172" name="Slide Number"/>
          <p:cNvSpPr txBox="1"/>
          <p:nvPr>
            <p:ph type="sldNum" sz="quarter" idx="2"/>
          </p:nvPr>
        </p:nvSpPr>
        <p:spPr>
          <a:xfrm>
            <a:off x="8478981" y="6232199"/>
            <a:ext cx="258620" cy="248302"/>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bg>
      <p:bgPr>
        <a:solidFill>
          <a:srgbClr val="EDE1ED"/>
        </a:solidFill>
      </p:bgPr>
    </p:bg>
    <p:spTree>
      <p:nvGrpSpPr>
        <p:cNvPr id="1" name=""/>
        <p:cNvGrpSpPr/>
        <p:nvPr/>
      </p:nvGrpSpPr>
      <p:grpSpPr>
        <a:xfrm>
          <a:off x="0" y="0"/>
          <a:ext cx="0" cy="0"/>
          <a:chOff x="0" y="0"/>
          <a:chExt cx="0" cy="0"/>
        </a:xfrm>
      </p:grpSpPr>
      <p:sp>
        <p:nvSpPr>
          <p:cNvPr id="179" name="Rule LineStraight Connector 8"/>
          <p:cNvSpPr/>
          <p:nvPr/>
        </p:nvSpPr>
        <p:spPr>
          <a:xfrm>
            <a:off x="1920239" y="2176008"/>
            <a:ext cx="8770572" cy="8"/>
          </a:xfrm>
          <a:prstGeom prst="line">
            <a:avLst/>
          </a:prstGeom>
          <a:ln w="25400">
            <a:solidFill>
              <a:srgbClr val="808080"/>
            </a:solidFill>
          </a:ln>
        </p:spPr>
        <p:txBody>
          <a:bodyPr lIns="45718" tIns="45718" rIns="45718" bIns="45718"/>
          <a:lstStyle/>
          <a:p>
            <a:pPr/>
          </a:p>
        </p:txBody>
      </p:sp>
      <p:sp>
        <p:nvSpPr>
          <p:cNvPr id="180" name="Title Text"/>
          <p:cNvSpPr txBox="1"/>
          <p:nvPr>
            <p:ph type="title"/>
          </p:nvPr>
        </p:nvSpPr>
        <p:spPr>
          <a:xfrm>
            <a:off x="1920238" y="442220"/>
            <a:ext cx="8770574" cy="1345269"/>
          </a:xfrm>
          <a:prstGeom prst="rect">
            <a:avLst/>
          </a:prstGeom>
        </p:spPr>
        <p:txBody>
          <a:bodyPr lIns="91436" tIns="91436" rIns="91436" bIns="91436" anchor="b"/>
          <a:lstStyle>
            <a:lvl1pPr>
              <a:lnSpc>
                <a:spcPct val="130000"/>
              </a:lnSpc>
              <a:defRPr b="1" spc="150" sz="3200">
                <a:solidFill>
                  <a:srgbClr val="404040"/>
                </a:solidFill>
                <a:latin typeface="Meiryo"/>
                <a:ea typeface="Meiryo"/>
                <a:cs typeface="Meiryo"/>
                <a:sym typeface="Meiryo"/>
              </a:defRPr>
            </a:lvl1pPr>
          </a:lstStyle>
          <a:p>
            <a:pPr/>
            <a:r>
              <a:t>Title Text</a:t>
            </a:r>
          </a:p>
        </p:txBody>
      </p:sp>
      <p:sp>
        <p:nvSpPr>
          <p:cNvPr id="181" name="Body Level One…"/>
          <p:cNvSpPr txBox="1"/>
          <p:nvPr>
            <p:ph type="body" sz="quarter" idx="1"/>
          </p:nvPr>
        </p:nvSpPr>
        <p:spPr>
          <a:xfrm>
            <a:off x="1920238" y="2438399"/>
            <a:ext cx="4160524" cy="3657602"/>
          </a:xfrm>
          <a:prstGeom prst="rect">
            <a:avLst/>
          </a:prstGeom>
        </p:spPr>
        <p:txBody>
          <a:bodyPr lIns="91436" tIns="91436" rIns="91436" bIns="91436"/>
          <a:lstStyle>
            <a:lvl1pPr marL="0" indent="0">
              <a:lnSpc>
                <a:spcPct val="140000"/>
              </a:lnSpc>
              <a:spcBef>
                <a:spcPts val="900"/>
              </a:spcBef>
              <a:buSzTx/>
              <a:buFontTx/>
              <a:buNone/>
              <a:defRPr spc="150" sz="1800">
                <a:solidFill>
                  <a:srgbClr val="404040"/>
                </a:solidFill>
                <a:latin typeface="Meiryo"/>
                <a:ea typeface="Meiryo"/>
                <a:cs typeface="Meiryo"/>
                <a:sym typeface="Meiryo"/>
              </a:defRPr>
            </a:lvl1pPr>
            <a:lvl2pPr marL="0" indent="0">
              <a:lnSpc>
                <a:spcPct val="140000"/>
              </a:lnSpc>
              <a:spcBef>
                <a:spcPts val="900"/>
              </a:spcBef>
              <a:buSzTx/>
              <a:buFontTx/>
              <a:buNone/>
              <a:defRPr spc="150" sz="1800">
                <a:solidFill>
                  <a:srgbClr val="404040"/>
                </a:solidFill>
                <a:latin typeface="Meiryo"/>
                <a:ea typeface="Meiryo"/>
                <a:cs typeface="Meiryo"/>
                <a:sym typeface="Meiryo"/>
              </a:defRPr>
            </a:lvl2pPr>
            <a:lvl3pPr marL="91440" indent="-411480">
              <a:lnSpc>
                <a:spcPct val="140000"/>
              </a:lnSpc>
              <a:spcBef>
                <a:spcPts val="900"/>
              </a:spcBef>
              <a:buFontTx/>
              <a:buChar char="–"/>
              <a:defRPr spc="150" sz="1800">
                <a:solidFill>
                  <a:srgbClr val="404040"/>
                </a:solidFill>
                <a:latin typeface="Meiryo"/>
                <a:ea typeface="Meiryo"/>
                <a:cs typeface="Meiryo"/>
                <a:sym typeface="Meiryo"/>
              </a:defRPr>
            </a:lvl3pPr>
            <a:lvl4pPr marL="91440" indent="-411480">
              <a:lnSpc>
                <a:spcPct val="140000"/>
              </a:lnSpc>
              <a:spcBef>
                <a:spcPts val="900"/>
              </a:spcBef>
              <a:buFontTx/>
              <a:buChar char="–"/>
              <a:defRPr spc="150" sz="1800">
                <a:solidFill>
                  <a:srgbClr val="404040"/>
                </a:solidFill>
                <a:latin typeface="Meiryo"/>
                <a:ea typeface="Meiryo"/>
                <a:cs typeface="Meiryo"/>
                <a:sym typeface="Meiryo"/>
              </a:defRPr>
            </a:lvl4pPr>
            <a:lvl5pPr marL="91440" indent="-411480">
              <a:lnSpc>
                <a:spcPct val="140000"/>
              </a:lnSpc>
              <a:spcBef>
                <a:spcPts val="900"/>
              </a:spcBef>
              <a:buFontTx/>
              <a:buChar char="–"/>
              <a:defRPr spc="150" sz="1800">
                <a:solidFill>
                  <a:srgbClr val="404040"/>
                </a:solidFill>
                <a:latin typeface="Meiryo"/>
                <a:ea typeface="Meiryo"/>
                <a:cs typeface="Meiryo"/>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182"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eiryo"/>
                <a:ea typeface="Meiryo"/>
                <a:cs typeface="Meiryo"/>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mparison">
    <p:bg>
      <p:bgPr>
        <a:solidFill>
          <a:srgbClr val="EDE1ED"/>
        </a:solidFill>
      </p:bgPr>
    </p:bg>
    <p:spTree>
      <p:nvGrpSpPr>
        <p:cNvPr id="1" name=""/>
        <p:cNvGrpSpPr/>
        <p:nvPr/>
      </p:nvGrpSpPr>
      <p:grpSpPr>
        <a:xfrm>
          <a:off x="0" y="0"/>
          <a:ext cx="0" cy="0"/>
          <a:chOff x="0" y="0"/>
          <a:chExt cx="0" cy="0"/>
        </a:xfrm>
      </p:grpSpPr>
      <p:sp>
        <p:nvSpPr>
          <p:cNvPr id="189" name="Rule LineStraight Connector 8"/>
          <p:cNvSpPr/>
          <p:nvPr/>
        </p:nvSpPr>
        <p:spPr>
          <a:xfrm>
            <a:off x="1920239" y="2176008"/>
            <a:ext cx="8770572" cy="8"/>
          </a:xfrm>
          <a:prstGeom prst="line">
            <a:avLst/>
          </a:prstGeom>
          <a:ln w="25400">
            <a:solidFill>
              <a:srgbClr val="808080"/>
            </a:solidFill>
          </a:ln>
        </p:spPr>
        <p:txBody>
          <a:bodyPr lIns="45718" tIns="45718" rIns="45718" bIns="45718"/>
          <a:lstStyle/>
          <a:p>
            <a:pPr/>
          </a:p>
        </p:txBody>
      </p:sp>
      <p:sp>
        <p:nvSpPr>
          <p:cNvPr id="190" name="Body Level One…"/>
          <p:cNvSpPr txBox="1"/>
          <p:nvPr>
            <p:ph type="body" sz="quarter" idx="1"/>
          </p:nvPr>
        </p:nvSpPr>
        <p:spPr>
          <a:xfrm>
            <a:off x="1920238" y="2456408"/>
            <a:ext cx="4160526" cy="823913"/>
          </a:xfrm>
          <a:prstGeom prst="rect">
            <a:avLst/>
          </a:prstGeom>
        </p:spPr>
        <p:txBody>
          <a:bodyPr lIns="91436" tIns="91436" rIns="91436" bIns="91436" anchor="b"/>
          <a:lstStyle>
            <a:lvl1pPr marL="0" indent="0">
              <a:lnSpc>
                <a:spcPct val="130000"/>
              </a:lnSpc>
              <a:spcBef>
                <a:spcPts val="900"/>
              </a:spcBef>
              <a:buSzTx/>
              <a:buFontTx/>
              <a:buNone/>
              <a:defRPr b="1" cap="all" spc="150" sz="1800">
                <a:solidFill>
                  <a:srgbClr val="E54837"/>
                </a:solidFill>
                <a:latin typeface="Meiryo"/>
                <a:ea typeface="Meiryo"/>
                <a:cs typeface="Meiryo"/>
                <a:sym typeface="Meiryo"/>
              </a:defRPr>
            </a:lvl1pPr>
            <a:lvl2pPr marL="0" indent="0">
              <a:lnSpc>
                <a:spcPct val="130000"/>
              </a:lnSpc>
              <a:spcBef>
                <a:spcPts val="900"/>
              </a:spcBef>
              <a:buSzTx/>
              <a:buFontTx/>
              <a:buNone/>
              <a:defRPr b="1" cap="all" spc="150" sz="1800">
                <a:solidFill>
                  <a:srgbClr val="E54837"/>
                </a:solidFill>
                <a:latin typeface="Meiryo"/>
                <a:ea typeface="Meiryo"/>
                <a:cs typeface="Meiryo"/>
                <a:sym typeface="Meiryo"/>
              </a:defRPr>
            </a:lvl2pPr>
            <a:lvl3pPr marL="0" indent="0">
              <a:lnSpc>
                <a:spcPct val="130000"/>
              </a:lnSpc>
              <a:spcBef>
                <a:spcPts val="900"/>
              </a:spcBef>
              <a:buSzTx/>
              <a:buFontTx/>
              <a:buNone/>
              <a:defRPr b="1" cap="all" spc="150" sz="1800">
                <a:solidFill>
                  <a:srgbClr val="E54837"/>
                </a:solidFill>
                <a:latin typeface="Meiryo"/>
                <a:ea typeface="Meiryo"/>
                <a:cs typeface="Meiryo"/>
                <a:sym typeface="Meiryo"/>
              </a:defRPr>
            </a:lvl3pPr>
            <a:lvl4pPr marL="0" indent="0">
              <a:lnSpc>
                <a:spcPct val="130000"/>
              </a:lnSpc>
              <a:spcBef>
                <a:spcPts val="900"/>
              </a:spcBef>
              <a:buSzTx/>
              <a:buFontTx/>
              <a:buNone/>
              <a:defRPr b="1" cap="all" spc="150" sz="1800">
                <a:solidFill>
                  <a:srgbClr val="E54837"/>
                </a:solidFill>
                <a:latin typeface="Meiryo"/>
                <a:ea typeface="Meiryo"/>
                <a:cs typeface="Meiryo"/>
                <a:sym typeface="Meiryo"/>
              </a:defRPr>
            </a:lvl4pPr>
            <a:lvl5pPr marL="0" indent="0">
              <a:lnSpc>
                <a:spcPct val="130000"/>
              </a:lnSpc>
              <a:spcBef>
                <a:spcPts val="900"/>
              </a:spcBef>
              <a:buSzTx/>
              <a:buFontTx/>
              <a:buNone/>
              <a:defRPr b="1" cap="all" spc="150" sz="1800">
                <a:solidFill>
                  <a:srgbClr val="E54837"/>
                </a:solidFill>
                <a:latin typeface="Meiryo"/>
                <a:ea typeface="Meiryo"/>
                <a:cs typeface="Meiryo"/>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191" name="Text Placeholder 4"/>
          <p:cNvSpPr/>
          <p:nvPr>
            <p:ph type="body" sz="quarter" idx="21"/>
          </p:nvPr>
        </p:nvSpPr>
        <p:spPr>
          <a:xfrm>
            <a:off x="6530288" y="2456408"/>
            <a:ext cx="4160527" cy="823914"/>
          </a:xfrm>
          <a:prstGeom prst="rect">
            <a:avLst/>
          </a:prstGeom>
        </p:spPr>
        <p:txBody>
          <a:bodyPr lIns="91436" tIns="91436" rIns="91436" bIns="91436" anchor="b"/>
          <a:lstStyle/>
          <a:p>
            <a:pPr/>
          </a:p>
        </p:txBody>
      </p:sp>
      <p:sp>
        <p:nvSpPr>
          <p:cNvPr id="192" name="Title Text"/>
          <p:cNvSpPr txBox="1"/>
          <p:nvPr>
            <p:ph type="title"/>
          </p:nvPr>
        </p:nvSpPr>
        <p:spPr>
          <a:xfrm>
            <a:off x="1920238" y="442220"/>
            <a:ext cx="8770574" cy="1345269"/>
          </a:xfrm>
          <a:prstGeom prst="rect">
            <a:avLst/>
          </a:prstGeom>
        </p:spPr>
        <p:txBody>
          <a:bodyPr lIns="91436" tIns="91436" rIns="91436" bIns="91436" anchor="b"/>
          <a:lstStyle>
            <a:lvl1pPr>
              <a:lnSpc>
                <a:spcPct val="130000"/>
              </a:lnSpc>
              <a:defRPr b="1" spc="150" sz="3200">
                <a:solidFill>
                  <a:srgbClr val="404040"/>
                </a:solidFill>
                <a:latin typeface="Meiryo"/>
                <a:ea typeface="Meiryo"/>
                <a:cs typeface="Meiryo"/>
                <a:sym typeface="Meiryo"/>
              </a:defRPr>
            </a:lvl1pPr>
          </a:lstStyle>
          <a:p>
            <a:pPr/>
            <a:r>
              <a:t>Title Text</a:t>
            </a:r>
          </a:p>
        </p:txBody>
      </p:sp>
      <p:sp>
        <p:nvSpPr>
          <p:cNvPr id="193"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eiryo"/>
                <a:ea typeface="Meiryo"/>
                <a:cs typeface="Meiryo"/>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bg>
      <p:bgPr>
        <a:solidFill>
          <a:srgbClr val="EDE1ED"/>
        </a:solidFill>
      </p:bgPr>
    </p:bg>
    <p:spTree>
      <p:nvGrpSpPr>
        <p:cNvPr id="1" name=""/>
        <p:cNvGrpSpPr/>
        <p:nvPr/>
      </p:nvGrpSpPr>
      <p:grpSpPr>
        <a:xfrm>
          <a:off x="0" y="0"/>
          <a:ext cx="0" cy="0"/>
          <a:chOff x="0" y="0"/>
          <a:chExt cx="0" cy="0"/>
        </a:xfrm>
      </p:grpSpPr>
      <p:sp>
        <p:nvSpPr>
          <p:cNvPr id="200" name="Rule LineStraight Connector 8"/>
          <p:cNvSpPr/>
          <p:nvPr/>
        </p:nvSpPr>
        <p:spPr>
          <a:xfrm>
            <a:off x="1920239" y="2176008"/>
            <a:ext cx="8770572" cy="8"/>
          </a:xfrm>
          <a:prstGeom prst="line">
            <a:avLst/>
          </a:prstGeom>
          <a:ln w="25400">
            <a:solidFill>
              <a:srgbClr val="808080"/>
            </a:solidFill>
          </a:ln>
        </p:spPr>
        <p:txBody>
          <a:bodyPr lIns="45718" tIns="45718" rIns="45718" bIns="45718"/>
          <a:lstStyle/>
          <a:p>
            <a:pPr/>
          </a:p>
        </p:txBody>
      </p:sp>
      <p:sp>
        <p:nvSpPr>
          <p:cNvPr id="201"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eiryo"/>
                <a:ea typeface="Meiryo"/>
                <a:cs typeface="Meiryo"/>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bg>
      <p:bgPr>
        <a:solidFill>
          <a:srgbClr val="EDE1ED"/>
        </a:solidFill>
      </p:bgPr>
    </p:bg>
    <p:spTree>
      <p:nvGrpSpPr>
        <p:cNvPr id="1" name=""/>
        <p:cNvGrpSpPr/>
        <p:nvPr/>
      </p:nvGrpSpPr>
      <p:grpSpPr>
        <a:xfrm>
          <a:off x="0" y="0"/>
          <a:ext cx="0" cy="0"/>
          <a:chOff x="0" y="0"/>
          <a:chExt cx="0" cy="0"/>
        </a:xfrm>
      </p:grpSpPr>
      <p:sp>
        <p:nvSpPr>
          <p:cNvPr id="208" name="Rule LineStraight Connector 8"/>
          <p:cNvSpPr/>
          <p:nvPr/>
        </p:nvSpPr>
        <p:spPr>
          <a:xfrm>
            <a:off x="1920239" y="2176008"/>
            <a:ext cx="8770572" cy="8"/>
          </a:xfrm>
          <a:prstGeom prst="line">
            <a:avLst/>
          </a:prstGeom>
          <a:ln w="25400">
            <a:solidFill>
              <a:srgbClr val="808080"/>
            </a:solidFill>
          </a:ln>
        </p:spPr>
        <p:txBody>
          <a:bodyPr lIns="45718" tIns="45718" rIns="45718" bIns="45718"/>
          <a:lstStyle/>
          <a:p>
            <a:pPr/>
          </a:p>
        </p:txBody>
      </p:sp>
      <p:sp>
        <p:nvSpPr>
          <p:cNvPr id="209" name="Title Text"/>
          <p:cNvSpPr txBox="1"/>
          <p:nvPr>
            <p:ph type="title"/>
          </p:nvPr>
        </p:nvSpPr>
        <p:spPr>
          <a:xfrm>
            <a:off x="1920238" y="442220"/>
            <a:ext cx="8770574" cy="1345269"/>
          </a:xfrm>
          <a:prstGeom prst="rect">
            <a:avLst/>
          </a:prstGeom>
        </p:spPr>
        <p:txBody>
          <a:bodyPr lIns="91436" tIns="91436" rIns="91436" bIns="91436" anchor="b"/>
          <a:lstStyle>
            <a:lvl1pPr>
              <a:lnSpc>
                <a:spcPct val="130000"/>
              </a:lnSpc>
              <a:defRPr b="1" spc="150" sz="3200">
                <a:solidFill>
                  <a:srgbClr val="404040"/>
                </a:solidFill>
                <a:latin typeface="Meiryo"/>
                <a:ea typeface="Meiryo"/>
                <a:cs typeface="Meiryo"/>
                <a:sym typeface="Meiryo"/>
              </a:defRPr>
            </a:lvl1pPr>
          </a:lstStyle>
          <a:p>
            <a:pPr/>
            <a:r>
              <a:t>Title Text</a:t>
            </a:r>
          </a:p>
        </p:txBody>
      </p:sp>
      <p:sp>
        <p:nvSpPr>
          <p:cNvPr id="210"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eiryo"/>
                <a:ea typeface="Meiryo"/>
                <a:cs typeface="Meiryo"/>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icture with Caption">
    <p:bg>
      <p:bgPr>
        <a:solidFill>
          <a:srgbClr val="EDE1ED"/>
        </a:solidFill>
      </p:bgPr>
    </p:bg>
    <p:spTree>
      <p:nvGrpSpPr>
        <p:cNvPr id="1" name=""/>
        <p:cNvGrpSpPr/>
        <p:nvPr/>
      </p:nvGrpSpPr>
      <p:grpSpPr>
        <a:xfrm>
          <a:off x="0" y="0"/>
          <a:ext cx="0" cy="0"/>
          <a:chOff x="0" y="0"/>
          <a:chExt cx="0" cy="0"/>
        </a:xfrm>
      </p:grpSpPr>
      <p:sp>
        <p:nvSpPr>
          <p:cNvPr id="217" name="Rule LineStraight Connector 8"/>
          <p:cNvSpPr/>
          <p:nvPr/>
        </p:nvSpPr>
        <p:spPr>
          <a:xfrm>
            <a:off x="1920239" y="2176008"/>
            <a:ext cx="8770572" cy="8"/>
          </a:xfrm>
          <a:prstGeom prst="line">
            <a:avLst/>
          </a:prstGeom>
          <a:ln w="25400">
            <a:solidFill>
              <a:srgbClr val="808080"/>
            </a:solidFill>
          </a:ln>
        </p:spPr>
        <p:txBody>
          <a:bodyPr lIns="45718" tIns="45718" rIns="45718" bIns="45718"/>
          <a:lstStyle/>
          <a:p>
            <a:pPr/>
          </a:p>
        </p:txBody>
      </p:sp>
      <p:sp>
        <p:nvSpPr>
          <p:cNvPr id="218" name="Picture Placeholder 2"/>
          <p:cNvSpPr/>
          <p:nvPr>
            <p:ph type="pic" idx="21"/>
          </p:nvPr>
        </p:nvSpPr>
        <p:spPr>
          <a:xfrm>
            <a:off x="0" y="0"/>
            <a:ext cx="8102652" cy="6858000"/>
          </a:xfrm>
          <a:prstGeom prst="rect">
            <a:avLst/>
          </a:prstGeom>
        </p:spPr>
        <p:txBody>
          <a:bodyPr lIns="91439" tIns="45719" rIns="91439" bIns="45719">
            <a:noAutofit/>
          </a:bodyPr>
          <a:lstStyle/>
          <a:p>
            <a:pPr/>
          </a:p>
        </p:txBody>
      </p:sp>
      <p:sp>
        <p:nvSpPr>
          <p:cNvPr id="219" name="Title Text"/>
          <p:cNvSpPr txBox="1"/>
          <p:nvPr>
            <p:ph type="title"/>
          </p:nvPr>
        </p:nvSpPr>
        <p:spPr>
          <a:xfrm>
            <a:off x="8476488" y="1503910"/>
            <a:ext cx="3230629" cy="1687924"/>
          </a:xfrm>
          <a:prstGeom prst="rect">
            <a:avLst/>
          </a:prstGeom>
        </p:spPr>
        <p:txBody>
          <a:bodyPr lIns="91436" tIns="91436" rIns="91436" bIns="91436" anchor="b"/>
          <a:lstStyle>
            <a:lvl1pPr>
              <a:lnSpc>
                <a:spcPct val="104000"/>
              </a:lnSpc>
              <a:defRPr b="1" spc="150" sz="3400">
                <a:solidFill>
                  <a:srgbClr val="404040"/>
                </a:solidFill>
                <a:latin typeface="Meiryo"/>
                <a:ea typeface="Meiryo"/>
                <a:cs typeface="Meiryo"/>
                <a:sym typeface="Meiryo"/>
              </a:defRPr>
            </a:lvl1pPr>
          </a:lstStyle>
          <a:p>
            <a:pPr/>
            <a:r>
              <a:t>Title Text</a:t>
            </a:r>
          </a:p>
        </p:txBody>
      </p:sp>
      <p:sp>
        <p:nvSpPr>
          <p:cNvPr id="220" name="Body Level One…"/>
          <p:cNvSpPr txBox="1"/>
          <p:nvPr>
            <p:ph type="body" sz="quarter" idx="1"/>
          </p:nvPr>
        </p:nvSpPr>
        <p:spPr>
          <a:xfrm>
            <a:off x="8476488" y="3223803"/>
            <a:ext cx="3227835" cy="2872197"/>
          </a:xfrm>
          <a:prstGeom prst="rect">
            <a:avLst/>
          </a:prstGeom>
        </p:spPr>
        <p:txBody>
          <a:bodyPr lIns="91436" tIns="91436" rIns="91436" bIns="91436"/>
          <a:lstStyle>
            <a:lvl1pPr marL="0" indent="0">
              <a:lnSpc>
                <a:spcPct val="140000"/>
              </a:lnSpc>
              <a:spcBef>
                <a:spcPts val="1400"/>
              </a:spcBef>
              <a:buSzTx/>
              <a:buFontTx/>
              <a:buNone/>
              <a:defRPr spc="150" sz="1600">
                <a:solidFill>
                  <a:srgbClr val="404040"/>
                </a:solidFill>
                <a:latin typeface="Meiryo"/>
                <a:ea typeface="Meiryo"/>
                <a:cs typeface="Meiryo"/>
                <a:sym typeface="Meiryo"/>
              </a:defRPr>
            </a:lvl1pPr>
            <a:lvl2pPr marL="0" indent="0">
              <a:lnSpc>
                <a:spcPct val="140000"/>
              </a:lnSpc>
              <a:spcBef>
                <a:spcPts val="1400"/>
              </a:spcBef>
              <a:buSzTx/>
              <a:buFontTx/>
              <a:buNone/>
              <a:defRPr spc="150" sz="1600">
                <a:solidFill>
                  <a:srgbClr val="404040"/>
                </a:solidFill>
                <a:latin typeface="Meiryo"/>
                <a:ea typeface="Meiryo"/>
                <a:cs typeface="Meiryo"/>
                <a:sym typeface="Meiryo"/>
              </a:defRPr>
            </a:lvl2pPr>
            <a:lvl3pPr marL="0" indent="0">
              <a:lnSpc>
                <a:spcPct val="140000"/>
              </a:lnSpc>
              <a:spcBef>
                <a:spcPts val="1400"/>
              </a:spcBef>
              <a:buSzTx/>
              <a:buFontTx/>
              <a:buNone/>
              <a:defRPr spc="150" sz="1600">
                <a:solidFill>
                  <a:srgbClr val="404040"/>
                </a:solidFill>
                <a:latin typeface="Meiryo"/>
                <a:ea typeface="Meiryo"/>
                <a:cs typeface="Meiryo"/>
                <a:sym typeface="Meiryo"/>
              </a:defRPr>
            </a:lvl3pPr>
            <a:lvl4pPr marL="0" indent="0">
              <a:lnSpc>
                <a:spcPct val="140000"/>
              </a:lnSpc>
              <a:spcBef>
                <a:spcPts val="1400"/>
              </a:spcBef>
              <a:buSzTx/>
              <a:buFontTx/>
              <a:buNone/>
              <a:defRPr spc="150" sz="1600">
                <a:solidFill>
                  <a:srgbClr val="404040"/>
                </a:solidFill>
                <a:latin typeface="Meiryo"/>
                <a:ea typeface="Meiryo"/>
                <a:cs typeface="Meiryo"/>
                <a:sym typeface="Meiryo"/>
              </a:defRPr>
            </a:lvl4pPr>
            <a:lvl5pPr marL="0" indent="0">
              <a:lnSpc>
                <a:spcPct val="140000"/>
              </a:lnSpc>
              <a:spcBef>
                <a:spcPts val="1400"/>
              </a:spcBef>
              <a:buSzTx/>
              <a:buFontTx/>
              <a:buNone/>
              <a:defRPr spc="150" sz="1600">
                <a:solidFill>
                  <a:srgbClr val="404040"/>
                </a:solidFill>
                <a:latin typeface="Meiryo"/>
                <a:ea typeface="Meiryo"/>
                <a:cs typeface="Meiryo"/>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221"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eiryo"/>
                <a:ea typeface="Meiryo"/>
                <a:cs typeface="Meiryo"/>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bg>
      <p:bgPr>
        <a:solidFill>
          <a:srgbClr val="EDE1ED"/>
        </a:solidFill>
      </p:bgPr>
    </p:bg>
    <p:spTree>
      <p:nvGrpSpPr>
        <p:cNvPr id="1" name=""/>
        <p:cNvGrpSpPr/>
        <p:nvPr/>
      </p:nvGrpSpPr>
      <p:grpSpPr>
        <a:xfrm>
          <a:off x="0" y="0"/>
          <a:ext cx="0" cy="0"/>
          <a:chOff x="0" y="0"/>
          <a:chExt cx="0" cy="0"/>
        </a:xfrm>
      </p:grpSpPr>
      <p:sp>
        <p:nvSpPr>
          <p:cNvPr id="228" name="Rule LineStraight Connector 8"/>
          <p:cNvSpPr/>
          <p:nvPr/>
        </p:nvSpPr>
        <p:spPr>
          <a:xfrm>
            <a:off x="1920239" y="2176008"/>
            <a:ext cx="8770572" cy="8"/>
          </a:xfrm>
          <a:prstGeom prst="line">
            <a:avLst/>
          </a:prstGeom>
          <a:ln w="25400">
            <a:solidFill>
              <a:srgbClr val="808080"/>
            </a:solidFill>
          </a:ln>
        </p:spPr>
        <p:txBody>
          <a:bodyPr lIns="45718" tIns="45718" rIns="45718" bIns="45718"/>
          <a:lstStyle/>
          <a:p>
            <a:pPr/>
          </a:p>
        </p:txBody>
      </p:sp>
      <p:sp>
        <p:nvSpPr>
          <p:cNvPr id="229" name="Title Text"/>
          <p:cNvSpPr txBox="1"/>
          <p:nvPr>
            <p:ph type="title"/>
          </p:nvPr>
        </p:nvSpPr>
        <p:spPr>
          <a:xfrm>
            <a:off x="8476488" y="640080"/>
            <a:ext cx="3227716" cy="2551753"/>
          </a:xfrm>
          <a:prstGeom prst="rect">
            <a:avLst/>
          </a:prstGeom>
        </p:spPr>
        <p:txBody>
          <a:bodyPr lIns="91436" tIns="91436" rIns="91436" bIns="91436" anchor="b"/>
          <a:lstStyle>
            <a:lvl1pPr>
              <a:lnSpc>
                <a:spcPct val="104000"/>
              </a:lnSpc>
              <a:defRPr b="1" spc="150" sz="3400">
                <a:solidFill>
                  <a:srgbClr val="404040"/>
                </a:solidFill>
                <a:latin typeface="Meiryo"/>
                <a:ea typeface="Meiryo"/>
                <a:cs typeface="Meiryo"/>
                <a:sym typeface="Meiryo"/>
              </a:defRPr>
            </a:lvl1pPr>
          </a:lstStyle>
          <a:p>
            <a:pPr/>
            <a:r>
              <a:t>Title Text</a:t>
            </a:r>
          </a:p>
        </p:txBody>
      </p:sp>
      <p:sp>
        <p:nvSpPr>
          <p:cNvPr id="230" name="Body Level One…"/>
          <p:cNvSpPr txBox="1"/>
          <p:nvPr>
            <p:ph type="body" idx="1"/>
          </p:nvPr>
        </p:nvSpPr>
        <p:spPr>
          <a:xfrm>
            <a:off x="1280160" y="640080"/>
            <a:ext cx="6949441" cy="5455919"/>
          </a:xfrm>
          <a:prstGeom prst="rect">
            <a:avLst/>
          </a:prstGeom>
        </p:spPr>
        <p:txBody>
          <a:bodyPr lIns="91436" tIns="91436" rIns="91436" bIns="91436"/>
          <a:lstStyle>
            <a:lvl1pPr marL="0" indent="0">
              <a:lnSpc>
                <a:spcPct val="140000"/>
              </a:lnSpc>
              <a:spcBef>
                <a:spcPts val="900"/>
              </a:spcBef>
              <a:buSzTx/>
              <a:buFontTx/>
              <a:buNone/>
              <a:defRPr spc="150" sz="2000">
                <a:solidFill>
                  <a:srgbClr val="404040"/>
                </a:solidFill>
                <a:latin typeface="Meiryo"/>
                <a:ea typeface="Meiryo"/>
                <a:cs typeface="Meiryo"/>
                <a:sym typeface="Meiryo"/>
              </a:defRPr>
            </a:lvl1pPr>
            <a:lvl2pPr marL="0" indent="0">
              <a:lnSpc>
                <a:spcPct val="140000"/>
              </a:lnSpc>
              <a:spcBef>
                <a:spcPts val="900"/>
              </a:spcBef>
              <a:buSzTx/>
              <a:buFontTx/>
              <a:buNone/>
              <a:defRPr spc="150" sz="2000">
                <a:solidFill>
                  <a:srgbClr val="404040"/>
                </a:solidFill>
                <a:latin typeface="Meiryo"/>
                <a:ea typeface="Meiryo"/>
                <a:cs typeface="Meiryo"/>
                <a:sym typeface="Meiryo"/>
              </a:defRPr>
            </a:lvl2pPr>
            <a:lvl3pPr marL="80008" indent="-400050">
              <a:lnSpc>
                <a:spcPct val="140000"/>
              </a:lnSpc>
              <a:spcBef>
                <a:spcPts val="900"/>
              </a:spcBef>
              <a:buFontTx/>
              <a:buChar char="–"/>
              <a:defRPr spc="150" sz="2000">
                <a:solidFill>
                  <a:srgbClr val="404040"/>
                </a:solidFill>
                <a:latin typeface="Meiryo"/>
                <a:ea typeface="Meiryo"/>
                <a:cs typeface="Meiryo"/>
                <a:sym typeface="Meiryo"/>
              </a:defRPr>
            </a:lvl3pPr>
            <a:lvl4pPr marL="137158" indent="-457200">
              <a:lnSpc>
                <a:spcPct val="140000"/>
              </a:lnSpc>
              <a:spcBef>
                <a:spcPts val="900"/>
              </a:spcBef>
              <a:buFontTx/>
              <a:buChar char="–"/>
              <a:defRPr spc="150" sz="2000">
                <a:solidFill>
                  <a:srgbClr val="404040"/>
                </a:solidFill>
                <a:latin typeface="Meiryo"/>
                <a:ea typeface="Meiryo"/>
                <a:cs typeface="Meiryo"/>
                <a:sym typeface="Meiryo"/>
              </a:defRPr>
            </a:lvl4pPr>
            <a:lvl5pPr marL="137158" indent="-457200">
              <a:lnSpc>
                <a:spcPct val="140000"/>
              </a:lnSpc>
              <a:spcBef>
                <a:spcPts val="900"/>
              </a:spcBef>
              <a:buFontTx/>
              <a:buChar char="–"/>
              <a:defRPr spc="150" sz="2000">
                <a:solidFill>
                  <a:srgbClr val="404040"/>
                </a:solidFill>
                <a:latin typeface="Meiryo"/>
                <a:ea typeface="Meiryo"/>
                <a:cs typeface="Meiryo"/>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231" name="Text Placeholder 3"/>
          <p:cNvSpPr/>
          <p:nvPr>
            <p:ph type="body" sz="quarter" idx="21"/>
          </p:nvPr>
        </p:nvSpPr>
        <p:spPr>
          <a:xfrm>
            <a:off x="8476487" y="3223802"/>
            <a:ext cx="3227723" cy="2872204"/>
          </a:xfrm>
          <a:prstGeom prst="rect">
            <a:avLst/>
          </a:prstGeom>
        </p:spPr>
        <p:txBody>
          <a:bodyPr lIns="91436" tIns="91436" rIns="91436" bIns="91436"/>
          <a:lstStyle/>
          <a:p>
            <a:pPr/>
          </a:p>
        </p:txBody>
      </p:sp>
      <p:sp>
        <p:nvSpPr>
          <p:cNvPr id="232"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eiryo"/>
                <a:ea typeface="Meiryo"/>
                <a:cs typeface="Meiryo"/>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bg>
      <p:bgPr>
        <a:solidFill>
          <a:srgbClr val="EDE1ED"/>
        </a:solidFill>
      </p:bgPr>
    </p:bg>
    <p:spTree>
      <p:nvGrpSpPr>
        <p:cNvPr id="1" name=""/>
        <p:cNvGrpSpPr/>
        <p:nvPr/>
      </p:nvGrpSpPr>
      <p:grpSpPr>
        <a:xfrm>
          <a:off x="0" y="0"/>
          <a:ext cx="0" cy="0"/>
          <a:chOff x="0" y="0"/>
          <a:chExt cx="0" cy="0"/>
        </a:xfrm>
      </p:grpSpPr>
      <p:sp>
        <p:nvSpPr>
          <p:cNvPr id="239" name="Rule LineStraight Connector 8"/>
          <p:cNvSpPr/>
          <p:nvPr/>
        </p:nvSpPr>
        <p:spPr>
          <a:xfrm>
            <a:off x="1920239" y="2176008"/>
            <a:ext cx="8770572" cy="8"/>
          </a:xfrm>
          <a:prstGeom prst="line">
            <a:avLst/>
          </a:prstGeom>
          <a:ln w="25400">
            <a:solidFill>
              <a:srgbClr val="808080"/>
            </a:solidFill>
          </a:ln>
        </p:spPr>
        <p:txBody>
          <a:bodyPr lIns="45718" tIns="45718" rIns="45718" bIns="45718"/>
          <a:lstStyle/>
          <a:p>
            <a:pPr/>
          </a:p>
        </p:txBody>
      </p:sp>
      <p:sp>
        <p:nvSpPr>
          <p:cNvPr id="240" name="Title Text"/>
          <p:cNvSpPr txBox="1"/>
          <p:nvPr>
            <p:ph type="title"/>
          </p:nvPr>
        </p:nvSpPr>
        <p:spPr>
          <a:xfrm>
            <a:off x="1920238" y="442220"/>
            <a:ext cx="8770574" cy="1345269"/>
          </a:xfrm>
          <a:prstGeom prst="rect">
            <a:avLst/>
          </a:prstGeom>
        </p:spPr>
        <p:txBody>
          <a:bodyPr lIns="91436" tIns="91436" rIns="91436" bIns="91436" anchor="b"/>
          <a:lstStyle>
            <a:lvl1pPr>
              <a:lnSpc>
                <a:spcPct val="130000"/>
              </a:lnSpc>
              <a:defRPr b="1" spc="150" sz="3200">
                <a:solidFill>
                  <a:srgbClr val="404040"/>
                </a:solidFill>
                <a:latin typeface="Meiryo"/>
                <a:ea typeface="Meiryo"/>
                <a:cs typeface="Meiryo"/>
                <a:sym typeface="Meiryo"/>
              </a:defRPr>
            </a:lvl1pPr>
          </a:lstStyle>
          <a:p>
            <a:pPr/>
            <a:r>
              <a:t>Title Text</a:t>
            </a:r>
          </a:p>
        </p:txBody>
      </p:sp>
      <p:sp>
        <p:nvSpPr>
          <p:cNvPr id="241" name="Body Level One…"/>
          <p:cNvSpPr txBox="1"/>
          <p:nvPr>
            <p:ph type="body" sz="half" idx="1"/>
          </p:nvPr>
        </p:nvSpPr>
        <p:spPr>
          <a:xfrm>
            <a:off x="1920238" y="2312273"/>
            <a:ext cx="8770574" cy="3651509"/>
          </a:xfrm>
          <a:prstGeom prst="rect">
            <a:avLst/>
          </a:prstGeom>
        </p:spPr>
        <p:txBody>
          <a:bodyPr lIns="91436" tIns="91436" rIns="91436" bIns="91436"/>
          <a:lstStyle>
            <a:lvl1pPr marL="0" indent="0">
              <a:lnSpc>
                <a:spcPct val="140000"/>
              </a:lnSpc>
              <a:spcBef>
                <a:spcPts val="900"/>
              </a:spcBef>
              <a:buSzTx/>
              <a:buFontTx/>
              <a:buNone/>
              <a:defRPr spc="150" sz="1800">
                <a:solidFill>
                  <a:srgbClr val="404040"/>
                </a:solidFill>
                <a:latin typeface="Meiryo"/>
                <a:ea typeface="Meiryo"/>
                <a:cs typeface="Meiryo"/>
                <a:sym typeface="Meiryo"/>
              </a:defRPr>
            </a:lvl1pPr>
            <a:lvl2pPr marL="0" indent="0">
              <a:lnSpc>
                <a:spcPct val="140000"/>
              </a:lnSpc>
              <a:spcBef>
                <a:spcPts val="900"/>
              </a:spcBef>
              <a:buSzTx/>
              <a:buFontTx/>
              <a:buNone/>
              <a:defRPr spc="150" sz="1800">
                <a:solidFill>
                  <a:srgbClr val="404040"/>
                </a:solidFill>
                <a:latin typeface="Meiryo"/>
                <a:ea typeface="Meiryo"/>
                <a:cs typeface="Meiryo"/>
                <a:sym typeface="Meiryo"/>
              </a:defRPr>
            </a:lvl2pPr>
            <a:lvl3pPr marL="91440" indent="-411480">
              <a:lnSpc>
                <a:spcPct val="140000"/>
              </a:lnSpc>
              <a:spcBef>
                <a:spcPts val="900"/>
              </a:spcBef>
              <a:buFontTx/>
              <a:buChar char="–"/>
              <a:defRPr spc="150" sz="1800">
                <a:solidFill>
                  <a:srgbClr val="404040"/>
                </a:solidFill>
                <a:latin typeface="Meiryo"/>
                <a:ea typeface="Meiryo"/>
                <a:cs typeface="Meiryo"/>
                <a:sym typeface="Meiryo"/>
              </a:defRPr>
            </a:lvl3pPr>
            <a:lvl4pPr marL="91440" indent="-411480">
              <a:lnSpc>
                <a:spcPct val="140000"/>
              </a:lnSpc>
              <a:spcBef>
                <a:spcPts val="900"/>
              </a:spcBef>
              <a:buFontTx/>
              <a:buChar char="–"/>
              <a:defRPr spc="150" sz="1800">
                <a:solidFill>
                  <a:srgbClr val="404040"/>
                </a:solidFill>
                <a:latin typeface="Meiryo"/>
                <a:ea typeface="Meiryo"/>
                <a:cs typeface="Meiryo"/>
                <a:sym typeface="Meiryo"/>
              </a:defRPr>
            </a:lvl4pPr>
            <a:lvl5pPr marL="91440" indent="-411480">
              <a:lnSpc>
                <a:spcPct val="140000"/>
              </a:lnSpc>
              <a:spcBef>
                <a:spcPts val="900"/>
              </a:spcBef>
              <a:buFontTx/>
              <a:buChar char="–"/>
              <a:defRPr spc="150" sz="1800">
                <a:solidFill>
                  <a:srgbClr val="404040"/>
                </a:solidFill>
                <a:latin typeface="Meiryo"/>
                <a:ea typeface="Meiryo"/>
                <a:cs typeface="Meiryo"/>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242"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eiryo"/>
                <a:ea typeface="Meiryo"/>
                <a:cs typeface="Meiryo"/>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Header">
    <p:bg>
      <p:bgPr>
        <a:solidFill>
          <a:srgbClr val="EDE1ED"/>
        </a:solidFill>
      </p:bgPr>
    </p:bg>
    <p:spTree>
      <p:nvGrpSpPr>
        <p:cNvPr id="1" name=""/>
        <p:cNvGrpSpPr/>
        <p:nvPr/>
      </p:nvGrpSpPr>
      <p:grpSpPr>
        <a:xfrm>
          <a:off x="0" y="0"/>
          <a:ext cx="0" cy="0"/>
          <a:chOff x="0" y="0"/>
          <a:chExt cx="0" cy="0"/>
        </a:xfrm>
      </p:grpSpPr>
      <p:sp>
        <p:nvSpPr>
          <p:cNvPr id="249" name="Rule LineStraight Connector 8"/>
          <p:cNvSpPr/>
          <p:nvPr/>
        </p:nvSpPr>
        <p:spPr>
          <a:xfrm>
            <a:off x="1920239" y="2176008"/>
            <a:ext cx="8770572" cy="8"/>
          </a:xfrm>
          <a:prstGeom prst="line">
            <a:avLst/>
          </a:prstGeom>
          <a:ln w="25400">
            <a:solidFill>
              <a:srgbClr val="808080"/>
            </a:solidFill>
          </a:ln>
        </p:spPr>
        <p:txBody>
          <a:bodyPr lIns="45718" tIns="45718" rIns="45718" bIns="45718"/>
          <a:lstStyle/>
          <a:p>
            <a:pPr/>
          </a:p>
        </p:txBody>
      </p:sp>
      <p:grpSp>
        <p:nvGrpSpPr>
          <p:cNvPr id="254" name="Group 6"/>
          <p:cNvGrpSpPr/>
          <p:nvPr/>
        </p:nvGrpSpPr>
        <p:grpSpPr>
          <a:xfrm>
            <a:off x="3124546" y="-8"/>
            <a:ext cx="4389466" cy="2917358"/>
            <a:chOff x="-5" y="-1"/>
            <a:chExt cx="4389464" cy="2917356"/>
          </a:xfrm>
        </p:grpSpPr>
        <p:sp>
          <p:nvSpPr>
            <p:cNvPr id="250" name="Freeform: Shape 48"/>
            <p:cNvSpPr/>
            <p:nvPr/>
          </p:nvSpPr>
          <p:spPr>
            <a:xfrm>
              <a:off x="196079" y="-1"/>
              <a:ext cx="4013343" cy="274214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583" y="0"/>
                  </a:moveTo>
                  <a:lnTo>
                    <a:pt x="20689" y="0"/>
                  </a:lnTo>
                  <a:lnTo>
                    <a:pt x="20950" y="1035"/>
                  </a:lnTo>
                  <a:cubicBezTo>
                    <a:pt x="21376" y="2984"/>
                    <a:pt x="21600" y="5142"/>
                    <a:pt x="21600" y="7414"/>
                  </a:cubicBezTo>
                  <a:cubicBezTo>
                    <a:pt x="21600" y="9227"/>
                    <a:pt x="21254" y="10683"/>
                    <a:pt x="20478" y="12133"/>
                  </a:cubicBezTo>
                  <a:cubicBezTo>
                    <a:pt x="19666" y="13650"/>
                    <a:pt x="18447" y="15048"/>
                    <a:pt x="17155" y="16527"/>
                  </a:cubicBezTo>
                  <a:cubicBezTo>
                    <a:pt x="16917" y="16799"/>
                    <a:pt x="16671" y="17082"/>
                    <a:pt x="16425" y="17367"/>
                  </a:cubicBezTo>
                  <a:cubicBezTo>
                    <a:pt x="14222" y="19924"/>
                    <a:pt x="12614" y="21600"/>
                    <a:pt x="10422" y="21600"/>
                  </a:cubicBezTo>
                  <a:cubicBezTo>
                    <a:pt x="7083" y="21600"/>
                    <a:pt x="4718" y="19542"/>
                    <a:pt x="2515" y="14720"/>
                  </a:cubicBezTo>
                  <a:cubicBezTo>
                    <a:pt x="2227" y="14089"/>
                    <a:pt x="1945" y="13515"/>
                    <a:pt x="1672" y="12960"/>
                  </a:cubicBezTo>
                  <a:cubicBezTo>
                    <a:pt x="543" y="10659"/>
                    <a:pt x="0" y="9463"/>
                    <a:pt x="0" y="7414"/>
                  </a:cubicBezTo>
                  <a:cubicBezTo>
                    <a:pt x="0" y="5380"/>
                    <a:pt x="340" y="3371"/>
                    <a:pt x="1010" y="1442"/>
                  </a:cubicBezTo>
                  <a:cubicBezTo>
                    <a:pt x="1174" y="970"/>
                    <a:pt x="1356" y="509"/>
                    <a:pt x="1555" y="58"/>
                  </a:cubicBezTo>
                  <a:close/>
                </a:path>
              </a:pathLst>
            </a:custGeom>
            <a:solidFill>
              <a:srgbClr val="FFFFFF">
                <a:alpha val="60000"/>
              </a:srgbClr>
            </a:solidFill>
            <a:ln w="12700" cap="flat">
              <a:noFill/>
              <a:miter lim="400000"/>
            </a:ln>
            <a:effectLst/>
          </p:spPr>
          <p:txBody>
            <a:bodyPr wrap="square" lIns="45718" tIns="45718" rIns="45718" bIns="45718" numCol="1" anchor="ctr">
              <a:noAutofit/>
            </a:bodyPr>
            <a:lstStyle/>
            <a:p>
              <a:pPr algn="ctr" defTabSz="457200">
                <a:defRPr>
                  <a:solidFill>
                    <a:srgbClr val="FFFFFF"/>
                  </a:solidFill>
                  <a:latin typeface="Meiryo"/>
                  <a:ea typeface="Meiryo"/>
                  <a:cs typeface="Meiryo"/>
                  <a:sym typeface="Meiryo"/>
                </a:defRPr>
              </a:pPr>
            </a:p>
          </p:txBody>
        </p:sp>
        <p:sp>
          <p:nvSpPr>
            <p:cNvPr id="251" name="Freeform: Shape 49"/>
            <p:cNvSpPr/>
            <p:nvPr/>
          </p:nvSpPr>
          <p:spPr>
            <a:xfrm>
              <a:off x="441762" y="-2"/>
              <a:ext cx="3401427" cy="244049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14" y="0"/>
                  </a:moveTo>
                  <a:lnTo>
                    <a:pt x="20366" y="0"/>
                  </a:lnTo>
                  <a:lnTo>
                    <a:pt x="20592" y="663"/>
                  </a:lnTo>
                  <a:cubicBezTo>
                    <a:pt x="21251" y="2852"/>
                    <a:pt x="21600" y="5386"/>
                    <a:pt x="21600" y="8091"/>
                  </a:cubicBezTo>
                  <a:cubicBezTo>
                    <a:pt x="21600" y="9818"/>
                    <a:pt x="21254" y="11204"/>
                    <a:pt x="20478" y="12585"/>
                  </a:cubicBezTo>
                  <a:cubicBezTo>
                    <a:pt x="19666" y="14029"/>
                    <a:pt x="18447" y="15360"/>
                    <a:pt x="17155" y="16769"/>
                  </a:cubicBezTo>
                  <a:cubicBezTo>
                    <a:pt x="16917" y="17028"/>
                    <a:pt x="16671" y="17297"/>
                    <a:pt x="16425" y="17569"/>
                  </a:cubicBezTo>
                  <a:cubicBezTo>
                    <a:pt x="14222" y="20004"/>
                    <a:pt x="12614" y="21600"/>
                    <a:pt x="10422" y="21600"/>
                  </a:cubicBezTo>
                  <a:cubicBezTo>
                    <a:pt x="7083" y="21600"/>
                    <a:pt x="4718" y="19641"/>
                    <a:pt x="2515" y="15048"/>
                  </a:cubicBezTo>
                  <a:cubicBezTo>
                    <a:pt x="2227" y="14447"/>
                    <a:pt x="1945" y="13900"/>
                    <a:pt x="1672" y="13372"/>
                  </a:cubicBezTo>
                  <a:cubicBezTo>
                    <a:pt x="543" y="11181"/>
                    <a:pt x="0" y="10042"/>
                    <a:pt x="0" y="8091"/>
                  </a:cubicBezTo>
                  <a:cubicBezTo>
                    <a:pt x="0" y="6154"/>
                    <a:pt x="340" y="4241"/>
                    <a:pt x="1010" y="2404"/>
                  </a:cubicBezTo>
                  <a:cubicBezTo>
                    <a:pt x="1174" y="1955"/>
                    <a:pt x="1356" y="1515"/>
                    <a:pt x="1555" y="1086"/>
                  </a:cubicBezTo>
                  <a:close/>
                </a:path>
              </a:pathLst>
            </a:custGeom>
            <a:noFill/>
            <a:ln w="15875" cap="flat">
              <a:solidFill>
                <a:srgbClr val="DDD7C5"/>
              </a:solidFill>
              <a:prstDash val="solid"/>
              <a:round/>
            </a:ln>
            <a:effectLst/>
          </p:spPr>
          <p:txBody>
            <a:bodyPr wrap="square" lIns="45718" tIns="45718" rIns="45718" bIns="45718" numCol="1" anchor="ctr">
              <a:noAutofit/>
            </a:bodyPr>
            <a:lstStyle/>
            <a:p>
              <a:pPr algn="ctr" defTabSz="457200">
                <a:defRPr>
                  <a:solidFill>
                    <a:srgbClr val="FFFFFF"/>
                  </a:solidFill>
                  <a:latin typeface="Meiryo"/>
                  <a:ea typeface="Meiryo"/>
                  <a:cs typeface="Meiryo"/>
                  <a:sym typeface="Meiryo"/>
                </a:defRPr>
              </a:pPr>
            </a:p>
          </p:txBody>
        </p:sp>
        <p:sp>
          <p:nvSpPr>
            <p:cNvPr id="252" name="Freeform: Shape 50"/>
            <p:cNvSpPr/>
            <p:nvPr/>
          </p:nvSpPr>
          <p:spPr>
            <a:xfrm>
              <a:off x="107932" y="-1"/>
              <a:ext cx="4164610" cy="281719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41" y="0"/>
                  </a:moveTo>
                  <a:lnTo>
                    <a:pt x="20904" y="0"/>
                  </a:lnTo>
                  <a:lnTo>
                    <a:pt x="20950" y="187"/>
                  </a:lnTo>
                  <a:cubicBezTo>
                    <a:pt x="21376" y="2217"/>
                    <a:pt x="21600" y="4463"/>
                    <a:pt x="21600" y="6829"/>
                  </a:cubicBezTo>
                  <a:cubicBezTo>
                    <a:pt x="21600" y="8717"/>
                    <a:pt x="21254" y="10232"/>
                    <a:pt x="20478" y="11743"/>
                  </a:cubicBezTo>
                  <a:cubicBezTo>
                    <a:pt x="19666" y="13322"/>
                    <a:pt x="18447" y="14777"/>
                    <a:pt x="17155" y="16318"/>
                  </a:cubicBezTo>
                  <a:cubicBezTo>
                    <a:pt x="16917" y="16601"/>
                    <a:pt x="16671" y="16895"/>
                    <a:pt x="16425" y="17193"/>
                  </a:cubicBezTo>
                  <a:cubicBezTo>
                    <a:pt x="14222" y="19855"/>
                    <a:pt x="12614" y="21600"/>
                    <a:pt x="10422" y="21600"/>
                  </a:cubicBezTo>
                  <a:cubicBezTo>
                    <a:pt x="7083" y="21600"/>
                    <a:pt x="4718" y="19458"/>
                    <a:pt x="2515" y="14436"/>
                  </a:cubicBezTo>
                  <a:cubicBezTo>
                    <a:pt x="2227" y="13779"/>
                    <a:pt x="1945" y="13181"/>
                    <a:pt x="1672" y="12603"/>
                  </a:cubicBezTo>
                  <a:cubicBezTo>
                    <a:pt x="543" y="10208"/>
                    <a:pt x="0" y="8962"/>
                    <a:pt x="0" y="6829"/>
                  </a:cubicBezTo>
                  <a:cubicBezTo>
                    <a:pt x="0" y="4711"/>
                    <a:pt x="340" y="2619"/>
                    <a:pt x="1010" y="611"/>
                  </a:cubicBezTo>
                  <a:close/>
                </a:path>
              </a:pathLst>
            </a:custGeom>
            <a:noFill/>
            <a:ln w="19050" cap="flat">
              <a:solidFill>
                <a:srgbClr val="FFFFFF"/>
              </a:solidFill>
              <a:prstDash val="solid"/>
              <a:round/>
            </a:ln>
            <a:effectLst/>
          </p:spPr>
          <p:txBody>
            <a:bodyPr wrap="square" lIns="45718" tIns="45718" rIns="45718" bIns="45718" numCol="1" anchor="ctr">
              <a:noAutofit/>
            </a:bodyPr>
            <a:lstStyle/>
            <a:p>
              <a:pPr algn="ctr" defTabSz="457200">
                <a:defRPr>
                  <a:solidFill>
                    <a:srgbClr val="FFFFFF"/>
                  </a:solidFill>
                  <a:latin typeface="Meiryo"/>
                  <a:ea typeface="Meiryo"/>
                  <a:cs typeface="Meiryo"/>
                  <a:sym typeface="Meiryo"/>
                </a:defRPr>
              </a:pPr>
            </a:p>
          </p:txBody>
        </p:sp>
        <p:sp>
          <p:nvSpPr>
            <p:cNvPr id="253" name="Freeform: Shape 51"/>
            <p:cNvSpPr/>
            <p:nvPr/>
          </p:nvSpPr>
          <p:spPr>
            <a:xfrm>
              <a:off x="-6" y="-1"/>
              <a:ext cx="4389466" cy="2917357"/>
            </a:xfrm>
            <a:custGeom>
              <a:avLst/>
              <a:gdLst/>
              <a:ahLst/>
              <a:cxnLst>
                <a:cxn ang="0">
                  <a:pos x="wd2" y="hd2"/>
                </a:cxn>
                <a:cxn ang="5400000">
                  <a:pos x="wd2" y="hd2"/>
                </a:cxn>
                <a:cxn ang="10800000">
                  <a:pos x="wd2" y="hd2"/>
                </a:cxn>
                <a:cxn ang="16200000">
                  <a:pos x="wd2" y="hd2"/>
                </a:cxn>
              </a:cxnLst>
              <a:rect l="0" t="0" r="r" b="b"/>
              <a:pathLst>
                <a:path w="21429" h="21349" fill="norm" stroke="1" extrusionOk="0">
                  <a:moveTo>
                    <a:pt x="1017" y="0"/>
                  </a:moveTo>
                  <a:lnTo>
                    <a:pt x="20914" y="0"/>
                  </a:lnTo>
                  <a:lnTo>
                    <a:pt x="21166" y="1522"/>
                  </a:lnTo>
                  <a:cubicBezTo>
                    <a:pt x="21425" y="3511"/>
                    <a:pt x="21495" y="5664"/>
                    <a:pt x="21365" y="7896"/>
                  </a:cubicBezTo>
                  <a:cubicBezTo>
                    <a:pt x="21254" y="9797"/>
                    <a:pt x="20823" y="11277"/>
                    <a:pt x="19967" y="12697"/>
                  </a:cubicBezTo>
                  <a:cubicBezTo>
                    <a:pt x="19072" y="14182"/>
                    <a:pt x="17782" y="15488"/>
                    <a:pt x="16415" y="16871"/>
                  </a:cubicBezTo>
                  <a:cubicBezTo>
                    <a:pt x="16163" y="17126"/>
                    <a:pt x="15903" y="17390"/>
                    <a:pt x="15642" y="17658"/>
                  </a:cubicBezTo>
                  <a:cubicBezTo>
                    <a:pt x="13309" y="20052"/>
                    <a:pt x="11617" y="21600"/>
                    <a:pt x="9452" y="21316"/>
                  </a:cubicBezTo>
                  <a:cubicBezTo>
                    <a:pt x="6152" y="20883"/>
                    <a:pt x="3941" y="18420"/>
                    <a:pt x="2059" y="13080"/>
                  </a:cubicBezTo>
                  <a:cubicBezTo>
                    <a:pt x="1812" y="12381"/>
                    <a:pt x="1569" y="11743"/>
                    <a:pt x="1334" y="11126"/>
                  </a:cubicBezTo>
                  <a:cubicBezTo>
                    <a:pt x="358" y="8568"/>
                    <a:pt x="-105" y="7244"/>
                    <a:pt x="20" y="5097"/>
                  </a:cubicBezTo>
                  <a:cubicBezTo>
                    <a:pt x="114" y="3498"/>
                    <a:pt x="395" y="1938"/>
                    <a:pt x="859" y="442"/>
                  </a:cubicBezTo>
                  <a:close/>
                </a:path>
              </a:pathLst>
            </a:custGeom>
            <a:noFill/>
            <a:ln w="19050" cap="flat">
              <a:solidFill>
                <a:srgbClr val="FFFFFF"/>
              </a:solidFill>
              <a:prstDash val="solid"/>
              <a:round/>
            </a:ln>
            <a:effectLst/>
          </p:spPr>
          <p:txBody>
            <a:bodyPr wrap="square" lIns="45718" tIns="45718" rIns="45718" bIns="45718" numCol="1" anchor="ctr">
              <a:noAutofit/>
            </a:bodyPr>
            <a:lstStyle/>
            <a:p>
              <a:pPr algn="ctr" defTabSz="457200">
                <a:defRPr>
                  <a:solidFill>
                    <a:srgbClr val="FFFFFF"/>
                  </a:solidFill>
                  <a:latin typeface="Meiryo"/>
                  <a:ea typeface="Meiryo"/>
                  <a:cs typeface="Meiryo"/>
                  <a:sym typeface="Meiryo"/>
                </a:defRPr>
              </a:pPr>
            </a:p>
          </p:txBody>
        </p:sp>
      </p:grpSp>
      <p:grpSp>
        <p:nvGrpSpPr>
          <p:cNvPr id="259" name="Group 7"/>
          <p:cNvGrpSpPr/>
          <p:nvPr/>
        </p:nvGrpSpPr>
        <p:grpSpPr>
          <a:xfrm>
            <a:off x="8123204" y="-11"/>
            <a:ext cx="4068813" cy="3547259"/>
            <a:chOff x="43" y="-1"/>
            <a:chExt cx="4068812" cy="3547257"/>
          </a:xfrm>
        </p:grpSpPr>
        <p:sp>
          <p:nvSpPr>
            <p:cNvPr id="255" name="Freeform: Shape 53"/>
            <p:cNvSpPr/>
            <p:nvPr/>
          </p:nvSpPr>
          <p:spPr>
            <a:xfrm>
              <a:off x="43" y="-2"/>
              <a:ext cx="4068812" cy="3547259"/>
            </a:xfrm>
            <a:custGeom>
              <a:avLst/>
              <a:gdLst/>
              <a:ahLst/>
              <a:cxnLst>
                <a:cxn ang="0">
                  <a:pos x="wd2" y="hd2"/>
                </a:cxn>
                <a:cxn ang="5400000">
                  <a:pos x="wd2" y="hd2"/>
                </a:cxn>
                <a:cxn ang="10800000">
                  <a:pos x="wd2" y="hd2"/>
                </a:cxn>
                <a:cxn ang="16200000">
                  <a:pos x="wd2" y="hd2"/>
                </a:cxn>
              </a:cxnLst>
              <a:rect l="0" t="0" r="r" b="b"/>
              <a:pathLst>
                <a:path w="21431" h="21371" fill="norm" stroke="1" extrusionOk="0">
                  <a:moveTo>
                    <a:pt x="1608" y="0"/>
                  </a:moveTo>
                  <a:lnTo>
                    <a:pt x="21431" y="0"/>
                  </a:lnTo>
                  <a:lnTo>
                    <a:pt x="21431" y="17266"/>
                  </a:lnTo>
                  <a:lnTo>
                    <a:pt x="21051" y="17759"/>
                  </a:lnTo>
                  <a:cubicBezTo>
                    <a:pt x="19250" y="19952"/>
                    <a:pt x="17130" y="21065"/>
                    <a:pt x="14393" y="21339"/>
                  </a:cubicBezTo>
                  <a:cubicBezTo>
                    <a:pt x="11780" y="21600"/>
                    <a:pt x="9746" y="20252"/>
                    <a:pt x="6940" y="18166"/>
                  </a:cubicBezTo>
                  <a:cubicBezTo>
                    <a:pt x="6626" y="17933"/>
                    <a:pt x="6313" y="17703"/>
                    <a:pt x="6010" y="17481"/>
                  </a:cubicBezTo>
                  <a:cubicBezTo>
                    <a:pt x="4366" y="16276"/>
                    <a:pt x="2814" y="15138"/>
                    <a:pt x="1740" y="13841"/>
                  </a:cubicBezTo>
                  <a:cubicBezTo>
                    <a:pt x="713" y="12601"/>
                    <a:pt x="198" y="11306"/>
                    <a:pt x="70" y="9640"/>
                  </a:cubicBezTo>
                  <a:cubicBezTo>
                    <a:pt x="-169" y="6509"/>
                    <a:pt x="210" y="3554"/>
                    <a:pt x="1146" y="1076"/>
                  </a:cubicBezTo>
                  <a:close/>
                </a:path>
              </a:pathLst>
            </a:custGeom>
            <a:noFill/>
            <a:ln w="19050" cap="flat">
              <a:solidFill>
                <a:srgbClr val="FFFFFF"/>
              </a:solidFill>
              <a:prstDash val="solid"/>
              <a:round/>
            </a:ln>
            <a:effectLst/>
          </p:spPr>
          <p:txBody>
            <a:bodyPr wrap="square" lIns="45718" tIns="45718" rIns="45718" bIns="45718" numCol="1" anchor="ctr">
              <a:noAutofit/>
            </a:bodyPr>
            <a:lstStyle/>
            <a:p>
              <a:pPr algn="ctr" defTabSz="457200">
                <a:defRPr>
                  <a:solidFill>
                    <a:srgbClr val="FFFFFF"/>
                  </a:solidFill>
                  <a:latin typeface="Meiryo"/>
                  <a:ea typeface="Meiryo"/>
                  <a:cs typeface="Meiryo"/>
                  <a:sym typeface="Meiryo"/>
                </a:defRPr>
              </a:pPr>
            </a:p>
          </p:txBody>
        </p:sp>
        <p:sp>
          <p:nvSpPr>
            <p:cNvPr id="256" name="Freeform: Shape 54"/>
            <p:cNvSpPr/>
            <p:nvPr/>
          </p:nvSpPr>
          <p:spPr>
            <a:xfrm flipH="1">
              <a:off x="196833" y="0"/>
              <a:ext cx="3872024" cy="332160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9338" y="0"/>
                  </a:moveTo>
                  <a:lnTo>
                    <a:pt x="367" y="0"/>
                  </a:lnTo>
                  <a:lnTo>
                    <a:pt x="0" y="387"/>
                  </a:lnTo>
                  <a:lnTo>
                    <a:pt x="0" y="16377"/>
                  </a:lnTo>
                  <a:lnTo>
                    <a:pt x="447" y="17029"/>
                  </a:lnTo>
                  <a:cubicBezTo>
                    <a:pt x="2735" y="20215"/>
                    <a:pt x="5257" y="21600"/>
                    <a:pt x="8644" y="21600"/>
                  </a:cubicBezTo>
                  <a:cubicBezTo>
                    <a:pt x="11184" y="21600"/>
                    <a:pt x="13048" y="20127"/>
                    <a:pt x="15601" y="17879"/>
                  </a:cubicBezTo>
                  <a:cubicBezTo>
                    <a:pt x="15887" y="17628"/>
                    <a:pt x="16172" y="17380"/>
                    <a:pt x="16448" y="17141"/>
                  </a:cubicBezTo>
                  <a:cubicBezTo>
                    <a:pt x="17945" y="15840"/>
                    <a:pt x="19359" y="14612"/>
                    <a:pt x="20299" y="13278"/>
                  </a:cubicBezTo>
                  <a:cubicBezTo>
                    <a:pt x="21199" y="12003"/>
                    <a:pt x="21600" y="10724"/>
                    <a:pt x="21600" y="9130"/>
                  </a:cubicBezTo>
                  <a:cubicBezTo>
                    <a:pt x="21600" y="5635"/>
                    <a:pt x="20806" y="2448"/>
                    <a:pt x="19346" y="13"/>
                  </a:cubicBezTo>
                  <a:close/>
                </a:path>
              </a:pathLst>
            </a:custGeom>
            <a:solidFill>
              <a:srgbClr val="FFFFFF">
                <a:alpha val="60000"/>
              </a:srgbClr>
            </a:solidFill>
            <a:ln w="12700" cap="flat">
              <a:noFill/>
              <a:miter lim="400000"/>
            </a:ln>
            <a:effectLst/>
          </p:spPr>
          <p:txBody>
            <a:bodyPr wrap="square" lIns="45718" tIns="45718" rIns="45718" bIns="45718" numCol="1" anchor="ctr">
              <a:noAutofit/>
            </a:bodyPr>
            <a:lstStyle/>
            <a:p>
              <a:pPr algn="ctr">
                <a:defRPr>
                  <a:solidFill>
                    <a:srgbClr val="FFFFFF"/>
                  </a:solidFill>
                  <a:latin typeface="Meiryo"/>
                  <a:ea typeface="Meiryo"/>
                  <a:cs typeface="Meiryo"/>
                  <a:sym typeface="Meiryo"/>
                </a:defRPr>
              </a:pPr>
            </a:p>
          </p:txBody>
        </p:sp>
        <p:sp>
          <p:nvSpPr>
            <p:cNvPr id="257" name="Freeform: Shape 55"/>
            <p:cNvSpPr/>
            <p:nvPr/>
          </p:nvSpPr>
          <p:spPr>
            <a:xfrm flipH="1">
              <a:off x="606082" y="9274"/>
              <a:ext cx="3462467" cy="301097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425" y="0"/>
                  </a:moveTo>
                  <a:lnTo>
                    <a:pt x="2980" y="0"/>
                  </a:lnTo>
                  <a:lnTo>
                    <a:pt x="2042" y="816"/>
                  </a:lnTo>
                  <a:cubicBezTo>
                    <a:pt x="1387" y="1439"/>
                    <a:pt x="802" y="2106"/>
                    <a:pt x="290" y="2811"/>
                  </a:cubicBezTo>
                  <a:lnTo>
                    <a:pt x="0" y="3253"/>
                  </a:lnTo>
                  <a:lnTo>
                    <a:pt x="0" y="14946"/>
                  </a:lnTo>
                  <a:lnTo>
                    <a:pt x="165" y="15199"/>
                  </a:lnTo>
                  <a:cubicBezTo>
                    <a:pt x="319" y="15438"/>
                    <a:pt x="476" y="15686"/>
                    <a:pt x="634" y="15945"/>
                  </a:cubicBezTo>
                  <a:cubicBezTo>
                    <a:pt x="3054" y="19909"/>
                    <a:pt x="5652" y="21600"/>
                    <a:pt x="9320" y="21600"/>
                  </a:cubicBezTo>
                  <a:cubicBezTo>
                    <a:pt x="11728" y="21600"/>
                    <a:pt x="13494" y="20222"/>
                    <a:pt x="15915" y="18121"/>
                  </a:cubicBezTo>
                  <a:cubicBezTo>
                    <a:pt x="16185" y="17887"/>
                    <a:pt x="16455" y="17655"/>
                    <a:pt x="16717" y="17431"/>
                  </a:cubicBezTo>
                  <a:cubicBezTo>
                    <a:pt x="18136" y="16215"/>
                    <a:pt x="19476" y="15066"/>
                    <a:pt x="20367" y="13819"/>
                  </a:cubicBezTo>
                  <a:cubicBezTo>
                    <a:pt x="21220" y="12627"/>
                    <a:pt x="21600" y="11432"/>
                    <a:pt x="21600" y="9941"/>
                  </a:cubicBezTo>
                  <a:cubicBezTo>
                    <a:pt x="21600" y="6206"/>
                    <a:pt x="20617" y="2848"/>
                    <a:pt x="18832" y="485"/>
                  </a:cubicBezTo>
                  <a:close/>
                </a:path>
              </a:pathLst>
            </a:custGeom>
            <a:noFill/>
            <a:ln w="15875" cap="flat">
              <a:solidFill>
                <a:srgbClr val="DDD7C5"/>
              </a:solidFill>
              <a:prstDash val="solid"/>
              <a:round/>
            </a:ln>
            <a:effectLst/>
          </p:spPr>
          <p:txBody>
            <a:bodyPr wrap="square" lIns="45718" tIns="45718" rIns="45718" bIns="45718" numCol="1" anchor="ctr">
              <a:noAutofit/>
            </a:bodyPr>
            <a:lstStyle/>
            <a:p>
              <a:pPr algn="ctr">
                <a:defRPr>
                  <a:solidFill>
                    <a:srgbClr val="FFFFFF"/>
                  </a:solidFill>
                  <a:latin typeface="Meiryo"/>
                  <a:ea typeface="Meiryo"/>
                  <a:cs typeface="Meiryo"/>
                  <a:sym typeface="Meiryo"/>
                </a:defRPr>
              </a:pPr>
            </a:p>
          </p:txBody>
        </p:sp>
        <p:sp>
          <p:nvSpPr>
            <p:cNvPr id="258" name="Freeform: Shape 56"/>
            <p:cNvSpPr/>
            <p:nvPr/>
          </p:nvSpPr>
          <p:spPr>
            <a:xfrm flipH="1">
              <a:off x="120086" y="9274"/>
              <a:ext cx="3948464" cy="341147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9721" y="0"/>
                  </a:moveTo>
                  <a:lnTo>
                    <a:pt x="0" y="0"/>
                  </a:lnTo>
                  <a:lnTo>
                    <a:pt x="0" y="16842"/>
                  </a:lnTo>
                  <a:lnTo>
                    <a:pt x="10" y="16857"/>
                  </a:lnTo>
                  <a:cubicBezTo>
                    <a:pt x="2346" y="20163"/>
                    <a:pt x="4920" y="21600"/>
                    <a:pt x="8376" y="21600"/>
                  </a:cubicBezTo>
                  <a:cubicBezTo>
                    <a:pt x="10969" y="21600"/>
                    <a:pt x="12871" y="20071"/>
                    <a:pt x="15478" y="17740"/>
                  </a:cubicBezTo>
                  <a:cubicBezTo>
                    <a:pt x="15769" y="17479"/>
                    <a:pt x="16060" y="17222"/>
                    <a:pt x="16342" y="16973"/>
                  </a:cubicBezTo>
                  <a:cubicBezTo>
                    <a:pt x="17870" y="15624"/>
                    <a:pt x="19312" y="14349"/>
                    <a:pt x="20272" y="12966"/>
                  </a:cubicBezTo>
                  <a:cubicBezTo>
                    <a:pt x="21190" y="11643"/>
                    <a:pt x="21600" y="10316"/>
                    <a:pt x="21600" y="8662"/>
                  </a:cubicBezTo>
                  <a:cubicBezTo>
                    <a:pt x="21600" y="5553"/>
                    <a:pt x="21005" y="2680"/>
                    <a:pt x="19896" y="331"/>
                  </a:cubicBezTo>
                  <a:close/>
                </a:path>
              </a:pathLst>
            </a:custGeom>
            <a:noFill/>
            <a:ln w="19050" cap="flat">
              <a:solidFill>
                <a:srgbClr val="FFFFFF"/>
              </a:solidFill>
              <a:prstDash val="solid"/>
              <a:round/>
            </a:ln>
            <a:effectLst/>
          </p:spPr>
          <p:txBody>
            <a:bodyPr wrap="square" lIns="45718" tIns="45718" rIns="45718" bIns="45718" numCol="1" anchor="ctr">
              <a:noAutofit/>
            </a:bodyPr>
            <a:lstStyle/>
            <a:p>
              <a:pPr algn="ctr">
                <a:defRPr>
                  <a:solidFill>
                    <a:srgbClr val="FFFFFF"/>
                  </a:solidFill>
                  <a:latin typeface="Meiryo"/>
                  <a:ea typeface="Meiryo"/>
                  <a:cs typeface="Meiryo"/>
                  <a:sym typeface="Meiryo"/>
                </a:defRPr>
              </a:pPr>
            </a:p>
          </p:txBody>
        </p:sp>
      </p:grpSp>
      <p:grpSp>
        <p:nvGrpSpPr>
          <p:cNvPr id="264" name="Group 8"/>
          <p:cNvGrpSpPr/>
          <p:nvPr/>
        </p:nvGrpSpPr>
        <p:grpSpPr>
          <a:xfrm>
            <a:off x="-13" y="1355024"/>
            <a:ext cx="4381549" cy="5510936"/>
            <a:chOff x="-1" y="-35"/>
            <a:chExt cx="4381547" cy="5510934"/>
          </a:xfrm>
        </p:grpSpPr>
        <p:sp>
          <p:nvSpPr>
            <p:cNvPr id="260" name="Freeform: Shape 58"/>
            <p:cNvSpPr/>
            <p:nvPr/>
          </p:nvSpPr>
          <p:spPr>
            <a:xfrm>
              <a:off x="-2" y="329257"/>
              <a:ext cx="4293076" cy="5181641"/>
            </a:xfrm>
            <a:custGeom>
              <a:avLst/>
              <a:gdLst/>
              <a:ahLst/>
              <a:cxnLst>
                <a:cxn ang="0">
                  <a:pos x="wd2" y="hd2"/>
                </a:cxn>
                <a:cxn ang="5400000">
                  <a:pos x="wd2" y="hd2"/>
                </a:cxn>
                <a:cxn ang="10800000">
                  <a:pos x="wd2" y="hd2"/>
                </a:cxn>
                <a:cxn ang="16200000">
                  <a:pos x="wd2" y="hd2"/>
                </a:cxn>
              </a:cxnLst>
              <a:rect l="0" t="0" r="r" b="b"/>
              <a:pathLst>
                <a:path w="19273" h="21563" fill="norm" stroke="1" extrusionOk="0">
                  <a:moveTo>
                    <a:pt x="5333" y="4"/>
                  </a:moveTo>
                  <a:cubicBezTo>
                    <a:pt x="7224" y="53"/>
                    <a:pt x="9163" y="538"/>
                    <a:pt x="11067" y="1529"/>
                  </a:cubicBezTo>
                  <a:cubicBezTo>
                    <a:pt x="17876" y="5072"/>
                    <a:pt x="21600" y="13635"/>
                    <a:pt x="17674" y="19765"/>
                  </a:cubicBezTo>
                  <a:cubicBezTo>
                    <a:pt x="17306" y="20339"/>
                    <a:pt x="16893" y="20801"/>
                    <a:pt x="16444" y="21186"/>
                  </a:cubicBezTo>
                  <a:lnTo>
                    <a:pt x="15941" y="21563"/>
                  </a:lnTo>
                  <a:lnTo>
                    <a:pt x="0" y="21563"/>
                  </a:lnTo>
                  <a:lnTo>
                    <a:pt x="0" y="1047"/>
                  </a:lnTo>
                  <a:lnTo>
                    <a:pt x="727" y="760"/>
                  </a:lnTo>
                  <a:cubicBezTo>
                    <a:pt x="2196" y="229"/>
                    <a:pt x="3748" y="-37"/>
                    <a:pt x="5333" y="4"/>
                  </a:cubicBezTo>
                  <a:close/>
                </a:path>
              </a:pathLst>
            </a:custGeom>
            <a:solidFill>
              <a:srgbClr val="FFFFFF">
                <a:alpha val="60000"/>
              </a:srgbClr>
            </a:solidFill>
            <a:ln w="12700" cap="flat">
              <a:noFill/>
              <a:miter lim="400000"/>
            </a:ln>
            <a:effectLst/>
          </p:spPr>
          <p:txBody>
            <a:bodyPr wrap="square" lIns="45718" tIns="45718" rIns="45718" bIns="45718" numCol="1" anchor="ctr">
              <a:noAutofit/>
            </a:bodyPr>
            <a:lstStyle/>
            <a:p>
              <a:pPr algn="ctr" defTabSz="457200">
                <a:defRPr>
                  <a:solidFill>
                    <a:srgbClr val="FFFFFF"/>
                  </a:solidFill>
                  <a:latin typeface="Meiryo"/>
                  <a:ea typeface="Meiryo"/>
                  <a:cs typeface="Meiryo"/>
                  <a:sym typeface="Meiryo"/>
                </a:defRPr>
              </a:pPr>
            </a:p>
          </p:txBody>
        </p:sp>
        <p:sp>
          <p:nvSpPr>
            <p:cNvPr id="261" name="Freeform: Shape 59"/>
            <p:cNvSpPr/>
            <p:nvPr/>
          </p:nvSpPr>
          <p:spPr>
            <a:xfrm>
              <a:off x="1" y="-36"/>
              <a:ext cx="4381546" cy="5510934"/>
            </a:xfrm>
            <a:custGeom>
              <a:avLst/>
              <a:gdLst/>
              <a:ahLst/>
              <a:cxnLst>
                <a:cxn ang="0">
                  <a:pos x="wd2" y="hd2"/>
                </a:cxn>
                <a:cxn ang="5400000">
                  <a:pos x="wd2" y="hd2"/>
                </a:cxn>
                <a:cxn ang="10800000">
                  <a:pos x="wd2" y="hd2"/>
                </a:cxn>
                <a:cxn ang="16200000">
                  <a:pos x="wd2" y="hd2"/>
                </a:cxn>
              </a:cxnLst>
              <a:rect l="0" t="0" r="r" b="b"/>
              <a:pathLst>
                <a:path w="19137" h="21570" fill="norm" stroke="1" extrusionOk="0">
                  <a:moveTo>
                    <a:pt x="4263" y="6"/>
                  </a:moveTo>
                  <a:cubicBezTo>
                    <a:pt x="6268" y="66"/>
                    <a:pt x="8326" y="570"/>
                    <a:pt x="10351" y="1588"/>
                  </a:cubicBezTo>
                  <a:cubicBezTo>
                    <a:pt x="17594" y="5232"/>
                    <a:pt x="21600" y="13967"/>
                    <a:pt x="17480" y="20184"/>
                  </a:cubicBezTo>
                  <a:cubicBezTo>
                    <a:pt x="17191" y="20621"/>
                    <a:pt x="16874" y="20993"/>
                    <a:pt x="16534" y="21316"/>
                  </a:cubicBezTo>
                  <a:lnTo>
                    <a:pt x="16247" y="21570"/>
                  </a:lnTo>
                  <a:lnTo>
                    <a:pt x="0" y="21570"/>
                  </a:lnTo>
                  <a:lnTo>
                    <a:pt x="0" y="567"/>
                  </a:lnTo>
                  <a:lnTo>
                    <a:pt x="738" y="361"/>
                  </a:lnTo>
                  <a:cubicBezTo>
                    <a:pt x="1881" y="93"/>
                    <a:pt x="3062" y="-30"/>
                    <a:pt x="4263" y="6"/>
                  </a:cubicBezTo>
                  <a:close/>
                </a:path>
              </a:pathLst>
            </a:custGeom>
            <a:noFill/>
            <a:ln w="19050" cap="flat">
              <a:solidFill>
                <a:srgbClr val="FFFFFF"/>
              </a:solidFill>
              <a:prstDash val="solid"/>
              <a:round/>
            </a:ln>
            <a:effectLst/>
          </p:spPr>
          <p:txBody>
            <a:bodyPr wrap="square" lIns="45718" tIns="45718" rIns="45718" bIns="45718" numCol="1" anchor="ctr">
              <a:noAutofit/>
            </a:bodyPr>
            <a:lstStyle/>
            <a:p>
              <a:pPr algn="ctr" defTabSz="457200">
                <a:defRPr>
                  <a:solidFill>
                    <a:srgbClr val="FFFFFF"/>
                  </a:solidFill>
                  <a:latin typeface="Meiryo"/>
                  <a:ea typeface="Meiryo"/>
                  <a:cs typeface="Meiryo"/>
                  <a:sym typeface="Meiryo"/>
                </a:defRPr>
              </a:pPr>
            </a:p>
          </p:txBody>
        </p:sp>
        <p:sp>
          <p:nvSpPr>
            <p:cNvPr id="262" name="Freeform: Shape 60"/>
            <p:cNvSpPr/>
            <p:nvPr/>
          </p:nvSpPr>
          <p:spPr>
            <a:xfrm>
              <a:off x="0" y="245506"/>
              <a:ext cx="4144712" cy="5265394"/>
            </a:xfrm>
            <a:custGeom>
              <a:avLst/>
              <a:gdLst/>
              <a:ahLst/>
              <a:cxnLst>
                <a:cxn ang="0">
                  <a:pos x="wd2" y="hd2"/>
                </a:cxn>
                <a:cxn ang="5400000">
                  <a:pos x="wd2" y="hd2"/>
                </a:cxn>
                <a:cxn ang="10800000">
                  <a:pos x="wd2" y="hd2"/>
                </a:cxn>
                <a:cxn ang="16200000">
                  <a:pos x="wd2" y="hd2"/>
                </a:cxn>
              </a:cxnLst>
              <a:rect l="0" t="0" r="r" b="b"/>
              <a:pathLst>
                <a:path w="19181" h="21598" fill="norm" stroke="1" extrusionOk="0">
                  <a:moveTo>
                    <a:pt x="3870" y="3"/>
                  </a:moveTo>
                  <a:cubicBezTo>
                    <a:pt x="4104" y="-2"/>
                    <a:pt x="4339" y="-1"/>
                    <a:pt x="4575" y="6"/>
                  </a:cubicBezTo>
                  <a:cubicBezTo>
                    <a:pt x="6543" y="64"/>
                    <a:pt x="8565" y="553"/>
                    <a:pt x="10554" y="1543"/>
                  </a:cubicBezTo>
                  <a:cubicBezTo>
                    <a:pt x="17666" y="5081"/>
                    <a:pt x="21600" y="13564"/>
                    <a:pt x="17554" y="19602"/>
                  </a:cubicBezTo>
                  <a:cubicBezTo>
                    <a:pt x="16985" y="20451"/>
                    <a:pt x="16311" y="21048"/>
                    <a:pt x="15556" y="21518"/>
                  </a:cubicBezTo>
                  <a:lnTo>
                    <a:pt x="15411" y="21598"/>
                  </a:lnTo>
                  <a:lnTo>
                    <a:pt x="0" y="21598"/>
                  </a:lnTo>
                  <a:lnTo>
                    <a:pt x="0" y="668"/>
                  </a:lnTo>
                  <a:lnTo>
                    <a:pt x="278" y="571"/>
                  </a:lnTo>
                  <a:cubicBezTo>
                    <a:pt x="1436" y="226"/>
                    <a:pt x="2640" y="31"/>
                    <a:pt x="3870" y="3"/>
                  </a:cubicBezTo>
                  <a:close/>
                </a:path>
              </a:pathLst>
            </a:custGeom>
            <a:noFill/>
            <a:ln w="19050" cap="flat">
              <a:solidFill>
                <a:srgbClr val="DDD7C5"/>
              </a:solidFill>
              <a:prstDash val="solid"/>
              <a:round/>
            </a:ln>
            <a:effectLst/>
          </p:spPr>
          <p:txBody>
            <a:bodyPr wrap="square" lIns="45718" tIns="45718" rIns="45718" bIns="45718" numCol="1" anchor="ctr">
              <a:noAutofit/>
            </a:bodyPr>
            <a:lstStyle/>
            <a:p>
              <a:pPr algn="ctr" defTabSz="457200">
                <a:defRPr>
                  <a:solidFill>
                    <a:srgbClr val="FFFFFF"/>
                  </a:solidFill>
                  <a:latin typeface="Meiryo"/>
                  <a:ea typeface="Meiryo"/>
                  <a:cs typeface="Meiryo"/>
                  <a:sym typeface="Meiryo"/>
                </a:defRPr>
              </a:pPr>
            </a:p>
          </p:txBody>
        </p:sp>
        <p:sp>
          <p:nvSpPr>
            <p:cNvPr id="263" name="Freeform: Shape 61"/>
            <p:cNvSpPr/>
            <p:nvPr/>
          </p:nvSpPr>
          <p:spPr>
            <a:xfrm>
              <a:off x="1" y="800531"/>
              <a:ext cx="3807869" cy="4710367"/>
            </a:xfrm>
            <a:custGeom>
              <a:avLst/>
              <a:gdLst/>
              <a:ahLst/>
              <a:cxnLst>
                <a:cxn ang="0">
                  <a:pos x="wd2" y="hd2"/>
                </a:cxn>
                <a:cxn ang="5400000">
                  <a:pos x="wd2" y="hd2"/>
                </a:cxn>
                <a:cxn ang="10800000">
                  <a:pos x="wd2" y="hd2"/>
                </a:cxn>
                <a:cxn ang="16200000">
                  <a:pos x="wd2" y="hd2"/>
                </a:cxn>
              </a:cxnLst>
              <a:rect l="0" t="0" r="r" b="b"/>
              <a:pathLst>
                <a:path w="19315" h="21552" fill="norm" stroke="1" extrusionOk="0">
                  <a:moveTo>
                    <a:pt x="5518" y="6"/>
                  </a:moveTo>
                  <a:cubicBezTo>
                    <a:pt x="7377" y="62"/>
                    <a:pt x="9287" y="532"/>
                    <a:pt x="11165" y="1483"/>
                  </a:cubicBezTo>
                  <a:cubicBezTo>
                    <a:pt x="17883" y="4884"/>
                    <a:pt x="21600" y="13039"/>
                    <a:pt x="17778" y="18844"/>
                  </a:cubicBezTo>
                  <a:cubicBezTo>
                    <a:pt x="16883" y="20204"/>
                    <a:pt x="15710" y="20890"/>
                    <a:pt x="14369" y="21462"/>
                  </a:cubicBezTo>
                  <a:lnTo>
                    <a:pt x="14147" y="21552"/>
                  </a:lnTo>
                  <a:lnTo>
                    <a:pt x="0" y="21552"/>
                  </a:lnTo>
                  <a:lnTo>
                    <a:pt x="0" y="1096"/>
                  </a:lnTo>
                  <a:lnTo>
                    <a:pt x="380" y="929"/>
                  </a:lnTo>
                  <a:cubicBezTo>
                    <a:pt x="1999" y="279"/>
                    <a:pt x="3735" y="-48"/>
                    <a:pt x="5518" y="6"/>
                  </a:cubicBezTo>
                  <a:close/>
                </a:path>
              </a:pathLst>
            </a:custGeom>
            <a:noFill/>
            <a:ln w="15875" cap="flat">
              <a:solidFill>
                <a:srgbClr val="DDD7C5"/>
              </a:solidFill>
              <a:prstDash val="solid"/>
              <a:round/>
            </a:ln>
            <a:effectLst/>
          </p:spPr>
          <p:txBody>
            <a:bodyPr wrap="square" lIns="45718" tIns="45718" rIns="45718" bIns="45718" numCol="1" anchor="ctr">
              <a:noAutofit/>
            </a:bodyPr>
            <a:lstStyle/>
            <a:p>
              <a:pPr algn="ctr" defTabSz="457200">
                <a:defRPr>
                  <a:solidFill>
                    <a:srgbClr val="FFFFFF"/>
                  </a:solidFill>
                  <a:latin typeface="Meiryo"/>
                  <a:ea typeface="Meiryo"/>
                  <a:cs typeface="Meiryo"/>
                  <a:sym typeface="Meiryo"/>
                </a:defRPr>
              </a:pPr>
            </a:p>
          </p:txBody>
        </p:sp>
      </p:grpSp>
      <p:sp>
        <p:nvSpPr>
          <p:cNvPr id="265" name="Title Text"/>
          <p:cNvSpPr txBox="1"/>
          <p:nvPr>
            <p:ph type="title"/>
          </p:nvPr>
        </p:nvSpPr>
        <p:spPr>
          <a:xfrm>
            <a:off x="4654296" y="3420733"/>
            <a:ext cx="6665977" cy="2129679"/>
          </a:xfrm>
          <a:prstGeom prst="rect">
            <a:avLst/>
          </a:prstGeom>
        </p:spPr>
        <p:txBody>
          <a:bodyPr lIns="91436" tIns="91436" rIns="91436" bIns="91436" anchor="b"/>
          <a:lstStyle>
            <a:lvl1pPr>
              <a:lnSpc>
                <a:spcPct val="110000"/>
              </a:lnSpc>
              <a:defRPr b="1" spc="150" sz="4800">
                <a:solidFill>
                  <a:srgbClr val="404040"/>
                </a:solidFill>
                <a:latin typeface="Meiryo"/>
                <a:ea typeface="Meiryo"/>
                <a:cs typeface="Meiryo"/>
                <a:sym typeface="Meiryo"/>
              </a:defRPr>
            </a:lvl1pPr>
          </a:lstStyle>
          <a:p>
            <a:pPr/>
            <a:r>
              <a:t>Title Text</a:t>
            </a:r>
          </a:p>
        </p:txBody>
      </p:sp>
      <p:sp>
        <p:nvSpPr>
          <p:cNvPr id="266" name="Body Level One…"/>
          <p:cNvSpPr txBox="1"/>
          <p:nvPr>
            <p:ph type="body" sz="quarter" idx="1"/>
          </p:nvPr>
        </p:nvSpPr>
        <p:spPr>
          <a:xfrm>
            <a:off x="4654293" y="5550408"/>
            <a:ext cx="6665980" cy="512071"/>
          </a:xfrm>
          <a:prstGeom prst="rect">
            <a:avLst/>
          </a:prstGeom>
        </p:spPr>
        <p:txBody>
          <a:bodyPr lIns="91436" tIns="91436" rIns="91436" bIns="91436"/>
          <a:lstStyle>
            <a:lvl1pPr marL="0" indent="0">
              <a:lnSpc>
                <a:spcPct val="130000"/>
              </a:lnSpc>
              <a:spcBef>
                <a:spcPts val="0"/>
              </a:spcBef>
              <a:buSzTx/>
              <a:buFontTx/>
              <a:buNone/>
              <a:defRPr spc="150" sz="2000">
                <a:solidFill>
                  <a:srgbClr val="404040"/>
                </a:solidFill>
                <a:latin typeface="Meiryo"/>
                <a:ea typeface="Meiryo"/>
                <a:cs typeface="Meiryo"/>
                <a:sym typeface="Meiryo"/>
              </a:defRPr>
            </a:lvl1pPr>
            <a:lvl2pPr marL="0" indent="0">
              <a:lnSpc>
                <a:spcPct val="130000"/>
              </a:lnSpc>
              <a:spcBef>
                <a:spcPts val="0"/>
              </a:spcBef>
              <a:buSzTx/>
              <a:buFontTx/>
              <a:buNone/>
              <a:defRPr spc="150" sz="2000">
                <a:solidFill>
                  <a:srgbClr val="404040"/>
                </a:solidFill>
                <a:latin typeface="Meiryo"/>
                <a:ea typeface="Meiryo"/>
                <a:cs typeface="Meiryo"/>
                <a:sym typeface="Meiryo"/>
              </a:defRPr>
            </a:lvl2pPr>
            <a:lvl3pPr marL="0" indent="0">
              <a:lnSpc>
                <a:spcPct val="130000"/>
              </a:lnSpc>
              <a:spcBef>
                <a:spcPts val="0"/>
              </a:spcBef>
              <a:buSzTx/>
              <a:buFontTx/>
              <a:buNone/>
              <a:defRPr spc="150" sz="2000">
                <a:solidFill>
                  <a:srgbClr val="404040"/>
                </a:solidFill>
                <a:latin typeface="Meiryo"/>
                <a:ea typeface="Meiryo"/>
                <a:cs typeface="Meiryo"/>
                <a:sym typeface="Meiryo"/>
              </a:defRPr>
            </a:lvl3pPr>
            <a:lvl4pPr marL="0" indent="0">
              <a:lnSpc>
                <a:spcPct val="130000"/>
              </a:lnSpc>
              <a:spcBef>
                <a:spcPts val="0"/>
              </a:spcBef>
              <a:buSzTx/>
              <a:buFontTx/>
              <a:buNone/>
              <a:defRPr spc="150" sz="2000">
                <a:solidFill>
                  <a:srgbClr val="404040"/>
                </a:solidFill>
                <a:latin typeface="Meiryo"/>
                <a:ea typeface="Meiryo"/>
                <a:cs typeface="Meiryo"/>
                <a:sym typeface="Meiryo"/>
              </a:defRPr>
            </a:lvl4pPr>
            <a:lvl5pPr marL="0" indent="0">
              <a:lnSpc>
                <a:spcPct val="130000"/>
              </a:lnSpc>
              <a:spcBef>
                <a:spcPts val="0"/>
              </a:spcBef>
              <a:buSzTx/>
              <a:buFontTx/>
              <a:buNone/>
              <a:defRPr spc="150" sz="2000">
                <a:solidFill>
                  <a:srgbClr val="404040"/>
                </a:solidFill>
                <a:latin typeface="Meiryo"/>
                <a:ea typeface="Meiryo"/>
                <a:cs typeface="Meiryo"/>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267"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eiryo"/>
                <a:ea typeface="Meiryo"/>
                <a:cs typeface="Meiryo"/>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Slide">
    <p:bg>
      <p:bgPr>
        <a:solidFill>
          <a:srgbClr val="EDE1ED"/>
        </a:solidFill>
      </p:bgPr>
    </p:bg>
    <p:spTree>
      <p:nvGrpSpPr>
        <p:cNvPr id="1" name=""/>
        <p:cNvGrpSpPr/>
        <p:nvPr/>
      </p:nvGrpSpPr>
      <p:grpSpPr>
        <a:xfrm>
          <a:off x="0" y="0"/>
          <a:ext cx="0" cy="0"/>
          <a:chOff x="0" y="0"/>
          <a:chExt cx="0" cy="0"/>
        </a:xfrm>
      </p:grpSpPr>
      <p:sp>
        <p:nvSpPr>
          <p:cNvPr id="274" name="Rule LineStraight Connector 8"/>
          <p:cNvSpPr/>
          <p:nvPr/>
        </p:nvSpPr>
        <p:spPr>
          <a:xfrm>
            <a:off x="1920239" y="2176008"/>
            <a:ext cx="8770572" cy="8"/>
          </a:xfrm>
          <a:prstGeom prst="line">
            <a:avLst/>
          </a:prstGeom>
          <a:ln w="25400">
            <a:solidFill>
              <a:srgbClr val="808080"/>
            </a:solidFill>
          </a:ln>
        </p:spPr>
        <p:txBody>
          <a:bodyPr lIns="45718" tIns="45718" rIns="45718" bIns="45718"/>
          <a:lstStyle/>
          <a:p>
            <a:pPr/>
          </a:p>
        </p:txBody>
      </p:sp>
      <p:sp>
        <p:nvSpPr>
          <p:cNvPr id="275" name="Freeform: Shape 27"/>
          <p:cNvSpPr/>
          <p:nvPr/>
        </p:nvSpPr>
        <p:spPr>
          <a:xfrm>
            <a:off x="-3" y="0"/>
            <a:ext cx="3496426"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1573" y="0"/>
                </a:lnTo>
                <a:lnTo>
                  <a:pt x="11710" y="47"/>
                </a:lnTo>
                <a:cubicBezTo>
                  <a:pt x="18056" y="2377"/>
                  <a:pt x="21600" y="6593"/>
                  <a:pt x="21600" y="11407"/>
                </a:cubicBezTo>
                <a:cubicBezTo>
                  <a:pt x="21600" y="15651"/>
                  <a:pt x="15863" y="17647"/>
                  <a:pt x="10021" y="20078"/>
                </a:cubicBezTo>
                <a:cubicBezTo>
                  <a:pt x="8957" y="20521"/>
                  <a:pt x="7903" y="20955"/>
                  <a:pt x="6829" y="21356"/>
                </a:cubicBezTo>
                <a:lnTo>
                  <a:pt x="6139" y="21600"/>
                </a:lnTo>
                <a:lnTo>
                  <a:pt x="0" y="21600"/>
                </a:ln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276" name="Title Text"/>
          <p:cNvSpPr txBox="1"/>
          <p:nvPr>
            <p:ph type="title"/>
          </p:nvPr>
        </p:nvSpPr>
        <p:spPr>
          <a:xfrm>
            <a:off x="4654293" y="1346268"/>
            <a:ext cx="7060139" cy="3285207"/>
          </a:xfrm>
          <a:prstGeom prst="rect">
            <a:avLst/>
          </a:prstGeom>
        </p:spPr>
        <p:txBody>
          <a:bodyPr lIns="91436" tIns="91436" rIns="91436" bIns="91436" anchor="b"/>
          <a:lstStyle>
            <a:lvl1pPr>
              <a:lnSpc>
                <a:spcPct val="120000"/>
              </a:lnSpc>
              <a:defRPr b="1" spc="150" sz="5400">
                <a:solidFill>
                  <a:srgbClr val="262626"/>
                </a:solidFill>
                <a:latin typeface="Meiryo"/>
                <a:ea typeface="Meiryo"/>
                <a:cs typeface="Meiryo"/>
                <a:sym typeface="Meiryo"/>
              </a:defRPr>
            </a:lvl1pPr>
          </a:lstStyle>
          <a:p>
            <a:pPr/>
            <a:r>
              <a:t>Title Text</a:t>
            </a:r>
          </a:p>
        </p:txBody>
      </p:sp>
      <p:sp>
        <p:nvSpPr>
          <p:cNvPr id="277" name="Body Level One…"/>
          <p:cNvSpPr txBox="1"/>
          <p:nvPr>
            <p:ph type="body" sz="quarter" idx="1"/>
          </p:nvPr>
        </p:nvSpPr>
        <p:spPr>
          <a:xfrm>
            <a:off x="4662311" y="4631475"/>
            <a:ext cx="7052121" cy="1150207"/>
          </a:xfrm>
          <a:prstGeom prst="rect">
            <a:avLst/>
          </a:prstGeom>
        </p:spPr>
        <p:txBody>
          <a:bodyPr lIns="91436" tIns="91436" rIns="91436" bIns="91436"/>
          <a:lstStyle>
            <a:lvl1pPr marL="0" indent="0">
              <a:lnSpc>
                <a:spcPct val="130000"/>
              </a:lnSpc>
              <a:spcBef>
                <a:spcPts val="900"/>
              </a:spcBef>
              <a:buSzTx/>
              <a:buFontTx/>
              <a:buNone/>
              <a:defRPr spc="150" sz="2400">
                <a:solidFill>
                  <a:srgbClr val="262626"/>
                </a:solidFill>
                <a:latin typeface="Meiryo"/>
                <a:ea typeface="Meiryo"/>
                <a:cs typeface="Meiryo"/>
                <a:sym typeface="Meiryo"/>
              </a:defRPr>
            </a:lvl1pPr>
            <a:lvl2pPr marL="0" indent="0">
              <a:lnSpc>
                <a:spcPct val="130000"/>
              </a:lnSpc>
              <a:spcBef>
                <a:spcPts val="900"/>
              </a:spcBef>
              <a:buSzTx/>
              <a:buFontTx/>
              <a:buNone/>
              <a:defRPr spc="150" sz="2400">
                <a:solidFill>
                  <a:srgbClr val="262626"/>
                </a:solidFill>
                <a:latin typeface="Meiryo"/>
                <a:ea typeface="Meiryo"/>
                <a:cs typeface="Meiryo"/>
                <a:sym typeface="Meiryo"/>
              </a:defRPr>
            </a:lvl2pPr>
            <a:lvl3pPr marL="0" indent="0">
              <a:lnSpc>
                <a:spcPct val="130000"/>
              </a:lnSpc>
              <a:spcBef>
                <a:spcPts val="900"/>
              </a:spcBef>
              <a:buSzTx/>
              <a:buFontTx/>
              <a:buNone/>
              <a:defRPr spc="150" sz="2400">
                <a:solidFill>
                  <a:srgbClr val="262626"/>
                </a:solidFill>
                <a:latin typeface="Meiryo"/>
                <a:ea typeface="Meiryo"/>
                <a:cs typeface="Meiryo"/>
                <a:sym typeface="Meiryo"/>
              </a:defRPr>
            </a:lvl3pPr>
            <a:lvl4pPr marL="0" indent="0">
              <a:lnSpc>
                <a:spcPct val="130000"/>
              </a:lnSpc>
              <a:spcBef>
                <a:spcPts val="900"/>
              </a:spcBef>
              <a:buSzTx/>
              <a:buFontTx/>
              <a:buNone/>
              <a:defRPr spc="150" sz="2400">
                <a:solidFill>
                  <a:srgbClr val="262626"/>
                </a:solidFill>
                <a:latin typeface="Meiryo"/>
                <a:ea typeface="Meiryo"/>
                <a:cs typeface="Meiryo"/>
                <a:sym typeface="Meiryo"/>
              </a:defRPr>
            </a:lvl4pPr>
            <a:lvl5pPr marL="0" indent="0">
              <a:lnSpc>
                <a:spcPct val="130000"/>
              </a:lnSpc>
              <a:spcBef>
                <a:spcPts val="900"/>
              </a:spcBef>
              <a:buSzTx/>
              <a:buFontTx/>
              <a:buNone/>
              <a:defRPr spc="150" sz="2400">
                <a:solidFill>
                  <a:srgbClr val="262626"/>
                </a:solidFill>
                <a:latin typeface="Meiryo"/>
                <a:ea typeface="Meiryo"/>
                <a:cs typeface="Meiryo"/>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278" name="Freeform: Shape 3"/>
          <p:cNvSpPr/>
          <p:nvPr/>
        </p:nvSpPr>
        <p:spPr>
          <a:xfrm>
            <a:off x="1375408" y="0"/>
            <a:ext cx="2530059"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eiryo"/>
                <a:ea typeface="Meiryo"/>
                <a:cs typeface="Meiryo"/>
                <a:sym typeface="Meiryo"/>
              </a:defRPr>
            </a:pPr>
          </a:p>
        </p:txBody>
      </p:sp>
      <p:sp>
        <p:nvSpPr>
          <p:cNvPr id="279" name="Freeform: Shape 4"/>
          <p:cNvSpPr/>
          <p:nvPr/>
        </p:nvSpPr>
        <p:spPr>
          <a:xfrm>
            <a:off x="1155401" y="0"/>
            <a:ext cx="2536435"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280" name="Freeform: Shape 5"/>
          <p:cNvSpPr/>
          <p:nvPr/>
        </p:nvSpPr>
        <p:spPr>
          <a:xfrm>
            <a:off x="924161" y="0"/>
            <a:ext cx="226135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DDD7C5"/>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281" name="Slide Number"/>
          <p:cNvSpPr txBox="1"/>
          <p:nvPr>
            <p:ph type="sldNum" sz="quarter" idx="2"/>
          </p:nvPr>
        </p:nvSpPr>
        <p:spPr>
          <a:xfrm>
            <a:off x="11292838" y="6203521"/>
            <a:ext cx="421594" cy="424173"/>
          </a:xfrm>
          <a:prstGeom prst="rect">
            <a:avLst/>
          </a:prstGeom>
        </p:spPr>
        <p:txBody>
          <a:bodyPr lIns="91436" tIns="91436" rIns="91436" bIns="91436" anchor="b"/>
          <a:lstStyle>
            <a:lvl1pPr>
              <a:defRPr b="1" sz="1600">
                <a:solidFill>
                  <a:srgbClr val="404040"/>
                </a:solidFill>
                <a:latin typeface="Meiryo"/>
                <a:ea typeface="Meiryo"/>
                <a:cs typeface="Meiryo"/>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288" name="Title Text"/>
          <p:cNvSpPr txBox="1"/>
          <p:nvPr>
            <p:ph type="title"/>
          </p:nvPr>
        </p:nvSpPr>
        <p:spPr>
          <a:prstGeom prst="rect">
            <a:avLst/>
          </a:prstGeom>
        </p:spPr>
        <p:txBody>
          <a:bodyPr/>
          <a:lstStyle/>
          <a:p>
            <a:pPr/>
            <a:r>
              <a:t>Title Text</a:t>
            </a:r>
          </a:p>
        </p:txBody>
      </p:sp>
      <p:sp>
        <p:nvSpPr>
          <p:cNvPr id="289"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29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spTree>
      <p:nvGrpSpPr>
        <p:cNvPr id="1" name=""/>
        <p:cNvGrpSpPr/>
        <p:nvPr/>
      </p:nvGrpSpPr>
      <p:grpSpPr>
        <a:xfrm>
          <a:off x="0" y="0"/>
          <a:ext cx="0" cy="0"/>
          <a:chOff x="0" y="0"/>
          <a:chExt cx="0" cy="0"/>
        </a:xfrm>
      </p:grpSpPr>
      <p:sp>
        <p:nvSpPr>
          <p:cNvPr id="297" name="Rectangle 114"/>
          <p:cNvSpPr/>
          <p:nvPr/>
        </p:nvSpPr>
        <p:spPr>
          <a:xfrm>
            <a:off x="-2" y="0"/>
            <a:ext cx="12188956" cy="6858000"/>
          </a:xfrm>
          <a:prstGeom prst="rect">
            <a:avLst/>
          </a:prstGeom>
          <a:solidFill>
            <a:srgbClr val="7162FE"/>
          </a:solidFill>
          <a:ln w="12700">
            <a:miter lim="400000"/>
          </a:ln>
        </p:spPr>
        <p:txBody>
          <a:bodyPr lIns="45718" tIns="45718" rIns="45718" bIns="45718" anchor="ctr"/>
          <a:lstStyle/>
          <a:p>
            <a:pPr algn="ctr">
              <a:defRPr>
                <a:solidFill>
                  <a:srgbClr val="FFFFFF"/>
                </a:solidFill>
                <a:latin typeface="Avenir Next LT Pro"/>
                <a:ea typeface="Avenir Next LT Pro"/>
                <a:cs typeface="Avenir Next LT Pro"/>
                <a:sym typeface="Avenir Next LT Pro"/>
              </a:defRPr>
            </a:pPr>
          </a:p>
        </p:txBody>
      </p:sp>
      <p:grpSp>
        <p:nvGrpSpPr>
          <p:cNvPr id="327" name="Group 79"/>
          <p:cNvGrpSpPr/>
          <p:nvPr/>
        </p:nvGrpSpPr>
        <p:grpSpPr>
          <a:xfrm>
            <a:off x="-6221" y="-5"/>
            <a:ext cx="12214843" cy="6858008"/>
            <a:chOff x="-1" y="0"/>
            <a:chExt cx="12214842" cy="6858007"/>
          </a:xfrm>
        </p:grpSpPr>
        <p:sp>
          <p:nvSpPr>
            <p:cNvPr id="298" name="Straight Connector 80"/>
            <p:cNvSpPr/>
            <p:nvPr/>
          </p:nvSpPr>
          <p:spPr>
            <a:xfrm>
              <a:off x="-2" y="6686286"/>
              <a:ext cx="12192016"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99" name="Straight Connector 81"/>
            <p:cNvSpPr/>
            <p:nvPr/>
          </p:nvSpPr>
          <p:spPr>
            <a:xfrm flipH="1">
              <a:off x="6213"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00" name="Straight Connector 82"/>
            <p:cNvSpPr/>
            <p:nvPr/>
          </p:nvSpPr>
          <p:spPr>
            <a:xfrm flipH="1">
              <a:off x="11999482"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01" name="Straight Connector 83"/>
            <p:cNvSpPr/>
            <p:nvPr/>
          </p:nvSpPr>
          <p:spPr>
            <a:xfrm flipH="1">
              <a:off x="198741"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02" name="Straight Connector 84"/>
            <p:cNvSpPr/>
            <p:nvPr/>
          </p:nvSpPr>
          <p:spPr>
            <a:xfrm flipH="1">
              <a:off x="1198181"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03" name="Straight Connector 85"/>
            <p:cNvSpPr/>
            <p:nvPr/>
          </p:nvSpPr>
          <p:spPr>
            <a:xfrm flipH="1">
              <a:off x="2197620"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04" name="Straight Connector 86"/>
            <p:cNvSpPr/>
            <p:nvPr/>
          </p:nvSpPr>
          <p:spPr>
            <a:xfrm flipH="1">
              <a:off x="3197058"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05" name="Straight Connector 88"/>
            <p:cNvSpPr/>
            <p:nvPr/>
          </p:nvSpPr>
          <p:spPr>
            <a:xfrm flipH="1">
              <a:off x="4196496"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06" name="Straight Connector 89"/>
            <p:cNvSpPr/>
            <p:nvPr/>
          </p:nvSpPr>
          <p:spPr>
            <a:xfrm flipH="1">
              <a:off x="5195935"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07" name="Straight Connector 90"/>
            <p:cNvSpPr/>
            <p:nvPr/>
          </p:nvSpPr>
          <p:spPr>
            <a:xfrm flipH="1">
              <a:off x="6195375"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08" name="Straight Connector 91"/>
            <p:cNvSpPr/>
            <p:nvPr/>
          </p:nvSpPr>
          <p:spPr>
            <a:xfrm flipH="1">
              <a:off x="7194814"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09" name="Straight Connector 92"/>
            <p:cNvSpPr/>
            <p:nvPr/>
          </p:nvSpPr>
          <p:spPr>
            <a:xfrm flipH="1">
              <a:off x="8194252"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10" name="Straight Connector 93"/>
            <p:cNvSpPr/>
            <p:nvPr/>
          </p:nvSpPr>
          <p:spPr>
            <a:xfrm flipH="1">
              <a:off x="9193690"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11" name="Straight Connector 94"/>
            <p:cNvSpPr/>
            <p:nvPr/>
          </p:nvSpPr>
          <p:spPr>
            <a:xfrm flipH="1">
              <a:off x="10193128"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12" name="Straight Connector 95"/>
            <p:cNvSpPr/>
            <p:nvPr/>
          </p:nvSpPr>
          <p:spPr>
            <a:xfrm flipH="1">
              <a:off x="11192568"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13" name="Straight Connector 96"/>
            <p:cNvSpPr/>
            <p:nvPr/>
          </p:nvSpPr>
          <p:spPr>
            <a:xfrm flipH="1">
              <a:off x="12192009"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14" name="Straight Connector 97"/>
            <p:cNvSpPr/>
            <p:nvPr/>
          </p:nvSpPr>
          <p:spPr>
            <a:xfrm>
              <a:off x="6212" y="171716"/>
              <a:ext cx="12192016"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15" name="Straight Connector 98"/>
            <p:cNvSpPr/>
            <p:nvPr/>
          </p:nvSpPr>
          <p:spPr>
            <a:xfrm>
              <a:off x="6212" y="728906"/>
              <a:ext cx="12192016"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16" name="Straight Connector 99"/>
            <p:cNvSpPr/>
            <p:nvPr/>
          </p:nvSpPr>
          <p:spPr>
            <a:xfrm>
              <a:off x="6212" y="1286096"/>
              <a:ext cx="12192016"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17" name="Straight Connector 100"/>
            <p:cNvSpPr/>
            <p:nvPr/>
          </p:nvSpPr>
          <p:spPr>
            <a:xfrm>
              <a:off x="6212" y="1843286"/>
              <a:ext cx="12192016"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18" name="Straight Connector 101"/>
            <p:cNvSpPr/>
            <p:nvPr/>
          </p:nvSpPr>
          <p:spPr>
            <a:xfrm>
              <a:off x="6212" y="2400476"/>
              <a:ext cx="12192016"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19" name="Straight Connector 102"/>
            <p:cNvSpPr/>
            <p:nvPr/>
          </p:nvSpPr>
          <p:spPr>
            <a:xfrm>
              <a:off x="6212" y="2957666"/>
              <a:ext cx="12192016"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20" name="Straight Connector 103"/>
            <p:cNvSpPr/>
            <p:nvPr/>
          </p:nvSpPr>
          <p:spPr>
            <a:xfrm>
              <a:off x="6212" y="3514858"/>
              <a:ext cx="12192016"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21" name="Straight Connector 104"/>
            <p:cNvSpPr/>
            <p:nvPr/>
          </p:nvSpPr>
          <p:spPr>
            <a:xfrm>
              <a:off x="6212" y="4072048"/>
              <a:ext cx="12192016"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22" name="Straight Connector 105"/>
            <p:cNvSpPr/>
            <p:nvPr/>
          </p:nvSpPr>
          <p:spPr>
            <a:xfrm>
              <a:off x="6212" y="4629238"/>
              <a:ext cx="12192016"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23" name="Straight Connector 106"/>
            <p:cNvSpPr/>
            <p:nvPr/>
          </p:nvSpPr>
          <p:spPr>
            <a:xfrm>
              <a:off x="6212" y="5186428"/>
              <a:ext cx="12192016"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24" name="Straight Connector 107"/>
            <p:cNvSpPr/>
            <p:nvPr/>
          </p:nvSpPr>
          <p:spPr>
            <a:xfrm>
              <a:off x="6212" y="5743619"/>
              <a:ext cx="12192016"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25" name="Straight Connector 108"/>
            <p:cNvSpPr/>
            <p:nvPr/>
          </p:nvSpPr>
          <p:spPr>
            <a:xfrm>
              <a:off x="6212" y="6858003"/>
              <a:ext cx="12192016"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26" name="Straight Connector 109"/>
            <p:cNvSpPr/>
            <p:nvPr/>
          </p:nvSpPr>
          <p:spPr>
            <a:xfrm>
              <a:off x="22825" y="6248403"/>
              <a:ext cx="12192016"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grpSp>
      <p:sp>
        <p:nvSpPr>
          <p:cNvPr id="328" name="Freeform: Shape 148"/>
          <p:cNvSpPr/>
          <p:nvPr/>
        </p:nvSpPr>
        <p:spPr>
          <a:xfrm>
            <a:off x="-6216" y="5014714"/>
            <a:ext cx="2800131" cy="18432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95" y="0"/>
                </a:moveTo>
                <a:cubicBezTo>
                  <a:pt x="11616" y="0"/>
                  <a:pt x="18994" y="8725"/>
                  <a:pt x="21455" y="20742"/>
                </a:cubicBezTo>
                <a:lnTo>
                  <a:pt x="21600" y="21600"/>
                </a:lnTo>
                <a:lnTo>
                  <a:pt x="15334" y="21600"/>
                </a:lnTo>
                <a:lnTo>
                  <a:pt x="15321" y="21546"/>
                </a:lnTo>
                <a:cubicBezTo>
                  <a:pt x="13274" y="14194"/>
                  <a:pt x="8481" y="9034"/>
                  <a:pt x="2895" y="9034"/>
                </a:cubicBezTo>
                <a:cubicBezTo>
                  <a:pt x="1964" y="9034"/>
                  <a:pt x="1056" y="9178"/>
                  <a:pt x="178" y="9451"/>
                </a:cubicBezTo>
                <a:lnTo>
                  <a:pt x="0" y="9520"/>
                </a:lnTo>
                <a:lnTo>
                  <a:pt x="0" y="363"/>
                </a:lnTo>
                <a:lnTo>
                  <a:pt x="909" y="152"/>
                </a:lnTo>
                <a:cubicBezTo>
                  <a:pt x="1562" y="52"/>
                  <a:pt x="2225" y="0"/>
                  <a:pt x="2895" y="0"/>
                </a:cubicBezTo>
                <a:close/>
              </a:path>
            </a:pathLst>
          </a:custGeom>
          <a:solidFill>
            <a:srgbClr val="220BFD">
              <a:alpha val="2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329" name="Freeform: Shape 76"/>
          <p:cNvSpPr/>
          <p:nvPr/>
        </p:nvSpPr>
        <p:spPr>
          <a:xfrm>
            <a:off x="7979726" y="-2"/>
            <a:ext cx="4209228" cy="16505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330" name="Title Text"/>
          <p:cNvSpPr txBox="1"/>
          <p:nvPr>
            <p:ph type="title"/>
          </p:nvPr>
        </p:nvSpPr>
        <p:spPr>
          <a:xfrm>
            <a:off x="839787" y="685800"/>
            <a:ext cx="3932240" cy="1981200"/>
          </a:xfrm>
          <a:prstGeom prst="rect">
            <a:avLst/>
          </a:prstGeom>
        </p:spPr>
        <p:txBody>
          <a:bodyPr anchor="b"/>
          <a:lstStyle>
            <a:lvl1pPr>
              <a:defRPr>
                <a:solidFill>
                  <a:srgbClr val="FFFFFF"/>
                </a:solidFill>
                <a:latin typeface="Posterama"/>
                <a:ea typeface="Posterama"/>
                <a:cs typeface="Posterama"/>
                <a:sym typeface="Posterama"/>
              </a:defRPr>
            </a:lvl1pPr>
          </a:lstStyle>
          <a:p>
            <a:pPr/>
            <a:r>
              <a:t>Title Text</a:t>
            </a:r>
          </a:p>
        </p:txBody>
      </p:sp>
      <p:sp>
        <p:nvSpPr>
          <p:cNvPr id="331" name="Body Level One…"/>
          <p:cNvSpPr txBox="1"/>
          <p:nvPr>
            <p:ph type="body" sz="half" idx="1"/>
          </p:nvPr>
        </p:nvSpPr>
        <p:spPr>
          <a:xfrm>
            <a:off x="5183187" y="685801"/>
            <a:ext cx="6172204" cy="5175252"/>
          </a:xfrm>
          <a:prstGeom prst="rect">
            <a:avLst/>
          </a:prstGeom>
        </p:spPr>
        <p:txBody>
          <a:bodyPr/>
          <a:lstStyle>
            <a:lvl1pPr>
              <a:lnSpc>
                <a:spcPct val="110000"/>
              </a:lnSpc>
              <a:buClr>
                <a:srgbClr val="FFFFFF"/>
              </a:buClr>
              <a:buSzPct val="75000"/>
              <a:buFontTx/>
              <a:buAutoNum type="arabicPeriod" startAt="1"/>
              <a:defRPr sz="3200">
                <a:solidFill>
                  <a:srgbClr val="FFFFFF"/>
                </a:solidFill>
                <a:latin typeface="Avenir Next LT Pro"/>
                <a:ea typeface="Avenir Next LT Pro"/>
                <a:cs typeface="Avenir Next LT Pro"/>
                <a:sym typeface="Avenir Next LT Pro"/>
              </a:defRPr>
            </a:lvl1pPr>
            <a:lvl2pPr marL="261256" indent="-261256">
              <a:lnSpc>
                <a:spcPct val="110000"/>
              </a:lnSpc>
              <a:buClr>
                <a:srgbClr val="FFFFFF"/>
              </a:buClr>
              <a:buSzPct val="75000"/>
              <a:buFontTx/>
              <a:buAutoNum type="arabicPeriod" startAt="1"/>
              <a:defRPr sz="3200">
                <a:solidFill>
                  <a:srgbClr val="FFFFFF"/>
                </a:solidFill>
                <a:latin typeface="Avenir Next LT Pro"/>
                <a:ea typeface="Avenir Next LT Pro"/>
                <a:cs typeface="Avenir Next LT Pro"/>
                <a:sym typeface="Avenir Next LT Pro"/>
              </a:defRPr>
            </a:lvl2pPr>
            <a:lvl3pPr marL="304800" indent="-304800">
              <a:lnSpc>
                <a:spcPct val="110000"/>
              </a:lnSpc>
              <a:buClr>
                <a:srgbClr val="FFFFFF"/>
              </a:buClr>
              <a:buSzPct val="75000"/>
              <a:buFontTx/>
              <a:buAutoNum type="arabicPeriod" startAt="1"/>
              <a:defRPr sz="3200">
                <a:solidFill>
                  <a:srgbClr val="FFFFFF"/>
                </a:solidFill>
                <a:latin typeface="Avenir Next LT Pro"/>
                <a:ea typeface="Avenir Next LT Pro"/>
                <a:cs typeface="Avenir Next LT Pro"/>
                <a:sym typeface="Avenir Next LT Pro"/>
              </a:defRPr>
            </a:lvl3pPr>
            <a:lvl4pPr marL="365758" indent="-365758">
              <a:lnSpc>
                <a:spcPct val="110000"/>
              </a:lnSpc>
              <a:buClr>
                <a:srgbClr val="FFFFFF"/>
              </a:buClr>
              <a:buSzPct val="75000"/>
              <a:buFontTx/>
              <a:buAutoNum type="arabicPeriod" startAt="1"/>
              <a:defRPr sz="3200">
                <a:solidFill>
                  <a:srgbClr val="FFFFFF"/>
                </a:solidFill>
                <a:latin typeface="Avenir Next LT Pro"/>
                <a:ea typeface="Avenir Next LT Pro"/>
                <a:cs typeface="Avenir Next LT Pro"/>
                <a:sym typeface="Avenir Next LT Pro"/>
              </a:defRPr>
            </a:lvl4pPr>
            <a:lvl5pPr marL="365758" indent="-365758">
              <a:lnSpc>
                <a:spcPct val="110000"/>
              </a:lnSpc>
              <a:buClr>
                <a:srgbClr val="FFFFFF"/>
              </a:buClr>
              <a:buSzPct val="75000"/>
              <a:buFontTx/>
              <a:buAutoNum type="arabicPeriod" startAt="1"/>
              <a:defRPr sz="3200">
                <a:solidFill>
                  <a:srgbClr val="FFFFFF"/>
                </a:solidFill>
                <a:latin typeface="Avenir Next LT Pro"/>
                <a:ea typeface="Avenir Next LT Pro"/>
                <a:cs typeface="Avenir Next LT Pro"/>
                <a:sym typeface="Avenir Next LT Pro"/>
              </a:defRPr>
            </a:lvl5pPr>
          </a:lstStyle>
          <a:p>
            <a:pPr/>
            <a:r>
              <a:t>Body Level One</a:t>
            </a:r>
          </a:p>
          <a:p>
            <a:pPr lvl="1"/>
            <a:r>
              <a:t>Body Level Two</a:t>
            </a:r>
          </a:p>
          <a:p>
            <a:pPr lvl="2"/>
            <a:r>
              <a:t>Body Level Three</a:t>
            </a:r>
          </a:p>
          <a:p>
            <a:pPr lvl="3"/>
            <a:r>
              <a:t>Body Level Four</a:t>
            </a:r>
          </a:p>
          <a:p>
            <a:pPr lvl="4"/>
            <a:r>
              <a:t>Body Level Five</a:t>
            </a:r>
          </a:p>
        </p:txBody>
      </p:sp>
      <p:sp>
        <p:nvSpPr>
          <p:cNvPr id="332" name="Text Placeholder 3"/>
          <p:cNvSpPr/>
          <p:nvPr>
            <p:ph type="body" sz="quarter" idx="21"/>
          </p:nvPr>
        </p:nvSpPr>
        <p:spPr>
          <a:xfrm>
            <a:off x="839785" y="2971798"/>
            <a:ext cx="3932244" cy="2897195"/>
          </a:xfrm>
          <a:prstGeom prst="rect">
            <a:avLst/>
          </a:prstGeom>
        </p:spPr>
        <p:txBody>
          <a:bodyPr/>
          <a:lstStyle/>
          <a:p>
            <a:pPr/>
          </a:p>
        </p:txBody>
      </p:sp>
      <p:sp>
        <p:nvSpPr>
          <p:cNvPr id="333" name="Slide Number"/>
          <p:cNvSpPr txBox="1"/>
          <p:nvPr>
            <p:ph type="sldNum" sz="quarter" idx="2"/>
          </p:nvPr>
        </p:nvSpPr>
        <p:spPr>
          <a:xfrm>
            <a:off x="11455658" y="6391594"/>
            <a:ext cx="269374" cy="231137"/>
          </a:xfrm>
          <a:prstGeom prst="rect">
            <a:avLst/>
          </a:prstGeom>
        </p:spPr>
        <p:txBody>
          <a:bodyPr/>
          <a:lstStyle>
            <a:lvl1pPr algn="ctr">
              <a:defRPr cap="all" spc="150" sz="900">
                <a:solidFill>
                  <a:srgbClr val="FFFFFF"/>
                </a:solidFill>
                <a:latin typeface="Avenir Next LT Pro"/>
                <a:ea typeface="Avenir Next LT Pro"/>
                <a:cs typeface="Avenir Next LT Pro"/>
                <a:sym typeface="Avenir Next LT Pr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340" name="Rectangle 114"/>
          <p:cNvSpPr/>
          <p:nvPr/>
        </p:nvSpPr>
        <p:spPr>
          <a:xfrm>
            <a:off x="-2" y="0"/>
            <a:ext cx="12188956" cy="6858000"/>
          </a:xfrm>
          <a:prstGeom prst="rect">
            <a:avLst/>
          </a:prstGeom>
          <a:solidFill>
            <a:srgbClr val="7162FE"/>
          </a:solidFill>
          <a:ln w="12700">
            <a:miter lim="400000"/>
          </a:ln>
        </p:spPr>
        <p:txBody>
          <a:bodyPr lIns="45718" tIns="45718" rIns="45718" bIns="45718" anchor="ctr"/>
          <a:lstStyle/>
          <a:p>
            <a:pPr algn="ctr">
              <a:defRPr>
                <a:solidFill>
                  <a:srgbClr val="FFFFFF"/>
                </a:solidFill>
                <a:latin typeface="Avenir Next LT Pro"/>
                <a:ea typeface="Avenir Next LT Pro"/>
                <a:cs typeface="Avenir Next LT Pro"/>
                <a:sym typeface="Avenir Next LT Pro"/>
              </a:defRPr>
            </a:pPr>
          </a:p>
        </p:txBody>
      </p:sp>
      <p:grpSp>
        <p:nvGrpSpPr>
          <p:cNvPr id="370" name="Group 79"/>
          <p:cNvGrpSpPr/>
          <p:nvPr/>
        </p:nvGrpSpPr>
        <p:grpSpPr>
          <a:xfrm>
            <a:off x="-6221" y="-5"/>
            <a:ext cx="12214843" cy="6858008"/>
            <a:chOff x="-1" y="0"/>
            <a:chExt cx="12214842" cy="6858007"/>
          </a:xfrm>
        </p:grpSpPr>
        <p:sp>
          <p:nvSpPr>
            <p:cNvPr id="341" name="Straight Connector 80"/>
            <p:cNvSpPr/>
            <p:nvPr/>
          </p:nvSpPr>
          <p:spPr>
            <a:xfrm>
              <a:off x="-2" y="6686286"/>
              <a:ext cx="12192016"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42" name="Straight Connector 81"/>
            <p:cNvSpPr/>
            <p:nvPr/>
          </p:nvSpPr>
          <p:spPr>
            <a:xfrm flipH="1">
              <a:off x="6213"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43" name="Straight Connector 82"/>
            <p:cNvSpPr/>
            <p:nvPr/>
          </p:nvSpPr>
          <p:spPr>
            <a:xfrm flipH="1">
              <a:off x="11999482"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44" name="Straight Connector 83"/>
            <p:cNvSpPr/>
            <p:nvPr/>
          </p:nvSpPr>
          <p:spPr>
            <a:xfrm flipH="1">
              <a:off x="198741"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45" name="Straight Connector 84"/>
            <p:cNvSpPr/>
            <p:nvPr/>
          </p:nvSpPr>
          <p:spPr>
            <a:xfrm flipH="1">
              <a:off x="1198181"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46" name="Straight Connector 85"/>
            <p:cNvSpPr/>
            <p:nvPr/>
          </p:nvSpPr>
          <p:spPr>
            <a:xfrm flipH="1">
              <a:off x="2197620"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47" name="Straight Connector 86"/>
            <p:cNvSpPr/>
            <p:nvPr/>
          </p:nvSpPr>
          <p:spPr>
            <a:xfrm flipH="1">
              <a:off x="3197058"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48" name="Straight Connector 88"/>
            <p:cNvSpPr/>
            <p:nvPr/>
          </p:nvSpPr>
          <p:spPr>
            <a:xfrm flipH="1">
              <a:off x="4196496"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49" name="Straight Connector 89"/>
            <p:cNvSpPr/>
            <p:nvPr/>
          </p:nvSpPr>
          <p:spPr>
            <a:xfrm flipH="1">
              <a:off x="5195935"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50" name="Straight Connector 90"/>
            <p:cNvSpPr/>
            <p:nvPr/>
          </p:nvSpPr>
          <p:spPr>
            <a:xfrm flipH="1">
              <a:off x="6195375"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51" name="Straight Connector 91"/>
            <p:cNvSpPr/>
            <p:nvPr/>
          </p:nvSpPr>
          <p:spPr>
            <a:xfrm flipH="1">
              <a:off x="7194814"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52" name="Straight Connector 92"/>
            <p:cNvSpPr/>
            <p:nvPr/>
          </p:nvSpPr>
          <p:spPr>
            <a:xfrm flipH="1">
              <a:off x="8194252"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53" name="Straight Connector 93"/>
            <p:cNvSpPr/>
            <p:nvPr/>
          </p:nvSpPr>
          <p:spPr>
            <a:xfrm flipH="1">
              <a:off x="9193690"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54" name="Straight Connector 94"/>
            <p:cNvSpPr/>
            <p:nvPr/>
          </p:nvSpPr>
          <p:spPr>
            <a:xfrm flipH="1">
              <a:off x="10193128"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55" name="Straight Connector 95"/>
            <p:cNvSpPr/>
            <p:nvPr/>
          </p:nvSpPr>
          <p:spPr>
            <a:xfrm flipH="1">
              <a:off x="11192568"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56" name="Straight Connector 96"/>
            <p:cNvSpPr/>
            <p:nvPr/>
          </p:nvSpPr>
          <p:spPr>
            <a:xfrm flipH="1">
              <a:off x="12192009"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57" name="Straight Connector 97"/>
            <p:cNvSpPr/>
            <p:nvPr/>
          </p:nvSpPr>
          <p:spPr>
            <a:xfrm>
              <a:off x="6212" y="171716"/>
              <a:ext cx="12192016"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58" name="Straight Connector 98"/>
            <p:cNvSpPr/>
            <p:nvPr/>
          </p:nvSpPr>
          <p:spPr>
            <a:xfrm>
              <a:off x="6212" y="728906"/>
              <a:ext cx="12192016"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59" name="Straight Connector 99"/>
            <p:cNvSpPr/>
            <p:nvPr/>
          </p:nvSpPr>
          <p:spPr>
            <a:xfrm>
              <a:off x="6212" y="1286096"/>
              <a:ext cx="12192016"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60" name="Straight Connector 100"/>
            <p:cNvSpPr/>
            <p:nvPr/>
          </p:nvSpPr>
          <p:spPr>
            <a:xfrm>
              <a:off x="6212" y="1843286"/>
              <a:ext cx="12192016"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61" name="Straight Connector 101"/>
            <p:cNvSpPr/>
            <p:nvPr/>
          </p:nvSpPr>
          <p:spPr>
            <a:xfrm>
              <a:off x="6212" y="2400476"/>
              <a:ext cx="12192016"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62" name="Straight Connector 102"/>
            <p:cNvSpPr/>
            <p:nvPr/>
          </p:nvSpPr>
          <p:spPr>
            <a:xfrm>
              <a:off x="6212" y="2957666"/>
              <a:ext cx="12192016"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63" name="Straight Connector 103"/>
            <p:cNvSpPr/>
            <p:nvPr/>
          </p:nvSpPr>
          <p:spPr>
            <a:xfrm>
              <a:off x="6212" y="3514858"/>
              <a:ext cx="12192016"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64" name="Straight Connector 104"/>
            <p:cNvSpPr/>
            <p:nvPr/>
          </p:nvSpPr>
          <p:spPr>
            <a:xfrm>
              <a:off x="6212" y="4072048"/>
              <a:ext cx="12192016"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65" name="Straight Connector 105"/>
            <p:cNvSpPr/>
            <p:nvPr/>
          </p:nvSpPr>
          <p:spPr>
            <a:xfrm>
              <a:off x="6212" y="4629238"/>
              <a:ext cx="12192016"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66" name="Straight Connector 106"/>
            <p:cNvSpPr/>
            <p:nvPr/>
          </p:nvSpPr>
          <p:spPr>
            <a:xfrm>
              <a:off x="6212" y="5186428"/>
              <a:ext cx="12192016"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67" name="Straight Connector 107"/>
            <p:cNvSpPr/>
            <p:nvPr/>
          </p:nvSpPr>
          <p:spPr>
            <a:xfrm>
              <a:off x="6212" y="5743619"/>
              <a:ext cx="12192016"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68" name="Straight Connector 108"/>
            <p:cNvSpPr/>
            <p:nvPr/>
          </p:nvSpPr>
          <p:spPr>
            <a:xfrm>
              <a:off x="6212" y="6858003"/>
              <a:ext cx="12192016"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69" name="Straight Connector 109"/>
            <p:cNvSpPr/>
            <p:nvPr/>
          </p:nvSpPr>
          <p:spPr>
            <a:xfrm>
              <a:off x="22825" y="6248403"/>
              <a:ext cx="12192016"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grpSp>
      <p:sp>
        <p:nvSpPr>
          <p:cNvPr id="371" name="Freeform: Shape 148"/>
          <p:cNvSpPr/>
          <p:nvPr/>
        </p:nvSpPr>
        <p:spPr>
          <a:xfrm>
            <a:off x="-6216" y="5014714"/>
            <a:ext cx="2800131" cy="18432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95" y="0"/>
                </a:moveTo>
                <a:cubicBezTo>
                  <a:pt x="11616" y="0"/>
                  <a:pt x="18994" y="8725"/>
                  <a:pt x="21455" y="20742"/>
                </a:cubicBezTo>
                <a:lnTo>
                  <a:pt x="21600" y="21600"/>
                </a:lnTo>
                <a:lnTo>
                  <a:pt x="15334" y="21600"/>
                </a:lnTo>
                <a:lnTo>
                  <a:pt x="15321" y="21546"/>
                </a:lnTo>
                <a:cubicBezTo>
                  <a:pt x="13274" y="14194"/>
                  <a:pt x="8481" y="9034"/>
                  <a:pt x="2895" y="9034"/>
                </a:cubicBezTo>
                <a:cubicBezTo>
                  <a:pt x="1964" y="9034"/>
                  <a:pt x="1056" y="9178"/>
                  <a:pt x="178" y="9451"/>
                </a:cubicBezTo>
                <a:lnTo>
                  <a:pt x="0" y="9520"/>
                </a:lnTo>
                <a:lnTo>
                  <a:pt x="0" y="363"/>
                </a:lnTo>
                <a:lnTo>
                  <a:pt x="909" y="152"/>
                </a:lnTo>
                <a:cubicBezTo>
                  <a:pt x="1562" y="52"/>
                  <a:pt x="2225" y="0"/>
                  <a:pt x="2895" y="0"/>
                </a:cubicBezTo>
                <a:close/>
              </a:path>
            </a:pathLst>
          </a:custGeom>
          <a:solidFill>
            <a:srgbClr val="220BFD">
              <a:alpha val="2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372" name="Freeform: Shape 76"/>
          <p:cNvSpPr/>
          <p:nvPr/>
        </p:nvSpPr>
        <p:spPr>
          <a:xfrm>
            <a:off x="7979726" y="-2"/>
            <a:ext cx="4209228" cy="16505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373" name="Title Text"/>
          <p:cNvSpPr txBox="1"/>
          <p:nvPr>
            <p:ph type="title"/>
          </p:nvPr>
        </p:nvSpPr>
        <p:spPr>
          <a:xfrm>
            <a:off x="457200" y="365125"/>
            <a:ext cx="10722934" cy="1325563"/>
          </a:xfrm>
          <a:prstGeom prst="rect">
            <a:avLst/>
          </a:prstGeom>
        </p:spPr>
        <p:txBody>
          <a:bodyPr/>
          <a:lstStyle>
            <a:lvl1pPr>
              <a:defRPr>
                <a:solidFill>
                  <a:srgbClr val="FFFFFF"/>
                </a:solidFill>
                <a:latin typeface="Posterama"/>
                <a:ea typeface="Posterama"/>
                <a:cs typeface="Posterama"/>
                <a:sym typeface="Posterama"/>
              </a:defRPr>
            </a:lvl1pPr>
          </a:lstStyle>
          <a:p>
            <a:pPr/>
            <a:r>
              <a:t>Title Text</a:t>
            </a:r>
          </a:p>
        </p:txBody>
      </p:sp>
      <p:sp>
        <p:nvSpPr>
          <p:cNvPr id="374" name="Slide Number"/>
          <p:cNvSpPr txBox="1"/>
          <p:nvPr>
            <p:ph type="sldNum" sz="quarter" idx="2"/>
          </p:nvPr>
        </p:nvSpPr>
        <p:spPr>
          <a:xfrm>
            <a:off x="11455658" y="6391594"/>
            <a:ext cx="269374" cy="231137"/>
          </a:xfrm>
          <a:prstGeom prst="rect">
            <a:avLst/>
          </a:prstGeom>
        </p:spPr>
        <p:txBody>
          <a:bodyPr/>
          <a:lstStyle>
            <a:lvl1pPr algn="ctr">
              <a:defRPr cap="all" spc="150" sz="900">
                <a:solidFill>
                  <a:srgbClr val="FFFFFF"/>
                </a:solidFill>
                <a:latin typeface="Avenir Next LT Pro"/>
                <a:ea typeface="Avenir Next LT Pro"/>
                <a:cs typeface="Avenir Next LT Pro"/>
                <a:sym typeface="Avenir Next LT Pr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Slide">
    <p:spTree>
      <p:nvGrpSpPr>
        <p:cNvPr id="1" name=""/>
        <p:cNvGrpSpPr/>
        <p:nvPr/>
      </p:nvGrpSpPr>
      <p:grpSpPr>
        <a:xfrm>
          <a:off x="0" y="0"/>
          <a:ext cx="0" cy="0"/>
          <a:chOff x="0" y="0"/>
          <a:chExt cx="0" cy="0"/>
        </a:xfrm>
      </p:grpSpPr>
      <p:sp>
        <p:nvSpPr>
          <p:cNvPr id="381" name="Rectangle 114"/>
          <p:cNvSpPr/>
          <p:nvPr/>
        </p:nvSpPr>
        <p:spPr>
          <a:xfrm>
            <a:off x="-2" y="0"/>
            <a:ext cx="12188956" cy="6858000"/>
          </a:xfrm>
          <a:prstGeom prst="rect">
            <a:avLst/>
          </a:prstGeom>
          <a:solidFill>
            <a:srgbClr val="7162FE"/>
          </a:solidFill>
          <a:ln w="12700">
            <a:miter lim="400000"/>
          </a:ln>
        </p:spPr>
        <p:txBody>
          <a:bodyPr lIns="45718" tIns="45718" rIns="45718" bIns="45718" anchor="ctr"/>
          <a:lstStyle/>
          <a:p>
            <a:pPr algn="ctr">
              <a:defRPr>
                <a:solidFill>
                  <a:srgbClr val="FFFFFF"/>
                </a:solidFill>
                <a:latin typeface="Avenir Next LT Pro"/>
                <a:ea typeface="Avenir Next LT Pro"/>
                <a:cs typeface="Avenir Next LT Pro"/>
                <a:sym typeface="Avenir Next LT Pro"/>
              </a:defRPr>
            </a:pPr>
          </a:p>
        </p:txBody>
      </p:sp>
      <p:grpSp>
        <p:nvGrpSpPr>
          <p:cNvPr id="411" name="Group 79"/>
          <p:cNvGrpSpPr/>
          <p:nvPr/>
        </p:nvGrpSpPr>
        <p:grpSpPr>
          <a:xfrm>
            <a:off x="-6221" y="-5"/>
            <a:ext cx="12214843" cy="6858008"/>
            <a:chOff x="-1" y="0"/>
            <a:chExt cx="12214842" cy="6858007"/>
          </a:xfrm>
        </p:grpSpPr>
        <p:sp>
          <p:nvSpPr>
            <p:cNvPr id="382" name="Straight Connector 80"/>
            <p:cNvSpPr/>
            <p:nvPr/>
          </p:nvSpPr>
          <p:spPr>
            <a:xfrm>
              <a:off x="-2" y="6686286"/>
              <a:ext cx="12192016"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83" name="Straight Connector 81"/>
            <p:cNvSpPr/>
            <p:nvPr/>
          </p:nvSpPr>
          <p:spPr>
            <a:xfrm flipH="1">
              <a:off x="6213"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84" name="Straight Connector 82"/>
            <p:cNvSpPr/>
            <p:nvPr/>
          </p:nvSpPr>
          <p:spPr>
            <a:xfrm flipH="1">
              <a:off x="11999482"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85" name="Straight Connector 83"/>
            <p:cNvSpPr/>
            <p:nvPr/>
          </p:nvSpPr>
          <p:spPr>
            <a:xfrm flipH="1">
              <a:off x="198741"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86" name="Straight Connector 84"/>
            <p:cNvSpPr/>
            <p:nvPr/>
          </p:nvSpPr>
          <p:spPr>
            <a:xfrm flipH="1">
              <a:off x="1198181"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87" name="Straight Connector 85"/>
            <p:cNvSpPr/>
            <p:nvPr/>
          </p:nvSpPr>
          <p:spPr>
            <a:xfrm flipH="1">
              <a:off x="2197620"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88" name="Straight Connector 86"/>
            <p:cNvSpPr/>
            <p:nvPr/>
          </p:nvSpPr>
          <p:spPr>
            <a:xfrm flipH="1">
              <a:off x="3197058"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89" name="Straight Connector 88"/>
            <p:cNvSpPr/>
            <p:nvPr/>
          </p:nvSpPr>
          <p:spPr>
            <a:xfrm flipH="1">
              <a:off x="4196496"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90" name="Straight Connector 89"/>
            <p:cNvSpPr/>
            <p:nvPr/>
          </p:nvSpPr>
          <p:spPr>
            <a:xfrm flipH="1">
              <a:off x="5195935"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91" name="Straight Connector 90"/>
            <p:cNvSpPr/>
            <p:nvPr/>
          </p:nvSpPr>
          <p:spPr>
            <a:xfrm flipH="1">
              <a:off x="6195375"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92" name="Straight Connector 91"/>
            <p:cNvSpPr/>
            <p:nvPr/>
          </p:nvSpPr>
          <p:spPr>
            <a:xfrm flipH="1">
              <a:off x="7194814"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93" name="Straight Connector 92"/>
            <p:cNvSpPr/>
            <p:nvPr/>
          </p:nvSpPr>
          <p:spPr>
            <a:xfrm flipH="1">
              <a:off x="8194252"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94" name="Straight Connector 93"/>
            <p:cNvSpPr/>
            <p:nvPr/>
          </p:nvSpPr>
          <p:spPr>
            <a:xfrm flipH="1">
              <a:off x="9193690"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95" name="Straight Connector 94"/>
            <p:cNvSpPr/>
            <p:nvPr/>
          </p:nvSpPr>
          <p:spPr>
            <a:xfrm flipH="1">
              <a:off x="10193128"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96" name="Straight Connector 95"/>
            <p:cNvSpPr/>
            <p:nvPr/>
          </p:nvSpPr>
          <p:spPr>
            <a:xfrm flipH="1">
              <a:off x="11192568"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97" name="Straight Connector 96"/>
            <p:cNvSpPr/>
            <p:nvPr/>
          </p:nvSpPr>
          <p:spPr>
            <a:xfrm flipH="1">
              <a:off x="12192009" y="-1"/>
              <a:ext cx="4" cy="6858008"/>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98" name="Straight Connector 97"/>
            <p:cNvSpPr/>
            <p:nvPr/>
          </p:nvSpPr>
          <p:spPr>
            <a:xfrm>
              <a:off x="6212" y="171716"/>
              <a:ext cx="12192016"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99" name="Straight Connector 98"/>
            <p:cNvSpPr/>
            <p:nvPr/>
          </p:nvSpPr>
          <p:spPr>
            <a:xfrm>
              <a:off x="6212" y="728906"/>
              <a:ext cx="12192016"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00" name="Straight Connector 99"/>
            <p:cNvSpPr/>
            <p:nvPr/>
          </p:nvSpPr>
          <p:spPr>
            <a:xfrm>
              <a:off x="6212" y="1286096"/>
              <a:ext cx="12192016"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01" name="Straight Connector 100"/>
            <p:cNvSpPr/>
            <p:nvPr/>
          </p:nvSpPr>
          <p:spPr>
            <a:xfrm>
              <a:off x="6212" y="1843286"/>
              <a:ext cx="12192016"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02" name="Straight Connector 101"/>
            <p:cNvSpPr/>
            <p:nvPr/>
          </p:nvSpPr>
          <p:spPr>
            <a:xfrm>
              <a:off x="6212" y="2400476"/>
              <a:ext cx="12192016"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03" name="Straight Connector 102"/>
            <p:cNvSpPr/>
            <p:nvPr/>
          </p:nvSpPr>
          <p:spPr>
            <a:xfrm>
              <a:off x="6212" y="2957666"/>
              <a:ext cx="12192016"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04" name="Straight Connector 103"/>
            <p:cNvSpPr/>
            <p:nvPr/>
          </p:nvSpPr>
          <p:spPr>
            <a:xfrm>
              <a:off x="6212" y="3514858"/>
              <a:ext cx="12192016"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05" name="Straight Connector 104"/>
            <p:cNvSpPr/>
            <p:nvPr/>
          </p:nvSpPr>
          <p:spPr>
            <a:xfrm>
              <a:off x="6212" y="4072048"/>
              <a:ext cx="12192016"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06" name="Straight Connector 105"/>
            <p:cNvSpPr/>
            <p:nvPr/>
          </p:nvSpPr>
          <p:spPr>
            <a:xfrm>
              <a:off x="6212" y="4629238"/>
              <a:ext cx="12192016"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07" name="Straight Connector 106"/>
            <p:cNvSpPr/>
            <p:nvPr/>
          </p:nvSpPr>
          <p:spPr>
            <a:xfrm>
              <a:off x="6212" y="5186428"/>
              <a:ext cx="12192016"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08" name="Straight Connector 107"/>
            <p:cNvSpPr/>
            <p:nvPr/>
          </p:nvSpPr>
          <p:spPr>
            <a:xfrm>
              <a:off x="6212" y="5743619"/>
              <a:ext cx="12192016"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09" name="Straight Connector 108"/>
            <p:cNvSpPr/>
            <p:nvPr/>
          </p:nvSpPr>
          <p:spPr>
            <a:xfrm>
              <a:off x="6212" y="6858003"/>
              <a:ext cx="12192016"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10" name="Straight Connector 109"/>
            <p:cNvSpPr/>
            <p:nvPr/>
          </p:nvSpPr>
          <p:spPr>
            <a:xfrm>
              <a:off x="22825" y="6248403"/>
              <a:ext cx="12192016" cy="4"/>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grpSp>
      <p:sp>
        <p:nvSpPr>
          <p:cNvPr id="412" name="Freeform: Shape 148"/>
          <p:cNvSpPr/>
          <p:nvPr/>
        </p:nvSpPr>
        <p:spPr>
          <a:xfrm>
            <a:off x="-6216" y="5014714"/>
            <a:ext cx="2800131" cy="18432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95" y="0"/>
                </a:moveTo>
                <a:cubicBezTo>
                  <a:pt x="11616" y="0"/>
                  <a:pt x="18994" y="8725"/>
                  <a:pt x="21455" y="20742"/>
                </a:cubicBezTo>
                <a:lnTo>
                  <a:pt x="21600" y="21600"/>
                </a:lnTo>
                <a:lnTo>
                  <a:pt x="15334" y="21600"/>
                </a:lnTo>
                <a:lnTo>
                  <a:pt x="15321" y="21546"/>
                </a:lnTo>
                <a:cubicBezTo>
                  <a:pt x="13274" y="14194"/>
                  <a:pt x="8481" y="9034"/>
                  <a:pt x="2895" y="9034"/>
                </a:cubicBezTo>
                <a:cubicBezTo>
                  <a:pt x="1964" y="9034"/>
                  <a:pt x="1056" y="9178"/>
                  <a:pt x="178" y="9451"/>
                </a:cubicBezTo>
                <a:lnTo>
                  <a:pt x="0" y="9520"/>
                </a:lnTo>
                <a:lnTo>
                  <a:pt x="0" y="363"/>
                </a:lnTo>
                <a:lnTo>
                  <a:pt x="909" y="152"/>
                </a:lnTo>
                <a:cubicBezTo>
                  <a:pt x="1562" y="52"/>
                  <a:pt x="2225" y="0"/>
                  <a:pt x="2895" y="0"/>
                </a:cubicBezTo>
                <a:close/>
              </a:path>
            </a:pathLst>
          </a:custGeom>
          <a:solidFill>
            <a:srgbClr val="220BFD">
              <a:alpha val="2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413" name="Freeform: Shape 76"/>
          <p:cNvSpPr/>
          <p:nvPr/>
        </p:nvSpPr>
        <p:spPr>
          <a:xfrm>
            <a:off x="7979726" y="-2"/>
            <a:ext cx="4209228" cy="16505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414" name="Title Text"/>
          <p:cNvSpPr txBox="1"/>
          <p:nvPr>
            <p:ph type="title"/>
          </p:nvPr>
        </p:nvSpPr>
        <p:spPr>
          <a:xfrm>
            <a:off x="1524000" y="1122362"/>
            <a:ext cx="9144000" cy="2387601"/>
          </a:xfrm>
          <a:prstGeom prst="rect">
            <a:avLst/>
          </a:prstGeom>
        </p:spPr>
        <p:txBody>
          <a:bodyPr anchor="b"/>
          <a:lstStyle>
            <a:lvl1pPr algn="ctr">
              <a:defRPr sz="5400">
                <a:solidFill>
                  <a:srgbClr val="FFFFFF"/>
                </a:solidFill>
                <a:latin typeface="Posterama"/>
                <a:ea typeface="Posterama"/>
                <a:cs typeface="Posterama"/>
                <a:sym typeface="Posterama"/>
              </a:defRPr>
            </a:lvl1pPr>
          </a:lstStyle>
          <a:p>
            <a:pPr/>
            <a:r>
              <a:t>Title Text</a:t>
            </a:r>
          </a:p>
        </p:txBody>
      </p:sp>
      <p:sp>
        <p:nvSpPr>
          <p:cNvPr id="415" name="Body Level One…"/>
          <p:cNvSpPr txBox="1"/>
          <p:nvPr>
            <p:ph type="body" sz="quarter" idx="1"/>
          </p:nvPr>
        </p:nvSpPr>
        <p:spPr>
          <a:xfrm>
            <a:off x="1524000" y="3602037"/>
            <a:ext cx="9144000" cy="1655767"/>
          </a:xfrm>
          <a:prstGeom prst="rect">
            <a:avLst/>
          </a:prstGeom>
        </p:spPr>
        <p:txBody>
          <a:bodyPr/>
          <a:lstStyle>
            <a:lvl1pPr marL="0" indent="0" algn="ctr">
              <a:lnSpc>
                <a:spcPct val="110000"/>
              </a:lnSpc>
              <a:buSzTx/>
              <a:buFontTx/>
              <a:buNone/>
              <a:defRPr sz="2400">
                <a:solidFill>
                  <a:srgbClr val="FFFFFF"/>
                </a:solidFill>
                <a:latin typeface="Avenir Next LT Pro"/>
                <a:ea typeface="Avenir Next LT Pro"/>
                <a:cs typeface="Avenir Next LT Pro"/>
                <a:sym typeface="Avenir Next LT Pro"/>
              </a:defRPr>
            </a:lvl1pPr>
            <a:lvl2pPr marL="0" indent="0" algn="ctr">
              <a:lnSpc>
                <a:spcPct val="110000"/>
              </a:lnSpc>
              <a:buSzTx/>
              <a:buFontTx/>
              <a:buNone/>
              <a:defRPr sz="2400">
                <a:solidFill>
                  <a:srgbClr val="FFFFFF"/>
                </a:solidFill>
                <a:latin typeface="Avenir Next LT Pro"/>
                <a:ea typeface="Avenir Next LT Pro"/>
                <a:cs typeface="Avenir Next LT Pro"/>
                <a:sym typeface="Avenir Next LT Pro"/>
              </a:defRPr>
            </a:lvl2pPr>
            <a:lvl3pPr marL="0" indent="0" algn="ctr">
              <a:lnSpc>
                <a:spcPct val="110000"/>
              </a:lnSpc>
              <a:buSzTx/>
              <a:buFontTx/>
              <a:buNone/>
              <a:defRPr sz="2400">
                <a:solidFill>
                  <a:srgbClr val="FFFFFF"/>
                </a:solidFill>
                <a:latin typeface="Avenir Next LT Pro"/>
                <a:ea typeface="Avenir Next LT Pro"/>
                <a:cs typeface="Avenir Next LT Pro"/>
                <a:sym typeface="Avenir Next LT Pro"/>
              </a:defRPr>
            </a:lvl3pPr>
            <a:lvl4pPr marL="0" indent="0" algn="ctr">
              <a:lnSpc>
                <a:spcPct val="110000"/>
              </a:lnSpc>
              <a:buSzTx/>
              <a:buFontTx/>
              <a:buNone/>
              <a:defRPr sz="2400">
                <a:solidFill>
                  <a:srgbClr val="FFFFFF"/>
                </a:solidFill>
                <a:latin typeface="Avenir Next LT Pro"/>
                <a:ea typeface="Avenir Next LT Pro"/>
                <a:cs typeface="Avenir Next LT Pro"/>
                <a:sym typeface="Avenir Next LT Pro"/>
              </a:defRPr>
            </a:lvl4pPr>
            <a:lvl5pPr marL="0" indent="0" algn="ctr">
              <a:lnSpc>
                <a:spcPct val="110000"/>
              </a:lnSpc>
              <a:buSzTx/>
              <a:buFontTx/>
              <a:buNone/>
              <a:defRPr sz="2400">
                <a:solidFill>
                  <a:srgbClr val="FFFFFF"/>
                </a:solidFill>
                <a:latin typeface="Avenir Next LT Pro"/>
                <a:ea typeface="Avenir Next LT Pro"/>
                <a:cs typeface="Avenir Next LT Pro"/>
                <a:sym typeface="Avenir Next LT Pro"/>
              </a:defRPr>
            </a:lvl5pPr>
          </a:lstStyle>
          <a:p>
            <a:pPr/>
            <a:r>
              <a:t>Body Level One</a:t>
            </a:r>
          </a:p>
          <a:p>
            <a:pPr lvl="1"/>
            <a:r>
              <a:t>Body Level Two</a:t>
            </a:r>
          </a:p>
          <a:p>
            <a:pPr lvl="2"/>
            <a:r>
              <a:t>Body Level Three</a:t>
            </a:r>
          </a:p>
          <a:p>
            <a:pPr lvl="3"/>
            <a:r>
              <a:t>Body Level Four</a:t>
            </a:r>
          </a:p>
          <a:p>
            <a:pPr lvl="4"/>
            <a:r>
              <a:t>Body Level Five</a:t>
            </a:r>
          </a:p>
        </p:txBody>
      </p:sp>
      <p:sp>
        <p:nvSpPr>
          <p:cNvPr id="416" name="Slide Number"/>
          <p:cNvSpPr txBox="1"/>
          <p:nvPr>
            <p:ph type="sldNum" sz="quarter" idx="2"/>
          </p:nvPr>
        </p:nvSpPr>
        <p:spPr>
          <a:xfrm>
            <a:off x="11455658" y="6391594"/>
            <a:ext cx="269374" cy="231137"/>
          </a:xfrm>
          <a:prstGeom prst="rect">
            <a:avLst/>
          </a:prstGeom>
        </p:spPr>
        <p:txBody>
          <a:bodyPr/>
          <a:lstStyle>
            <a:lvl1pPr algn="ctr">
              <a:defRPr cap="all" spc="150" sz="900">
                <a:solidFill>
                  <a:srgbClr val="FFFFFF"/>
                </a:solidFill>
                <a:latin typeface="Avenir Next LT Pro"/>
                <a:ea typeface="Avenir Next LT Pro"/>
                <a:cs typeface="Avenir Next LT Pro"/>
                <a:sym typeface="Avenir Next LT Pr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423" name="Title Text"/>
          <p:cNvSpPr txBox="1"/>
          <p:nvPr>
            <p:ph type="title"/>
          </p:nvPr>
        </p:nvSpPr>
        <p:spPr>
          <a:prstGeom prst="rect">
            <a:avLst/>
          </a:prstGeom>
        </p:spPr>
        <p:txBody>
          <a:bodyPr/>
          <a:lstStyle/>
          <a:p>
            <a:pPr/>
            <a:r>
              <a:t>Title Text</a:t>
            </a:r>
          </a:p>
        </p:txBody>
      </p:sp>
      <p:sp>
        <p:nvSpPr>
          <p:cNvPr id="424"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42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mparison">
    <p:spTree>
      <p:nvGrpSpPr>
        <p:cNvPr id="1" name=""/>
        <p:cNvGrpSpPr/>
        <p:nvPr/>
      </p:nvGrpSpPr>
      <p:grpSpPr>
        <a:xfrm>
          <a:off x="0" y="0"/>
          <a:ext cx="0" cy="0"/>
          <a:chOff x="0" y="0"/>
          <a:chExt cx="0" cy="0"/>
        </a:xfrm>
      </p:grpSpPr>
      <p:pic>
        <p:nvPicPr>
          <p:cNvPr id="432" name="Picture 5" descr="Picture 5"/>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433" name="Picture 3" descr="Picture 3"/>
          <p:cNvPicPr>
            <a:picLocks noChangeAspect="1"/>
          </p:cNvPicPr>
          <p:nvPr/>
        </p:nvPicPr>
        <p:blipFill>
          <a:blip r:embed="rId3">
            <a:extLst/>
          </a:blip>
          <a:srcRect l="51836" t="0" r="0" b="0"/>
          <a:stretch>
            <a:fillRect/>
          </a:stretch>
        </p:blipFill>
        <p:spPr>
          <a:xfrm>
            <a:off x="275902" y="1094173"/>
            <a:ext cx="1641608" cy="596519"/>
          </a:xfrm>
          <a:prstGeom prst="rect">
            <a:avLst/>
          </a:prstGeom>
          <a:ln w="12700">
            <a:miter lim="400000"/>
          </a:ln>
        </p:spPr>
      </p:pic>
      <p:sp>
        <p:nvSpPr>
          <p:cNvPr id="434" name="Title Text"/>
          <p:cNvSpPr txBox="1"/>
          <p:nvPr>
            <p:ph type="title"/>
          </p:nvPr>
        </p:nvSpPr>
        <p:spPr>
          <a:xfrm>
            <a:off x="839787" y="365127"/>
            <a:ext cx="10515601" cy="1325563"/>
          </a:xfrm>
          <a:prstGeom prst="rect">
            <a:avLst/>
          </a:prstGeom>
        </p:spPr>
        <p:txBody>
          <a:bodyPr/>
          <a:lstStyle/>
          <a:p>
            <a:pPr/>
            <a:r>
              <a:t>Title Text</a:t>
            </a:r>
          </a:p>
        </p:txBody>
      </p:sp>
      <p:sp>
        <p:nvSpPr>
          <p:cNvPr id="435" name="Body Level One…"/>
          <p:cNvSpPr txBox="1"/>
          <p:nvPr>
            <p:ph type="body" sz="quarter" idx="1"/>
          </p:nvPr>
        </p:nvSpPr>
        <p:spPr>
          <a:xfrm>
            <a:off x="839787" y="1681163"/>
            <a:ext cx="5157793" cy="823916"/>
          </a:xfrm>
          <a:prstGeom prst="rect">
            <a:avLst/>
          </a:prstGeom>
        </p:spPr>
        <p:txBody>
          <a:bodyPr anchor="b"/>
          <a:lstStyle>
            <a:lvl1pPr marL="0" indent="0">
              <a:buSzTx/>
              <a:buFontTx/>
              <a:buNone/>
              <a:defRPr b="1" sz="2400"/>
            </a:lvl1pPr>
            <a:lvl2pPr marL="0" indent="0">
              <a:buSzTx/>
              <a:buFontTx/>
              <a:buNone/>
              <a:defRPr b="1" sz="2400"/>
            </a:lvl2pPr>
            <a:lvl3pPr marL="0" indent="0">
              <a:buSzTx/>
              <a:buFontTx/>
              <a:buNone/>
              <a:defRPr b="1" sz="2400"/>
            </a:lvl3pPr>
            <a:lvl4pPr marL="0" indent="0">
              <a:buSzTx/>
              <a:buFontTx/>
              <a:buNone/>
              <a:defRPr b="1" sz="2400"/>
            </a:lvl4pPr>
            <a:lvl5pPr marL="0" indent="0">
              <a:buSzTx/>
              <a:buFontTx/>
              <a:buNone/>
              <a:defRPr b="1" sz="2400"/>
            </a:lvl5pPr>
          </a:lstStyle>
          <a:p>
            <a:pPr/>
            <a:r>
              <a:t>Body Level One</a:t>
            </a:r>
          </a:p>
          <a:p>
            <a:pPr lvl="1"/>
            <a:r>
              <a:t>Body Level Two</a:t>
            </a:r>
          </a:p>
          <a:p>
            <a:pPr lvl="2"/>
            <a:r>
              <a:t>Body Level Three</a:t>
            </a:r>
          </a:p>
          <a:p>
            <a:pPr lvl="3"/>
            <a:r>
              <a:t>Body Level Four</a:t>
            </a:r>
          </a:p>
          <a:p>
            <a:pPr lvl="4"/>
            <a:r>
              <a:t>Body Level Five</a:t>
            </a:r>
          </a:p>
        </p:txBody>
      </p:sp>
      <p:sp>
        <p:nvSpPr>
          <p:cNvPr id="436" name="Text Placeholder 4"/>
          <p:cNvSpPr/>
          <p:nvPr>
            <p:ph type="body" sz="quarter" idx="21"/>
          </p:nvPr>
        </p:nvSpPr>
        <p:spPr>
          <a:xfrm>
            <a:off x="6172201" y="1681163"/>
            <a:ext cx="5183190" cy="823914"/>
          </a:xfrm>
          <a:prstGeom prst="rect">
            <a:avLst/>
          </a:prstGeom>
        </p:spPr>
        <p:txBody>
          <a:bodyPr anchor="b"/>
          <a:lstStyle/>
          <a:p>
            <a:pPr/>
          </a:p>
        </p:txBody>
      </p:sp>
      <p:sp>
        <p:nvSpPr>
          <p:cNvPr id="437" name="Slide Number"/>
          <p:cNvSpPr txBox="1"/>
          <p:nvPr>
            <p:ph type="sldNum" sz="quarter" idx="2"/>
          </p:nvPr>
        </p:nvSpPr>
        <p:spPr>
          <a:xfrm>
            <a:off x="0" y="0"/>
            <a:ext cx="335862" cy="333084"/>
          </a:xfrm>
          <a:prstGeom prst="rect">
            <a:avLst/>
          </a:prstGeom>
        </p:spPr>
        <p:txBody>
          <a:bodyPr anchor="t"/>
          <a:lstStyle>
            <a:lvl1pPr algn="l">
              <a:defRPr sz="1800">
                <a:solidFill>
                  <a:srgbClr val="000000"/>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spTree>
      <p:nvGrpSpPr>
        <p:cNvPr id="1" name=""/>
        <p:cNvGrpSpPr/>
        <p:nvPr/>
      </p:nvGrpSpPr>
      <p:grpSpPr>
        <a:xfrm>
          <a:off x="0" y="0"/>
          <a:ext cx="0" cy="0"/>
          <a:chOff x="0" y="0"/>
          <a:chExt cx="0" cy="0"/>
        </a:xfrm>
      </p:grpSpPr>
      <p:pic>
        <p:nvPicPr>
          <p:cNvPr id="444" name="Picture 5" descr="Picture 5"/>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445" name="Picture 3" descr="Picture 3"/>
          <p:cNvPicPr>
            <a:picLocks noChangeAspect="1"/>
          </p:cNvPicPr>
          <p:nvPr/>
        </p:nvPicPr>
        <p:blipFill>
          <a:blip r:embed="rId3">
            <a:extLst/>
          </a:blip>
          <a:srcRect l="51836" t="0" r="0" b="0"/>
          <a:stretch>
            <a:fillRect/>
          </a:stretch>
        </p:blipFill>
        <p:spPr>
          <a:xfrm>
            <a:off x="275902" y="1094173"/>
            <a:ext cx="1641608" cy="596519"/>
          </a:xfrm>
          <a:prstGeom prst="rect">
            <a:avLst/>
          </a:prstGeom>
          <a:ln w="12700">
            <a:miter lim="400000"/>
          </a:ln>
        </p:spPr>
      </p:pic>
      <p:sp>
        <p:nvSpPr>
          <p:cNvPr id="446" name="Title Text"/>
          <p:cNvSpPr txBox="1"/>
          <p:nvPr>
            <p:ph type="title"/>
          </p:nvPr>
        </p:nvSpPr>
        <p:spPr>
          <a:xfrm>
            <a:off x="839787" y="457200"/>
            <a:ext cx="3932240" cy="1600200"/>
          </a:xfrm>
          <a:prstGeom prst="rect">
            <a:avLst/>
          </a:prstGeom>
        </p:spPr>
        <p:txBody>
          <a:bodyPr anchor="b"/>
          <a:lstStyle>
            <a:lvl1pPr>
              <a:defRPr sz="3200"/>
            </a:lvl1pPr>
          </a:lstStyle>
          <a:p>
            <a:pPr/>
            <a:r>
              <a:t>Title Text</a:t>
            </a:r>
          </a:p>
        </p:txBody>
      </p:sp>
      <p:sp>
        <p:nvSpPr>
          <p:cNvPr id="447" name="Body Level One…"/>
          <p:cNvSpPr txBox="1"/>
          <p:nvPr>
            <p:ph type="body" sz="half" idx="1"/>
          </p:nvPr>
        </p:nvSpPr>
        <p:spPr>
          <a:xfrm>
            <a:off x="5183187" y="987427"/>
            <a:ext cx="6172204" cy="4873627"/>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pPr/>
            <a:r>
              <a:t>Body Level One</a:t>
            </a:r>
          </a:p>
          <a:p>
            <a:pPr lvl="1"/>
            <a:r>
              <a:t>Body Level Two</a:t>
            </a:r>
          </a:p>
          <a:p>
            <a:pPr lvl="2"/>
            <a:r>
              <a:t>Body Level Three</a:t>
            </a:r>
          </a:p>
          <a:p>
            <a:pPr lvl="3"/>
            <a:r>
              <a:t>Body Level Four</a:t>
            </a:r>
          </a:p>
          <a:p>
            <a:pPr lvl="4"/>
            <a:r>
              <a:t>Body Level Five</a:t>
            </a:r>
          </a:p>
        </p:txBody>
      </p:sp>
      <p:sp>
        <p:nvSpPr>
          <p:cNvPr id="448" name="Text Placeholder 3"/>
          <p:cNvSpPr/>
          <p:nvPr>
            <p:ph type="body" sz="quarter" idx="21"/>
          </p:nvPr>
        </p:nvSpPr>
        <p:spPr>
          <a:xfrm>
            <a:off x="839787" y="2057400"/>
            <a:ext cx="3932238" cy="3811588"/>
          </a:xfrm>
          <a:prstGeom prst="rect">
            <a:avLst/>
          </a:prstGeom>
        </p:spPr>
        <p:txBody>
          <a:bodyPr/>
          <a:lstStyle/>
          <a:p>
            <a:pPr/>
          </a:p>
        </p:txBody>
      </p:sp>
      <p:sp>
        <p:nvSpPr>
          <p:cNvPr id="449" name="Slide Number"/>
          <p:cNvSpPr txBox="1"/>
          <p:nvPr>
            <p:ph type="sldNum" sz="quarter" idx="2"/>
          </p:nvPr>
        </p:nvSpPr>
        <p:spPr>
          <a:xfrm>
            <a:off x="0" y="0"/>
            <a:ext cx="335862" cy="333084"/>
          </a:xfrm>
          <a:prstGeom prst="rect">
            <a:avLst/>
          </a:prstGeom>
        </p:spPr>
        <p:txBody>
          <a:bodyPr anchor="t"/>
          <a:lstStyle>
            <a:lvl1pPr algn="l">
              <a:defRPr sz="1800">
                <a:solidFill>
                  <a:srgbClr val="000000"/>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pic>
        <p:nvPicPr>
          <p:cNvPr id="456" name="Picture 2" descr="Picture 2"/>
          <p:cNvPicPr>
            <a:picLocks noChangeAspect="1"/>
          </p:cNvPicPr>
          <p:nvPr/>
        </p:nvPicPr>
        <p:blipFill>
          <a:blip r:embed="rId2">
            <a:extLst/>
          </a:blip>
          <a:stretch>
            <a:fillRect/>
          </a:stretch>
        </p:blipFill>
        <p:spPr>
          <a:xfrm>
            <a:off x="1524000" y="0"/>
            <a:ext cx="9144000" cy="6858000"/>
          </a:xfrm>
          <a:prstGeom prst="rect">
            <a:avLst/>
          </a:prstGeom>
          <a:ln w="12700">
            <a:miter lim="400000"/>
          </a:ln>
        </p:spPr>
      </p:pic>
      <p:sp>
        <p:nvSpPr>
          <p:cNvPr id="457" name="Title Text"/>
          <p:cNvSpPr txBox="1"/>
          <p:nvPr>
            <p:ph type="title"/>
          </p:nvPr>
        </p:nvSpPr>
        <p:spPr>
          <a:xfrm>
            <a:off x="2152650" y="365125"/>
            <a:ext cx="7886700" cy="1325563"/>
          </a:xfrm>
          <a:prstGeom prst="rect">
            <a:avLst/>
          </a:prstGeom>
        </p:spPr>
        <p:txBody>
          <a:bodyPr anchor="t"/>
          <a:lstStyle/>
          <a:p>
            <a:pPr/>
            <a:r>
              <a:t>Title Text</a:t>
            </a:r>
          </a:p>
        </p:txBody>
      </p:sp>
      <p:sp>
        <p:nvSpPr>
          <p:cNvPr id="458" name="Slide Number"/>
          <p:cNvSpPr txBox="1"/>
          <p:nvPr>
            <p:ph type="sldNum" sz="quarter" idx="2"/>
          </p:nvPr>
        </p:nvSpPr>
        <p:spPr>
          <a:xfrm>
            <a:off x="7981950" y="6356350"/>
            <a:ext cx="335862" cy="333084"/>
          </a:xfrm>
          <a:prstGeom prst="rect">
            <a:avLst/>
          </a:prstGeom>
        </p:spPr>
        <p:txBody>
          <a:bodyPr anchor="t"/>
          <a:lstStyle>
            <a:lvl1pPr algn="l" defTabSz="457200">
              <a:defRPr sz="1800">
                <a:solidFill>
                  <a:srgbClr val="000000"/>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 Id="rId17" Type="http://schemas.openxmlformats.org/officeDocument/2006/relationships/slideLayout" Target="../slideLayouts/slideLayout16.xml"/><Relationship Id="rId18" Type="http://schemas.openxmlformats.org/officeDocument/2006/relationships/slideLayout" Target="../slideLayouts/slideLayout17.xml"/><Relationship Id="rId19" Type="http://schemas.openxmlformats.org/officeDocument/2006/relationships/slideLayout" Target="../slideLayouts/slideLayout18.xml"/><Relationship Id="rId20" Type="http://schemas.openxmlformats.org/officeDocument/2006/relationships/slideLayout" Target="../slideLayouts/slideLayout19.xml"/><Relationship Id="rId21" Type="http://schemas.openxmlformats.org/officeDocument/2006/relationships/slideLayout" Target="../slideLayouts/slideLayout20.xml"/><Relationship Id="rId22" Type="http://schemas.openxmlformats.org/officeDocument/2006/relationships/slideLayout" Target="../slideLayouts/slideLayout21.xml"/><Relationship Id="rId23" Type="http://schemas.openxmlformats.org/officeDocument/2006/relationships/slideLayout" Target="../slideLayouts/slideLayout22.xml"/><Relationship Id="rId24" Type="http://schemas.openxmlformats.org/officeDocument/2006/relationships/slideLayout" Target="../slideLayouts/slideLayout23.xml"/><Relationship Id="rId25" Type="http://schemas.openxmlformats.org/officeDocument/2006/relationships/slideLayout" Target="../slideLayouts/slideLayout24.xml"/><Relationship Id="rId26" Type="http://schemas.openxmlformats.org/officeDocument/2006/relationships/slideLayout" Target="../slideLayouts/slideLayout25.xml"/><Relationship Id="rId27" Type="http://schemas.openxmlformats.org/officeDocument/2006/relationships/slideLayout" Target="../slideLayouts/slideLayout26.xml"/><Relationship Id="rId28" Type="http://schemas.openxmlformats.org/officeDocument/2006/relationships/slideLayout" Target="../slideLayouts/slideLayout27.xml"/><Relationship Id="rId29" Type="http://schemas.openxmlformats.org/officeDocument/2006/relationships/slideLayout" Target="../slideLayouts/slideLayout28.xml"/><Relationship Id="rId30" Type="http://schemas.openxmlformats.org/officeDocument/2006/relationships/slideLayout" Target="../slideLayouts/slideLayout29.xml"/><Relationship Id="rId31" Type="http://schemas.openxmlformats.org/officeDocument/2006/relationships/slideLayout" Target="../slideLayouts/slideLayout30.xml"/><Relationship Id="rId32" Type="http://schemas.openxmlformats.org/officeDocument/2006/relationships/slideLayout" Target="../slideLayouts/slideLayout31.xml"/><Relationship Id="rId33" Type="http://schemas.openxmlformats.org/officeDocument/2006/relationships/slideLayout" Target="../slideLayouts/slideLayout32.xml"/><Relationship Id="rId34" Type="http://schemas.openxmlformats.org/officeDocument/2006/relationships/slideLayout" Target="../slideLayouts/slideLayout33.xml"/><Relationship Id="rId35" Type="http://schemas.openxmlformats.org/officeDocument/2006/relationships/slideLayout" Target="../slideLayouts/slideLayout34.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Title Text"/>
          <p:cNvSpPr txBox="1"/>
          <p:nvPr>
            <p:ph type="title"/>
          </p:nvPr>
        </p:nvSpPr>
        <p:spPr>
          <a:xfrm>
            <a:off x="838200" y="365125"/>
            <a:ext cx="10515600" cy="1325563"/>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normAutofit fontScale="100000" lnSpcReduction="0"/>
          </a:bodyPr>
          <a:lstStyle/>
          <a:p>
            <a:pPr/>
            <a:r>
              <a:t>Title Text</a:t>
            </a:r>
          </a:p>
        </p:txBody>
      </p:sp>
      <p:sp>
        <p:nvSpPr>
          <p:cNvPr id="3" name="Body Level One…"/>
          <p:cNvSpPr txBox="1"/>
          <p:nvPr>
            <p:ph type="body" idx="1"/>
          </p:nvPr>
        </p:nvSpPr>
        <p:spPr>
          <a:xfrm>
            <a:off x="838200" y="1825625"/>
            <a:ext cx="10515600" cy="4351338"/>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11095181" y="6414762"/>
            <a:ext cx="258620" cy="248302"/>
          </a:xfrm>
          <a:prstGeom prst="rect">
            <a:avLst/>
          </a:prstGeom>
          <a:ln w="12700">
            <a:miter lim="400000"/>
          </a:ln>
        </p:spPr>
        <p:txBody>
          <a:bodyPr wrap="none" lIns="45718" tIns="45718" rIns="45718" bIns="45718" anchor="ctr">
            <a:spAutoFit/>
          </a:bodyPr>
          <a:lstStyle>
            <a:lvl1pPr algn="r">
              <a:defRPr sz="1200">
                <a:solidFill>
                  <a:srgbClr val="888888"/>
                </a:solidFill>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 id="2147483677" r:id="rId30"/>
    <p:sldLayoutId id="2147483678" r:id="rId31"/>
    <p:sldLayoutId id="2147483679" r:id="rId32"/>
    <p:sldLayoutId id="2147483680" r:id="rId33"/>
    <p:sldLayoutId id="2147483681" r:id="rId34"/>
    <p:sldLayoutId id="2147483682" r:id="rId35"/>
  </p:sldLayoutIdLst>
  <p:transition xmlns:p14="http://schemas.microsoft.com/office/powerpoint/2010/main" spd="med" advClick="1"/>
  <p:txStyles>
    <p:titleStyle>
      <a:lvl1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1pPr>
      <a:lvl2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2pPr>
      <a:lvl3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3pPr>
      <a:lvl4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4pPr>
      <a:lvl5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5pPr>
      <a:lvl6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6pPr>
      <a:lvl7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7pPr>
      <a:lvl8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8pPr>
      <a:lvl9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2pPr>
      <a:lvl3pPr marL="1234438" marR="0" indent="-320038"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9pPr>
    </p:bodyStyle>
    <p:otherStyle>
      <a:lvl1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1pPr>
      <a:lvl2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2pPr>
      <a:lvl3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3pPr>
      <a:lvl4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4pPr>
      <a:lvl5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5pPr>
      <a:lvl6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6pPr>
      <a:lvl7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7pPr>
      <a:lvl8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8pPr>
      <a:lvl9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1.jpeg"/><Relationship Id="rId3" Type="http://schemas.openxmlformats.org/officeDocument/2006/relationships/hyperlink" Target="mailto:f.jones@uwtsd.ac.uk" TargetMode="External"/><Relationship Id="rId4" Type="http://schemas.openxmlformats.org/officeDocument/2006/relationships/image" Target="../media/image2.jpeg"/></Relationships>

</file>

<file path=ppt/slides/_rels/slide3.xml.rels><?xml version="1.0" encoding="UTF-8"?>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19.png"/><Relationship Id="rId3" Type="http://schemas.openxmlformats.org/officeDocument/2006/relationships/image" Target="../media/image3.jpeg"/></Relationships>

</file>

<file path=ppt/slides/_rels/slide4.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20.png"/><Relationship Id="rId3" Type="http://schemas.openxmlformats.org/officeDocument/2006/relationships/hyperlink" Target="https://hwb.gov.wales/api/storage/b1801d78-38c3-4320-9818-d9996c21aef8/220914-a-curriculum-for-funded-non-maintained-nursery-settings.pdf" TargetMode="External"/><Relationship Id="rId4" Type="http://schemas.openxmlformats.org/officeDocument/2006/relationships/image" Target="../media/image21.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hyperlink" Target="https://hwb.gov.wales/curriculum-for-wales/mathematics-and-numeracy/" TargetMode="External"/><Relationship Id="rId3" Type="http://schemas.openxmlformats.org/officeDocument/2006/relationships/image" Target="../media/image22.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32.xml"/><Relationship Id="rId2" Type="http://schemas.openxmlformats.org/officeDocument/2006/relationships/notesSlide" Target="../notesSlides/notesSlide1.xml"/><Relationship Id="rId3" Type="http://schemas.openxmlformats.org/officeDocument/2006/relationships/image" Target="../media/image23.png"/><Relationship Id="rId4" Type="http://schemas.openxmlformats.org/officeDocument/2006/relationships/hyperlink" Target="https://hwb.gov.wales/api/storage/c6383417-cd62-4d66-9d53-15a955c79d6f/assessment-arrangements-for-funded-non-maintained-nursery-settings.pdf" TargetMode="External"/><Relationship Id="rId5" Type="http://schemas.openxmlformats.org/officeDocument/2006/relationships/image" Target="../media/image24.png"/><Relationship Id="rId6" Type="http://schemas.openxmlformats.org/officeDocument/2006/relationships/hyperlink" Target="https://hwb.gov.wales/curriculum-for-wales/" TargetMode="External"/><Relationship Id="rId7" Type="http://schemas.openxmlformats.org/officeDocument/2006/relationships/image" Target="../media/image25.png"/><Relationship Id="rId8" Type="http://schemas.openxmlformats.org/officeDocument/2006/relationships/hyperlink" Target="https://hwb.gov.wales/storage/d5d8e39c-b534-40cb-a3f5-7e2e126d8077/foundation-phase-framework.pdf" TargetMode="External"/></Relationships>

</file>

<file path=ppt/slides/_rels/slide7.xml.rels><?xml version="1.0" encoding="UTF-8"?>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26.png"/><Relationship Id="rId3" Type="http://schemas.openxmlformats.org/officeDocument/2006/relationships/image" Target="../media/image27.png"/></Relationships>

</file>

<file path=ppt/slides/_rels/slide8.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26.png"/><Relationship Id="rId3" Type="http://schemas.openxmlformats.org/officeDocument/2006/relationships/image" Target="../media/image27.png"/></Relationships>

</file>

<file path=ppt/slides/_rels/slide9.xml.rels><?xml version="1.0" encoding="UTF-8"?>
<Relationships xmlns="http://schemas.openxmlformats.org/package/2006/relationships"><Relationship Id="rId1" Type="http://schemas.openxmlformats.org/officeDocument/2006/relationships/slideLayout" Target="../slideLayouts/slideLayout21.xml"/><Relationship Id="rId2" Type="http://schemas.openxmlformats.org/officeDocument/2006/relationships/image" Target="../media/image28.png"/></Relationships>

</file>

<file path=ppt/slides/_rels/slide10.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26.png"/><Relationship Id="rId3" Type="http://schemas.openxmlformats.org/officeDocument/2006/relationships/image" Target="../media/image27.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29.png"/></Relationships>

</file>

<file path=ppt/slides/_rels/slide12.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30.png"/></Relationships>

</file>

<file path=ppt/slides/_rels/slide13.xml.rels><?xml version="1.0" encoding="UTF-8"?>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31.png"/><Relationship Id="rId3" Type="http://schemas.openxmlformats.org/officeDocument/2006/relationships/image" Target="../media/image32.png"/><Relationship Id="rId4" Type="http://schemas.openxmlformats.org/officeDocument/2006/relationships/image" Target="../media/image33.png"/></Relationships>

</file>

<file path=ppt/slides/_rels/slide14.xml.rels><?xml version="1.0" encoding="UTF-8"?>
<Relationships xmlns="http://schemas.openxmlformats.org/package/2006/relationships"><Relationship Id="rId1" Type="http://schemas.openxmlformats.org/officeDocument/2006/relationships/slideLayout" Target="../slideLayouts/slideLayout34.xml"/><Relationship Id="rId2" Type="http://schemas.openxmlformats.org/officeDocument/2006/relationships/image" Target="../media/image34.png"/></Relationships>

</file>

<file path=ppt/slides/_rels/slide15.xml.rels><?xml version="1.0" encoding="UTF-8"?>
<Relationships xmlns="http://schemas.openxmlformats.org/package/2006/relationships"><Relationship Id="rId1" Type="http://schemas.openxmlformats.org/officeDocument/2006/relationships/slideLayout" Target="../slideLayouts/slideLayout33.xml"/><Relationship Id="rId2" Type="http://schemas.openxmlformats.org/officeDocument/2006/relationships/notesSlide" Target="../notesSlides/notesSlide2.xml"/><Relationship Id="rId3" Type="http://schemas.openxmlformats.org/officeDocument/2006/relationships/image" Target="../media/image35.png"/></Relationships>

</file>

<file path=ppt/slides/_rels/slide16.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36.png"/><Relationship Id="rId3" Type="http://schemas.openxmlformats.org/officeDocument/2006/relationships/image" Target="../media/image1.tif"/></Relationships>

</file>

<file path=ppt/slides/_rels/slide17.xml.rels><?xml version="1.0" encoding="UTF-8"?>
<Relationships xmlns="http://schemas.openxmlformats.org/package/2006/relationships"><Relationship Id="rId1" Type="http://schemas.openxmlformats.org/officeDocument/2006/relationships/slideLayout" Target="../slideLayouts/slideLayout21.xml"/><Relationship Id="rId2" Type="http://schemas.openxmlformats.org/officeDocument/2006/relationships/image" Target="../media/image37.png"/><Relationship Id="rId3" Type="http://schemas.openxmlformats.org/officeDocument/2006/relationships/image" Target="../media/image38.png"/><Relationship Id="rId4" Type="http://schemas.openxmlformats.org/officeDocument/2006/relationships/image" Target="../media/image39.png"/><Relationship Id="rId5" Type="http://schemas.openxmlformats.org/officeDocument/2006/relationships/image" Target="../media/image40.png"/><Relationship Id="rId6" Type="http://schemas.openxmlformats.org/officeDocument/2006/relationships/image" Target="../media/image41.png"/></Relationships>

</file>

<file path=ppt/slides/_rels/slide18.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4.jpeg"/><Relationship Id="rId3" Type="http://schemas.openxmlformats.org/officeDocument/2006/relationships/image" Target="../media/image42.png"/><Relationship Id="rId4" Type="http://schemas.openxmlformats.org/officeDocument/2006/relationships/image" Target="../media/image43.png"/><Relationship Id="rId5" Type="http://schemas.openxmlformats.org/officeDocument/2006/relationships/image" Target="../media/image44.png"/><Relationship Id="rId6" Type="http://schemas.openxmlformats.org/officeDocument/2006/relationships/image" Target="../media/image45.png"/><Relationship Id="rId7" Type="http://schemas.openxmlformats.org/officeDocument/2006/relationships/hyperlink" Target="https://peniarth.cymru/" TargetMode="External"/></Relationships>

</file>

<file path=ppt/slides/_rels/slide19.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46.png"/></Relationships>

</file>

<file path=ppt/slides/_rels/slide20.xml.rels><?xml version="1.0" encoding="UTF-8"?>
<Relationships xmlns="http://schemas.openxmlformats.org/package/2006/relationships"><Relationship Id="rId1" Type="http://schemas.openxmlformats.org/officeDocument/2006/relationships/slideLayout" Target="../slideLayouts/slideLayout27.xml"/><Relationship Id="rId2" Type="http://schemas.openxmlformats.org/officeDocument/2006/relationships/image" Target="../media/image47.png"/></Relationships>

</file>

<file path=ppt/slides/_rels/slide21.xml.rels><?xml version="1.0" encoding="UTF-8"?>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image" Target="../media/image48.png"/></Relationships>

</file>

<file path=ppt/slides/_rels/slide22.xml.rels><?xml version="1.0" encoding="UTF-8"?>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image" Target="../media/image49.png"/><Relationship Id="rId3" Type="http://schemas.openxmlformats.org/officeDocument/2006/relationships/image" Target="../media/image50.png"/></Relationships>

</file>

<file path=ppt/slides/_rels/slide23.xml.rels><?xml version="1.0" encoding="UTF-8"?>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image" Target="../media/image5.jpeg"/></Relationships>

</file>

<file path=ppt/slides/_rels/slide24.xml.rels><?xml version="1.0" encoding="UTF-8"?>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image" Target="../media/image51.png"/></Relationships>

</file>

<file path=ppt/slides/_rels/slide25.xml.rels><?xml version="1.0" encoding="UTF-8"?>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image" Target="../media/image52.png"/></Relationships>

</file>

<file path=ppt/slides/_rels/slide26.xml.rels><?xml version="1.0" encoding="UTF-8"?>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image" Target="../media/image53.png"/><Relationship Id="rId3" Type="http://schemas.openxmlformats.org/officeDocument/2006/relationships/image" Target="../media/image54.png"/><Relationship Id="rId4" Type="http://schemas.openxmlformats.org/officeDocument/2006/relationships/image" Target="../media/image55.png"/></Relationships>

</file>

<file path=ppt/slides/_rels/slide27.xml.rels><?xml version="1.0" encoding="UTF-8"?>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image" Target="../media/image56.png"/></Relationships>

</file>

<file path=ppt/slides/_rels/slide28.xml.rels><?xml version="1.0" encoding="UTF-8"?>
<Relationships xmlns="http://schemas.openxmlformats.org/package/2006/relationships"><Relationship Id="rId1" Type="http://schemas.openxmlformats.org/officeDocument/2006/relationships/slideLayout" Target="../slideLayouts/slideLayout26.xml"/><Relationship Id="rId2" Type="http://schemas.openxmlformats.org/officeDocument/2006/relationships/image" Target="../media/image57.png"/><Relationship Id="rId3" Type="http://schemas.openxmlformats.org/officeDocument/2006/relationships/image" Target="../media/image58.png"/></Relationships>

</file>

<file path=ppt/slides/_rels/slide29.xml.rels><?xml version="1.0" encoding="UTF-8"?>
<Relationships xmlns="http://schemas.openxmlformats.org/package/2006/relationships"><Relationship Id="rId1" Type="http://schemas.openxmlformats.org/officeDocument/2006/relationships/slideLayout" Target="../slideLayouts/slideLayout21.xml"/><Relationship Id="rId2" Type="http://schemas.openxmlformats.org/officeDocument/2006/relationships/image" Target="../media/image59.png"/><Relationship Id="rId3" Type="http://schemas.openxmlformats.org/officeDocument/2006/relationships/image" Target="../media/image60.png"/></Relationships>

</file>

<file path=ppt/slides/_rels/slide30.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61.png"/><Relationship Id="rId3" Type="http://schemas.openxmlformats.org/officeDocument/2006/relationships/image" Target="../media/image62.png"/></Relationships>

</file>

<file path=ppt/slides/_rels/slide31.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63.png"/><Relationship Id="rId3" Type="http://schemas.openxmlformats.org/officeDocument/2006/relationships/image" Target="../media/image64.png"/></Relationships>

</file>

<file path=ppt/slides/_rels/slide32.xml.rels><?xml version="1.0" encoding="UTF-8"?>
<Relationships xmlns="http://schemas.openxmlformats.org/package/2006/relationships"><Relationship Id="rId1" Type="http://schemas.openxmlformats.org/officeDocument/2006/relationships/slideLayout" Target="../slideLayouts/slideLayout21.xml"/><Relationship Id="rId2" Type="http://schemas.openxmlformats.org/officeDocument/2006/relationships/image" Target="../media/image65.png"/><Relationship Id="rId3" Type="http://schemas.openxmlformats.org/officeDocument/2006/relationships/image" Target="../media/image66.png"/></Relationships>

</file>

<file path=ppt/slides/_rels/slide33.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67.png"/><Relationship Id="rId3" Type="http://schemas.openxmlformats.org/officeDocument/2006/relationships/image" Target="../media/image68.png"/></Relationships>

</file>

<file path=ppt/slides/_rels/slide34.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69.png"/><Relationship Id="rId3" Type="http://schemas.openxmlformats.org/officeDocument/2006/relationships/image" Target="../media/image70.png"/></Relationships>

</file>

<file path=ppt/slides/_rels/slide35.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71.png"/></Relationships>

</file>

<file path=ppt/slides/_rels/slide36.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72.png"/><Relationship Id="rId3" Type="http://schemas.openxmlformats.org/officeDocument/2006/relationships/hyperlink" Target="https://hwb.gov.wales/curriculum-for-wales/designing-your-curriculum/tools-and-templates-for-curriculum-design/#curriculum-design-within-areas-of-learning-and-experience-(areas)" TargetMode="External"/><Relationship Id="rId4" Type="http://schemas.openxmlformats.org/officeDocument/2006/relationships/video" Target="https://www.youtube.com/embed/J8l9UkNBR3k?feature=oembed" TargetMode="External"/><Relationship Id="rId5" Type="http://schemas.openxmlformats.org/officeDocument/2006/relationships/image" Target="../media/image6.jpeg"/></Relationships>

</file>

<file path=ppt/slides/_rels/slide37.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hyperlink" Target="https://whiteroseeducation.com/resources" TargetMode="External"/><Relationship Id="rId3" Type="http://schemas.openxmlformats.org/officeDocument/2006/relationships/image" Target="../media/image4.jpeg"/><Relationship Id="rId4" Type="http://schemas.openxmlformats.org/officeDocument/2006/relationships/image" Target="../media/image73.png"/><Relationship Id="rId5" Type="http://schemas.openxmlformats.org/officeDocument/2006/relationships/image" Target="../media/image74.png"/><Relationship Id="rId6" Type="http://schemas.openxmlformats.org/officeDocument/2006/relationships/hyperlink" Target="https://assets.whiteroseeducation.com/new-schemes/Y1%20Autumn%20Block%202%20SOL%20Addition%20and%20subtraction%20within%2010.pdf" TargetMode="External"/></Relationships>

</file>

<file path=ppt/slides/_rels/slide38.xml.rels><?xml version="1.0" encoding="UTF-8"?>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1.jpeg"/><Relationship Id="rId3" Type="http://schemas.openxmlformats.org/officeDocument/2006/relationships/hyperlink" Target="mailto:f.jones@uwtsd.ac.uk" TargetMode="External"/><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68" name="Title 1"/>
          <p:cNvSpPr txBox="1"/>
          <p:nvPr>
            <p:ph type="title"/>
          </p:nvPr>
        </p:nvSpPr>
        <p:spPr>
          <a:xfrm>
            <a:off x="3152182" y="-357628"/>
            <a:ext cx="7956223" cy="2133801"/>
          </a:xfrm>
          <a:prstGeom prst="rect">
            <a:avLst/>
          </a:prstGeom>
        </p:spPr>
        <p:txBody>
          <a:bodyPr/>
          <a:lstStyle/>
          <a:p>
            <a:pPr defTabSz="448055">
              <a:defRPr b="1" sz="4900">
                <a:latin typeface="Carlito"/>
                <a:ea typeface="Carlito"/>
                <a:cs typeface="Carlito"/>
                <a:sym typeface="Carlito"/>
              </a:defRPr>
            </a:pPr>
          </a:p>
          <a:p>
            <a:pPr defTabSz="448055">
              <a:defRPr b="1" sz="4900">
                <a:latin typeface="Carlito"/>
                <a:ea typeface="Carlito"/>
                <a:cs typeface="Carlito"/>
                <a:sym typeface="Carlito"/>
              </a:defRPr>
            </a:pPr>
            <a:r>
              <a:t>Mathemateg a Rhifedd</a:t>
            </a:r>
          </a:p>
          <a:p>
            <a:pPr defTabSz="448055">
              <a:defRPr b="1" sz="4900">
                <a:latin typeface="Carlito"/>
                <a:ea typeface="Carlito"/>
                <a:cs typeface="Carlito"/>
                <a:sym typeface="Carlito"/>
              </a:defRPr>
            </a:pPr>
            <a:r>
              <a:t>Mathematics and Numeracy</a:t>
            </a:r>
          </a:p>
        </p:txBody>
      </p:sp>
      <p:pic>
        <p:nvPicPr>
          <p:cNvPr id="469" name="unknown.jpeg" descr="unknown.jpeg"/>
          <p:cNvPicPr>
            <a:picLocks noChangeAspect="1"/>
          </p:cNvPicPr>
          <p:nvPr/>
        </p:nvPicPr>
        <p:blipFill>
          <a:blip r:embed="rId2">
            <a:extLst/>
          </a:blip>
          <a:stretch>
            <a:fillRect/>
          </a:stretch>
        </p:blipFill>
        <p:spPr>
          <a:xfrm>
            <a:off x="8399860" y="1816574"/>
            <a:ext cx="3173858" cy="3768953"/>
          </a:xfrm>
          <a:prstGeom prst="rect">
            <a:avLst/>
          </a:prstGeom>
          <a:ln w="12700">
            <a:miter lim="400000"/>
          </a:ln>
        </p:spPr>
      </p:pic>
      <p:sp>
        <p:nvSpPr>
          <p:cNvPr id="470" name="Text"/>
          <p:cNvSpPr txBox="1"/>
          <p:nvPr/>
        </p:nvSpPr>
        <p:spPr>
          <a:xfrm>
            <a:off x="7240405" y="2711449"/>
            <a:ext cx="142237" cy="269237"/>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defTabSz="457200">
              <a:defRPr sz="1200">
                <a:latin typeface="Times Roman"/>
                <a:ea typeface="Times Roman"/>
                <a:cs typeface="Times Roman"/>
                <a:sym typeface="Times Roman"/>
              </a:defRPr>
            </a:lvl1pPr>
          </a:lstStyle>
          <a:p>
            <a:pPr/>
            <a:r>
              <a:t> </a:t>
            </a:r>
          </a:p>
        </p:txBody>
      </p:sp>
      <p:sp>
        <p:nvSpPr>
          <p:cNvPr id="471" name="Fiona Jones…"/>
          <p:cNvSpPr txBox="1"/>
          <p:nvPr/>
        </p:nvSpPr>
        <p:spPr>
          <a:xfrm>
            <a:off x="4290831" y="2225361"/>
            <a:ext cx="2519369" cy="1908778"/>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p>
            <a:pPr algn="r" defTabSz="457200">
              <a:defRPr baseline="4771" sz="4200">
                <a:solidFill>
                  <a:srgbClr val="000000">
                    <a:alpha val="84705"/>
                  </a:srgbClr>
                </a:solidFill>
                <a:latin typeface="Comic Sans MS"/>
                <a:ea typeface="Comic Sans MS"/>
                <a:cs typeface="Comic Sans MS"/>
                <a:sym typeface="Comic Sans MS"/>
              </a:defRPr>
            </a:pPr>
            <a:r>
              <a:t>Fiona Jones </a:t>
            </a:r>
          </a:p>
          <a:p>
            <a:pPr algn="r" defTabSz="457200">
              <a:defRPr baseline="6786" sz="3000" u="sng">
                <a:solidFill>
                  <a:srgbClr val="0000FF"/>
                </a:solidFill>
                <a:uFill>
                  <a:solidFill>
                    <a:srgbClr val="0000FF"/>
                  </a:solidFill>
                </a:uFill>
                <a:latin typeface="Comic Sans MS"/>
                <a:ea typeface="Comic Sans MS"/>
                <a:cs typeface="Comic Sans MS"/>
                <a:sym typeface="Comic Sans MS"/>
              </a:defRPr>
            </a:pPr>
            <a:r>
              <a:rPr>
                <a:hlinkClick r:id="rId3" invalidUrl="" action="" tgtFrame="" tooltip="" history="1" highlightClick="0" endSnd="0"/>
              </a:rPr>
              <a:t>f.jones@uwtsd.ac.uk</a:t>
            </a:r>
            <a:endParaRPr>
              <a:solidFill>
                <a:srgbClr val="000000">
                  <a:alpha val="84705"/>
                </a:srgbClr>
              </a:solidFill>
            </a:endParaRPr>
          </a:p>
        </p:txBody>
      </p:sp>
      <p:pic>
        <p:nvPicPr>
          <p:cNvPr id="472" name="unknown.jpeg" descr="unknown.jpeg"/>
          <p:cNvPicPr>
            <a:picLocks noChangeAspect="1"/>
          </p:cNvPicPr>
          <p:nvPr/>
        </p:nvPicPr>
        <p:blipFill>
          <a:blip r:embed="rId4">
            <a:extLst/>
          </a:blip>
          <a:stretch>
            <a:fillRect/>
          </a:stretch>
        </p:blipFill>
        <p:spPr>
          <a:xfrm>
            <a:off x="3469616" y="4960677"/>
            <a:ext cx="4016155" cy="1529412"/>
          </a:xfrm>
          <a:prstGeom prst="rect">
            <a:avLst/>
          </a:prstGeom>
          <a:ln w="12700">
            <a:miter lim="400000"/>
          </a:ln>
        </p:spPr>
      </p:pic>
      <p:sp>
        <p:nvSpPr>
          <p:cNvPr id="473" name="Text"/>
          <p:cNvSpPr txBox="1"/>
          <p:nvPr/>
        </p:nvSpPr>
        <p:spPr>
          <a:xfrm>
            <a:off x="2039553" y="1578186"/>
            <a:ext cx="142237" cy="269237"/>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defTabSz="457200">
              <a:defRPr sz="1200">
                <a:latin typeface="Times Roman"/>
                <a:ea typeface="Times Roman"/>
                <a:cs typeface="Times Roman"/>
                <a:sym typeface="Times Roman"/>
              </a:defRPr>
            </a:lvl1pPr>
          </a:lstStyle>
          <a:p>
            <a:pPr/>
            <a:r>
              <a:t> </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75" name="Freeform: Shape 9"/>
          <p:cNvSpPr/>
          <p:nvPr/>
        </p:nvSpPr>
        <p:spPr>
          <a:xfrm>
            <a:off x="-3" y="0"/>
            <a:ext cx="3496426"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1573" y="0"/>
                </a:lnTo>
                <a:lnTo>
                  <a:pt x="11710" y="47"/>
                </a:lnTo>
                <a:cubicBezTo>
                  <a:pt x="18056" y="2377"/>
                  <a:pt x="21600" y="6593"/>
                  <a:pt x="21600" y="11407"/>
                </a:cubicBezTo>
                <a:cubicBezTo>
                  <a:pt x="21600" y="15651"/>
                  <a:pt x="15863" y="17647"/>
                  <a:pt x="10021" y="20078"/>
                </a:cubicBezTo>
                <a:cubicBezTo>
                  <a:pt x="8957" y="20521"/>
                  <a:pt x="7903" y="20955"/>
                  <a:pt x="6829" y="21356"/>
                </a:cubicBezTo>
                <a:lnTo>
                  <a:pt x="6139" y="21600"/>
                </a:lnTo>
                <a:lnTo>
                  <a:pt x="0" y="21600"/>
                </a:ln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476" name="Freeform: Shape 11"/>
          <p:cNvSpPr/>
          <p:nvPr/>
        </p:nvSpPr>
        <p:spPr>
          <a:xfrm>
            <a:off x="1375408" y="0"/>
            <a:ext cx="2530059"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eiryo"/>
                <a:ea typeface="Meiryo"/>
                <a:cs typeface="Meiryo"/>
                <a:sym typeface="Meiryo"/>
              </a:defRPr>
            </a:pPr>
          </a:p>
        </p:txBody>
      </p:sp>
      <p:sp>
        <p:nvSpPr>
          <p:cNvPr id="477" name="Freeform: Shape 13"/>
          <p:cNvSpPr/>
          <p:nvPr/>
        </p:nvSpPr>
        <p:spPr>
          <a:xfrm>
            <a:off x="1155401" y="0"/>
            <a:ext cx="2536435"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478" name="Freeform: Shape 15"/>
          <p:cNvSpPr/>
          <p:nvPr/>
        </p:nvSpPr>
        <p:spPr>
          <a:xfrm>
            <a:off x="924161" y="0"/>
            <a:ext cx="226135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DDD7C5"/>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479" name="Freeform: Shape 17"/>
          <p:cNvSpPr/>
          <p:nvPr/>
        </p:nvSpPr>
        <p:spPr>
          <a:xfrm>
            <a:off x="-3" y="0"/>
            <a:ext cx="3496426"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1573" y="0"/>
                </a:lnTo>
                <a:lnTo>
                  <a:pt x="11710" y="47"/>
                </a:lnTo>
                <a:cubicBezTo>
                  <a:pt x="18056" y="2377"/>
                  <a:pt x="21600" y="6593"/>
                  <a:pt x="21600" y="11407"/>
                </a:cubicBezTo>
                <a:cubicBezTo>
                  <a:pt x="21600" y="15651"/>
                  <a:pt x="15863" y="17647"/>
                  <a:pt x="10021" y="20078"/>
                </a:cubicBezTo>
                <a:cubicBezTo>
                  <a:pt x="8957" y="20521"/>
                  <a:pt x="7903" y="20955"/>
                  <a:pt x="6829" y="21356"/>
                </a:cubicBezTo>
                <a:lnTo>
                  <a:pt x="6139" y="21600"/>
                </a:lnTo>
                <a:lnTo>
                  <a:pt x="0" y="21600"/>
                </a:ln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480" name="Freeform: Shape 19"/>
          <p:cNvSpPr/>
          <p:nvPr/>
        </p:nvSpPr>
        <p:spPr>
          <a:xfrm>
            <a:off x="1375408" y="0"/>
            <a:ext cx="2530059"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eiryo"/>
                <a:ea typeface="Meiryo"/>
                <a:cs typeface="Meiryo"/>
                <a:sym typeface="Meiryo"/>
              </a:defRPr>
            </a:pPr>
          </a:p>
        </p:txBody>
      </p:sp>
      <p:sp>
        <p:nvSpPr>
          <p:cNvPr id="481" name="Freeform: Shape 21"/>
          <p:cNvSpPr/>
          <p:nvPr/>
        </p:nvSpPr>
        <p:spPr>
          <a:xfrm>
            <a:off x="1155401" y="0"/>
            <a:ext cx="2536435"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482" name="Freeform: Shape 23"/>
          <p:cNvSpPr/>
          <p:nvPr/>
        </p:nvSpPr>
        <p:spPr>
          <a:xfrm>
            <a:off x="924161" y="0"/>
            <a:ext cx="226135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DDD7C5"/>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483" name="Rectangle 25"/>
          <p:cNvSpPr/>
          <p:nvPr/>
        </p:nvSpPr>
        <p:spPr>
          <a:xfrm>
            <a:off x="304" y="0"/>
            <a:ext cx="12191697" cy="6858000"/>
          </a:xfrm>
          <a:prstGeom prst="rect">
            <a:avLst/>
          </a:prstGeom>
          <a:solidFill>
            <a:srgbClr val="EDE1ED"/>
          </a:solidFill>
          <a:ln w="12700">
            <a:miter lim="400000"/>
          </a:ln>
        </p:spPr>
        <p:txBody>
          <a:bodyPr lIns="45718" tIns="45718" rIns="45718" bIns="45718" anchor="ctr"/>
          <a:lstStyle/>
          <a:p>
            <a:pPr algn="ctr" defTabSz="457200">
              <a:defRPr>
                <a:solidFill>
                  <a:srgbClr val="FFFFFF"/>
                </a:solidFill>
                <a:latin typeface="Meiryo"/>
                <a:ea typeface="Meiryo"/>
                <a:cs typeface="Meiryo"/>
                <a:sym typeface="Meiryo"/>
              </a:defRPr>
            </a:pPr>
          </a:p>
        </p:txBody>
      </p:sp>
      <p:sp>
        <p:nvSpPr>
          <p:cNvPr id="484" name="Freeform: Shape 27"/>
          <p:cNvSpPr/>
          <p:nvPr/>
        </p:nvSpPr>
        <p:spPr>
          <a:xfrm flipH="1">
            <a:off x="966081" y="0"/>
            <a:ext cx="984138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038" y="0"/>
                </a:moveTo>
                <a:lnTo>
                  <a:pt x="3562" y="0"/>
                </a:lnTo>
                <a:lnTo>
                  <a:pt x="3514" y="47"/>
                </a:lnTo>
                <a:cubicBezTo>
                  <a:pt x="1259" y="2377"/>
                  <a:pt x="0" y="6593"/>
                  <a:pt x="0" y="11407"/>
                </a:cubicBezTo>
                <a:cubicBezTo>
                  <a:pt x="0" y="15651"/>
                  <a:pt x="2038" y="17647"/>
                  <a:pt x="4114" y="20078"/>
                </a:cubicBezTo>
                <a:cubicBezTo>
                  <a:pt x="4492" y="20521"/>
                  <a:pt x="4866" y="20955"/>
                  <a:pt x="5248" y="21356"/>
                </a:cubicBezTo>
                <a:lnTo>
                  <a:pt x="5493" y="21600"/>
                </a:lnTo>
                <a:lnTo>
                  <a:pt x="16107" y="21600"/>
                </a:lnTo>
                <a:lnTo>
                  <a:pt x="16352" y="21356"/>
                </a:lnTo>
                <a:cubicBezTo>
                  <a:pt x="16734" y="20955"/>
                  <a:pt x="17108" y="20521"/>
                  <a:pt x="17486" y="20078"/>
                </a:cubicBezTo>
                <a:cubicBezTo>
                  <a:pt x="19562" y="17647"/>
                  <a:pt x="21600" y="15651"/>
                  <a:pt x="21600" y="11407"/>
                </a:cubicBezTo>
                <a:cubicBezTo>
                  <a:pt x="21600" y="6593"/>
                  <a:pt x="20341" y="2377"/>
                  <a:pt x="18086" y="47"/>
                </a:cubicBez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485" name="Freeform: Shape 29"/>
          <p:cNvSpPr/>
          <p:nvPr/>
        </p:nvSpPr>
        <p:spPr>
          <a:xfrm flipH="1">
            <a:off x="642957" y="0"/>
            <a:ext cx="2265531" cy="6858001"/>
          </a:xfrm>
          <a:custGeom>
            <a:avLst/>
            <a:gdLst/>
            <a:ahLst/>
            <a:cxnLst>
              <a:cxn ang="0">
                <a:pos x="wd2" y="hd2"/>
              </a:cxn>
              <a:cxn ang="5400000">
                <a:pos x="wd2" y="hd2"/>
              </a:cxn>
              <a:cxn ang="10800000">
                <a:pos x="wd2" y="hd2"/>
              </a:cxn>
              <a:cxn ang="16200000">
                <a:pos x="wd2" y="hd2"/>
              </a:cxn>
            </a:cxnLst>
            <a:rect l="0" t="0" r="r" b="b"/>
            <a:pathLst>
              <a:path w="21073" h="21600" fill="norm" stroke="1" extrusionOk="0">
                <a:moveTo>
                  <a:pt x="10391" y="0"/>
                </a:moveTo>
                <a:lnTo>
                  <a:pt x="10229" y="0"/>
                </a:lnTo>
                <a:lnTo>
                  <a:pt x="10932" y="259"/>
                </a:lnTo>
                <a:cubicBezTo>
                  <a:pt x="17920" y="3017"/>
                  <a:pt x="21430" y="7172"/>
                  <a:pt x="20839" y="11763"/>
                </a:cubicBezTo>
                <a:cubicBezTo>
                  <a:pt x="20246" y="16368"/>
                  <a:pt x="11509" y="18397"/>
                  <a:pt x="2558" y="20897"/>
                </a:cubicBezTo>
                <a:cubicBezTo>
                  <a:pt x="1742" y="21124"/>
                  <a:pt x="931" y="21349"/>
                  <a:pt x="119" y="21569"/>
                </a:cubicBezTo>
                <a:lnTo>
                  <a:pt x="0" y="21600"/>
                </a:lnTo>
                <a:lnTo>
                  <a:pt x="181" y="21600"/>
                </a:lnTo>
                <a:lnTo>
                  <a:pt x="289" y="21572"/>
                </a:lnTo>
                <a:cubicBezTo>
                  <a:pt x="1101" y="21352"/>
                  <a:pt x="1913" y="21127"/>
                  <a:pt x="2728" y="20899"/>
                </a:cubicBezTo>
                <a:cubicBezTo>
                  <a:pt x="11679" y="18400"/>
                  <a:pt x="20416" y="16371"/>
                  <a:pt x="21009" y="11766"/>
                </a:cubicBezTo>
                <a:cubicBezTo>
                  <a:pt x="21600" y="7175"/>
                  <a:pt x="18090" y="3020"/>
                  <a:pt x="11102" y="262"/>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eiryo"/>
                <a:ea typeface="Meiryo"/>
                <a:cs typeface="Meiryo"/>
                <a:sym typeface="Meiryo"/>
              </a:defRPr>
            </a:pPr>
          </a:p>
        </p:txBody>
      </p:sp>
      <p:sp>
        <p:nvSpPr>
          <p:cNvPr id="486" name="Freeform: Shape 31"/>
          <p:cNvSpPr/>
          <p:nvPr/>
        </p:nvSpPr>
        <p:spPr>
          <a:xfrm flipH="1">
            <a:off x="811032" y="0"/>
            <a:ext cx="2486326"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487" name="Freeform: Shape 33"/>
          <p:cNvSpPr/>
          <p:nvPr/>
        </p:nvSpPr>
        <p:spPr>
          <a:xfrm>
            <a:off x="8696194" y="0"/>
            <a:ext cx="2530058"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eiryo"/>
                <a:ea typeface="Meiryo"/>
                <a:cs typeface="Meiryo"/>
                <a:sym typeface="Meiryo"/>
              </a:defRPr>
            </a:pPr>
          </a:p>
        </p:txBody>
      </p:sp>
      <p:sp>
        <p:nvSpPr>
          <p:cNvPr id="488" name="Freeform: Shape 35"/>
          <p:cNvSpPr/>
          <p:nvPr/>
        </p:nvSpPr>
        <p:spPr>
          <a:xfrm>
            <a:off x="8523292" y="0"/>
            <a:ext cx="2486327"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489" name="Title 1"/>
          <p:cNvSpPr txBox="1"/>
          <p:nvPr>
            <p:ph type="title"/>
          </p:nvPr>
        </p:nvSpPr>
        <p:spPr>
          <a:xfrm>
            <a:off x="431641" y="2649"/>
            <a:ext cx="8394308" cy="1396055"/>
          </a:xfrm>
          <a:prstGeom prst="rect">
            <a:avLst/>
          </a:prstGeom>
        </p:spPr>
        <p:txBody>
          <a:bodyPr/>
          <a:lstStyle/>
          <a:p>
            <a:pPr algn="ctr">
              <a:lnSpc>
                <a:spcPct val="120000"/>
              </a:lnSpc>
              <a:defRPr spc="100" sz="5400">
                <a:solidFill>
                  <a:srgbClr val="7030A0"/>
                </a:solidFill>
              </a:defRPr>
            </a:pPr>
            <a:r>
              <a:t>Amcanion – Aims</a:t>
            </a:r>
            <a:r>
              <a:rPr>
                <a:solidFill>
                  <a:srgbClr val="262626"/>
                </a:solidFill>
              </a:rPr>
              <a:t> </a:t>
            </a:r>
          </a:p>
        </p:txBody>
      </p:sp>
      <p:pic>
        <p:nvPicPr>
          <p:cNvPr id="490" name="Picture 5" descr="Picture 5"/>
          <p:cNvPicPr>
            <a:picLocks noChangeAspect="1"/>
          </p:cNvPicPr>
          <p:nvPr/>
        </p:nvPicPr>
        <p:blipFill>
          <a:blip r:embed="rId2">
            <a:extLst/>
          </a:blip>
          <a:stretch>
            <a:fillRect/>
          </a:stretch>
        </p:blipFill>
        <p:spPr>
          <a:xfrm>
            <a:off x="9284085" y="131544"/>
            <a:ext cx="2486329" cy="951840"/>
          </a:xfrm>
          <a:prstGeom prst="rect">
            <a:avLst/>
          </a:prstGeom>
          <a:ln w="12700">
            <a:miter lim="400000"/>
          </a:ln>
        </p:spPr>
      </p:pic>
      <p:sp>
        <p:nvSpPr>
          <p:cNvPr id="491" name="TextBox 2"/>
          <p:cNvSpPr txBox="1"/>
          <p:nvPr/>
        </p:nvSpPr>
        <p:spPr>
          <a:xfrm>
            <a:off x="602311" y="1464366"/>
            <a:ext cx="3473396" cy="5069837"/>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marL="285750" indent="-285750">
              <a:buSzPct val="100000"/>
              <a:buFont typeface="Arial"/>
              <a:buChar char="•"/>
              <a:defRPr sz="2000">
                <a:latin typeface="Comic Sans MS"/>
                <a:ea typeface="Comic Sans MS"/>
                <a:cs typeface="Comic Sans MS"/>
                <a:sym typeface="Comic Sans MS"/>
              </a:defRPr>
            </a:pPr>
            <a:r>
              <a:t>Deall sut mae dealltwriaeth o rif yn datblygu yn y Dysgu Sylfaen - Cam Cynnydd 1 a 2</a:t>
            </a:r>
          </a:p>
          <a:p>
            <a:pPr marL="285750" indent="-285750">
              <a:buSzPct val="100000"/>
              <a:buFont typeface="Arial"/>
              <a:buChar char="•"/>
              <a:defRPr sz="2000">
                <a:latin typeface="Comic Sans MS"/>
                <a:ea typeface="Comic Sans MS"/>
                <a:cs typeface="Comic Sans MS"/>
                <a:sym typeface="Comic Sans MS"/>
              </a:defRPr>
            </a:pPr>
          </a:p>
          <a:p>
            <a:pPr marL="285750" indent="-285750">
              <a:buSzPct val="100000"/>
              <a:buFont typeface="Arial"/>
              <a:buChar char="•"/>
              <a:defRPr sz="2000">
                <a:latin typeface="Comic Sans MS"/>
                <a:ea typeface="Comic Sans MS"/>
                <a:cs typeface="Comic Sans MS"/>
                <a:sym typeface="Comic Sans MS"/>
              </a:defRPr>
            </a:pPr>
            <a:r>
              <a:t>Datblygu dealltwriaeth o'r Cwricwlwm a deall y disgwyliadau </a:t>
            </a:r>
          </a:p>
          <a:p>
            <a:pPr marL="285750" indent="-285750">
              <a:buSzPct val="100000"/>
              <a:buFont typeface="Arial"/>
              <a:buChar char="•"/>
              <a:defRPr sz="2000">
                <a:latin typeface="Comic Sans MS"/>
                <a:ea typeface="Comic Sans MS"/>
                <a:cs typeface="Comic Sans MS"/>
                <a:sym typeface="Comic Sans MS"/>
              </a:defRPr>
            </a:pPr>
          </a:p>
          <a:p>
            <a:pPr marL="285750" indent="-285750">
              <a:buSzPct val="100000"/>
              <a:buFont typeface="Arial"/>
              <a:buChar char="•"/>
              <a:defRPr sz="2000">
                <a:latin typeface="Comic Sans MS"/>
                <a:ea typeface="Comic Sans MS"/>
                <a:cs typeface="Comic Sans MS"/>
                <a:sym typeface="Comic Sans MS"/>
              </a:defRPr>
            </a:pPr>
            <a:r>
              <a:t>Cael syniadau am sut y gallwch ddatblygu sgiliau rhif yn yr ystafell ddosbarth.</a:t>
            </a:r>
          </a:p>
        </p:txBody>
      </p:sp>
      <p:pic>
        <p:nvPicPr>
          <p:cNvPr id="492" name="Picture 5" descr="Picture 5"/>
          <p:cNvPicPr>
            <a:picLocks noChangeAspect="1"/>
          </p:cNvPicPr>
          <p:nvPr/>
        </p:nvPicPr>
        <p:blipFill>
          <a:blip r:embed="rId3">
            <a:extLst/>
          </a:blip>
          <a:stretch>
            <a:fillRect/>
          </a:stretch>
        </p:blipFill>
        <p:spPr>
          <a:xfrm>
            <a:off x="4333461" y="2815643"/>
            <a:ext cx="2743203" cy="1544772"/>
          </a:xfrm>
          <a:prstGeom prst="rect">
            <a:avLst/>
          </a:prstGeom>
          <a:ln w="12700">
            <a:miter lim="400000"/>
          </a:ln>
        </p:spPr>
      </p:pic>
      <p:sp>
        <p:nvSpPr>
          <p:cNvPr id="493" name="TextBox 5"/>
          <p:cNvSpPr txBox="1"/>
          <p:nvPr/>
        </p:nvSpPr>
        <p:spPr>
          <a:xfrm>
            <a:off x="7334418" y="1108766"/>
            <a:ext cx="3181853" cy="5781037"/>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marL="285750" indent="-285750">
              <a:buSzPct val="100000"/>
              <a:buFont typeface="Arial"/>
              <a:buChar char="•"/>
              <a:defRPr sz="2000">
                <a:latin typeface="Comic Sans MS"/>
                <a:ea typeface="Comic Sans MS"/>
                <a:cs typeface="Comic Sans MS"/>
                <a:sym typeface="Comic Sans MS"/>
              </a:defRPr>
            </a:pPr>
            <a:r>
              <a:t>Understand number development in the Foundation Learning - Progression Step 1 and 2.</a:t>
            </a:r>
          </a:p>
          <a:p>
            <a:pPr marL="285750" indent="-285750">
              <a:buSzPct val="100000"/>
              <a:buFont typeface="Arial"/>
              <a:buChar char="•"/>
              <a:defRPr sz="2000">
                <a:latin typeface="Comic Sans MS"/>
                <a:ea typeface="Comic Sans MS"/>
                <a:cs typeface="Comic Sans MS"/>
                <a:sym typeface="Comic Sans MS"/>
              </a:defRPr>
            </a:pPr>
          </a:p>
          <a:p>
            <a:pPr marL="285750" indent="-285750">
              <a:buSzPct val="100000"/>
              <a:buFont typeface="Arial"/>
              <a:buChar char="•"/>
              <a:defRPr sz="2000">
                <a:latin typeface="Comic Sans MS"/>
                <a:ea typeface="Comic Sans MS"/>
                <a:cs typeface="Comic Sans MS"/>
                <a:sym typeface="Comic Sans MS"/>
              </a:defRPr>
            </a:pPr>
            <a:r>
              <a:t>Develop an understanding of the Curriculum and understand the expectations</a:t>
            </a:r>
          </a:p>
          <a:p>
            <a:pPr marL="285750" indent="-285750">
              <a:buSzPct val="100000"/>
              <a:buFont typeface="Arial"/>
              <a:buChar char="•"/>
              <a:defRPr sz="2000">
                <a:latin typeface="Comic Sans MS"/>
                <a:ea typeface="Comic Sans MS"/>
                <a:cs typeface="Comic Sans MS"/>
                <a:sym typeface="Comic Sans MS"/>
              </a:defRPr>
            </a:pPr>
          </a:p>
          <a:p>
            <a:pPr marL="285750" indent="-285750">
              <a:buSzPct val="100000"/>
              <a:buFont typeface="Arial"/>
              <a:buChar char="•"/>
              <a:defRPr sz="2000">
                <a:latin typeface="Comic Sans MS"/>
                <a:ea typeface="Comic Sans MS"/>
                <a:cs typeface="Comic Sans MS"/>
                <a:sym typeface="Comic Sans MS"/>
              </a:defRPr>
            </a:pPr>
            <a:r>
              <a:t>Have some ideas on how you can develop number skills in the classroom</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95" name="Screenshot 2023-08-05 at 12.32.14.png" descr="Screenshot 2023-08-05 at 12.32.14.png"/>
          <p:cNvPicPr>
            <a:picLocks noChangeAspect="1"/>
          </p:cNvPicPr>
          <p:nvPr/>
        </p:nvPicPr>
        <p:blipFill>
          <a:blip r:embed="rId2">
            <a:extLst/>
          </a:blip>
          <a:stretch>
            <a:fillRect/>
          </a:stretch>
        </p:blipFill>
        <p:spPr>
          <a:xfrm>
            <a:off x="6520853" y="223127"/>
            <a:ext cx="5438212" cy="4967931"/>
          </a:xfrm>
          <a:prstGeom prst="rect">
            <a:avLst/>
          </a:prstGeom>
          <a:ln w="12700">
            <a:miter lim="400000"/>
          </a:ln>
        </p:spPr>
      </p:pic>
      <p:sp>
        <p:nvSpPr>
          <p:cNvPr id="496" name="https://hwb.gov.wales/api/storage/b1801d78-38c3-4320-9818-d9996c21aef8/220914-a-curriculum-for-funded-non-maintained-nursery-settings.pdf"/>
          <p:cNvSpPr txBox="1"/>
          <p:nvPr/>
        </p:nvSpPr>
        <p:spPr>
          <a:xfrm>
            <a:off x="181987" y="4737148"/>
            <a:ext cx="6458140" cy="917284"/>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u="sng">
                <a:solidFill>
                  <a:srgbClr val="0000FF"/>
                </a:solidFill>
                <a:uFill>
                  <a:solidFill>
                    <a:srgbClr val="0000FF"/>
                  </a:solidFill>
                </a:uFill>
                <a:hlinkClick r:id="rId3" invalidUrl="" action="" tgtFrame="" tooltip="" history="1" highlightClick="0" endSnd="0"/>
              </a:defRPr>
            </a:lvl1pPr>
          </a:lstStyle>
          <a:p>
            <a:pPr/>
            <a:r>
              <a:rPr>
                <a:hlinkClick r:id="rId3" invalidUrl="" action="" tgtFrame="" tooltip="" history="1" highlightClick="0" endSnd="0"/>
              </a:rPr>
              <a:t>https://hwb.gov.wales/api/storage/b1801d78-38c3-4320-9818-d9996c21aef8/220914-a-curriculum-for-funded-non-maintained-nursery-settings.pdf</a:t>
            </a:r>
          </a:p>
        </p:txBody>
      </p:sp>
      <p:pic>
        <p:nvPicPr>
          <p:cNvPr id="497" name="Screenshot 2023-08-06 at 12.19.23.png" descr="Screenshot 2023-08-06 at 12.19.23.png"/>
          <p:cNvPicPr>
            <a:picLocks noChangeAspect="1"/>
          </p:cNvPicPr>
          <p:nvPr/>
        </p:nvPicPr>
        <p:blipFill>
          <a:blip r:embed="rId4">
            <a:extLst/>
          </a:blip>
          <a:stretch>
            <a:fillRect/>
          </a:stretch>
        </p:blipFill>
        <p:spPr>
          <a:xfrm>
            <a:off x="405065" y="575919"/>
            <a:ext cx="6250031" cy="2510534"/>
          </a:xfrm>
          <a:prstGeom prst="rect">
            <a:avLst/>
          </a:prstGeom>
          <a:ln w="12700">
            <a:miter lim="400000"/>
          </a:ln>
        </p:spPr>
      </p:pic>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99" name="https://hwb.gov.wales/curriculum-for-wales/mathematics-and-numeracy/"/>
          <p:cNvSpPr txBox="1"/>
          <p:nvPr/>
        </p:nvSpPr>
        <p:spPr>
          <a:xfrm>
            <a:off x="401983" y="4758887"/>
            <a:ext cx="6966713" cy="333084"/>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u="sng">
                <a:solidFill>
                  <a:srgbClr val="0000FF"/>
                </a:solidFill>
                <a:uFill>
                  <a:solidFill>
                    <a:srgbClr val="0000FF"/>
                  </a:solidFill>
                </a:uFill>
                <a:hlinkClick r:id="rId2" invalidUrl="" action="" tgtFrame="" tooltip="" history="1" highlightClick="0" endSnd="0"/>
              </a:defRPr>
            </a:lvl1pPr>
          </a:lstStyle>
          <a:p>
            <a:pPr/>
            <a:r>
              <a:rPr>
                <a:hlinkClick r:id="rId2" invalidUrl="" action="" tgtFrame="" tooltip="" history="1" highlightClick="0" endSnd="0"/>
              </a:rPr>
              <a:t>https://hwb.gov.wales/curriculum-for-wales/mathematics-and-numeracy/</a:t>
            </a:r>
          </a:p>
        </p:txBody>
      </p:sp>
      <p:pic>
        <p:nvPicPr>
          <p:cNvPr id="500" name="Screenshot 2023-07-19 at 08.03.10.png" descr="Screenshot 2023-07-19 at 08.03.10.png"/>
          <p:cNvPicPr>
            <a:picLocks noChangeAspect="1"/>
          </p:cNvPicPr>
          <p:nvPr/>
        </p:nvPicPr>
        <p:blipFill>
          <a:blip r:embed="rId3">
            <a:extLst/>
          </a:blip>
          <a:stretch>
            <a:fillRect/>
          </a:stretch>
        </p:blipFill>
        <p:spPr>
          <a:xfrm>
            <a:off x="424255" y="322080"/>
            <a:ext cx="3147948" cy="2780522"/>
          </a:xfrm>
          <a:prstGeom prst="rect">
            <a:avLst/>
          </a:prstGeom>
          <a:ln w="12700">
            <a:miter lim="400000"/>
          </a:ln>
        </p:spPr>
      </p:pic>
      <p:sp>
        <p:nvSpPr>
          <p:cNvPr id="501" name="Text Placeholder 3"/>
          <p:cNvSpPr txBox="1"/>
          <p:nvPr/>
        </p:nvSpPr>
        <p:spPr>
          <a:xfrm>
            <a:off x="4392550" y="414303"/>
            <a:ext cx="6339850" cy="4971201"/>
          </a:xfrm>
          <a:prstGeom prst="rect">
            <a:avLst/>
          </a:prstGeom>
          <a:ln w="12700">
            <a:miter lim="400000"/>
          </a:ln>
          <a:extLst>
            <a:ext uri="{C572A759-6A51-4108-AA02-DFA0A04FC94B}">
              <ma14:wrappingTextBoxFlag xmlns:ma14="http://schemas.microsoft.com/office/mac/drawingml/2011/main" val="1"/>
            </a:ext>
          </a:extLst>
        </p:spPr>
        <p:txBody>
          <a:bodyPr lIns="91436" tIns="91436" rIns="91436" bIns="91436">
            <a:normAutofit fontScale="100000" lnSpcReduction="0"/>
          </a:bodyPr>
          <a:lstStyle>
            <a:lvl1pPr defTabSz="886966">
              <a:lnSpc>
                <a:spcPct val="140000"/>
              </a:lnSpc>
              <a:spcBef>
                <a:spcPts val="1300"/>
              </a:spcBef>
              <a:defRPr sz="1900">
                <a:solidFill>
                  <a:srgbClr val="404040"/>
                </a:solidFill>
                <a:latin typeface="Comic Sans MS"/>
                <a:ea typeface="Comic Sans MS"/>
                <a:cs typeface="Comic Sans MS"/>
                <a:sym typeface="Comic Sans MS"/>
              </a:defRPr>
            </a:lvl1pPr>
          </a:lstStyle>
          <a:p>
            <a:pPr/>
            <a:r>
              <a:t>What is more, numeracy – the application of mathematics to solve problems in real-world contexts – plays a critical part in our everyday lives, and in the economic health of the nation. It is imperative, therefore, that mathematics and numeracy experiences are as engaging, exciting and accessible as possible for learners, and that these experiences are geared towards ensuring that learners develop mathematical resilience.</a:t>
            </a: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03" name="Content Placeholder 15" descr="Content Placeholder 15"/>
          <p:cNvPicPr>
            <a:picLocks noChangeAspect="1"/>
          </p:cNvPicPr>
          <p:nvPr/>
        </p:nvPicPr>
        <p:blipFill>
          <a:blip r:embed="rId3">
            <a:extLst/>
          </a:blip>
          <a:stretch>
            <a:fillRect/>
          </a:stretch>
        </p:blipFill>
        <p:spPr>
          <a:xfrm>
            <a:off x="3593084" y="2407704"/>
            <a:ext cx="2723601" cy="1698233"/>
          </a:xfrm>
          <a:prstGeom prst="rect">
            <a:avLst/>
          </a:prstGeom>
          <a:ln w="12700">
            <a:miter lim="400000"/>
          </a:ln>
        </p:spPr>
      </p:pic>
      <p:sp>
        <p:nvSpPr>
          <p:cNvPr id="504" name="Content Placeholder 5"/>
          <p:cNvSpPr txBox="1"/>
          <p:nvPr>
            <p:ph type="body" sz="quarter" idx="1"/>
          </p:nvPr>
        </p:nvSpPr>
        <p:spPr>
          <a:xfrm>
            <a:off x="7375124" y="2789770"/>
            <a:ext cx="4449584" cy="3684592"/>
          </a:xfrm>
          <a:prstGeom prst="rect">
            <a:avLst/>
          </a:prstGeom>
        </p:spPr>
        <p:txBody>
          <a:bodyPr anchor="t"/>
          <a:lstStyle>
            <a:lvl1pPr>
              <a:defRPr b="0" sz="1600" u="sng">
                <a:solidFill>
                  <a:srgbClr val="0000FF"/>
                </a:solidFill>
                <a:uFill>
                  <a:solidFill>
                    <a:srgbClr val="0000FF"/>
                  </a:solidFill>
                </a:uFill>
                <a:hlinkClick r:id="rId4" invalidUrl="" action="" tgtFrame="" tooltip="" history="1" highlightClick="0" endSnd="0"/>
              </a:defRPr>
            </a:lvl1pPr>
          </a:lstStyle>
          <a:p>
            <a:pPr/>
            <a:r>
              <a:rPr>
                <a:hlinkClick r:id="rId4" invalidUrl="" action="" tgtFrame="" tooltip="" history="1" highlightClick="0" endSnd="0"/>
              </a:rPr>
              <a:t>Assessment arrangements for funded non-maintained nursery settings (gov.wales)</a:t>
            </a:r>
          </a:p>
        </p:txBody>
      </p:sp>
      <p:pic>
        <p:nvPicPr>
          <p:cNvPr id="505" name="Picture 4" descr="Picture 4"/>
          <p:cNvPicPr>
            <a:picLocks noChangeAspect="1"/>
          </p:cNvPicPr>
          <p:nvPr/>
        </p:nvPicPr>
        <p:blipFill>
          <a:blip r:embed="rId5">
            <a:extLst/>
          </a:blip>
          <a:stretch>
            <a:fillRect/>
          </a:stretch>
        </p:blipFill>
        <p:spPr>
          <a:xfrm>
            <a:off x="3351684" y="4238995"/>
            <a:ext cx="3423642" cy="2379789"/>
          </a:xfrm>
          <a:prstGeom prst="rect">
            <a:avLst/>
          </a:prstGeom>
          <a:ln w="12700">
            <a:miter lim="400000"/>
          </a:ln>
        </p:spPr>
      </p:pic>
      <p:sp>
        <p:nvSpPr>
          <p:cNvPr id="506" name="TextBox 7"/>
          <p:cNvSpPr txBox="1"/>
          <p:nvPr/>
        </p:nvSpPr>
        <p:spPr>
          <a:xfrm>
            <a:off x="7655496" y="5100015"/>
            <a:ext cx="6047549" cy="333084"/>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u="sng">
                <a:solidFill>
                  <a:srgbClr val="0000FF"/>
                </a:solidFill>
                <a:uFill>
                  <a:solidFill>
                    <a:srgbClr val="0000FF"/>
                  </a:solidFill>
                </a:uFill>
                <a:hlinkClick r:id="rId6" invalidUrl="" action="" tgtFrame="" tooltip="" history="1" highlightClick="0" endSnd="0"/>
              </a:defRPr>
            </a:lvl1pPr>
          </a:lstStyle>
          <a:p>
            <a:pPr/>
            <a:r>
              <a:rPr>
                <a:hlinkClick r:id="rId6" invalidUrl="" action="" tgtFrame="" tooltip="" history="1" highlightClick="0" endSnd="0"/>
              </a:rPr>
              <a:t>Curriculum for Wales - Hwb (gov.wales)</a:t>
            </a:r>
          </a:p>
        </p:txBody>
      </p:sp>
      <p:pic>
        <p:nvPicPr>
          <p:cNvPr id="507" name="Picture 11" descr="Picture 11"/>
          <p:cNvPicPr>
            <a:picLocks noChangeAspect="1"/>
          </p:cNvPicPr>
          <p:nvPr/>
        </p:nvPicPr>
        <p:blipFill>
          <a:blip r:embed="rId7">
            <a:extLst/>
          </a:blip>
          <a:stretch>
            <a:fillRect/>
          </a:stretch>
        </p:blipFill>
        <p:spPr>
          <a:xfrm>
            <a:off x="3351684" y="239218"/>
            <a:ext cx="3185457" cy="1755353"/>
          </a:xfrm>
          <a:prstGeom prst="rect">
            <a:avLst/>
          </a:prstGeom>
          <a:ln w="12700">
            <a:miter lim="400000"/>
          </a:ln>
        </p:spPr>
      </p:pic>
      <p:sp>
        <p:nvSpPr>
          <p:cNvPr id="508" name="TextBox 13"/>
          <p:cNvSpPr txBox="1"/>
          <p:nvPr/>
        </p:nvSpPr>
        <p:spPr>
          <a:xfrm>
            <a:off x="7420843" y="889839"/>
            <a:ext cx="6004564" cy="333084"/>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u="sng">
                <a:solidFill>
                  <a:srgbClr val="0000FF"/>
                </a:solidFill>
                <a:uFill>
                  <a:solidFill>
                    <a:srgbClr val="0000FF"/>
                  </a:solidFill>
                </a:uFill>
                <a:hlinkClick r:id="rId8" invalidUrl="" action="" tgtFrame="" tooltip="" history="1" highlightClick="0" endSnd="0"/>
              </a:defRPr>
            </a:lvl1pPr>
          </a:lstStyle>
          <a:p>
            <a:pPr/>
            <a:r>
              <a:rPr>
                <a:hlinkClick r:id="rId8" invalidUrl="" action="" tgtFrame="" tooltip="" history="1" highlightClick="0" endSnd="0"/>
              </a:rPr>
              <a:t>foundation-phase-framework.pdf (gov.wales)</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12" name="Picture 2" descr="Picture 2"/>
          <p:cNvPicPr>
            <a:picLocks noChangeAspect="1"/>
          </p:cNvPicPr>
          <p:nvPr/>
        </p:nvPicPr>
        <p:blipFill>
          <a:blip r:embed="rId2">
            <a:extLst/>
          </a:blip>
          <a:srcRect l="0" t="27467" r="1247" b="9467"/>
          <a:stretch>
            <a:fillRect/>
          </a:stretch>
        </p:blipFill>
        <p:spPr>
          <a:xfrm>
            <a:off x="212507" y="161141"/>
            <a:ext cx="7257428" cy="3108574"/>
          </a:xfrm>
          <a:prstGeom prst="rect">
            <a:avLst/>
          </a:prstGeom>
          <a:ln w="12700">
            <a:miter lim="400000"/>
          </a:ln>
        </p:spPr>
      </p:pic>
      <p:pic>
        <p:nvPicPr>
          <p:cNvPr id="513" name="Picture 3" descr="Picture 3"/>
          <p:cNvPicPr>
            <a:picLocks noChangeAspect="1"/>
          </p:cNvPicPr>
          <p:nvPr/>
        </p:nvPicPr>
        <p:blipFill>
          <a:blip r:embed="rId3">
            <a:extLst/>
          </a:blip>
          <a:srcRect l="0" t="26840" r="0" b="11686"/>
          <a:stretch>
            <a:fillRect/>
          </a:stretch>
        </p:blipFill>
        <p:spPr>
          <a:xfrm>
            <a:off x="4247915" y="3390186"/>
            <a:ext cx="7257182" cy="2985225"/>
          </a:xfrm>
          <a:prstGeom prst="rect">
            <a:avLst/>
          </a:prstGeom>
          <a:ln w="12700">
            <a:miter lim="400000"/>
          </a:ln>
        </p:spPr>
      </p:pic>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15" name="Picture 2" descr="Picture 2"/>
          <p:cNvPicPr>
            <a:picLocks noChangeAspect="1"/>
          </p:cNvPicPr>
          <p:nvPr/>
        </p:nvPicPr>
        <p:blipFill>
          <a:blip r:embed="rId2">
            <a:extLst/>
          </a:blip>
          <a:srcRect l="0" t="27467" r="1247" b="9465"/>
          <a:stretch>
            <a:fillRect/>
          </a:stretch>
        </p:blipFill>
        <p:spPr>
          <a:xfrm>
            <a:off x="212507" y="98519"/>
            <a:ext cx="7131966" cy="3054836"/>
          </a:xfrm>
          <a:prstGeom prst="rect">
            <a:avLst/>
          </a:prstGeom>
          <a:ln w="12700">
            <a:miter lim="400000"/>
          </a:ln>
        </p:spPr>
      </p:pic>
      <p:sp>
        <p:nvSpPr>
          <p:cNvPr id="516" name="Arrow: Left 3"/>
          <p:cNvSpPr/>
          <p:nvPr/>
        </p:nvSpPr>
        <p:spPr>
          <a:xfrm>
            <a:off x="2737642" y="2252179"/>
            <a:ext cx="980661" cy="483706"/>
          </a:xfrm>
          <a:prstGeom prst="leftArrow">
            <a:avLst>
              <a:gd name="adj1" fmla="val 50000"/>
              <a:gd name="adj2" fmla="val 50000"/>
            </a:avLst>
          </a:prstGeom>
          <a:solidFill>
            <a:schemeClr val="accent1"/>
          </a:solidFill>
          <a:ln w="12700">
            <a:solidFill>
              <a:srgbClr val="32538F"/>
            </a:solidFill>
            <a:miter/>
          </a:ln>
        </p:spPr>
        <p:txBody>
          <a:bodyPr lIns="45718" tIns="45718" rIns="45718" bIns="45718" anchor="ctr"/>
          <a:lstStyle/>
          <a:p>
            <a:pPr algn="ctr" defTabSz="457200">
              <a:defRPr>
                <a:solidFill>
                  <a:srgbClr val="FFFFFF"/>
                </a:solidFill>
              </a:defRPr>
            </a:pPr>
          </a:p>
        </p:txBody>
      </p:sp>
      <p:pic>
        <p:nvPicPr>
          <p:cNvPr id="517" name="Picture 3" descr="Picture 3"/>
          <p:cNvPicPr>
            <a:picLocks noChangeAspect="1"/>
          </p:cNvPicPr>
          <p:nvPr/>
        </p:nvPicPr>
        <p:blipFill>
          <a:blip r:embed="rId3">
            <a:extLst/>
          </a:blip>
          <a:srcRect l="0" t="26840" r="0" b="11686"/>
          <a:stretch>
            <a:fillRect/>
          </a:stretch>
        </p:blipFill>
        <p:spPr>
          <a:xfrm>
            <a:off x="3552118" y="3320012"/>
            <a:ext cx="7802227" cy="3209427"/>
          </a:xfrm>
          <a:prstGeom prst="rect">
            <a:avLst/>
          </a:prstGeom>
          <a:ln w="12700">
            <a:miter lim="400000"/>
          </a:ln>
        </p:spPr>
      </p:pic>
      <p:sp>
        <p:nvSpPr>
          <p:cNvPr id="518" name="Arrow: Left 3"/>
          <p:cNvSpPr/>
          <p:nvPr/>
        </p:nvSpPr>
        <p:spPr>
          <a:xfrm>
            <a:off x="6561341" y="5673033"/>
            <a:ext cx="980664" cy="483708"/>
          </a:xfrm>
          <a:prstGeom prst="leftArrow">
            <a:avLst>
              <a:gd name="adj1" fmla="val 50000"/>
              <a:gd name="adj2" fmla="val 50000"/>
            </a:avLst>
          </a:prstGeom>
          <a:solidFill>
            <a:schemeClr val="accent1"/>
          </a:solidFill>
          <a:ln w="12700">
            <a:solidFill>
              <a:srgbClr val="32538F"/>
            </a:solidFill>
            <a:miter/>
          </a:ln>
        </p:spPr>
        <p:txBody>
          <a:bodyPr lIns="45718" tIns="45718" rIns="45718" bIns="45718" anchor="ctr"/>
          <a:lstStyle/>
          <a:p>
            <a:pPr algn="ctr" defTabSz="457200">
              <a:defRPr>
                <a:solidFill>
                  <a:srgbClr val="FFFFFF"/>
                </a:solidFill>
              </a:defRPr>
            </a:pP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20" name="Screenshot 2022-07-21 at 10.53.11.png" descr="Screenshot 2022-07-21 at 10.53.11.png"/>
          <p:cNvPicPr>
            <a:picLocks noChangeAspect="1"/>
          </p:cNvPicPr>
          <p:nvPr/>
        </p:nvPicPr>
        <p:blipFill>
          <a:blip r:embed="rId2">
            <a:extLst/>
          </a:blip>
          <a:stretch>
            <a:fillRect/>
          </a:stretch>
        </p:blipFill>
        <p:spPr>
          <a:xfrm>
            <a:off x="135047" y="196991"/>
            <a:ext cx="11490347" cy="6464018"/>
          </a:xfrm>
          <a:prstGeom prst="rect">
            <a:avLst/>
          </a:prstGeom>
          <a:ln w="12700">
            <a:miter lim="400000"/>
          </a:ln>
        </p:spPr>
      </p:pic>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22" name="Picture 2" descr="Picture 2"/>
          <p:cNvPicPr>
            <a:picLocks noChangeAspect="1"/>
          </p:cNvPicPr>
          <p:nvPr/>
        </p:nvPicPr>
        <p:blipFill>
          <a:blip r:embed="rId2">
            <a:extLst/>
          </a:blip>
          <a:srcRect l="0" t="27467" r="1247" b="9465"/>
          <a:stretch>
            <a:fillRect/>
          </a:stretch>
        </p:blipFill>
        <p:spPr>
          <a:xfrm>
            <a:off x="732771" y="50115"/>
            <a:ext cx="7954241" cy="3407044"/>
          </a:xfrm>
          <a:prstGeom prst="rect">
            <a:avLst/>
          </a:prstGeom>
          <a:ln w="12700">
            <a:miter lim="400000"/>
          </a:ln>
        </p:spPr>
      </p:pic>
      <p:pic>
        <p:nvPicPr>
          <p:cNvPr id="523" name="Picture 3" descr="Picture 3"/>
          <p:cNvPicPr>
            <a:picLocks noChangeAspect="1"/>
          </p:cNvPicPr>
          <p:nvPr/>
        </p:nvPicPr>
        <p:blipFill>
          <a:blip r:embed="rId3">
            <a:extLst/>
          </a:blip>
          <a:srcRect l="0" t="26840" r="0" b="11688"/>
          <a:stretch>
            <a:fillRect/>
          </a:stretch>
        </p:blipFill>
        <p:spPr>
          <a:xfrm>
            <a:off x="3929631" y="3627901"/>
            <a:ext cx="7481569" cy="3077526"/>
          </a:xfrm>
          <a:prstGeom prst="rect">
            <a:avLst/>
          </a:prstGeom>
          <a:ln w="12700">
            <a:miter lim="400000"/>
          </a:ln>
        </p:spPr>
      </p:pic>
      <p:sp>
        <p:nvSpPr>
          <p:cNvPr id="524" name="Arrow: Left 4"/>
          <p:cNvSpPr/>
          <p:nvPr/>
        </p:nvSpPr>
        <p:spPr>
          <a:xfrm>
            <a:off x="3420185" y="2683099"/>
            <a:ext cx="980664" cy="483709"/>
          </a:xfrm>
          <a:prstGeom prst="leftArrow">
            <a:avLst>
              <a:gd name="adj1" fmla="val 50000"/>
              <a:gd name="adj2" fmla="val 50000"/>
            </a:avLst>
          </a:prstGeom>
          <a:solidFill>
            <a:schemeClr val="accent2"/>
          </a:solidFill>
          <a:ln w="12700">
            <a:solidFill>
              <a:srgbClr val="32538F"/>
            </a:solidFill>
            <a:miter/>
          </a:ln>
        </p:spPr>
        <p:txBody>
          <a:bodyPr lIns="45718" tIns="45718" rIns="45718" bIns="45718" anchor="ctr"/>
          <a:lstStyle/>
          <a:p>
            <a:pPr algn="ctr" defTabSz="457200">
              <a:defRPr>
                <a:solidFill>
                  <a:srgbClr val="FFFFFF"/>
                </a:solidFill>
              </a:defRPr>
            </a:pPr>
          </a:p>
        </p:txBody>
      </p:sp>
      <p:sp>
        <p:nvSpPr>
          <p:cNvPr id="525" name="Arrow: Left 4"/>
          <p:cNvSpPr/>
          <p:nvPr/>
        </p:nvSpPr>
        <p:spPr>
          <a:xfrm>
            <a:off x="6352852" y="6097425"/>
            <a:ext cx="980664" cy="483708"/>
          </a:xfrm>
          <a:prstGeom prst="leftArrow">
            <a:avLst>
              <a:gd name="adj1" fmla="val 50000"/>
              <a:gd name="adj2" fmla="val 50000"/>
            </a:avLst>
          </a:prstGeom>
          <a:solidFill>
            <a:schemeClr val="accent2"/>
          </a:solidFill>
          <a:ln w="12700">
            <a:solidFill>
              <a:srgbClr val="32538F"/>
            </a:solidFill>
            <a:miter/>
          </a:ln>
        </p:spPr>
        <p:txBody>
          <a:bodyPr lIns="45718" tIns="45718" rIns="45718" bIns="45718" anchor="ctr"/>
          <a:lstStyle/>
          <a:p>
            <a:pPr algn="ctr" defTabSz="457200">
              <a:defRPr>
                <a:solidFill>
                  <a:srgbClr val="FFFFFF"/>
                </a:solidFill>
              </a:defRPr>
            </a:pPr>
          </a:p>
        </p:txBody>
      </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27" name="Progression in the Mathematics and Numeracy Area of Learning and Experience (Area) involves the development of five connected and interdependent proficiencies which have no hierarchy. These are crucial considerations for schools when designing their curr"/>
          <p:cNvSpPr txBox="1"/>
          <p:nvPr>
            <p:ph type="body" sz="half" idx="4294967295"/>
          </p:nvPr>
        </p:nvSpPr>
        <p:spPr>
          <a:xfrm>
            <a:off x="895325" y="308867"/>
            <a:ext cx="10820401" cy="1744754"/>
          </a:xfrm>
          <a:prstGeom prst="rect">
            <a:avLst/>
          </a:prstGeom>
        </p:spPr>
        <p:txBody>
          <a:bodyPr/>
          <a:lstStyle/>
          <a:p>
            <a:pPr>
              <a:buSzTx/>
              <a:buNone/>
              <a:defRPr sz="2200">
                <a:latin typeface="Century Gothic"/>
                <a:ea typeface="Century Gothic"/>
                <a:cs typeface="Century Gothic"/>
                <a:sym typeface="Century Gothic"/>
              </a:defRPr>
            </a:pPr>
            <a:r>
              <a:t>Progression in the Mathematics and Numeracy Area of Learning and Experience (Area) involves the development of </a:t>
            </a:r>
            <a:r>
              <a:rPr b="1"/>
              <a:t>five connected and interdependent proficiencies which have no hierarchy</a:t>
            </a:r>
            <a:r>
              <a:t>. These are crucial considerations for schools when designing their curriculum to ensure the progression of learners.</a:t>
            </a:r>
          </a:p>
        </p:txBody>
      </p:sp>
      <p:sp>
        <p:nvSpPr>
          <p:cNvPr id="528" name="TextBox 2"/>
          <p:cNvSpPr txBox="1"/>
          <p:nvPr/>
        </p:nvSpPr>
        <p:spPr>
          <a:xfrm>
            <a:off x="933042" y="2486660"/>
            <a:ext cx="6428633" cy="1884677"/>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marL="285750" indent="-285750" defTabSz="457200">
              <a:lnSpc>
                <a:spcPct val="90000"/>
              </a:lnSpc>
              <a:spcBef>
                <a:spcPts val="1000"/>
              </a:spcBef>
              <a:buSzPct val="100000"/>
              <a:buFont typeface="Arial"/>
              <a:buChar char="•"/>
              <a:defRPr b="1">
                <a:latin typeface="Century Gothic"/>
                <a:ea typeface="Century Gothic"/>
                <a:cs typeface="Century Gothic"/>
                <a:sym typeface="Century Gothic"/>
              </a:defRPr>
            </a:pPr>
            <a:r>
              <a:t>Conceptual understanding</a:t>
            </a:r>
          </a:p>
          <a:p>
            <a:pPr marL="285750" indent="-285750" defTabSz="457200">
              <a:lnSpc>
                <a:spcPct val="90000"/>
              </a:lnSpc>
              <a:spcBef>
                <a:spcPts val="1000"/>
              </a:spcBef>
              <a:buSzPct val="100000"/>
              <a:buFont typeface="Helvetica"/>
              <a:buChar char="•"/>
              <a:defRPr b="1">
                <a:latin typeface="Century Gothic"/>
                <a:ea typeface="Century Gothic"/>
                <a:cs typeface="Century Gothic"/>
                <a:sym typeface="Century Gothic"/>
              </a:defRPr>
            </a:pPr>
            <a:r>
              <a:t>Communication using symbols</a:t>
            </a:r>
          </a:p>
          <a:p>
            <a:pPr marL="285750" indent="-285750" defTabSz="457200">
              <a:lnSpc>
                <a:spcPct val="90000"/>
              </a:lnSpc>
              <a:spcBef>
                <a:spcPts val="1000"/>
              </a:spcBef>
              <a:buSzPct val="100000"/>
              <a:buFont typeface="Helvetica"/>
              <a:buChar char="•"/>
              <a:defRPr b="1">
                <a:latin typeface="Century Gothic"/>
                <a:ea typeface="Century Gothic"/>
                <a:cs typeface="Century Gothic"/>
                <a:sym typeface="Century Gothic"/>
              </a:defRPr>
            </a:pPr>
            <a:r>
              <a:t>Fluency</a:t>
            </a:r>
          </a:p>
          <a:p>
            <a:pPr marL="285750" indent="-285750" defTabSz="457200">
              <a:lnSpc>
                <a:spcPct val="90000"/>
              </a:lnSpc>
              <a:spcBef>
                <a:spcPts val="1000"/>
              </a:spcBef>
              <a:buSzPct val="100000"/>
              <a:buFont typeface="Helvetica"/>
              <a:buChar char="•"/>
              <a:defRPr b="1">
                <a:latin typeface="Century Gothic"/>
                <a:ea typeface="Century Gothic"/>
                <a:cs typeface="Century Gothic"/>
                <a:sym typeface="Century Gothic"/>
              </a:defRPr>
            </a:pPr>
            <a:r>
              <a:t>Logical reasoning</a:t>
            </a:r>
          </a:p>
          <a:p>
            <a:pPr marL="285750" indent="-285750" defTabSz="457200">
              <a:lnSpc>
                <a:spcPct val="90000"/>
              </a:lnSpc>
              <a:spcBef>
                <a:spcPts val="1000"/>
              </a:spcBef>
              <a:buSzPct val="100000"/>
              <a:buFont typeface="Helvetica"/>
              <a:buChar char="•"/>
              <a:defRPr b="1">
                <a:latin typeface="Century Gothic"/>
                <a:ea typeface="Century Gothic"/>
                <a:cs typeface="Century Gothic"/>
                <a:sym typeface="Century Gothic"/>
              </a:defRPr>
            </a:pPr>
            <a:r>
              <a:t>Strategic competence</a:t>
            </a:r>
          </a:p>
        </p:txBody>
      </p:sp>
      <p:pic>
        <p:nvPicPr>
          <p:cNvPr id="529" name="Picture 2" descr="Picture 2"/>
          <p:cNvPicPr>
            <a:picLocks noChangeAspect="1"/>
          </p:cNvPicPr>
          <p:nvPr/>
        </p:nvPicPr>
        <p:blipFill>
          <a:blip r:embed="rId2">
            <a:extLst/>
          </a:blip>
          <a:stretch>
            <a:fillRect/>
          </a:stretch>
        </p:blipFill>
        <p:spPr>
          <a:xfrm>
            <a:off x="-26192" y="5552756"/>
            <a:ext cx="12244384" cy="1284386"/>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52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0" presetID="1" grpId="2" fill="hold">
                                  <p:stCondLst>
                                    <p:cond delay="0"/>
                                  </p:stCondLst>
                                  <p:iterate type="el" backwards="0">
                                    <p:tmAbs val="0"/>
                                  </p:iterate>
                                  <p:childTnLst>
                                    <p:set>
                                      <p:cBhvr>
                                        <p:cTn id="10" fill="hold"/>
                                        <p:tgtEl>
                                          <p:spTgt spid="528"/>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527" grpId="1"/>
      <p:bldP build="whole" bldLvl="1" animBg="1" rev="0" advAuto="0" spid="528" grpId="2"/>
    </p:bldLst>
  </p:timing>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31" name="Screenshot 2022-08-11 at 14.34.40.png" descr="Screenshot 2022-08-11 at 14.34.40.png"/>
          <p:cNvPicPr>
            <a:picLocks noChangeAspect="1"/>
          </p:cNvPicPr>
          <p:nvPr/>
        </p:nvPicPr>
        <p:blipFill>
          <a:blip r:embed="rId2">
            <a:extLst/>
          </a:blip>
          <a:stretch>
            <a:fillRect/>
          </a:stretch>
        </p:blipFill>
        <p:spPr>
          <a:xfrm>
            <a:off x="70335" y="195821"/>
            <a:ext cx="12051329" cy="6858004"/>
          </a:xfrm>
          <a:prstGeom prst="rect">
            <a:avLst/>
          </a:prstGeom>
          <a:ln w="12700">
            <a:miter lim="400000"/>
          </a:ln>
        </p:spPr>
      </p:pic>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33" name="Title 1"/>
          <p:cNvSpPr txBox="1"/>
          <p:nvPr>
            <p:ph type="title"/>
          </p:nvPr>
        </p:nvSpPr>
        <p:spPr>
          <a:xfrm>
            <a:off x="1501188" y="442220"/>
            <a:ext cx="9189623" cy="1345269"/>
          </a:xfrm>
          <a:prstGeom prst="rect">
            <a:avLst/>
          </a:prstGeom>
        </p:spPr>
        <p:txBody>
          <a:bodyPr/>
          <a:lstStyle/>
          <a:p>
            <a:pPr>
              <a:defRPr spc="100" sz="2800"/>
            </a:pPr>
            <a:r>
              <a:t>Camau cynnydd</a:t>
            </a:r>
            <a:br/>
            <a:r>
              <a:t>Progression steps</a:t>
            </a:r>
          </a:p>
        </p:txBody>
      </p:sp>
      <p:pic>
        <p:nvPicPr>
          <p:cNvPr id="534" name="Picture 5" descr="Picture 5"/>
          <p:cNvPicPr>
            <a:picLocks noChangeAspect="1"/>
          </p:cNvPicPr>
          <p:nvPr/>
        </p:nvPicPr>
        <p:blipFill>
          <a:blip r:embed="rId2">
            <a:extLst/>
          </a:blip>
          <a:stretch>
            <a:fillRect/>
          </a:stretch>
        </p:blipFill>
        <p:spPr>
          <a:xfrm>
            <a:off x="1139319" y="2186608"/>
            <a:ext cx="4141852" cy="4386470"/>
          </a:xfrm>
          <a:prstGeom prst="rect">
            <a:avLst/>
          </a:prstGeom>
          <a:ln w="12700">
            <a:miter lim="400000"/>
          </a:ln>
        </p:spPr>
      </p:pic>
      <p:pic>
        <p:nvPicPr>
          <p:cNvPr id="535" name="Picture 5" descr="Picture 5"/>
          <p:cNvPicPr>
            <a:picLocks noChangeAspect="1"/>
          </p:cNvPicPr>
          <p:nvPr/>
        </p:nvPicPr>
        <p:blipFill>
          <a:blip r:embed="rId3">
            <a:extLst/>
          </a:blip>
          <a:stretch>
            <a:fillRect/>
          </a:stretch>
        </p:blipFill>
        <p:spPr>
          <a:xfrm>
            <a:off x="6305703" y="2130506"/>
            <a:ext cx="3962797" cy="4452733"/>
          </a:xfrm>
          <a:prstGeom prst="rect">
            <a:avLst/>
          </a:prstGeom>
          <a:ln w="12700">
            <a:miter lim="400000"/>
          </a:ln>
        </p:spPr>
      </p:pic>
      <p:pic>
        <p:nvPicPr>
          <p:cNvPr id="536" name="Picture 6" descr="Picture 6"/>
          <p:cNvPicPr>
            <a:picLocks noChangeAspect="1"/>
          </p:cNvPicPr>
          <p:nvPr/>
        </p:nvPicPr>
        <p:blipFill>
          <a:blip r:embed="rId4">
            <a:extLst/>
          </a:blip>
          <a:stretch>
            <a:fillRect/>
          </a:stretch>
        </p:blipFill>
        <p:spPr>
          <a:xfrm>
            <a:off x="9147974" y="157286"/>
            <a:ext cx="2743207" cy="1919304"/>
          </a:xfrm>
          <a:prstGeom prst="rect">
            <a:avLst/>
          </a:prstGeom>
          <a:ln w="12700">
            <a:miter lim="400000"/>
          </a:ln>
        </p:spPr>
      </p:pic>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38" name="unknown.png" descr="unknown.png"/>
          <p:cNvPicPr>
            <a:picLocks noChangeAspect="1"/>
          </p:cNvPicPr>
          <p:nvPr/>
        </p:nvPicPr>
        <p:blipFill>
          <a:blip r:embed="rId2">
            <a:extLst/>
          </a:blip>
          <a:stretch>
            <a:fillRect/>
          </a:stretch>
        </p:blipFill>
        <p:spPr>
          <a:xfrm>
            <a:off x="1502589" y="71901"/>
            <a:ext cx="2562368" cy="2183734"/>
          </a:xfrm>
          <a:prstGeom prst="rect">
            <a:avLst/>
          </a:prstGeom>
          <a:ln w="12700">
            <a:miter lim="400000"/>
          </a:ln>
        </p:spPr>
      </p:pic>
      <p:sp>
        <p:nvSpPr>
          <p:cNvPr id="539" name="Text"/>
          <p:cNvSpPr txBox="1"/>
          <p:nvPr/>
        </p:nvSpPr>
        <p:spPr>
          <a:xfrm>
            <a:off x="-2787669" y="-3584400"/>
            <a:ext cx="154937" cy="332737"/>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defTabSz="457200">
              <a:defRPr sz="1600">
                <a:latin typeface="Times Roman"/>
                <a:ea typeface="Times Roman"/>
                <a:cs typeface="Times Roman"/>
                <a:sym typeface="Times Roman"/>
              </a:defRPr>
            </a:lvl1pPr>
          </a:lstStyle>
          <a:p>
            <a:pPr/>
            <a:r>
              <a:t> </a:t>
            </a:r>
          </a:p>
        </p:txBody>
      </p:sp>
      <p:sp>
        <p:nvSpPr>
          <p:cNvPr id="540" name="What do you think makes a good learning environment ?"/>
          <p:cNvSpPr txBox="1"/>
          <p:nvPr/>
        </p:nvSpPr>
        <p:spPr>
          <a:xfrm>
            <a:off x="3244923" y="2409866"/>
            <a:ext cx="6461653" cy="1640837"/>
          </a:xfrm>
          <a:prstGeom prst="rect">
            <a:avLst/>
          </a:prstGeom>
          <a:gradFill>
            <a:gsLst>
              <a:gs pos="0">
                <a:schemeClr val="accent2">
                  <a:hueOff val="-554274"/>
                  <a:satOff val="16071"/>
                  <a:lumOff val="29119"/>
                </a:schemeClr>
              </a:gs>
              <a:gs pos="35000">
                <a:srgbClr val="FFD6CA"/>
              </a:gs>
              <a:gs pos="100000">
                <a:schemeClr val="accent2">
                  <a:hueOff val="-638409"/>
                  <a:satOff val="16071"/>
                  <a:lumOff val="39949"/>
                </a:schemeClr>
              </a:gs>
            </a:gsLst>
            <a:lin ang="16200000"/>
          </a:gra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defTabSz="457200">
              <a:defRPr baseline="11247" sz="4000">
                <a:solidFill>
                  <a:srgbClr val="000000">
                    <a:alpha val="84706"/>
                  </a:srgbClr>
                </a:solidFill>
                <a:latin typeface="Comic Sans MS"/>
                <a:ea typeface="Comic Sans MS"/>
                <a:cs typeface="Comic Sans MS"/>
                <a:sym typeface="Comic Sans MS"/>
              </a:defRPr>
            </a:pPr>
            <a:r>
              <a:t>How do children learn best ?</a:t>
            </a:r>
            <a:r>
              <a:rPr baseline="10041" sz="4400"/>
              <a:t> Discuss and be ready to share your ideas.  </a:t>
            </a:r>
          </a:p>
        </p:txBody>
      </p:sp>
      <p:sp>
        <p:nvSpPr>
          <p:cNvPr id="541" name="Do you have any experiences of learning environments?"/>
          <p:cNvSpPr txBox="1"/>
          <p:nvPr/>
        </p:nvSpPr>
        <p:spPr>
          <a:xfrm>
            <a:off x="1719437" y="3972776"/>
            <a:ext cx="7247347" cy="866137"/>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defTabSz="457200">
              <a:defRPr baseline="10041" sz="4400">
                <a:solidFill>
                  <a:srgbClr val="000000">
                    <a:alpha val="84706"/>
                  </a:srgbClr>
                </a:solidFill>
                <a:latin typeface="Comic Sans MS"/>
                <a:ea typeface="Comic Sans MS"/>
                <a:cs typeface="Comic Sans MS"/>
                <a:sym typeface="Comic Sans MS"/>
              </a:defRPr>
            </a:lvl1pPr>
          </a:lstStyle>
          <a:p>
            <a:pPr/>
            <a:r>
              <a:t> </a:t>
            </a:r>
          </a:p>
        </p:txBody>
      </p:sp>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43" name="Content Placeholder 5" descr="Content Placeholder 5"/>
          <p:cNvPicPr>
            <a:picLocks noChangeAspect="1"/>
          </p:cNvPicPr>
          <p:nvPr/>
        </p:nvPicPr>
        <p:blipFill>
          <a:blip r:embed="rId3">
            <a:extLst/>
          </a:blip>
          <a:stretch>
            <a:fillRect/>
          </a:stretch>
        </p:blipFill>
        <p:spPr>
          <a:xfrm>
            <a:off x="2998029" y="192363"/>
            <a:ext cx="9079922" cy="6590687"/>
          </a:xfrm>
          <a:prstGeom prst="rect">
            <a:avLst/>
          </a:prstGeom>
          <a:ln w="12700">
            <a:miter lim="400000"/>
          </a:ln>
        </p:spPr>
      </p:pic>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00"/>
        </a:solidFill>
      </p:bgPr>
    </p:bg>
    <p:spTree>
      <p:nvGrpSpPr>
        <p:cNvPr id="1" name=""/>
        <p:cNvGrpSpPr/>
        <p:nvPr/>
      </p:nvGrpSpPr>
      <p:grpSpPr>
        <a:xfrm>
          <a:off x="0" y="0"/>
          <a:ext cx="0" cy="0"/>
          <a:chOff x="0" y="0"/>
          <a:chExt cx="0" cy="0"/>
        </a:xfrm>
      </p:grpSpPr>
      <p:pic>
        <p:nvPicPr>
          <p:cNvPr id="547" name="Picture 6" descr="Picture 6"/>
          <p:cNvPicPr>
            <a:picLocks noChangeAspect="1"/>
          </p:cNvPicPr>
          <p:nvPr/>
        </p:nvPicPr>
        <p:blipFill>
          <a:blip r:embed="rId2">
            <a:extLst/>
          </a:blip>
          <a:stretch>
            <a:fillRect/>
          </a:stretch>
        </p:blipFill>
        <p:spPr>
          <a:xfrm>
            <a:off x="81355" y="1267548"/>
            <a:ext cx="6918798" cy="4322904"/>
          </a:xfrm>
          <a:prstGeom prst="rect">
            <a:avLst/>
          </a:prstGeom>
          <a:ln w="12700">
            <a:miter lim="400000"/>
          </a:ln>
        </p:spPr>
      </p:pic>
      <p:sp>
        <p:nvSpPr>
          <p:cNvPr id="548" name="TextBox 2"/>
          <p:cNvSpPr txBox="1"/>
          <p:nvPr/>
        </p:nvSpPr>
        <p:spPr>
          <a:xfrm>
            <a:off x="7924134" y="5970103"/>
            <a:ext cx="3685431" cy="370837"/>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a:latin typeface="Meiryo"/>
                <a:ea typeface="Meiryo"/>
                <a:cs typeface="Meiryo"/>
                <a:sym typeface="Meiryo"/>
              </a:defRPr>
            </a:lvl1pPr>
          </a:lstStyle>
          <a:p>
            <a:pPr/>
            <a:r>
              <a:t>CPA Approach – Jerome Bruner</a:t>
            </a:r>
          </a:p>
        </p:txBody>
      </p:sp>
      <p:pic>
        <p:nvPicPr>
          <p:cNvPr id="549" name="Image" descr="Image"/>
          <p:cNvPicPr>
            <a:picLocks noChangeAspect="1"/>
          </p:cNvPicPr>
          <p:nvPr/>
        </p:nvPicPr>
        <p:blipFill>
          <a:blip r:embed="rId3">
            <a:extLst/>
          </a:blip>
          <a:stretch>
            <a:fillRect/>
          </a:stretch>
        </p:blipFill>
        <p:spPr>
          <a:xfrm>
            <a:off x="8092282" y="426622"/>
            <a:ext cx="3349134" cy="5021420"/>
          </a:xfrm>
          <a:prstGeom prst="rect">
            <a:avLst/>
          </a:prstGeom>
          <a:ln w="12700">
            <a:miter lim="400000"/>
          </a:ln>
        </p:spPr>
      </p:pic>
      <p:sp>
        <p:nvSpPr>
          <p:cNvPr id="550" name="https://thirdspacelearning.com/blog/concrete-pictorial-abstract-maths-cpa/"/>
          <p:cNvSpPr txBox="1"/>
          <p:nvPr/>
        </p:nvSpPr>
        <p:spPr>
          <a:xfrm>
            <a:off x="2512685" y="3262457"/>
            <a:ext cx="155817" cy="333084"/>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u="sng">
                <a:solidFill>
                  <a:srgbClr val="0000FF"/>
                </a:solidFill>
                <a:uFill>
                  <a:solidFill>
                    <a:srgbClr val="0000FF"/>
                  </a:solidFill>
                </a:uFill>
              </a:defRPr>
            </a:lvl1pPr>
          </a:lstStyle>
          <a:p>
            <a:pPr/>
            <a:r>
              <a:t> </a:t>
            </a:r>
          </a:p>
        </p:txBody>
      </p:sp>
      <p:sp>
        <p:nvSpPr>
          <p:cNvPr id="551" name="https://thirdspacelearning.com/blog/concrete-pictorial-abstract-maths-cpa/"/>
          <p:cNvSpPr txBox="1"/>
          <p:nvPr/>
        </p:nvSpPr>
        <p:spPr>
          <a:xfrm>
            <a:off x="433060" y="6057215"/>
            <a:ext cx="4780056" cy="333084"/>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a:solidFill>
                  <a:srgbClr val="0000FF"/>
                </a:solidFill>
                <a:uFill>
                  <a:solidFill>
                    <a:srgbClr val="0000FF"/>
                  </a:solidFill>
                </a:uFill>
              </a:defRPr>
            </a:lvl1pPr>
          </a:lstStyle>
          <a:p>
            <a:pPr/>
            <a:r>
              <a:t>What Is The Concrete Pictorial Abstract Approach?</a:t>
            </a:r>
          </a:p>
        </p:txBody>
      </p:sp>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B0F0"/>
        </a:solidFill>
      </p:bgPr>
    </p:bg>
    <p:spTree>
      <p:nvGrpSpPr>
        <p:cNvPr id="1" name=""/>
        <p:cNvGrpSpPr/>
        <p:nvPr/>
      </p:nvGrpSpPr>
      <p:grpSpPr>
        <a:xfrm>
          <a:off x="0" y="0"/>
          <a:ext cx="0" cy="0"/>
          <a:chOff x="0" y="0"/>
          <a:chExt cx="0" cy="0"/>
        </a:xfrm>
      </p:grpSpPr>
      <p:sp>
        <p:nvSpPr>
          <p:cNvPr id="553" name="Freeform: Shape 10"/>
          <p:cNvSpPr/>
          <p:nvPr/>
        </p:nvSpPr>
        <p:spPr>
          <a:xfrm>
            <a:off x="-3" y="0"/>
            <a:ext cx="3496426"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1573" y="0"/>
                </a:lnTo>
                <a:lnTo>
                  <a:pt x="11710" y="47"/>
                </a:lnTo>
                <a:cubicBezTo>
                  <a:pt x="18056" y="2377"/>
                  <a:pt x="21600" y="6593"/>
                  <a:pt x="21600" y="11407"/>
                </a:cubicBezTo>
                <a:cubicBezTo>
                  <a:pt x="21600" y="15651"/>
                  <a:pt x="15863" y="17647"/>
                  <a:pt x="10021" y="20078"/>
                </a:cubicBezTo>
                <a:cubicBezTo>
                  <a:pt x="8957" y="20521"/>
                  <a:pt x="7903" y="20955"/>
                  <a:pt x="6829" y="21356"/>
                </a:cubicBezTo>
                <a:lnTo>
                  <a:pt x="6139" y="21600"/>
                </a:lnTo>
                <a:lnTo>
                  <a:pt x="0" y="21600"/>
                </a:ln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554" name="Freeform: Shape 12"/>
          <p:cNvSpPr/>
          <p:nvPr/>
        </p:nvSpPr>
        <p:spPr>
          <a:xfrm>
            <a:off x="1375408" y="0"/>
            <a:ext cx="2530059"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eiryo"/>
                <a:ea typeface="Meiryo"/>
                <a:cs typeface="Meiryo"/>
                <a:sym typeface="Meiryo"/>
              </a:defRPr>
            </a:pPr>
          </a:p>
        </p:txBody>
      </p:sp>
      <p:sp>
        <p:nvSpPr>
          <p:cNvPr id="555" name="Freeform: Shape 14"/>
          <p:cNvSpPr/>
          <p:nvPr/>
        </p:nvSpPr>
        <p:spPr>
          <a:xfrm>
            <a:off x="1155401" y="0"/>
            <a:ext cx="2536435"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556" name="Freeform: Shape 16"/>
          <p:cNvSpPr/>
          <p:nvPr/>
        </p:nvSpPr>
        <p:spPr>
          <a:xfrm>
            <a:off x="924161" y="0"/>
            <a:ext cx="226135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DDD7C5"/>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557" name="Freeform: Shape 18"/>
          <p:cNvSpPr/>
          <p:nvPr/>
        </p:nvSpPr>
        <p:spPr>
          <a:xfrm>
            <a:off x="1375408" y="0"/>
            <a:ext cx="2530059"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eiryo"/>
                <a:ea typeface="Meiryo"/>
                <a:cs typeface="Meiryo"/>
                <a:sym typeface="Meiryo"/>
              </a:defRPr>
            </a:pPr>
          </a:p>
        </p:txBody>
      </p:sp>
      <p:sp>
        <p:nvSpPr>
          <p:cNvPr id="558" name="Freeform: Shape 20"/>
          <p:cNvSpPr/>
          <p:nvPr/>
        </p:nvSpPr>
        <p:spPr>
          <a:xfrm>
            <a:off x="1155401" y="0"/>
            <a:ext cx="2536435"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559" name="Freeform: Shape 22"/>
          <p:cNvSpPr/>
          <p:nvPr/>
        </p:nvSpPr>
        <p:spPr>
          <a:xfrm>
            <a:off x="924161" y="0"/>
            <a:ext cx="226135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DDD7C5"/>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560" name="Rectangle 24"/>
          <p:cNvSpPr/>
          <p:nvPr/>
        </p:nvSpPr>
        <p:spPr>
          <a:xfrm>
            <a:off x="304" y="0"/>
            <a:ext cx="12191697" cy="6858000"/>
          </a:xfrm>
          <a:prstGeom prst="rect">
            <a:avLst/>
          </a:prstGeom>
          <a:solidFill>
            <a:srgbClr val="00B0F0"/>
          </a:solidFill>
          <a:ln w="12700">
            <a:miter lim="400000"/>
          </a:ln>
        </p:spPr>
        <p:txBody>
          <a:bodyPr lIns="45718" tIns="45718" rIns="45718" bIns="45718" anchor="ctr"/>
          <a:lstStyle/>
          <a:p>
            <a:pPr algn="ctr" defTabSz="457200">
              <a:defRPr>
                <a:solidFill>
                  <a:srgbClr val="FFFFFF"/>
                </a:solidFill>
                <a:latin typeface="Meiryo"/>
                <a:ea typeface="Meiryo"/>
                <a:cs typeface="Meiryo"/>
                <a:sym typeface="Meiryo"/>
              </a:defRPr>
            </a:pPr>
          </a:p>
        </p:txBody>
      </p:sp>
      <p:sp>
        <p:nvSpPr>
          <p:cNvPr id="561" name="Freeform: Shape 26"/>
          <p:cNvSpPr/>
          <p:nvPr/>
        </p:nvSpPr>
        <p:spPr>
          <a:xfrm>
            <a:off x="1085407" y="-4"/>
            <a:ext cx="3997534" cy="26469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583" y="0"/>
                </a:moveTo>
                <a:lnTo>
                  <a:pt x="20689" y="0"/>
                </a:lnTo>
                <a:lnTo>
                  <a:pt x="20950" y="1035"/>
                </a:lnTo>
                <a:cubicBezTo>
                  <a:pt x="21376" y="2984"/>
                  <a:pt x="21600" y="5142"/>
                  <a:pt x="21600" y="7414"/>
                </a:cubicBezTo>
                <a:cubicBezTo>
                  <a:pt x="21600" y="9227"/>
                  <a:pt x="21254" y="10683"/>
                  <a:pt x="20478" y="12133"/>
                </a:cubicBezTo>
                <a:cubicBezTo>
                  <a:pt x="19666" y="13650"/>
                  <a:pt x="18447" y="15048"/>
                  <a:pt x="17155" y="16527"/>
                </a:cubicBezTo>
                <a:cubicBezTo>
                  <a:pt x="16917" y="16799"/>
                  <a:pt x="16671" y="17082"/>
                  <a:pt x="16425" y="17367"/>
                </a:cubicBezTo>
                <a:cubicBezTo>
                  <a:pt x="14222" y="19924"/>
                  <a:pt x="12614" y="21600"/>
                  <a:pt x="10422" y="21600"/>
                </a:cubicBezTo>
                <a:cubicBezTo>
                  <a:pt x="7083" y="21600"/>
                  <a:pt x="4718" y="19542"/>
                  <a:pt x="2515" y="14720"/>
                </a:cubicBezTo>
                <a:cubicBezTo>
                  <a:pt x="2227" y="14089"/>
                  <a:pt x="1945" y="13515"/>
                  <a:pt x="1672" y="12960"/>
                </a:cubicBezTo>
                <a:cubicBezTo>
                  <a:pt x="543" y="10659"/>
                  <a:pt x="0" y="9463"/>
                  <a:pt x="0" y="7414"/>
                </a:cubicBezTo>
                <a:cubicBezTo>
                  <a:pt x="0" y="5380"/>
                  <a:pt x="340" y="3371"/>
                  <a:pt x="1010" y="1442"/>
                </a:cubicBezTo>
                <a:cubicBezTo>
                  <a:pt x="1174" y="970"/>
                  <a:pt x="1356" y="509"/>
                  <a:pt x="1555" y="58"/>
                </a:cubicBezTo>
                <a:close/>
              </a:path>
            </a:pathLst>
          </a:custGeom>
          <a:solidFill>
            <a:srgbClr val="FFFFFF">
              <a:alpha val="60000"/>
            </a:srgbClr>
          </a:solidFill>
          <a:ln w="12700">
            <a:miter lim="400000"/>
          </a:ln>
        </p:spPr>
        <p:txBody>
          <a:bodyPr lIns="45718" tIns="45718" rIns="45718" bIns="45718" anchor="ctr"/>
          <a:lstStyle/>
          <a:p>
            <a:pPr algn="ctr" defTabSz="457200">
              <a:defRPr>
                <a:solidFill>
                  <a:srgbClr val="FFFFFF"/>
                </a:solidFill>
                <a:latin typeface="Meiryo"/>
                <a:ea typeface="Meiryo"/>
                <a:cs typeface="Meiryo"/>
                <a:sym typeface="Meiryo"/>
              </a:defRPr>
            </a:pPr>
          </a:p>
        </p:txBody>
      </p:sp>
      <p:sp>
        <p:nvSpPr>
          <p:cNvPr id="562" name="Freeform: Shape 28"/>
          <p:cNvSpPr/>
          <p:nvPr/>
        </p:nvSpPr>
        <p:spPr>
          <a:xfrm>
            <a:off x="880871" y="-2"/>
            <a:ext cx="4244819" cy="286642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41" y="0"/>
                </a:moveTo>
                <a:lnTo>
                  <a:pt x="20904" y="0"/>
                </a:lnTo>
                <a:lnTo>
                  <a:pt x="20950" y="187"/>
                </a:lnTo>
                <a:cubicBezTo>
                  <a:pt x="21376" y="2217"/>
                  <a:pt x="21600" y="4463"/>
                  <a:pt x="21600" y="6829"/>
                </a:cubicBezTo>
                <a:cubicBezTo>
                  <a:pt x="21600" y="8717"/>
                  <a:pt x="21254" y="10232"/>
                  <a:pt x="20478" y="11743"/>
                </a:cubicBezTo>
                <a:cubicBezTo>
                  <a:pt x="19666" y="13322"/>
                  <a:pt x="18447" y="14777"/>
                  <a:pt x="17155" y="16318"/>
                </a:cubicBezTo>
                <a:cubicBezTo>
                  <a:pt x="16917" y="16601"/>
                  <a:pt x="16671" y="16895"/>
                  <a:pt x="16425" y="17193"/>
                </a:cubicBezTo>
                <a:cubicBezTo>
                  <a:pt x="14222" y="19855"/>
                  <a:pt x="12614" y="21600"/>
                  <a:pt x="10422" y="21600"/>
                </a:cubicBezTo>
                <a:cubicBezTo>
                  <a:pt x="7083" y="21600"/>
                  <a:pt x="4718" y="19458"/>
                  <a:pt x="2515" y="14436"/>
                </a:cubicBezTo>
                <a:cubicBezTo>
                  <a:pt x="2227" y="13779"/>
                  <a:pt x="1945" y="13181"/>
                  <a:pt x="1672" y="12603"/>
                </a:cubicBezTo>
                <a:cubicBezTo>
                  <a:pt x="543" y="10208"/>
                  <a:pt x="0" y="8962"/>
                  <a:pt x="0" y="6829"/>
                </a:cubicBezTo>
                <a:cubicBezTo>
                  <a:pt x="0" y="4711"/>
                  <a:pt x="340" y="2619"/>
                  <a:pt x="1010" y="611"/>
                </a:cubicBezTo>
                <a:close/>
              </a:path>
            </a:pathLst>
          </a:custGeom>
          <a:ln w="19050">
            <a:solidFill>
              <a:srgbClr val="FFFFFF"/>
            </a:solidFill>
          </a:ln>
        </p:spPr>
        <p:txBody>
          <a:bodyPr lIns="45718" tIns="45718" rIns="45718" bIns="45718" anchor="ctr"/>
          <a:lstStyle/>
          <a:p>
            <a:pPr algn="ctr" defTabSz="457200">
              <a:defRPr>
                <a:solidFill>
                  <a:srgbClr val="FFFFFF"/>
                </a:solidFill>
                <a:latin typeface="Meiryo"/>
                <a:ea typeface="Meiryo"/>
                <a:cs typeface="Meiryo"/>
                <a:sym typeface="Meiryo"/>
              </a:defRPr>
            </a:pPr>
          </a:p>
        </p:txBody>
      </p:sp>
      <p:sp>
        <p:nvSpPr>
          <p:cNvPr id="563" name="Freeform: Shape 30"/>
          <p:cNvSpPr/>
          <p:nvPr/>
        </p:nvSpPr>
        <p:spPr>
          <a:xfrm>
            <a:off x="676306" y="-4"/>
            <a:ext cx="4583969" cy="3020661"/>
          </a:xfrm>
          <a:custGeom>
            <a:avLst/>
            <a:gdLst/>
            <a:ahLst/>
            <a:cxnLst>
              <a:cxn ang="0">
                <a:pos x="wd2" y="hd2"/>
              </a:cxn>
              <a:cxn ang="5400000">
                <a:pos x="wd2" y="hd2"/>
              </a:cxn>
              <a:cxn ang="10800000">
                <a:pos x="wd2" y="hd2"/>
              </a:cxn>
              <a:cxn ang="16200000">
                <a:pos x="wd2" y="hd2"/>
              </a:cxn>
            </a:cxnLst>
            <a:rect l="0" t="0" r="r" b="b"/>
            <a:pathLst>
              <a:path w="21429" h="21349" fill="norm" stroke="1" extrusionOk="0">
                <a:moveTo>
                  <a:pt x="1017" y="0"/>
                </a:moveTo>
                <a:lnTo>
                  <a:pt x="20914" y="0"/>
                </a:lnTo>
                <a:lnTo>
                  <a:pt x="21166" y="1522"/>
                </a:lnTo>
                <a:cubicBezTo>
                  <a:pt x="21425" y="3511"/>
                  <a:pt x="21495" y="5664"/>
                  <a:pt x="21365" y="7896"/>
                </a:cubicBezTo>
                <a:cubicBezTo>
                  <a:pt x="21254" y="9797"/>
                  <a:pt x="20823" y="11277"/>
                  <a:pt x="19967" y="12697"/>
                </a:cubicBezTo>
                <a:cubicBezTo>
                  <a:pt x="19072" y="14182"/>
                  <a:pt x="17782" y="15488"/>
                  <a:pt x="16415" y="16871"/>
                </a:cubicBezTo>
                <a:cubicBezTo>
                  <a:pt x="16163" y="17126"/>
                  <a:pt x="15903" y="17390"/>
                  <a:pt x="15642" y="17658"/>
                </a:cubicBezTo>
                <a:cubicBezTo>
                  <a:pt x="13309" y="20052"/>
                  <a:pt x="11617" y="21600"/>
                  <a:pt x="9452" y="21316"/>
                </a:cubicBezTo>
                <a:cubicBezTo>
                  <a:pt x="6152" y="20883"/>
                  <a:pt x="3941" y="18420"/>
                  <a:pt x="2059" y="13080"/>
                </a:cubicBezTo>
                <a:cubicBezTo>
                  <a:pt x="1812" y="12381"/>
                  <a:pt x="1569" y="11743"/>
                  <a:pt x="1334" y="11126"/>
                </a:cubicBezTo>
                <a:cubicBezTo>
                  <a:pt x="358" y="8568"/>
                  <a:pt x="-105" y="7244"/>
                  <a:pt x="20" y="5097"/>
                </a:cubicBezTo>
                <a:cubicBezTo>
                  <a:pt x="114" y="3498"/>
                  <a:pt x="395" y="1938"/>
                  <a:pt x="859" y="442"/>
                </a:cubicBezTo>
                <a:close/>
              </a:path>
            </a:pathLst>
          </a:custGeom>
          <a:ln w="19050">
            <a:solidFill>
              <a:srgbClr val="FFFFFF"/>
            </a:solidFill>
          </a:ln>
        </p:spPr>
        <p:txBody>
          <a:bodyPr lIns="45718" tIns="45718" rIns="45718" bIns="45718" anchor="ctr"/>
          <a:lstStyle/>
          <a:p>
            <a:pPr algn="ctr" defTabSz="457200">
              <a:defRPr>
                <a:solidFill>
                  <a:srgbClr val="FFFFFF"/>
                </a:solidFill>
                <a:latin typeface="Meiryo"/>
                <a:ea typeface="Meiryo"/>
                <a:cs typeface="Meiryo"/>
                <a:sym typeface="Meiryo"/>
              </a:defRPr>
            </a:pPr>
          </a:p>
        </p:txBody>
      </p:sp>
      <p:pic>
        <p:nvPicPr>
          <p:cNvPr id="564" name="Picture 6" descr="Picture 6"/>
          <p:cNvPicPr>
            <a:picLocks noChangeAspect="1"/>
          </p:cNvPicPr>
          <p:nvPr/>
        </p:nvPicPr>
        <p:blipFill>
          <a:blip r:embed="rId2">
            <a:extLst/>
          </a:blip>
          <a:srcRect l="2259" t="0" r="13508" b="1"/>
          <a:stretch>
            <a:fillRect/>
          </a:stretch>
        </p:blipFill>
        <p:spPr>
          <a:xfrm>
            <a:off x="1338068" y="-5"/>
            <a:ext cx="3392885" cy="237648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15" y="0"/>
                </a:moveTo>
                <a:lnTo>
                  <a:pt x="1554" y="1086"/>
                </a:lnTo>
                <a:cubicBezTo>
                  <a:pt x="1355" y="1515"/>
                  <a:pt x="1175" y="1953"/>
                  <a:pt x="1011" y="2402"/>
                </a:cubicBezTo>
                <a:cubicBezTo>
                  <a:pt x="340" y="4239"/>
                  <a:pt x="0" y="6154"/>
                  <a:pt x="0" y="8091"/>
                </a:cubicBezTo>
                <a:cubicBezTo>
                  <a:pt x="0" y="10042"/>
                  <a:pt x="543" y="11181"/>
                  <a:pt x="1673" y="13372"/>
                </a:cubicBezTo>
                <a:cubicBezTo>
                  <a:pt x="1945" y="13900"/>
                  <a:pt x="2226" y="14448"/>
                  <a:pt x="2514" y="15049"/>
                </a:cubicBezTo>
                <a:cubicBezTo>
                  <a:pt x="4717" y="19642"/>
                  <a:pt x="7083" y="21600"/>
                  <a:pt x="10422" y="21600"/>
                </a:cubicBezTo>
                <a:cubicBezTo>
                  <a:pt x="12614" y="21600"/>
                  <a:pt x="14221" y="20005"/>
                  <a:pt x="16426" y="17571"/>
                </a:cubicBezTo>
                <a:cubicBezTo>
                  <a:pt x="16673" y="17299"/>
                  <a:pt x="16917" y="17030"/>
                  <a:pt x="17156" y="16770"/>
                </a:cubicBezTo>
                <a:cubicBezTo>
                  <a:pt x="18447" y="15361"/>
                  <a:pt x="19667" y="14030"/>
                  <a:pt x="20478" y="12586"/>
                </a:cubicBezTo>
                <a:cubicBezTo>
                  <a:pt x="21254" y="11204"/>
                  <a:pt x="21600" y="9818"/>
                  <a:pt x="21600" y="8091"/>
                </a:cubicBezTo>
                <a:cubicBezTo>
                  <a:pt x="21600" y="5386"/>
                  <a:pt x="21251" y="2853"/>
                  <a:pt x="20592" y="664"/>
                </a:cubicBezTo>
                <a:lnTo>
                  <a:pt x="20367" y="0"/>
                </a:lnTo>
                <a:lnTo>
                  <a:pt x="2115" y="0"/>
                </a:lnTo>
                <a:close/>
              </a:path>
            </a:pathLst>
          </a:custGeom>
          <a:ln w="12700">
            <a:miter lim="400000"/>
          </a:ln>
        </p:spPr>
      </p:pic>
      <p:sp>
        <p:nvSpPr>
          <p:cNvPr id="565" name="Freeform: Shape 32"/>
          <p:cNvSpPr/>
          <p:nvPr/>
        </p:nvSpPr>
        <p:spPr>
          <a:xfrm>
            <a:off x="6232154" y="3297586"/>
            <a:ext cx="5959696" cy="3560417"/>
          </a:xfrm>
          <a:custGeom>
            <a:avLst/>
            <a:gdLst/>
            <a:ahLst/>
            <a:cxnLst>
              <a:cxn ang="0">
                <a:pos x="wd2" y="hd2"/>
              </a:cxn>
              <a:cxn ang="5400000">
                <a:pos x="wd2" y="hd2"/>
              </a:cxn>
              <a:cxn ang="10800000">
                <a:pos x="wd2" y="hd2"/>
              </a:cxn>
              <a:cxn ang="16200000">
                <a:pos x="wd2" y="hd2"/>
              </a:cxn>
            </a:cxnLst>
            <a:rect l="0" t="0" r="r" b="b"/>
            <a:pathLst>
              <a:path w="21600" h="21588" fill="norm" stroke="1" extrusionOk="0">
                <a:moveTo>
                  <a:pt x="10902" y="0"/>
                </a:moveTo>
                <a:cubicBezTo>
                  <a:pt x="12863" y="20"/>
                  <a:pt x="14828" y="1265"/>
                  <a:pt x="17043" y="3798"/>
                </a:cubicBezTo>
                <a:cubicBezTo>
                  <a:pt x="17506" y="4328"/>
                  <a:pt x="17947" y="4797"/>
                  <a:pt x="18373" y="5250"/>
                </a:cubicBezTo>
                <a:cubicBezTo>
                  <a:pt x="19919" y="6894"/>
                  <a:pt x="20783" y="7871"/>
                  <a:pt x="21369" y="9672"/>
                </a:cubicBezTo>
                <a:lnTo>
                  <a:pt x="21600" y="10483"/>
                </a:lnTo>
                <a:lnTo>
                  <a:pt x="21600" y="21588"/>
                </a:lnTo>
                <a:lnTo>
                  <a:pt x="2" y="21588"/>
                </a:lnTo>
                <a:lnTo>
                  <a:pt x="0" y="21434"/>
                </a:lnTo>
                <a:cubicBezTo>
                  <a:pt x="9" y="20665"/>
                  <a:pt x="78" y="19880"/>
                  <a:pt x="206" y="19054"/>
                </a:cubicBezTo>
                <a:cubicBezTo>
                  <a:pt x="564" y="16751"/>
                  <a:pt x="1356" y="14308"/>
                  <a:pt x="2195" y="11720"/>
                </a:cubicBezTo>
                <a:cubicBezTo>
                  <a:pt x="2350" y="11243"/>
                  <a:pt x="2509" y="10750"/>
                  <a:pt x="2668" y="10252"/>
                </a:cubicBezTo>
                <a:cubicBezTo>
                  <a:pt x="4089" y="5801"/>
                  <a:pt x="5181" y="2770"/>
                  <a:pt x="7326" y="1272"/>
                </a:cubicBezTo>
                <a:cubicBezTo>
                  <a:pt x="8551" y="417"/>
                  <a:pt x="9726" y="-12"/>
                  <a:pt x="10902" y="0"/>
                </a:cubicBezTo>
                <a:close/>
              </a:path>
            </a:pathLst>
          </a:custGeom>
          <a:ln w="19050">
            <a:solidFill>
              <a:srgbClr val="FFFFFF"/>
            </a:solidFill>
          </a:ln>
        </p:spPr>
        <p:txBody>
          <a:bodyPr lIns="45718" tIns="45718" rIns="45718" bIns="45718" anchor="ctr"/>
          <a:lstStyle/>
          <a:p>
            <a:pPr algn="ctr" defTabSz="457200">
              <a:defRPr>
                <a:solidFill>
                  <a:srgbClr val="FFFFFF"/>
                </a:solidFill>
                <a:latin typeface="Meiryo"/>
                <a:ea typeface="Meiryo"/>
                <a:cs typeface="Meiryo"/>
                <a:sym typeface="Meiryo"/>
              </a:defRPr>
            </a:pPr>
          </a:p>
        </p:txBody>
      </p:sp>
      <p:sp>
        <p:nvSpPr>
          <p:cNvPr id="566" name="Freeform: Shape 34"/>
          <p:cNvSpPr/>
          <p:nvPr/>
        </p:nvSpPr>
        <p:spPr>
          <a:xfrm>
            <a:off x="5443157" y="319682"/>
            <a:ext cx="3110770" cy="3301415"/>
          </a:xfrm>
          <a:custGeom>
            <a:avLst/>
            <a:gdLst/>
            <a:ahLst/>
            <a:cxnLst>
              <a:cxn ang="0">
                <a:pos x="wd2" y="hd2"/>
              </a:cxn>
              <a:cxn ang="5400000">
                <a:pos x="wd2" y="hd2"/>
              </a:cxn>
              <a:cxn ang="10800000">
                <a:pos x="wd2" y="hd2"/>
              </a:cxn>
              <a:cxn ang="16200000">
                <a:pos x="wd2" y="hd2"/>
              </a:cxn>
            </a:cxnLst>
            <a:rect l="0" t="0" r="r" b="b"/>
            <a:pathLst>
              <a:path w="21202" h="21390" fill="norm" stroke="1" extrusionOk="0">
                <a:moveTo>
                  <a:pt x="9753" y="10"/>
                </a:moveTo>
                <a:cubicBezTo>
                  <a:pt x="10883" y="-31"/>
                  <a:pt x="12064" y="55"/>
                  <a:pt x="13265" y="273"/>
                </a:cubicBezTo>
                <a:cubicBezTo>
                  <a:pt x="14544" y="504"/>
                  <a:pt x="15503" y="1027"/>
                  <a:pt x="16374" y="1967"/>
                </a:cubicBezTo>
                <a:cubicBezTo>
                  <a:pt x="17286" y="2951"/>
                  <a:pt x="18034" y="4317"/>
                  <a:pt x="18826" y="5763"/>
                </a:cubicBezTo>
                <a:cubicBezTo>
                  <a:pt x="18972" y="6029"/>
                  <a:pt x="19123" y="6305"/>
                  <a:pt x="19276" y="6581"/>
                </a:cubicBezTo>
                <a:cubicBezTo>
                  <a:pt x="20650" y="9053"/>
                  <a:pt x="21519" y="10832"/>
                  <a:pt x="21092" y="12966"/>
                </a:cubicBezTo>
                <a:cubicBezTo>
                  <a:pt x="20442" y="16218"/>
                  <a:pt x="18530" y="18259"/>
                  <a:pt x="14700" y="19790"/>
                </a:cubicBezTo>
                <a:cubicBezTo>
                  <a:pt x="14199" y="19990"/>
                  <a:pt x="13739" y="20191"/>
                  <a:pt x="13295" y="20386"/>
                </a:cubicBezTo>
                <a:cubicBezTo>
                  <a:pt x="11453" y="21193"/>
                  <a:pt x="10503" y="21569"/>
                  <a:pt x="9059" y="21308"/>
                </a:cubicBezTo>
                <a:cubicBezTo>
                  <a:pt x="7624" y="21049"/>
                  <a:pt x="6273" y="20461"/>
                  <a:pt x="5044" y="19563"/>
                </a:cubicBezTo>
                <a:cubicBezTo>
                  <a:pt x="3841" y="18683"/>
                  <a:pt x="2806" y="17550"/>
                  <a:pt x="1968" y="16195"/>
                </a:cubicBezTo>
                <a:cubicBezTo>
                  <a:pt x="1144" y="14862"/>
                  <a:pt x="547" y="13349"/>
                  <a:pt x="243" y="11818"/>
                </a:cubicBezTo>
                <a:cubicBezTo>
                  <a:pt x="-71" y="10244"/>
                  <a:pt x="-81" y="8702"/>
                  <a:pt x="212" y="7236"/>
                </a:cubicBezTo>
                <a:cubicBezTo>
                  <a:pt x="489" y="5853"/>
                  <a:pt x="1029" y="4632"/>
                  <a:pt x="1818" y="3605"/>
                </a:cubicBezTo>
                <a:cubicBezTo>
                  <a:pt x="2558" y="2644"/>
                  <a:pt x="3514" y="1854"/>
                  <a:pt x="4661" y="1259"/>
                </a:cubicBezTo>
                <a:cubicBezTo>
                  <a:pt x="6126" y="500"/>
                  <a:pt x="7869" y="78"/>
                  <a:pt x="9753" y="10"/>
                </a:cubicBezTo>
                <a:close/>
              </a:path>
            </a:pathLst>
          </a:custGeom>
          <a:ln w="19050">
            <a:solidFill>
              <a:srgbClr val="FFFFFF"/>
            </a:solidFill>
          </a:ln>
        </p:spPr>
        <p:txBody>
          <a:bodyPr lIns="45718" tIns="45718" rIns="45718" bIns="45718" anchor="ctr"/>
          <a:lstStyle/>
          <a:p>
            <a:pPr algn="ctr" defTabSz="457200">
              <a:defRPr>
                <a:solidFill>
                  <a:srgbClr val="FFFFFF"/>
                </a:solidFill>
                <a:latin typeface="Meiryo"/>
                <a:ea typeface="Meiryo"/>
                <a:cs typeface="Meiryo"/>
                <a:sym typeface="Meiryo"/>
              </a:defRPr>
            </a:pPr>
          </a:p>
        </p:txBody>
      </p:sp>
      <p:sp>
        <p:nvSpPr>
          <p:cNvPr id="567" name="Freeform: Shape 36"/>
          <p:cNvSpPr/>
          <p:nvPr/>
        </p:nvSpPr>
        <p:spPr>
          <a:xfrm>
            <a:off x="5575491" y="443030"/>
            <a:ext cx="2805070" cy="3049484"/>
          </a:xfrm>
          <a:custGeom>
            <a:avLst/>
            <a:gdLst/>
            <a:ahLst/>
            <a:cxnLst>
              <a:cxn ang="0">
                <a:pos x="wd2" y="hd2"/>
              </a:cxn>
              <a:cxn ang="5400000">
                <a:pos x="wd2" y="hd2"/>
              </a:cxn>
              <a:cxn ang="10800000">
                <a:pos x="wd2" y="hd2"/>
              </a:cxn>
              <a:cxn ang="16200000">
                <a:pos x="wd2" y="hd2"/>
              </a:cxn>
            </a:cxnLst>
            <a:rect l="0" t="0" r="r" b="b"/>
            <a:pathLst>
              <a:path w="21200" h="21354" fill="norm" stroke="1" extrusionOk="0">
                <a:moveTo>
                  <a:pt x="10951" y="9"/>
                </a:moveTo>
                <a:cubicBezTo>
                  <a:pt x="11725" y="35"/>
                  <a:pt x="12517" y="118"/>
                  <a:pt x="13317" y="259"/>
                </a:cubicBezTo>
                <a:cubicBezTo>
                  <a:pt x="14596" y="484"/>
                  <a:pt x="15552" y="1002"/>
                  <a:pt x="16420" y="1937"/>
                </a:cubicBezTo>
                <a:cubicBezTo>
                  <a:pt x="17327" y="2915"/>
                  <a:pt x="18069" y="4275"/>
                  <a:pt x="18854" y="5715"/>
                </a:cubicBezTo>
                <a:cubicBezTo>
                  <a:pt x="18998" y="5981"/>
                  <a:pt x="19148" y="6255"/>
                  <a:pt x="19300" y="6530"/>
                </a:cubicBezTo>
                <a:cubicBezTo>
                  <a:pt x="20662" y="8991"/>
                  <a:pt x="21523" y="10764"/>
                  <a:pt x="21085" y="12896"/>
                </a:cubicBezTo>
                <a:cubicBezTo>
                  <a:pt x="20419" y="16145"/>
                  <a:pt x="18496" y="18191"/>
                  <a:pt x="14657" y="19736"/>
                </a:cubicBezTo>
                <a:cubicBezTo>
                  <a:pt x="14154" y="19938"/>
                  <a:pt x="13693" y="20141"/>
                  <a:pt x="13248" y="20337"/>
                </a:cubicBezTo>
                <a:cubicBezTo>
                  <a:pt x="11401" y="21150"/>
                  <a:pt x="10449" y="21530"/>
                  <a:pt x="9005" y="21276"/>
                </a:cubicBezTo>
                <a:cubicBezTo>
                  <a:pt x="7571" y="21023"/>
                  <a:pt x="6223" y="20442"/>
                  <a:pt x="4997" y="19551"/>
                </a:cubicBezTo>
                <a:cubicBezTo>
                  <a:pt x="3798" y="18678"/>
                  <a:pt x="2767" y="17552"/>
                  <a:pt x="1936" y="16202"/>
                </a:cubicBezTo>
                <a:cubicBezTo>
                  <a:pt x="1118" y="14876"/>
                  <a:pt x="528" y="13368"/>
                  <a:pt x="231" y="11840"/>
                </a:cubicBezTo>
                <a:cubicBezTo>
                  <a:pt x="-75" y="10271"/>
                  <a:pt x="-77" y="8732"/>
                  <a:pt x="224" y="7267"/>
                </a:cubicBezTo>
                <a:cubicBezTo>
                  <a:pt x="507" y="5885"/>
                  <a:pt x="1054" y="4663"/>
                  <a:pt x="1848" y="3635"/>
                </a:cubicBezTo>
                <a:cubicBezTo>
                  <a:pt x="2593" y="2672"/>
                  <a:pt x="3554" y="1880"/>
                  <a:pt x="4704" y="1281"/>
                </a:cubicBezTo>
                <a:cubicBezTo>
                  <a:pt x="6467" y="364"/>
                  <a:pt x="8629" y="-70"/>
                  <a:pt x="10951" y="9"/>
                </a:cubicBezTo>
                <a:close/>
              </a:path>
            </a:pathLst>
          </a:custGeom>
          <a:ln w="19050">
            <a:solidFill>
              <a:srgbClr val="FFFFFF"/>
            </a:solidFill>
          </a:ln>
        </p:spPr>
        <p:txBody>
          <a:bodyPr lIns="45718" tIns="45718" rIns="45718" bIns="45718" anchor="ctr"/>
          <a:lstStyle/>
          <a:p>
            <a:pPr algn="ctr" defTabSz="457200">
              <a:defRPr>
                <a:solidFill>
                  <a:srgbClr val="FFFFFF"/>
                </a:solidFill>
                <a:latin typeface="Meiryo"/>
                <a:ea typeface="Meiryo"/>
                <a:cs typeface="Meiryo"/>
                <a:sym typeface="Meiryo"/>
              </a:defRPr>
            </a:pPr>
          </a:p>
        </p:txBody>
      </p:sp>
      <p:sp>
        <p:nvSpPr>
          <p:cNvPr id="568" name="Freeform: Shape 38"/>
          <p:cNvSpPr/>
          <p:nvPr/>
        </p:nvSpPr>
        <p:spPr>
          <a:xfrm>
            <a:off x="5693615" y="623233"/>
            <a:ext cx="2567866" cy="2687271"/>
          </a:xfrm>
          <a:custGeom>
            <a:avLst/>
            <a:gdLst/>
            <a:ahLst/>
            <a:cxnLst>
              <a:cxn ang="0">
                <a:pos x="wd2" y="hd2"/>
              </a:cxn>
              <a:cxn ang="5400000">
                <a:pos x="wd2" y="hd2"/>
              </a:cxn>
              <a:cxn ang="10800000">
                <a:pos x="wd2" y="hd2"/>
              </a:cxn>
              <a:cxn ang="16200000">
                <a:pos x="wd2" y="hd2"/>
              </a:cxn>
            </a:cxnLst>
            <a:rect l="0" t="0" r="r" b="b"/>
            <a:pathLst>
              <a:path w="21203" h="21390" fill="norm" stroke="1" extrusionOk="0">
                <a:moveTo>
                  <a:pt x="9725" y="8"/>
                </a:moveTo>
                <a:cubicBezTo>
                  <a:pt x="10854" y="-30"/>
                  <a:pt x="12035" y="60"/>
                  <a:pt x="13237" y="280"/>
                </a:cubicBezTo>
                <a:cubicBezTo>
                  <a:pt x="14516" y="514"/>
                  <a:pt x="15476" y="1039"/>
                  <a:pt x="16350" y="1982"/>
                </a:cubicBezTo>
                <a:cubicBezTo>
                  <a:pt x="17264" y="2968"/>
                  <a:pt x="18016" y="4336"/>
                  <a:pt x="18811" y="5784"/>
                </a:cubicBezTo>
                <a:cubicBezTo>
                  <a:pt x="18958" y="6051"/>
                  <a:pt x="19110" y="6328"/>
                  <a:pt x="19264" y="6604"/>
                </a:cubicBezTo>
                <a:cubicBezTo>
                  <a:pt x="20644" y="9079"/>
                  <a:pt x="21518" y="10861"/>
                  <a:pt x="21097" y="12994"/>
                </a:cubicBezTo>
                <a:cubicBezTo>
                  <a:pt x="20456" y="16244"/>
                  <a:pt x="18551" y="18280"/>
                  <a:pt x="14726" y="19801"/>
                </a:cubicBezTo>
                <a:cubicBezTo>
                  <a:pt x="14226" y="20000"/>
                  <a:pt x="13767" y="20201"/>
                  <a:pt x="13323" y="20394"/>
                </a:cubicBezTo>
                <a:cubicBezTo>
                  <a:pt x="11483" y="21196"/>
                  <a:pt x="10535" y="21570"/>
                  <a:pt x="9090" y="21305"/>
                </a:cubicBezTo>
                <a:cubicBezTo>
                  <a:pt x="7656" y="21042"/>
                  <a:pt x="6304" y="20451"/>
                  <a:pt x="5072" y="19550"/>
                </a:cubicBezTo>
                <a:cubicBezTo>
                  <a:pt x="3867" y="18667"/>
                  <a:pt x="2829" y="17531"/>
                  <a:pt x="1987" y="16174"/>
                </a:cubicBezTo>
                <a:cubicBezTo>
                  <a:pt x="1160" y="14839"/>
                  <a:pt x="559" y="13324"/>
                  <a:pt x="250" y="11792"/>
                </a:cubicBezTo>
                <a:cubicBezTo>
                  <a:pt x="-68" y="10218"/>
                  <a:pt x="-82" y="8676"/>
                  <a:pt x="207" y="7210"/>
                </a:cubicBezTo>
                <a:cubicBezTo>
                  <a:pt x="480" y="5827"/>
                  <a:pt x="1017" y="4608"/>
                  <a:pt x="1802" y="3583"/>
                </a:cubicBezTo>
                <a:cubicBezTo>
                  <a:pt x="2539" y="2623"/>
                  <a:pt x="3493" y="1837"/>
                  <a:pt x="4638" y="1245"/>
                </a:cubicBezTo>
                <a:cubicBezTo>
                  <a:pt x="6100" y="489"/>
                  <a:pt x="7842" y="71"/>
                  <a:pt x="9725" y="8"/>
                </a:cubicBezTo>
                <a:close/>
              </a:path>
            </a:pathLst>
          </a:custGeom>
          <a:solidFill>
            <a:srgbClr val="FFFFFF">
              <a:alpha val="60000"/>
            </a:srgbClr>
          </a:solidFill>
          <a:ln w="12700">
            <a:miter lim="400000"/>
          </a:ln>
        </p:spPr>
        <p:txBody>
          <a:bodyPr lIns="45718" tIns="45718" rIns="45718" bIns="45718" anchor="ctr"/>
          <a:lstStyle/>
          <a:p>
            <a:pPr algn="ctr" defTabSz="457200">
              <a:defRPr>
                <a:solidFill>
                  <a:srgbClr val="FFFFFF"/>
                </a:solidFill>
                <a:latin typeface="Meiryo"/>
                <a:ea typeface="Meiryo"/>
                <a:cs typeface="Meiryo"/>
                <a:sym typeface="Meiryo"/>
              </a:defRPr>
            </a:pPr>
          </a:p>
        </p:txBody>
      </p:sp>
      <p:sp>
        <p:nvSpPr>
          <p:cNvPr id="569" name="Freeform: Shape 40"/>
          <p:cNvSpPr/>
          <p:nvPr/>
        </p:nvSpPr>
        <p:spPr>
          <a:xfrm>
            <a:off x="8787213" y="-5"/>
            <a:ext cx="3404640" cy="2881298"/>
          </a:xfrm>
          <a:custGeom>
            <a:avLst/>
            <a:gdLst/>
            <a:ahLst/>
            <a:cxnLst>
              <a:cxn ang="0">
                <a:pos x="wd2" y="hd2"/>
              </a:cxn>
              <a:cxn ang="5400000">
                <a:pos x="wd2" y="hd2"/>
              </a:cxn>
              <a:cxn ang="10800000">
                <a:pos x="wd2" y="hd2"/>
              </a:cxn>
              <a:cxn ang="16200000">
                <a:pos x="wd2" y="hd2"/>
              </a:cxn>
            </a:cxnLst>
            <a:rect l="0" t="0" r="r" b="b"/>
            <a:pathLst>
              <a:path w="21487" h="20839" fill="norm" stroke="1" extrusionOk="0">
                <a:moveTo>
                  <a:pt x="193" y="0"/>
                </a:moveTo>
                <a:lnTo>
                  <a:pt x="21487" y="0"/>
                </a:lnTo>
                <a:lnTo>
                  <a:pt x="21487" y="17098"/>
                </a:lnTo>
                <a:lnTo>
                  <a:pt x="21258" y="17364"/>
                </a:lnTo>
                <a:cubicBezTo>
                  <a:pt x="20174" y="18494"/>
                  <a:pt x="18981" y="18873"/>
                  <a:pt x="16871" y="19470"/>
                </a:cubicBezTo>
                <a:cubicBezTo>
                  <a:pt x="16289" y="19635"/>
                  <a:pt x="15687" y="19805"/>
                  <a:pt x="15045" y="20013"/>
                </a:cubicBezTo>
                <a:cubicBezTo>
                  <a:pt x="10141" y="21600"/>
                  <a:pt x="6736" y="20928"/>
                  <a:pt x="3661" y="17765"/>
                </a:cubicBezTo>
                <a:cubicBezTo>
                  <a:pt x="1642" y="15690"/>
                  <a:pt x="1161" y="12890"/>
                  <a:pt x="656" y="8857"/>
                </a:cubicBezTo>
                <a:cubicBezTo>
                  <a:pt x="600" y="8406"/>
                  <a:pt x="541" y="7958"/>
                  <a:pt x="484" y="7525"/>
                </a:cubicBezTo>
                <a:cubicBezTo>
                  <a:pt x="177" y="5175"/>
                  <a:pt x="-113" y="2956"/>
                  <a:pt x="44" y="1031"/>
                </a:cubicBezTo>
                <a:close/>
              </a:path>
            </a:pathLst>
          </a:custGeom>
          <a:ln w="19050">
            <a:solidFill>
              <a:srgbClr val="FFFFFF"/>
            </a:solidFill>
          </a:ln>
        </p:spPr>
        <p:txBody>
          <a:bodyPr lIns="45718" tIns="45718" rIns="45718" bIns="45718" anchor="ctr"/>
          <a:lstStyle/>
          <a:p>
            <a:pPr algn="ctr" defTabSz="457200">
              <a:defRPr>
                <a:solidFill>
                  <a:srgbClr val="FFFFFF"/>
                </a:solidFill>
                <a:latin typeface="Meiryo"/>
                <a:ea typeface="Meiryo"/>
                <a:cs typeface="Meiryo"/>
                <a:sym typeface="Meiryo"/>
              </a:defRPr>
            </a:pPr>
          </a:p>
        </p:txBody>
      </p:sp>
      <p:sp>
        <p:nvSpPr>
          <p:cNvPr id="570" name="Freeform: Shape 42"/>
          <p:cNvSpPr/>
          <p:nvPr/>
        </p:nvSpPr>
        <p:spPr>
          <a:xfrm>
            <a:off x="8611814" y="-4"/>
            <a:ext cx="3580035" cy="3029015"/>
          </a:xfrm>
          <a:custGeom>
            <a:avLst/>
            <a:gdLst/>
            <a:ahLst/>
            <a:cxnLst>
              <a:cxn ang="0">
                <a:pos x="wd2" y="hd2"/>
              </a:cxn>
              <a:cxn ang="5400000">
                <a:pos x="wd2" y="hd2"/>
              </a:cxn>
              <a:cxn ang="10800000">
                <a:pos x="wd2" y="hd2"/>
              </a:cxn>
              <a:cxn ang="16200000">
                <a:pos x="wd2" y="hd2"/>
              </a:cxn>
            </a:cxnLst>
            <a:rect l="0" t="0" r="r" b="b"/>
            <a:pathLst>
              <a:path w="21485" h="20821" fill="norm" stroke="1" extrusionOk="0">
                <a:moveTo>
                  <a:pt x="116" y="0"/>
                </a:moveTo>
                <a:lnTo>
                  <a:pt x="21485" y="0"/>
                </a:lnTo>
                <a:lnTo>
                  <a:pt x="21485" y="17591"/>
                </a:lnTo>
                <a:lnTo>
                  <a:pt x="21342" y="17724"/>
                </a:lnTo>
                <a:cubicBezTo>
                  <a:pt x="20348" y="18545"/>
                  <a:pt x="19184" y="18903"/>
                  <a:pt x="17328" y="19426"/>
                </a:cubicBezTo>
                <a:cubicBezTo>
                  <a:pt x="16732" y="19594"/>
                  <a:pt x="16114" y="19768"/>
                  <a:pt x="15456" y="19980"/>
                </a:cubicBezTo>
                <a:cubicBezTo>
                  <a:pt x="10425" y="21600"/>
                  <a:pt x="6931" y="20906"/>
                  <a:pt x="3772" y="17661"/>
                </a:cubicBezTo>
                <a:cubicBezTo>
                  <a:pt x="1699" y="15530"/>
                  <a:pt x="1202" y="12660"/>
                  <a:pt x="680" y="8524"/>
                </a:cubicBezTo>
                <a:cubicBezTo>
                  <a:pt x="622" y="8062"/>
                  <a:pt x="561" y="7603"/>
                  <a:pt x="502" y="7159"/>
                </a:cubicBezTo>
                <a:cubicBezTo>
                  <a:pt x="185" y="4750"/>
                  <a:pt x="-115" y="2474"/>
                  <a:pt x="44" y="502"/>
                </a:cubicBezTo>
                <a:close/>
              </a:path>
            </a:pathLst>
          </a:custGeom>
          <a:ln w="19050">
            <a:solidFill>
              <a:srgbClr val="FFFFFF"/>
            </a:solidFill>
          </a:ln>
        </p:spPr>
        <p:txBody>
          <a:bodyPr lIns="45718" tIns="45718" rIns="45718" bIns="45718" anchor="ctr"/>
          <a:lstStyle/>
          <a:p>
            <a:pPr algn="ctr" defTabSz="457200">
              <a:defRPr>
                <a:solidFill>
                  <a:srgbClr val="FFFFFF"/>
                </a:solidFill>
                <a:latin typeface="Meiryo"/>
                <a:ea typeface="Meiryo"/>
                <a:cs typeface="Meiryo"/>
                <a:sym typeface="Meiryo"/>
              </a:defRPr>
            </a:pPr>
          </a:p>
        </p:txBody>
      </p:sp>
      <p:sp>
        <p:nvSpPr>
          <p:cNvPr id="571" name="Freeform: Shape 44"/>
          <p:cNvSpPr/>
          <p:nvPr/>
        </p:nvSpPr>
        <p:spPr>
          <a:xfrm>
            <a:off x="8897783" y="-5"/>
            <a:ext cx="3294066" cy="2743194"/>
          </a:xfrm>
          <a:custGeom>
            <a:avLst/>
            <a:gdLst/>
            <a:ahLst/>
            <a:cxnLst>
              <a:cxn ang="0">
                <a:pos x="wd2" y="hd2"/>
              </a:cxn>
              <a:cxn ang="5400000">
                <a:pos x="wd2" y="hd2"/>
              </a:cxn>
              <a:cxn ang="10800000">
                <a:pos x="wd2" y="hd2"/>
              </a:cxn>
              <a:cxn ang="16200000">
                <a:pos x="wd2" y="hd2"/>
              </a:cxn>
            </a:cxnLst>
            <a:rect l="0" t="0" r="r" b="b"/>
            <a:pathLst>
              <a:path w="21490" h="20851" fill="norm" stroke="1" extrusionOk="0">
                <a:moveTo>
                  <a:pt x="246" y="0"/>
                </a:moveTo>
                <a:lnTo>
                  <a:pt x="21490" y="0"/>
                </a:lnTo>
                <a:lnTo>
                  <a:pt x="21490" y="16219"/>
                </a:lnTo>
                <a:lnTo>
                  <a:pt x="21026" y="16897"/>
                </a:lnTo>
                <a:cubicBezTo>
                  <a:pt x="19842" y="18434"/>
                  <a:pt x="18667" y="18826"/>
                  <a:pt x="16331" y="19499"/>
                </a:cubicBezTo>
                <a:cubicBezTo>
                  <a:pt x="15767" y="19662"/>
                  <a:pt x="15184" y="19830"/>
                  <a:pt x="14563" y="20035"/>
                </a:cubicBezTo>
                <a:cubicBezTo>
                  <a:pt x="9812" y="21600"/>
                  <a:pt x="6515" y="20940"/>
                  <a:pt x="3538" y="17828"/>
                </a:cubicBezTo>
                <a:cubicBezTo>
                  <a:pt x="1584" y="15786"/>
                  <a:pt x="1119" y="13030"/>
                  <a:pt x="632" y="9059"/>
                </a:cubicBezTo>
                <a:cubicBezTo>
                  <a:pt x="578" y="8616"/>
                  <a:pt x="521" y="8174"/>
                  <a:pt x="466" y="7748"/>
                </a:cubicBezTo>
                <a:cubicBezTo>
                  <a:pt x="170" y="5435"/>
                  <a:pt x="-110" y="3250"/>
                  <a:pt x="43" y="1355"/>
                </a:cubicBezTo>
                <a:cubicBezTo>
                  <a:pt x="80" y="903"/>
                  <a:pt x="140" y="475"/>
                  <a:pt x="227" y="66"/>
                </a:cubicBezTo>
                <a:close/>
              </a:path>
            </a:pathLst>
          </a:custGeom>
          <a:solidFill>
            <a:srgbClr val="FFFFFF">
              <a:alpha val="60000"/>
            </a:srgbClr>
          </a:solidFill>
          <a:ln w="12700">
            <a:miter lim="400000"/>
          </a:ln>
        </p:spPr>
        <p:txBody>
          <a:bodyPr lIns="45718" tIns="45718" rIns="45718" bIns="45718" anchor="ctr"/>
          <a:lstStyle/>
          <a:p>
            <a:pPr algn="ctr" defTabSz="457200">
              <a:defRPr>
                <a:solidFill>
                  <a:srgbClr val="FFFFFF"/>
                </a:solidFill>
                <a:latin typeface="Meiryo"/>
                <a:ea typeface="Meiryo"/>
                <a:cs typeface="Meiryo"/>
                <a:sym typeface="Meiryo"/>
              </a:defRPr>
            </a:pPr>
          </a:p>
        </p:txBody>
      </p:sp>
      <p:sp>
        <p:nvSpPr>
          <p:cNvPr id="572" name="Freeform: Shape 46"/>
          <p:cNvSpPr/>
          <p:nvPr/>
        </p:nvSpPr>
        <p:spPr>
          <a:xfrm>
            <a:off x="6050493" y="3105395"/>
            <a:ext cx="6141507" cy="3752611"/>
          </a:xfrm>
          <a:custGeom>
            <a:avLst/>
            <a:gdLst/>
            <a:ahLst/>
            <a:cxnLst>
              <a:cxn ang="0">
                <a:pos x="wd2" y="hd2"/>
              </a:cxn>
              <a:cxn ang="5400000">
                <a:pos x="wd2" y="hd2"/>
              </a:cxn>
              <a:cxn ang="10800000">
                <a:pos x="wd2" y="hd2"/>
              </a:cxn>
              <a:cxn ang="16200000">
                <a:pos x="wd2" y="hd2"/>
              </a:cxn>
            </a:cxnLst>
            <a:rect l="0" t="0" r="r" b="b"/>
            <a:pathLst>
              <a:path w="21600" h="21589" fill="norm" stroke="1" extrusionOk="0">
                <a:moveTo>
                  <a:pt x="11309" y="0"/>
                </a:moveTo>
                <a:cubicBezTo>
                  <a:pt x="13343" y="19"/>
                  <a:pt x="15381" y="1277"/>
                  <a:pt x="17676" y="3841"/>
                </a:cubicBezTo>
                <a:cubicBezTo>
                  <a:pt x="18157" y="4377"/>
                  <a:pt x="18614" y="4852"/>
                  <a:pt x="19056" y="5311"/>
                </a:cubicBezTo>
                <a:cubicBezTo>
                  <a:pt x="20200" y="6499"/>
                  <a:pt x="20984" y="7343"/>
                  <a:pt x="21560" y="8393"/>
                </a:cubicBezTo>
                <a:lnTo>
                  <a:pt x="21600" y="8475"/>
                </a:lnTo>
                <a:lnTo>
                  <a:pt x="21600" y="21589"/>
                </a:lnTo>
                <a:lnTo>
                  <a:pt x="0" y="21589"/>
                </a:lnTo>
                <a:lnTo>
                  <a:pt x="25" y="20936"/>
                </a:lnTo>
                <a:cubicBezTo>
                  <a:pt x="59" y="20407"/>
                  <a:pt x="121" y="19868"/>
                  <a:pt x="210" y="19310"/>
                </a:cubicBezTo>
                <a:cubicBezTo>
                  <a:pt x="582" y="16977"/>
                  <a:pt x="1404" y="14501"/>
                  <a:pt x="2275" y="11880"/>
                </a:cubicBezTo>
                <a:cubicBezTo>
                  <a:pt x="2435" y="11397"/>
                  <a:pt x="2601" y="10897"/>
                  <a:pt x="2766" y="10393"/>
                </a:cubicBezTo>
                <a:cubicBezTo>
                  <a:pt x="4241" y="5882"/>
                  <a:pt x="5375" y="2811"/>
                  <a:pt x="7600" y="1292"/>
                </a:cubicBezTo>
                <a:cubicBezTo>
                  <a:pt x="8871" y="424"/>
                  <a:pt x="10089" y="-11"/>
                  <a:pt x="11309" y="0"/>
                </a:cubicBezTo>
                <a:close/>
              </a:path>
            </a:pathLst>
          </a:custGeom>
          <a:ln w="19050">
            <a:solidFill>
              <a:srgbClr val="FFFFFF"/>
            </a:solidFill>
          </a:ln>
        </p:spPr>
        <p:txBody>
          <a:bodyPr lIns="45718" tIns="45718" rIns="45718" bIns="45718" anchor="ctr"/>
          <a:lstStyle/>
          <a:p>
            <a:pPr algn="ctr" defTabSz="457200">
              <a:defRPr>
                <a:solidFill>
                  <a:srgbClr val="FFFFFF"/>
                </a:solidFill>
                <a:latin typeface="Meiryo"/>
                <a:ea typeface="Meiryo"/>
                <a:cs typeface="Meiryo"/>
                <a:sym typeface="Meiryo"/>
              </a:defRPr>
            </a:pPr>
          </a:p>
        </p:txBody>
      </p:sp>
      <p:pic>
        <p:nvPicPr>
          <p:cNvPr id="573" name="Picture 5" descr="Picture 5"/>
          <p:cNvPicPr>
            <a:picLocks noChangeAspect="1"/>
          </p:cNvPicPr>
          <p:nvPr/>
        </p:nvPicPr>
        <p:blipFill>
          <a:blip r:embed="rId3">
            <a:extLst/>
          </a:blip>
          <a:srcRect l="1614" t="36" r="2840" b="0"/>
          <a:stretch>
            <a:fillRect/>
          </a:stretch>
        </p:blipFill>
        <p:spPr>
          <a:xfrm>
            <a:off x="5853611" y="792311"/>
            <a:ext cx="2246446" cy="2350092"/>
          </a:xfrm>
          <a:custGeom>
            <a:avLst/>
            <a:gdLst/>
            <a:ahLst/>
            <a:cxnLst>
              <a:cxn ang="0">
                <a:pos x="wd2" y="hd2"/>
              </a:cxn>
              <a:cxn ang="5400000">
                <a:pos x="wd2" y="hd2"/>
              </a:cxn>
              <a:cxn ang="10800000">
                <a:pos x="wd2" y="hd2"/>
              </a:cxn>
              <a:cxn ang="16200000">
                <a:pos x="wd2" y="hd2"/>
              </a:cxn>
            </a:cxnLst>
            <a:rect l="0" t="0" r="r" b="b"/>
            <a:pathLst>
              <a:path w="21202" h="21338" fill="norm" stroke="1" extrusionOk="0">
                <a:moveTo>
                  <a:pt x="10870" y="13"/>
                </a:moveTo>
                <a:cubicBezTo>
                  <a:pt x="8549" y="-82"/>
                  <a:pt x="6392" y="338"/>
                  <a:pt x="4637" y="1242"/>
                </a:cubicBezTo>
                <a:cubicBezTo>
                  <a:pt x="3493" y="1833"/>
                  <a:pt x="2538" y="2615"/>
                  <a:pt x="1802" y="3573"/>
                </a:cubicBezTo>
                <a:cubicBezTo>
                  <a:pt x="1016" y="4595"/>
                  <a:pt x="479" y="5814"/>
                  <a:pt x="206" y="7194"/>
                </a:cubicBezTo>
                <a:cubicBezTo>
                  <a:pt x="-83" y="8656"/>
                  <a:pt x="-67" y="10190"/>
                  <a:pt x="251" y="11760"/>
                </a:cubicBezTo>
                <a:cubicBezTo>
                  <a:pt x="560" y="13289"/>
                  <a:pt x="1158" y="14799"/>
                  <a:pt x="1985" y="16130"/>
                </a:cubicBezTo>
                <a:cubicBezTo>
                  <a:pt x="2827" y="17485"/>
                  <a:pt x="3867" y="18623"/>
                  <a:pt x="5072" y="19503"/>
                </a:cubicBezTo>
                <a:cubicBezTo>
                  <a:pt x="6304" y="20403"/>
                  <a:pt x="7656" y="20991"/>
                  <a:pt x="9091" y="21254"/>
                </a:cubicBezTo>
                <a:cubicBezTo>
                  <a:pt x="10536" y="21518"/>
                  <a:pt x="11484" y="21142"/>
                  <a:pt x="13324" y="20342"/>
                </a:cubicBezTo>
                <a:cubicBezTo>
                  <a:pt x="13767" y="20149"/>
                  <a:pt x="14223" y="19947"/>
                  <a:pt x="14724" y="19748"/>
                </a:cubicBezTo>
                <a:cubicBezTo>
                  <a:pt x="18554" y="18230"/>
                  <a:pt x="20455" y="16206"/>
                  <a:pt x="21096" y="12963"/>
                </a:cubicBezTo>
                <a:cubicBezTo>
                  <a:pt x="21517" y="10835"/>
                  <a:pt x="20644" y="9056"/>
                  <a:pt x="19264" y="6585"/>
                </a:cubicBezTo>
                <a:cubicBezTo>
                  <a:pt x="19109" y="6310"/>
                  <a:pt x="18958" y="6037"/>
                  <a:pt x="18811" y="5771"/>
                </a:cubicBezTo>
                <a:cubicBezTo>
                  <a:pt x="18016" y="4326"/>
                  <a:pt x="17265" y="2961"/>
                  <a:pt x="16350" y="1977"/>
                </a:cubicBezTo>
                <a:cubicBezTo>
                  <a:pt x="15476" y="1036"/>
                  <a:pt x="14516" y="514"/>
                  <a:pt x="13237" y="280"/>
                </a:cubicBezTo>
                <a:cubicBezTo>
                  <a:pt x="12435" y="134"/>
                  <a:pt x="11644" y="44"/>
                  <a:pt x="10870" y="13"/>
                </a:cubicBezTo>
                <a:close/>
              </a:path>
            </a:pathLst>
          </a:custGeom>
          <a:ln w="12700">
            <a:miter lim="400000"/>
          </a:ln>
        </p:spPr>
      </p:pic>
      <p:pic>
        <p:nvPicPr>
          <p:cNvPr id="574" name="Picture 3" descr="Picture 3"/>
          <p:cNvPicPr>
            <a:picLocks noChangeAspect="1"/>
          </p:cNvPicPr>
          <p:nvPr/>
        </p:nvPicPr>
        <p:blipFill>
          <a:blip r:embed="rId4">
            <a:extLst/>
          </a:blip>
          <a:srcRect l="15" t="2265" r="0" b="5"/>
          <a:stretch>
            <a:fillRect/>
          </a:stretch>
        </p:blipFill>
        <p:spPr>
          <a:xfrm>
            <a:off x="9110896" y="-9274"/>
            <a:ext cx="3092308" cy="2530502"/>
          </a:xfrm>
          <a:custGeom>
            <a:avLst/>
            <a:gdLst/>
            <a:ahLst/>
            <a:cxnLst>
              <a:cxn ang="0">
                <a:pos x="wd2" y="hd2"/>
              </a:cxn>
              <a:cxn ang="5400000">
                <a:pos x="wd2" y="hd2"/>
              </a:cxn>
              <a:cxn ang="10800000">
                <a:pos x="wd2" y="hd2"/>
              </a:cxn>
              <a:cxn ang="16200000">
                <a:pos x="wd2" y="hd2"/>
              </a:cxn>
            </a:cxnLst>
            <a:rect l="0" t="0" r="r" b="b"/>
            <a:pathLst>
              <a:path w="21494" h="20871" fill="norm" stroke="1" extrusionOk="0">
                <a:moveTo>
                  <a:pt x="419" y="0"/>
                </a:moveTo>
                <a:lnTo>
                  <a:pt x="221" y="691"/>
                </a:lnTo>
                <a:cubicBezTo>
                  <a:pt x="137" y="1088"/>
                  <a:pt x="79" y="1504"/>
                  <a:pt x="44" y="1944"/>
                </a:cubicBezTo>
                <a:cubicBezTo>
                  <a:pt x="-106" y="3787"/>
                  <a:pt x="158" y="5909"/>
                  <a:pt x="436" y="8157"/>
                </a:cubicBezTo>
                <a:cubicBezTo>
                  <a:pt x="488" y="8572"/>
                  <a:pt x="539" y="9003"/>
                  <a:pt x="590" y="9434"/>
                </a:cubicBezTo>
                <a:cubicBezTo>
                  <a:pt x="1046" y="13293"/>
                  <a:pt x="1488" y="15971"/>
                  <a:pt x="3346" y="17951"/>
                </a:cubicBezTo>
                <a:cubicBezTo>
                  <a:pt x="6180" y="20968"/>
                  <a:pt x="9323" y="21600"/>
                  <a:pt x="13859" y="20066"/>
                </a:cubicBezTo>
                <a:cubicBezTo>
                  <a:pt x="14451" y="19865"/>
                  <a:pt x="15006" y="19698"/>
                  <a:pt x="15544" y="19539"/>
                </a:cubicBezTo>
                <a:cubicBezTo>
                  <a:pt x="17773" y="18878"/>
                  <a:pt x="18892" y="18496"/>
                  <a:pt x="20024" y="16999"/>
                </a:cubicBezTo>
                <a:cubicBezTo>
                  <a:pt x="20586" y="16255"/>
                  <a:pt x="21072" y="15438"/>
                  <a:pt x="21480" y="14557"/>
                </a:cubicBezTo>
                <a:lnTo>
                  <a:pt x="21494" y="14524"/>
                </a:lnTo>
                <a:lnTo>
                  <a:pt x="21494" y="0"/>
                </a:lnTo>
                <a:lnTo>
                  <a:pt x="419" y="0"/>
                </a:lnTo>
                <a:close/>
              </a:path>
            </a:pathLst>
          </a:custGeom>
          <a:ln w="12700">
            <a:miter lim="400000"/>
          </a:ln>
        </p:spPr>
      </p:pic>
      <p:sp>
        <p:nvSpPr>
          <p:cNvPr id="575" name="Freeform: Shape 48"/>
          <p:cNvSpPr/>
          <p:nvPr/>
        </p:nvSpPr>
        <p:spPr>
          <a:xfrm>
            <a:off x="6467814" y="3406574"/>
            <a:ext cx="5724036" cy="3451430"/>
          </a:xfrm>
          <a:custGeom>
            <a:avLst/>
            <a:gdLst/>
            <a:ahLst/>
            <a:cxnLst>
              <a:cxn ang="0">
                <a:pos x="wd2" y="hd2"/>
              </a:cxn>
              <a:cxn ang="5400000">
                <a:pos x="wd2" y="hd2"/>
              </a:cxn>
              <a:cxn ang="10800000">
                <a:pos x="wd2" y="hd2"/>
              </a:cxn>
              <a:cxn ang="16200000">
                <a:pos x="wd2" y="hd2"/>
              </a:cxn>
            </a:cxnLst>
            <a:rect l="0" t="0" r="r" b="b"/>
            <a:pathLst>
              <a:path w="21600" h="21574" fill="norm" stroke="1" extrusionOk="0">
                <a:moveTo>
                  <a:pt x="10599" y="1"/>
                </a:moveTo>
                <a:cubicBezTo>
                  <a:pt x="12513" y="47"/>
                  <a:pt x="14436" y="1290"/>
                  <a:pt x="16604" y="3797"/>
                </a:cubicBezTo>
                <a:cubicBezTo>
                  <a:pt x="17058" y="4322"/>
                  <a:pt x="17489" y="4787"/>
                  <a:pt x="17907" y="5236"/>
                </a:cubicBezTo>
                <a:cubicBezTo>
                  <a:pt x="19636" y="7098"/>
                  <a:pt x="20493" y="8096"/>
                  <a:pt x="21074" y="10413"/>
                </a:cubicBezTo>
                <a:cubicBezTo>
                  <a:pt x="21218" y="10989"/>
                  <a:pt x="21341" y="11576"/>
                  <a:pt x="21444" y="12175"/>
                </a:cubicBezTo>
                <a:lnTo>
                  <a:pt x="21600" y="13339"/>
                </a:lnTo>
                <a:lnTo>
                  <a:pt x="21600" y="20346"/>
                </a:lnTo>
                <a:lnTo>
                  <a:pt x="21444" y="21574"/>
                </a:lnTo>
                <a:lnTo>
                  <a:pt x="13" y="21574"/>
                </a:lnTo>
                <a:lnTo>
                  <a:pt x="0" y="20832"/>
                </a:lnTo>
                <a:cubicBezTo>
                  <a:pt x="7" y="20080"/>
                  <a:pt x="72" y="19312"/>
                  <a:pt x="196" y="18506"/>
                </a:cubicBezTo>
                <a:cubicBezTo>
                  <a:pt x="541" y="16257"/>
                  <a:pt x="1308" y="13876"/>
                  <a:pt x="2121" y="11356"/>
                </a:cubicBezTo>
                <a:cubicBezTo>
                  <a:pt x="2271" y="10891"/>
                  <a:pt x="2426" y="10410"/>
                  <a:pt x="2580" y="9926"/>
                </a:cubicBezTo>
                <a:cubicBezTo>
                  <a:pt x="3958" y="5588"/>
                  <a:pt x="5017" y="2637"/>
                  <a:pt x="7109" y="1199"/>
                </a:cubicBezTo>
                <a:cubicBezTo>
                  <a:pt x="8304" y="378"/>
                  <a:pt x="9450" y="-26"/>
                  <a:pt x="10599" y="1"/>
                </a:cubicBezTo>
                <a:close/>
              </a:path>
            </a:pathLst>
          </a:custGeom>
          <a:solidFill>
            <a:srgbClr val="FFFFFF">
              <a:alpha val="60000"/>
            </a:srgbClr>
          </a:solidFill>
          <a:ln w="12700">
            <a:miter lim="400000"/>
          </a:ln>
        </p:spPr>
        <p:txBody>
          <a:bodyPr lIns="45718" tIns="45718" rIns="45718" bIns="45718" anchor="ctr"/>
          <a:lstStyle/>
          <a:p>
            <a:pPr algn="ctr" defTabSz="457200">
              <a:defRPr>
                <a:solidFill>
                  <a:srgbClr val="FFFFFF"/>
                </a:solidFill>
                <a:latin typeface="Meiryo"/>
                <a:ea typeface="Meiryo"/>
                <a:cs typeface="Meiryo"/>
                <a:sym typeface="Meiryo"/>
              </a:defRPr>
            </a:pPr>
          </a:p>
        </p:txBody>
      </p:sp>
      <p:sp>
        <p:nvSpPr>
          <p:cNvPr id="576" name="Title 1"/>
          <p:cNvSpPr txBox="1"/>
          <p:nvPr>
            <p:ph type="title"/>
          </p:nvPr>
        </p:nvSpPr>
        <p:spPr>
          <a:xfrm>
            <a:off x="347340" y="2078225"/>
            <a:ext cx="8384152" cy="2153523"/>
          </a:xfrm>
          <a:prstGeom prst="rect">
            <a:avLst/>
          </a:prstGeom>
        </p:spPr>
        <p:txBody>
          <a:bodyPr/>
          <a:lstStyle>
            <a:lvl1pPr>
              <a:lnSpc>
                <a:spcPct val="120000"/>
              </a:lnSpc>
              <a:defRPr spc="100" sz="4800">
                <a:solidFill>
                  <a:srgbClr val="262626"/>
                </a:solidFill>
              </a:defRPr>
            </a:lvl1pPr>
          </a:lstStyle>
          <a:p>
            <a:pPr/>
            <a:r>
              <a:t>Adnoddau - Resources  </a:t>
            </a:r>
          </a:p>
        </p:txBody>
      </p:sp>
      <p:pic>
        <p:nvPicPr>
          <p:cNvPr id="577" name="Picture 4" descr="Picture 4"/>
          <p:cNvPicPr>
            <a:picLocks noChangeAspect="1"/>
          </p:cNvPicPr>
          <p:nvPr/>
        </p:nvPicPr>
        <p:blipFill>
          <a:blip r:embed="rId5">
            <a:extLst/>
          </a:blip>
          <a:srcRect l="26350" t="0" r="27082" b="0"/>
          <a:stretch>
            <a:fillRect/>
          </a:stretch>
        </p:blipFill>
        <p:spPr>
          <a:xfrm>
            <a:off x="6807195" y="3656891"/>
            <a:ext cx="5185436" cy="3201112"/>
          </a:xfrm>
          <a:custGeom>
            <a:avLst/>
            <a:gdLst/>
            <a:ahLst/>
            <a:cxnLst>
              <a:cxn ang="0">
                <a:pos x="wd2" y="hd2"/>
              </a:cxn>
              <a:cxn ang="5400000">
                <a:pos x="wd2" y="hd2"/>
              </a:cxn>
              <a:cxn ang="10800000">
                <a:pos x="wd2" y="hd2"/>
              </a:cxn>
              <a:cxn ang="16200000">
                <a:pos x="wd2" y="hd2"/>
              </a:cxn>
            </a:cxnLst>
            <a:rect l="0" t="0" r="r" b="b"/>
            <a:pathLst>
              <a:path w="21579" h="21529" fill="norm" stroke="1" extrusionOk="0">
                <a:moveTo>
                  <a:pt x="9969" y="4"/>
                </a:moveTo>
                <a:cubicBezTo>
                  <a:pt x="8827" y="48"/>
                  <a:pt x="7699" y="514"/>
                  <a:pt x="6534" y="1389"/>
                </a:cubicBezTo>
                <a:cubicBezTo>
                  <a:pt x="4494" y="2919"/>
                  <a:pt x="3521" y="5862"/>
                  <a:pt x="2268" y="10173"/>
                </a:cubicBezTo>
                <a:cubicBezTo>
                  <a:pt x="2128" y="10655"/>
                  <a:pt x="1986" y="11133"/>
                  <a:pt x="1850" y="11595"/>
                </a:cubicBezTo>
                <a:cubicBezTo>
                  <a:pt x="1109" y="14101"/>
                  <a:pt x="410" y="16468"/>
                  <a:pt x="127" y="18681"/>
                </a:cubicBezTo>
                <a:cubicBezTo>
                  <a:pt x="60" y="19210"/>
                  <a:pt x="17" y="19722"/>
                  <a:pt x="0" y="20221"/>
                </a:cubicBezTo>
                <a:lnTo>
                  <a:pt x="25" y="21529"/>
                </a:lnTo>
                <a:lnTo>
                  <a:pt x="21135" y="21529"/>
                </a:lnTo>
                <a:lnTo>
                  <a:pt x="21310" y="20448"/>
                </a:lnTo>
                <a:cubicBezTo>
                  <a:pt x="21476" y="19193"/>
                  <a:pt x="21566" y="17937"/>
                  <a:pt x="21578" y="16685"/>
                </a:cubicBezTo>
                <a:cubicBezTo>
                  <a:pt x="21600" y="14124"/>
                  <a:pt x="21290" y="11706"/>
                  <a:pt x="20656" y="9500"/>
                </a:cubicBezTo>
                <a:cubicBezTo>
                  <a:pt x="20017" y="7278"/>
                  <a:pt x="19139" y="6360"/>
                  <a:pt x="17371" y="4653"/>
                </a:cubicBezTo>
                <a:cubicBezTo>
                  <a:pt x="16944" y="4242"/>
                  <a:pt x="16502" y="3816"/>
                  <a:pt x="16037" y="3332"/>
                </a:cubicBezTo>
                <a:cubicBezTo>
                  <a:pt x="13815" y="1024"/>
                  <a:pt x="11872" y="-71"/>
                  <a:pt x="9969" y="4"/>
                </a:cubicBezTo>
                <a:close/>
              </a:path>
            </a:pathLst>
          </a:custGeom>
          <a:ln w="12700">
            <a:miter lim="400000"/>
          </a:ln>
        </p:spPr>
      </p:pic>
      <p:pic>
        <p:nvPicPr>
          <p:cNvPr id="578" name="Picture 10" descr="Picture 10"/>
          <p:cNvPicPr>
            <a:picLocks noChangeAspect="1"/>
          </p:cNvPicPr>
          <p:nvPr/>
        </p:nvPicPr>
        <p:blipFill>
          <a:blip r:embed="rId6">
            <a:extLst/>
          </a:blip>
          <a:stretch>
            <a:fillRect/>
          </a:stretch>
        </p:blipFill>
        <p:spPr>
          <a:xfrm>
            <a:off x="2590800" y="4408811"/>
            <a:ext cx="2743200" cy="1830507"/>
          </a:xfrm>
          <a:prstGeom prst="rect">
            <a:avLst/>
          </a:prstGeom>
          <a:ln w="12700">
            <a:miter lim="400000"/>
          </a:ln>
        </p:spPr>
      </p:pic>
    </p:spTree>
  </p:cSld>
  <p:clrMapOvr>
    <a:masterClrMapping/>
  </p:clrMapOvr>
  <p:transition xmlns:p14="http://schemas.microsoft.com/office/powerpoint/2010/main" spd="med" advClick="1"/>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80" name="unknown.jpeg" descr="unknown.jpeg"/>
          <p:cNvPicPr>
            <a:picLocks noChangeAspect="1"/>
          </p:cNvPicPr>
          <p:nvPr/>
        </p:nvPicPr>
        <p:blipFill>
          <a:blip r:embed="rId2">
            <a:extLst/>
          </a:blip>
          <a:stretch>
            <a:fillRect/>
          </a:stretch>
        </p:blipFill>
        <p:spPr>
          <a:xfrm>
            <a:off x="9362747" y="-23292"/>
            <a:ext cx="3276604" cy="3340102"/>
          </a:xfrm>
          <a:prstGeom prst="rect">
            <a:avLst/>
          </a:prstGeom>
          <a:ln w="12700">
            <a:miter lim="400000"/>
          </a:ln>
        </p:spPr>
      </p:pic>
      <p:sp>
        <p:nvSpPr>
          <p:cNvPr id="581" name="Text"/>
          <p:cNvSpPr txBox="1"/>
          <p:nvPr/>
        </p:nvSpPr>
        <p:spPr>
          <a:xfrm>
            <a:off x="4587842" y="2070542"/>
            <a:ext cx="142237" cy="269237"/>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defTabSz="457200">
              <a:defRPr sz="1200">
                <a:latin typeface="Times Roman"/>
                <a:ea typeface="Times Roman"/>
                <a:cs typeface="Times Roman"/>
                <a:sym typeface="Times Roman"/>
              </a:defRPr>
            </a:lvl1pPr>
          </a:lstStyle>
          <a:p>
            <a:pPr/>
            <a:r>
              <a:t> </a:t>
            </a:r>
          </a:p>
        </p:txBody>
      </p:sp>
      <p:pic>
        <p:nvPicPr>
          <p:cNvPr id="582" name="Screenshot 2023-08-07 at 19.39.40.png" descr="Screenshot 2023-08-07 at 19.39.40.png"/>
          <p:cNvPicPr>
            <a:picLocks noChangeAspect="1"/>
          </p:cNvPicPr>
          <p:nvPr/>
        </p:nvPicPr>
        <p:blipFill>
          <a:blip r:embed="rId3">
            <a:extLst/>
          </a:blip>
          <a:stretch>
            <a:fillRect/>
          </a:stretch>
        </p:blipFill>
        <p:spPr>
          <a:xfrm>
            <a:off x="331292" y="108135"/>
            <a:ext cx="2159001" cy="2895601"/>
          </a:xfrm>
          <a:prstGeom prst="rect">
            <a:avLst/>
          </a:prstGeom>
          <a:ln w="12700">
            <a:miter lim="400000"/>
          </a:ln>
        </p:spPr>
      </p:pic>
      <p:pic>
        <p:nvPicPr>
          <p:cNvPr id="583" name="Screenshot 2023-08-07 at 19.40.04.png" descr="Screenshot 2023-08-07 at 19.40.04.png"/>
          <p:cNvPicPr>
            <a:picLocks noChangeAspect="1"/>
          </p:cNvPicPr>
          <p:nvPr/>
        </p:nvPicPr>
        <p:blipFill>
          <a:blip r:embed="rId4">
            <a:extLst/>
          </a:blip>
          <a:stretch>
            <a:fillRect/>
          </a:stretch>
        </p:blipFill>
        <p:spPr>
          <a:xfrm>
            <a:off x="2624184" y="2550608"/>
            <a:ext cx="2184402" cy="2844803"/>
          </a:xfrm>
          <a:prstGeom prst="rect">
            <a:avLst/>
          </a:prstGeom>
          <a:ln w="12700">
            <a:miter lim="400000"/>
          </a:ln>
        </p:spPr>
      </p:pic>
      <p:pic>
        <p:nvPicPr>
          <p:cNvPr id="584" name="Screenshot 2023-08-07 at 19.40.26.png" descr="Screenshot 2023-08-07 at 19.40.26.png"/>
          <p:cNvPicPr>
            <a:picLocks noChangeAspect="1"/>
          </p:cNvPicPr>
          <p:nvPr/>
        </p:nvPicPr>
        <p:blipFill>
          <a:blip r:embed="rId5">
            <a:extLst/>
          </a:blip>
          <a:stretch>
            <a:fillRect/>
          </a:stretch>
        </p:blipFill>
        <p:spPr>
          <a:xfrm>
            <a:off x="5073650" y="335381"/>
            <a:ext cx="2044700" cy="2895603"/>
          </a:xfrm>
          <a:prstGeom prst="rect">
            <a:avLst/>
          </a:prstGeom>
          <a:ln w="12700">
            <a:miter lim="400000"/>
          </a:ln>
        </p:spPr>
      </p:pic>
      <p:pic>
        <p:nvPicPr>
          <p:cNvPr id="585" name="Screenshot 2023-07-19 at 07.31.10.png" descr="Screenshot 2023-07-19 at 07.31.10.png"/>
          <p:cNvPicPr>
            <a:picLocks noChangeAspect="1"/>
          </p:cNvPicPr>
          <p:nvPr/>
        </p:nvPicPr>
        <p:blipFill>
          <a:blip r:embed="rId6">
            <a:extLst/>
          </a:blip>
          <a:stretch>
            <a:fillRect/>
          </a:stretch>
        </p:blipFill>
        <p:spPr>
          <a:xfrm>
            <a:off x="7224624" y="2951602"/>
            <a:ext cx="2917265" cy="2710442"/>
          </a:xfrm>
          <a:prstGeom prst="rect">
            <a:avLst/>
          </a:prstGeom>
          <a:ln w="12700">
            <a:miter lim="400000"/>
          </a:ln>
        </p:spPr>
      </p:pic>
      <p:sp>
        <p:nvSpPr>
          <p:cNvPr id="586" name="https://peniarth.cymru/"/>
          <p:cNvSpPr txBox="1"/>
          <p:nvPr/>
        </p:nvSpPr>
        <p:spPr>
          <a:xfrm>
            <a:off x="7383412" y="1149989"/>
            <a:ext cx="2339014" cy="333084"/>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u="sng">
                <a:solidFill>
                  <a:srgbClr val="0000FF"/>
                </a:solidFill>
                <a:uFill>
                  <a:solidFill>
                    <a:srgbClr val="0000FF"/>
                  </a:solidFill>
                </a:uFill>
                <a:hlinkClick r:id="rId7" invalidUrl="" action="" tgtFrame="" tooltip="" history="1" highlightClick="0" endSnd="0"/>
              </a:defRPr>
            </a:lvl1pPr>
          </a:lstStyle>
          <a:p>
            <a:pPr/>
            <a:r>
              <a:rPr>
                <a:hlinkClick r:id="rId7" invalidUrl="" action="" tgtFrame="" tooltip="" history="1" highlightClick="0" endSnd="0"/>
              </a:rPr>
              <a:t>https://peniarth.cymru/</a:t>
            </a:r>
          </a:p>
        </p:txBody>
      </p:sp>
    </p:spTree>
  </p:cSld>
  <p:clrMapOvr>
    <a:masterClrMapping/>
  </p:clrMapOvr>
  <p:transition xmlns:p14="http://schemas.microsoft.com/office/powerpoint/2010/main" spd="med" advClick="1"/>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88" name="Picture 4" descr="Picture 4"/>
          <p:cNvPicPr>
            <a:picLocks noChangeAspect="1"/>
          </p:cNvPicPr>
          <p:nvPr/>
        </p:nvPicPr>
        <p:blipFill>
          <a:blip r:embed="rId2">
            <a:extLst/>
          </a:blip>
          <a:stretch>
            <a:fillRect/>
          </a:stretch>
        </p:blipFill>
        <p:spPr>
          <a:xfrm>
            <a:off x="838090" y="483052"/>
            <a:ext cx="10781915" cy="6044675"/>
          </a:xfrm>
          <a:prstGeom prst="rect">
            <a:avLst/>
          </a:prstGeom>
          <a:ln w="12700">
            <a:miter lim="400000"/>
          </a:ln>
        </p:spPr>
      </p:pic>
    </p:spTree>
  </p:cSld>
  <p:clrMapOvr>
    <a:masterClrMapping/>
  </p:clrMapOvr>
  <p:transition xmlns:p14="http://schemas.microsoft.com/office/powerpoint/2010/main" spd="med" advClick="1"/>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90" name="Picture 4" descr="Picture 4"/>
          <p:cNvPicPr>
            <a:picLocks noChangeAspect="1"/>
          </p:cNvPicPr>
          <p:nvPr/>
        </p:nvPicPr>
        <p:blipFill>
          <a:blip r:embed="rId2">
            <a:extLst/>
          </a:blip>
          <a:stretch>
            <a:fillRect/>
          </a:stretch>
        </p:blipFill>
        <p:spPr>
          <a:xfrm>
            <a:off x="707965" y="180672"/>
            <a:ext cx="10933308" cy="6443815"/>
          </a:xfrm>
          <a:prstGeom prst="rect">
            <a:avLst/>
          </a:prstGeom>
          <a:ln w="12700">
            <a:miter lim="400000"/>
          </a:ln>
        </p:spPr>
      </p:pic>
    </p:spTree>
  </p:cSld>
  <p:clrMapOvr>
    <a:masterClrMapping/>
  </p:clrMapOvr>
  <p:transition xmlns:p14="http://schemas.microsoft.com/office/powerpoint/2010/main" spd="med" advClick="1"/>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EEEBE2"/>
        </a:solidFill>
      </p:bgPr>
    </p:bg>
    <p:spTree>
      <p:nvGrpSpPr>
        <p:cNvPr id="1" name=""/>
        <p:cNvGrpSpPr/>
        <p:nvPr/>
      </p:nvGrpSpPr>
      <p:grpSpPr>
        <a:xfrm>
          <a:off x="0" y="0"/>
          <a:ext cx="0" cy="0"/>
          <a:chOff x="0" y="0"/>
          <a:chExt cx="0" cy="0"/>
        </a:xfrm>
      </p:grpSpPr>
      <p:sp>
        <p:nvSpPr>
          <p:cNvPr id="592" name="Straight Connector 9"/>
          <p:cNvSpPr/>
          <p:nvPr/>
        </p:nvSpPr>
        <p:spPr>
          <a:xfrm>
            <a:off x="1920239" y="2176008"/>
            <a:ext cx="8770572" cy="8"/>
          </a:xfrm>
          <a:prstGeom prst="line">
            <a:avLst/>
          </a:prstGeom>
          <a:ln w="25400">
            <a:solidFill>
              <a:srgbClr val="808080"/>
            </a:solidFill>
          </a:ln>
        </p:spPr>
        <p:txBody>
          <a:bodyPr lIns="45718" tIns="45718" rIns="45718" bIns="45718"/>
          <a:lstStyle/>
          <a:p>
            <a:pPr/>
          </a:p>
        </p:txBody>
      </p:sp>
      <p:sp>
        <p:nvSpPr>
          <p:cNvPr id="593" name="Rectangle 11"/>
          <p:cNvSpPr/>
          <p:nvPr/>
        </p:nvSpPr>
        <p:spPr>
          <a:xfrm>
            <a:off x="304" y="0"/>
            <a:ext cx="12191697" cy="6858000"/>
          </a:xfrm>
          <a:prstGeom prst="rect">
            <a:avLst/>
          </a:prstGeom>
          <a:solidFill>
            <a:srgbClr val="EEEBE2"/>
          </a:solidFill>
          <a:ln w="12700">
            <a:miter lim="400000"/>
          </a:ln>
        </p:spPr>
        <p:txBody>
          <a:bodyPr lIns="45718" tIns="45718" rIns="45718" bIns="45718" anchor="ctr"/>
          <a:lstStyle/>
          <a:p>
            <a:pPr algn="ctr" defTabSz="457200">
              <a:defRPr>
                <a:solidFill>
                  <a:srgbClr val="FFFFFF"/>
                </a:solidFill>
                <a:latin typeface="Meiryo"/>
                <a:ea typeface="Meiryo"/>
                <a:cs typeface="Meiryo"/>
                <a:sym typeface="Meiryo"/>
              </a:defRPr>
            </a:pPr>
          </a:p>
        </p:txBody>
      </p:sp>
      <p:grpSp>
        <p:nvGrpSpPr>
          <p:cNvPr id="596" name="Picture 5"/>
          <p:cNvGrpSpPr/>
          <p:nvPr/>
        </p:nvGrpSpPr>
        <p:grpSpPr>
          <a:xfrm>
            <a:off x="151" y="75"/>
            <a:ext cx="9947075" cy="6858002"/>
            <a:chOff x="-1" y="0"/>
            <a:chExt cx="9947074" cy="6858001"/>
          </a:xfrm>
        </p:grpSpPr>
        <p:sp>
          <p:nvSpPr>
            <p:cNvPr id="594" name="Rectangle"/>
            <p:cNvSpPr/>
            <p:nvPr/>
          </p:nvSpPr>
          <p:spPr>
            <a:xfrm>
              <a:off x="-2" y="-1"/>
              <a:ext cx="9947075" cy="6858001"/>
            </a:xfrm>
            <a:prstGeom prst="rect">
              <a:avLst/>
            </a:prstGeom>
            <a:solidFill>
              <a:srgbClr val="DDD7C5"/>
            </a:solidFill>
            <a:ln w="12700" cap="flat">
              <a:noFill/>
              <a:miter lim="400000"/>
            </a:ln>
            <a:effectLst/>
          </p:spPr>
          <p:txBody>
            <a:bodyPr wrap="square" lIns="45718" tIns="45718" rIns="45718" bIns="45718" numCol="1" anchor="ctr">
              <a:noAutofit/>
            </a:bodyPr>
            <a:lstStyle/>
            <a:p>
              <a:pPr>
                <a:defRPr>
                  <a:latin typeface="Meiryo"/>
                  <a:ea typeface="Meiryo"/>
                  <a:cs typeface="Meiryo"/>
                  <a:sym typeface="Meiryo"/>
                </a:defRPr>
              </a:pPr>
            </a:p>
          </p:txBody>
        </p:sp>
        <p:pic>
          <p:nvPicPr>
            <p:cNvPr id="595" name="image22.png" descr="image22.png"/>
            <p:cNvPicPr>
              <a:picLocks noChangeAspect="1"/>
            </p:cNvPicPr>
            <p:nvPr/>
          </p:nvPicPr>
          <p:blipFill>
            <a:blip r:embed="rId2">
              <a:extLst/>
            </a:blip>
            <a:srcRect l="0" t="17172" r="0" b="17156"/>
            <a:stretch>
              <a:fillRect/>
            </a:stretch>
          </p:blipFill>
          <p:spPr>
            <a:xfrm>
              <a:off x="-2" y="-1"/>
              <a:ext cx="9947075" cy="6858002"/>
            </a:xfrm>
            <a:prstGeom prst="rect">
              <a:avLst/>
            </a:prstGeom>
            <a:ln w="12700" cap="flat">
              <a:noFill/>
              <a:miter lim="400000"/>
            </a:ln>
            <a:effectLst/>
          </p:spPr>
        </p:pic>
      </p:grpSp>
      <p:sp>
        <p:nvSpPr>
          <p:cNvPr id="597" name="Freeform: Shape 13"/>
          <p:cNvSpPr/>
          <p:nvPr/>
        </p:nvSpPr>
        <p:spPr>
          <a:xfrm flipH="1">
            <a:off x="6986047" y="0"/>
            <a:ext cx="5205958"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4866" y="0"/>
                </a:lnTo>
                <a:lnTo>
                  <a:pt x="14958" y="47"/>
                </a:lnTo>
                <a:cubicBezTo>
                  <a:pt x="19220" y="2377"/>
                  <a:pt x="21600" y="6593"/>
                  <a:pt x="21600" y="11407"/>
                </a:cubicBezTo>
                <a:cubicBezTo>
                  <a:pt x="21600" y="15651"/>
                  <a:pt x="17747" y="17647"/>
                  <a:pt x="13823" y="20078"/>
                </a:cubicBezTo>
                <a:cubicBezTo>
                  <a:pt x="13109" y="20521"/>
                  <a:pt x="12401" y="20955"/>
                  <a:pt x="11680" y="21356"/>
                </a:cubicBezTo>
                <a:lnTo>
                  <a:pt x="11216" y="21600"/>
                </a:lnTo>
                <a:lnTo>
                  <a:pt x="0" y="21600"/>
                </a:ln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598" name="Freeform: Shape 15"/>
          <p:cNvSpPr/>
          <p:nvPr/>
        </p:nvSpPr>
        <p:spPr>
          <a:xfrm>
            <a:off x="7211834" y="0"/>
            <a:ext cx="498017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152" y="0"/>
                </a:moveTo>
                <a:lnTo>
                  <a:pt x="21600" y="0"/>
                </a:lnTo>
                <a:lnTo>
                  <a:pt x="21600" y="21600"/>
                </a:lnTo>
                <a:lnTo>
                  <a:pt x="11029" y="21600"/>
                </a:lnTo>
                <a:lnTo>
                  <a:pt x="10536" y="21356"/>
                </a:lnTo>
                <a:cubicBezTo>
                  <a:pt x="9770" y="20955"/>
                  <a:pt x="9018" y="20521"/>
                  <a:pt x="8259" y="20078"/>
                </a:cubicBezTo>
                <a:cubicBezTo>
                  <a:pt x="4092" y="17647"/>
                  <a:pt x="0" y="15651"/>
                  <a:pt x="0" y="11407"/>
                </a:cubicBezTo>
                <a:cubicBezTo>
                  <a:pt x="0" y="6593"/>
                  <a:pt x="2528" y="2377"/>
                  <a:pt x="7054" y="47"/>
                </a:cubicBezTo>
                <a:close/>
              </a:path>
            </a:pathLst>
          </a:custGeom>
          <a:solidFill>
            <a:srgbClr val="EEEBE2"/>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599" name="Freeform: Shape 17"/>
          <p:cNvSpPr/>
          <p:nvPr/>
        </p:nvSpPr>
        <p:spPr>
          <a:xfrm flipH="1">
            <a:off x="6696678" y="0"/>
            <a:ext cx="2530062"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eiryo"/>
                <a:ea typeface="Meiryo"/>
                <a:cs typeface="Meiryo"/>
                <a:sym typeface="Meiryo"/>
              </a:defRPr>
            </a:pPr>
          </a:p>
        </p:txBody>
      </p:sp>
      <p:sp>
        <p:nvSpPr>
          <p:cNvPr id="600" name="Title 2"/>
          <p:cNvSpPr txBox="1"/>
          <p:nvPr>
            <p:ph type="title"/>
          </p:nvPr>
        </p:nvSpPr>
        <p:spPr>
          <a:xfrm>
            <a:off x="8046718" y="1045594"/>
            <a:ext cx="3689406" cy="1944375"/>
          </a:xfrm>
          <a:prstGeom prst="rect">
            <a:avLst/>
          </a:prstGeom>
        </p:spPr>
        <p:txBody>
          <a:bodyPr/>
          <a:lstStyle>
            <a:lvl1pPr>
              <a:lnSpc>
                <a:spcPct val="130000"/>
              </a:lnSpc>
              <a:defRPr spc="100" sz="3200"/>
            </a:lvl1pPr>
          </a:lstStyle>
          <a:p>
            <a:pPr/>
            <a:r>
              <a:t>Daily to do list   </a:t>
            </a:r>
          </a:p>
        </p:txBody>
      </p:sp>
      <p:sp>
        <p:nvSpPr>
          <p:cNvPr id="601" name="Text Placeholder 3"/>
          <p:cNvSpPr txBox="1"/>
          <p:nvPr>
            <p:ph type="body" sz="quarter" idx="1"/>
          </p:nvPr>
        </p:nvSpPr>
        <p:spPr>
          <a:xfrm>
            <a:off x="8046718" y="3220277"/>
            <a:ext cx="3633752" cy="2592133"/>
          </a:xfrm>
          <a:prstGeom prst="rect">
            <a:avLst/>
          </a:prstGeom>
        </p:spPr>
        <p:txBody>
          <a:bodyPr/>
          <a:lstStyle/>
          <a:p>
            <a:pPr indent="-285750">
              <a:lnSpc>
                <a:spcPct val="130000"/>
              </a:lnSpc>
              <a:spcBef>
                <a:spcPts val="900"/>
              </a:spcBef>
              <a:buSzPct val="100000"/>
              <a:buFont typeface="Gill Sans Light"/>
              <a:buChar char="•"/>
              <a:defRPr b="1" spc="100"/>
            </a:pPr>
          </a:p>
          <a:p>
            <a:pPr indent="-285750">
              <a:lnSpc>
                <a:spcPct val="130000"/>
              </a:lnSpc>
              <a:spcBef>
                <a:spcPts val="900"/>
              </a:spcBef>
              <a:buSzPct val="100000"/>
              <a:buFont typeface="Gill Sans Light"/>
              <a:buChar char="•"/>
              <a:defRPr b="1" spc="100"/>
            </a:pPr>
            <a:r>
              <a:t>What activities can you do in your classroom, throughout the day, to develop their Maths and Numeracy skills? Discuss</a:t>
            </a:r>
          </a:p>
        </p:txBody>
      </p:sp>
    </p:spTree>
  </p:cSld>
  <p:clrMapOvr>
    <a:masterClrMapping/>
  </p:clrMapOvr>
  <p:transition xmlns:p14="http://schemas.microsoft.com/office/powerpoint/2010/main" spd="med" advClick="1"/>
</p:sld>
</file>

<file path=ppt/slides/slide2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03" name="Picture 5" descr="Picture 5"/>
          <p:cNvPicPr>
            <a:picLocks noChangeAspect="1"/>
          </p:cNvPicPr>
          <p:nvPr/>
        </p:nvPicPr>
        <p:blipFill>
          <a:blip r:embed="rId2">
            <a:extLst/>
          </a:blip>
          <a:stretch>
            <a:fillRect/>
          </a:stretch>
        </p:blipFill>
        <p:spPr>
          <a:xfrm>
            <a:off x="100160" y="849"/>
            <a:ext cx="5080619" cy="6409453"/>
          </a:xfrm>
          <a:prstGeom prst="rect">
            <a:avLst/>
          </a:prstGeom>
          <a:ln w="12700">
            <a:miter lim="400000"/>
          </a:ln>
        </p:spPr>
      </p:pic>
      <p:sp>
        <p:nvSpPr>
          <p:cNvPr id="604" name="Text Placeholder 3"/>
          <p:cNvSpPr txBox="1"/>
          <p:nvPr>
            <p:ph type="body" sz="half" idx="1"/>
          </p:nvPr>
        </p:nvSpPr>
        <p:spPr>
          <a:xfrm>
            <a:off x="5242083" y="3871907"/>
            <a:ext cx="6255843" cy="2733054"/>
          </a:xfrm>
          <a:prstGeom prst="rect">
            <a:avLst/>
          </a:prstGeom>
        </p:spPr>
        <p:txBody>
          <a:bodyPr/>
          <a:lstStyle/>
          <a:p>
            <a:pPr marL="457200" indent="-457200">
              <a:spcBef>
                <a:spcPts val="1400"/>
              </a:spcBef>
              <a:buSzPct val="100000"/>
              <a:buFont typeface="Arial"/>
              <a:buChar char="•"/>
              <a:defRPr spc="100" sz="2400">
                <a:latin typeface="Comic Sans MS"/>
                <a:ea typeface="Comic Sans MS"/>
                <a:cs typeface="Comic Sans MS"/>
                <a:sym typeface="Comic Sans MS"/>
              </a:defRPr>
            </a:pPr>
            <a:r>
              <a:t>Calendr sy’n cyfeirio at y diwrnod, dyddiad, mis a’r flwyddyn.</a:t>
            </a:r>
            <a:endParaRPr spc="150"/>
          </a:p>
          <a:p>
            <a:pPr marL="457200" indent="-457200">
              <a:spcBef>
                <a:spcPts val="1400"/>
              </a:spcBef>
              <a:buSzPct val="100000"/>
              <a:buFont typeface="Arial"/>
              <a:buChar char="•"/>
              <a:defRPr b="1" spc="100" sz="2400"/>
            </a:pPr>
            <a:r>
              <a:t>Calendar which refers to the day, date, month and year.</a:t>
            </a:r>
          </a:p>
        </p:txBody>
      </p:sp>
      <p:pic>
        <p:nvPicPr>
          <p:cNvPr id="605" name="Picture 6" descr="Picture 6"/>
          <p:cNvPicPr>
            <a:picLocks noChangeAspect="1"/>
          </p:cNvPicPr>
          <p:nvPr/>
        </p:nvPicPr>
        <p:blipFill>
          <a:blip r:embed="rId3">
            <a:extLst/>
          </a:blip>
          <a:stretch>
            <a:fillRect/>
          </a:stretch>
        </p:blipFill>
        <p:spPr>
          <a:xfrm>
            <a:off x="6808865" y="63130"/>
            <a:ext cx="5124092" cy="3752375"/>
          </a:xfrm>
          <a:prstGeom prst="rect">
            <a:avLst/>
          </a:prstGeom>
          <a:ln w="12700">
            <a:miter lim="400000"/>
          </a:ln>
        </p:spPr>
      </p:pic>
    </p:spTree>
  </p:cSld>
  <p:clrMapOvr>
    <a:masterClrMapping/>
  </p:clrMapOvr>
  <p:transition xmlns:p14="http://schemas.microsoft.com/office/powerpoint/2010/main" spd="med" advClick="1"/>
</p:sld>
</file>

<file path=ppt/slides/slide2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EEEBE2"/>
        </a:solidFill>
      </p:bgPr>
    </p:bg>
    <p:spTree>
      <p:nvGrpSpPr>
        <p:cNvPr id="1" name=""/>
        <p:cNvGrpSpPr/>
        <p:nvPr/>
      </p:nvGrpSpPr>
      <p:grpSpPr>
        <a:xfrm>
          <a:off x="0" y="0"/>
          <a:ext cx="0" cy="0"/>
          <a:chOff x="0" y="0"/>
          <a:chExt cx="0" cy="0"/>
        </a:xfrm>
      </p:grpSpPr>
      <p:sp>
        <p:nvSpPr>
          <p:cNvPr id="607" name="Freeform: Shape 62"/>
          <p:cNvSpPr/>
          <p:nvPr/>
        </p:nvSpPr>
        <p:spPr>
          <a:xfrm>
            <a:off x="-3" y="0"/>
            <a:ext cx="3496426"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1573" y="0"/>
                </a:lnTo>
                <a:lnTo>
                  <a:pt x="11710" y="47"/>
                </a:lnTo>
                <a:cubicBezTo>
                  <a:pt x="18056" y="2377"/>
                  <a:pt x="21600" y="6593"/>
                  <a:pt x="21600" y="11407"/>
                </a:cubicBezTo>
                <a:cubicBezTo>
                  <a:pt x="21600" y="15651"/>
                  <a:pt x="15863" y="17647"/>
                  <a:pt x="10021" y="20078"/>
                </a:cubicBezTo>
                <a:cubicBezTo>
                  <a:pt x="8957" y="20521"/>
                  <a:pt x="7903" y="20955"/>
                  <a:pt x="6829" y="21356"/>
                </a:cubicBezTo>
                <a:lnTo>
                  <a:pt x="6139" y="21600"/>
                </a:lnTo>
                <a:lnTo>
                  <a:pt x="0" y="21600"/>
                </a:ln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608" name="Freeform: Shape 64"/>
          <p:cNvSpPr/>
          <p:nvPr/>
        </p:nvSpPr>
        <p:spPr>
          <a:xfrm>
            <a:off x="1375408" y="0"/>
            <a:ext cx="2530059"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eiryo"/>
                <a:ea typeface="Meiryo"/>
                <a:cs typeface="Meiryo"/>
                <a:sym typeface="Meiryo"/>
              </a:defRPr>
            </a:pPr>
          </a:p>
        </p:txBody>
      </p:sp>
      <p:sp>
        <p:nvSpPr>
          <p:cNvPr id="609" name="Freeform: Shape 66"/>
          <p:cNvSpPr/>
          <p:nvPr/>
        </p:nvSpPr>
        <p:spPr>
          <a:xfrm>
            <a:off x="1155401" y="0"/>
            <a:ext cx="2536435"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610" name="Freeform: Shape 68"/>
          <p:cNvSpPr/>
          <p:nvPr/>
        </p:nvSpPr>
        <p:spPr>
          <a:xfrm>
            <a:off x="924161" y="0"/>
            <a:ext cx="226135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DDD7C5"/>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611" name="Freeform: Shape 70"/>
          <p:cNvSpPr/>
          <p:nvPr/>
        </p:nvSpPr>
        <p:spPr>
          <a:xfrm>
            <a:off x="-3" y="0"/>
            <a:ext cx="3496426"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1573" y="0"/>
                </a:lnTo>
                <a:lnTo>
                  <a:pt x="11710" y="47"/>
                </a:lnTo>
                <a:cubicBezTo>
                  <a:pt x="18056" y="2377"/>
                  <a:pt x="21600" y="6593"/>
                  <a:pt x="21600" y="11407"/>
                </a:cubicBezTo>
                <a:cubicBezTo>
                  <a:pt x="21600" y="15651"/>
                  <a:pt x="15863" y="17647"/>
                  <a:pt x="10021" y="20078"/>
                </a:cubicBezTo>
                <a:cubicBezTo>
                  <a:pt x="8957" y="20521"/>
                  <a:pt x="7903" y="20955"/>
                  <a:pt x="6829" y="21356"/>
                </a:cubicBezTo>
                <a:lnTo>
                  <a:pt x="6139" y="21600"/>
                </a:lnTo>
                <a:lnTo>
                  <a:pt x="0" y="21600"/>
                </a:ln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612" name="Freeform: Shape 72"/>
          <p:cNvSpPr/>
          <p:nvPr/>
        </p:nvSpPr>
        <p:spPr>
          <a:xfrm>
            <a:off x="1375408" y="0"/>
            <a:ext cx="2530059"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eiryo"/>
                <a:ea typeface="Meiryo"/>
                <a:cs typeface="Meiryo"/>
                <a:sym typeface="Meiryo"/>
              </a:defRPr>
            </a:pPr>
          </a:p>
        </p:txBody>
      </p:sp>
      <p:sp>
        <p:nvSpPr>
          <p:cNvPr id="613" name="Freeform: Shape 74"/>
          <p:cNvSpPr/>
          <p:nvPr/>
        </p:nvSpPr>
        <p:spPr>
          <a:xfrm>
            <a:off x="1155401" y="0"/>
            <a:ext cx="2536435"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614" name="Freeform: Shape 76"/>
          <p:cNvSpPr/>
          <p:nvPr/>
        </p:nvSpPr>
        <p:spPr>
          <a:xfrm>
            <a:off x="924161" y="0"/>
            <a:ext cx="226135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DDD7C5"/>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615" name="Rectangle 78"/>
          <p:cNvSpPr/>
          <p:nvPr/>
        </p:nvSpPr>
        <p:spPr>
          <a:xfrm>
            <a:off x="304" y="0"/>
            <a:ext cx="12191697" cy="6858000"/>
          </a:xfrm>
          <a:prstGeom prst="rect">
            <a:avLst/>
          </a:prstGeom>
          <a:solidFill>
            <a:srgbClr val="EEEBE2"/>
          </a:solidFill>
          <a:ln w="12700">
            <a:miter lim="400000"/>
          </a:ln>
        </p:spPr>
        <p:txBody>
          <a:bodyPr lIns="45718" tIns="45718" rIns="45718" bIns="45718" anchor="ctr"/>
          <a:lstStyle/>
          <a:p>
            <a:pPr algn="ctr" defTabSz="457200">
              <a:defRPr>
                <a:solidFill>
                  <a:srgbClr val="FFFFFF"/>
                </a:solidFill>
                <a:latin typeface="Meiryo"/>
                <a:ea typeface="Meiryo"/>
                <a:cs typeface="Meiryo"/>
                <a:sym typeface="Meiryo"/>
              </a:defRPr>
            </a:pPr>
          </a:p>
        </p:txBody>
      </p:sp>
      <p:sp>
        <p:nvSpPr>
          <p:cNvPr id="616" name="Title 1"/>
          <p:cNvSpPr txBox="1"/>
          <p:nvPr>
            <p:ph type="title"/>
          </p:nvPr>
        </p:nvSpPr>
        <p:spPr>
          <a:xfrm>
            <a:off x="1180531" y="1346265"/>
            <a:ext cx="5274860" cy="3066715"/>
          </a:xfrm>
          <a:prstGeom prst="rect">
            <a:avLst/>
          </a:prstGeom>
        </p:spPr>
        <p:txBody>
          <a:bodyPr/>
          <a:lstStyle>
            <a:lvl1pPr>
              <a:lnSpc>
                <a:spcPct val="120000"/>
              </a:lnSpc>
              <a:defRPr spc="100" sz="5400">
                <a:solidFill>
                  <a:srgbClr val="262626"/>
                </a:solidFill>
              </a:defRPr>
            </a:lvl1pPr>
          </a:lstStyle>
          <a:p>
            <a:pPr/>
            <a:r>
              <a:t>Rhif y dydd </a:t>
            </a:r>
          </a:p>
        </p:txBody>
      </p:sp>
      <p:sp>
        <p:nvSpPr>
          <p:cNvPr id="617" name="Freeform: Shape 80"/>
          <p:cNvSpPr/>
          <p:nvPr/>
        </p:nvSpPr>
        <p:spPr>
          <a:xfrm flipH="1">
            <a:off x="6986047" y="0"/>
            <a:ext cx="5205958"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4866" y="0"/>
                </a:lnTo>
                <a:lnTo>
                  <a:pt x="14958" y="47"/>
                </a:lnTo>
                <a:cubicBezTo>
                  <a:pt x="19220" y="2377"/>
                  <a:pt x="21600" y="6593"/>
                  <a:pt x="21600" y="11407"/>
                </a:cubicBezTo>
                <a:cubicBezTo>
                  <a:pt x="21600" y="15651"/>
                  <a:pt x="17747" y="17647"/>
                  <a:pt x="13823" y="20078"/>
                </a:cubicBezTo>
                <a:cubicBezTo>
                  <a:pt x="13109" y="20521"/>
                  <a:pt x="12401" y="20955"/>
                  <a:pt x="11680" y="21356"/>
                </a:cubicBezTo>
                <a:lnTo>
                  <a:pt x="11216" y="21600"/>
                </a:lnTo>
                <a:lnTo>
                  <a:pt x="0" y="21600"/>
                </a:ln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618" name="Freeform: Shape 82"/>
          <p:cNvSpPr/>
          <p:nvPr/>
        </p:nvSpPr>
        <p:spPr>
          <a:xfrm flipH="1">
            <a:off x="6553143" y="0"/>
            <a:ext cx="2530064"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eiryo"/>
                <a:ea typeface="Meiryo"/>
                <a:cs typeface="Meiryo"/>
                <a:sym typeface="Meiryo"/>
              </a:defRPr>
            </a:pPr>
          </a:p>
        </p:txBody>
      </p:sp>
      <p:sp>
        <p:nvSpPr>
          <p:cNvPr id="619" name="Freeform: Shape 84"/>
          <p:cNvSpPr/>
          <p:nvPr/>
        </p:nvSpPr>
        <p:spPr>
          <a:xfrm flipH="1">
            <a:off x="6758822" y="0"/>
            <a:ext cx="2536442"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pic>
        <p:nvPicPr>
          <p:cNvPr id="620" name="Picture 4" descr="Picture 4"/>
          <p:cNvPicPr>
            <a:picLocks noChangeAspect="1"/>
          </p:cNvPicPr>
          <p:nvPr/>
        </p:nvPicPr>
        <p:blipFill>
          <a:blip r:embed="rId2">
            <a:extLst/>
          </a:blip>
          <a:srcRect l="21804" t="0" r="23287" b="0"/>
          <a:stretch>
            <a:fillRect/>
          </a:stretch>
        </p:blipFill>
        <p:spPr>
          <a:xfrm>
            <a:off x="7187978" y="8"/>
            <a:ext cx="5004198" cy="685799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152" y="0"/>
                </a:moveTo>
                <a:lnTo>
                  <a:pt x="7054" y="48"/>
                </a:lnTo>
                <a:cubicBezTo>
                  <a:pt x="2528" y="2371"/>
                  <a:pt x="0" y="6592"/>
                  <a:pt x="0" y="11406"/>
                </a:cubicBezTo>
                <a:cubicBezTo>
                  <a:pt x="0" y="15650"/>
                  <a:pt x="4092" y="17647"/>
                  <a:pt x="8259" y="20079"/>
                </a:cubicBezTo>
                <a:cubicBezTo>
                  <a:pt x="9017" y="20522"/>
                  <a:pt x="9769" y="20955"/>
                  <a:pt x="10535" y="21356"/>
                </a:cubicBezTo>
                <a:lnTo>
                  <a:pt x="11029" y="21600"/>
                </a:lnTo>
                <a:lnTo>
                  <a:pt x="21600" y="21600"/>
                </a:lnTo>
                <a:lnTo>
                  <a:pt x="21600" y="0"/>
                </a:lnTo>
                <a:lnTo>
                  <a:pt x="7152" y="0"/>
                </a:lnTo>
                <a:close/>
              </a:path>
            </a:pathLst>
          </a:custGeom>
          <a:ln w="12700">
            <a:miter lim="400000"/>
          </a:ln>
        </p:spPr>
      </p:pic>
    </p:spTree>
  </p:cSld>
  <p:clrMapOvr>
    <a:masterClrMapping/>
  </p:clrMapOvr>
  <p:transition xmlns:p14="http://schemas.microsoft.com/office/powerpoint/2010/main" spd="med" advClick="1"/>
</p:sld>
</file>

<file path=ppt/slides/slide2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22" name="Picture 5" descr="Picture 5"/>
          <p:cNvPicPr>
            <a:picLocks noChangeAspect="1"/>
          </p:cNvPicPr>
          <p:nvPr/>
        </p:nvPicPr>
        <p:blipFill>
          <a:blip r:embed="rId2">
            <a:extLst/>
          </a:blip>
          <a:stretch>
            <a:fillRect/>
          </a:stretch>
        </p:blipFill>
        <p:spPr>
          <a:xfrm>
            <a:off x="246491" y="779997"/>
            <a:ext cx="7320500" cy="5454380"/>
          </a:xfrm>
          <a:prstGeom prst="rect">
            <a:avLst/>
          </a:prstGeom>
          <a:ln w="12700">
            <a:miter lim="400000"/>
          </a:ln>
        </p:spPr>
      </p:pic>
      <p:sp>
        <p:nvSpPr>
          <p:cNvPr id="623" name="Text Placeholder 3"/>
          <p:cNvSpPr txBox="1"/>
          <p:nvPr>
            <p:ph type="body" sz="quarter" idx="1"/>
          </p:nvPr>
        </p:nvSpPr>
        <p:spPr>
          <a:xfrm>
            <a:off x="8217696" y="851536"/>
            <a:ext cx="3227722" cy="4350261"/>
          </a:xfrm>
          <a:prstGeom prst="rect">
            <a:avLst/>
          </a:prstGeom>
        </p:spPr>
        <p:txBody>
          <a:bodyPr/>
          <a:lstStyle/>
          <a:p>
            <a:pPr marL="262890" indent="-262890" defTabSz="841247">
              <a:spcBef>
                <a:spcPts val="1200"/>
              </a:spcBef>
              <a:buSzPct val="100000"/>
              <a:buFont typeface="Arial"/>
              <a:buChar char="•"/>
              <a:defRPr spc="0" sz="2500">
                <a:latin typeface="Comic Sans MS"/>
                <a:ea typeface="Comic Sans MS"/>
                <a:cs typeface="Comic Sans MS"/>
                <a:sym typeface="Comic Sans MS"/>
              </a:defRPr>
            </a:pPr>
            <a:r>
              <a:t>Blwyddyn 2/3 </a:t>
            </a:r>
            <a:endParaRPr spc="138" sz="1400"/>
          </a:p>
          <a:p>
            <a:pPr marL="262890" indent="-262890" defTabSz="841247">
              <a:spcBef>
                <a:spcPts val="1200"/>
              </a:spcBef>
              <a:buSzPct val="100000"/>
              <a:buFont typeface="Arial"/>
              <a:buChar char="•"/>
              <a:defRPr spc="0" sz="2500">
                <a:latin typeface="Comic Sans MS"/>
                <a:ea typeface="Comic Sans MS"/>
                <a:cs typeface="Comic Sans MS"/>
                <a:sym typeface="Comic Sans MS"/>
              </a:defRPr>
            </a:pPr>
            <a:r>
              <a:t>Year 2/3</a:t>
            </a:r>
            <a:endParaRPr spc="138" sz="1400"/>
          </a:p>
          <a:p>
            <a:pPr marL="262890" indent="-262890" defTabSz="841247">
              <a:spcBef>
                <a:spcPts val="1200"/>
              </a:spcBef>
              <a:buSzPct val="100000"/>
              <a:buFont typeface="Arial"/>
              <a:buChar char="•"/>
              <a:defRPr spc="0" sz="2500">
                <a:latin typeface="Comic Sans MS"/>
                <a:ea typeface="Comic Sans MS"/>
                <a:cs typeface="Comic Sans MS"/>
                <a:sym typeface="Comic Sans MS"/>
              </a:defRPr>
            </a:pPr>
            <a:r>
              <a:t>Cwestiynau yn allweddol</a:t>
            </a:r>
            <a:endParaRPr spc="138"/>
          </a:p>
          <a:p>
            <a:pPr marL="262890" indent="-262890" defTabSz="841247">
              <a:spcBef>
                <a:spcPts val="1200"/>
              </a:spcBef>
              <a:buSzPct val="100000"/>
              <a:buFont typeface="Arial"/>
              <a:buChar char="•"/>
              <a:defRPr spc="0" sz="2500">
                <a:latin typeface="Comic Sans MS"/>
                <a:ea typeface="Comic Sans MS"/>
                <a:cs typeface="Comic Sans MS"/>
                <a:sym typeface="Comic Sans MS"/>
              </a:defRPr>
            </a:pPr>
            <a:r>
              <a:t>Questioning is key</a:t>
            </a:r>
          </a:p>
        </p:txBody>
      </p:sp>
    </p:spTree>
  </p:cSld>
  <p:clrMapOvr>
    <a:masterClrMapping/>
  </p:clrMapOvr>
  <p:transition xmlns:p14="http://schemas.microsoft.com/office/powerpoint/2010/main" spd="med" advClick="1"/>
</p:sld>
</file>

<file path=ppt/slides/slide2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25" name="Title 1"/>
          <p:cNvSpPr txBox="1"/>
          <p:nvPr>
            <p:ph type="title"/>
          </p:nvPr>
        </p:nvSpPr>
        <p:spPr>
          <a:xfrm>
            <a:off x="1920239" y="442220"/>
            <a:ext cx="8770572" cy="1345269"/>
          </a:xfrm>
          <a:prstGeom prst="rect">
            <a:avLst/>
          </a:prstGeom>
        </p:spPr>
        <p:txBody>
          <a:bodyPr/>
          <a:lstStyle/>
          <a:p>
            <a:pPr algn="ctr">
              <a:defRPr spc="100" sz="2800">
                <a:solidFill>
                  <a:srgbClr val="7030A0"/>
                </a:solidFill>
              </a:defRPr>
            </a:pPr>
            <a:r>
              <a:t>Cardiau Gwerth Lle</a:t>
            </a:r>
            <a:br/>
            <a:r>
              <a:t>Place Value Cards</a:t>
            </a:r>
          </a:p>
        </p:txBody>
      </p:sp>
      <p:pic>
        <p:nvPicPr>
          <p:cNvPr id="626" name="Picture 3" descr="Picture 3"/>
          <p:cNvPicPr>
            <a:picLocks noChangeAspect="1"/>
          </p:cNvPicPr>
          <p:nvPr/>
        </p:nvPicPr>
        <p:blipFill>
          <a:blip r:embed="rId2">
            <a:extLst/>
          </a:blip>
          <a:stretch>
            <a:fillRect/>
          </a:stretch>
        </p:blipFill>
        <p:spPr>
          <a:xfrm>
            <a:off x="1884471" y="2312273"/>
            <a:ext cx="5607202" cy="4485396"/>
          </a:xfrm>
          <a:prstGeom prst="rect">
            <a:avLst/>
          </a:prstGeom>
          <a:ln w="12700">
            <a:miter lim="400000"/>
          </a:ln>
        </p:spPr>
      </p:pic>
    </p:spTree>
  </p:cSld>
  <p:clrMapOvr>
    <a:masterClrMapping/>
  </p:clrMapOvr>
  <p:transition xmlns:p14="http://schemas.microsoft.com/office/powerpoint/2010/main" spd="med" advClick="1"/>
</p:sld>
</file>

<file path=ppt/slides/slide2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28" name="Picture 4" descr="Picture 4"/>
          <p:cNvPicPr>
            <a:picLocks noChangeAspect="1"/>
          </p:cNvPicPr>
          <p:nvPr/>
        </p:nvPicPr>
        <p:blipFill>
          <a:blip r:embed="rId2">
            <a:extLst/>
          </a:blip>
          <a:stretch>
            <a:fillRect/>
          </a:stretch>
        </p:blipFill>
        <p:spPr>
          <a:xfrm>
            <a:off x="651213" y="151311"/>
            <a:ext cx="4261478" cy="2243611"/>
          </a:xfrm>
          <a:prstGeom prst="rect">
            <a:avLst/>
          </a:prstGeom>
          <a:ln w="12700">
            <a:miter lim="400000"/>
          </a:ln>
        </p:spPr>
      </p:pic>
      <p:pic>
        <p:nvPicPr>
          <p:cNvPr id="629" name="Picture 5" descr="Picture 5"/>
          <p:cNvPicPr>
            <a:picLocks noChangeAspect="1"/>
          </p:cNvPicPr>
          <p:nvPr/>
        </p:nvPicPr>
        <p:blipFill>
          <a:blip r:embed="rId3">
            <a:extLst/>
          </a:blip>
          <a:stretch>
            <a:fillRect/>
          </a:stretch>
        </p:blipFill>
        <p:spPr>
          <a:xfrm>
            <a:off x="7795845" y="2799208"/>
            <a:ext cx="3643032" cy="1590080"/>
          </a:xfrm>
          <a:prstGeom prst="rect">
            <a:avLst/>
          </a:prstGeom>
          <a:ln w="12700">
            <a:miter lim="400000"/>
          </a:ln>
        </p:spPr>
      </p:pic>
      <p:pic>
        <p:nvPicPr>
          <p:cNvPr id="630" name="Picture 5" descr="Picture 5"/>
          <p:cNvPicPr>
            <a:picLocks noChangeAspect="1"/>
          </p:cNvPicPr>
          <p:nvPr/>
        </p:nvPicPr>
        <p:blipFill>
          <a:blip r:embed="rId4">
            <a:extLst/>
          </a:blip>
          <a:stretch>
            <a:fillRect/>
          </a:stretch>
        </p:blipFill>
        <p:spPr>
          <a:xfrm>
            <a:off x="1159564" y="2347004"/>
            <a:ext cx="6414054" cy="4257834"/>
          </a:xfrm>
          <a:prstGeom prst="rect">
            <a:avLst/>
          </a:prstGeom>
          <a:ln w="12700">
            <a:miter lim="400000"/>
          </a:ln>
        </p:spPr>
      </p:pic>
    </p:spTree>
  </p:cSld>
  <p:clrMapOvr>
    <a:masterClrMapping/>
  </p:clrMapOvr>
  <p:transition xmlns:p14="http://schemas.microsoft.com/office/powerpoint/2010/main" spd="med" advClick="1"/>
</p:sld>
</file>

<file path=ppt/slides/slide2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32" name="Title 1"/>
          <p:cNvSpPr txBox="1"/>
          <p:nvPr>
            <p:ph type="title"/>
          </p:nvPr>
        </p:nvSpPr>
        <p:spPr>
          <a:xfrm>
            <a:off x="1920239" y="442220"/>
            <a:ext cx="8770572" cy="1345269"/>
          </a:xfrm>
          <a:prstGeom prst="rect">
            <a:avLst/>
          </a:prstGeom>
        </p:spPr>
        <p:txBody>
          <a:bodyPr/>
          <a:lstStyle/>
          <a:p>
            <a:pPr>
              <a:defRPr spc="100" sz="2400">
                <a:solidFill>
                  <a:srgbClr val="7030A0"/>
                </a:solidFill>
                <a:latin typeface="Comic Sans MS"/>
                <a:ea typeface="Comic Sans MS"/>
                <a:cs typeface="Comic Sans MS"/>
                <a:sym typeface="Comic Sans MS"/>
              </a:defRPr>
            </a:pPr>
            <a:r>
              <a:t>Pa batrwm ydych yn gallu gweld?</a:t>
            </a:r>
            <a:br/>
            <a:r>
              <a:t>Oes yna broblem?</a:t>
            </a:r>
          </a:p>
        </p:txBody>
      </p:sp>
      <p:pic>
        <p:nvPicPr>
          <p:cNvPr id="633" name="Picture 3" descr="Picture 3"/>
          <p:cNvPicPr>
            <a:picLocks noChangeAspect="1"/>
          </p:cNvPicPr>
          <p:nvPr/>
        </p:nvPicPr>
        <p:blipFill>
          <a:blip r:embed="rId2">
            <a:extLst/>
          </a:blip>
          <a:stretch>
            <a:fillRect/>
          </a:stretch>
        </p:blipFill>
        <p:spPr>
          <a:xfrm>
            <a:off x="1858142" y="2591454"/>
            <a:ext cx="9092225" cy="5257671"/>
          </a:xfrm>
          <a:prstGeom prst="rect">
            <a:avLst/>
          </a:prstGeom>
          <a:ln w="12700">
            <a:miter lim="400000"/>
          </a:ln>
        </p:spPr>
      </p:pic>
    </p:spTree>
  </p:cSld>
  <p:clrMapOvr>
    <a:masterClrMapping/>
  </p:clrMapOvr>
  <p:transition xmlns:p14="http://schemas.microsoft.com/office/powerpoint/2010/main" spd="med" advClick="1"/>
</p:sld>
</file>

<file path=ppt/slides/slide2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35" name="Screenshot 2021-09-26 at 14.13.32.png" descr="Screenshot 2021-09-26 at 14.13.32.png"/>
          <p:cNvPicPr>
            <a:picLocks noChangeAspect="1"/>
          </p:cNvPicPr>
          <p:nvPr/>
        </p:nvPicPr>
        <p:blipFill>
          <a:blip r:embed="rId2">
            <a:extLst/>
          </a:blip>
          <a:stretch>
            <a:fillRect/>
          </a:stretch>
        </p:blipFill>
        <p:spPr>
          <a:xfrm>
            <a:off x="226518" y="321807"/>
            <a:ext cx="5872239" cy="4955765"/>
          </a:xfrm>
          <a:prstGeom prst="rect">
            <a:avLst/>
          </a:prstGeom>
          <a:ln w="12700">
            <a:miter lim="400000"/>
          </a:ln>
        </p:spPr>
      </p:pic>
      <p:pic>
        <p:nvPicPr>
          <p:cNvPr id="636" name="Screenshot 2021-09-26 at 14.14.07.png" descr="Screenshot 2021-09-26 at 14.14.07.png"/>
          <p:cNvPicPr>
            <a:picLocks noChangeAspect="1"/>
          </p:cNvPicPr>
          <p:nvPr/>
        </p:nvPicPr>
        <p:blipFill>
          <a:blip r:embed="rId3">
            <a:extLst/>
          </a:blip>
          <a:stretch>
            <a:fillRect/>
          </a:stretch>
        </p:blipFill>
        <p:spPr>
          <a:xfrm>
            <a:off x="6206799" y="1815350"/>
            <a:ext cx="5733166" cy="4521692"/>
          </a:xfrm>
          <a:prstGeom prst="rect">
            <a:avLst/>
          </a:prstGeom>
          <a:ln w="12700">
            <a:miter lim="400000"/>
          </a:ln>
        </p:spPr>
      </p:pic>
    </p:spTree>
  </p:cSld>
  <p:clrMapOvr>
    <a:masterClrMapping/>
  </p:clrMapOvr>
  <p:transition xmlns:p14="http://schemas.microsoft.com/office/powerpoint/2010/main" spd="med" advClick="1"/>
</p:sld>
</file>

<file path=ppt/slides/slide2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38" name="Screenshot 2021-09-26 at 14.14.56.png" descr="Screenshot 2021-09-26 at 14.14.56.png"/>
          <p:cNvPicPr>
            <a:picLocks noChangeAspect="1"/>
          </p:cNvPicPr>
          <p:nvPr/>
        </p:nvPicPr>
        <p:blipFill>
          <a:blip r:embed="rId2">
            <a:extLst/>
          </a:blip>
          <a:stretch>
            <a:fillRect/>
          </a:stretch>
        </p:blipFill>
        <p:spPr>
          <a:xfrm>
            <a:off x="5857282" y="647807"/>
            <a:ext cx="6165899" cy="4749892"/>
          </a:xfrm>
          <a:prstGeom prst="rect">
            <a:avLst/>
          </a:prstGeom>
          <a:ln w="12700">
            <a:miter lim="400000"/>
          </a:ln>
        </p:spPr>
      </p:pic>
      <p:pic>
        <p:nvPicPr>
          <p:cNvPr id="639" name="Screenshot 2021-09-26 at 14.15.08.png" descr="Screenshot 2021-09-26 at 14.15.08.png"/>
          <p:cNvPicPr>
            <a:picLocks noChangeAspect="1"/>
          </p:cNvPicPr>
          <p:nvPr/>
        </p:nvPicPr>
        <p:blipFill>
          <a:blip r:embed="rId3">
            <a:extLst/>
          </a:blip>
          <a:stretch>
            <a:fillRect/>
          </a:stretch>
        </p:blipFill>
        <p:spPr>
          <a:xfrm>
            <a:off x="402651" y="146864"/>
            <a:ext cx="4948231" cy="6564273"/>
          </a:xfrm>
          <a:prstGeom prst="rect">
            <a:avLst/>
          </a:prstGeom>
          <a:ln w="12700">
            <a:miter lim="400000"/>
          </a:ln>
        </p:spPr>
      </p:pic>
    </p:spTree>
  </p:cSld>
  <p:clrMapOvr>
    <a:masterClrMapping/>
  </p:clrMapOvr>
  <p:transition xmlns:p14="http://schemas.microsoft.com/office/powerpoint/2010/main" spd="med" advClick="1"/>
</p:sld>
</file>

<file path=ppt/slides/slide3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41" name="Screenshot 2021-09-26 at 14.16.01.png" descr="Screenshot 2021-09-26 at 14.16.01.png"/>
          <p:cNvPicPr>
            <a:picLocks noChangeAspect="1"/>
          </p:cNvPicPr>
          <p:nvPr/>
        </p:nvPicPr>
        <p:blipFill>
          <a:blip r:embed="rId2">
            <a:extLst/>
          </a:blip>
          <a:stretch>
            <a:fillRect/>
          </a:stretch>
        </p:blipFill>
        <p:spPr>
          <a:xfrm>
            <a:off x="6756648" y="305465"/>
            <a:ext cx="4853288" cy="6489864"/>
          </a:xfrm>
          <a:prstGeom prst="rect">
            <a:avLst/>
          </a:prstGeom>
          <a:ln w="12700">
            <a:miter lim="400000"/>
          </a:ln>
        </p:spPr>
      </p:pic>
      <p:pic>
        <p:nvPicPr>
          <p:cNvPr id="642" name="Screenshot 2021-09-26 at 14.16.13.png" descr="Screenshot 2021-09-26 at 14.16.13.png"/>
          <p:cNvPicPr>
            <a:picLocks noChangeAspect="1"/>
          </p:cNvPicPr>
          <p:nvPr/>
        </p:nvPicPr>
        <p:blipFill>
          <a:blip r:embed="rId3">
            <a:extLst/>
          </a:blip>
          <a:stretch>
            <a:fillRect/>
          </a:stretch>
        </p:blipFill>
        <p:spPr>
          <a:xfrm>
            <a:off x="396995" y="319254"/>
            <a:ext cx="5851729" cy="5025403"/>
          </a:xfrm>
          <a:prstGeom prst="rect">
            <a:avLst/>
          </a:prstGeom>
          <a:ln w="12700">
            <a:miter lim="400000"/>
          </a:ln>
        </p:spPr>
      </p:pic>
    </p:spTree>
  </p:cSld>
  <p:clrMapOvr>
    <a:masterClrMapping/>
  </p:clrMapOvr>
  <p:transition xmlns:p14="http://schemas.microsoft.com/office/powerpoint/2010/main" spd="med" advClick="1"/>
</p:sld>
</file>

<file path=ppt/slides/slide3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44" name="Screenshot 2021-09-26 at 14.17.12.png" descr="Screenshot 2021-09-26 at 14.17.12.png"/>
          <p:cNvPicPr>
            <a:picLocks noChangeAspect="1"/>
          </p:cNvPicPr>
          <p:nvPr/>
        </p:nvPicPr>
        <p:blipFill>
          <a:blip r:embed="rId2">
            <a:extLst/>
          </a:blip>
          <a:stretch>
            <a:fillRect/>
          </a:stretch>
        </p:blipFill>
        <p:spPr>
          <a:xfrm>
            <a:off x="6391288" y="1466095"/>
            <a:ext cx="5675794" cy="5005162"/>
          </a:xfrm>
          <a:prstGeom prst="rect">
            <a:avLst/>
          </a:prstGeom>
          <a:ln w="12700">
            <a:miter lim="400000"/>
          </a:ln>
        </p:spPr>
      </p:pic>
      <p:pic>
        <p:nvPicPr>
          <p:cNvPr id="645" name="Screenshot 2021-09-26 at 14.17.25.png" descr="Screenshot 2021-09-26 at 14.17.25.png"/>
          <p:cNvPicPr>
            <a:picLocks noChangeAspect="1"/>
          </p:cNvPicPr>
          <p:nvPr/>
        </p:nvPicPr>
        <p:blipFill>
          <a:blip r:embed="rId3">
            <a:extLst/>
          </a:blip>
          <a:stretch>
            <a:fillRect/>
          </a:stretch>
        </p:blipFill>
        <p:spPr>
          <a:xfrm>
            <a:off x="335335" y="307093"/>
            <a:ext cx="6020466" cy="4567252"/>
          </a:xfrm>
          <a:prstGeom prst="rect">
            <a:avLst/>
          </a:prstGeom>
          <a:ln w="12700">
            <a:miter lim="400000"/>
          </a:ln>
        </p:spPr>
      </p:pic>
    </p:spTree>
  </p:cSld>
  <p:clrMapOvr>
    <a:masterClrMapping/>
  </p:clrMapOvr>
  <p:transition xmlns:p14="http://schemas.microsoft.com/office/powerpoint/2010/main" spd="med" advClick="1"/>
</p:sld>
</file>

<file path=ppt/slides/slide3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47" name="Screenshot 2021-09-26 at 14.19.00.png" descr="Screenshot 2021-09-26 at 14.19.00.png"/>
          <p:cNvPicPr>
            <a:picLocks noChangeAspect="1"/>
          </p:cNvPicPr>
          <p:nvPr/>
        </p:nvPicPr>
        <p:blipFill>
          <a:blip r:embed="rId2">
            <a:extLst/>
          </a:blip>
          <a:stretch>
            <a:fillRect/>
          </a:stretch>
        </p:blipFill>
        <p:spPr>
          <a:xfrm>
            <a:off x="5879562" y="1208383"/>
            <a:ext cx="5707804" cy="4441234"/>
          </a:xfrm>
          <a:prstGeom prst="rect">
            <a:avLst/>
          </a:prstGeom>
          <a:ln w="12700">
            <a:miter lim="400000"/>
          </a:ln>
        </p:spPr>
      </p:pic>
      <p:pic>
        <p:nvPicPr>
          <p:cNvPr id="648" name="Screenshot 2021-09-26 at 14.19.30.png" descr="Screenshot 2021-09-26 at 14.19.30.png"/>
          <p:cNvPicPr>
            <a:picLocks noChangeAspect="1"/>
          </p:cNvPicPr>
          <p:nvPr/>
        </p:nvPicPr>
        <p:blipFill>
          <a:blip r:embed="rId3">
            <a:extLst/>
          </a:blip>
          <a:stretch>
            <a:fillRect/>
          </a:stretch>
        </p:blipFill>
        <p:spPr>
          <a:xfrm>
            <a:off x="435926" y="145021"/>
            <a:ext cx="4677923" cy="6190120"/>
          </a:xfrm>
          <a:prstGeom prst="rect">
            <a:avLst/>
          </a:prstGeom>
          <a:ln w="12700">
            <a:miter lim="400000"/>
          </a:ln>
        </p:spPr>
      </p:pic>
    </p:spTree>
  </p:cSld>
  <p:clrMapOvr>
    <a:masterClrMapping/>
  </p:clrMapOvr>
  <p:transition xmlns:p14="http://schemas.microsoft.com/office/powerpoint/2010/main" spd="med" advClick="1"/>
</p:sld>
</file>

<file path=ppt/slides/slide3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50" name="Screenshot 2021-09-26 at 14.20.07.png" descr="Screenshot 2021-09-26 at 14.20.07.png"/>
          <p:cNvPicPr>
            <a:picLocks noChangeAspect="1"/>
          </p:cNvPicPr>
          <p:nvPr/>
        </p:nvPicPr>
        <p:blipFill>
          <a:blip r:embed="rId2">
            <a:extLst/>
          </a:blip>
          <a:stretch>
            <a:fillRect/>
          </a:stretch>
        </p:blipFill>
        <p:spPr>
          <a:xfrm>
            <a:off x="6298041" y="2327898"/>
            <a:ext cx="5911089" cy="4475537"/>
          </a:xfrm>
          <a:prstGeom prst="rect">
            <a:avLst/>
          </a:prstGeom>
          <a:ln w="12700">
            <a:miter lim="400000"/>
          </a:ln>
        </p:spPr>
      </p:pic>
      <p:pic>
        <p:nvPicPr>
          <p:cNvPr id="651" name="Screenshot 2021-09-26 at 14.20.19.png" descr="Screenshot 2021-09-26 at 14.20.19.png"/>
          <p:cNvPicPr>
            <a:picLocks noChangeAspect="1"/>
          </p:cNvPicPr>
          <p:nvPr/>
        </p:nvPicPr>
        <p:blipFill>
          <a:blip r:embed="rId3">
            <a:extLst/>
          </a:blip>
          <a:stretch>
            <a:fillRect/>
          </a:stretch>
        </p:blipFill>
        <p:spPr>
          <a:xfrm>
            <a:off x="227201" y="216890"/>
            <a:ext cx="5696271" cy="4854212"/>
          </a:xfrm>
          <a:prstGeom prst="rect">
            <a:avLst/>
          </a:prstGeom>
          <a:ln w="12700">
            <a:miter lim="400000"/>
          </a:ln>
        </p:spPr>
      </p:pic>
    </p:spTree>
  </p:cSld>
  <p:clrMapOvr>
    <a:masterClrMapping/>
  </p:clrMapOvr>
  <p:transition xmlns:p14="http://schemas.microsoft.com/office/powerpoint/2010/main" spd="med" advClick="1"/>
</p:sld>
</file>

<file path=ppt/slides/slide3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53" name="Screenshot 2021-09-26 at 14.21.10.png" descr="Screenshot 2021-09-26 at 14.21.10.png"/>
          <p:cNvPicPr>
            <a:picLocks noChangeAspect="1"/>
          </p:cNvPicPr>
          <p:nvPr/>
        </p:nvPicPr>
        <p:blipFill>
          <a:blip r:embed="rId2">
            <a:extLst/>
          </a:blip>
          <a:stretch>
            <a:fillRect/>
          </a:stretch>
        </p:blipFill>
        <p:spPr>
          <a:xfrm>
            <a:off x="499259" y="309107"/>
            <a:ext cx="5807158" cy="4963094"/>
          </a:xfrm>
          <a:prstGeom prst="rect">
            <a:avLst/>
          </a:prstGeom>
          <a:ln w="12700">
            <a:miter lim="400000"/>
          </a:ln>
        </p:spPr>
      </p:pic>
      <p:pic>
        <p:nvPicPr>
          <p:cNvPr id="654" name="Screenshot 2021-09-26 at 14.29.25.png" descr="Screenshot 2021-09-26 at 14.29.25.png"/>
          <p:cNvPicPr>
            <a:picLocks noChangeAspect="1"/>
          </p:cNvPicPr>
          <p:nvPr/>
        </p:nvPicPr>
        <p:blipFill>
          <a:blip r:embed="rId3">
            <a:extLst/>
          </a:blip>
          <a:stretch>
            <a:fillRect/>
          </a:stretch>
        </p:blipFill>
        <p:spPr>
          <a:xfrm>
            <a:off x="6602648" y="922063"/>
            <a:ext cx="5531828" cy="4076521"/>
          </a:xfrm>
          <a:prstGeom prst="rect">
            <a:avLst/>
          </a:prstGeom>
          <a:ln w="12700">
            <a:miter lim="400000"/>
          </a:ln>
        </p:spPr>
      </p:pic>
    </p:spTree>
  </p:cSld>
  <p:clrMapOvr>
    <a:masterClrMapping/>
  </p:clrMapOvr>
  <p:transition xmlns:p14="http://schemas.microsoft.com/office/powerpoint/2010/main" spd="med" advClick="1"/>
</p:sld>
</file>

<file path=ppt/slides/slide3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56" name="Screenshot 2021-09-26 at 14.34.53.png" descr="Screenshot 2021-09-26 at 14.34.53.png"/>
          <p:cNvPicPr>
            <a:picLocks noChangeAspect="1"/>
          </p:cNvPicPr>
          <p:nvPr/>
        </p:nvPicPr>
        <p:blipFill>
          <a:blip r:embed="rId2">
            <a:extLst/>
          </a:blip>
          <a:stretch>
            <a:fillRect/>
          </a:stretch>
        </p:blipFill>
        <p:spPr>
          <a:xfrm>
            <a:off x="1344528" y="0"/>
            <a:ext cx="9921996" cy="6858001"/>
          </a:xfrm>
          <a:prstGeom prst="rect">
            <a:avLst/>
          </a:prstGeom>
          <a:ln w="12700">
            <a:miter lim="400000"/>
          </a:ln>
        </p:spPr>
      </p:pic>
    </p:spTree>
  </p:cSld>
  <p:clrMapOvr>
    <a:masterClrMapping/>
  </p:clrMapOvr>
  <p:transition xmlns:p14="http://schemas.microsoft.com/office/powerpoint/2010/main" spd="med" advClick="1"/>
</p:sld>
</file>

<file path=ppt/slides/slide3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58" name="Screenshot 2023-09-03 at 20.23.05.png" descr="Screenshot 2023-09-03 at 20.23.05.png"/>
          <p:cNvPicPr>
            <a:picLocks noChangeAspect="1"/>
          </p:cNvPicPr>
          <p:nvPr/>
        </p:nvPicPr>
        <p:blipFill>
          <a:blip r:embed="rId2">
            <a:extLst/>
          </a:blip>
          <a:stretch>
            <a:fillRect/>
          </a:stretch>
        </p:blipFill>
        <p:spPr>
          <a:xfrm>
            <a:off x="8627888" y="-24263"/>
            <a:ext cx="3520023" cy="2989310"/>
          </a:xfrm>
          <a:prstGeom prst="rect">
            <a:avLst/>
          </a:prstGeom>
          <a:ln w="12700">
            <a:miter lim="400000"/>
          </a:ln>
        </p:spPr>
      </p:pic>
      <p:sp>
        <p:nvSpPr>
          <p:cNvPr id="659" name="https://hwb.gov.wales/curriculum-for-wales/designing-your-curriculum/tools-and-templates-for-curriculum-design/#curriculum-design-within-areas-of-learning-and-experience-(areas)"/>
          <p:cNvSpPr txBox="1"/>
          <p:nvPr/>
        </p:nvSpPr>
        <p:spPr>
          <a:xfrm>
            <a:off x="264112" y="419529"/>
            <a:ext cx="6680516" cy="917285"/>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u="sng">
                <a:solidFill>
                  <a:srgbClr val="0000FF"/>
                </a:solidFill>
                <a:uFill>
                  <a:solidFill>
                    <a:srgbClr val="0000FF"/>
                  </a:solidFill>
                </a:uFill>
                <a:hlinkClick r:id="rId3" invalidUrl="" action="" tgtFrame="" tooltip="" history="1" highlightClick="0" endSnd="0"/>
              </a:defRPr>
            </a:lvl1pPr>
          </a:lstStyle>
          <a:p>
            <a:pPr/>
            <a:r>
              <a:rPr>
                <a:hlinkClick r:id="rId3" invalidUrl="" action="" tgtFrame="" tooltip="" history="1" highlightClick="0" endSnd="0"/>
              </a:rPr>
              <a:t>https://hwb.gov.wales/curriculum-for-wales/designing-your-curriculum/tools-and-templates-for-curriculum-design/#curriculum-design-within-areas-of-learning-and-experience-(areas)</a:t>
            </a:r>
          </a:p>
        </p:txBody>
      </p:sp>
      <p:pic>
        <p:nvPicPr>
          <p:cNvPr id="660" name="Curriculum Design: Mathematics and Numeracy" descr="Curriculum Design: Mathematics and Numeracy"/>
          <p:cNvPicPr>
            <a:picLocks noChangeAspect="0"/>
          </p:cNvPicPr>
          <p:nvPr>
            <a:videoFile xmlns:mc="http://schemas.openxmlformats.org/markup-compatibility/2006" r:link="rId4" mc:Ignorable="aiw"/>
          </p:nvPr>
        </p:nvPicPr>
        <p:blipFill>
          <a:blip r:embed="rId5">
            <a:extLst/>
          </a:blip>
          <a:stretch>
            <a:fillRect/>
          </a:stretch>
        </p:blipFill>
        <p:spPr>
          <a:xfrm>
            <a:off x="882984" y="1474634"/>
            <a:ext cx="7176460" cy="4036760"/>
          </a:xfrm>
          <a:prstGeom prst="rect">
            <a:avLst/>
          </a:prstGeom>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1" fill="hold"/>
                                        <p:tgtEl>
                                          <p:spTgt spid="660"/>
                                        </p:tgtEl>
                                      </p:cBhvr>
                                    </p:cmd>
                                  </p:childTnLst>
                                </p:cTn>
                              </p:par>
                            </p:childTnLst>
                          </p:cTn>
                        </p:par>
                      </p:childTnLst>
                    </p:cTn>
                  </p:par>
                  <p:par>
                    <p:cTn id="7" fill="hold">
                      <p:stCondLst>
                        <p:cond delay="indefinite"/>
                      </p:stCondLst>
                      <p:childTnLst>
                        <p:par>
                          <p:cTn id="8" fill="hold">
                            <p:stCondLst>
                              <p:cond delay="0"/>
                            </p:stCondLst>
                            <p:childTnLst>
                              <p:par>
                                <p:cTn id="9" presetClass="mediacall" nodeType="clickEffect" presetSubtype="0" presetID="3" grpId="1" fill="hold">
                                  <p:stCondLst>
                                    <p:cond delay="0"/>
                                  </p:stCondLst>
                                  <p:childTnLst>
                                    <p:cmd type="call" cmd="stop">
                                      <p:cBhvr>
                                        <p:cTn id="10" dur="1000" fill="hold"/>
                                        <p:tgtEl>
                                          <p:spTgt spid="660"/>
                                        </p:tgtEl>
                                      </p:cBhvr>
                                    </p:cmd>
                                  </p:childTnLst>
                                </p:cTn>
                              </p:par>
                            </p:childTnLst>
                          </p:cTn>
                        </p:par>
                      </p:childTnLst>
                    </p:cTn>
                  </p:par>
                </p:childTnLst>
              </p:cTn>
              <p:prevCondLst>
                <p:cond evt="onPrev">
                  <p:tgtEl>
                    <p:sldTgt/>
                  </p:tgtEl>
                </p:cond>
              </p:prevCondLst>
              <p:nextCondLst>
                <p:cond evt="onNext">
                  <p:tgtEl>
                    <p:sldTgt/>
                  </p:tgtEl>
                </p:cond>
              </p:nextCondLst>
            </p:seq>
            <p:video fullScrn="0">
              <p:cMediaNode mute="0" showWhenStopped="1" numSld="1" vol="80000">
                <p:cTn id="11" fill="hold" display="0">
                  <p:stCondLst>
                    <p:cond delay="indefinite"/>
                  </p:stCondLst>
                </p:cTn>
                <p:tgtEl>
                  <p:spTgt spid="660"/>
                </p:tgtEl>
              </p:cMediaNode>
            </p:video>
            <p:seq concurrent="1" prevAc="none" nextAc="seek">
              <p:cTn id="12" evtFilter="cancelBubble" nodeType="interactiveSeq" restart="whenNotActive" fill="hold">
                <p:stCondLst>
                  <p:cond delay="0" evt="onClick">
                    <p:tgtEl>
                      <p:spTgt spid="660"/>
                    </p:tgtEl>
                  </p:cond>
                </p:stCondLst>
                <p:endSync delay="0" evt="end">
                  <p:rtn val="all"/>
                </p:endSync>
                <p:childTnLst>
                  <p:par>
                    <p:cTn id="13" fill="hold">
                      <p:stCondLst>
                        <p:cond delay="0"/>
                      </p:stCondLst>
                      <p:childTnLst>
                        <p:par>
                          <p:cTn id="14" fill="hold">
                            <p:stCondLst>
                              <p:cond delay="0"/>
                            </p:stCondLst>
                            <p:childTnLst>
                              <p:par>
                                <p:cTn id="15" presetClass="mediacall" nodeType="clickEffect" presetSubtype="0" presetID="2" fill="hold">
                                  <p:stCondLst>
                                    <p:cond delay="0"/>
                                  </p:stCondLst>
                                  <p:childTnLst>
                                    <p:cmd type="call" cmd="togglePause">
                                      <p:cBhvr>
                                        <p:cTn id="16" dur="1" fill="hold"/>
                                        <p:tgtEl>
                                          <p:spTgt spid="660"/>
                                        </p:tgtEl>
                                      </p:cBhvr>
                                    </p:cmd>
                                  </p:childTnLst>
                                </p:cTn>
                              </p:par>
                            </p:childTnLst>
                          </p:cTn>
                        </p:par>
                      </p:childTnLst>
                    </p:cTn>
                  </p:par>
                </p:childTnLst>
              </p:cTn>
              <p:nextCondLst>
                <p:cond delay="0" evt="onClick">
                  <p:tgtEl>
                    <p:spTgt spid="660"/>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62" name="https://whiteroseeducation.com/resources"/>
          <p:cNvSpPr txBox="1"/>
          <p:nvPr>
            <p:ph type="body" idx="1"/>
          </p:nvPr>
        </p:nvSpPr>
        <p:spPr>
          <a:xfrm>
            <a:off x="358216" y="1825623"/>
            <a:ext cx="11481855" cy="3575939"/>
          </a:xfrm>
          <a:prstGeom prst="rect">
            <a:avLst/>
          </a:prstGeom>
        </p:spPr>
        <p:txBody>
          <a:bodyPr/>
          <a:lstStyle>
            <a:lvl1pPr>
              <a:defRPr u="sng">
                <a:solidFill>
                  <a:srgbClr val="0000FF"/>
                </a:solidFill>
                <a:uFill>
                  <a:solidFill>
                    <a:srgbClr val="0000FF"/>
                  </a:solidFill>
                </a:uFill>
                <a:hlinkClick r:id="rId2" invalidUrl="" action="" tgtFrame="" tooltip="" history="1" highlightClick="0" endSnd="0"/>
              </a:defRPr>
            </a:lvl1pPr>
          </a:lstStyle>
          <a:p>
            <a:pPr/>
            <a:r>
              <a:rPr>
                <a:hlinkClick r:id="rId2" invalidUrl="" action="" tgtFrame="" tooltip="" history="1" highlightClick="0" endSnd="0"/>
              </a:rPr>
              <a:t>https://whiteroseeducation.com/resources</a:t>
            </a:r>
          </a:p>
        </p:txBody>
      </p:sp>
      <p:pic>
        <p:nvPicPr>
          <p:cNvPr id="663" name="unknown.jpeg" descr="unknown.jpeg"/>
          <p:cNvPicPr>
            <a:picLocks noChangeAspect="1"/>
          </p:cNvPicPr>
          <p:nvPr/>
        </p:nvPicPr>
        <p:blipFill>
          <a:blip r:embed="rId3">
            <a:extLst/>
          </a:blip>
          <a:stretch>
            <a:fillRect/>
          </a:stretch>
        </p:blipFill>
        <p:spPr>
          <a:xfrm>
            <a:off x="-186499" y="3697004"/>
            <a:ext cx="1752278" cy="1786239"/>
          </a:xfrm>
          <a:prstGeom prst="rect">
            <a:avLst/>
          </a:prstGeom>
          <a:ln w="12700">
            <a:miter lim="400000"/>
          </a:ln>
        </p:spPr>
      </p:pic>
      <p:sp>
        <p:nvSpPr>
          <p:cNvPr id="664" name="Text"/>
          <p:cNvSpPr txBox="1"/>
          <p:nvPr/>
        </p:nvSpPr>
        <p:spPr>
          <a:xfrm>
            <a:off x="4587842" y="2070542"/>
            <a:ext cx="142237" cy="269237"/>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defTabSz="457200">
              <a:defRPr sz="1200">
                <a:latin typeface="Times Roman"/>
                <a:ea typeface="Times Roman"/>
                <a:cs typeface="Times Roman"/>
                <a:sym typeface="Times Roman"/>
              </a:defRPr>
            </a:lvl1pPr>
          </a:lstStyle>
          <a:p>
            <a:pPr/>
            <a:r>
              <a:t> </a:t>
            </a:r>
          </a:p>
        </p:txBody>
      </p:sp>
      <p:pic>
        <p:nvPicPr>
          <p:cNvPr id="665" name="Screenshot 2023-08-31 at 11.39.23.png" descr="Screenshot 2023-08-31 at 11.39.23.png"/>
          <p:cNvPicPr>
            <a:picLocks noChangeAspect="1"/>
          </p:cNvPicPr>
          <p:nvPr/>
        </p:nvPicPr>
        <p:blipFill>
          <a:blip r:embed="rId4">
            <a:extLst/>
          </a:blip>
          <a:stretch>
            <a:fillRect/>
          </a:stretch>
        </p:blipFill>
        <p:spPr>
          <a:xfrm>
            <a:off x="274288" y="208884"/>
            <a:ext cx="2970538" cy="1303279"/>
          </a:xfrm>
          <a:prstGeom prst="rect">
            <a:avLst/>
          </a:prstGeom>
          <a:ln w="12700">
            <a:miter lim="400000"/>
          </a:ln>
        </p:spPr>
      </p:pic>
      <p:pic>
        <p:nvPicPr>
          <p:cNvPr id="666" name="Screenshot 2023-08-31 at 11.40.28.png" descr="Screenshot 2023-08-31 at 11.40.28.png"/>
          <p:cNvPicPr>
            <a:picLocks noChangeAspect="1"/>
          </p:cNvPicPr>
          <p:nvPr/>
        </p:nvPicPr>
        <p:blipFill>
          <a:blip r:embed="rId5">
            <a:extLst/>
          </a:blip>
          <a:stretch>
            <a:fillRect/>
          </a:stretch>
        </p:blipFill>
        <p:spPr>
          <a:xfrm>
            <a:off x="7108752" y="302407"/>
            <a:ext cx="5177432" cy="5393824"/>
          </a:xfrm>
          <a:prstGeom prst="rect">
            <a:avLst/>
          </a:prstGeom>
          <a:ln w="12700">
            <a:miter lim="400000"/>
          </a:ln>
        </p:spPr>
      </p:pic>
      <p:sp>
        <p:nvSpPr>
          <p:cNvPr id="667" name="https://assets.whiteroseeducation.com/new-schemes/Y1%20Autumn%20Block%202%20SOL%20Addition%20and%20subtraction%20within%2010.pdf"/>
          <p:cNvSpPr txBox="1"/>
          <p:nvPr/>
        </p:nvSpPr>
        <p:spPr>
          <a:xfrm>
            <a:off x="1324921" y="2824482"/>
            <a:ext cx="5568765" cy="929637"/>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u="sng">
                <a:solidFill>
                  <a:srgbClr val="0000FF"/>
                </a:solidFill>
                <a:uFill>
                  <a:solidFill>
                    <a:srgbClr val="0000FF"/>
                  </a:solidFill>
                </a:uFill>
                <a:latin typeface="+mj-lt"/>
                <a:ea typeface="+mj-ea"/>
                <a:cs typeface="+mj-cs"/>
                <a:sym typeface="Helvetica"/>
                <a:hlinkClick r:id="rId6" invalidUrl="" action="" tgtFrame="" tooltip="" history="1" highlightClick="0" endSnd="0"/>
              </a:defRPr>
            </a:lvl1pPr>
          </a:lstStyle>
          <a:p>
            <a:pPr/>
            <a:r>
              <a:rPr>
                <a:hlinkClick r:id="rId6" invalidUrl="" action="" tgtFrame="" tooltip="" history="1" highlightClick="0" endSnd="0"/>
              </a:rPr>
              <a:t>https://assets.whiteroseeducation.com/new-schemes/Y1%20Autumn%20Block%202%20SOL%20Addition%20and%20subtraction%20within%2010.pdf</a:t>
            </a:r>
          </a:p>
        </p:txBody>
      </p:sp>
    </p:spTree>
  </p:cSld>
  <p:clrMapOvr>
    <a:masterClrMapping/>
  </p:clrMapOvr>
  <p:transition xmlns:p14="http://schemas.microsoft.com/office/powerpoint/2010/main" spd="med" advClick="1"/>
</p:sld>
</file>

<file path=ppt/slides/slide3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69" name="Title 1"/>
          <p:cNvSpPr txBox="1"/>
          <p:nvPr>
            <p:ph type="title"/>
          </p:nvPr>
        </p:nvSpPr>
        <p:spPr>
          <a:xfrm>
            <a:off x="3152182" y="-357628"/>
            <a:ext cx="7956223" cy="2133801"/>
          </a:xfrm>
          <a:prstGeom prst="rect">
            <a:avLst/>
          </a:prstGeom>
        </p:spPr>
        <p:txBody>
          <a:bodyPr/>
          <a:lstStyle/>
          <a:p>
            <a:pPr defTabSz="448055">
              <a:defRPr b="1" sz="4900">
                <a:latin typeface="Carlito"/>
                <a:ea typeface="Carlito"/>
                <a:cs typeface="Carlito"/>
                <a:sym typeface="Carlito"/>
              </a:defRPr>
            </a:pPr>
          </a:p>
          <a:p>
            <a:pPr defTabSz="448055">
              <a:defRPr b="1" sz="4900">
                <a:latin typeface="Carlito"/>
                <a:ea typeface="Carlito"/>
                <a:cs typeface="Carlito"/>
                <a:sym typeface="Carlito"/>
              </a:defRPr>
            </a:pPr>
            <a:r>
              <a:t>Mathemateg a Rhifedd</a:t>
            </a:r>
          </a:p>
          <a:p>
            <a:pPr defTabSz="448055">
              <a:defRPr b="1" sz="4900">
                <a:latin typeface="Carlito"/>
                <a:ea typeface="Carlito"/>
                <a:cs typeface="Carlito"/>
                <a:sym typeface="Carlito"/>
              </a:defRPr>
            </a:pPr>
            <a:r>
              <a:t>Mathematics and Numeracy</a:t>
            </a:r>
          </a:p>
        </p:txBody>
      </p:sp>
      <p:pic>
        <p:nvPicPr>
          <p:cNvPr id="670" name="unknown.jpeg" descr="unknown.jpeg"/>
          <p:cNvPicPr>
            <a:picLocks noChangeAspect="1"/>
          </p:cNvPicPr>
          <p:nvPr/>
        </p:nvPicPr>
        <p:blipFill>
          <a:blip r:embed="rId2">
            <a:extLst/>
          </a:blip>
          <a:stretch>
            <a:fillRect/>
          </a:stretch>
        </p:blipFill>
        <p:spPr>
          <a:xfrm>
            <a:off x="8399860" y="1816574"/>
            <a:ext cx="3173858" cy="3768953"/>
          </a:xfrm>
          <a:prstGeom prst="rect">
            <a:avLst/>
          </a:prstGeom>
          <a:ln w="12700">
            <a:miter lim="400000"/>
          </a:ln>
        </p:spPr>
      </p:pic>
      <p:sp>
        <p:nvSpPr>
          <p:cNvPr id="671" name="Text"/>
          <p:cNvSpPr txBox="1"/>
          <p:nvPr/>
        </p:nvSpPr>
        <p:spPr>
          <a:xfrm>
            <a:off x="7240405" y="2711449"/>
            <a:ext cx="142237" cy="269237"/>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defTabSz="457200">
              <a:defRPr sz="1200">
                <a:latin typeface="Times Roman"/>
                <a:ea typeface="Times Roman"/>
                <a:cs typeface="Times Roman"/>
                <a:sym typeface="Times Roman"/>
              </a:defRPr>
            </a:lvl1pPr>
          </a:lstStyle>
          <a:p>
            <a:pPr/>
            <a:r>
              <a:t> </a:t>
            </a:r>
          </a:p>
        </p:txBody>
      </p:sp>
      <p:sp>
        <p:nvSpPr>
          <p:cNvPr id="672" name="Fiona Jones…"/>
          <p:cNvSpPr txBox="1"/>
          <p:nvPr/>
        </p:nvSpPr>
        <p:spPr>
          <a:xfrm>
            <a:off x="4290832" y="2225361"/>
            <a:ext cx="2519370" cy="1908778"/>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p>
            <a:pPr algn="r" defTabSz="457200">
              <a:defRPr baseline="4771" sz="4200">
                <a:solidFill>
                  <a:srgbClr val="000000">
                    <a:alpha val="84705"/>
                  </a:srgbClr>
                </a:solidFill>
                <a:latin typeface="Comic Sans MS"/>
                <a:ea typeface="Comic Sans MS"/>
                <a:cs typeface="Comic Sans MS"/>
                <a:sym typeface="Comic Sans MS"/>
              </a:defRPr>
            </a:pPr>
            <a:r>
              <a:t>Fiona Jones </a:t>
            </a:r>
          </a:p>
          <a:p>
            <a:pPr algn="r" defTabSz="457200">
              <a:defRPr baseline="6786" sz="3000" u="sng">
                <a:solidFill>
                  <a:srgbClr val="0000FF"/>
                </a:solidFill>
                <a:uFill>
                  <a:solidFill>
                    <a:srgbClr val="0000FF"/>
                  </a:solidFill>
                </a:uFill>
                <a:latin typeface="Comic Sans MS"/>
                <a:ea typeface="Comic Sans MS"/>
                <a:cs typeface="Comic Sans MS"/>
                <a:sym typeface="Comic Sans MS"/>
              </a:defRPr>
            </a:pPr>
            <a:r>
              <a:rPr>
                <a:hlinkClick r:id="rId3" invalidUrl="" action="" tgtFrame="" tooltip="" history="1" highlightClick="0" endSnd="0"/>
              </a:rPr>
              <a:t>f.jones@uwtsd.ac.uk</a:t>
            </a:r>
            <a:endParaRPr>
              <a:solidFill>
                <a:srgbClr val="000000">
                  <a:alpha val="84705"/>
                </a:srgbClr>
              </a:solidFill>
            </a:endParaRPr>
          </a:p>
        </p:txBody>
      </p:sp>
      <p:pic>
        <p:nvPicPr>
          <p:cNvPr id="673" name="unknown.jpeg" descr="unknown.jpeg"/>
          <p:cNvPicPr>
            <a:picLocks noChangeAspect="1"/>
          </p:cNvPicPr>
          <p:nvPr/>
        </p:nvPicPr>
        <p:blipFill>
          <a:blip r:embed="rId4">
            <a:extLst/>
          </a:blip>
          <a:stretch>
            <a:fillRect/>
          </a:stretch>
        </p:blipFill>
        <p:spPr>
          <a:xfrm>
            <a:off x="3469616" y="4960677"/>
            <a:ext cx="4016155" cy="1529412"/>
          </a:xfrm>
          <a:prstGeom prst="rect">
            <a:avLst/>
          </a:prstGeom>
          <a:ln w="12700">
            <a:miter lim="400000"/>
          </a:ln>
        </p:spPr>
      </p:pic>
      <p:sp>
        <p:nvSpPr>
          <p:cNvPr id="674" name="Text"/>
          <p:cNvSpPr txBox="1"/>
          <p:nvPr/>
        </p:nvSpPr>
        <p:spPr>
          <a:xfrm>
            <a:off x="2039553" y="1578186"/>
            <a:ext cx="142237" cy="269237"/>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defTabSz="457200">
              <a:defRPr sz="1200">
                <a:latin typeface="Times Roman"/>
                <a:ea typeface="Times Roman"/>
                <a:cs typeface="Times Roman"/>
                <a:sym typeface="Times Roman"/>
              </a:defRPr>
            </a:lvl1pPr>
          </a:lstStyle>
          <a:p>
            <a:pPr/>
            <a:r>
              <a:t> </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UWTSD 200 Holding Page">
  <a:themeElements>
    <a:clrScheme name="UWTSD 200 Holding Pag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UWTSD 200 Holding Page">
      <a:majorFont>
        <a:latin typeface="Helvetica"/>
        <a:ea typeface="Helvetica"/>
        <a:cs typeface="Helvetica"/>
      </a:majorFont>
      <a:minorFont>
        <a:latin typeface="Calibri"/>
        <a:ea typeface="Calibri"/>
        <a:cs typeface="Calibri"/>
      </a:minorFont>
    </a:fontScheme>
    <a:fmtScheme name="UWTSD 200 Holding Pag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UWTSD 200 Holding Page">
  <a:themeElements>
    <a:clrScheme name="UWTSD 200 Holding Pag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UWTSD 200 Holding Page">
      <a:majorFont>
        <a:latin typeface="Helvetica"/>
        <a:ea typeface="Helvetica"/>
        <a:cs typeface="Helvetica"/>
      </a:majorFont>
      <a:minorFont>
        <a:latin typeface="Calibri"/>
        <a:ea typeface="Calibri"/>
        <a:cs typeface="Calibri"/>
      </a:minorFont>
    </a:fontScheme>
    <a:fmtScheme name="UWTSD 200 Holding Pag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