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Override PartName="/docProps/app.xml" ContentType="application/vnd.openxmlformats-officedocument.extended-properties+xml"/>
  <Override PartName="/docProps/core.xml" ContentType="application/vnd.openxmlformats-package.core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14.3.0.0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48" r:id="rId1"/>
  </p:sldMasterIdLst>
  <p:sldIdLst>
    <p:sldId id="281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3" r:id="rId17"/>
    <p:sldId id="272" r:id="rId18"/>
    <p:sldId id="274" r:id="rId19"/>
    <p:sldId id="275" r:id="rId20"/>
    <p:sldId id="276" r:id="rId21"/>
    <p:sldId id="277" r:id="rId22"/>
    <p:sldId id="280" r:id="rId23"/>
  </p:sldIdLst>
  <p:sldSz cx="9144000" cy="6858000" type="screen4x3"/>
  <p:notesSz cx="6858000" cy="9144000"/>
  <p:custDataLst>
    <p:tags r:id="rId24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FFFF00"/>
    <a:srgbClr val="FFFFCC"/>
    <a:srgbClr val="FF0000"/>
    <a:srgbClr val="6699FF"/>
    <a:srgbClr val="FF3300"/>
  </p:clrMru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r="http://schemas.openxmlformats.org/officeDocument/2006/relationships" xmlns:a="http://schemas.openxmlformats.org/drawingml/2006/main" xmlns:p="http://schemas.openxmlformats.org/presentationml/2006/main" lastView="sldThumbnailView">
  <p:normalViewPr>
    <p:restoredLeft sz="9019" autoAdjust="0"/>
    <p:restoredTop sz="94660"/>
  </p:normalViewPr>
  <p:slideViewPr>
    <p:cSldViewPr snapToGrid="0">
      <p:cViewPr>
        <p:scale>
          <a:sx n="80" d="100"/>
          <a:sy n="80" d="100"/>
        </p:scale>
        <p:origin x="-1758" y="-204"/>
      </p:cViewPr>
      <p:guideLst>
        <p:guide orient="horz" pos="679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36868100" cy="36868100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slide" Target="slides/slide12.xml" /><Relationship Id="rId14" Type="http://schemas.openxmlformats.org/officeDocument/2006/relationships/slide" Target="slides/slide13.xml" /><Relationship Id="rId15" Type="http://schemas.openxmlformats.org/officeDocument/2006/relationships/slide" Target="slides/slide14.xml" /><Relationship Id="rId16" Type="http://schemas.openxmlformats.org/officeDocument/2006/relationships/slide" Target="slides/slide15.xml" /><Relationship Id="rId17" Type="http://schemas.openxmlformats.org/officeDocument/2006/relationships/slide" Target="slides/slide16.xml" /><Relationship Id="rId18" Type="http://schemas.openxmlformats.org/officeDocument/2006/relationships/slide" Target="slides/slide17.xml" /><Relationship Id="rId19" Type="http://schemas.openxmlformats.org/officeDocument/2006/relationships/slide" Target="slides/slide18.xml" /><Relationship Id="rId2" Type="http://schemas.openxmlformats.org/officeDocument/2006/relationships/slide" Target="slides/slide1.xml" /><Relationship Id="rId20" Type="http://schemas.openxmlformats.org/officeDocument/2006/relationships/slide" Target="slides/slide19.xml" /><Relationship Id="rId21" Type="http://schemas.openxmlformats.org/officeDocument/2006/relationships/slide" Target="slides/slide20.xml" /><Relationship Id="rId22" Type="http://schemas.openxmlformats.org/officeDocument/2006/relationships/slide" Target="slides/slide21.xml" /><Relationship Id="rId23" Type="http://schemas.openxmlformats.org/officeDocument/2006/relationships/slide" Target="slides/slide22.xml" /><Relationship Id="rId24" Type="http://schemas.openxmlformats.org/officeDocument/2006/relationships/tags" Target="tags/tag1.xml" /><Relationship Id="rId25" Type="http://schemas.openxmlformats.org/officeDocument/2006/relationships/presProps" Target="presProps.xml" /><Relationship Id="rId26" Type="http://schemas.openxmlformats.org/officeDocument/2006/relationships/viewProps" Target="viewProps.xml" /><Relationship Id="rId27" Type="http://schemas.openxmlformats.org/officeDocument/2006/relationships/theme" Target="theme/theme1.xml" /><Relationship Id="rId28" Type="http://schemas.openxmlformats.org/officeDocument/2006/relationships/tableStyles" Target="tableStyles.xml" /><Relationship Id="rId3" Type="http://schemas.openxmlformats.org/officeDocument/2006/relationships/slide" Target="slides/slide2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FDBEF8-FCC3-4C2F-8DE6-C94D4E7528F5}" type="slidenum">
              <a:rPr lang="en-US"/>
              <a:t>‹#›</a:t>
            </a:fld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F378AA-6D1F-4DE3-B2A9-AA23AB6894FF}" type="slidenum">
              <a:rPr lang="en-US"/>
              <a:t>‹#›</a:t>
            </a:fld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212B89-6500-448B-BAC3-F308148FB92A}" type="slidenum">
              <a:rPr lang="en-US"/>
              <a:t>‹#›</a:t>
            </a:fld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88E59E-6673-465F-B1A1-306565A83A37}" type="slidenum">
              <a:rPr lang="en-US"/>
              <a:t>‹#›</a:t>
            </a:fld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44AD03-7004-46D7-9078-BD2B6BD17E16}" type="slidenum">
              <a:rPr lang="en-US"/>
              <a:t>‹#›</a:t>
            </a:fld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E3BCD7-834A-48A6-8788-6266D309FBA8}" type="slidenum">
              <a:rPr lang="en-US"/>
              <a:t>‹#›</a:t>
            </a:fld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AFDC58-E6E1-4FA1-878A-4CAC23EEC46D}" type="slidenum">
              <a:rPr lang="en-US"/>
              <a:t>‹#›</a:t>
            </a:fld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F508DD-285F-4CC3-B892-089CA6C464F4}" type="slidenum">
              <a:rPr lang="en-US"/>
              <a:t>‹#›</a:t>
            </a:fld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303788-9B01-4F66-9EF5-6CA0572A5566}" type="slidenum">
              <a:rPr lang="en-US"/>
              <a:t>‹#›</a:t>
            </a:fld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A32014-2B39-47CB-8003-85B4C9383EEE}" type="slidenum">
              <a:rPr lang="en-US"/>
              <a:t>‹#›</a:t>
            </a:fld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60BA1E-9160-46F2-9110-3E04A5070C7A}" type="slidenum">
              <a:rPr lang="en-US"/>
              <a:t>‹#›</a:t>
            </a:fld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00896C4-6AFD-446B-86A3-C60EEA6564A5}" type="slidenum">
              <a:rPr lang="en-US"/>
              <a:t>‹#›</a:t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2"/>
          <p:cNvSpPr txBox="1">
            <a:spLocks noChangeArrowheads="1"/>
          </p:cNvSpPr>
          <p:nvPr/>
        </p:nvSpPr>
        <p:spPr>
          <a:xfrm>
            <a:off x="539637" y="549275"/>
            <a:ext cx="8063137" cy="2013692"/>
          </a:xfrm>
          <a:prstGeom prst="rect">
            <a:avLst/>
          </a:prstGeom>
          <a:gradFill rotWithShape="1">
            <a:gsLst>
              <a:gs pos="0">
                <a:srgbClr val="FF3300">
                  <a:gamma/>
                  <a:shade val="46275"/>
                  <a:invGamma/>
                </a:srgbClr>
              </a:gs>
              <a:gs pos="50000">
                <a:srgbClr val="FF3300"/>
              </a:gs>
              <a:gs pos="100000">
                <a:srgbClr val="FF330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endParaRPr lang="1106" sz="4200" b="1">
              <a:solidFill>
                <a:srgbClr val="FFFF00"/>
              </a:solidFill>
              <a:latin typeface="Comic Sans MS" pitchFamily="66" charset="0"/>
            </a:endParaRPr>
          </a:p>
          <a:p>
            <a:pPr algn="ctr">
              <a:defRPr b="0" i="0"/>
            </a:pPr>
            <a:r>
              <a:rPr lang="1106" sz="4200" b="1">
                <a:solidFill>
                  <a:srgbClr val="FFFF00"/>
                </a:solidFill>
                <a:latin typeface="Comic Sans MS" pitchFamily="66" charset="0"/>
              </a:rPr>
              <a:t>Casglu Termau </a:t>
            </a:r>
          </a:p>
          <a:p>
            <a:pPr algn="ctr">
              <a:defRPr b="0" i="0"/>
            </a:pPr>
            <a:endParaRPr lang="1106" sz="42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27651" name="Text Box 3"/>
          <p:cNvSpPr txBox="1">
            <a:spLocks noChangeArrowheads="1"/>
          </p:cNvSpPr>
          <p:nvPr/>
        </p:nvSpPr>
        <p:spPr>
          <a:xfrm>
            <a:off x="539637" y="3429000"/>
            <a:ext cx="8063137" cy="54918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1106" sz="3000" b="1">
                <a:solidFill>
                  <a:srgbClr val="D60093"/>
                </a:solidFill>
                <a:latin typeface="Comic Sans MS" pitchFamily="66" charset="0"/>
              </a:rPr>
              <a:t>Casglwch y termau at ei </a:t>
            </a:r>
            <a:r>
              <a:rPr lang="1106" sz="3000" b="1">
                <a:solidFill>
                  <a:srgbClr val="D60093"/>
                </a:solidFill>
                <a:latin typeface="Comic Sans MS" pitchFamily="66" charset="0"/>
              </a:rPr>
              <a:t>gilydd</a:t>
            </a:r>
            <a:r>
              <a:rPr lang="1106" sz="3000" b="1">
                <a:solidFill>
                  <a:srgbClr val="D60093"/>
                </a:solidFill>
                <a:latin typeface="Comic Sans MS" pitchFamily="66" charset="0"/>
              </a:rPr>
              <a:t>.</a:t>
            </a:r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>
          <a:xfrm>
            <a:off x="222250" y="201613"/>
            <a:ext cx="8697913" cy="6454775"/>
          </a:xfrm>
          <a:prstGeom prst="rect">
            <a:avLst/>
          </a:prstGeom>
          <a:noFill/>
          <a:ln w="190500">
            <a:solidFill>
              <a:srgbClr val="00CCFF"/>
            </a:solidFill>
            <a:miter lim="800000"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27653" name="Text Box 5"/>
          <p:cNvSpPr txBox="1">
            <a:spLocks noChangeArrowheads="1"/>
          </p:cNvSpPr>
          <p:nvPr/>
        </p:nvSpPr>
        <p:spPr>
          <a:xfrm>
            <a:off x="325438" y="6253163"/>
            <a:ext cx="1115857" cy="30510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defRPr b="0" i="0"/>
            </a:pPr>
            <a:r>
              <a:rPr lang="1106" sz="1400">
                <a:solidFill>
                  <a:srgbClr val="6699FF"/>
                </a:solidFill>
                <a:latin typeface="Comic Sans MS" pitchFamily="66" charset="0"/>
              </a:rPr>
              <a:t>Blwyddyn 6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 animBg="1"/>
      <p:bldP spid="27651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6" name="AutoShape 10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00">
                  <a:gamma/>
                  <a:shade val="80000"/>
                  <a:invGamma/>
                </a:srgbClr>
              </a:gs>
              <a:gs pos="50000">
                <a:srgbClr val="FF0000"/>
              </a:gs>
              <a:gs pos="100000">
                <a:srgbClr val="FF0000">
                  <a:gamma/>
                  <a:shade val="80000"/>
                  <a:invGamma/>
                </a:srgbClr>
              </a:gs>
            </a:gsLst>
            <a:lin ang="5400000" scaled="1"/>
          </a:gradFill>
          <a:ln w="38100">
            <a:solidFill>
              <a:schemeClr val="accent2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102" name="AutoShape 6"/>
          <p:cNvSpPr>
            <a:spLocks noChangeArrowheads="1"/>
          </p:cNvSpPr>
          <p:nvPr/>
        </p:nvSpPr>
        <p:spPr>
          <a:xfrm>
            <a:off x="1516063" y="4216400"/>
            <a:ext cx="6110287" cy="17430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CCFF"/>
              </a:gs>
              <a:gs pos="50000">
                <a:srgbClr val="FFFFCC"/>
              </a:gs>
              <a:gs pos="100000">
                <a:srgbClr val="CCCC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103" name="AutoShape 7"/>
          <p:cNvSpPr>
            <a:spLocks noChangeArrowheads="1"/>
          </p:cNvSpPr>
          <p:nvPr/>
        </p:nvSpPr>
        <p:spPr>
          <a:xfrm>
            <a:off x="198438" y="1077913"/>
            <a:ext cx="8745537" cy="20224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5E9EFF"/>
              </a:gs>
              <a:gs pos="20000">
                <a:srgbClr val="85C2FF"/>
              </a:gs>
              <a:gs pos="35000">
                <a:srgbClr val="C4D6EB"/>
              </a:gs>
              <a:gs pos="50000">
                <a:srgbClr val="FFEBFA"/>
              </a:gs>
              <a:gs pos="65000">
                <a:srgbClr val="C4D6EB"/>
              </a:gs>
              <a:gs pos="80001">
                <a:srgbClr val="85C2FF"/>
              </a:gs>
              <a:gs pos="100000">
                <a:srgbClr val="5E9E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>
          <a:xfrm>
            <a:off x="3516313" y="1585913"/>
            <a:ext cx="2106612" cy="10064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>
              <a:defRPr b="0" i="0"/>
            </a:pPr>
            <a:r>
              <a:rPr lang="1106" sz="6000" b="1">
                <a:solidFill>
                  <a:schemeClr val="accent2"/>
                </a:solidFill>
                <a:latin typeface="Comic Sans MS" pitchFamily="66" charset="0"/>
              </a:rPr>
              <a:t>n + n</a:t>
            </a:r>
            <a:endParaRPr lang="1106" sz="6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4101" name="Text Box 5"/>
          <p:cNvSpPr txBox="1">
            <a:spLocks noChangeArrowheads="1"/>
          </p:cNvSpPr>
          <p:nvPr/>
        </p:nvSpPr>
        <p:spPr>
          <a:xfrm>
            <a:off x="3833813" y="4318000"/>
            <a:ext cx="1479550" cy="1463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>
              <a:defRPr b="0" i="0"/>
            </a:pPr>
            <a:r>
              <a:rPr lang="1106" sz="9000" b="1">
                <a:solidFill>
                  <a:srgbClr val="FF0000"/>
                </a:solidFill>
                <a:latin typeface="Comic Sans MS" pitchFamily="66" charset="0"/>
              </a:rPr>
              <a:t>2n</a:t>
            </a:r>
            <a:endParaRPr lang="1106" sz="9000" b="1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4105" name="AutoShape 9"/>
          <p:cNvSpPr>
            <a:spLocks noChangeArrowheads="1"/>
          </p:cNvSpPr>
          <p:nvPr/>
        </p:nvSpPr>
        <p:spPr>
          <a:xfrm>
            <a:off x="3810000" y="3168650"/>
            <a:ext cx="1497013" cy="893763"/>
          </a:xfrm>
          <a:prstGeom prst="down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miter lim="800000"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9" name="AutoShape 9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00">
                  <a:gamma/>
                  <a:shade val="80000"/>
                  <a:invGamma/>
                </a:srgbClr>
              </a:gs>
              <a:gs pos="50000">
                <a:srgbClr val="FF0000"/>
              </a:gs>
              <a:gs pos="100000">
                <a:srgbClr val="FF0000">
                  <a:gamma/>
                  <a:shade val="80000"/>
                  <a:invGamma/>
                </a:srgbClr>
              </a:gs>
            </a:gsLst>
            <a:lin ang="5400000" scaled="1"/>
          </a:gradFill>
          <a:ln w="38100">
            <a:solidFill>
              <a:schemeClr val="accent2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130" name="AutoShape 10"/>
          <p:cNvSpPr>
            <a:spLocks noChangeArrowheads="1"/>
          </p:cNvSpPr>
          <p:nvPr/>
        </p:nvSpPr>
        <p:spPr>
          <a:xfrm>
            <a:off x="198438" y="1077913"/>
            <a:ext cx="8745537" cy="20224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5E9EFF"/>
              </a:gs>
              <a:gs pos="20000">
                <a:srgbClr val="85C2FF"/>
              </a:gs>
              <a:gs pos="35000">
                <a:srgbClr val="C4D6EB"/>
              </a:gs>
              <a:gs pos="50000">
                <a:srgbClr val="FFEBFA"/>
              </a:gs>
              <a:gs pos="65000">
                <a:srgbClr val="C4D6EB"/>
              </a:gs>
              <a:gs pos="80001">
                <a:srgbClr val="85C2FF"/>
              </a:gs>
              <a:gs pos="100000">
                <a:srgbClr val="5E9E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128" name="AutoShape 8"/>
          <p:cNvSpPr>
            <a:spLocks noChangeArrowheads="1"/>
          </p:cNvSpPr>
          <p:nvPr/>
        </p:nvSpPr>
        <p:spPr>
          <a:xfrm>
            <a:off x="3810000" y="3168650"/>
            <a:ext cx="1497013" cy="893763"/>
          </a:xfrm>
          <a:prstGeom prst="down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miter lim="800000"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124" name="AutoShape 4"/>
          <p:cNvSpPr>
            <a:spLocks noChangeArrowheads="1"/>
          </p:cNvSpPr>
          <p:nvPr/>
        </p:nvSpPr>
        <p:spPr>
          <a:xfrm>
            <a:off x="1516063" y="4216400"/>
            <a:ext cx="6110287" cy="17430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CCFF"/>
              </a:gs>
              <a:gs pos="50000">
                <a:srgbClr val="FFFFCC"/>
              </a:gs>
              <a:gs pos="100000">
                <a:srgbClr val="CCCC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122" name="Text Box 2"/>
          <p:cNvSpPr txBox="1">
            <a:spLocks noChangeArrowheads="1"/>
          </p:cNvSpPr>
          <p:nvPr/>
        </p:nvSpPr>
        <p:spPr>
          <a:xfrm>
            <a:off x="1985963" y="1585913"/>
            <a:ext cx="5180012" cy="10064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>
              <a:defRPr b="0" i="0"/>
            </a:pPr>
            <a:r>
              <a:rPr lang="1106" sz="6000" b="1">
                <a:solidFill>
                  <a:schemeClr val="accent2"/>
                </a:solidFill>
                <a:latin typeface="Comic Sans MS" pitchFamily="66" charset="0"/>
              </a:rPr>
              <a:t>g + g + g + g</a:t>
            </a:r>
            <a:endParaRPr lang="1106" sz="6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5123" name="Text Box 3"/>
          <p:cNvSpPr txBox="1">
            <a:spLocks noChangeArrowheads="1"/>
          </p:cNvSpPr>
          <p:nvPr/>
        </p:nvSpPr>
        <p:spPr>
          <a:xfrm>
            <a:off x="3830638" y="4318000"/>
            <a:ext cx="1487487" cy="1463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>
              <a:defRPr b="0" i="0"/>
            </a:pPr>
            <a:r>
              <a:rPr lang="1106" sz="9000" b="1">
                <a:solidFill>
                  <a:srgbClr val="FF0000"/>
                </a:solidFill>
                <a:latin typeface="Comic Sans MS" pitchFamily="66" charset="0"/>
              </a:rPr>
              <a:t>4g</a:t>
            </a:r>
            <a:endParaRPr lang="1106" sz="9000" b="1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3" name="AutoShape 9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00">
                  <a:gamma/>
                  <a:shade val="80000"/>
                  <a:invGamma/>
                </a:srgbClr>
              </a:gs>
              <a:gs pos="50000">
                <a:srgbClr val="FF0000"/>
              </a:gs>
              <a:gs pos="100000">
                <a:srgbClr val="FF0000">
                  <a:gamma/>
                  <a:shade val="80000"/>
                  <a:invGamma/>
                </a:srgbClr>
              </a:gs>
            </a:gsLst>
            <a:lin ang="5400000" scaled="1"/>
          </a:gradFill>
          <a:ln w="38100">
            <a:solidFill>
              <a:schemeClr val="accent2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154" name="AutoShape 10"/>
          <p:cNvSpPr>
            <a:spLocks noChangeArrowheads="1"/>
          </p:cNvSpPr>
          <p:nvPr/>
        </p:nvSpPr>
        <p:spPr>
          <a:xfrm>
            <a:off x="198438" y="1077913"/>
            <a:ext cx="8745537" cy="20224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5E9EFF"/>
              </a:gs>
              <a:gs pos="20000">
                <a:srgbClr val="85C2FF"/>
              </a:gs>
              <a:gs pos="35000">
                <a:srgbClr val="C4D6EB"/>
              </a:gs>
              <a:gs pos="50000">
                <a:srgbClr val="FFEBFA"/>
              </a:gs>
              <a:gs pos="65000">
                <a:srgbClr val="C4D6EB"/>
              </a:gs>
              <a:gs pos="80001">
                <a:srgbClr val="85C2FF"/>
              </a:gs>
              <a:gs pos="100000">
                <a:srgbClr val="5E9E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152" name="AutoShape 8"/>
          <p:cNvSpPr>
            <a:spLocks noChangeArrowheads="1"/>
          </p:cNvSpPr>
          <p:nvPr/>
        </p:nvSpPr>
        <p:spPr>
          <a:xfrm>
            <a:off x="3810000" y="3168650"/>
            <a:ext cx="1497013" cy="893763"/>
          </a:xfrm>
          <a:prstGeom prst="down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miter lim="800000"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149" name="AutoShape 5"/>
          <p:cNvSpPr>
            <a:spLocks noChangeArrowheads="1"/>
          </p:cNvSpPr>
          <p:nvPr/>
        </p:nvSpPr>
        <p:spPr>
          <a:xfrm>
            <a:off x="1516063" y="4216400"/>
            <a:ext cx="6110287" cy="17430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CCFF"/>
              </a:gs>
              <a:gs pos="50000">
                <a:srgbClr val="FFFFCC"/>
              </a:gs>
              <a:gs pos="100000">
                <a:srgbClr val="CCCC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146" name="Text Box 2"/>
          <p:cNvSpPr txBox="1">
            <a:spLocks noChangeArrowheads="1"/>
          </p:cNvSpPr>
          <p:nvPr/>
        </p:nvSpPr>
        <p:spPr>
          <a:xfrm>
            <a:off x="395288" y="1585913"/>
            <a:ext cx="8355012" cy="10064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>
              <a:defRPr b="0" i="0"/>
            </a:pPr>
            <a:r>
              <a:rPr lang="1106" sz="6000" b="1">
                <a:solidFill>
                  <a:schemeClr val="accent2"/>
                </a:solidFill>
                <a:latin typeface="Comic Sans MS" pitchFamily="66" charset="0"/>
              </a:rPr>
              <a:t>a + a + a + a + a + a</a:t>
            </a:r>
            <a:endParaRPr lang="1106" sz="6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147" name="Text Box 3"/>
          <p:cNvSpPr txBox="1">
            <a:spLocks noChangeArrowheads="1"/>
          </p:cNvSpPr>
          <p:nvPr/>
        </p:nvSpPr>
        <p:spPr>
          <a:xfrm>
            <a:off x="3814763" y="4318000"/>
            <a:ext cx="1516062" cy="1463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>
              <a:defRPr b="0" i="0"/>
            </a:pPr>
            <a:r>
              <a:rPr lang="1106" sz="9000" b="1">
                <a:solidFill>
                  <a:srgbClr val="FF0000"/>
                </a:solidFill>
                <a:latin typeface="Comic Sans MS" pitchFamily="66" charset="0"/>
              </a:rPr>
              <a:t>6a</a:t>
            </a:r>
            <a:endParaRPr lang="1106" sz="9000" b="1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AutoShape 9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00">
                  <a:gamma/>
                  <a:shade val="80000"/>
                  <a:invGamma/>
                </a:srgbClr>
              </a:gs>
              <a:gs pos="50000">
                <a:srgbClr val="FF0000"/>
              </a:gs>
              <a:gs pos="100000">
                <a:srgbClr val="FF0000">
                  <a:gamma/>
                  <a:shade val="80000"/>
                  <a:invGamma/>
                </a:srgbClr>
              </a:gs>
            </a:gsLst>
            <a:lin ang="5400000" scaled="1"/>
          </a:gradFill>
          <a:ln w="38100">
            <a:solidFill>
              <a:schemeClr val="accent2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7178" name="AutoShape 10"/>
          <p:cNvSpPr>
            <a:spLocks noChangeArrowheads="1"/>
          </p:cNvSpPr>
          <p:nvPr/>
        </p:nvSpPr>
        <p:spPr>
          <a:xfrm>
            <a:off x="198438" y="1077913"/>
            <a:ext cx="8745537" cy="20224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5E9EFF"/>
              </a:gs>
              <a:gs pos="20000">
                <a:srgbClr val="85C2FF"/>
              </a:gs>
              <a:gs pos="35000">
                <a:srgbClr val="C4D6EB"/>
              </a:gs>
              <a:gs pos="50000">
                <a:srgbClr val="FFEBFA"/>
              </a:gs>
              <a:gs pos="65000">
                <a:srgbClr val="C4D6EB"/>
              </a:gs>
              <a:gs pos="80001">
                <a:srgbClr val="85C2FF"/>
              </a:gs>
              <a:gs pos="100000">
                <a:srgbClr val="5E9E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7176" name="AutoShape 8"/>
          <p:cNvSpPr>
            <a:spLocks noChangeArrowheads="1"/>
          </p:cNvSpPr>
          <p:nvPr/>
        </p:nvSpPr>
        <p:spPr>
          <a:xfrm>
            <a:off x="3810000" y="3168650"/>
            <a:ext cx="1497013" cy="893763"/>
          </a:xfrm>
          <a:prstGeom prst="down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miter lim="800000"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7172" name="AutoShape 4"/>
          <p:cNvSpPr>
            <a:spLocks noChangeArrowheads="1"/>
          </p:cNvSpPr>
          <p:nvPr/>
        </p:nvSpPr>
        <p:spPr>
          <a:xfrm>
            <a:off x="1516063" y="4216400"/>
            <a:ext cx="6110287" cy="17430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CCFF"/>
              </a:gs>
              <a:gs pos="50000">
                <a:srgbClr val="FFFFCC"/>
              </a:gs>
              <a:gs pos="100000">
                <a:srgbClr val="CCCC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7170" name="Text Box 2"/>
          <p:cNvSpPr txBox="1">
            <a:spLocks noChangeArrowheads="1"/>
          </p:cNvSpPr>
          <p:nvPr/>
        </p:nvSpPr>
        <p:spPr>
          <a:xfrm>
            <a:off x="3246438" y="1585913"/>
            <a:ext cx="2654300" cy="10064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>
              <a:defRPr b="0" i="0"/>
            </a:pPr>
            <a:r>
              <a:rPr lang="1106" sz="6000" b="1">
                <a:solidFill>
                  <a:schemeClr val="accent2"/>
                </a:solidFill>
                <a:latin typeface="Comic Sans MS" pitchFamily="66" charset="0"/>
              </a:rPr>
              <a:t>h + 4h</a:t>
            </a:r>
            <a:endParaRPr lang="1106" sz="6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>
          <a:xfrm>
            <a:off x="3802063" y="4318000"/>
            <a:ext cx="1541462" cy="1463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>
              <a:defRPr b="0" i="0"/>
            </a:pPr>
            <a:r>
              <a:rPr lang="1106" sz="9000" b="1">
                <a:solidFill>
                  <a:srgbClr val="FF0000"/>
                </a:solidFill>
                <a:latin typeface="Comic Sans MS" pitchFamily="66" charset="0"/>
              </a:rPr>
              <a:t>5h</a:t>
            </a:r>
            <a:endParaRPr lang="1106" sz="9000" b="1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1" name="AutoShape 9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00">
                  <a:gamma/>
                  <a:shade val="80000"/>
                  <a:invGamma/>
                </a:srgbClr>
              </a:gs>
              <a:gs pos="50000">
                <a:srgbClr val="FF0000"/>
              </a:gs>
              <a:gs pos="100000">
                <a:srgbClr val="FF0000">
                  <a:gamma/>
                  <a:shade val="80000"/>
                  <a:invGamma/>
                </a:srgbClr>
              </a:gs>
            </a:gsLst>
            <a:lin ang="5400000" scaled="1"/>
          </a:gradFill>
          <a:ln w="38100">
            <a:solidFill>
              <a:schemeClr val="accent2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8202" name="AutoShape 10"/>
          <p:cNvSpPr>
            <a:spLocks noChangeArrowheads="1"/>
          </p:cNvSpPr>
          <p:nvPr/>
        </p:nvSpPr>
        <p:spPr>
          <a:xfrm>
            <a:off x="198438" y="1077913"/>
            <a:ext cx="8745537" cy="20224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5E9EFF"/>
              </a:gs>
              <a:gs pos="20000">
                <a:srgbClr val="85C2FF"/>
              </a:gs>
              <a:gs pos="35000">
                <a:srgbClr val="C4D6EB"/>
              </a:gs>
              <a:gs pos="50000">
                <a:srgbClr val="FFEBFA"/>
              </a:gs>
              <a:gs pos="65000">
                <a:srgbClr val="C4D6EB"/>
              </a:gs>
              <a:gs pos="80001">
                <a:srgbClr val="85C2FF"/>
              </a:gs>
              <a:gs pos="100000">
                <a:srgbClr val="5E9E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8200" name="AutoShape 8"/>
          <p:cNvSpPr>
            <a:spLocks noChangeArrowheads="1"/>
          </p:cNvSpPr>
          <p:nvPr/>
        </p:nvSpPr>
        <p:spPr>
          <a:xfrm>
            <a:off x="3810000" y="3168650"/>
            <a:ext cx="1497013" cy="893763"/>
          </a:xfrm>
          <a:prstGeom prst="down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miter lim="800000"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8196" name="AutoShape 4"/>
          <p:cNvSpPr>
            <a:spLocks noChangeArrowheads="1"/>
          </p:cNvSpPr>
          <p:nvPr/>
        </p:nvSpPr>
        <p:spPr>
          <a:xfrm>
            <a:off x="1516063" y="4216400"/>
            <a:ext cx="6110287" cy="17430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CCFF"/>
              </a:gs>
              <a:gs pos="50000">
                <a:srgbClr val="FFFFCC"/>
              </a:gs>
              <a:gs pos="100000">
                <a:srgbClr val="CCCC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8194" name="Text Box 2"/>
          <p:cNvSpPr txBox="1">
            <a:spLocks noChangeArrowheads="1"/>
          </p:cNvSpPr>
          <p:nvPr/>
        </p:nvSpPr>
        <p:spPr>
          <a:xfrm>
            <a:off x="3032125" y="1585913"/>
            <a:ext cx="3081338" cy="10064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>
              <a:defRPr b="0" i="0"/>
            </a:pPr>
            <a:r>
              <a:rPr lang="1106" sz="6000" b="1">
                <a:solidFill>
                  <a:schemeClr val="accent2"/>
                </a:solidFill>
                <a:latin typeface="Comic Sans MS" pitchFamily="66" charset="0"/>
              </a:rPr>
              <a:t>7x + 3x</a:t>
            </a:r>
            <a:endParaRPr lang="1106" sz="6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>
          <a:xfrm>
            <a:off x="3467100" y="4318000"/>
            <a:ext cx="2209800" cy="1463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>
              <a:defRPr b="0" i="0"/>
            </a:pPr>
            <a:r>
              <a:rPr lang="1106" sz="9000" b="1">
                <a:solidFill>
                  <a:srgbClr val="FF0000"/>
                </a:solidFill>
                <a:latin typeface="Comic Sans MS" pitchFamily="66" charset="0"/>
              </a:rPr>
              <a:t>10y</a:t>
            </a:r>
            <a:endParaRPr lang="1106" sz="9000" b="1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4" name="AutoShape 8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00">
                  <a:gamma/>
                  <a:shade val="80000"/>
                  <a:invGamma/>
                </a:srgbClr>
              </a:gs>
              <a:gs pos="50000">
                <a:srgbClr val="FF0000"/>
              </a:gs>
              <a:gs pos="100000">
                <a:srgbClr val="FF0000">
                  <a:gamma/>
                  <a:shade val="80000"/>
                  <a:invGamma/>
                </a:srgbClr>
              </a:gs>
            </a:gsLst>
            <a:lin ang="5400000" scaled="1"/>
          </a:gradFill>
          <a:ln w="38100">
            <a:solidFill>
              <a:schemeClr val="accent2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9225" name="AutoShape 9"/>
          <p:cNvSpPr>
            <a:spLocks noChangeArrowheads="1"/>
          </p:cNvSpPr>
          <p:nvPr/>
        </p:nvSpPr>
        <p:spPr>
          <a:xfrm>
            <a:off x="198438" y="1077913"/>
            <a:ext cx="8745537" cy="20224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5E9EFF"/>
              </a:gs>
              <a:gs pos="20000">
                <a:srgbClr val="85C2FF"/>
              </a:gs>
              <a:gs pos="35000">
                <a:srgbClr val="C4D6EB"/>
              </a:gs>
              <a:gs pos="50000">
                <a:srgbClr val="FFEBFA"/>
              </a:gs>
              <a:gs pos="65000">
                <a:srgbClr val="C4D6EB"/>
              </a:gs>
              <a:gs pos="80001">
                <a:srgbClr val="85C2FF"/>
              </a:gs>
              <a:gs pos="100000">
                <a:srgbClr val="5E9E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9223" name="AutoShape 7"/>
          <p:cNvSpPr>
            <a:spLocks noChangeArrowheads="1"/>
          </p:cNvSpPr>
          <p:nvPr/>
        </p:nvSpPr>
        <p:spPr>
          <a:xfrm>
            <a:off x="3810000" y="3168650"/>
            <a:ext cx="1497013" cy="893763"/>
          </a:xfrm>
          <a:prstGeom prst="down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miter lim="800000"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9220" name="AutoShape 4"/>
          <p:cNvSpPr>
            <a:spLocks noChangeArrowheads="1"/>
          </p:cNvSpPr>
          <p:nvPr/>
        </p:nvSpPr>
        <p:spPr>
          <a:xfrm>
            <a:off x="1516063" y="4216400"/>
            <a:ext cx="6110287" cy="17430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CCFF"/>
              </a:gs>
              <a:gs pos="50000">
                <a:srgbClr val="FFFFCC"/>
              </a:gs>
              <a:gs pos="100000">
                <a:srgbClr val="CCCC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9218" name="Text Box 2"/>
          <p:cNvSpPr txBox="1">
            <a:spLocks noChangeArrowheads="1"/>
          </p:cNvSpPr>
          <p:nvPr/>
        </p:nvSpPr>
        <p:spPr>
          <a:xfrm>
            <a:off x="3041650" y="1585913"/>
            <a:ext cx="3062288" cy="10064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>
              <a:defRPr b="0" i="0"/>
            </a:pPr>
            <a:r>
              <a:rPr lang="1106" sz="6000" b="1">
                <a:solidFill>
                  <a:schemeClr val="accent2"/>
                </a:solidFill>
                <a:latin typeface="Comic Sans MS" pitchFamily="66" charset="0"/>
              </a:rPr>
              <a:t>8k + 6k</a:t>
            </a:r>
            <a:endParaRPr lang="1106" sz="6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>
          <a:xfrm>
            <a:off x="3473450" y="4318000"/>
            <a:ext cx="2195513" cy="1463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>
              <a:defRPr b="0" i="0"/>
            </a:pPr>
            <a:r>
              <a:rPr lang="1106" sz="9000" b="1">
                <a:solidFill>
                  <a:srgbClr val="FF0000"/>
                </a:solidFill>
                <a:latin typeface="Comic Sans MS" pitchFamily="66" charset="0"/>
              </a:rPr>
              <a:t>14k</a:t>
            </a:r>
            <a:endParaRPr lang="1106" sz="9000" b="1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8" name="AutoShape 8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00">
                  <a:gamma/>
                  <a:shade val="80000"/>
                  <a:invGamma/>
                </a:srgbClr>
              </a:gs>
              <a:gs pos="50000">
                <a:srgbClr val="FF0000"/>
              </a:gs>
              <a:gs pos="100000">
                <a:srgbClr val="FF0000">
                  <a:gamma/>
                  <a:shade val="80000"/>
                  <a:invGamma/>
                </a:srgbClr>
              </a:gs>
            </a:gsLst>
            <a:lin ang="5400000" scaled="1"/>
          </a:gradFill>
          <a:ln w="38100">
            <a:solidFill>
              <a:schemeClr val="accent2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10249" name="AutoShape 9"/>
          <p:cNvSpPr>
            <a:spLocks noChangeArrowheads="1"/>
          </p:cNvSpPr>
          <p:nvPr/>
        </p:nvSpPr>
        <p:spPr>
          <a:xfrm>
            <a:off x="198438" y="1077913"/>
            <a:ext cx="8745537" cy="20224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5E9EFF"/>
              </a:gs>
              <a:gs pos="20000">
                <a:srgbClr val="85C2FF"/>
              </a:gs>
              <a:gs pos="35000">
                <a:srgbClr val="C4D6EB"/>
              </a:gs>
              <a:gs pos="50000">
                <a:srgbClr val="FFEBFA"/>
              </a:gs>
              <a:gs pos="65000">
                <a:srgbClr val="C4D6EB"/>
              </a:gs>
              <a:gs pos="80001">
                <a:srgbClr val="85C2FF"/>
              </a:gs>
              <a:gs pos="100000">
                <a:srgbClr val="5E9E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10247" name="AutoShape 7"/>
          <p:cNvSpPr>
            <a:spLocks noChangeArrowheads="1"/>
          </p:cNvSpPr>
          <p:nvPr/>
        </p:nvSpPr>
        <p:spPr>
          <a:xfrm>
            <a:off x="3810000" y="3168650"/>
            <a:ext cx="1497013" cy="893763"/>
          </a:xfrm>
          <a:prstGeom prst="down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miter lim="800000"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10244" name="AutoShape 4"/>
          <p:cNvSpPr>
            <a:spLocks noChangeArrowheads="1"/>
          </p:cNvSpPr>
          <p:nvPr/>
        </p:nvSpPr>
        <p:spPr>
          <a:xfrm>
            <a:off x="1516063" y="4216400"/>
            <a:ext cx="6110287" cy="17430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CCFF"/>
              </a:gs>
              <a:gs pos="50000">
                <a:srgbClr val="FFFFCC"/>
              </a:gs>
              <a:gs pos="100000">
                <a:srgbClr val="CCCC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10242" name="Text Box 2"/>
          <p:cNvSpPr txBox="1">
            <a:spLocks noChangeArrowheads="1"/>
          </p:cNvSpPr>
          <p:nvPr/>
        </p:nvSpPr>
        <p:spPr>
          <a:xfrm>
            <a:off x="2051050" y="1585913"/>
            <a:ext cx="5045075" cy="10064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>
              <a:defRPr b="0" i="0"/>
            </a:pPr>
            <a:r>
              <a:rPr lang="1106" sz="6000" b="1">
                <a:solidFill>
                  <a:schemeClr val="accent2"/>
                </a:solidFill>
                <a:latin typeface="Comic Sans MS" pitchFamily="66" charset="0"/>
              </a:rPr>
              <a:t>3g + 4g + 8g</a:t>
            </a:r>
            <a:endParaRPr lang="1106" sz="6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>
          <a:xfrm>
            <a:off x="3479800" y="4318000"/>
            <a:ext cx="2184400" cy="1463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>
              <a:defRPr b="0" i="0"/>
            </a:pPr>
            <a:r>
              <a:rPr lang="1106" sz="9000" b="1">
                <a:solidFill>
                  <a:srgbClr val="FF0000"/>
                </a:solidFill>
                <a:latin typeface="Comic Sans MS" pitchFamily="66" charset="0"/>
              </a:rPr>
              <a:t>15g</a:t>
            </a:r>
            <a:endParaRPr lang="1106" sz="9000" b="1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2" name="AutoShape 8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00">
                  <a:gamma/>
                  <a:shade val="80000"/>
                  <a:invGamma/>
                </a:srgbClr>
              </a:gs>
              <a:gs pos="50000">
                <a:srgbClr val="FF0000"/>
              </a:gs>
              <a:gs pos="100000">
                <a:srgbClr val="FF0000">
                  <a:gamma/>
                  <a:shade val="80000"/>
                  <a:invGamma/>
                </a:srgbClr>
              </a:gs>
            </a:gsLst>
            <a:lin ang="5400000" scaled="1"/>
          </a:gradFill>
          <a:ln w="38100">
            <a:solidFill>
              <a:schemeClr val="accent2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11273" name="AutoShape 9"/>
          <p:cNvSpPr>
            <a:spLocks noChangeArrowheads="1"/>
          </p:cNvSpPr>
          <p:nvPr/>
        </p:nvSpPr>
        <p:spPr>
          <a:xfrm>
            <a:off x="198438" y="1077913"/>
            <a:ext cx="8745537" cy="20224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5E9EFF"/>
              </a:gs>
              <a:gs pos="20000">
                <a:srgbClr val="85C2FF"/>
              </a:gs>
              <a:gs pos="35000">
                <a:srgbClr val="C4D6EB"/>
              </a:gs>
              <a:gs pos="50000">
                <a:srgbClr val="FFEBFA"/>
              </a:gs>
              <a:gs pos="65000">
                <a:srgbClr val="C4D6EB"/>
              </a:gs>
              <a:gs pos="80001">
                <a:srgbClr val="85C2FF"/>
              </a:gs>
              <a:gs pos="100000">
                <a:srgbClr val="5E9E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11271" name="AutoShape 7"/>
          <p:cNvSpPr>
            <a:spLocks noChangeArrowheads="1"/>
          </p:cNvSpPr>
          <p:nvPr/>
        </p:nvSpPr>
        <p:spPr>
          <a:xfrm>
            <a:off x="3810000" y="3168650"/>
            <a:ext cx="1497013" cy="893763"/>
          </a:xfrm>
          <a:prstGeom prst="down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miter lim="800000"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11268" name="AutoShape 4"/>
          <p:cNvSpPr>
            <a:spLocks noChangeArrowheads="1"/>
          </p:cNvSpPr>
          <p:nvPr/>
        </p:nvSpPr>
        <p:spPr>
          <a:xfrm>
            <a:off x="1516063" y="4216400"/>
            <a:ext cx="6110287" cy="17430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CCFF"/>
              </a:gs>
              <a:gs pos="50000">
                <a:srgbClr val="FFFFCC"/>
              </a:gs>
              <a:gs pos="100000">
                <a:srgbClr val="CCCC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11266" name="Text Box 2"/>
          <p:cNvSpPr txBox="1">
            <a:spLocks noChangeArrowheads="1"/>
          </p:cNvSpPr>
          <p:nvPr/>
        </p:nvSpPr>
        <p:spPr>
          <a:xfrm>
            <a:off x="1831975" y="1585913"/>
            <a:ext cx="5491163" cy="10064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>
              <a:defRPr b="0" i="0"/>
            </a:pPr>
            <a:r>
              <a:rPr lang="1106" sz="6000" b="1">
                <a:solidFill>
                  <a:schemeClr val="accent2"/>
                </a:solidFill>
                <a:latin typeface="Comic Sans MS" pitchFamily="66" charset="0"/>
              </a:rPr>
              <a:t>4n + 7n + 11n</a:t>
            </a:r>
            <a:endParaRPr lang="1106" sz="6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>
          <a:xfrm>
            <a:off x="3482975" y="4318000"/>
            <a:ext cx="2176463" cy="1463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>
              <a:defRPr b="0" i="0"/>
            </a:pPr>
            <a:r>
              <a:rPr lang="1106" sz="9000" b="1">
                <a:solidFill>
                  <a:srgbClr val="FF0000"/>
                </a:solidFill>
                <a:latin typeface="Comic Sans MS" pitchFamily="66" charset="0"/>
              </a:rPr>
              <a:t>22n</a:t>
            </a:r>
            <a:endParaRPr lang="1106" sz="9000" b="1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6" name="AutoShape 8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00">
                  <a:gamma/>
                  <a:shade val="80000"/>
                  <a:invGamma/>
                </a:srgbClr>
              </a:gs>
              <a:gs pos="50000">
                <a:srgbClr val="FF0000"/>
              </a:gs>
              <a:gs pos="100000">
                <a:srgbClr val="FF0000">
                  <a:gamma/>
                  <a:shade val="80000"/>
                  <a:invGamma/>
                </a:srgbClr>
              </a:gs>
            </a:gsLst>
            <a:lin ang="5400000" scaled="1"/>
          </a:gradFill>
          <a:ln w="38100">
            <a:solidFill>
              <a:schemeClr val="accent2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12297" name="AutoShape 9"/>
          <p:cNvSpPr>
            <a:spLocks noChangeArrowheads="1"/>
          </p:cNvSpPr>
          <p:nvPr/>
        </p:nvSpPr>
        <p:spPr>
          <a:xfrm>
            <a:off x="198438" y="1077913"/>
            <a:ext cx="8745537" cy="20224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5E9EFF"/>
              </a:gs>
              <a:gs pos="20000">
                <a:srgbClr val="85C2FF"/>
              </a:gs>
              <a:gs pos="35000">
                <a:srgbClr val="C4D6EB"/>
              </a:gs>
              <a:gs pos="50000">
                <a:srgbClr val="FFEBFA"/>
              </a:gs>
              <a:gs pos="65000">
                <a:srgbClr val="C4D6EB"/>
              </a:gs>
              <a:gs pos="80001">
                <a:srgbClr val="85C2FF"/>
              </a:gs>
              <a:gs pos="100000">
                <a:srgbClr val="5E9E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12295" name="AutoShape 7"/>
          <p:cNvSpPr>
            <a:spLocks noChangeArrowheads="1"/>
          </p:cNvSpPr>
          <p:nvPr/>
        </p:nvSpPr>
        <p:spPr>
          <a:xfrm>
            <a:off x="3810000" y="3168650"/>
            <a:ext cx="1497013" cy="893763"/>
          </a:xfrm>
          <a:prstGeom prst="down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miter lim="800000"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12292" name="AutoShape 4"/>
          <p:cNvSpPr>
            <a:spLocks noChangeArrowheads="1"/>
          </p:cNvSpPr>
          <p:nvPr/>
        </p:nvSpPr>
        <p:spPr>
          <a:xfrm>
            <a:off x="1516063" y="4216400"/>
            <a:ext cx="6110287" cy="17430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CCFF"/>
              </a:gs>
              <a:gs pos="50000">
                <a:srgbClr val="FFFFCC"/>
              </a:gs>
              <a:gs pos="100000">
                <a:srgbClr val="CCCC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12290" name="Text Box 2"/>
          <p:cNvSpPr txBox="1">
            <a:spLocks noChangeArrowheads="1"/>
          </p:cNvSpPr>
          <p:nvPr/>
        </p:nvSpPr>
        <p:spPr>
          <a:xfrm>
            <a:off x="2868613" y="1585913"/>
            <a:ext cx="3424237" cy="10064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>
              <a:defRPr b="0" i="0"/>
            </a:pPr>
            <a:r>
              <a:rPr lang="1106" sz="6000" b="1">
                <a:solidFill>
                  <a:schemeClr val="accent2"/>
                </a:solidFill>
                <a:latin typeface="Comic Sans MS" pitchFamily="66" charset="0"/>
              </a:rPr>
              <a:t>12a – 3a</a:t>
            </a:r>
            <a:endParaRPr lang="1106" sz="6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2291" name="Text Box 3"/>
          <p:cNvSpPr txBox="1">
            <a:spLocks noChangeArrowheads="1"/>
          </p:cNvSpPr>
          <p:nvPr/>
        </p:nvSpPr>
        <p:spPr>
          <a:xfrm>
            <a:off x="3813175" y="4318000"/>
            <a:ext cx="1516063" cy="1463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>
              <a:defRPr b="0" i="0"/>
            </a:pPr>
            <a:r>
              <a:rPr lang="1106" sz="9000" b="1">
                <a:solidFill>
                  <a:srgbClr val="FF0000"/>
                </a:solidFill>
                <a:latin typeface="Comic Sans MS" pitchFamily="66" charset="0"/>
              </a:rPr>
              <a:t>9a</a:t>
            </a:r>
            <a:endParaRPr lang="1106" sz="9000" b="1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20" name="AutoShape 8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00">
                  <a:gamma/>
                  <a:shade val="80000"/>
                  <a:invGamma/>
                </a:srgbClr>
              </a:gs>
              <a:gs pos="50000">
                <a:srgbClr val="FF0000"/>
              </a:gs>
              <a:gs pos="100000">
                <a:srgbClr val="FF0000">
                  <a:gamma/>
                  <a:shade val="80000"/>
                  <a:invGamma/>
                </a:srgbClr>
              </a:gs>
            </a:gsLst>
            <a:lin ang="5400000" scaled="1"/>
          </a:gradFill>
          <a:ln w="38100">
            <a:solidFill>
              <a:schemeClr val="accent2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13321" name="AutoShape 9"/>
          <p:cNvSpPr>
            <a:spLocks noChangeArrowheads="1"/>
          </p:cNvSpPr>
          <p:nvPr/>
        </p:nvSpPr>
        <p:spPr>
          <a:xfrm>
            <a:off x="198438" y="1077913"/>
            <a:ext cx="8745537" cy="20224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5E9EFF"/>
              </a:gs>
              <a:gs pos="20000">
                <a:srgbClr val="85C2FF"/>
              </a:gs>
              <a:gs pos="35000">
                <a:srgbClr val="C4D6EB"/>
              </a:gs>
              <a:gs pos="50000">
                <a:srgbClr val="FFEBFA"/>
              </a:gs>
              <a:gs pos="65000">
                <a:srgbClr val="C4D6EB"/>
              </a:gs>
              <a:gs pos="80001">
                <a:srgbClr val="85C2FF"/>
              </a:gs>
              <a:gs pos="100000">
                <a:srgbClr val="5E9E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13319" name="AutoShape 7"/>
          <p:cNvSpPr>
            <a:spLocks noChangeArrowheads="1"/>
          </p:cNvSpPr>
          <p:nvPr/>
        </p:nvSpPr>
        <p:spPr>
          <a:xfrm>
            <a:off x="3810000" y="3168650"/>
            <a:ext cx="1497013" cy="893763"/>
          </a:xfrm>
          <a:prstGeom prst="down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miter lim="800000"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13316" name="AutoShape 4"/>
          <p:cNvSpPr>
            <a:spLocks noChangeArrowheads="1"/>
          </p:cNvSpPr>
          <p:nvPr/>
        </p:nvSpPr>
        <p:spPr>
          <a:xfrm>
            <a:off x="1516063" y="4216400"/>
            <a:ext cx="6110287" cy="17430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CCFF"/>
              </a:gs>
              <a:gs pos="50000">
                <a:srgbClr val="FFFFCC"/>
              </a:gs>
              <a:gs pos="100000">
                <a:srgbClr val="CCCC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13314" name="Text Box 2"/>
          <p:cNvSpPr txBox="1">
            <a:spLocks noChangeArrowheads="1"/>
          </p:cNvSpPr>
          <p:nvPr/>
        </p:nvSpPr>
        <p:spPr>
          <a:xfrm>
            <a:off x="2841625" y="1585913"/>
            <a:ext cx="3471863" cy="10064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>
              <a:defRPr b="0" i="0"/>
            </a:pPr>
            <a:r>
              <a:rPr lang="1106" sz="6000" b="1">
                <a:solidFill>
                  <a:schemeClr val="accent2"/>
                </a:solidFill>
                <a:latin typeface="Comic Sans MS" pitchFamily="66" charset="0"/>
              </a:rPr>
              <a:t>14d – 5d</a:t>
            </a:r>
            <a:endParaRPr lang="1106" sz="6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3315" name="Text Box 3"/>
          <p:cNvSpPr txBox="1">
            <a:spLocks noChangeArrowheads="1"/>
          </p:cNvSpPr>
          <p:nvPr/>
        </p:nvSpPr>
        <p:spPr>
          <a:xfrm>
            <a:off x="3795713" y="4318000"/>
            <a:ext cx="1552575" cy="1463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>
              <a:defRPr b="0" i="0"/>
            </a:pPr>
            <a:r>
              <a:rPr lang="1106" sz="9000" b="1">
                <a:solidFill>
                  <a:srgbClr val="FF0000"/>
                </a:solidFill>
                <a:latin typeface="Comic Sans MS" pitchFamily="66" charset="0"/>
              </a:rPr>
              <a:t>9d</a:t>
            </a:r>
            <a:endParaRPr lang="1106" sz="9000" b="1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4" name="AutoShape 8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00">
                  <a:gamma/>
                  <a:shade val="80000"/>
                  <a:invGamma/>
                </a:srgbClr>
              </a:gs>
              <a:gs pos="50000">
                <a:srgbClr val="FF0000"/>
              </a:gs>
              <a:gs pos="100000">
                <a:srgbClr val="FF0000">
                  <a:gamma/>
                  <a:shade val="80000"/>
                  <a:invGamma/>
                </a:srgbClr>
              </a:gs>
            </a:gsLst>
            <a:lin ang="5400000" scaled="1"/>
          </a:gradFill>
          <a:ln w="38100">
            <a:solidFill>
              <a:schemeClr val="accent2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14345" name="AutoShape 9"/>
          <p:cNvSpPr>
            <a:spLocks noChangeArrowheads="1"/>
          </p:cNvSpPr>
          <p:nvPr/>
        </p:nvSpPr>
        <p:spPr>
          <a:xfrm>
            <a:off x="198438" y="1077913"/>
            <a:ext cx="8745537" cy="20224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5E9EFF"/>
              </a:gs>
              <a:gs pos="20000">
                <a:srgbClr val="85C2FF"/>
              </a:gs>
              <a:gs pos="35000">
                <a:srgbClr val="C4D6EB"/>
              </a:gs>
              <a:gs pos="50000">
                <a:srgbClr val="FFEBFA"/>
              </a:gs>
              <a:gs pos="65000">
                <a:srgbClr val="C4D6EB"/>
              </a:gs>
              <a:gs pos="80001">
                <a:srgbClr val="85C2FF"/>
              </a:gs>
              <a:gs pos="100000">
                <a:srgbClr val="5E9E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14343" name="AutoShape 7"/>
          <p:cNvSpPr>
            <a:spLocks noChangeArrowheads="1"/>
          </p:cNvSpPr>
          <p:nvPr/>
        </p:nvSpPr>
        <p:spPr>
          <a:xfrm>
            <a:off x="3810000" y="3168650"/>
            <a:ext cx="1497013" cy="893763"/>
          </a:xfrm>
          <a:prstGeom prst="down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miter lim="800000"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14340" name="AutoShape 4"/>
          <p:cNvSpPr>
            <a:spLocks noChangeArrowheads="1"/>
          </p:cNvSpPr>
          <p:nvPr/>
        </p:nvSpPr>
        <p:spPr>
          <a:xfrm>
            <a:off x="1516063" y="4216400"/>
            <a:ext cx="6110287" cy="17430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CCFF"/>
              </a:gs>
              <a:gs pos="50000">
                <a:srgbClr val="FFFFCC"/>
              </a:gs>
              <a:gs pos="100000">
                <a:srgbClr val="CCCC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14338" name="Text Box 2"/>
          <p:cNvSpPr txBox="1">
            <a:spLocks noChangeArrowheads="1"/>
          </p:cNvSpPr>
          <p:nvPr/>
        </p:nvSpPr>
        <p:spPr>
          <a:xfrm>
            <a:off x="1857375" y="1585913"/>
            <a:ext cx="5443538" cy="10064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>
              <a:defRPr b="0" i="0"/>
            </a:pPr>
            <a:r>
              <a:rPr lang="1106" sz="6000" b="1">
                <a:solidFill>
                  <a:schemeClr val="accent2"/>
                </a:solidFill>
                <a:latin typeface="Comic Sans MS" pitchFamily="66" charset="0"/>
              </a:rPr>
              <a:t>16e + 3e – 2e</a:t>
            </a:r>
            <a:endParaRPr lang="1106" sz="6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>
          <a:xfrm>
            <a:off x="3462338" y="4318000"/>
            <a:ext cx="2217737" cy="1463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>
              <a:defRPr b="0" i="0"/>
            </a:pPr>
            <a:r>
              <a:rPr lang="1106" sz="9000" b="1">
                <a:solidFill>
                  <a:srgbClr val="FF0000"/>
                </a:solidFill>
                <a:latin typeface="Comic Sans MS" pitchFamily="66" charset="0"/>
              </a:rPr>
              <a:t>17e</a:t>
            </a:r>
            <a:endParaRPr lang="1106" sz="9000" b="1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8" name="AutoShape 8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00">
                  <a:gamma/>
                  <a:shade val="80000"/>
                  <a:invGamma/>
                </a:srgbClr>
              </a:gs>
              <a:gs pos="50000">
                <a:srgbClr val="FF0000"/>
              </a:gs>
              <a:gs pos="100000">
                <a:srgbClr val="FF0000">
                  <a:gamma/>
                  <a:shade val="80000"/>
                  <a:invGamma/>
                </a:srgbClr>
              </a:gs>
            </a:gsLst>
            <a:lin ang="5400000" scaled="1"/>
          </a:gradFill>
          <a:ln w="38100">
            <a:solidFill>
              <a:schemeClr val="accent2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15369" name="AutoShape 9"/>
          <p:cNvSpPr>
            <a:spLocks noChangeArrowheads="1"/>
          </p:cNvSpPr>
          <p:nvPr/>
        </p:nvSpPr>
        <p:spPr>
          <a:xfrm>
            <a:off x="198438" y="1077913"/>
            <a:ext cx="8745537" cy="20224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5E9EFF"/>
              </a:gs>
              <a:gs pos="20000">
                <a:srgbClr val="85C2FF"/>
              </a:gs>
              <a:gs pos="35000">
                <a:srgbClr val="C4D6EB"/>
              </a:gs>
              <a:gs pos="50000">
                <a:srgbClr val="FFEBFA"/>
              </a:gs>
              <a:gs pos="65000">
                <a:srgbClr val="C4D6EB"/>
              </a:gs>
              <a:gs pos="80001">
                <a:srgbClr val="85C2FF"/>
              </a:gs>
              <a:gs pos="100000">
                <a:srgbClr val="5E9E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15367" name="AutoShape 7"/>
          <p:cNvSpPr>
            <a:spLocks noChangeArrowheads="1"/>
          </p:cNvSpPr>
          <p:nvPr/>
        </p:nvSpPr>
        <p:spPr>
          <a:xfrm>
            <a:off x="3810000" y="3168650"/>
            <a:ext cx="1497013" cy="893763"/>
          </a:xfrm>
          <a:prstGeom prst="down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miter lim="800000"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15364" name="AutoShape 4"/>
          <p:cNvSpPr>
            <a:spLocks noChangeArrowheads="1"/>
          </p:cNvSpPr>
          <p:nvPr/>
        </p:nvSpPr>
        <p:spPr>
          <a:xfrm>
            <a:off x="1516063" y="4216400"/>
            <a:ext cx="6110287" cy="17430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CCFF"/>
              </a:gs>
              <a:gs pos="50000">
                <a:srgbClr val="FFFFCC"/>
              </a:gs>
              <a:gs pos="100000">
                <a:srgbClr val="CCCC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15362" name="Text Box 2"/>
          <p:cNvSpPr txBox="1">
            <a:spLocks noChangeArrowheads="1"/>
          </p:cNvSpPr>
          <p:nvPr/>
        </p:nvSpPr>
        <p:spPr>
          <a:xfrm>
            <a:off x="1881188" y="1585913"/>
            <a:ext cx="5391150" cy="10064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>
              <a:defRPr b="0" i="0"/>
            </a:pPr>
            <a:r>
              <a:rPr lang="1106" sz="6000" b="1">
                <a:solidFill>
                  <a:schemeClr val="accent2"/>
                </a:solidFill>
                <a:latin typeface="Comic Sans MS" pitchFamily="66" charset="0"/>
              </a:rPr>
              <a:t>14c + 9c – 7c</a:t>
            </a:r>
          </a:p>
        </p:txBody>
      </p:sp>
      <p:sp>
        <p:nvSpPr>
          <p:cNvPr id="15363" name="Text Box 3"/>
          <p:cNvSpPr txBox="1">
            <a:spLocks noChangeArrowheads="1"/>
          </p:cNvSpPr>
          <p:nvPr/>
        </p:nvSpPr>
        <p:spPr>
          <a:xfrm>
            <a:off x="3476625" y="4318000"/>
            <a:ext cx="2189163" cy="1463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>
              <a:defRPr b="0" i="0"/>
            </a:pPr>
            <a:r>
              <a:rPr lang="1106" sz="9000" b="1">
                <a:solidFill>
                  <a:srgbClr val="FF0000"/>
                </a:solidFill>
                <a:latin typeface="Comic Sans MS" pitchFamily="66" charset="0"/>
              </a:rPr>
              <a:t>16c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2" name="AutoShape 8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00">
                  <a:gamma/>
                  <a:shade val="80000"/>
                  <a:invGamma/>
                </a:srgbClr>
              </a:gs>
              <a:gs pos="50000">
                <a:srgbClr val="FF0000"/>
              </a:gs>
              <a:gs pos="100000">
                <a:srgbClr val="FF0000">
                  <a:gamma/>
                  <a:shade val="80000"/>
                  <a:invGamma/>
                </a:srgbClr>
              </a:gs>
            </a:gsLst>
            <a:lin ang="5400000" scaled="1"/>
          </a:gradFill>
          <a:ln w="38100">
            <a:solidFill>
              <a:schemeClr val="accent2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16393" name="AutoShape 9"/>
          <p:cNvSpPr>
            <a:spLocks noChangeArrowheads="1"/>
          </p:cNvSpPr>
          <p:nvPr/>
        </p:nvSpPr>
        <p:spPr>
          <a:xfrm>
            <a:off x="198438" y="1077913"/>
            <a:ext cx="8745537" cy="20224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5E9EFF"/>
              </a:gs>
              <a:gs pos="20000">
                <a:srgbClr val="85C2FF"/>
              </a:gs>
              <a:gs pos="35000">
                <a:srgbClr val="C4D6EB"/>
              </a:gs>
              <a:gs pos="50000">
                <a:srgbClr val="FFEBFA"/>
              </a:gs>
              <a:gs pos="65000">
                <a:srgbClr val="C4D6EB"/>
              </a:gs>
              <a:gs pos="80001">
                <a:srgbClr val="85C2FF"/>
              </a:gs>
              <a:gs pos="100000">
                <a:srgbClr val="5E9E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16391" name="AutoShape 7"/>
          <p:cNvSpPr>
            <a:spLocks noChangeArrowheads="1"/>
          </p:cNvSpPr>
          <p:nvPr/>
        </p:nvSpPr>
        <p:spPr>
          <a:xfrm>
            <a:off x="3810000" y="3168650"/>
            <a:ext cx="1497013" cy="893763"/>
          </a:xfrm>
          <a:prstGeom prst="down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miter lim="800000"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16388" name="AutoShape 4"/>
          <p:cNvSpPr>
            <a:spLocks noChangeArrowheads="1"/>
          </p:cNvSpPr>
          <p:nvPr/>
        </p:nvSpPr>
        <p:spPr>
          <a:xfrm>
            <a:off x="1516063" y="4216400"/>
            <a:ext cx="6110287" cy="17430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CCFF"/>
              </a:gs>
              <a:gs pos="50000">
                <a:srgbClr val="FFFFCC"/>
              </a:gs>
              <a:gs pos="100000">
                <a:srgbClr val="CCCC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16386" name="Text Box 2"/>
          <p:cNvSpPr txBox="1">
            <a:spLocks noChangeArrowheads="1"/>
          </p:cNvSpPr>
          <p:nvPr/>
        </p:nvSpPr>
        <p:spPr>
          <a:xfrm>
            <a:off x="1482725" y="1585913"/>
            <a:ext cx="6194425" cy="10064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>
              <a:defRPr b="0" i="0"/>
            </a:pPr>
            <a:r>
              <a:rPr lang="1106" sz="6000" b="1">
                <a:solidFill>
                  <a:schemeClr val="accent2"/>
                </a:solidFill>
                <a:latin typeface="Comic Sans MS" pitchFamily="66" charset="0"/>
              </a:rPr>
              <a:t>22w – 10w + 2w</a:t>
            </a:r>
            <a:endParaRPr lang="1106" sz="6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>
          <a:xfrm>
            <a:off x="3390900" y="4318000"/>
            <a:ext cx="2360613" cy="1463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>
              <a:defRPr b="0" i="0"/>
            </a:pPr>
            <a:r>
              <a:rPr lang="1106" sz="9000" b="1">
                <a:solidFill>
                  <a:srgbClr val="FF0000"/>
                </a:solidFill>
                <a:latin typeface="Comic Sans MS" pitchFamily="66" charset="0"/>
              </a:rPr>
              <a:t>14w</a:t>
            </a:r>
            <a:endParaRPr lang="1106" sz="9000" b="1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6" name="AutoShape 8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00">
                  <a:gamma/>
                  <a:shade val="80000"/>
                  <a:invGamma/>
                </a:srgbClr>
              </a:gs>
              <a:gs pos="50000">
                <a:srgbClr val="FF0000"/>
              </a:gs>
              <a:gs pos="100000">
                <a:srgbClr val="FF0000">
                  <a:gamma/>
                  <a:shade val="80000"/>
                  <a:invGamma/>
                </a:srgbClr>
              </a:gs>
            </a:gsLst>
            <a:lin ang="5400000" scaled="1"/>
          </a:gradFill>
          <a:ln w="38100">
            <a:solidFill>
              <a:schemeClr val="accent2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17417" name="AutoShape 9"/>
          <p:cNvSpPr>
            <a:spLocks noChangeArrowheads="1"/>
          </p:cNvSpPr>
          <p:nvPr/>
        </p:nvSpPr>
        <p:spPr>
          <a:xfrm>
            <a:off x="198438" y="1077913"/>
            <a:ext cx="8745537" cy="20224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5E9EFF"/>
              </a:gs>
              <a:gs pos="20000">
                <a:srgbClr val="85C2FF"/>
              </a:gs>
              <a:gs pos="35000">
                <a:srgbClr val="C4D6EB"/>
              </a:gs>
              <a:gs pos="50000">
                <a:srgbClr val="FFEBFA"/>
              </a:gs>
              <a:gs pos="65000">
                <a:srgbClr val="C4D6EB"/>
              </a:gs>
              <a:gs pos="80001">
                <a:srgbClr val="85C2FF"/>
              </a:gs>
              <a:gs pos="100000">
                <a:srgbClr val="5E9E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17415" name="AutoShape 7"/>
          <p:cNvSpPr>
            <a:spLocks noChangeArrowheads="1"/>
          </p:cNvSpPr>
          <p:nvPr/>
        </p:nvSpPr>
        <p:spPr>
          <a:xfrm>
            <a:off x="3810000" y="3168650"/>
            <a:ext cx="1497013" cy="893763"/>
          </a:xfrm>
          <a:prstGeom prst="down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miter lim="800000"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17412" name="AutoShape 4"/>
          <p:cNvSpPr>
            <a:spLocks noChangeArrowheads="1"/>
          </p:cNvSpPr>
          <p:nvPr/>
        </p:nvSpPr>
        <p:spPr>
          <a:xfrm>
            <a:off x="1516063" y="4216400"/>
            <a:ext cx="6110287" cy="17430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CCFF"/>
              </a:gs>
              <a:gs pos="50000">
                <a:srgbClr val="FFFFCC"/>
              </a:gs>
              <a:gs pos="100000">
                <a:srgbClr val="CCCC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17410" name="Text Box 2"/>
          <p:cNvSpPr txBox="1">
            <a:spLocks noChangeArrowheads="1"/>
          </p:cNvSpPr>
          <p:nvPr/>
        </p:nvSpPr>
        <p:spPr>
          <a:xfrm>
            <a:off x="1654175" y="1585913"/>
            <a:ext cx="5856288" cy="10064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>
              <a:defRPr b="0" i="0"/>
            </a:pPr>
            <a:r>
              <a:rPr lang="1106" sz="6000" b="1">
                <a:solidFill>
                  <a:schemeClr val="accent2"/>
                </a:solidFill>
                <a:latin typeface="Comic Sans MS" pitchFamily="66" charset="0"/>
              </a:rPr>
              <a:t>24c – 14c + 8c</a:t>
            </a:r>
          </a:p>
        </p:txBody>
      </p:sp>
      <p:sp>
        <p:nvSpPr>
          <p:cNvPr id="17411" name="Text Box 3"/>
          <p:cNvSpPr txBox="1">
            <a:spLocks noChangeArrowheads="1"/>
          </p:cNvSpPr>
          <p:nvPr/>
        </p:nvSpPr>
        <p:spPr>
          <a:xfrm>
            <a:off x="3476625" y="4318000"/>
            <a:ext cx="2189163" cy="1463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>
              <a:defRPr b="0" i="0"/>
            </a:pPr>
            <a:r>
              <a:rPr lang="1106" sz="9000" b="1">
                <a:solidFill>
                  <a:srgbClr val="FF0000"/>
                </a:solidFill>
                <a:latin typeface="Comic Sans MS" pitchFamily="66" charset="0"/>
              </a:rPr>
              <a:t>18c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4" name="AutoShape 8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00">
                  <a:gamma/>
                  <a:shade val="80000"/>
                  <a:invGamma/>
                </a:srgbClr>
              </a:gs>
              <a:gs pos="50000">
                <a:srgbClr val="FF0000"/>
              </a:gs>
              <a:gs pos="100000">
                <a:srgbClr val="FF0000">
                  <a:gamma/>
                  <a:shade val="80000"/>
                  <a:invGamma/>
                </a:srgbClr>
              </a:gs>
            </a:gsLst>
            <a:lin ang="5400000" scaled="1"/>
          </a:gradFill>
          <a:ln w="38100">
            <a:solidFill>
              <a:schemeClr val="accent2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19465" name="AutoShape 9"/>
          <p:cNvSpPr>
            <a:spLocks noChangeArrowheads="1"/>
          </p:cNvSpPr>
          <p:nvPr/>
        </p:nvSpPr>
        <p:spPr>
          <a:xfrm>
            <a:off x="198438" y="1077913"/>
            <a:ext cx="8745537" cy="20224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5E9EFF"/>
              </a:gs>
              <a:gs pos="20000">
                <a:srgbClr val="85C2FF"/>
              </a:gs>
              <a:gs pos="35000">
                <a:srgbClr val="C4D6EB"/>
              </a:gs>
              <a:gs pos="50000">
                <a:srgbClr val="FFEBFA"/>
              </a:gs>
              <a:gs pos="65000">
                <a:srgbClr val="C4D6EB"/>
              </a:gs>
              <a:gs pos="80001">
                <a:srgbClr val="85C2FF"/>
              </a:gs>
              <a:gs pos="100000">
                <a:srgbClr val="5E9E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19463" name="AutoShape 7"/>
          <p:cNvSpPr>
            <a:spLocks noChangeArrowheads="1"/>
          </p:cNvSpPr>
          <p:nvPr/>
        </p:nvSpPr>
        <p:spPr>
          <a:xfrm>
            <a:off x="3810000" y="3168650"/>
            <a:ext cx="1497013" cy="893763"/>
          </a:xfrm>
          <a:prstGeom prst="down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miter lim="800000"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19460" name="AutoShape 4"/>
          <p:cNvSpPr>
            <a:spLocks noChangeArrowheads="1"/>
          </p:cNvSpPr>
          <p:nvPr/>
        </p:nvSpPr>
        <p:spPr>
          <a:xfrm>
            <a:off x="1516063" y="4216400"/>
            <a:ext cx="6110287" cy="17430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CCFF"/>
              </a:gs>
              <a:gs pos="50000">
                <a:srgbClr val="FFFFCC"/>
              </a:gs>
              <a:gs pos="100000">
                <a:srgbClr val="CCCC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19458" name="Text Box 2"/>
          <p:cNvSpPr txBox="1">
            <a:spLocks noChangeArrowheads="1"/>
          </p:cNvSpPr>
          <p:nvPr/>
        </p:nvSpPr>
        <p:spPr>
          <a:xfrm>
            <a:off x="1712913" y="1585913"/>
            <a:ext cx="5732462" cy="10064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>
              <a:defRPr b="0" i="0"/>
            </a:pPr>
            <a:r>
              <a:rPr lang="1106" sz="6000" b="1">
                <a:solidFill>
                  <a:schemeClr val="accent2"/>
                </a:solidFill>
                <a:latin typeface="Comic Sans MS" pitchFamily="66" charset="0"/>
              </a:rPr>
              <a:t>35z – 15z – 5z</a:t>
            </a:r>
            <a:endParaRPr lang="1106" sz="6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9459" name="Text Box 3"/>
          <p:cNvSpPr txBox="1">
            <a:spLocks noChangeArrowheads="1"/>
          </p:cNvSpPr>
          <p:nvPr/>
        </p:nvSpPr>
        <p:spPr>
          <a:xfrm>
            <a:off x="3475038" y="4318000"/>
            <a:ext cx="2192337" cy="1463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>
              <a:defRPr b="0" i="0"/>
            </a:pPr>
            <a:r>
              <a:rPr lang="1106" sz="9000" b="1">
                <a:solidFill>
                  <a:srgbClr val="FF0000"/>
                </a:solidFill>
                <a:latin typeface="Comic Sans MS" pitchFamily="66" charset="0"/>
              </a:rPr>
              <a:t>15z</a:t>
            </a:r>
            <a:endParaRPr lang="1106" sz="9000" b="1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40" name="AutoShape 8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00">
                  <a:gamma/>
                  <a:shade val="80000"/>
                  <a:invGamma/>
                </a:srgbClr>
              </a:gs>
              <a:gs pos="50000">
                <a:srgbClr val="FF0000"/>
              </a:gs>
              <a:gs pos="100000">
                <a:srgbClr val="FF0000">
                  <a:gamma/>
                  <a:shade val="80000"/>
                  <a:invGamma/>
                </a:srgbClr>
              </a:gs>
            </a:gsLst>
            <a:lin ang="5400000" scaled="1"/>
          </a:gradFill>
          <a:ln w="38100">
            <a:solidFill>
              <a:schemeClr val="accent2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18441" name="AutoShape 9"/>
          <p:cNvSpPr>
            <a:spLocks noChangeArrowheads="1"/>
          </p:cNvSpPr>
          <p:nvPr/>
        </p:nvSpPr>
        <p:spPr>
          <a:xfrm>
            <a:off x="198438" y="1077913"/>
            <a:ext cx="8745537" cy="20224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5E9EFF"/>
              </a:gs>
              <a:gs pos="20000">
                <a:srgbClr val="85C2FF"/>
              </a:gs>
              <a:gs pos="35000">
                <a:srgbClr val="C4D6EB"/>
              </a:gs>
              <a:gs pos="50000">
                <a:srgbClr val="FFEBFA"/>
              </a:gs>
              <a:gs pos="65000">
                <a:srgbClr val="C4D6EB"/>
              </a:gs>
              <a:gs pos="80001">
                <a:srgbClr val="85C2FF"/>
              </a:gs>
              <a:gs pos="100000">
                <a:srgbClr val="5E9E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18439" name="AutoShape 7"/>
          <p:cNvSpPr>
            <a:spLocks noChangeArrowheads="1"/>
          </p:cNvSpPr>
          <p:nvPr/>
        </p:nvSpPr>
        <p:spPr>
          <a:xfrm>
            <a:off x="3810000" y="3168650"/>
            <a:ext cx="1497013" cy="893763"/>
          </a:xfrm>
          <a:prstGeom prst="down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miter lim="800000"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18436" name="AutoShape 4"/>
          <p:cNvSpPr>
            <a:spLocks noChangeArrowheads="1"/>
          </p:cNvSpPr>
          <p:nvPr/>
        </p:nvSpPr>
        <p:spPr>
          <a:xfrm>
            <a:off x="1516063" y="4216400"/>
            <a:ext cx="6110287" cy="17430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CCFF"/>
              </a:gs>
              <a:gs pos="50000">
                <a:srgbClr val="FFFFCC"/>
              </a:gs>
              <a:gs pos="100000">
                <a:srgbClr val="CCCC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18434" name="Text Box 2"/>
          <p:cNvSpPr txBox="1">
            <a:spLocks noChangeArrowheads="1"/>
          </p:cNvSpPr>
          <p:nvPr/>
        </p:nvSpPr>
        <p:spPr>
          <a:xfrm>
            <a:off x="1865313" y="1585913"/>
            <a:ext cx="5427662" cy="10064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>
              <a:defRPr b="0" i="0"/>
            </a:pPr>
            <a:r>
              <a:rPr lang="1106" sz="6000" b="1">
                <a:solidFill>
                  <a:schemeClr val="accent2"/>
                </a:solidFill>
                <a:latin typeface="Comic Sans MS" pitchFamily="66" charset="0"/>
              </a:rPr>
              <a:t>27j – 7j – 10j</a:t>
            </a:r>
            <a:endParaRPr lang="1106" sz="6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8435" name="Text Box 3"/>
          <p:cNvSpPr txBox="1">
            <a:spLocks noChangeArrowheads="1"/>
          </p:cNvSpPr>
          <p:nvPr/>
        </p:nvSpPr>
        <p:spPr>
          <a:xfrm>
            <a:off x="3552825" y="4318000"/>
            <a:ext cx="2038350" cy="1463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>
              <a:defRPr b="0" i="0"/>
            </a:pPr>
            <a:r>
              <a:rPr lang="1106" sz="9000" b="1">
                <a:solidFill>
                  <a:srgbClr val="FF0000"/>
                </a:solidFill>
                <a:latin typeface="Comic Sans MS" pitchFamily="66" charset="0"/>
              </a:rPr>
              <a:t>10j</a:t>
            </a:r>
            <a:endParaRPr lang="1106" sz="9000" b="1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8" name="AutoShape 8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00">
                  <a:gamma/>
                  <a:shade val="80000"/>
                  <a:invGamma/>
                </a:srgbClr>
              </a:gs>
              <a:gs pos="50000">
                <a:srgbClr val="FF0000"/>
              </a:gs>
              <a:gs pos="100000">
                <a:srgbClr val="FF0000">
                  <a:gamma/>
                  <a:shade val="80000"/>
                  <a:invGamma/>
                </a:srgbClr>
              </a:gs>
            </a:gsLst>
            <a:lin ang="5400000" scaled="1"/>
          </a:gradFill>
          <a:ln w="38100">
            <a:solidFill>
              <a:schemeClr val="accent2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20489" name="AutoShape 9"/>
          <p:cNvSpPr>
            <a:spLocks noChangeArrowheads="1"/>
          </p:cNvSpPr>
          <p:nvPr/>
        </p:nvSpPr>
        <p:spPr>
          <a:xfrm>
            <a:off x="198438" y="1077913"/>
            <a:ext cx="8745537" cy="20224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5E9EFF"/>
              </a:gs>
              <a:gs pos="20000">
                <a:srgbClr val="85C2FF"/>
              </a:gs>
              <a:gs pos="35000">
                <a:srgbClr val="C4D6EB"/>
              </a:gs>
              <a:gs pos="50000">
                <a:srgbClr val="FFEBFA"/>
              </a:gs>
              <a:gs pos="65000">
                <a:srgbClr val="C4D6EB"/>
              </a:gs>
              <a:gs pos="80001">
                <a:srgbClr val="85C2FF"/>
              </a:gs>
              <a:gs pos="100000">
                <a:srgbClr val="5E9E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20487" name="AutoShape 7"/>
          <p:cNvSpPr>
            <a:spLocks noChangeArrowheads="1"/>
          </p:cNvSpPr>
          <p:nvPr/>
        </p:nvSpPr>
        <p:spPr>
          <a:xfrm>
            <a:off x="3810000" y="3168650"/>
            <a:ext cx="1497013" cy="893763"/>
          </a:xfrm>
          <a:prstGeom prst="down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miter lim="800000"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20484" name="AutoShape 4"/>
          <p:cNvSpPr>
            <a:spLocks noChangeArrowheads="1"/>
          </p:cNvSpPr>
          <p:nvPr/>
        </p:nvSpPr>
        <p:spPr>
          <a:xfrm>
            <a:off x="1516063" y="4216400"/>
            <a:ext cx="6110287" cy="17430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CCFF"/>
              </a:gs>
              <a:gs pos="50000">
                <a:srgbClr val="FFFFCC"/>
              </a:gs>
              <a:gs pos="100000">
                <a:srgbClr val="CCCC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20482" name="Text Box 2"/>
          <p:cNvSpPr txBox="1">
            <a:spLocks noChangeArrowheads="1"/>
          </p:cNvSpPr>
          <p:nvPr/>
        </p:nvSpPr>
        <p:spPr>
          <a:xfrm>
            <a:off x="1479550" y="1585913"/>
            <a:ext cx="6202363" cy="10064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>
              <a:defRPr b="0" i="0"/>
            </a:pPr>
            <a:r>
              <a:rPr lang="1106" sz="6000" b="1">
                <a:solidFill>
                  <a:schemeClr val="accent2"/>
                </a:solidFill>
                <a:latin typeface="Comic Sans MS" pitchFamily="66" charset="0"/>
              </a:rPr>
              <a:t>50k – 20k – 10k</a:t>
            </a:r>
            <a:endParaRPr lang="1106" sz="6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>
          <a:xfrm>
            <a:off x="3475038" y="4318000"/>
            <a:ext cx="2195512" cy="1463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>
              <a:defRPr b="0" i="0"/>
            </a:pPr>
            <a:r>
              <a:rPr lang="1106" sz="9000" b="1">
                <a:solidFill>
                  <a:srgbClr val="FF0000"/>
                </a:solidFill>
                <a:latin typeface="Comic Sans MS" pitchFamily="66" charset="0"/>
              </a:rPr>
              <a:t>20k</a:t>
            </a:r>
            <a:endParaRPr lang="1106" sz="9000" b="1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12" name="AutoShape 8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00">
                  <a:gamma/>
                  <a:shade val="80000"/>
                  <a:invGamma/>
                </a:srgbClr>
              </a:gs>
              <a:gs pos="50000">
                <a:srgbClr val="FF0000"/>
              </a:gs>
              <a:gs pos="100000">
                <a:srgbClr val="FF0000">
                  <a:gamma/>
                  <a:shade val="80000"/>
                  <a:invGamma/>
                </a:srgbClr>
              </a:gs>
            </a:gsLst>
            <a:lin ang="5400000" scaled="1"/>
          </a:gradFill>
          <a:ln w="38100">
            <a:solidFill>
              <a:schemeClr val="accent2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21513" name="AutoShape 9"/>
          <p:cNvSpPr>
            <a:spLocks noChangeArrowheads="1"/>
          </p:cNvSpPr>
          <p:nvPr/>
        </p:nvSpPr>
        <p:spPr>
          <a:xfrm>
            <a:off x="198438" y="1077913"/>
            <a:ext cx="8745537" cy="20224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5E9EFF"/>
              </a:gs>
              <a:gs pos="20000">
                <a:srgbClr val="85C2FF"/>
              </a:gs>
              <a:gs pos="35000">
                <a:srgbClr val="C4D6EB"/>
              </a:gs>
              <a:gs pos="50000">
                <a:srgbClr val="FFEBFA"/>
              </a:gs>
              <a:gs pos="65000">
                <a:srgbClr val="C4D6EB"/>
              </a:gs>
              <a:gs pos="80001">
                <a:srgbClr val="85C2FF"/>
              </a:gs>
              <a:gs pos="100000">
                <a:srgbClr val="5E9E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21511" name="AutoShape 7"/>
          <p:cNvSpPr>
            <a:spLocks noChangeArrowheads="1"/>
          </p:cNvSpPr>
          <p:nvPr/>
        </p:nvSpPr>
        <p:spPr>
          <a:xfrm>
            <a:off x="3810000" y="3168650"/>
            <a:ext cx="1497013" cy="893763"/>
          </a:xfrm>
          <a:prstGeom prst="down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miter lim="800000"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21508" name="AutoShape 4"/>
          <p:cNvSpPr>
            <a:spLocks noChangeArrowheads="1"/>
          </p:cNvSpPr>
          <p:nvPr/>
        </p:nvSpPr>
        <p:spPr>
          <a:xfrm>
            <a:off x="1516063" y="4216400"/>
            <a:ext cx="6110287" cy="17430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CCFF"/>
              </a:gs>
              <a:gs pos="50000">
                <a:srgbClr val="FFFFCC"/>
              </a:gs>
              <a:gs pos="100000">
                <a:srgbClr val="CCCC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21506" name="Text Box 2"/>
          <p:cNvSpPr txBox="1">
            <a:spLocks noChangeArrowheads="1"/>
          </p:cNvSpPr>
          <p:nvPr/>
        </p:nvSpPr>
        <p:spPr>
          <a:xfrm>
            <a:off x="1311275" y="1585913"/>
            <a:ext cx="6534150" cy="10064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>
              <a:defRPr b="0" i="0"/>
            </a:pPr>
            <a:r>
              <a:rPr lang="1106" sz="6000" b="1">
                <a:solidFill>
                  <a:schemeClr val="accent2"/>
                </a:solidFill>
                <a:latin typeface="Comic Sans MS" pitchFamily="66" charset="0"/>
              </a:rPr>
              <a:t>100r – 50r – 50r</a:t>
            </a:r>
            <a:endParaRPr lang="1106" sz="6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21507" name="Text Box 3"/>
          <p:cNvSpPr txBox="1">
            <a:spLocks noChangeArrowheads="1"/>
          </p:cNvSpPr>
          <p:nvPr/>
        </p:nvSpPr>
        <p:spPr>
          <a:xfrm>
            <a:off x="4130675" y="4318000"/>
            <a:ext cx="881063" cy="1463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>
              <a:defRPr b="0" i="0"/>
            </a:pPr>
            <a:r>
              <a:rPr lang="1106" sz="9000" b="1">
                <a:solidFill>
                  <a:srgbClr val="FF0000"/>
                </a:solidFill>
                <a:latin typeface="Comic Sans MS" pitchFamily="66" charset="0"/>
              </a:rPr>
              <a:t>0</a:t>
            </a:r>
            <a:endParaRPr lang="1106" sz="9000" b="1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6" name="AutoShape 8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00">
                  <a:gamma/>
                  <a:shade val="80000"/>
                  <a:invGamma/>
                </a:srgbClr>
              </a:gs>
              <a:gs pos="50000">
                <a:srgbClr val="FF0000"/>
              </a:gs>
              <a:gs pos="100000">
                <a:srgbClr val="FF0000">
                  <a:gamma/>
                  <a:shade val="80000"/>
                  <a:invGamma/>
                </a:srgbClr>
              </a:gs>
            </a:gsLst>
            <a:lin ang="5400000" scaled="1"/>
          </a:gradFill>
          <a:ln w="38100">
            <a:solidFill>
              <a:schemeClr val="accent2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22537" name="AutoShape 9"/>
          <p:cNvSpPr>
            <a:spLocks noChangeArrowheads="1"/>
          </p:cNvSpPr>
          <p:nvPr/>
        </p:nvSpPr>
        <p:spPr>
          <a:xfrm>
            <a:off x="198438" y="1077913"/>
            <a:ext cx="8745537" cy="20224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5E9EFF"/>
              </a:gs>
              <a:gs pos="20000">
                <a:srgbClr val="85C2FF"/>
              </a:gs>
              <a:gs pos="35000">
                <a:srgbClr val="C4D6EB"/>
              </a:gs>
              <a:gs pos="50000">
                <a:srgbClr val="FFEBFA"/>
              </a:gs>
              <a:gs pos="65000">
                <a:srgbClr val="C4D6EB"/>
              </a:gs>
              <a:gs pos="80001">
                <a:srgbClr val="85C2FF"/>
              </a:gs>
              <a:gs pos="100000">
                <a:srgbClr val="5E9E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22535" name="AutoShape 7"/>
          <p:cNvSpPr>
            <a:spLocks noChangeArrowheads="1"/>
          </p:cNvSpPr>
          <p:nvPr/>
        </p:nvSpPr>
        <p:spPr>
          <a:xfrm>
            <a:off x="3810000" y="3168650"/>
            <a:ext cx="1497013" cy="893763"/>
          </a:xfrm>
          <a:prstGeom prst="down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miter lim="800000"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22532" name="AutoShape 4"/>
          <p:cNvSpPr>
            <a:spLocks noChangeArrowheads="1"/>
          </p:cNvSpPr>
          <p:nvPr/>
        </p:nvSpPr>
        <p:spPr>
          <a:xfrm>
            <a:off x="1516063" y="4216400"/>
            <a:ext cx="6110287" cy="17430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CCFF"/>
              </a:gs>
              <a:gs pos="50000">
                <a:srgbClr val="FFFFCC"/>
              </a:gs>
              <a:gs pos="100000">
                <a:srgbClr val="CCCC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22530" name="Text Box 2"/>
          <p:cNvSpPr txBox="1">
            <a:spLocks noChangeArrowheads="1"/>
          </p:cNvSpPr>
          <p:nvPr/>
        </p:nvSpPr>
        <p:spPr>
          <a:xfrm>
            <a:off x="1501775" y="1585913"/>
            <a:ext cx="6159500" cy="10064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>
              <a:defRPr b="0" i="0"/>
            </a:pPr>
            <a:r>
              <a:rPr lang="1106" sz="6000" b="1">
                <a:solidFill>
                  <a:schemeClr val="accent2"/>
                </a:solidFill>
                <a:latin typeface="Comic Sans MS" pitchFamily="66" charset="0"/>
              </a:rPr>
              <a:t>54u – 12u – 12u</a:t>
            </a:r>
            <a:endParaRPr lang="1106" sz="6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22531" name="Text Box 3"/>
          <p:cNvSpPr txBox="1">
            <a:spLocks noChangeArrowheads="1"/>
          </p:cNvSpPr>
          <p:nvPr/>
        </p:nvSpPr>
        <p:spPr>
          <a:xfrm>
            <a:off x="3486150" y="4318000"/>
            <a:ext cx="2171700" cy="1463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>
              <a:defRPr b="0" i="0"/>
            </a:pPr>
            <a:r>
              <a:rPr lang="1106" sz="9000" b="1">
                <a:solidFill>
                  <a:srgbClr val="FF0000"/>
                </a:solidFill>
                <a:latin typeface="Comic Sans MS" pitchFamily="66" charset="0"/>
              </a:rPr>
              <a:t>30u</a:t>
            </a:r>
            <a:endParaRPr lang="1106" sz="9000" b="1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60" name="AutoShape 8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00">
                  <a:gamma/>
                  <a:shade val="80000"/>
                  <a:invGamma/>
                </a:srgbClr>
              </a:gs>
              <a:gs pos="50000">
                <a:srgbClr val="FF0000"/>
              </a:gs>
              <a:gs pos="100000">
                <a:srgbClr val="FF0000">
                  <a:gamma/>
                  <a:shade val="80000"/>
                  <a:invGamma/>
                </a:srgbClr>
              </a:gs>
            </a:gsLst>
            <a:lin ang="5400000" scaled="1"/>
          </a:gradFill>
          <a:ln w="38100">
            <a:solidFill>
              <a:schemeClr val="accent2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23561" name="AutoShape 9"/>
          <p:cNvSpPr>
            <a:spLocks noChangeArrowheads="1"/>
          </p:cNvSpPr>
          <p:nvPr/>
        </p:nvSpPr>
        <p:spPr>
          <a:xfrm>
            <a:off x="198438" y="1077913"/>
            <a:ext cx="8745537" cy="20224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5E9EFF"/>
              </a:gs>
              <a:gs pos="20000">
                <a:srgbClr val="85C2FF"/>
              </a:gs>
              <a:gs pos="35000">
                <a:srgbClr val="C4D6EB"/>
              </a:gs>
              <a:gs pos="50000">
                <a:srgbClr val="FFEBFA"/>
              </a:gs>
              <a:gs pos="65000">
                <a:srgbClr val="C4D6EB"/>
              </a:gs>
              <a:gs pos="80001">
                <a:srgbClr val="85C2FF"/>
              </a:gs>
              <a:gs pos="100000">
                <a:srgbClr val="5E9E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23559" name="AutoShape 7"/>
          <p:cNvSpPr>
            <a:spLocks noChangeArrowheads="1"/>
          </p:cNvSpPr>
          <p:nvPr/>
        </p:nvSpPr>
        <p:spPr>
          <a:xfrm>
            <a:off x="3810000" y="3168650"/>
            <a:ext cx="1497013" cy="893763"/>
          </a:xfrm>
          <a:prstGeom prst="down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miter lim="800000"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23556" name="AutoShape 4"/>
          <p:cNvSpPr>
            <a:spLocks noChangeArrowheads="1"/>
          </p:cNvSpPr>
          <p:nvPr/>
        </p:nvSpPr>
        <p:spPr>
          <a:xfrm>
            <a:off x="1516063" y="4216400"/>
            <a:ext cx="6110287" cy="17430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CCFF"/>
              </a:gs>
              <a:gs pos="50000">
                <a:srgbClr val="FFFFCC"/>
              </a:gs>
              <a:gs pos="100000">
                <a:srgbClr val="CCCC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23554" name="Text Box 2"/>
          <p:cNvSpPr txBox="1">
            <a:spLocks noChangeArrowheads="1"/>
          </p:cNvSpPr>
          <p:nvPr/>
        </p:nvSpPr>
        <p:spPr>
          <a:xfrm>
            <a:off x="1717675" y="1585913"/>
            <a:ext cx="5727700" cy="10064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>
              <a:defRPr b="0" i="0"/>
            </a:pPr>
            <a:r>
              <a:rPr lang="1106" sz="6000" b="1">
                <a:solidFill>
                  <a:schemeClr val="accent2"/>
                </a:solidFill>
                <a:latin typeface="Comic Sans MS" pitchFamily="66" charset="0"/>
              </a:rPr>
              <a:t>50p – 40p – 5p</a:t>
            </a:r>
            <a:endParaRPr lang="1106" sz="6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23555" name="Text Box 3"/>
          <p:cNvSpPr txBox="1">
            <a:spLocks noChangeArrowheads="1"/>
          </p:cNvSpPr>
          <p:nvPr/>
        </p:nvSpPr>
        <p:spPr>
          <a:xfrm>
            <a:off x="3827463" y="4318000"/>
            <a:ext cx="1492250" cy="1463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>
              <a:defRPr b="0" i="0"/>
            </a:pPr>
            <a:r>
              <a:rPr lang="1106" sz="9000" b="1">
                <a:solidFill>
                  <a:srgbClr val="FF0000"/>
                </a:solidFill>
                <a:latin typeface="Comic Sans MS" pitchFamily="66" charset="0"/>
              </a:rPr>
              <a:t>5p</a:t>
            </a:r>
            <a:endParaRPr lang="1106" sz="9000" b="1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3"/>
          <p:cNvSpPr>
            <a:spLocks noChangeArrowheads="1"/>
          </p:cNvSpPr>
          <p:nvPr/>
        </p:nvSpPr>
        <p:spPr>
          <a:xfrm>
            <a:off x="222250" y="201613"/>
            <a:ext cx="8697913" cy="6454775"/>
          </a:xfrm>
          <a:prstGeom prst="rect">
            <a:avLst/>
          </a:prstGeom>
          <a:noFill/>
          <a:ln w="190500">
            <a:solidFill>
              <a:srgbClr val="00CCFF"/>
            </a:solidFill>
            <a:miter lim="800000"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26628" name="Text Box 4"/>
          <p:cNvSpPr txBox="1">
            <a:spLocks noChangeArrowheads="1"/>
          </p:cNvSpPr>
          <p:nvPr/>
        </p:nvSpPr>
        <p:spPr>
          <a:xfrm>
            <a:off x="7064375" y="6253163"/>
            <a:ext cx="1655763" cy="304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defRPr b="0" i="0"/>
            </a:pPr>
            <a:r>
              <a:rPr lang="1106" sz="1400">
                <a:solidFill>
                  <a:srgbClr val="6699FF"/>
                </a:solidFill>
                <a:latin typeface="Comic Sans MS" pitchFamily="66" charset="0"/>
              </a:rPr>
              <a:t>©  B. </a:t>
            </a:r>
            <a:r>
              <a:rPr lang="1106" sz="1400">
                <a:solidFill>
                  <a:srgbClr val="6699FF"/>
                </a:solidFill>
                <a:latin typeface="Comic Sans MS" pitchFamily="66" charset="0"/>
              </a:rPr>
              <a:t>Taylor 2006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AS_NET" val="4.0.30319.1022"/>
  <p:tag name="AS_OS" val="Microsoft Windows NT 6.1.7601 Service Pack 1"/>
  <p:tag name="AS_RELEASE_DATE" val="2014.04.28"/>
  <p:tag name="AS_TITLE" val="Aspose.Slides for .NET 4.0 Client Profile"/>
  <p:tag name="AS_VERSION" val="14.3.0.0"/>
</p:tagLst>
</file>

<file path=ppt/theme/theme1.xml><?xml version="1.0" encoding="utf-8"?>
<a:theme xmlns:r="http://schemas.openxmlformats.org/officeDocument/2006/relationships"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>
  <PresentationFormat>On-screen Show (4:3)</PresentationFormat>
  <TotalTime>59</TotalTime>
  <SharedDoc>0</SharedDoc>
  <HyperlinkBase/>
  <Application>Microsoft Office PowerPoint</Application>
  <AppVersion>14.0000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Slide 1</dc:title>
  <dc:creator>Brian Taylor</dc:creator>
  <cp:lastModifiedBy>Laptop</cp:lastModifiedBy>
  <cp:revision>17</cp:revision>
  <dcterms:created xsi:type="dcterms:W3CDTF">2006-03-03T16:34:11Z</dcterms:created>
  <dcterms:modified xsi:type="dcterms:W3CDTF">2011-11-25T20:25:09Z</dcterms:modified>
</cp:coreProperties>
</file>