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61" r:id="rId4"/>
    <p:sldId id="270" r:id="rId5"/>
    <p:sldId id="271" r:id="rId6"/>
    <p:sldId id="269" r:id="rId7"/>
    <p:sldId id="256" r:id="rId8"/>
    <p:sldId id="264" r:id="rId9"/>
    <p:sldId id="25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2109D-3C16-4202-B6BE-00EEB0057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E5C70D-AE00-4354-A4A1-ACDEE665D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AACCF-FD26-48C0-A5A2-DA22A3911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BAD51-5B0A-46B9-8272-1FF61A7C2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31487-2FCF-44D5-8EFA-7219173B6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595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88C1B-B88A-441E-8868-14F827140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13F7D-A2EC-497E-9151-78BC66E7D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854AE-3A49-4569-B4C8-6A3C62560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55760-BD5A-4E44-8505-124349F4F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3FAD4-9AF6-4A69-B445-FC449F5A4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02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3EB9F-68CD-49F9-A3DB-38DB4765D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3B517B-A7D8-4E95-8A71-F30ACCF7F7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DA591-87BC-4F18-97C0-8591060A5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0CA9B-987C-4A32-965F-B546C93EB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83BCF-52C8-4DD9-B392-DC895EA8E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967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B17D8-388B-4D29-9924-41CA1CFAF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D845D-18BC-4214-998E-C75C97CA3D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0079C-91B7-4F0F-A8E9-D42A64749E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D82908-A2A4-4F06-B23B-20B7946C4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CF0AF-8E90-4E0F-A687-6C9179C97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9E394-2887-4832-B2D8-57FD8EA92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455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7155E-C907-4DD8-868A-F632A587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37C3E-4491-4353-8F57-829EA15ED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F9C0FC-946D-4E29-B414-7F24A6156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8E70AD-FD02-4EDC-A82B-D2000B5490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9EC987-64C3-4B65-93C9-D4A976FCAD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D7865F-35C8-4914-AC3A-D64B003DE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D576A6-1D99-4908-A5A3-C44BEAA2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7AC045-E325-41C9-B139-FBCEBAB0B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14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8EE7E-6384-49B8-B31C-3951DB4F8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2100C0-E0B9-4B39-BDF4-66AE2D69D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95B0FA-33E2-46EC-8B53-11BC29DF7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0787E5-EDD7-4258-BD61-D92EDF1FF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250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C8B3B5-8EEF-4248-99E9-5EBCCA9CB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686CCE-137B-4F19-8ED7-9ED3E0819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EC32ED-FE7B-42DA-8C2A-70FC2997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72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9AF20-6F23-4285-ABBC-A8FE61021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F0FC-D532-4AAF-9855-184E1BF4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46F91-7F98-432A-AE1E-9D0EBB677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0AA0F-8017-47AF-A459-533A04F35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2D758-D22B-44AE-A50A-746885991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7E65E6-59B5-4DC1-B288-CBD144C7C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693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A4CB3-71B7-4882-B6D6-D37142189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6674C7-656C-43BE-ABBC-4F5001C7C7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C65D6-0D02-4852-824C-12CCD676D0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5C8A6-CE7D-47FC-9B64-DD906E531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E289C-52DA-4294-8677-023E04BDE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272FC-4F3F-416F-8F3A-E60BAA80B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178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296CE-98C2-4A63-854A-8CA30261C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683961-666B-4BA7-9538-1EB4B5009E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D0077-A9FF-4335-A9D4-92B2DA9BF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DF48B-4D04-4BCC-AF1A-C345683E4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B3490-6526-450B-9E6C-9FAEE4F3D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375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B96816-7A06-42A8-95E9-A16EA3BAAB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312987-95EC-4557-A341-C33BC13629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357F2-FE37-4FAB-83F8-094A4B93A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7C6EE-8BE9-4E99-93F9-8F38ECC49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16AD2-2086-450A-A491-41DB69C97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90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F9FD44-87DE-4A9A-AB0C-1F001037A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9DD4F-342F-45C1-B146-30539BD83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3B68C-D825-4890-9BBB-037E9E1A8B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A8B0B4-4016-4D30-9B96-FEAF48D1F195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29617-DE1C-4A31-BEDB-2EB2A9CFFC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59926-03EA-4F6B-9A34-9F35BC0856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03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CCVEEWF-0E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6" y="5383290"/>
            <a:ext cx="12185094" cy="984405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0000"/>
                </a:solidFill>
                <a:latin typeface="+mn-lt"/>
              </a:rPr>
              <a:t>QUENTIN TARANTINO </a:t>
            </a:r>
            <a:r>
              <a:rPr lang="en-US" sz="4000" b="1" i="1" dirty="0">
                <a:latin typeface="+mn-lt"/>
              </a:rPr>
              <a:t>INGLORIOUS BASTERDS </a:t>
            </a:r>
            <a:endParaRPr lang="en-GB" sz="4000" b="1" i="1" dirty="0">
              <a:latin typeface="+mn-lt"/>
            </a:endParaRPr>
          </a:p>
        </p:txBody>
      </p:sp>
      <p:pic>
        <p:nvPicPr>
          <p:cNvPr id="5" name="Picture 4" descr="A couple of people posing for the camera&#10;&#10;Description automatically generated">
            <a:extLst>
              <a:ext uri="{FF2B5EF4-FFF2-40B4-BE49-F238E27FC236}">
                <a16:creationId xmlns:a16="http://schemas.microsoft.com/office/drawing/2014/main" id="{3EF4B2E7-79C4-4CD9-8291-4C361F19B7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3815" y="490305"/>
            <a:ext cx="9844370" cy="5032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205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AF045A-6638-4924-AD5A-BC5033879930}"/>
              </a:ext>
            </a:extLst>
          </p:cNvPr>
          <p:cNvSpPr txBox="1"/>
          <p:nvPr/>
        </p:nvSpPr>
        <p:spPr>
          <a:xfrm>
            <a:off x="4800600" y="4085409"/>
            <a:ext cx="7391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Rashomon (Akira Kurosawa, 1950)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7F5DA2-8A58-48C8-A08E-73EFB23D55D4}"/>
              </a:ext>
            </a:extLst>
          </p:cNvPr>
          <p:cNvSpPr txBox="1"/>
          <p:nvPr/>
        </p:nvSpPr>
        <p:spPr>
          <a:xfrm>
            <a:off x="4800599" y="741574"/>
            <a:ext cx="7391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INFLUENCES: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(A) ASIAN CINEMA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DBE1940-0AFC-4D33-9FDB-3A58B6C1E1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432" y="-61555"/>
            <a:ext cx="4890611" cy="6924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011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897B88E4-1FC1-405B-95ED-8BA4579C0336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9ED828-384E-4900-ADB2-D4A7B2C273B7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8186A80-48E9-487F-B1AA-71B214A2C436}"/>
              </a:ext>
            </a:extLst>
          </p:cNvPr>
          <p:cNvSpPr txBox="1"/>
          <p:nvPr/>
        </p:nvSpPr>
        <p:spPr>
          <a:xfrm>
            <a:off x="4927756" y="1604886"/>
            <a:ext cx="73228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The Inglorious Bastards </a:t>
            </a:r>
            <a:r>
              <a:rPr lang="en-US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(Enzo G. Castellari)</a:t>
            </a:r>
          </a:p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Django</a:t>
            </a:r>
            <a:r>
              <a:rPr lang="en-US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(Sergio Corbucci, 1966)</a:t>
            </a:r>
            <a:endParaRPr lang="en-GB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35C747-094F-44DB-BA69-499CC4F8CB84}"/>
              </a:ext>
            </a:extLst>
          </p:cNvPr>
          <p:cNvSpPr txBox="1"/>
          <p:nvPr/>
        </p:nvSpPr>
        <p:spPr>
          <a:xfrm>
            <a:off x="4800599" y="741574"/>
            <a:ext cx="7391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INFLUENCES:</a:t>
            </a:r>
            <a:r>
              <a:rPr lang="en-US" sz="24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(B) Italian Cinema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A sign on the side of a building&#10;&#10;Description automatically generated">
            <a:extLst>
              <a:ext uri="{FF2B5EF4-FFF2-40B4-BE49-F238E27FC236}">
                <a16:creationId xmlns:a16="http://schemas.microsoft.com/office/drawing/2014/main" id="{0EE80CAE-BAD1-408E-9724-923B7A392E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2452" y="2902629"/>
            <a:ext cx="5719094" cy="3438606"/>
          </a:xfrm>
          <a:prstGeom prst="rect">
            <a:avLst/>
          </a:prstGeom>
        </p:spPr>
      </p:pic>
      <p:pic>
        <p:nvPicPr>
          <p:cNvPr id="6" name="Picture 5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9BCCE73A-ABA0-41A7-86FA-8368CF14DE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612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897B88E4-1FC1-405B-95ED-8BA4579C0336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9ED828-384E-4900-ADB2-D4A7B2C273B7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8186A80-48E9-487F-B1AA-71B214A2C436}"/>
              </a:ext>
            </a:extLst>
          </p:cNvPr>
          <p:cNvSpPr txBox="1"/>
          <p:nvPr/>
        </p:nvSpPr>
        <p:spPr>
          <a:xfrm>
            <a:off x="4869178" y="4121267"/>
            <a:ext cx="73228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Band </a:t>
            </a:r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à Part </a:t>
            </a:r>
            <a:r>
              <a:rPr lang="en-US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(Band of Outsiders)</a:t>
            </a:r>
            <a:endParaRPr lang="en-GB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35C747-094F-44DB-BA69-499CC4F8CB84}"/>
              </a:ext>
            </a:extLst>
          </p:cNvPr>
          <p:cNvSpPr txBox="1"/>
          <p:nvPr/>
        </p:nvSpPr>
        <p:spPr>
          <a:xfrm>
            <a:off x="4800599" y="741574"/>
            <a:ext cx="7391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INFLUENCES: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(C) GODARD &amp; FRENCH NEW WAVE 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A picture containing text, book, man&#10;&#10;Description automatically generated">
            <a:extLst>
              <a:ext uri="{FF2B5EF4-FFF2-40B4-BE49-F238E27FC236}">
                <a16:creationId xmlns:a16="http://schemas.microsoft.com/office/drawing/2014/main" id="{188FD2FA-222F-4EDF-B456-CF853DC915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4791456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EB2E95E-52AC-45BC-9A98-1B68A8E3EB50}"/>
              </a:ext>
            </a:extLst>
          </p:cNvPr>
          <p:cNvSpPr txBox="1"/>
          <p:nvPr/>
        </p:nvSpPr>
        <p:spPr>
          <a:xfrm>
            <a:off x="4869180" y="4935635"/>
            <a:ext cx="7322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3"/>
              </a:rPr>
              <a:t>https://www.youtube.com/watch?v=pCCVEEWF-0E</a:t>
            </a: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6548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897B88E4-1FC1-405B-95ED-8BA4579C0336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9ED828-384E-4900-ADB2-D4A7B2C273B7}"/>
              </a:ext>
            </a:extLst>
          </p:cNvPr>
          <p:cNvSpPr/>
          <p:nvPr/>
        </p:nvSpPr>
        <p:spPr>
          <a:xfrm>
            <a:off x="-5278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8186A80-48E9-487F-B1AA-71B214A2C436}"/>
              </a:ext>
            </a:extLst>
          </p:cNvPr>
          <p:cNvSpPr txBox="1"/>
          <p:nvPr/>
        </p:nvSpPr>
        <p:spPr>
          <a:xfrm>
            <a:off x="4834889" y="1436571"/>
            <a:ext cx="73228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Dirty Dozen </a:t>
            </a:r>
            <a:r>
              <a:rPr lang="en-US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(Aldrich, 1967)</a:t>
            </a:r>
          </a:p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Sergeant York </a:t>
            </a:r>
            <a:r>
              <a:rPr lang="en-US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(Hawks, 1941)</a:t>
            </a:r>
          </a:p>
          <a:p>
            <a:pPr algn="ctr"/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35C747-094F-44DB-BA69-499CC4F8CB84}"/>
              </a:ext>
            </a:extLst>
          </p:cNvPr>
          <p:cNvSpPr txBox="1"/>
          <p:nvPr/>
        </p:nvSpPr>
        <p:spPr>
          <a:xfrm>
            <a:off x="4800599" y="741574"/>
            <a:ext cx="7391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INFLUENCES: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(D) HOLLYWOOD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28796D3C-59ED-426B-9A52-30D0A853EF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78" y="0"/>
            <a:ext cx="4811316" cy="6858000"/>
          </a:xfrm>
          <a:prstGeom prst="rect">
            <a:avLst/>
          </a:prstGeom>
        </p:spPr>
      </p:pic>
      <p:pic>
        <p:nvPicPr>
          <p:cNvPr id="11" name="Picture 10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318D363F-7448-45AD-9D60-D55E3030EE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9902" y="2602594"/>
            <a:ext cx="2750838" cy="3765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162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897B88E4-1FC1-405B-95ED-8BA4579C0336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9ED828-384E-4900-ADB2-D4A7B2C273B7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8186A80-48E9-487F-B1AA-71B214A2C436}"/>
              </a:ext>
            </a:extLst>
          </p:cNvPr>
          <p:cNvSpPr txBox="1"/>
          <p:nvPr/>
        </p:nvSpPr>
        <p:spPr>
          <a:xfrm>
            <a:off x="1" y="6027003"/>
            <a:ext cx="6096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Django Unchained (2012)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C0F431-906B-4B6E-98C2-EFB688D1B47C}"/>
              </a:ext>
            </a:extLst>
          </p:cNvPr>
          <p:cNvSpPr txBox="1"/>
          <p:nvPr/>
        </p:nvSpPr>
        <p:spPr>
          <a:xfrm>
            <a:off x="6095998" y="6027003"/>
            <a:ext cx="6096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Once Upon a Time in Hollywood (2019)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5" descr="A person wearing a uniform&#10;&#10;Description automatically generated">
            <a:extLst>
              <a:ext uri="{FF2B5EF4-FFF2-40B4-BE49-F238E27FC236}">
                <a16:creationId xmlns:a16="http://schemas.microsoft.com/office/drawing/2014/main" id="{649FD4CB-903B-40AD-9C71-01E0F4D1984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97"/>
          <a:stretch/>
        </p:blipFill>
        <p:spPr>
          <a:xfrm>
            <a:off x="6187906" y="1953248"/>
            <a:ext cx="5681367" cy="295150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4C822C2-505A-499C-AD68-C9EC6859E127}"/>
              </a:ext>
            </a:extLst>
          </p:cNvPr>
          <p:cNvSpPr txBox="1"/>
          <p:nvPr/>
        </p:nvSpPr>
        <p:spPr>
          <a:xfrm>
            <a:off x="2218765" y="651927"/>
            <a:ext cx="7391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REIMAGINING HISTORY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OWN BODY OF WORK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 descr="A screen shot of a person&#10;&#10;Description automatically generated">
            <a:extLst>
              <a:ext uri="{FF2B5EF4-FFF2-40B4-BE49-F238E27FC236}">
                <a16:creationId xmlns:a16="http://schemas.microsoft.com/office/drawing/2014/main" id="{4AF7C25B-CAA2-4A56-8C81-7DAA5EA6C6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265" y="2086598"/>
            <a:ext cx="5029200" cy="314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115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844FE2-1FCF-4E8D-A73A-5AED830A3A7D}"/>
              </a:ext>
            </a:extLst>
          </p:cNvPr>
          <p:cNvSpPr txBox="1"/>
          <p:nvPr/>
        </p:nvSpPr>
        <p:spPr>
          <a:xfrm>
            <a:off x="0" y="5582514"/>
            <a:ext cx="12192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FFFF"/>
                </a:solidFill>
              </a:rPr>
              <a:t>Django</a:t>
            </a:r>
            <a:r>
              <a:rPr lang="en-US" sz="2400" dirty="0">
                <a:solidFill>
                  <a:srgbClr val="FFFFFF"/>
                </a:solidFill>
              </a:rPr>
              <a:t> (Sergio Corbucci, 1966)</a:t>
            </a:r>
            <a:endParaRPr lang="en-GB" sz="2400" dirty="0"/>
          </a:p>
          <a:p>
            <a:pPr algn="ctr"/>
            <a:endParaRPr lang="en-GB" sz="2400" dirty="0"/>
          </a:p>
        </p:txBody>
      </p:sp>
      <p:pic>
        <p:nvPicPr>
          <p:cNvPr id="3" name="Picture 2" descr="A picture containing building, standing, window, man&#10;&#10;Description automatically generated">
            <a:extLst>
              <a:ext uri="{FF2B5EF4-FFF2-40B4-BE49-F238E27FC236}">
                <a16:creationId xmlns:a16="http://schemas.microsoft.com/office/drawing/2014/main" id="{C9BEBC4A-4D73-47CB-9C51-7AC564E68A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342900"/>
            <a:ext cx="10972800" cy="6172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2DAA33-76AC-417C-8618-B9873E9A3421}"/>
              </a:ext>
            </a:extLst>
          </p:cNvPr>
          <p:cNvSpPr txBox="1"/>
          <p:nvPr/>
        </p:nvSpPr>
        <p:spPr>
          <a:xfrm>
            <a:off x="2218765" y="651927"/>
            <a:ext cx="7391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DIRECT INTERTEXTUAL REFERENCES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8E6DB8-E4D5-4DDD-9E6B-3065955D7AE7}"/>
              </a:ext>
            </a:extLst>
          </p:cNvPr>
          <p:cNvSpPr txBox="1"/>
          <p:nvPr/>
        </p:nvSpPr>
        <p:spPr>
          <a:xfrm>
            <a:off x="2218765" y="6104229"/>
            <a:ext cx="7391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Searchers (Ford, 1956)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445083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1B68EB-6E58-499B-B347-64E67005D613}"/>
              </a:ext>
            </a:extLst>
          </p:cNvPr>
          <p:cNvSpPr txBox="1"/>
          <p:nvPr/>
        </p:nvSpPr>
        <p:spPr>
          <a:xfrm>
            <a:off x="116543" y="364025"/>
            <a:ext cx="43299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Visual elements such as composition, colour, and décor establish rhythm and continuity while the paperback gives context to the wall poster 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88FBEF-F4DA-453F-B8C6-85A79B4DBA38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60573AC-1099-4CD7-940C-1A366E56F625}"/>
              </a:ext>
            </a:extLst>
          </p:cNvPr>
          <p:cNvSpPr/>
          <p:nvPr/>
        </p:nvSpPr>
        <p:spPr>
          <a:xfrm>
            <a:off x="0" y="61555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080C89CF-5A9F-49C0-8C34-632D0AACB131}"/>
              </a:ext>
            </a:extLst>
          </p:cNvPr>
          <p:cNvSpPr txBox="1">
            <a:spLocks/>
          </p:cNvSpPr>
          <p:nvPr/>
        </p:nvSpPr>
        <p:spPr>
          <a:xfrm>
            <a:off x="661416" y="5735637"/>
            <a:ext cx="10568371" cy="8039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G. W. Pabst, Leni Riefenstahl, and Olympia (1938)</a:t>
            </a:r>
            <a:endParaRPr lang="en-GB" sz="2800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912765-CEC6-43D2-AA0B-CD1CD4336BAC}"/>
              </a:ext>
            </a:extLst>
          </p:cNvPr>
          <p:cNvSpPr txBox="1"/>
          <p:nvPr/>
        </p:nvSpPr>
        <p:spPr>
          <a:xfrm>
            <a:off x="460244" y="373426"/>
            <a:ext cx="111490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INDIRECT REFERENCES (ALLUSIONS) TO OTHER CULTURAL SOURCES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5" descr="A person wearing a black hat&#10;&#10;Description automatically generated">
            <a:extLst>
              <a:ext uri="{FF2B5EF4-FFF2-40B4-BE49-F238E27FC236}">
                <a16:creationId xmlns:a16="http://schemas.microsoft.com/office/drawing/2014/main" id="{CC4B81D7-51AB-4352-9B41-B1A2BD3AD4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407" y="1277264"/>
            <a:ext cx="3394177" cy="4401671"/>
          </a:xfrm>
          <a:prstGeom prst="rect">
            <a:avLst/>
          </a:prstGeom>
        </p:spPr>
      </p:pic>
      <p:pic>
        <p:nvPicPr>
          <p:cNvPr id="12" name="Picture 11" descr="A picture containing man, sitting, bird, standing&#10;&#10;Description automatically generated">
            <a:extLst>
              <a:ext uri="{FF2B5EF4-FFF2-40B4-BE49-F238E27FC236}">
                <a16:creationId xmlns:a16="http://schemas.microsoft.com/office/drawing/2014/main" id="{D51FA198-F90E-4170-905D-95B3E9AA5C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8266" y="1277264"/>
            <a:ext cx="3125187" cy="4401671"/>
          </a:xfrm>
          <a:prstGeom prst="rect">
            <a:avLst/>
          </a:prstGeom>
        </p:spPr>
      </p:pic>
      <p:pic>
        <p:nvPicPr>
          <p:cNvPr id="18" name="Picture 17" descr="A picture containing outdoor, man, photo, grass&#10;&#10;Description automatically generated">
            <a:extLst>
              <a:ext uri="{FF2B5EF4-FFF2-40B4-BE49-F238E27FC236}">
                <a16:creationId xmlns:a16="http://schemas.microsoft.com/office/drawing/2014/main" id="{501EB38A-5DBF-4385-A776-EDB117E8006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61"/>
          <a:stretch/>
        </p:blipFill>
        <p:spPr>
          <a:xfrm>
            <a:off x="8182188" y="1277264"/>
            <a:ext cx="3343674" cy="4401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900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3B309B67-5E55-4A5D-A909-EFB2622AF2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25DCC186-2AC6-436E-A849-310740CA20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8D3D77-589F-4EF3-B6BD-EBE6C1B8FEF3}"/>
              </a:ext>
            </a:extLst>
          </p:cNvPr>
          <p:cNvSpPr txBox="1"/>
          <p:nvPr/>
        </p:nvSpPr>
        <p:spPr>
          <a:xfrm>
            <a:off x="116543" y="364025"/>
            <a:ext cx="43299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Visual elements such as composition, colour, and décor establish rhythm and continuity while the paperback gives context to the wall poster 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9E5775D-7501-4CF2-BB88-BA92384757A4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EBF3080-1919-4BEF-B71A-6E5D5AEC602B}"/>
              </a:ext>
            </a:extLst>
          </p:cNvPr>
          <p:cNvSpPr/>
          <p:nvPr/>
        </p:nvSpPr>
        <p:spPr>
          <a:xfrm>
            <a:off x="0" y="61555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7A04B9C3-F64A-48C3-ADE3-EE62A4F771B4}"/>
              </a:ext>
            </a:extLst>
          </p:cNvPr>
          <p:cNvSpPr txBox="1">
            <a:spLocks/>
          </p:cNvSpPr>
          <p:nvPr/>
        </p:nvSpPr>
        <p:spPr>
          <a:xfrm>
            <a:off x="661416" y="5735637"/>
            <a:ext cx="10568371" cy="8039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Shoshanna (aka Emmanuelle Mimieux): Emmanuelle, Yvette Mimieux</a:t>
            </a:r>
            <a:endParaRPr lang="en-GB" sz="2800" b="1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3" name="Picture 2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1EE6EA2E-6D1A-4BC8-B96D-6ED82CFBD3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567" y="731236"/>
            <a:ext cx="5120775" cy="4558553"/>
          </a:xfrm>
          <a:prstGeom prst="rect">
            <a:avLst/>
          </a:prstGeom>
        </p:spPr>
      </p:pic>
      <p:pic>
        <p:nvPicPr>
          <p:cNvPr id="6" name="Picture 5" descr="A person sitting on a sandy beach&#10;&#10;Description automatically generated">
            <a:extLst>
              <a:ext uri="{FF2B5EF4-FFF2-40B4-BE49-F238E27FC236}">
                <a16:creationId xmlns:a16="http://schemas.microsoft.com/office/drawing/2014/main" id="{A58D3826-4791-4454-985C-9F98EB603AF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592"/>
          <a:stretch/>
        </p:blipFill>
        <p:spPr>
          <a:xfrm>
            <a:off x="5869721" y="1710200"/>
            <a:ext cx="2822884" cy="3560709"/>
          </a:xfrm>
          <a:prstGeom prst="rect">
            <a:avLst/>
          </a:prstGeom>
        </p:spPr>
      </p:pic>
      <p:pic>
        <p:nvPicPr>
          <p:cNvPr id="8" name="Picture 7" descr="A person wearing a black dress&#10;&#10;Description automatically generated">
            <a:extLst>
              <a:ext uri="{FF2B5EF4-FFF2-40B4-BE49-F238E27FC236}">
                <a16:creationId xmlns:a16="http://schemas.microsoft.com/office/drawing/2014/main" id="{124A1F95-C6A5-45EB-8564-5BB6558B08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5250" y="1697989"/>
            <a:ext cx="2750448" cy="3556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1783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441</Words>
  <Application>Microsoft Office PowerPoint</Application>
  <PresentationFormat>Widescreen</PresentationFormat>
  <Paragraphs>37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QUENTIN TARANTINO INGLORIOUS BASTERDS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OLIVE</dc:title>
  <dc:creator>Matt Jones</dc:creator>
  <cp:lastModifiedBy>Matt Jones</cp:lastModifiedBy>
  <cp:revision>31</cp:revision>
  <dcterms:created xsi:type="dcterms:W3CDTF">2019-10-12T21:05:32Z</dcterms:created>
  <dcterms:modified xsi:type="dcterms:W3CDTF">2019-10-24T03:17:14Z</dcterms:modified>
</cp:coreProperties>
</file>