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p:scale>
          <a:sx n="82" d="100"/>
          <a:sy n="82" d="100"/>
        </p:scale>
        <p:origin x="300" y="-9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gustine Enaholo Omokhuale (2526872)" userId="0ed071c7-c1f8-47cc-9e04-d384cce9eba7" providerId="ADAL" clId="{68E30672-5A66-41A2-92EE-A5EDE59F94A6}"/>
    <pc:docChg chg="undo redo custSel addSld delSld modSld">
      <pc:chgData name="Augustine Enaholo Omokhuale (2526872)" userId="0ed071c7-c1f8-47cc-9e04-d384cce9eba7" providerId="ADAL" clId="{68E30672-5A66-41A2-92EE-A5EDE59F94A6}" dt="2026-07-12T22:06:43.066" v="4457" actId="14100"/>
      <pc:docMkLst>
        <pc:docMk/>
      </pc:docMkLst>
      <pc:sldChg chg="modSp mod">
        <pc:chgData name="Augustine Enaholo Omokhuale (2526872)" userId="0ed071c7-c1f8-47cc-9e04-d384cce9eba7" providerId="ADAL" clId="{68E30672-5A66-41A2-92EE-A5EDE59F94A6}" dt="2026-07-12T17:43:06.055" v="2402" actId="20577"/>
        <pc:sldMkLst>
          <pc:docMk/>
          <pc:sldMk cId="2563627717" sldId="256"/>
        </pc:sldMkLst>
        <pc:spChg chg="mod">
          <ac:chgData name="Augustine Enaholo Omokhuale (2526872)" userId="0ed071c7-c1f8-47cc-9e04-d384cce9eba7" providerId="ADAL" clId="{68E30672-5A66-41A2-92EE-A5EDE59F94A6}" dt="2026-07-12T17:43:06.055" v="2402" actId="20577"/>
          <ac:spMkLst>
            <pc:docMk/>
            <pc:sldMk cId="2563627717" sldId="256"/>
            <ac:spMk id="2" creationId="{13877589-7B87-1810-7D1A-B5A2048E3490}"/>
          </ac:spMkLst>
        </pc:spChg>
      </pc:sldChg>
      <pc:sldChg chg="modSp mod">
        <pc:chgData name="Augustine Enaholo Omokhuale (2526872)" userId="0ed071c7-c1f8-47cc-9e04-d384cce9eba7" providerId="ADAL" clId="{68E30672-5A66-41A2-92EE-A5EDE59F94A6}" dt="2026-07-11T15:44:05.423" v="2356" actId="207"/>
        <pc:sldMkLst>
          <pc:docMk/>
          <pc:sldMk cId="2897957523" sldId="258"/>
        </pc:sldMkLst>
        <pc:spChg chg="mod">
          <ac:chgData name="Augustine Enaholo Omokhuale (2526872)" userId="0ed071c7-c1f8-47cc-9e04-d384cce9eba7" providerId="ADAL" clId="{68E30672-5A66-41A2-92EE-A5EDE59F94A6}" dt="2026-07-11T15:44:05.423" v="2356" actId="207"/>
          <ac:spMkLst>
            <pc:docMk/>
            <pc:sldMk cId="2897957523" sldId="258"/>
            <ac:spMk id="3" creationId="{028A8359-438A-7EDF-F235-AE5BAE7FB208}"/>
          </ac:spMkLst>
        </pc:spChg>
      </pc:sldChg>
      <pc:sldChg chg="modSp mod">
        <pc:chgData name="Augustine Enaholo Omokhuale (2526872)" userId="0ed071c7-c1f8-47cc-9e04-d384cce9eba7" providerId="ADAL" clId="{68E30672-5A66-41A2-92EE-A5EDE59F94A6}" dt="2026-07-11T15:44:12.177" v="2357" actId="207"/>
        <pc:sldMkLst>
          <pc:docMk/>
          <pc:sldMk cId="1748499028" sldId="259"/>
        </pc:sldMkLst>
        <pc:spChg chg="mod">
          <ac:chgData name="Augustine Enaholo Omokhuale (2526872)" userId="0ed071c7-c1f8-47cc-9e04-d384cce9eba7" providerId="ADAL" clId="{68E30672-5A66-41A2-92EE-A5EDE59F94A6}" dt="2026-07-11T15:44:12.177" v="2357" actId="207"/>
          <ac:spMkLst>
            <pc:docMk/>
            <pc:sldMk cId="1748499028" sldId="259"/>
            <ac:spMk id="3" creationId="{F9C1CCB3-874D-5E4A-629C-E7AA4A8AB46C}"/>
          </ac:spMkLst>
        </pc:spChg>
      </pc:sldChg>
      <pc:sldChg chg="modSp mod">
        <pc:chgData name="Augustine Enaholo Omokhuale (2526872)" userId="0ed071c7-c1f8-47cc-9e04-d384cce9eba7" providerId="ADAL" clId="{68E30672-5A66-41A2-92EE-A5EDE59F94A6}" dt="2026-07-12T17:54:14.971" v="2446" actId="20577"/>
        <pc:sldMkLst>
          <pc:docMk/>
          <pc:sldMk cId="1424087263" sldId="260"/>
        </pc:sldMkLst>
        <pc:spChg chg="mod">
          <ac:chgData name="Augustine Enaholo Omokhuale (2526872)" userId="0ed071c7-c1f8-47cc-9e04-d384cce9eba7" providerId="ADAL" clId="{68E30672-5A66-41A2-92EE-A5EDE59F94A6}" dt="2026-07-12T17:54:14.971" v="2446" actId="20577"/>
          <ac:spMkLst>
            <pc:docMk/>
            <pc:sldMk cId="1424087263" sldId="260"/>
            <ac:spMk id="3" creationId="{E73EC453-8E6E-AAA5-639A-7F2EB8FCDBC5}"/>
          </ac:spMkLst>
        </pc:spChg>
      </pc:sldChg>
      <pc:sldChg chg="modSp mod">
        <pc:chgData name="Augustine Enaholo Omokhuale (2526872)" userId="0ed071c7-c1f8-47cc-9e04-d384cce9eba7" providerId="ADAL" clId="{68E30672-5A66-41A2-92EE-A5EDE59F94A6}" dt="2026-07-11T15:43:45.479" v="2355" actId="207"/>
        <pc:sldMkLst>
          <pc:docMk/>
          <pc:sldMk cId="1382716628" sldId="262"/>
        </pc:sldMkLst>
        <pc:spChg chg="mod">
          <ac:chgData name="Augustine Enaholo Omokhuale (2526872)" userId="0ed071c7-c1f8-47cc-9e04-d384cce9eba7" providerId="ADAL" clId="{68E30672-5A66-41A2-92EE-A5EDE59F94A6}" dt="2026-07-11T15:43:45.479" v="2355" actId="207"/>
          <ac:spMkLst>
            <pc:docMk/>
            <pc:sldMk cId="1382716628" sldId="262"/>
            <ac:spMk id="3" creationId="{87B96C4E-C633-AD44-2B5D-616D8D99EE4D}"/>
          </ac:spMkLst>
        </pc:spChg>
      </pc:sldChg>
      <pc:sldChg chg="modSp mod">
        <pc:chgData name="Augustine Enaholo Omokhuale (2526872)" userId="0ed071c7-c1f8-47cc-9e04-d384cce9eba7" providerId="ADAL" clId="{68E30672-5A66-41A2-92EE-A5EDE59F94A6}" dt="2026-07-12T19:17:45.424" v="4284" actId="20577"/>
        <pc:sldMkLst>
          <pc:docMk/>
          <pc:sldMk cId="3970473306" sldId="264"/>
        </pc:sldMkLst>
        <pc:spChg chg="mod">
          <ac:chgData name="Augustine Enaholo Omokhuale (2526872)" userId="0ed071c7-c1f8-47cc-9e04-d384cce9eba7" providerId="ADAL" clId="{68E30672-5A66-41A2-92EE-A5EDE59F94A6}" dt="2026-07-12T19:17:45.424" v="4284" actId="20577"/>
          <ac:spMkLst>
            <pc:docMk/>
            <pc:sldMk cId="3970473306" sldId="264"/>
            <ac:spMk id="3" creationId="{4A53051C-8483-F6FD-7AB5-FC885653EC99}"/>
          </ac:spMkLst>
        </pc:spChg>
      </pc:sldChg>
      <pc:sldChg chg="modSp mod">
        <pc:chgData name="Augustine Enaholo Omokhuale (2526872)" userId="0ed071c7-c1f8-47cc-9e04-d384cce9eba7" providerId="ADAL" clId="{68E30672-5A66-41A2-92EE-A5EDE59F94A6}" dt="2026-07-12T21:06:00.669" v="4431" actId="313"/>
        <pc:sldMkLst>
          <pc:docMk/>
          <pc:sldMk cId="359125969" sldId="265"/>
        </pc:sldMkLst>
        <pc:spChg chg="mod">
          <ac:chgData name="Augustine Enaholo Omokhuale (2526872)" userId="0ed071c7-c1f8-47cc-9e04-d384cce9eba7" providerId="ADAL" clId="{68E30672-5A66-41A2-92EE-A5EDE59F94A6}" dt="2026-07-12T21:06:00.669" v="4431" actId="313"/>
          <ac:spMkLst>
            <pc:docMk/>
            <pc:sldMk cId="359125969" sldId="265"/>
            <ac:spMk id="3" creationId="{5F8D0C3B-0DFC-3E5A-28D7-AC7CD95B6A10}"/>
          </ac:spMkLst>
        </pc:spChg>
      </pc:sldChg>
      <pc:sldChg chg="addSp modSp mod">
        <pc:chgData name="Augustine Enaholo Omokhuale (2526872)" userId="0ed071c7-c1f8-47cc-9e04-d384cce9eba7" providerId="ADAL" clId="{68E30672-5A66-41A2-92EE-A5EDE59F94A6}" dt="2026-07-11T15:39:29.782" v="2354" actId="20577"/>
        <pc:sldMkLst>
          <pc:docMk/>
          <pc:sldMk cId="1917974163" sldId="267"/>
        </pc:sldMkLst>
        <pc:spChg chg="mod">
          <ac:chgData name="Augustine Enaholo Omokhuale (2526872)" userId="0ed071c7-c1f8-47cc-9e04-d384cce9eba7" providerId="ADAL" clId="{68E30672-5A66-41A2-92EE-A5EDE59F94A6}" dt="2026-07-11T15:39:29.782" v="2354" actId="20577"/>
          <ac:spMkLst>
            <pc:docMk/>
            <pc:sldMk cId="1917974163" sldId="267"/>
            <ac:spMk id="3" creationId="{C71705AF-A114-46D3-808C-4A69D3AE5A69}"/>
          </ac:spMkLst>
        </pc:spChg>
        <pc:graphicFrameChg chg="add mod modGraphic">
          <ac:chgData name="Augustine Enaholo Omokhuale (2526872)" userId="0ed071c7-c1f8-47cc-9e04-d384cce9eba7" providerId="ADAL" clId="{68E30672-5A66-41A2-92EE-A5EDE59F94A6}" dt="2026-07-11T15:36:31.367" v="2318" actId="1076"/>
          <ac:graphicFrameMkLst>
            <pc:docMk/>
            <pc:sldMk cId="1917974163" sldId="267"/>
            <ac:graphicFrameMk id="5" creationId="{4AB9ED42-ED2D-4DA2-CF2D-01B0F0491CC7}"/>
          </ac:graphicFrameMkLst>
        </pc:graphicFrameChg>
      </pc:sldChg>
      <pc:sldChg chg="addSp delSp modSp add del mod">
        <pc:chgData name="Augustine Enaholo Omokhuale (2526872)" userId="0ed071c7-c1f8-47cc-9e04-d384cce9eba7" providerId="ADAL" clId="{68E30672-5A66-41A2-92EE-A5EDE59F94A6}" dt="2026-07-12T22:06:43.066" v="4457" actId="14100"/>
        <pc:sldMkLst>
          <pc:docMk/>
          <pc:sldMk cId="3645478630" sldId="268"/>
        </pc:sldMkLst>
        <pc:spChg chg="del mod">
          <ac:chgData name="Augustine Enaholo Omokhuale (2526872)" userId="0ed071c7-c1f8-47cc-9e04-d384cce9eba7" providerId="ADAL" clId="{68E30672-5A66-41A2-92EE-A5EDE59F94A6}" dt="2026-07-12T22:06:25.868" v="4453" actId="21"/>
          <ac:spMkLst>
            <pc:docMk/>
            <pc:sldMk cId="3645478630" sldId="268"/>
            <ac:spMk id="3" creationId="{6ED3E622-CB09-1362-15C9-BF616871B4C4}"/>
          </ac:spMkLst>
        </pc:spChg>
        <pc:spChg chg="mod">
          <ac:chgData name="Augustine Enaholo Omokhuale (2526872)" userId="0ed071c7-c1f8-47cc-9e04-d384cce9eba7" providerId="ADAL" clId="{68E30672-5A66-41A2-92EE-A5EDE59F94A6}" dt="2026-07-11T10:20:31.174" v="1303" actId="1076"/>
          <ac:spMkLst>
            <pc:docMk/>
            <pc:sldMk cId="3645478630" sldId="268"/>
            <ac:spMk id="22" creationId="{A09E7565-1BD9-07A9-4F4E-1522B3C13967}"/>
          </ac:spMkLst>
        </pc:spChg>
        <pc:spChg chg="mod">
          <ac:chgData name="Augustine Enaholo Omokhuale (2526872)" userId="0ed071c7-c1f8-47cc-9e04-d384cce9eba7" providerId="ADAL" clId="{68E30672-5A66-41A2-92EE-A5EDE59F94A6}" dt="2026-07-11T10:20:30.822" v="1302" actId="1076"/>
          <ac:spMkLst>
            <pc:docMk/>
            <pc:sldMk cId="3645478630" sldId="268"/>
            <ac:spMk id="23" creationId="{9097332C-A191-EDAB-3652-63BA58CD0BE8}"/>
          </ac:spMkLst>
        </pc:spChg>
        <pc:spChg chg="mod">
          <ac:chgData name="Augustine Enaholo Omokhuale (2526872)" userId="0ed071c7-c1f8-47cc-9e04-d384cce9eba7" providerId="ADAL" clId="{68E30672-5A66-41A2-92EE-A5EDE59F94A6}" dt="2026-07-11T10:20:33.606" v="1310" actId="1076"/>
          <ac:spMkLst>
            <pc:docMk/>
            <pc:sldMk cId="3645478630" sldId="268"/>
            <ac:spMk id="40" creationId="{A8836F6A-1BE2-2BB0-A6C0-675AC5DA7B51}"/>
          </ac:spMkLst>
        </pc:spChg>
        <pc:spChg chg="mod">
          <ac:chgData name="Augustine Enaholo Omokhuale (2526872)" userId="0ed071c7-c1f8-47cc-9e04-d384cce9eba7" providerId="ADAL" clId="{68E30672-5A66-41A2-92EE-A5EDE59F94A6}" dt="2026-07-11T10:20:31.533" v="1304" actId="1076"/>
          <ac:spMkLst>
            <pc:docMk/>
            <pc:sldMk cId="3645478630" sldId="268"/>
            <ac:spMk id="42" creationId="{899E04CA-2D70-3B51-D695-B09A9C568F5F}"/>
          </ac:spMkLst>
        </pc:spChg>
        <pc:spChg chg="mod">
          <ac:chgData name="Augustine Enaholo Omokhuale (2526872)" userId="0ed071c7-c1f8-47cc-9e04-d384cce9eba7" providerId="ADAL" clId="{68E30672-5A66-41A2-92EE-A5EDE59F94A6}" dt="2026-07-11T10:20:32.053" v="1306" actId="14100"/>
          <ac:spMkLst>
            <pc:docMk/>
            <pc:sldMk cId="3645478630" sldId="268"/>
            <ac:spMk id="43" creationId="{51E1071A-F62B-91CD-D1EC-597FBDC319EE}"/>
          </ac:spMkLst>
        </pc:spChg>
        <pc:spChg chg="mod">
          <ac:chgData name="Augustine Enaholo Omokhuale (2526872)" userId="0ed071c7-c1f8-47cc-9e04-d384cce9eba7" providerId="ADAL" clId="{68E30672-5A66-41A2-92EE-A5EDE59F94A6}" dt="2026-07-11T10:20:31.784" v="1305" actId="1076"/>
          <ac:spMkLst>
            <pc:docMk/>
            <pc:sldMk cId="3645478630" sldId="268"/>
            <ac:spMk id="46" creationId="{0C2353DC-8090-38DF-3B4A-25415812E895}"/>
          </ac:spMkLst>
        </pc:spChg>
        <pc:spChg chg="mod">
          <ac:chgData name="Augustine Enaholo Omokhuale (2526872)" userId="0ed071c7-c1f8-47cc-9e04-d384cce9eba7" providerId="ADAL" clId="{68E30672-5A66-41A2-92EE-A5EDE59F94A6}" dt="2026-07-11T10:20:32.941" v="1308" actId="14100"/>
          <ac:spMkLst>
            <pc:docMk/>
            <pc:sldMk cId="3645478630" sldId="268"/>
            <ac:spMk id="52" creationId="{7C657049-DFB7-90EA-2D2C-524273D17C54}"/>
          </ac:spMkLst>
        </pc:spChg>
        <pc:graphicFrameChg chg="add mod modGraphic">
          <ac:chgData name="Augustine Enaholo Omokhuale (2526872)" userId="0ed071c7-c1f8-47cc-9e04-d384cce9eba7" providerId="ADAL" clId="{68E30672-5A66-41A2-92EE-A5EDE59F94A6}" dt="2026-07-12T21:09:45.241" v="4442" actId="14100"/>
          <ac:graphicFrameMkLst>
            <pc:docMk/>
            <pc:sldMk cId="3645478630" sldId="268"/>
            <ac:graphicFrameMk id="5" creationId="{46B7BA90-D006-EB86-DAA5-BD3A1E19CCF4}"/>
          </ac:graphicFrameMkLst>
        </pc:graphicFrameChg>
        <pc:picChg chg="add del mod">
          <ac:chgData name="Augustine Enaholo Omokhuale (2526872)" userId="0ed071c7-c1f8-47cc-9e04-d384cce9eba7" providerId="ADAL" clId="{68E30672-5A66-41A2-92EE-A5EDE59F94A6}" dt="2026-07-11T10:20:34.119" v="1311" actId="931"/>
          <ac:picMkLst>
            <pc:docMk/>
            <pc:sldMk cId="3645478630" sldId="268"/>
            <ac:picMk id="5" creationId="{D95920D6-8256-CDC4-BC06-782DFF6674A6}"/>
          </ac:picMkLst>
        </pc:picChg>
        <pc:picChg chg="add mod">
          <ac:chgData name="Augustine Enaholo Omokhuale (2526872)" userId="0ed071c7-c1f8-47cc-9e04-d384cce9eba7" providerId="ADAL" clId="{68E30672-5A66-41A2-92EE-A5EDE59F94A6}" dt="2026-07-12T22:06:43.066" v="4457" actId="14100"/>
          <ac:picMkLst>
            <pc:docMk/>
            <pc:sldMk cId="3645478630" sldId="268"/>
            <ac:picMk id="7" creationId="{3824C3D7-F578-BFC4-ED34-DC587E8CFCEC}"/>
          </ac:picMkLst>
        </pc:picChg>
        <pc:picChg chg="add del mod">
          <ac:chgData name="Augustine Enaholo Omokhuale (2526872)" userId="0ed071c7-c1f8-47cc-9e04-d384cce9eba7" providerId="ADAL" clId="{68E30672-5A66-41A2-92EE-A5EDE59F94A6}" dt="2026-07-11T10:18:00.521" v="1287" actId="931"/>
          <ac:picMkLst>
            <pc:docMk/>
            <pc:sldMk cId="3645478630" sldId="268"/>
            <ac:picMk id="7" creationId="{DD61A4CC-3D80-69F8-6E94-BF3F3B800E9F}"/>
          </ac:picMkLst>
        </pc:picChg>
        <pc:picChg chg="add del mod">
          <ac:chgData name="Augustine Enaholo Omokhuale (2526872)" userId="0ed071c7-c1f8-47cc-9e04-d384cce9eba7" providerId="ADAL" clId="{68E30672-5A66-41A2-92EE-A5EDE59F94A6}" dt="2026-07-11T10:17:59.069" v="1285" actId="931"/>
          <ac:picMkLst>
            <pc:docMk/>
            <pc:sldMk cId="3645478630" sldId="268"/>
            <ac:picMk id="9" creationId="{5FC253EA-D120-4503-CC35-81213BF55B95}"/>
          </ac:picMkLst>
        </pc:picChg>
        <pc:picChg chg="add del mod">
          <ac:chgData name="Augustine Enaholo Omokhuale (2526872)" userId="0ed071c7-c1f8-47cc-9e04-d384cce9eba7" providerId="ADAL" clId="{68E30672-5A66-41A2-92EE-A5EDE59F94A6}" dt="2026-07-12T22:06:18.740" v="4450" actId="478"/>
          <ac:picMkLst>
            <pc:docMk/>
            <pc:sldMk cId="3645478630" sldId="268"/>
            <ac:picMk id="56" creationId="{E0721A77-1EC5-720A-4BBC-CCD31C5180C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2366438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18/07/2026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 LCLM400_LON</a:t>
            </a:r>
            <a:br>
              <a:rPr lang="en-GB" sz="3200" dirty="0">
                <a:latin typeface="A"/>
              </a:rPr>
            </a:br>
            <a:r>
              <a:rPr lang="en-GB" sz="3200" dirty="0">
                <a:latin typeface="A"/>
              </a:rPr>
              <a:t>STUDENT NAME :- Augustine Omokhuale</a:t>
            </a:r>
            <a:br>
              <a:rPr lang="en-GB" sz="3200" dirty="0">
                <a:latin typeface="A"/>
              </a:rPr>
            </a:br>
            <a:r>
              <a:rPr lang="en-GB" sz="3200" dirty="0">
                <a:latin typeface="A"/>
              </a:rPr>
              <a:t>STUDENT ID :- 2526872</a:t>
            </a:r>
            <a:br>
              <a:rPr lang="en-GB" sz="3200" dirty="0">
                <a:latin typeface="A"/>
              </a:rPr>
            </a:br>
            <a:r>
              <a:rPr lang="en-GB" sz="3200" dirty="0">
                <a:latin typeface="A"/>
              </a:rPr>
              <a:t>LECTURER :- Mr Thomas Adeyemi</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8" y="1274164"/>
            <a:ext cx="10577431" cy="5846164"/>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r>
              <a:rPr lang="en-GB" b="1" dirty="0">
                <a:solidFill>
                  <a:schemeClr val="tx1"/>
                </a:solidFill>
                <a:latin typeface="Arial" panose="020B0604020202020204" pitchFamily="34" charset="0"/>
                <a:ea typeface="Roboto"/>
                <a:cs typeface="Arial" panose="020B0604020202020204" pitchFamily="34" charset="0"/>
              </a:rPr>
              <a:t>What the presentation is about?</a:t>
            </a:r>
          </a:p>
          <a:p>
            <a:r>
              <a:rPr lang="en-GB" b="1" dirty="0">
                <a:solidFill>
                  <a:schemeClr val="tx1"/>
                </a:solidFill>
                <a:latin typeface="Arial" panose="020B0604020202020204" pitchFamily="34" charset="0"/>
                <a:ea typeface="Roboto"/>
                <a:cs typeface="Arial" panose="020B0604020202020204" pitchFamily="34" charset="0"/>
              </a:rPr>
              <a:t>My presentation is on Basil small independent Bakery, opened in 2015 and located in Coventry UK. Basil is an accomplished artisan baker.</a:t>
            </a:r>
          </a:p>
          <a:p>
            <a:r>
              <a:rPr lang="en-GB" b="1" dirty="0">
                <a:solidFill>
                  <a:schemeClr val="tx1"/>
                </a:solidFill>
                <a:latin typeface="Arial" panose="020B0604020202020204" pitchFamily="34" charset="0"/>
                <a:ea typeface="Roboto"/>
                <a:cs typeface="Arial" panose="020B0604020202020204" pitchFamily="34" charset="0"/>
              </a:rPr>
              <a:t>The concept I will be using in presenting my presentation are P.E.S.T.E.L AND 5W2H.</a:t>
            </a:r>
          </a:p>
          <a:p>
            <a:pPr marL="342900" indent="-342900">
              <a:buFont typeface="Arial" panose="020B0604020202020204" pitchFamily="34" charset="0"/>
              <a:buChar char="•"/>
            </a:pPr>
            <a:r>
              <a:rPr lang="en-GB" b="1" dirty="0">
                <a:solidFill>
                  <a:schemeClr val="tx1"/>
                </a:solidFill>
                <a:latin typeface="Arial" panose="020B0604020202020204" pitchFamily="34" charset="0"/>
                <a:ea typeface="Roboto"/>
                <a:cs typeface="Arial" panose="020B0604020202020204" pitchFamily="34" charset="0"/>
              </a:rPr>
              <a:t>5W2H ;- This will tell us exactly where, when, and what .</a:t>
            </a:r>
          </a:p>
          <a:p>
            <a:pPr marL="342900" indent="-342900">
              <a:buFont typeface="Arial" panose="020B0604020202020204" pitchFamily="34" charset="0"/>
              <a:buChar char="•"/>
            </a:pPr>
            <a:r>
              <a:rPr lang="en-GB" b="1" dirty="0">
                <a:solidFill>
                  <a:schemeClr val="tx1"/>
                </a:solidFill>
                <a:latin typeface="Arial" panose="020B0604020202020204" pitchFamily="34" charset="0"/>
                <a:ea typeface="Roboto"/>
                <a:cs typeface="Arial" panose="020B0604020202020204" pitchFamily="34" charset="0"/>
              </a:rPr>
              <a:t>Where;- this will tell where the problem lies.</a:t>
            </a:r>
          </a:p>
          <a:p>
            <a:pPr marL="342900" indent="-342900">
              <a:buFont typeface="Arial" panose="020B0604020202020204" pitchFamily="34" charset="0"/>
              <a:buChar char="•"/>
            </a:pPr>
            <a:r>
              <a:rPr lang="en-GB" b="1" dirty="0">
                <a:solidFill>
                  <a:schemeClr val="tx1"/>
                </a:solidFill>
                <a:latin typeface="Arial" panose="020B0604020202020204" pitchFamily="34" charset="0"/>
                <a:ea typeface="Roboto"/>
                <a:cs typeface="Arial" panose="020B0604020202020204" pitchFamily="34" charset="0"/>
              </a:rPr>
              <a:t>When;- this will also tell us when and how we can be able to solve the problem.</a:t>
            </a:r>
          </a:p>
          <a:p>
            <a:pPr marL="342900" indent="-342900">
              <a:buFont typeface="Arial" panose="020B0604020202020204" pitchFamily="34" charset="0"/>
              <a:buChar char="•"/>
            </a:pPr>
            <a:r>
              <a:rPr lang="en-GB" b="1" dirty="0">
                <a:solidFill>
                  <a:schemeClr val="tx1"/>
                </a:solidFill>
                <a:latin typeface="Arial" panose="020B0604020202020204" pitchFamily="34" charset="0"/>
                <a:ea typeface="Roboto"/>
                <a:cs typeface="Arial" panose="020B0604020202020204" pitchFamily="34" charset="0"/>
              </a:rPr>
              <a:t>What ;- this will now tell us exactly what is happening in the bakery and the solution.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Basil’s Bakery</a:t>
            </a:r>
            <a:endParaRPr lang="en-GB" b="1" dirty="0">
              <a:solidFill>
                <a:srgbClr val="FF0000"/>
              </a:solidFill>
              <a:ea typeface="+mn-lt"/>
              <a:cs typeface="+mn-lt"/>
            </a:endParaRPr>
          </a:p>
          <a:p>
            <a:pPr marL="342900" indent="-342900">
              <a:buFont typeface="Arial" panose="020B0604020202020204" pitchFamily="34" charset="0"/>
              <a:buChar char="•"/>
            </a:pPr>
            <a:r>
              <a:rPr lang="en-GB" b="1" dirty="0">
                <a:solidFill>
                  <a:schemeClr val="tx1"/>
                </a:solidFill>
                <a:ea typeface="+mn-lt"/>
                <a:cs typeface="+mn-lt"/>
              </a:rPr>
              <a:t>Basil’s bakery was founded in 2015 and located in Coventry UK. The owner of the bakery is Mr Basil and he sells cakes, pasties and bread.</a:t>
            </a:r>
          </a:p>
          <a:p>
            <a:pPr marL="342900" indent="-342900">
              <a:buFont typeface="Arial" panose="020B0604020202020204" pitchFamily="34" charset="0"/>
              <a:buChar char="•"/>
            </a:pPr>
            <a:r>
              <a:rPr lang="en-GB" b="1" dirty="0">
                <a:solidFill>
                  <a:schemeClr val="tx1"/>
                </a:solidFill>
                <a:ea typeface="+mn-lt"/>
                <a:cs typeface="+mn-lt"/>
              </a:rPr>
              <a:t>He is an artisan baker who prides himself on sourcing high quality organic ingredients for his contemporary styled cake pasties and bread.</a:t>
            </a:r>
            <a:endParaRPr lang="en-GB" b="1" dirty="0">
              <a:solidFill>
                <a:schemeClr val="tx1"/>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987841" y="1488142"/>
            <a:ext cx="11204159" cy="4980586"/>
          </a:xfrm>
        </p:spPr>
        <p:txBody>
          <a:bodyPr>
            <a:normAutofit fontScale="92500" lnSpcReduction="20000"/>
          </a:bodyPr>
          <a:lstStyle/>
          <a:p>
            <a:r>
              <a:rPr lang="en-GB" sz="2400" b="1" dirty="0">
                <a:solidFill>
                  <a:srgbClr val="FF0000"/>
                </a:solidFill>
              </a:rPr>
              <a:t>5W2H</a:t>
            </a:r>
          </a:p>
          <a:p>
            <a:pPr marL="342900" indent="-342900">
              <a:buFont typeface="Arial" panose="020B0604020202020204" pitchFamily="34" charset="0"/>
              <a:buChar char="•"/>
            </a:pPr>
            <a:r>
              <a:rPr lang="en-GB" sz="2400" dirty="0">
                <a:solidFill>
                  <a:schemeClr val="tx1"/>
                </a:solidFill>
              </a:rPr>
              <a:t>What:- Due to Covid Basil’s bakery could not get a lot sales as it use to before covid.</a:t>
            </a:r>
          </a:p>
          <a:p>
            <a:r>
              <a:rPr lang="en-GB" sz="2400" dirty="0">
                <a:solidFill>
                  <a:schemeClr val="tx1"/>
                </a:solidFill>
              </a:rPr>
              <a:t>      Then the government-imposed lockdown due to Covid, we now know that     the issue of loss of profit was due to Covid.</a:t>
            </a:r>
          </a:p>
          <a:p>
            <a:pPr algn="ctr"/>
            <a:endParaRPr lang="en-GB" sz="2400" dirty="0">
              <a:solidFill>
                <a:schemeClr val="tx1"/>
              </a:solidFill>
            </a:endParaRPr>
          </a:p>
          <a:p>
            <a:pPr marL="342900" indent="-342900">
              <a:buFont typeface="Arial" panose="020B0604020202020204" pitchFamily="34" charset="0"/>
              <a:buChar char="•"/>
            </a:pPr>
            <a:r>
              <a:rPr lang="en-GB" sz="2400" dirty="0">
                <a:solidFill>
                  <a:schemeClr val="tx1"/>
                </a:solidFill>
              </a:rPr>
              <a:t>Who: This affects the all-Basil’s customers .</a:t>
            </a:r>
          </a:p>
          <a:p>
            <a:r>
              <a:rPr lang="en-GB" sz="2400" dirty="0">
                <a:solidFill>
                  <a:schemeClr val="tx1"/>
                </a:solidFill>
              </a:rPr>
              <a:t>     It also affects Basil the more as Basil could not take orders on the telephone because he could not  employ a telephone handler and his profit sours.</a:t>
            </a:r>
          </a:p>
          <a:p>
            <a:endParaRPr lang="en-GB" sz="2400" dirty="0">
              <a:solidFill>
                <a:schemeClr val="tx1"/>
              </a:solidFill>
            </a:endParaRPr>
          </a:p>
          <a:p>
            <a:pPr marL="342900" indent="-342900">
              <a:buFont typeface="Arial" panose="020B0604020202020204" pitchFamily="34" charset="0"/>
              <a:buChar char="•"/>
            </a:pPr>
            <a:r>
              <a:rPr lang="en-GB" sz="2400" dirty="0">
                <a:solidFill>
                  <a:schemeClr val="tx1"/>
                </a:solidFill>
              </a:rPr>
              <a:t>Where:- Retail park, because no one comes to the park due to the Covid lock down.</a:t>
            </a:r>
          </a:p>
          <a:p>
            <a:r>
              <a:rPr lang="en-GB" sz="2400" dirty="0">
                <a:solidFill>
                  <a:schemeClr val="tx1"/>
                </a:solidFill>
              </a:rPr>
              <a:t>     Due to government lock down people tends to work from home and don’t frequent the retail park.</a:t>
            </a:r>
          </a:p>
          <a:p>
            <a:endParaRPr lang="en-GB" sz="2800" dirty="0">
              <a:solidFill>
                <a:schemeClr val="tx1"/>
              </a:solidFill>
            </a:endParaRP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761938" cy="5886138"/>
          </a:xfrm>
        </p:spPr>
        <p:txBody>
          <a:bodyPr>
            <a:normAutofit lnSpcReduction="10000"/>
          </a:bodyPr>
          <a:lstStyle/>
          <a:p>
            <a:r>
              <a:rPr lang="en-GB" b="1" dirty="0"/>
              <a:t>POLITICAL</a:t>
            </a:r>
            <a:endParaRPr lang="en-GB" b="1" dirty="0">
              <a:solidFill>
                <a:srgbClr val="FF0000"/>
              </a:solidFill>
            </a:endParaRPr>
          </a:p>
          <a:p>
            <a:pPr marL="342900" indent="-342900">
              <a:buFont typeface="Arial" panose="020B0604020202020204" pitchFamily="34" charset="0"/>
              <a:buChar char="•"/>
            </a:pPr>
            <a:r>
              <a:rPr lang="en-GB" b="1" dirty="0">
                <a:solidFill>
                  <a:schemeClr val="tx1"/>
                </a:solidFill>
              </a:rPr>
              <a:t>Increased overhead </a:t>
            </a:r>
            <a:r>
              <a:rPr lang="en-GB" b="1" dirty="0" err="1">
                <a:solidFill>
                  <a:schemeClr val="tx1"/>
                </a:solidFill>
              </a:rPr>
              <a:t>i.e</a:t>
            </a:r>
            <a:r>
              <a:rPr lang="en-GB" b="1" dirty="0">
                <a:solidFill>
                  <a:schemeClr val="tx1"/>
                </a:solidFill>
              </a:rPr>
              <a:t> utility bills, rent, business rate, and insurance, have been considerably higher than they were in 2019.</a:t>
            </a:r>
          </a:p>
          <a:p>
            <a:pPr marL="342900" indent="-342900">
              <a:buFont typeface="Arial" panose="020B0604020202020204" pitchFamily="34" charset="0"/>
              <a:buChar char="•"/>
            </a:pPr>
            <a:r>
              <a:rPr lang="en-GB" b="1" dirty="0"/>
              <a:t>The cost of sourcing organically grown produce are more vulnerable to crop failure to has been unpredictable. </a:t>
            </a:r>
          </a:p>
          <a:p>
            <a:endParaRPr lang="en-GB" b="1" dirty="0"/>
          </a:p>
          <a:p>
            <a:r>
              <a:rPr lang="en-GB" b="1" dirty="0"/>
              <a:t>ECONOMIC :-</a:t>
            </a:r>
          </a:p>
          <a:p>
            <a:pPr marL="342900" indent="-342900">
              <a:buFont typeface="Arial" panose="020B0604020202020204" pitchFamily="34" charset="0"/>
              <a:buChar char="•"/>
            </a:pPr>
            <a:r>
              <a:rPr lang="en-GB" b="1" dirty="0"/>
              <a:t> Over the past few years, Basil has faced a lot of economic issues because of reduced footfall and sales.</a:t>
            </a:r>
          </a:p>
          <a:p>
            <a:pPr marL="342900" indent="-342900">
              <a:buFont typeface="Arial" panose="020B0604020202020204" pitchFamily="34" charset="0"/>
              <a:buChar char="•"/>
            </a:pPr>
            <a:r>
              <a:rPr lang="en-GB" b="1" dirty="0"/>
              <a:t>Post lockdown in 2020, footfall and sales are significantly decreased due to restriction during lockdown.</a:t>
            </a:r>
          </a:p>
          <a:p>
            <a:endParaRPr lang="en-GB" b="1" dirty="0"/>
          </a:p>
          <a:p>
            <a:r>
              <a:rPr lang="en-GB" b="1" dirty="0"/>
              <a:t>SOCIAL :</a:t>
            </a:r>
          </a:p>
          <a:p>
            <a:pPr marL="342900" indent="-342900">
              <a:buFont typeface="Arial" panose="020B0604020202020204" pitchFamily="34" charset="0"/>
              <a:buChar char="•"/>
            </a:pPr>
            <a:r>
              <a:rPr lang="en-GB" b="1" dirty="0"/>
              <a:t>Less people visiting the retail park makes it quieter.</a:t>
            </a:r>
          </a:p>
          <a:p>
            <a:pPr marL="342900" indent="-342900">
              <a:buFont typeface="Arial" panose="020B0604020202020204" pitchFamily="34" charset="0"/>
              <a:buChar char="•"/>
            </a:pPr>
            <a:r>
              <a:rPr lang="en-GB" b="1" dirty="0"/>
              <a:t>As a result of lockdown people can no longer socialise at the retail park due to social distancing.</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717615" cy="5321304"/>
          </a:xfrm>
        </p:spPr>
        <p:txBody>
          <a:bodyPr/>
          <a:lstStyle/>
          <a:p>
            <a:r>
              <a:rPr lang="en-GB" b="1" dirty="0"/>
              <a:t>TECHNOLOGICAL;- </a:t>
            </a:r>
          </a:p>
          <a:p>
            <a:r>
              <a:rPr lang="en-GB" b="1" dirty="0"/>
              <a:t>Customers have tried to pre-order but Basil do not have the service as he not able to pick the phone.</a:t>
            </a:r>
          </a:p>
          <a:p>
            <a:endParaRPr lang="en-GB" b="1" dirty="0"/>
          </a:p>
          <a:p>
            <a:endParaRPr lang="en-GB" b="1" dirty="0"/>
          </a:p>
          <a:p>
            <a:r>
              <a:rPr lang="en-GB" b="1" dirty="0"/>
              <a:t>LEGAL:- Government has imposed a social lockdown due to COVID and social distancing</a:t>
            </a:r>
          </a:p>
          <a:p>
            <a:endParaRPr lang="en-GB" b="1" dirty="0"/>
          </a:p>
          <a:p>
            <a:endParaRPr lang="en-GB" b="1" dirty="0"/>
          </a:p>
          <a:p>
            <a:endParaRPr lang="en-GB" b="1" dirty="0"/>
          </a:p>
          <a:p>
            <a:r>
              <a:rPr lang="en-GB" b="1" dirty="0"/>
              <a:t>ENVIRONMENTAL :- People working from home and are not frequenting the retail park due to Covid lockdown</a:t>
            </a:r>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4AB9ED42-ED2D-4DA2-CF2D-01B0F0491CC7}"/>
                  </a:ext>
                </a:extLst>
              </p:cNvPr>
              <p:cNvGraphicFramePr>
                <a:graphicFrameLocks noChangeAspect="1"/>
              </p:cNvGraphicFramePr>
              <p:nvPr>
                <p:extLst>
                  <p:ext uri="{D42A27DB-BD31-4B8C-83A1-F6EECF244321}">
                    <p14:modId xmlns:p14="http://schemas.microsoft.com/office/powerpoint/2010/main" val="3294660697"/>
                  </p:ext>
                </p:extLst>
              </p:nvPr>
            </p:nvGraphicFramePr>
            <p:xfrm>
              <a:off x="-2647162" y="2885741"/>
              <a:ext cx="3048000" cy="1714500"/>
            </p:xfrm>
            <a:graphic>
              <a:graphicData uri="http://schemas.microsoft.com/office/powerpoint/2016/slidezoom">
                <pslz:sldZm>
                  <pslz:sldZmObj sldId="267" cId="1917974163">
                    <pslz:zmPr id="{3177E1E8-1DFB-436A-A4CA-4264A5AA4BAD}"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extLst>
                  <a:ext uri="{FF2B5EF4-FFF2-40B4-BE49-F238E27FC236}">
                    <a16:creationId xmlns:a16="http://schemas.microsoft.com/office/drawing/2014/main" id="{4AB9ED42-ED2D-4DA2-CF2D-01B0F0491CC7}"/>
                  </a:ext>
                </a:extLst>
              </p:cNvPr>
              <p:cNvPicPr>
                <a:picLocks noGrp="1" noRot="1" noChangeAspect="1" noMove="1" noResize="1" noEditPoints="1" noAdjustHandles="1" noChangeArrowheads="1" noChangeShapeType="1"/>
              </p:cNvPicPr>
              <p:nvPr/>
            </p:nvPicPr>
            <p:blipFill>
              <a:blip r:embed="rId3"/>
              <a:stretch>
                <a:fillRect/>
              </a:stretch>
            </p:blipFill>
            <p:spPr>
              <a:xfrm>
                <a:off x="-2647162" y="2885741"/>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46B7BA90-D006-EB86-DAA5-BD3A1E19CCF4}"/>
                  </a:ext>
                </a:extLst>
              </p:cNvPr>
              <p:cNvGraphicFramePr>
                <a:graphicFrameLocks noChangeAspect="1"/>
              </p:cNvGraphicFramePr>
              <p:nvPr>
                <p:extLst>
                  <p:ext uri="{D42A27DB-BD31-4B8C-83A1-F6EECF244321}">
                    <p14:modId xmlns:p14="http://schemas.microsoft.com/office/powerpoint/2010/main" val="1459821498"/>
                  </p:ext>
                </p:extLst>
              </p:nvPr>
            </p:nvGraphicFramePr>
            <p:xfrm flipV="1">
              <a:off x="3855353" y="7404961"/>
              <a:ext cx="8556502" cy="4813032"/>
            </p:xfrm>
            <a:graphic>
              <a:graphicData uri="http://schemas.microsoft.com/office/powerpoint/2016/slidezoom">
                <pslz:sldZm>
                  <pslz:sldZmObj sldId="268" cId="3645478630">
                    <pslz:zmPr id="{E5A50272-4D78-40A1-8299-195C73744ADA}" returnToParent="0" transitionDur="1000">
                      <p166:blipFill xmlns:p166="http://schemas.microsoft.com/office/powerpoint/2016/6/main">
                        <a:blip r:embed="rId3"/>
                        <a:stretch>
                          <a:fillRect/>
                        </a:stretch>
                      </p166:blipFill>
                      <p166:spPr xmlns:p166="http://schemas.microsoft.com/office/powerpoint/2016/6/main">
                        <a:xfrm flipV="1">
                          <a:off x="0" y="0"/>
                          <a:ext cx="8556502" cy="4813032"/>
                        </a:xfrm>
                        <a:prstGeom prst="rect">
                          <a:avLst/>
                        </a:prstGeom>
                        <a:ln w="3175">
                          <a:solidFill>
                            <a:prstClr val="ltGray"/>
                          </a:solidFill>
                        </a:ln>
                      </p166:spPr>
                    </pslz:zmPr>
                  </pslz:sldZmObj>
                </pslz:sldZm>
              </a:graphicData>
            </a:graphic>
          </p:graphicFrame>
        </mc:Choice>
        <mc:Fallback xmlns="">
          <p:pic>
            <p:nvPicPr>
              <p:cNvPr id="5" name="Slide Zoom 4">
                <a:extLst>
                  <a:ext uri="{FF2B5EF4-FFF2-40B4-BE49-F238E27FC236}">
                    <a16:creationId xmlns:a16="http://schemas.microsoft.com/office/drawing/2014/main" id="{46B7BA90-D006-EB86-DAA5-BD3A1E19CCF4}"/>
                  </a:ext>
                </a:extLst>
              </p:cNvPr>
              <p:cNvPicPr>
                <a:picLocks noGrp="1" noRot="1" noChangeAspect="1" noMove="1" noResize="1" noEditPoints="1" noAdjustHandles="1" noChangeArrowheads="1" noChangeShapeType="1"/>
              </p:cNvPicPr>
              <p:nvPr/>
            </p:nvPicPr>
            <p:blipFill>
              <a:blip r:embed="rId4"/>
              <a:stretch>
                <a:fillRect/>
              </a:stretch>
            </p:blipFill>
            <p:spPr>
              <a:xfrm flipV="1">
                <a:off x="3855353" y="7404961"/>
                <a:ext cx="8556502" cy="4813032"/>
              </a:xfrm>
              <a:prstGeom prst="rect">
                <a:avLst/>
              </a:prstGeom>
              <a:ln w="3175">
                <a:solidFill>
                  <a:prstClr val="ltGray"/>
                </a:solidFill>
              </a:ln>
            </p:spPr>
          </p:pic>
        </mc:Fallback>
      </mc:AlternateContent>
      <p:pic>
        <p:nvPicPr>
          <p:cNvPr id="7" name="Picture 6">
            <a:extLst>
              <a:ext uri="{FF2B5EF4-FFF2-40B4-BE49-F238E27FC236}">
                <a16:creationId xmlns:a16="http://schemas.microsoft.com/office/drawing/2014/main" id="{3824C3D7-F578-BFC4-ED34-DC587E8CFCEC}"/>
              </a:ext>
            </a:extLst>
          </p:cNvPr>
          <p:cNvPicPr>
            <a:picLocks noChangeAspect="1"/>
          </p:cNvPicPr>
          <p:nvPr/>
        </p:nvPicPr>
        <p:blipFill>
          <a:blip r:embed="rId5"/>
          <a:stretch>
            <a:fillRect/>
          </a:stretch>
        </p:blipFill>
        <p:spPr>
          <a:xfrm>
            <a:off x="1435722" y="1393949"/>
            <a:ext cx="9158628" cy="5126771"/>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Basil needs to make few changes to his bakery to attract more customers back to the bakery ;-</a:t>
            </a:r>
          </a:p>
          <a:p>
            <a:pPr marL="342900" indent="-342900">
              <a:buFont typeface="Arial" panose="020B0604020202020204" pitchFamily="34" charset="0"/>
              <a:buChar char="•"/>
            </a:pPr>
            <a:r>
              <a:rPr lang="en-GB" dirty="0"/>
              <a:t>The introduction of a new technology systems in his bakery.</a:t>
            </a:r>
          </a:p>
          <a:p>
            <a:pPr marL="342900" indent="-342900">
              <a:buFont typeface="Arial" panose="020B0604020202020204" pitchFamily="34" charset="0"/>
              <a:buChar char="•"/>
            </a:pPr>
            <a:r>
              <a:rPr lang="en-GB" dirty="0"/>
              <a:t>The introduction of delivery service to meet the needs of people working from home.</a:t>
            </a:r>
          </a:p>
          <a:p>
            <a:pPr marL="342900" indent="-342900">
              <a:buFont typeface="Arial" panose="020B0604020202020204" pitchFamily="34" charset="0"/>
              <a:buChar char="•"/>
            </a:pPr>
            <a:r>
              <a:rPr lang="en-GB" dirty="0"/>
              <a:t>Employ a tele- handler staff to deal with the calls coming from those that are working from home and other external customers to cut the waiting time.</a:t>
            </a:r>
          </a:p>
          <a:p>
            <a:pPr marL="342900" indent="-342900">
              <a:buFont typeface="Arial" panose="020B0604020202020204" pitchFamily="34" charset="0"/>
              <a:buChar char="•"/>
            </a:pPr>
            <a:r>
              <a:rPr lang="en-GB" dirty="0"/>
              <a:t>Basil should also introduce or install few precautionary measures for Covid and, also put few chairs and table outside to show that there is social distancing for those that wants to sit in. </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a:ln>
            <a:solidFill>
              <a:schemeClr val="tx1"/>
            </a:solidFill>
          </a:ln>
        </p:spPr>
        <p:txBody>
          <a:bodyPr/>
          <a:lstStyle/>
          <a:p>
            <a:pPr marL="342900" indent="-342900">
              <a:buFont typeface="Arial" panose="020B0604020202020204" pitchFamily="34" charset="0"/>
              <a:buChar char="•"/>
            </a:pPr>
            <a:r>
              <a:rPr lang="en-GB" sz="1800" b="1" dirty="0">
                <a:solidFill>
                  <a:schemeClr val="tx1"/>
                </a:solidFill>
                <a:latin typeface="Arial"/>
                <a:ea typeface="Roboto"/>
                <a:cs typeface="Roboto"/>
              </a:rPr>
              <a:t>Francis J </a:t>
            </a:r>
            <a:r>
              <a:rPr lang="en-GB" sz="1800" b="1" dirty="0" err="1">
                <a:solidFill>
                  <a:schemeClr val="tx1"/>
                </a:solidFill>
                <a:latin typeface="Arial"/>
                <a:ea typeface="Roboto"/>
                <a:cs typeface="Roboto"/>
              </a:rPr>
              <a:t>Angualar</a:t>
            </a:r>
            <a:r>
              <a:rPr lang="en-GB" sz="1800" b="1" dirty="0">
                <a:solidFill>
                  <a:schemeClr val="tx1"/>
                </a:solidFill>
                <a:latin typeface="Arial"/>
                <a:ea typeface="Roboto"/>
                <a:cs typeface="Roboto"/>
              </a:rPr>
              <a:t> (1967) P.E.S.T.L.E</a:t>
            </a:r>
          </a:p>
          <a:p>
            <a:pPr marL="342900" indent="-342900">
              <a:buFont typeface="Arial" panose="020B0604020202020204" pitchFamily="34" charset="0"/>
              <a:buChar char="•"/>
            </a:pPr>
            <a:r>
              <a:rPr lang="en-GB" sz="1800" b="1" dirty="0">
                <a:solidFill>
                  <a:schemeClr val="tx1"/>
                </a:solidFill>
                <a:latin typeface="Arial"/>
                <a:ea typeface="Roboto"/>
                <a:cs typeface="Roboto"/>
              </a:rPr>
              <a:t>Prof. Kaoru Ishikawa ( Fishbone Diagram)</a:t>
            </a:r>
          </a:p>
          <a:p>
            <a:pPr marL="342900" indent="-342900">
              <a:buFont typeface="Arial" panose="020B0604020202020204" pitchFamily="34" charset="0"/>
              <a:buChar char="•"/>
            </a:pPr>
            <a:r>
              <a:rPr lang="en-GB" sz="1800" b="1" dirty="0">
                <a:solidFill>
                  <a:schemeClr val="tx1"/>
                </a:solidFill>
                <a:latin typeface="Arial"/>
                <a:ea typeface="Roboto"/>
                <a:cs typeface="Roboto"/>
              </a:rPr>
              <a:t>5W2H</a:t>
            </a:r>
          </a:p>
          <a:p>
            <a:pPr marL="342900" indent="-342900">
              <a:buFont typeface="Arial" panose="020B0604020202020204" pitchFamily="34" charset="0"/>
              <a:buChar char="•"/>
            </a:pPr>
            <a:endParaRPr lang="en-GB" sz="1800" b="1" dirty="0">
              <a:solidFill>
                <a:schemeClr val="tx1"/>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26380AC60170645A0935717CAD1D47D" ma:contentTypeVersion="4" ma:contentTypeDescription="Create a new document." ma:contentTypeScope="" ma:versionID="b55924cc2c48e2519fcf9b8c101c060b">
  <xsd:schema xmlns:xsd="http://www.w3.org/2001/XMLSchema" xmlns:xs="http://www.w3.org/2001/XMLSchema" xmlns:p="http://schemas.microsoft.com/office/2006/metadata/properties" xmlns:ns3="3a45fc47-eb9b-4e12-9db8-9c54afcdd495" targetNamespace="http://schemas.microsoft.com/office/2006/metadata/properties" ma:root="true" ma:fieldsID="292062b7b6af66039d97a281272a23a2" ns3:_="">
    <xsd:import namespace="3a45fc47-eb9b-4e12-9db8-9c54afcdd49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45fc47-eb9b-4e12-9db8-9c54afcdd49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6C5684B-19E1-49DB-91B9-F9E7A382A47D}">
  <ds:schemaRefs>
    <ds:schemaRef ds:uri="http://purl.org/dc/terms/"/>
    <ds:schemaRef ds:uri="http://schemas.microsoft.com/office/2006/documentManagement/types"/>
    <ds:schemaRef ds:uri="http://www.w3.org/XML/1998/namespace"/>
    <ds:schemaRef ds:uri="http://purl.org/dc/elements/1.1/"/>
    <ds:schemaRef ds:uri="http://purl.org/dc/dcmitype/"/>
    <ds:schemaRef ds:uri="http://schemas.microsoft.com/office/2006/metadata/properties"/>
    <ds:schemaRef ds:uri="http://schemas.microsoft.com/office/infopath/2007/PartnerControls"/>
    <ds:schemaRef ds:uri="http://schemas.openxmlformats.org/package/2006/metadata/core-properties"/>
    <ds:schemaRef ds:uri="3a45fc47-eb9b-4e12-9db8-9c54afcdd495"/>
  </ds:schemaRefs>
</ds:datastoreItem>
</file>

<file path=customXml/itemProps2.xml><?xml version="1.0" encoding="utf-8"?>
<ds:datastoreItem xmlns:ds="http://schemas.openxmlformats.org/officeDocument/2006/customXml" ds:itemID="{81029B11-91CE-4E47-A492-072A66511324}">
  <ds:schemaRefs>
    <ds:schemaRef ds:uri="http://schemas.microsoft.com/sharepoint/v3/contenttype/forms"/>
  </ds:schemaRefs>
</ds:datastoreItem>
</file>

<file path=customXml/itemProps3.xml><?xml version="1.0" encoding="utf-8"?>
<ds:datastoreItem xmlns:ds="http://schemas.openxmlformats.org/officeDocument/2006/customXml" ds:itemID="{469C91F4-35CE-46E2-90B0-2F803D9364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45fc47-eb9b-4e12-9db8-9c54afcdd49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1263</TotalTime>
  <Words>692</Words>
  <Application>Microsoft Office PowerPoint</Application>
  <PresentationFormat>Widescreen</PresentationFormat>
  <Paragraphs>67</Paragraphs>
  <Slides>11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 LCLM400_LON STUDENT NAME :- Augustine Omokhuale STUDENT ID :- 2526872 LECTURER :- Mr Thomas Adeyemi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Augustine Enaholo Omokhuale (2526872)</cp:lastModifiedBy>
  <cp:revision>93</cp:revision>
  <dcterms:created xsi:type="dcterms:W3CDTF">2024-10-08T15:58:04Z</dcterms:created>
  <dcterms:modified xsi:type="dcterms:W3CDTF">2026-07-18T11:02:41Z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0x010100726380AC60170645A0935717CAD1D47D</vt:lpwstr>
  </property>
</Properties>
</file>