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3"/>
  </p:notesMasterIdLst>
  <p:sldIdLst>
    <p:sldId id="256" r:id="rId2"/>
    <p:sldId id="257" r:id="rId3"/>
    <p:sldId id="258" r:id="rId4"/>
    <p:sldId id="259" r:id="rId5"/>
    <p:sldId id="276" r:id="rId6"/>
    <p:sldId id="277" r:id="rId7"/>
    <p:sldId id="275"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8" r:id="rId24"/>
    <p:sldId id="279" r:id="rId25"/>
    <p:sldId id="284" r:id="rId26"/>
    <p:sldId id="280" r:id="rId27"/>
    <p:sldId id="281" r:id="rId28"/>
    <p:sldId id="282" r:id="rId29"/>
    <p:sldId id="283"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EE84D-70CE-61BF-89CC-5A233D588CB4}" v="1510" dt="2026-02-01T17:59:05.090"/>
    <p1510:client id="{8230293D-25C6-4A6E-DB81-F7EC86B94665}" v="1373" dt="2026-01-30T18:06:42.201"/>
    <p1510:client id="{D4C82856-F1CC-4098-4CB7-5C94E33F4F73}" v="1241" dt="2026-01-30T18:59:19.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D4C82856-F1CC-4098-4CB7-5C94E33F4F73}"/>
    <pc:docChg chg="addSld modSld">
      <pc:chgData name="Rebecca Francis-Davies" userId="S::r.francis-davies@uwtsd.ac.uk::caf69e2c-2198-47a4-8268-c57958bd4ca9" providerId="AD" clId="Web-{D4C82856-F1CC-4098-4CB7-5C94E33F4F73}" dt="2026-01-30T18:59:19.852" v="1244" actId="20577"/>
      <pc:docMkLst>
        <pc:docMk/>
      </pc:docMkLst>
      <pc:sldChg chg="addSp delSp modSp mod setBg">
        <pc:chgData name="Rebecca Francis-Davies" userId="S::r.francis-davies@uwtsd.ac.uk::caf69e2c-2198-47a4-8268-c57958bd4ca9" providerId="AD" clId="Web-{D4C82856-F1CC-4098-4CB7-5C94E33F4F73}" dt="2026-01-30T18:21:13.796" v="0"/>
        <pc:sldMkLst>
          <pc:docMk/>
          <pc:sldMk cId="1412492169" sldId="267"/>
        </pc:sldMkLst>
        <pc:spChg chg="mod">
          <ac:chgData name="Rebecca Francis-Davies" userId="S::r.francis-davies@uwtsd.ac.uk::caf69e2c-2198-47a4-8268-c57958bd4ca9" providerId="AD" clId="Web-{D4C82856-F1CC-4098-4CB7-5C94E33F4F73}" dt="2026-01-30T18:21:13.796" v="0"/>
          <ac:spMkLst>
            <pc:docMk/>
            <pc:sldMk cId="1412492169" sldId="267"/>
            <ac:spMk id="2" creationId="{1425F789-EAE6-004C-F057-1B9BE6E855BF}"/>
          </ac:spMkLst>
        </pc:spChg>
        <pc:spChg chg="add">
          <ac:chgData name="Rebecca Francis-Davies" userId="S::r.francis-davies@uwtsd.ac.uk::caf69e2c-2198-47a4-8268-c57958bd4ca9" providerId="AD" clId="Web-{D4C82856-F1CC-4098-4CB7-5C94E33F4F73}" dt="2026-01-30T18:21:13.796" v="0"/>
          <ac:spMkLst>
            <pc:docMk/>
            <pc:sldMk cId="1412492169" sldId="267"/>
            <ac:spMk id="9" creationId="{04213918-F1EB-4BCE-BE23-F5E9851EE05C}"/>
          </ac:spMkLst>
        </pc:spChg>
        <pc:spChg chg="add">
          <ac:chgData name="Rebecca Francis-Davies" userId="S::r.francis-davies@uwtsd.ac.uk::caf69e2c-2198-47a4-8268-c57958bd4ca9" providerId="AD" clId="Web-{D4C82856-F1CC-4098-4CB7-5C94E33F4F73}" dt="2026-01-30T18:21:13.796" v="0"/>
          <ac:spMkLst>
            <pc:docMk/>
            <pc:sldMk cId="1412492169" sldId="267"/>
            <ac:spMk id="11" creationId="{2062E862-C7F7-4CA1-B929-D0B75F5E9FB9}"/>
          </ac:spMkLst>
        </pc:spChg>
        <pc:graphicFrameChg chg="add">
          <ac:chgData name="Rebecca Francis-Davies" userId="S::r.francis-davies@uwtsd.ac.uk::caf69e2c-2198-47a4-8268-c57958bd4ca9" providerId="AD" clId="Web-{D4C82856-F1CC-4098-4CB7-5C94E33F4F73}" dt="2026-01-30T18:21:13.796" v="0"/>
          <ac:graphicFrameMkLst>
            <pc:docMk/>
            <pc:sldMk cId="1412492169" sldId="267"/>
            <ac:graphicFrameMk id="5" creationId="{F2C22032-27BB-C608-21B4-E29A818E5F3B}"/>
          </ac:graphicFrameMkLst>
        </pc:graphicFrameChg>
      </pc:sldChg>
      <pc:sldChg chg="addSp delSp modSp new mod setBg">
        <pc:chgData name="Rebecca Francis-Davies" userId="S::r.francis-davies@uwtsd.ac.uk::caf69e2c-2198-47a4-8268-c57958bd4ca9" providerId="AD" clId="Web-{D4C82856-F1CC-4098-4CB7-5C94E33F4F73}" dt="2026-01-30T18:26:57.551" v="537"/>
        <pc:sldMkLst>
          <pc:docMk/>
          <pc:sldMk cId="1300631782" sldId="268"/>
        </pc:sldMkLst>
        <pc:spChg chg="mod">
          <ac:chgData name="Rebecca Francis-Davies" userId="S::r.francis-davies@uwtsd.ac.uk::caf69e2c-2198-47a4-8268-c57958bd4ca9" providerId="AD" clId="Web-{D4C82856-F1CC-4098-4CB7-5C94E33F4F73}" dt="2026-01-30T18:26:57.551" v="537"/>
          <ac:spMkLst>
            <pc:docMk/>
            <pc:sldMk cId="1300631782" sldId="268"/>
            <ac:spMk id="2" creationId="{2F1C9F79-C7DF-C59C-A0C2-0C5ED0D1DF3A}"/>
          </ac:spMkLst>
        </pc:spChg>
        <pc:spChg chg="add">
          <ac:chgData name="Rebecca Francis-Davies" userId="S::r.francis-davies@uwtsd.ac.uk::caf69e2c-2198-47a4-8268-c57958bd4ca9" providerId="AD" clId="Web-{D4C82856-F1CC-4098-4CB7-5C94E33F4F73}" dt="2026-01-30T18:26:57.551" v="537"/>
          <ac:spMkLst>
            <pc:docMk/>
            <pc:sldMk cId="1300631782" sldId="268"/>
            <ac:spMk id="9" creationId="{817D949E-564D-4503-A64E-D22FA3232C29}"/>
          </ac:spMkLst>
        </pc:spChg>
        <pc:spChg chg="add">
          <ac:chgData name="Rebecca Francis-Davies" userId="S::r.francis-davies@uwtsd.ac.uk::caf69e2c-2198-47a4-8268-c57958bd4ca9" providerId="AD" clId="Web-{D4C82856-F1CC-4098-4CB7-5C94E33F4F73}" dt="2026-01-30T18:26:57.551" v="537"/>
          <ac:spMkLst>
            <pc:docMk/>
            <pc:sldMk cId="1300631782" sldId="268"/>
            <ac:spMk id="11" creationId="{2C8EEB27-9249-8B3A-C8C2-18F9DC480810}"/>
          </ac:spMkLst>
        </pc:spChg>
        <pc:spChg chg="add">
          <ac:chgData name="Rebecca Francis-Davies" userId="S::r.francis-davies@uwtsd.ac.uk::caf69e2c-2198-47a4-8268-c57958bd4ca9" providerId="AD" clId="Web-{D4C82856-F1CC-4098-4CB7-5C94E33F4F73}" dt="2026-01-30T18:26:57.551" v="537"/>
          <ac:spMkLst>
            <pc:docMk/>
            <pc:sldMk cId="1300631782" sldId="268"/>
            <ac:spMk id="13" creationId="{18482CAC-96FF-EBE5-E97D-0BE2B8A51E3F}"/>
          </ac:spMkLst>
        </pc:spChg>
        <pc:graphicFrameChg chg="add">
          <ac:chgData name="Rebecca Francis-Davies" userId="S::r.francis-davies@uwtsd.ac.uk::caf69e2c-2198-47a4-8268-c57958bd4ca9" providerId="AD" clId="Web-{D4C82856-F1CC-4098-4CB7-5C94E33F4F73}" dt="2026-01-30T18:26:57.551" v="537"/>
          <ac:graphicFrameMkLst>
            <pc:docMk/>
            <pc:sldMk cId="1300631782" sldId="268"/>
            <ac:graphicFrameMk id="5" creationId="{82CC8053-B489-3C83-5FEC-F93A52B38D3E}"/>
          </ac:graphicFrameMkLst>
        </pc:graphicFrameChg>
      </pc:sldChg>
      <pc:sldChg chg="modSp new">
        <pc:chgData name="Rebecca Francis-Davies" userId="S::r.francis-davies@uwtsd.ac.uk::caf69e2c-2198-47a4-8268-c57958bd4ca9" providerId="AD" clId="Web-{D4C82856-F1CC-4098-4CB7-5C94E33F4F73}" dt="2026-01-30T18:28:23.223" v="677" actId="20577"/>
        <pc:sldMkLst>
          <pc:docMk/>
          <pc:sldMk cId="2325041462" sldId="269"/>
        </pc:sldMkLst>
        <pc:spChg chg="mod">
          <ac:chgData name="Rebecca Francis-Davies" userId="S::r.francis-davies@uwtsd.ac.uk::caf69e2c-2198-47a4-8268-c57958bd4ca9" providerId="AD" clId="Web-{D4C82856-F1CC-4098-4CB7-5C94E33F4F73}" dt="2026-01-30T18:27:12.254" v="556" actId="20577"/>
          <ac:spMkLst>
            <pc:docMk/>
            <pc:sldMk cId="2325041462" sldId="269"/>
            <ac:spMk id="2" creationId="{45B9343F-136A-2E58-79DE-E64388D4BF65}"/>
          </ac:spMkLst>
        </pc:spChg>
        <pc:spChg chg="mod">
          <ac:chgData name="Rebecca Francis-Davies" userId="S::r.francis-davies@uwtsd.ac.uk::caf69e2c-2198-47a4-8268-c57958bd4ca9" providerId="AD" clId="Web-{D4C82856-F1CC-4098-4CB7-5C94E33F4F73}" dt="2026-01-30T18:28:23.223" v="677" actId="20577"/>
          <ac:spMkLst>
            <pc:docMk/>
            <pc:sldMk cId="2325041462" sldId="269"/>
            <ac:spMk id="3" creationId="{C9075C8D-550E-4CD0-A5C0-9BF70BD1A0F3}"/>
          </ac:spMkLst>
        </pc:spChg>
      </pc:sldChg>
      <pc:sldChg chg="addSp modSp new mod setBg">
        <pc:chgData name="Rebecca Francis-Davies" userId="S::r.francis-davies@uwtsd.ac.uk::caf69e2c-2198-47a4-8268-c57958bd4ca9" providerId="AD" clId="Web-{D4C82856-F1CC-4098-4CB7-5C94E33F4F73}" dt="2026-01-30T18:33:25.469" v="793"/>
        <pc:sldMkLst>
          <pc:docMk/>
          <pc:sldMk cId="3304120465" sldId="270"/>
        </pc:sldMkLst>
        <pc:spChg chg="mod">
          <ac:chgData name="Rebecca Francis-Davies" userId="S::r.francis-davies@uwtsd.ac.uk::caf69e2c-2198-47a4-8268-c57958bd4ca9" providerId="AD" clId="Web-{D4C82856-F1CC-4098-4CB7-5C94E33F4F73}" dt="2026-01-30T18:33:25.469" v="793"/>
          <ac:spMkLst>
            <pc:docMk/>
            <pc:sldMk cId="3304120465" sldId="270"/>
            <ac:spMk id="2" creationId="{07B68190-14ED-A0A7-F04D-31F1F6424AD9}"/>
          </ac:spMkLst>
        </pc:spChg>
        <pc:spChg chg="mod">
          <ac:chgData name="Rebecca Francis-Davies" userId="S::r.francis-davies@uwtsd.ac.uk::caf69e2c-2198-47a4-8268-c57958bd4ca9" providerId="AD" clId="Web-{D4C82856-F1CC-4098-4CB7-5C94E33F4F73}" dt="2026-01-30T18:33:25.469" v="793"/>
          <ac:spMkLst>
            <pc:docMk/>
            <pc:sldMk cId="3304120465" sldId="270"/>
            <ac:spMk id="3" creationId="{F63AEDAC-30C4-D052-8F68-702002C37943}"/>
          </ac:spMkLst>
        </pc:spChg>
        <pc:spChg chg="add">
          <ac:chgData name="Rebecca Francis-Davies" userId="S::r.francis-davies@uwtsd.ac.uk::caf69e2c-2198-47a4-8268-c57958bd4ca9" providerId="AD" clId="Web-{D4C82856-F1CC-4098-4CB7-5C94E33F4F73}" dt="2026-01-30T18:33:25.469" v="793"/>
          <ac:spMkLst>
            <pc:docMk/>
            <pc:sldMk cId="3304120465" sldId="270"/>
            <ac:spMk id="10" creationId="{9EE42DCE-4A4F-44C4-84E5-261B3BEEF1DA}"/>
          </ac:spMkLst>
        </pc:spChg>
        <pc:spChg chg="add">
          <ac:chgData name="Rebecca Francis-Davies" userId="S::r.francis-davies@uwtsd.ac.uk::caf69e2c-2198-47a4-8268-c57958bd4ca9" providerId="AD" clId="Web-{D4C82856-F1CC-4098-4CB7-5C94E33F4F73}" dt="2026-01-30T18:33:25.469" v="793"/>
          <ac:spMkLst>
            <pc:docMk/>
            <pc:sldMk cId="3304120465" sldId="270"/>
            <ac:spMk id="12" creationId="{887F59F2-5FBC-40CD-AD35-376AECE49EA6}"/>
          </ac:spMkLst>
        </pc:spChg>
        <pc:picChg chg="add">
          <ac:chgData name="Rebecca Francis-Davies" userId="S::r.francis-davies@uwtsd.ac.uk::caf69e2c-2198-47a4-8268-c57958bd4ca9" providerId="AD" clId="Web-{D4C82856-F1CC-4098-4CB7-5C94E33F4F73}" dt="2026-01-30T18:33:25.469" v="793"/>
          <ac:picMkLst>
            <pc:docMk/>
            <pc:sldMk cId="3304120465" sldId="270"/>
            <ac:picMk id="7" creationId="{B2A67938-8AF9-3BA9-7347-FA9C7E7544DF}"/>
          </ac:picMkLst>
        </pc:picChg>
      </pc:sldChg>
      <pc:sldChg chg="addSp delSp modSp new mod setBg">
        <pc:chgData name="Rebecca Francis-Davies" userId="S::r.francis-davies@uwtsd.ac.uk::caf69e2c-2198-47a4-8268-c57958bd4ca9" providerId="AD" clId="Web-{D4C82856-F1CC-4098-4CB7-5C94E33F4F73}" dt="2026-01-30T18:36:32.366" v="894" actId="20577"/>
        <pc:sldMkLst>
          <pc:docMk/>
          <pc:sldMk cId="606545823" sldId="271"/>
        </pc:sldMkLst>
        <pc:spChg chg="mod">
          <ac:chgData name="Rebecca Francis-Davies" userId="S::r.francis-davies@uwtsd.ac.uk::caf69e2c-2198-47a4-8268-c57958bd4ca9" providerId="AD" clId="Web-{D4C82856-F1CC-4098-4CB7-5C94E33F4F73}" dt="2026-01-30T18:36:32.366" v="894" actId="20577"/>
          <ac:spMkLst>
            <pc:docMk/>
            <pc:sldMk cId="606545823" sldId="271"/>
            <ac:spMk id="2" creationId="{6E7E4DF3-0C61-9D8E-EA53-FA33E7562318}"/>
          </ac:spMkLst>
        </pc:spChg>
        <pc:spChg chg="add">
          <ac:chgData name="Rebecca Francis-Davies" userId="S::r.francis-davies@uwtsd.ac.uk::caf69e2c-2198-47a4-8268-c57958bd4ca9" providerId="AD" clId="Web-{D4C82856-F1CC-4098-4CB7-5C94E33F4F73}" dt="2026-01-30T18:35:46.677" v="892"/>
          <ac:spMkLst>
            <pc:docMk/>
            <pc:sldMk cId="606545823" sldId="271"/>
            <ac:spMk id="9" creationId="{817D949E-564D-4503-A64E-D22FA3232C29}"/>
          </ac:spMkLst>
        </pc:spChg>
        <pc:spChg chg="add">
          <ac:chgData name="Rebecca Francis-Davies" userId="S::r.francis-davies@uwtsd.ac.uk::caf69e2c-2198-47a4-8268-c57958bd4ca9" providerId="AD" clId="Web-{D4C82856-F1CC-4098-4CB7-5C94E33F4F73}" dt="2026-01-30T18:35:46.677" v="892"/>
          <ac:spMkLst>
            <pc:docMk/>
            <pc:sldMk cId="606545823" sldId="271"/>
            <ac:spMk id="11" creationId="{2C8EEB27-9249-8B3A-C8C2-18F9DC480810}"/>
          </ac:spMkLst>
        </pc:spChg>
        <pc:spChg chg="add">
          <ac:chgData name="Rebecca Francis-Davies" userId="S::r.francis-davies@uwtsd.ac.uk::caf69e2c-2198-47a4-8268-c57958bd4ca9" providerId="AD" clId="Web-{D4C82856-F1CC-4098-4CB7-5C94E33F4F73}" dt="2026-01-30T18:35:46.677" v="892"/>
          <ac:spMkLst>
            <pc:docMk/>
            <pc:sldMk cId="606545823" sldId="271"/>
            <ac:spMk id="13" creationId="{18482CAC-96FF-EBE5-E97D-0BE2B8A51E3F}"/>
          </ac:spMkLst>
        </pc:spChg>
        <pc:graphicFrameChg chg="add">
          <ac:chgData name="Rebecca Francis-Davies" userId="S::r.francis-davies@uwtsd.ac.uk::caf69e2c-2198-47a4-8268-c57958bd4ca9" providerId="AD" clId="Web-{D4C82856-F1CC-4098-4CB7-5C94E33F4F73}" dt="2026-01-30T18:35:46.677" v="892"/>
          <ac:graphicFrameMkLst>
            <pc:docMk/>
            <pc:sldMk cId="606545823" sldId="271"/>
            <ac:graphicFrameMk id="5" creationId="{0C6CB21A-52B1-269D-2BEC-C0A8F100FC29}"/>
          </ac:graphicFrameMkLst>
        </pc:graphicFrameChg>
      </pc:sldChg>
      <pc:sldChg chg="addSp delSp modSp new mod setBg">
        <pc:chgData name="Rebecca Francis-Davies" userId="S::r.francis-davies@uwtsd.ac.uk::caf69e2c-2198-47a4-8268-c57958bd4ca9" providerId="AD" clId="Web-{D4C82856-F1CC-4098-4CB7-5C94E33F4F73}" dt="2026-01-30T18:51:29.951" v="966"/>
        <pc:sldMkLst>
          <pc:docMk/>
          <pc:sldMk cId="592041814" sldId="272"/>
        </pc:sldMkLst>
        <pc:spChg chg="mod">
          <ac:chgData name="Rebecca Francis-Davies" userId="S::r.francis-davies@uwtsd.ac.uk::caf69e2c-2198-47a4-8268-c57958bd4ca9" providerId="AD" clId="Web-{D4C82856-F1CC-4098-4CB7-5C94E33F4F73}" dt="2026-01-30T18:51:29.951" v="966"/>
          <ac:spMkLst>
            <pc:docMk/>
            <pc:sldMk cId="592041814" sldId="272"/>
            <ac:spMk id="2" creationId="{8A81E017-AB18-2D05-761F-2A0887E8C17F}"/>
          </ac:spMkLst>
        </pc:spChg>
        <pc:spChg chg="add">
          <ac:chgData name="Rebecca Francis-Davies" userId="S::r.francis-davies@uwtsd.ac.uk::caf69e2c-2198-47a4-8268-c57958bd4ca9" providerId="AD" clId="Web-{D4C82856-F1CC-4098-4CB7-5C94E33F4F73}" dt="2026-01-30T18:51:29.951" v="966"/>
          <ac:spMkLst>
            <pc:docMk/>
            <pc:sldMk cId="592041814" sldId="272"/>
            <ac:spMk id="9" creationId="{4E17AA97-89A7-45C1-B813-BFF6C23D79E1}"/>
          </ac:spMkLst>
        </pc:spChg>
        <pc:spChg chg="add">
          <ac:chgData name="Rebecca Francis-Davies" userId="S::r.francis-davies@uwtsd.ac.uk::caf69e2c-2198-47a4-8268-c57958bd4ca9" providerId="AD" clId="Web-{D4C82856-F1CC-4098-4CB7-5C94E33F4F73}" dt="2026-01-30T18:51:29.951" v="966"/>
          <ac:spMkLst>
            <pc:docMk/>
            <pc:sldMk cId="592041814" sldId="272"/>
            <ac:spMk id="11" creationId="{A91E908F-EF1E-2FDB-BE4D-3F4C56B2F6B8}"/>
          </ac:spMkLst>
        </pc:spChg>
        <pc:spChg chg="add">
          <ac:chgData name="Rebecca Francis-Davies" userId="S::r.francis-davies@uwtsd.ac.uk::caf69e2c-2198-47a4-8268-c57958bd4ca9" providerId="AD" clId="Web-{D4C82856-F1CC-4098-4CB7-5C94E33F4F73}" dt="2026-01-30T18:51:29.951" v="966"/>
          <ac:spMkLst>
            <pc:docMk/>
            <pc:sldMk cId="592041814" sldId="272"/>
            <ac:spMk id="13" creationId="{F7A2980E-8F82-6B7D-A838-277407403589}"/>
          </ac:spMkLst>
        </pc:spChg>
        <pc:graphicFrameChg chg="add">
          <ac:chgData name="Rebecca Francis-Davies" userId="S::r.francis-davies@uwtsd.ac.uk::caf69e2c-2198-47a4-8268-c57958bd4ca9" providerId="AD" clId="Web-{D4C82856-F1CC-4098-4CB7-5C94E33F4F73}" dt="2026-01-30T18:51:29.951" v="966"/>
          <ac:graphicFrameMkLst>
            <pc:docMk/>
            <pc:sldMk cId="592041814" sldId="272"/>
            <ac:graphicFrameMk id="5" creationId="{48620780-CC43-5B14-1D62-D02100A446CA}"/>
          </ac:graphicFrameMkLst>
        </pc:graphicFrameChg>
      </pc:sldChg>
      <pc:sldChg chg="modSp new">
        <pc:chgData name="Rebecca Francis-Davies" userId="S::r.francis-davies@uwtsd.ac.uk::caf69e2c-2198-47a4-8268-c57958bd4ca9" providerId="AD" clId="Web-{D4C82856-F1CC-4098-4CB7-5C94E33F4F73}" dt="2026-01-30T18:56:13.099" v="1050" actId="20577"/>
        <pc:sldMkLst>
          <pc:docMk/>
          <pc:sldMk cId="3763498510" sldId="273"/>
        </pc:sldMkLst>
        <pc:spChg chg="mod">
          <ac:chgData name="Rebecca Francis-Davies" userId="S::r.francis-davies@uwtsd.ac.uk::caf69e2c-2198-47a4-8268-c57958bd4ca9" providerId="AD" clId="Web-{D4C82856-F1CC-4098-4CB7-5C94E33F4F73}" dt="2026-01-30T18:53:33.393" v="988" actId="20577"/>
          <ac:spMkLst>
            <pc:docMk/>
            <pc:sldMk cId="3763498510" sldId="273"/>
            <ac:spMk id="2" creationId="{DA52B99B-BF8A-BF31-9AF6-EF95CD4E19A2}"/>
          </ac:spMkLst>
        </pc:spChg>
        <pc:spChg chg="mod">
          <ac:chgData name="Rebecca Francis-Davies" userId="S::r.francis-davies@uwtsd.ac.uk::caf69e2c-2198-47a4-8268-c57958bd4ca9" providerId="AD" clId="Web-{D4C82856-F1CC-4098-4CB7-5C94E33F4F73}" dt="2026-01-30T18:56:13.099" v="1050" actId="20577"/>
          <ac:spMkLst>
            <pc:docMk/>
            <pc:sldMk cId="3763498510" sldId="273"/>
            <ac:spMk id="3" creationId="{914B2D42-771E-04D7-104E-632AF9FE2C7D}"/>
          </ac:spMkLst>
        </pc:spChg>
      </pc:sldChg>
      <pc:sldChg chg="modSp new">
        <pc:chgData name="Rebecca Francis-Davies" userId="S::r.francis-davies@uwtsd.ac.uk::caf69e2c-2198-47a4-8268-c57958bd4ca9" providerId="AD" clId="Web-{D4C82856-F1CC-4098-4CB7-5C94E33F4F73}" dt="2026-01-30T18:59:19.852" v="1244" actId="20577"/>
        <pc:sldMkLst>
          <pc:docMk/>
          <pc:sldMk cId="3924683571" sldId="274"/>
        </pc:sldMkLst>
        <pc:spChg chg="mod">
          <ac:chgData name="Rebecca Francis-Davies" userId="S::r.francis-davies@uwtsd.ac.uk::caf69e2c-2198-47a4-8268-c57958bd4ca9" providerId="AD" clId="Web-{D4C82856-F1CC-4098-4CB7-5C94E33F4F73}" dt="2026-01-30T18:56:17.849" v="1053" actId="20577"/>
          <ac:spMkLst>
            <pc:docMk/>
            <pc:sldMk cId="3924683571" sldId="274"/>
            <ac:spMk id="2" creationId="{2AB28743-E52B-D27E-DFD5-9F0C0E66D076}"/>
          </ac:spMkLst>
        </pc:spChg>
      </pc:sldChg>
    </pc:docChg>
  </pc:docChgLst>
  <pc:docChgLst>
    <pc:chgData name="Rebecca Francis-Davies" userId="S::r.francis-davies@uwtsd.ac.uk::caf69e2c-2198-47a4-8268-c57958bd4ca9" providerId="AD" clId="Web-{8230293D-25C6-4A6E-DB81-F7EC86B94665}"/>
    <pc:docChg chg="addSld modSld addMainMaster delMainMaster">
      <pc:chgData name="Rebecca Francis-Davies" userId="S::r.francis-davies@uwtsd.ac.uk::caf69e2c-2198-47a4-8268-c57958bd4ca9" providerId="AD" clId="Web-{8230293D-25C6-4A6E-DB81-F7EC86B94665}" dt="2026-01-30T18:07:15.562" v="1446"/>
      <pc:docMkLst>
        <pc:docMk/>
      </pc:docMkLst>
      <pc:sldChg chg="addSp modSp mod setBg modClrScheme setClrOvrMap chgLayout">
        <pc:chgData name="Rebecca Francis-Davies" userId="S::r.francis-davies@uwtsd.ac.uk::caf69e2c-2198-47a4-8268-c57958bd4ca9" providerId="AD" clId="Web-{8230293D-25C6-4A6E-DB81-F7EC86B94665}" dt="2026-01-30T09:33:49.472" v="31"/>
        <pc:sldMkLst>
          <pc:docMk/>
          <pc:sldMk cId="109857222" sldId="256"/>
        </pc:sldMkLst>
        <pc:spChg chg="mod">
          <ac:chgData name="Rebecca Francis-Davies" userId="S::r.francis-davies@uwtsd.ac.uk::caf69e2c-2198-47a4-8268-c57958bd4ca9" providerId="AD" clId="Web-{8230293D-25C6-4A6E-DB81-F7EC86B94665}" dt="2026-01-30T09:33:49.472" v="31"/>
          <ac:spMkLst>
            <pc:docMk/>
            <pc:sldMk cId="109857222" sldId="256"/>
            <ac:spMk id="2" creationId="{00000000-0000-0000-0000-000000000000}"/>
          </ac:spMkLst>
        </pc:spChg>
        <pc:spChg chg="mod">
          <ac:chgData name="Rebecca Francis-Davies" userId="S::r.francis-davies@uwtsd.ac.uk::caf69e2c-2198-47a4-8268-c57958bd4ca9" providerId="AD" clId="Web-{8230293D-25C6-4A6E-DB81-F7EC86B94665}" dt="2026-01-30T09:33:49.472" v="31"/>
          <ac:spMkLst>
            <pc:docMk/>
            <pc:sldMk cId="109857222" sldId="256"/>
            <ac:spMk id="3" creationId="{00000000-0000-0000-0000-000000000000}"/>
          </ac:spMkLst>
        </pc:spChg>
        <pc:spChg chg="add">
          <ac:chgData name="Rebecca Francis-Davies" userId="S::r.francis-davies@uwtsd.ac.uk::caf69e2c-2198-47a4-8268-c57958bd4ca9" providerId="AD" clId="Web-{8230293D-25C6-4A6E-DB81-F7EC86B94665}" dt="2026-01-30T09:33:49.472" v="31"/>
          <ac:spMkLst>
            <pc:docMk/>
            <pc:sldMk cId="109857222" sldId="256"/>
            <ac:spMk id="9" creationId="{E20BB609-EF92-42DB-836C-0699A590B5CF}"/>
          </ac:spMkLst>
        </pc:spChg>
        <pc:spChg chg="add">
          <ac:chgData name="Rebecca Francis-Davies" userId="S::r.francis-davies@uwtsd.ac.uk::caf69e2c-2198-47a4-8268-c57958bd4ca9" providerId="AD" clId="Web-{8230293D-25C6-4A6E-DB81-F7EC86B94665}" dt="2026-01-30T09:33:49.472" v="31"/>
          <ac:spMkLst>
            <pc:docMk/>
            <pc:sldMk cId="109857222" sldId="256"/>
            <ac:spMk id="11" creationId="{4D71E64B-9F70-4956-A351-D707CAB0AF3A}"/>
          </ac:spMkLst>
        </pc:spChg>
        <pc:spChg chg="add">
          <ac:chgData name="Rebecca Francis-Davies" userId="S::r.francis-davies@uwtsd.ac.uk::caf69e2c-2198-47a4-8268-c57958bd4ca9" providerId="AD" clId="Web-{8230293D-25C6-4A6E-DB81-F7EC86B94665}" dt="2026-01-30T09:33:49.472" v="31"/>
          <ac:spMkLst>
            <pc:docMk/>
            <pc:sldMk cId="109857222" sldId="256"/>
            <ac:spMk id="13" creationId="{B2C335F7-F61C-4EB4-80F2-4B1438FE66BB}"/>
          </ac:spMkLst>
        </pc:spChg>
        <pc:spChg chg="add">
          <ac:chgData name="Rebecca Francis-Davies" userId="S::r.francis-davies@uwtsd.ac.uk::caf69e2c-2198-47a4-8268-c57958bd4ca9" providerId="AD" clId="Web-{8230293D-25C6-4A6E-DB81-F7EC86B94665}" dt="2026-01-30T09:33:49.472" v="31"/>
          <ac:spMkLst>
            <pc:docMk/>
            <pc:sldMk cId="109857222" sldId="256"/>
            <ac:spMk id="15" creationId="{F1189494-2B67-46D2-93D6-A122A09BF6B2}"/>
          </ac:spMkLst>
        </pc:spChg>
        <pc:picChg chg="add">
          <ac:chgData name="Rebecca Francis-Davies" userId="S::r.francis-davies@uwtsd.ac.uk::caf69e2c-2198-47a4-8268-c57958bd4ca9" providerId="AD" clId="Web-{8230293D-25C6-4A6E-DB81-F7EC86B94665}" dt="2026-01-30T09:33:49.472" v="31"/>
          <ac:picMkLst>
            <pc:docMk/>
            <pc:sldMk cId="109857222" sldId="256"/>
            <ac:picMk id="4" creationId="{891E02BC-2AEA-73CB-ABE2-182E6C5ACABB}"/>
          </ac:picMkLst>
        </pc:picChg>
      </pc:sldChg>
      <pc:sldChg chg="addSp delSp modSp new mod setBg">
        <pc:chgData name="Rebecca Francis-Davies" userId="S::r.francis-davies@uwtsd.ac.uk::caf69e2c-2198-47a4-8268-c57958bd4ca9" providerId="AD" clId="Web-{8230293D-25C6-4A6E-DB81-F7EC86B94665}" dt="2026-01-30T09:51:52.834" v="88"/>
        <pc:sldMkLst>
          <pc:docMk/>
          <pc:sldMk cId="436582888" sldId="257"/>
        </pc:sldMkLst>
        <pc:spChg chg="mod">
          <ac:chgData name="Rebecca Francis-Davies" userId="S::r.francis-davies@uwtsd.ac.uk::caf69e2c-2198-47a4-8268-c57958bd4ca9" providerId="AD" clId="Web-{8230293D-25C6-4A6E-DB81-F7EC86B94665}" dt="2026-01-30T09:51:52.834" v="88"/>
          <ac:spMkLst>
            <pc:docMk/>
            <pc:sldMk cId="436582888" sldId="257"/>
            <ac:spMk id="2" creationId="{F4601914-5A00-65AE-BA2B-12253E465FDF}"/>
          </ac:spMkLst>
        </pc:spChg>
        <pc:spChg chg="add">
          <ac:chgData name="Rebecca Francis-Davies" userId="S::r.francis-davies@uwtsd.ac.uk::caf69e2c-2198-47a4-8268-c57958bd4ca9" providerId="AD" clId="Web-{8230293D-25C6-4A6E-DB81-F7EC86B94665}" dt="2026-01-30T09:51:52.834" v="88"/>
          <ac:spMkLst>
            <pc:docMk/>
            <pc:sldMk cId="436582888" sldId="257"/>
            <ac:spMk id="9" creationId="{04213918-F1EB-4BCE-BE23-F5E9851EE05C}"/>
          </ac:spMkLst>
        </pc:spChg>
        <pc:spChg chg="add">
          <ac:chgData name="Rebecca Francis-Davies" userId="S::r.francis-davies@uwtsd.ac.uk::caf69e2c-2198-47a4-8268-c57958bd4ca9" providerId="AD" clId="Web-{8230293D-25C6-4A6E-DB81-F7EC86B94665}" dt="2026-01-30T09:51:52.834" v="88"/>
          <ac:spMkLst>
            <pc:docMk/>
            <pc:sldMk cId="436582888" sldId="257"/>
            <ac:spMk id="11" creationId="{2062E862-C7F7-4CA1-B929-D0B75F5E9FB9}"/>
          </ac:spMkLst>
        </pc:spChg>
        <pc:graphicFrameChg chg="add">
          <ac:chgData name="Rebecca Francis-Davies" userId="S::r.francis-davies@uwtsd.ac.uk::caf69e2c-2198-47a4-8268-c57958bd4ca9" providerId="AD" clId="Web-{8230293D-25C6-4A6E-DB81-F7EC86B94665}" dt="2026-01-30T09:51:52.834" v="88"/>
          <ac:graphicFrameMkLst>
            <pc:docMk/>
            <pc:sldMk cId="436582888" sldId="257"/>
            <ac:graphicFrameMk id="5" creationId="{A2D09A77-14E2-ADE5-F38F-4250394F6ACA}"/>
          </ac:graphicFrameMkLst>
        </pc:graphicFrameChg>
      </pc:sldChg>
      <pc:sldChg chg="addSp delSp modSp new mod setBg">
        <pc:chgData name="Rebecca Francis-Davies" userId="S::r.francis-davies@uwtsd.ac.uk::caf69e2c-2198-47a4-8268-c57958bd4ca9" providerId="AD" clId="Web-{8230293D-25C6-4A6E-DB81-F7EC86B94665}" dt="2026-01-30T15:44:29.203" v="459"/>
        <pc:sldMkLst>
          <pc:docMk/>
          <pc:sldMk cId="3167241554" sldId="258"/>
        </pc:sldMkLst>
        <pc:spChg chg="mod">
          <ac:chgData name="Rebecca Francis-Davies" userId="S::r.francis-davies@uwtsd.ac.uk::caf69e2c-2198-47a4-8268-c57958bd4ca9" providerId="AD" clId="Web-{8230293D-25C6-4A6E-DB81-F7EC86B94665}" dt="2026-01-30T15:44:29.203" v="459"/>
          <ac:spMkLst>
            <pc:docMk/>
            <pc:sldMk cId="3167241554" sldId="258"/>
            <ac:spMk id="2" creationId="{8B6A84CC-B378-D45C-8838-CC569CB5D291}"/>
          </ac:spMkLst>
        </pc:spChg>
        <pc:spChg chg="add">
          <ac:chgData name="Rebecca Francis-Davies" userId="S::r.francis-davies@uwtsd.ac.uk::caf69e2c-2198-47a4-8268-c57958bd4ca9" providerId="AD" clId="Web-{8230293D-25C6-4A6E-DB81-F7EC86B94665}" dt="2026-01-30T15:44:29.203" v="459"/>
          <ac:spMkLst>
            <pc:docMk/>
            <pc:sldMk cId="3167241554" sldId="258"/>
            <ac:spMk id="16" creationId="{817D949E-564D-4503-A64E-D22FA3232C29}"/>
          </ac:spMkLst>
        </pc:spChg>
        <pc:spChg chg="add">
          <ac:chgData name="Rebecca Francis-Davies" userId="S::r.francis-davies@uwtsd.ac.uk::caf69e2c-2198-47a4-8268-c57958bd4ca9" providerId="AD" clId="Web-{8230293D-25C6-4A6E-DB81-F7EC86B94665}" dt="2026-01-30T15:44:29.203" v="459"/>
          <ac:spMkLst>
            <pc:docMk/>
            <pc:sldMk cId="3167241554" sldId="258"/>
            <ac:spMk id="18" creationId="{2C8EEB27-9249-8B3A-C8C2-18F9DC480810}"/>
          </ac:spMkLst>
        </pc:spChg>
        <pc:spChg chg="add">
          <ac:chgData name="Rebecca Francis-Davies" userId="S::r.francis-davies@uwtsd.ac.uk::caf69e2c-2198-47a4-8268-c57958bd4ca9" providerId="AD" clId="Web-{8230293D-25C6-4A6E-DB81-F7EC86B94665}" dt="2026-01-30T15:44:29.203" v="459"/>
          <ac:spMkLst>
            <pc:docMk/>
            <pc:sldMk cId="3167241554" sldId="258"/>
            <ac:spMk id="20" creationId="{18482CAC-96FF-EBE5-E97D-0BE2B8A51E3F}"/>
          </ac:spMkLst>
        </pc:spChg>
        <pc:graphicFrameChg chg="add">
          <ac:chgData name="Rebecca Francis-Davies" userId="S::r.francis-davies@uwtsd.ac.uk::caf69e2c-2198-47a4-8268-c57958bd4ca9" providerId="AD" clId="Web-{8230293D-25C6-4A6E-DB81-F7EC86B94665}" dt="2026-01-30T15:44:29.203" v="459"/>
          <ac:graphicFrameMkLst>
            <pc:docMk/>
            <pc:sldMk cId="3167241554" sldId="258"/>
            <ac:graphicFrameMk id="12" creationId="{75785A97-3339-8529-6FC8-B8A936FDDA52}"/>
          </ac:graphicFrameMkLst>
        </pc:graphicFrameChg>
      </pc:sldChg>
      <pc:sldChg chg="addSp delSp modSp new mod setBg">
        <pc:chgData name="Rebecca Francis-Davies" userId="S::r.francis-davies@uwtsd.ac.uk::caf69e2c-2198-47a4-8268-c57958bd4ca9" providerId="AD" clId="Web-{8230293D-25C6-4A6E-DB81-F7EC86B94665}" dt="2026-01-30T15:44:36.251" v="460"/>
        <pc:sldMkLst>
          <pc:docMk/>
          <pc:sldMk cId="1806093648" sldId="259"/>
        </pc:sldMkLst>
        <pc:spChg chg="mod">
          <ac:chgData name="Rebecca Francis-Davies" userId="S::r.francis-davies@uwtsd.ac.uk::caf69e2c-2198-47a4-8268-c57958bd4ca9" providerId="AD" clId="Web-{8230293D-25C6-4A6E-DB81-F7EC86B94665}" dt="2026-01-30T15:44:36.251" v="460"/>
          <ac:spMkLst>
            <pc:docMk/>
            <pc:sldMk cId="1806093648" sldId="259"/>
            <ac:spMk id="2" creationId="{309B9180-0585-552B-0077-1DC4BC20AC69}"/>
          </ac:spMkLst>
        </pc:spChg>
        <pc:spChg chg="add">
          <ac:chgData name="Rebecca Francis-Davies" userId="S::r.francis-davies@uwtsd.ac.uk::caf69e2c-2198-47a4-8268-c57958bd4ca9" providerId="AD" clId="Web-{8230293D-25C6-4A6E-DB81-F7EC86B94665}" dt="2026-01-30T15:44:36.251" v="460"/>
          <ac:spMkLst>
            <pc:docMk/>
            <pc:sldMk cId="1806093648" sldId="259"/>
            <ac:spMk id="25" creationId="{817D949E-564D-4503-A64E-D22FA3232C29}"/>
          </ac:spMkLst>
        </pc:spChg>
        <pc:spChg chg="add">
          <ac:chgData name="Rebecca Francis-Davies" userId="S::r.francis-davies@uwtsd.ac.uk::caf69e2c-2198-47a4-8268-c57958bd4ca9" providerId="AD" clId="Web-{8230293D-25C6-4A6E-DB81-F7EC86B94665}" dt="2026-01-30T15:44:36.251" v="460"/>
          <ac:spMkLst>
            <pc:docMk/>
            <pc:sldMk cId="1806093648" sldId="259"/>
            <ac:spMk id="27" creationId="{2C8EEB27-9249-8B3A-C8C2-18F9DC480810}"/>
          </ac:spMkLst>
        </pc:spChg>
        <pc:spChg chg="add">
          <ac:chgData name="Rebecca Francis-Davies" userId="S::r.francis-davies@uwtsd.ac.uk::caf69e2c-2198-47a4-8268-c57958bd4ca9" providerId="AD" clId="Web-{8230293D-25C6-4A6E-DB81-F7EC86B94665}" dt="2026-01-30T15:44:36.251" v="460"/>
          <ac:spMkLst>
            <pc:docMk/>
            <pc:sldMk cId="1806093648" sldId="259"/>
            <ac:spMk id="29" creationId="{18482CAC-96FF-EBE5-E97D-0BE2B8A51E3F}"/>
          </ac:spMkLst>
        </pc:spChg>
        <pc:graphicFrameChg chg="add">
          <ac:chgData name="Rebecca Francis-Davies" userId="S::r.francis-davies@uwtsd.ac.uk::caf69e2c-2198-47a4-8268-c57958bd4ca9" providerId="AD" clId="Web-{8230293D-25C6-4A6E-DB81-F7EC86B94665}" dt="2026-01-30T15:44:36.251" v="460"/>
          <ac:graphicFrameMkLst>
            <pc:docMk/>
            <pc:sldMk cId="1806093648" sldId="259"/>
            <ac:graphicFrameMk id="21" creationId="{34CE04BB-4121-920C-51E2-D2530A63A553}"/>
          </ac:graphicFrameMkLst>
        </pc:graphicFrameChg>
      </pc:sldChg>
      <pc:sldChg chg="addSp delSp modSp new mod setBg">
        <pc:chgData name="Rebecca Francis-Davies" userId="S::r.francis-davies@uwtsd.ac.uk::caf69e2c-2198-47a4-8268-c57958bd4ca9" providerId="AD" clId="Web-{8230293D-25C6-4A6E-DB81-F7EC86B94665}" dt="2026-01-30T15:47:02.433" v="677"/>
        <pc:sldMkLst>
          <pc:docMk/>
          <pc:sldMk cId="129192189" sldId="260"/>
        </pc:sldMkLst>
        <pc:spChg chg="mod">
          <ac:chgData name="Rebecca Francis-Davies" userId="S::r.francis-davies@uwtsd.ac.uk::caf69e2c-2198-47a4-8268-c57958bd4ca9" providerId="AD" clId="Web-{8230293D-25C6-4A6E-DB81-F7EC86B94665}" dt="2026-01-30T15:47:02.433" v="677"/>
          <ac:spMkLst>
            <pc:docMk/>
            <pc:sldMk cId="129192189" sldId="260"/>
            <ac:spMk id="2" creationId="{3CBD852E-55EF-7467-F9BF-25C0A347C17A}"/>
          </ac:spMkLst>
        </pc:spChg>
        <pc:spChg chg="add">
          <ac:chgData name="Rebecca Francis-Davies" userId="S::r.francis-davies@uwtsd.ac.uk::caf69e2c-2198-47a4-8268-c57958bd4ca9" providerId="AD" clId="Web-{8230293D-25C6-4A6E-DB81-F7EC86B94665}" dt="2026-01-30T15:47:02.433" v="677"/>
          <ac:spMkLst>
            <pc:docMk/>
            <pc:sldMk cId="129192189" sldId="260"/>
            <ac:spMk id="9" creationId="{4E17AA97-89A7-45C1-B813-BFF6C23D79E1}"/>
          </ac:spMkLst>
        </pc:spChg>
        <pc:spChg chg="add">
          <ac:chgData name="Rebecca Francis-Davies" userId="S::r.francis-davies@uwtsd.ac.uk::caf69e2c-2198-47a4-8268-c57958bd4ca9" providerId="AD" clId="Web-{8230293D-25C6-4A6E-DB81-F7EC86B94665}" dt="2026-01-30T15:47:02.433" v="677"/>
          <ac:spMkLst>
            <pc:docMk/>
            <pc:sldMk cId="129192189" sldId="260"/>
            <ac:spMk id="11" creationId="{33AC4FE1-D370-43A6-96C5-076716BB1E76}"/>
          </ac:spMkLst>
        </pc:spChg>
        <pc:spChg chg="add">
          <ac:chgData name="Rebecca Francis-Davies" userId="S::r.francis-davies@uwtsd.ac.uk::caf69e2c-2198-47a4-8268-c57958bd4ca9" providerId="AD" clId="Web-{8230293D-25C6-4A6E-DB81-F7EC86B94665}" dt="2026-01-30T15:47:02.433" v="677"/>
          <ac:spMkLst>
            <pc:docMk/>
            <pc:sldMk cId="129192189" sldId="260"/>
            <ac:spMk id="13" creationId="{4A3D569D-D3A6-49CA-A483-291E95DACA14}"/>
          </ac:spMkLst>
        </pc:spChg>
        <pc:graphicFrameChg chg="add">
          <ac:chgData name="Rebecca Francis-Davies" userId="S::r.francis-davies@uwtsd.ac.uk::caf69e2c-2198-47a4-8268-c57958bd4ca9" providerId="AD" clId="Web-{8230293D-25C6-4A6E-DB81-F7EC86B94665}" dt="2026-01-30T15:47:02.433" v="677"/>
          <ac:graphicFrameMkLst>
            <pc:docMk/>
            <pc:sldMk cId="129192189" sldId="260"/>
            <ac:graphicFrameMk id="5" creationId="{7C258EEA-F75E-48C6-AD49-9BF8D7356E93}"/>
          </ac:graphicFrameMkLst>
        </pc:graphicFrameChg>
      </pc:sldChg>
      <pc:sldChg chg="addSp delSp modSp new mod setBg">
        <pc:chgData name="Rebecca Francis-Davies" userId="S::r.francis-davies@uwtsd.ac.uk::caf69e2c-2198-47a4-8268-c57958bd4ca9" providerId="AD" clId="Web-{8230293D-25C6-4A6E-DB81-F7EC86B94665}" dt="2026-01-30T15:54:53.634" v="847"/>
        <pc:sldMkLst>
          <pc:docMk/>
          <pc:sldMk cId="832565871" sldId="261"/>
        </pc:sldMkLst>
        <pc:spChg chg="mod">
          <ac:chgData name="Rebecca Francis-Davies" userId="S::r.francis-davies@uwtsd.ac.uk::caf69e2c-2198-47a4-8268-c57958bd4ca9" providerId="AD" clId="Web-{8230293D-25C6-4A6E-DB81-F7EC86B94665}" dt="2026-01-30T15:54:53.634" v="847"/>
          <ac:spMkLst>
            <pc:docMk/>
            <pc:sldMk cId="832565871" sldId="261"/>
            <ac:spMk id="2" creationId="{32D56D37-A4AF-EE1C-2A7A-DC70D9FE754C}"/>
          </ac:spMkLst>
        </pc:spChg>
        <pc:spChg chg="add">
          <ac:chgData name="Rebecca Francis-Davies" userId="S::r.francis-davies@uwtsd.ac.uk::caf69e2c-2198-47a4-8268-c57958bd4ca9" providerId="AD" clId="Web-{8230293D-25C6-4A6E-DB81-F7EC86B94665}" dt="2026-01-30T15:54:53.634" v="847"/>
          <ac:spMkLst>
            <pc:docMk/>
            <pc:sldMk cId="832565871" sldId="261"/>
            <ac:spMk id="9" creationId="{817D949E-564D-4503-A64E-D22FA3232C29}"/>
          </ac:spMkLst>
        </pc:spChg>
        <pc:spChg chg="add">
          <ac:chgData name="Rebecca Francis-Davies" userId="S::r.francis-davies@uwtsd.ac.uk::caf69e2c-2198-47a4-8268-c57958bd4ca9" providerId="AD" clId="Web-{8230293D-25C6-4A6E-DB81-F7EC86B94665}" dt="2026-01-30T15:54:53.634" v="847"/>
          <ac:spMkLst>
            <pc:docMk/>
            <pc:sldMk cId="832565871" sldId="261"/>
            <ac:spMk id="11" creationId="{2C8EEB27-9249-8B3A-C8C2-18F9DC480810}"/>
          </ac:spMkLst>
        </pc:spChg>
        <pc:spChg chg="add">
          <ac:chgData name="Rebecca Francis-Davies" userId="S::r.francis-davies@uwtsd.ac.uk::caf69e2c-2198-47a4-8268-c57958bd4ca9" providerId="AD" clId="Web-{8230293D-25C6-4A6E-DB81-F7EC86B94665}" dt="2026-01-30T15:54:53.634" v="847"/>
          <ac:spMkLst>
            <pc:docMk/>
            <pc:sldMk cId="832565871" sldId="261"/>
            <ac:spMk id="13" creationId="{18482CAC-96FF-EBE5-E97D-0BE2B8A51E3F}"/>
          </ac:spMkLst>
        </pc:spChg>
        <pc:graphicFrameChg chg="add">
          <ac:chgData name="Rebecca Francis-Davies" userId="S::r.francis-davies@uwtsd.ac.uk::caf69e2c-2198-47a4-8268-c57958bd4ca9" providerId="AD" clId="Web-{8230293D-25C6-4A6E-DB81-F7EC86B94665}" dt="2026-01-30T15:54:53.634" v="847"/>
          <ac:graphicFrameMkLst>
            <pc:docMk/>
            <pc:sldMk cId="832565871" sldId="261"/>
            <ac:graphicFrameMk id="5" creationId="{02AF21CD-894C-E02E-42A8-F69262BE5E89}"/>
          </ac:graphicFrameMkLst>
        </pc:graphicFrameChg>
      </pc:sldChg>
      <pc:sldChg chg="addSp delSp modSp new mod setBg">
        <pc:chgData name="Rebecca Francis-Davies" userId="S::r.francis-davies@uwtsd.ac.uk::caf69e2c-2198-47a4-8268-c57958bd4ca9" providerId="AD" clId="Web-{8230293D-25C6-4A6E-DB81-F7EC86B94665}" dt="2026-01-30T15:56:56.285" v="856"/>
        <pc:sldMkLst>
          <pc:docMk/>
          <pc:sldMk cId="706473796" sldId="262"/>
        </pc:sldMkLst>
        <pc:spChg chg="mod">
          <ac:chgData name="Rebecca Francis-Davies" userId="S::r.francis-davies@uwtsd.ac.uk::caf69e2c-2198-47a4-8268-c57958bd4ca9" providerId="AD" clId="Web-{8230293D-25C6-4A6E-DB81-F7EC86B94665}" dt="2026-01-30T15:56:56.285" v="856"/>
          <ac:spMkLst>
            <pc:docMk/>
            <pc:sldMk cId="706473796" sldId="262"/>
            <ac:spMk id="2" creationId="{F6679A48-D5D0-C84D-FFB0-D38317EBCD1B}"/>
          </ac:spMkLst>
        </pc:spChg>
        <pc:spChg chg="add">
          <ac:chgData name="Rebecca Francis-Davies" userId="S::r.francis-davies@uwtsd.ac.uk::caf69e2c-2198-47a4-8268-c57958bd4ca9" providerId="AD" clId="Web-{8230293D-25C6-4A6E-DB81-F7EC86B94665}" dt="2026-01-30T15:56:56.285" v="856"/>
          <ac:spMkLst>
            <pc:docMk/>
            <pc:sldMk cId="706473796" sldId="262"/>
            <ac:spMk id="9" creationId="{774A975B-A886-5202-0489-6965514A0D14}"/>
          </ac:spMkLst>
        </pc:spChg>
        <pc:spChg chg="add">
          <ac:chgData name="Rebecca Francis-Davies" userId="S::r.francis-davies@uwtsd.ac.uk::caf69e2c-2198-47a4-8268-c57958bd4ca9" providerId="AD" clId="Web-{8230293D-25C6-4A6E-DB81-F7EC86B94665}" dt="2026-01-30T15:56:56.285" v="856"/>
          <ac:spMkLst>
            <pc:docMk/>
            <pc:sldMk cId="706473796" sldId="262"/>
            <ac:spMk id="11" creationId="{EA67E988-5919-57BB-C7DE-D3EAD38A3045}"/>
          </ac:spMkLst>
        </pc:spChg>
        <pc:spChg chg="add">
          <ac:chgData name="Rebecca Francis-Davies" userId="S::r.francis-davies@uwtsd.ac.uk::caf69e2c-2198-47a4-8268-c57958bd4ca9" providerId="AD" clId="Web-{8230293D-25C6-4A6E-DB81-F7EC86B94665}" dt="2026-01-30T15:56:56.285" v="856"/>
          <ac:spMkLst>
            <pc:docMk/>
            <pc:sldMk cId="706473796" sldId="262"/>
            <ac:spMk id="13" creationId="{E73AF435-44C8-C44B-9352-ACFA393E2F29}"/>
          </ac:spMkLst>
        </pc:spChg>
        <pc:spChg chg="add">
          <ac:chgData name="Rebecca Francis-Davies" userId="S::r.francis-davies@uwtsd.ac.uk::caf69e2c-2198-47a4-8268-c57958bd4ca9" providerId="AD" clId="Web-{8230293D-25C6-4A6E-DB81-F7EC86B94665}" dt="2026-01-30T15:56:56.285" v="856"/>
          <ac:spMkLst>
            <pc:docMk/>
            <pc:sldMk cId="706473796" sldId="262"/>
            <ac:spMk id="15" creationId="{288058DF-7580-C88F-23F0-429412309B31}"/>
          </ac:spMkLst>
        </pc:spChg>
        <pc:spChg chg="add">
          <ac:chgData name="Rebecca Francis-Davies" userId="S::r.francis-davies@uwtsd.ac.uk::caf69e2c-2198-47a4-8268-c57958bd4ca9" providerId="AD" clId="Web-{8230293D-25C6-4A6E-DB81-F7EC86B94665}" dt="2026-01-30T15:56:56.285" v="856"/>
          <ac:spMkLst>
            <pc:docMk/>
            <pc:sldMk cId="706473796" sldId="262"/>
            <ac:spMk id="17" creationId="{43F82943-4565-9E0E-E9DB-5B7B417E670A}"/>
          </ac:spMkLst>
        </pc:spChg>
        <pc:picChg chg="add mod ord">
          <ac:chgData name="Rebecca Francis-Davies" userId="S::r.francis-davies@uwtsd.ac.uk::caf69e2c-2198-47a4-8268-c57958bd4ca9" providerId="AD" clId="Web-{8230293D-25C6-4A6E-DB81-F7EC86B94665}" dt="2026-01-30T15:56:56.285" v="856"/>
          <ac:picMkLst>
            <pc:docMk/>
            <pc:sldMk cId="706473796" sldId="262"/>
            <ac:picMk id="4" creationId="{2EE4A947-D541-F462-82E2-A17E6A9F162A}"/>
          </ac:picMkLst>
        </pc:picChg>
      </pc:sldChg>
      <pc:sldChg chg="addSp delSp modSp new mod setBg">
        <pc:chgData name="Rebecca Francis-Davies" userId="S::r.francis-davies@uwtsd.ac.uk::caf69e2c-2198-47a4-8268-c57958bd4ca9" providerId="AD" clId="Web-{8230293D-25C6-4A6E-DB81-F7EC86B94665}" dt="2026-01-30T15:58:17.875" v="884"/>
        <pc:sldMkLst>
          <pc:docMk/>
          <pc:sldMk cId="1231982369" sldId="263"/>
        </pc:sldMkLst>
        <pc:spChg chg="mod">
          <ac:chgData name="Rebecca Francis-Davies" userId="S::r.francis-davies@uwtsd.ac.uk::caf69e2c-2198-47a4-8268-c57958bd4ca9" providerId="AD" clId="Web-{8230293D-25C6-4A6E-DB81-F7EC86B94665}" dt="2026-01-30T15:58:17.875" v="884"/>
          <ac:spMkLst>
            <pc:docMk/>
            <pc:sldMk cId="1231982369" sldId="263"/>
            <ac:spMk id="2" creationId="{B43308E0-E222-EDFC-4E6E-126E9BF430D4}"/>
          </ac:spMkLst>
        </pc:spChg>
        <pc:spChg chg="add">
          <ac:chgData name="Rebecca Francis-Davies" userId="S::r.francis-davies@uwtsd.ac.uk::caf69e2c-2198-47a4-8268-c57958bd4ca9" providerId="AD" clId="Web-{8230293D-25C6-4A6E-DB81-F7EC86B94665}" dt="2026-01-30T15:58:17.875" v="884"/>
          <ac:spMkLst>
            <pc:docMk/>
            <pc:sldMk cId="1231982369" sldId="263"/>
            <ac:spMk id="9" creationId="{774A975B-A886-5202-0489-6965514A0D14}"/>
          </ac:spMkLst>
        </pc:spChg>
        <pc:spChg chg="add">
          <ac:chgData name="Rebecca Francis-Davies" userId="S::r.francis-davies@uwtsd.ac.uk::caf69e2c-2198-47a4-8268-c57958bd4ca9" providerId="AD" clId="Web-{8230293D-25C6-4A6E-DB81-F7EC86B94665}" dt="2026-01-30T15:58:17.875" v="884"/>
          <ac:spMkLst>
            <pc:docMk/>
            <pc:sldMk cId="1231982369" sldId="263"/>
            <ac:spMk id="11" creationId="{EA67E988-5919-57BB-C7DE-D3EAD38A3045}"/>
          </ac:spMkLst>
        </pc:spChg>
        <pc:spChg chg="add">
          <ac:chgData name="Rebecca Francis-Davies" userId="S::r.francis-davies@uwtsd.ac.uk::caf69e2c-2198-47a4-8268-c57958bd4ca9" providerId="AD" clId="Web-{8230293D-25C6-4A6E-DB81-F7EC86B94665}" dt="2026-01-30T15:58:17.875" v="884"/>
          <ac:spMkLst>
            <pc:docMk/>
            <pc:sldMk cId="1231982369" sldId="263"/>
            <ac:spMk id="13" creationId="{5820888B-4EA5-E0E8-6D52-7733E1E77451}"/>
          </ac:spMkLst>
        </pc:spChg>
        <pc:spChg chg="add">
          <ac:chgData name="Rebecca Francis-Davies" userId="S::r.francis-davies@uwtsd.ac.uk::caf69e2c-2198-47a4-8268-c57958bd4ca9" providerId="AD" clId="Web-{8230293D-25C6-4A6E-DB81-F7EC86B94665}" dt="2026-01-30T15:58:17.875" v="884"/>
          <ac:spMkLst>
            <pc:docMk/>
            <pc:sldMk cId="1231982369" sldId="263"/>
            <ac:spMk id="15" creationId="{06B5A8BF-0680-F9A7-27B1-3971EC934783}"/>
          </ac:spMkLst>
        </pc:spChg>
        <pc:picChg chg="add mod ord">
          <ac:chgData name="Rebecca Francis-Davies" userId="S::r.francis-davies@uwtsd.ac.uk::caf69e2c-2198-47a4-8268-c57958bd4ca9" providerId="AD" clId="Web-{8230293D-25C6-4A6E-DB81-F7EC86B94665}" dt="2026-01-30T15:58:17.875" v="884"/>
          <ac:picMkLst>
            <pc:docMk/>
            <pc:sldMk cId="1231982369" sldId="263"/>
            <ac:picMk id="4" creationId="{D5812DF4-7167-CF74-C43E-0D2A790F5A07}"/>
          </ac:picMkLst>
        </pc:picChg>
      </pc:sldChg>
      <pc:sldChg chg="addSp delSp modSp new mod setBg">
        <pc:chgData name="Rebecca Francis-Davies" userId="S::r.francis-davies@uwtsd.ac.uk::caf69e2c-2198-47a4-8268-c57958bd4ca9" providerId="AD" clId="Web-{8230293D-25C6-4A6E-DB81-F7EC86B94665}" dt="2026-01-30T16:01:04.674" v="1022"/>
        <pc:sldMkLst>
          <pc:docMk/>
          <pc:sldMk cId="3565315677" sldId="264"/>
        </pc:sldMkLst>
        <pc:spChg chg="mod">
          <ac:chgData name="Rebecca Francis-Davies" userId="S::r.francis-davies@uwtsd.ac.uk::caf69e2c-2198-47a4-8268-c57958bd4ca9" providerId="AD" clId="Web-{8230293D-25C6-4A6E-DB81-F7EC86B94665}" dt="2026-01-30T16:01:04.674" v="1022"/>
          <ac:spMkLst>
            <pc:docMk/>
            <pc:sldMk cId="3565315677" sldId="264"/>
            <ac:spMk id="2" creationId="{332DC92C-DA06-B152-A5F5-57D0FB60B405}"/>
          </ac:spMkLst>
        </pc:spChg>
        <pc:spChg chg="add">
          <ac:chgData name="Rebecca Francis-Davies" userId="S::r.francis-davies@uwtsd.ac.uk::caf69e2c-2198-47a4-8268-c57958bd4ca9" providerId="AD" clId="Web-{8230293D-25C6-4A6E-DB81-F7EC86B94665}" dt="2026-01-30T16:01:04.674" v="1022"/>
          <ac:spMkLst>
            <pc:docMk/>
            <pc:sldMk cId="3565315677" sldId="264"/>
            <ac:spMk id="22" creationId="{4E17AA97-89A7-45C1-B813-BFF6C23D79E1}"/>
          </ac:spMkLst>
        </pc:spChg>
        <pc:spChg chg="add">
          <ac:chgData name="Rebecca Francis-Davies" userId="S::r.francis-davies@uwtsd.ac.uk::caf69e2c-2198-47a4-8268-c57958bd4ca9" providerId="AD" clId="Web-{8230293D-25C6-4A6E-DB81-F7EC86B94665}" dt="2026-01-30T16:01:04.674" v="1022"/>
          <ac:spMkLst>
            <pc:docMk/>
            <pc:sldMk cId="3565315677" sldId="264"/>
            <ac:spMk id="24" creationId="{A91E908F-EF1E-2FDB-BE4D-3F4C56B2F6B8}"/>
          </ac:spMkLst>
        </pc:spChg>
        <pc:spChg chg="add">
          <ac:chgData name="Rebecca Francis-Davies" userId="S::r.francis-davies@uwtsd.ac.uk::caf69e2c-2198-47a4-8268-c57958bd4ca9" providerId="AD" clId="Web-{8230293D-25C6-4A6E-DB81-F7EC86B94665}" dt="2026-01-30T16:01:04.674" v="1022"/>
          <ac:spMkLst>
            <pc:docMk/>
            <pc:sldMk cId="3565315677" sldId="264"/>
            <ac:spMk id="26" creationId="{F7A2980E-8F82-6B7D-A838-277407403589}"/>
          </ac:spMkLst>
        </pc:spChg>
        <pc:graphicFrameChg chg="add mod modGraphic">
          <ac:chgData name="Rebecca Francis-Davies" userId="S::r.francis-davies@uwtsd.ac.uk::caf69e2c-2198-47a4-8268-c57958bd4ca9" providerId="AD" clId="Web-{8230293D-25C6-4A6E-DB81-F7EC86B94665}" dt="2026-01-30T16:01:04.674" v="1022"/>
          <ac:graphicFrameMkLst>
            <pc:docMk/>
            <pc:sldMk cId="3565315677" sldId="264"/>
            <ac:graphicFrameMk id="17" creationId="{18BB3519-6DF3-375A-763D-BD45E32C6FB9}"/>
          </ac:graphicFrameMkLst>
        </pc:graphicFrameChg>
      </pc:sldChg>
      <pc:sldChg chg="addSp delSp modSp new mod setBg">
        <pc:chgData name="Rebecca Francis-Davies" userId="S::r.francis-davies@uwtsd.ac.uk::caf69e2c-2198-47a4-8268-c57958bd4ca9" providerId="AD" clId="Web-{8230293D-25C6-4A6E-DB81-F7EC86B94665}" dt="2026-01-30T18:07:15.562" v="1446"/>
        <pc:sldMkLst>
          <pc:docMk/>
          <pc:sldMk cId="3385241826" sldId="265"/>
        </pc:sldMkLst>
        <pc:spChg chg="mod">
          <ac:chgData name="Rebecca Francis-Davies" userId="S::r.francis-davies@uwtsd.ac.uk::caf69e2c-2198-47a4-8268-c57958bd4ca9" providerId="AD" clId="Web-{8230293D-25C6-4A6E-DB81-F7EC86B94665}" dt="2026-01-30T18:07:15.562" v="1446"/>
          <ac:spMkLst>
            <pc:docMk/>
            <pc:sldMk cId="3385241826" sldId="265"/>
            <ac:spMk id="2" creationId="{2202D5FD-C18A-584E-899A-BB44F6D1F5D2}"/>
          </ac:spMkLst>
        </pc:spChg>
        <pc:spChg chg="add">
          <ac:chgData name="Rebecca Francis-Davies" userId="S::r.francis-davies@uwtsd.ac.uk::caf69e2c-2198-47a4-8268-c57958bd4ca9" providerId="AD" clId="Web-{8230293D-25C6-4A6E-DB81-F7EC86B94665}" dt="2026-01-30T18:07:15.562" v="1446"/>
          <ac:spMkLst>
            <pc:docMk/>
            <pc:sldMk cId="3385241826" sldId="265"/>
            <ac:spMk id="9" creationId="{4E17AA97-89A7-45C1-B813-BFF6C23D79E1}"/>
          </ac:spMkLst>
        </pc:spChg>
        <pc:spChg chg="add">
          <ac:chgData name="Rebecca Francis-Davies" userId="S::r.francis-davies@uwtsd.ac.uk::caf69e2c-2198-47a4-8268-c57958bd4ca9" providerId="AD" clId="Web-{8230293D-25C6-4A6E-DB81-F7EC86B94665}" dt="2026-01-30T18:07:15.562" v="1446"/>
          <ac:spMkLst>
            <pc:docMk/>
            <pc:sldMk cId="3385241826" sldId="265"/>
            <ac:spMk id="11" creationId="{A91E908F-EF1E-2FDB-BE4D-3F4C56B2F6B8}"/>
          </ac:spMkLst>
        </pc:spChg>
        <pc:spChg chg="add">
          <ac:chgData name="Rebecca Francis-Davies" userId="S::r.francis-davies@uwtsd.ac.uk::caf69e2c-2198-47a4-8268-c57958bd4ca9" providerId="AD" clId="Web-{8230293D-25C6-4A6E-DB81-F7EC86B94665}" dt="2026-01-30T18:07:15.562" v="1446"/>
          <ac:spMkLst>
            <pc:docMk/>
            <pc:sldMk cId="3385241826" sldId="265"/>
            <ac:spMk id="13" creationId="{F7A2980E-8F82-6B7D-A838-277407403589}"/>
          </ac:spMkLst>
        </pc:spChg>
        <pc:graphicFrameChg chg="add">
          <ac:chgData name="Rebecca Francis-Davies" userId="S::r.francis-davies@uwtsd.ac.uk::caf69e2c-2198-47a4-8268-c57958bd4ca9" providerId="AD" clId="Web-{8230293D-25C6-4A6E-DB81-F7EC86B94665}" dt="2026-01-30T18:07:15.562" v="1446"/>
          <ac:graphicFrameMkLst>
            <pc:docMk/>
            <pc:sldMk cId="3385241826" sldId="265"/>
            <ac:graphicFrameMk id="5" creationId="{5688A775-04B0-DCA6-26E1-4E873534A595}"/>
          </ac:graphicFrameMkLst>
        </pc:graphicFrameChg>
      </pc:sldChg>
      <pc:sldChg chg="modSp new modNotes">
        <pc:chgData name="Rebecca Francis-Davies" userId="S::r.francis-davies@uwtsd.ac.uk::caf69e2c-2198-47a4-8268-c57958bd4ca9" providerId="AD" clId="Web-{8230293D-25C6-4A6E-DB81-F7EC86B94665}" dt="2026-01-30T16:09:21.150" v="1339"/>
        <pc:sldMkLst>
          <pc:docMk/>
          <pc:sldMk cId="237601727" sldId="266"/>
        </pc:sldMkLst>
        <pc:spChg chg="mod">
          <ac:chgData name="Rebecca Francis-Davies" userId="S::r.francis-davies@uwtsd.ac.uk::caf69e2c-2198-47a4-8268-c57958bd4ca9" providerId="AD" clId="Web-{8230293D-25C6-4A6E-DB81-F7EC86B94665}" dt="2026-01-30T16:07:48.819" v="1211" actId="20577"/>
          <ac:spMkLst>
            <pc:docMk/>
            <pc:sldMk cId="237601727" sldId="266"/>
            <ac:spMk id="2" creationId="{D11C2C4A-D0B9-767C-43E4-84A1A372BEE5}"/>
          </ac:spMkLst>
        </pc:spChg>
        <pc:spChg chg="mod">
          <ac:chgData name="Rebecca Francis-Davies" userId="S::r.francis-davies@uwtsd.ac.uk::caf69e2c-2198-47a4-8268-c57958bd4ca9" providerId="AD" clId="Web-{8230293D-25C6-4A6E-DB81-F7EC86B94665}" dt="2026-01-30T16:08:31.601" v="1281" actId="20577"/>
          <ac:spMkLst>
            <pc:docMk/>
            <pc:sldMk cId="237601727" sldId="266"/>
            <ac:spMk id="3" creationId="{BDCF9403-741E-B79B-5879-0FA3EFB8274C}"/>
          </ac:spMkLst>
        </pc:spChg>
      </pc:sldChg>
      <pc:sldChg chg="modSp new">
        <pc:chgData name="Rebecca Francis-Davies" userId="S::r.francis-davies@uwtsd.ac.uk::caf69e2c-2198-47a4-8268-c57958bd4ca9" providerId="AD" clId="Web-{8230293D-25C6-4A6E-DB81-F7EC86B94665}" dt="2026-01-30T18:06:42.201" v="1445" actId="20577"/>
        <pc:sldMkLst>
          <pc:docMk/>
          <pc:sldMk cId="1412492169" sldId="267"/>
        </pc:sldMkLst>
        <pc:spChg chg="mod">
          <ac:chgData name="Rebecca Francis-Davies" userId="S::r.francis-davies@uwtsd.ac.uk::caf69e2c-2198-47a4-8268-c57958bd4ca9" providerId="AD" clId="Web-{8230293D-25C6-4A6E-DB81-F7EC86B94665}" dt="2026-01-30T18:04:10.863" v="1347" actId="20577"/>
          <ac:spMkLst>
            <pc:docMk/>
            <pc:sldMk cId="1412492169" sldId="267"/>
            <ac:spMk id="2" creationId="{1425F789-EAE6-004C-F057-1B9BE6E855BF}"/>
          </ac:spMkLst>
        </pc:spChg>
      </pc:sldChg>
      <pc:sldMasterChg chg="add addSldLayout">
        <pc:chgData name="Rebecca Francis-Davies" userId="S::r.francis-davies@uwtsd.ac.uk::caf69e2c-2198-47a4-8268-c57958bd4ca9" providerId="AD" clId="Web-{8230293D-25C6-4A6E-DB81-F7EC86B94665}" dt="2026-01-30T09:33:49.472" v="31"/>
        <pc:sldMasterMkLst>
          <pc:docMk/>
          <pc:sldMasterMk cId="1432310254" sldId="2147483672"/>
        </pc:sldMasterMkLst>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2044801429" sldId="2147483673"/>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2486518595" sldId="2147483674"/>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2208698893" sldId="2147483675"/>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1592859937" sldId="2147483676"/>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2712771812" sldId="2147483677"/>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3357203982" sldId="2147483678"/>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460464354" sldId="2147483679"/>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1908467539" sldId="2147483680"/>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3066755332" sldId="2147483681"/>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1196709529" sldId="2147483682"/>
          </pc:sldLayoutMkLst>
        </pc:sldLayoutChg>
        <pc:sldLayoutChg chg="add">
          <pc:chgData name="Rebecca Francis-Davies" userId="S::r.francis-davies@uwtsd.ac.uk::caf69e2c-2198-47a4-8268-c57958bd4ca9" providerId="AD" clId="Web-{8230293D-25C6-4A6E-DB81-F7EC86B94665}" dt="2026-01-30T09:33:49.472" v="31"/>
          <pc:sldLayoutMkLst>
            <pc:docMk/>
            <pc:sldMasterMk cId="1432310254" sldId="2147483672"/>
            <pc:sldLayoutMk cId="3194466464" sldId="2147483683"/>
          </pc:sldLayoutMkLst>
        </pc:sldLayoutChg>
      </pc:sldMasterChg>
    </pc:docChg>
  </pc:docChgLst>
  <pc:docChgLst>
    <pc:chgData name="Rebecca Francis-Davies" userId="S::r.francis-davies@uwtsd.ac.uk::caf69e2c-2198-47a4-8268-c57958bd4ca9" providerId="AD" clId="Web-{80AEE84D-70CE-61BF-89CC-5A233D588CB4}"/>
    <pc:docChg chg="addSld delSld modSld">
      <pc:chgData name="Rebecca Francis-Davies" userId="S::r.francis-davies@uwtsd.ac.uk::caf69e2c-2198-47a4-8268-c57958bd4ca9" providerId="AD" clId="Web-{80AEE84D-70CE-61BF-89CC-5A233D588CB4}" dt="2026-02-01T17:59:05.246" v="1556"/>
      <pc:docMkLst>
        <pc:docMk/>
      </pc:docMkLst>
      <pc:sldChg chg="addSp delSp modSp mod setBg">
        <pc:chgData name="Rebecca Francis-Davies" userId="S::r.francis-davies@uwtsd.ac.uk::caf69e2c-2198-47a4-8268-c57958bd4ca9" providerId="AD" clId="Web-{80AEE84D-70CE-61BF-89CC-5A233D588CB4}" dt="2026-02-01T15:46:47.405" v="253"/>
        <pc:sldMkLst>
          <pc:docMk/>
          <pc:sldMk cId="3924683571" sldId="274"/>
        </pc:sldMkLst>
        <pc:spChg chg="mod">
          <ac:chgData name="Rebecca Francis-Davies" userId="S::r.francis-davies@uwtsd.ac.uk::caf69e2c-2198-47a4-8268-c57958bd4ca9" providerId="AD" clId="Web-{80AEE84D-70CE-61BF-89CC-5A233D588CB4}" dt="2026-02-01T15:46:47.405" v="253"/>
          <ac:spMkLst>
            <pc:docMk/>
            <pc:sldMk cId="3924683571" sldId="274"/>
            <ac:spMk id="2" creationId="{2AB28743-E52B-D27E-DFD5-9F0C0E66D076}"/>
          </ac:spMkLst>
        </pc:spChg>
        <pc:spChg chg="del mod">
          <ac:chgData name="Rebecca Francis-Davies" userId="S::r.francis-davies@uwtsd.ac.uk::caf69e2c-2198-47a4-8268-c57958bd4ca9" providerId="AD" clId="Web-{80AEE84D-70CE-61BF-89CC-5A233D588CB4}" dt="2026-02-01T15:46:47.405" v="253"/>
          <ac:spMkLst>
            <pc:docMk/>
            <pc:sldMk cId="3924683571" sldId="274"/>
            <ac:spMk id="3" creationId="{F6FFFDF5-FA74-1CDF-CFC5-42EAEED34FC4}"/>
          </ac:spMkLst>
        </pc:spChg>
        <pc:spChg chg="add">
          <ac:chgData name="Rebecca Francis-Davies" userId="S::r.francis-davies@uwtsd.ac.uk::caf69e2c-2198-47a4-8268-c57958bd4ca9" providerId="AD" clId="Web-{80AEE84D-70CE-61BF-89CC-5A233D588CB4}" dt="2026-02-01T15:46:47.405" v="253"/>
          <ac:spMkLst>
            <pc:docMk/>
            <pc:sldMk cId="3924683571" sldId="274"/>
            <ac:spMk id="9" creationId="{04213918-F1EB-4BCE-BE23-F5E9851EE05C}"/>
          </ac:spMkLst>
        </pc:spChg>
        <pc:spChg chg="add">
          <ac:chgData name="Rebecca Francis-Davies" userId="S::r.francis-davies@uwtsd.ac.uk::caf69e2c-2198-47a4-8268-c57958bd4ca9" providerId="AD" clId="Web-{80AEE84D-70CE-61BF-89CC-5A233D588CB4}" dt="2026-02-01T15:46:47.405" v="253"/>
          <ac:spMkLst>
            <pc:docMk/>
            <pc:sldMk cId="3924683571" sldId="274"/>
            <ac:spMk id="11" creationId="{2062E862-C7F7-4CA1-B929-D0B75F5E9FB9}"/>
          </ac:spMkLst>
        </pc:spChg>
        <pc:graphicFrameChg chg="add">
          <ac:chgData name="Rebecca Francis-Davies" userId="S::r.francis-davies@uwtsd.ac.uk::caf69e2c-2198-47a4-8268-c57958bd4ca9" providerId="AD" clId="Web-{80AEE84D-70CE-61BF-89CC-5A233D588CB4}" dt="2026-02-01T15:46:47.405" v="253"/>
          <ac:graphicFrameMkLst>
            <pc:docMk/>
            <pc:sldMk cId="3924683571" sldId="274"/>
            <ac:graphicFrameMk id="5" creationId="{0D5F6F8B-3A47-80F0-C6EB-27644F71DCD3}"/>
          </ac:graphicFrameMkLst>
        </pc:graphicFrameChg>
      </pc:sldChg>
      <pc:sldChg chg="addSp delSp modSp new mod setBg">
        <pc:chgData name="Rebecca Francis-Davies" userId="S::r.francis-davies@uwtsd.ac.uk::caf69e2c-2198-47a4-8268-c57958bd4ca9" providerId="AD" clId="Web-{80AEE84D-70CE-61BF-89CC-5A233D588CB4}" dt="2026-02-01T15:36:44.206" v="128"/>
        <pc:sldMkLst>
          <pc:docMk/>
          <pc:sldMk cId="781739343" sldId="275"/>
        </pc:sldMkLst>
        <pc:spChg chg="mod">
          <ac:chgData name="Rebecca Francis-Davies" userId="S::r.francis-davies@uwtsd.ac.uk::caf69e2c-2198-47a4-8268-c57958bd4ca9" providerId="AD" clId="Web-{80AEE84D-70CE-61BF-89CC-5A233D588CB4}" dt="2026-02-01T15:36:44.206" v="128"/>
          <ac:spMkLst>
            <pc:docMk/>
            <pc:sldMk cId="781739343" sldId="275"/>
            <ac:spMk id="2" creationId="{36260857-5B5F-C026-3A29-B84D0E592B47}"/>
          </ac:spMkLst>
        </pc:spChg>
        <pc:spChg chg="del mod">
          <ac:chgData name="Rebecca Francis-Davies" userId="S::r.francis-davies@uwtsd.ac.uk::caf69e2c-2198-47a4-8268-c57958bd4ca9" providerId="AD" clId="Web-{80AEE84D-70CE-61BF-89CC-5A233D588CB4}" dt="2026-02-01T15:36:44.206" v="128"/>
          <ac:spMkLst>
            <pc:docMk/>
            <pc:sldMk cId="781739343" sldId="275"/>
            <ac:spMk id="3" creationId="{426ADFBC-A8C9-7759-138F-3CB9FB125D7E}"/>
          </ac:spMkLst>
        </pc:spChg>
        <pc:spChg chg="add">
          <ac:chgData name="Rebecca Francis-Davies" userId="S::r.francis-davies@uwtsd.ac.uk::caf69e2c-2198-47a4-8268-c57958bd4ca9" providerId="AD" clId="Web-{80AEE84D-70CE-61BF-89CC-5A233D588CB4}" dt="2026-02-01T15:36:44.206" v="128"/>
          <ac:spMkLst>
            <pc:docMk/>
            <pc:sldMk cId="781739343" sldId="275"/>
            <ac:spMk id="9" creationId="{817D949E-564D-4503-A64E-D22FA3232C29}"/>
          </ac:spMkLst>
        </pc:spChg>
        <pc:spChg chg="add">
          <ac:chgData name="Rebecca Francis-Davies" userId="S::r.francis-davies@uwtsd.ac.uk::caf69e2c-2198-47a4-8268-c57958bd4ca9" providerId="AD" clId="Web-{80AEE84D-70CE-61BF-89CC-5A233D588CB4}" dt="2026-02-01T15:36:44.206" v="128"/>
          <ac:spMkLst>
            <pc:docMk/>
            <pc:sldMk cId="781739343" sldId="275"/>
            <ac:spMk id="11" creationId="{92BE0106-0C20-465B-A1BE-0BAC2737B1AD}"/>
          </ac:spMkLst>
        </pc:spChg>
        <pc:spChg chg="add">
          <ac:chgData name="Rebecca Francis-Davies" userId="S::r.francis-davies@uwtsd.ac.uk::caf69e2c-2198-47a4-8268-c57958bd4ca9" providerId="AD" clId="Web-{80AEE84D-70CE-61BF-89CC-5A233D588CB4}" dt="2026-02-01T15:36:44.206" v="128"/>
          <ac:spMkLst>
            <pc:docMk/>
            <pc:sldMk cId="781739343" sldId="275"/>
            <ac:spMk id="13" creationId="{851808AB-2943-464C-A710-F2A18D869334}"/>
          </ac:spMkLst>
        </pc:spChg>
        <pc:graphicFrameChg chg="add">
          <ac:chgData name="Rebecca Francis-Davies" userId="S::r.francis-davies@uwtsd.ac.uk::caf69e2c-2198-47a4-8268-c57958bd4ca9" providerId="AD" clId="Web-{80AEE84D-70CE-61BF-89CC-5A233D588CB4}" dt="2026-02-01T15:36:44.206" v="128"/>
          <ac:graphicFrameMkLst>
            <pc:docMk/>
            <pc:sldMk cId="781739343" sldId="275"/>
            <ac:graphicFrameMk id="5" creationId="{4F311909-3A87-F0F3-59B0-606C42729115}"/>
          </ac:graphicFrameMkLst>
        </pc:graphicFrameChg>
      </pc:sldChg>
      <pc:sldChg chg="modSp new">
        <pc:chgData name="Rebecca Francis-Davies" userId="S::r.francis-davies@uwtsd.ac.uk::caf69e2c-2198-47a4-8268-c57958bd4ca9" providerId="AD" clId="Web-{80AEE84D-70CE-61BF-89CC-5A233D588CB4}" dt="2026-02-01T15:39:56.166" v="145" actId="20577"/>
        <pc:sldMkLst>
          <pc:docMk/>
          <pc:sldMk cId="2668003690" sldId="276"/>
        </pc:sldMkLst>
        <pc:spChg chg="mod">
          <ac:chgData name="Rebecca Francis-Davies" userId="S::r.francis-davies@uwtsd.ac.uk::caf69e2c-2198-47a4-8268-c57958bd4ca9" providerId="AD" clId="Web-{80AEE84D-70CE-61BF-89CC-5A233D588CB4}" dt="2026-02-01T15:36:59.362" v="134" actId="20577"/>
          <ac:spMkLst>
            <pc:docMk/>
            <pc:sldMk cId="2668003690" sldId="276"/>
            <ac:spMk id="2" creationId="{11DFC37F-98E0-59F5-1FD7-6F47CCB55609}"/>
          </ac:spMkLst>
        </pc:spChg>
        <pc:spChg chg="mod">
          <ac:chgData name="Rebecca Francis-Davies" userId="S::r.francis-davies@uwtsd.ac.uk::caf69e2c-2198-47a4-8268-c57958bd4ca9" providerId="AD" clId="Web-{80AEE84D-70CE-61BF-89CC-5A233D588CB4}" dt="2026-02-01T15:39:56.166" v="145" actId="20577"/>
          <ac:spMkLst>
            <pc:docMk/>
            <pc:sldMk cId="2668003690" sldId="276"/>
            <ac:spMk id="3" creationId="{553C15A1-148B-9791-7BE2-0EDA6204ECD5}"/>
          </ac:spMkLst>
        </pc:spChg>
      </pc:sldChg>
      <pc:sldChg chg="addSp delSp modSp new mod setBg">
        <pc:chgData name="Rebecca Francis-Davies" userId="S::r.francis-davies@uwtsd.ac.uk::caf69e2c-2198-47a4-8268-c57958bd4ca9" providerId="AD" clId="Web-{80AEE84D-70CE-61BF-89CC-5A233D588CB4}" dt="2026-02-01T15:43:33.195" v="224"/>
        <pc:sldMkLst>
          <pc:docMk/>
          <pc:sldMk cId="642066482" sldId="277"/>
        </pc:sldMkLst>
        <pc:spChg chg="mod">
          <ac:chgData name="Rebecca Francis-Davies" userId="S::r.francis-davies@uwtsd.ac.uk::caf69e2c-2198-47a4-8268-c57958bd4ca9" providerId="AD" clId="Web-{80AEE84D-70CE-61BF-89CC-5A233D588CB4}" dt="2026-02-01T15:43:33.195" v="224"/>
          <ac:spMkLst>
            <pc:docMk/>
            <pc:sldMk cId="642066482" sldId="277"/>
            <ac:spMk id="2" creationId="{9ECB5D71-6EF6-BB16-A2F9-4A85CB26AB0C}"/>
          </ac:spMkLst>
        </pc:spChg>
        <pc:spChg chg="del mod">
          <ac:chgData name="Rebecca Francis-Davies" userId="S::r.francis-davies@uwtsd.ac.uk::caf69e2c-2198-47a4-8268-c57958bd4ca9" providerId="AD" clId="Web-{80AEE84D-70CE-61BF-89CC-5A233D588CB4}" dt="2026-02-01T15:43:33.195" v="224"/>
          <ac:spMkLst>
            <pc:docMk/>
            <pc:sldMk cId="642066482" sldId="277"/>
            <ac:spMk id="3" creationId="{F8632528-1F2D-8589-804D-221E38D66C0F}"/>
          </ac:spMkLst>
        </pc:spChg>
        <pc:spChg chg="add">
          <ac:chgData name="Rebecca Francis-Davies" userId="S::r.francis-davies@uwtsd.ac.uk::caf69e2c-2198-47a4-8268-c57958bd4ca9" providerId="AD" clId="Web-{80AEE84D-70CE-61BF-89CC-5A233D588CB4}" dt="2026-02-01T15:43:33.195" v="224"/>
          <ac:spMkLst>
            <pc:docMk/>
            <pc:sldMk cId="642066482" sldId="277"/>
            <ac:spMk id="9" creationId="{4E17AA97-89A7-45C1-B813-BFF6C23D79E1}"/>
          </ac:spMkLst>
        </pc:spChg>
        <pc:spChg chg="add">
          <ac:chgData name="Rebecca Francis-Davies" userId="S::r.francis-davies@uwtsd.ac.uk::caf69e2c-2198-47a4-8268-c57958bd4ca9" providerId="AD" clId="Web-{80AEE84D-70CE-61BF-89CC-5A233D588CB4}" dt="2026-02-01T15:43:33.195" v="224"/>
          <ac:spMkLst>
            <pc:docMk/>
            <pc:sldMk cId="642066482" sldId="277"/>
            <ac:spMk id="11" creationId="{33AC4FE1-D370-43A6-96C5-076716BB1E76}"/>
          </ac:spMkLst>
        </pc:spChg>
        <pc:spChg chg="add">
          <ac:chgData name="Rebecca Francis-Davies" userId="S::r.francis-davies@uwtsd.ac.uk::caf69e2c-2198-47a4-8268-c57958bd4ca9" providerId="AD" clId="Web-{80AEE84D-70CE-61BF-89CC-5A233D588CB4}" dt="2026-02-01T15:43:33.195" v="224"/>
          <ac:spMkLst>
            <pc:docMk/>
            <pc:sldMk cId="642066482" sldId="277"/>
            <ac:spMk id="13" creationId="{4A3D569D-D3A6-49CA-A483-291E95DACA14}"/>
          </ac:spMkLst>
        </pc:spChg>
        <pc:graphicFrameChg chg="add">
          <ac:chgData name="Rebecca Francis-Davies" userId="S::r.francis-davies@uwtsd.ac.uk::caf69e2c-2198-47a4-8268-c57958bd4ca9" providerId="AD" clId="Web-{80AEE84D-70CE-61BF-89CC-5A233D588CB4}" dt="2026-02-01T15:43:33.195" v="224"/>
          <ac:graphicFrameMkLst>
            <pc:docMk/>
            <pc:sldMk cId="642066482" sldId="277"/>
            <ac:graphicFrameMk id="5" creationId="{D4402C19-EA07-FEF0-CA24-02B37B2210A8}"/>
          </ac:graphicFrameMkLst>
        </pc:graphicFrameChg>
      </pc:sldChg>
      <pc:sldChg chg="addSp delSp modSp new mod setBg">
        <pc:chgData name="Rebecca Francis-Davies" userId="S::r.francis-davies@uwtsd.ac.uk::caf69e2c-2198-47a4-8268-c57958bd4ca9" providerId="AD" clId="Web-{80AEE84D-70CE-61BF-89CC-5A233D588CB4}" dt="2026-02-01T15:48:55.298" v="319"/>
        <pc:sldMkLst>
          <pc:docMk/>
          <pc:sldMk cId="2418239746" sldId="278"/>
        </pc:sldMkLst>
        <pc:spChg chg="mod">
          <ac:chgData name="Rebecca Francis-Davies" userId="S::r.francis-davies@uwtsd.ac.uk::caf69e2c-2198-47a4-8268-c57958bd4ca9" providerId="AD" clId="Web-{80AEE84D-70CE-61BF-89CC-5A233D588CB4}" dt="2026-02-01T15:48:55.298" v="319"/>
          <ac:spMkLst>
            <pc:docMk/>
            <pc:sldMk cId="2418239746" sldId="278"/>
            <ac:spMk id="2" creationId="{AA9B95EE-662D-D03C-BD06-33FAE881F033}"/>
          </ac:spMkLst>
        </pc:spChg>
        <pc:spChg chg="del mod">
          <ac:chgData name="Rebecca Francis-Davies" userId="S::r.francis-davies@uwtsd.ac.uk::caf69e2c-2198-47a4-8268-c57958bd4ca9" providerId="AD" clId="Web-{80AEE84D-70CE-61BF-89CC-5A233D588CB4}" dt="2026-02-01T15:48:55.298" v="319"/>
          <ac:spMkLst>
            <pc:docMk/>
            <pc:sldMk cId="2418239746" sldId="278"/>
            <ac:spMk id="3" creationId="{FEF9DD38-8E93-6C3F-1317-C10D107784E1}"/>
          </ac:spMkLst>
        </pc:spChg>
        <pc:spChg chg="add">
          <ac:chgData name="Rebecca Francis-Davies" userId="S::r.francis-davies@uwtsd.ac.uk::caf69e2c-2198-47a4-8268-c57958bd4ca9" providerId="AD" clId="Web-{80AEE84D-70CE-61BF-89CC-5A233D588CB4}" dt="2026-02-01T15:48:55.298" v="319"/>
          <ac:spMkLst>
            <pc:docMk/>
            <pc:sldMk cId="2418239746" sldId="278"/>
            <ac:spMk id="9" creationId="{817D949E-564D-4503-A64E-D22FA3232C29}"/>
          </ac:spMkLst>
        </pc:spChg>
        <pc:spChg chg="add">
          <ac:chgData name="Rebecca Francis-Davies" userId="S::r.francis-davies@uwtsd.ac.uk::caf69e2c-2198-47a4-8268-c57958bd4ca9" providerId="AD" clId="Web-{80AEE84D-70CE-61BF-89CC-5A233D588CB4}" dt="2026-02-01T15:48:55.298" v="319"/>
          <ac:spMkLst>
            <pc:docMk/>
            <pc:sldMk cId="2418239746" sldId="278"/>
            <ac:spMk id="11" creationId="{92BE0106-0C20-465B-A1BE-0BAC2737B1AD}"/>
          </ac:spMkLst>
        </pc:spChg>
        <pc:spChg chg="add">
          <ac:chgData name="Rebecca Francis-Davies" userId="S::r.francis-davies@uwtsd.ac.uk::caf69e2c-2198-47a4-8268-c57958bd4ca9" providerId="AD" clId="Web-{80AEE84D-70CE-61BF-89CC-5A233D588CB4}" dt="2026-02-01T15:48:55.298" v="319"/>
          <ac:spMkLst>
            <pc:docMk/>
            <pc:sldMk cId="2418239746" sldId="278"/>
            <ac:spMk id="13" creationId="{851808AB-2943-464C-A710-F2A18D869334}"/>
          </ac:spMkLst>
        </pc:spChg>
        <pc:graphicFrameChg chg="add">
          <ac:chgData name="Rebecca Francis-Davies" userId="S::r.francis-davies@uwtsd.ac.uk::caf69e2c-2198-47a4-8268-c57958bd4ca9" providerId="AD" clId="Web-{80AEE84D-70CE-61BF-89CC-5A233D588CB4}" dt="2026-02-01T15:48:55.298" v="319"/>
          <ac:graphicFrameMkLst>
            <pc:docMk/>
            <pc:sldMk cId="2418239746" sldId="278"/>
            <ac:graphicFrameMk id="5" creationId="{45CE66D2-8158-883C-1860-FCF19B5FF47A}"/>
          </ac:graphicFrameMkLst>
        </pc:graphicFrameChg>
      </pc:sldChg>
      <pc:sldChg chg="addSp delSp modSp new mod setBg modNotes">
        <pc:chgData name="Rebecca Francis-Davies" userId="S::r.francis-davies@uwtsd.ac.uk::caf69e2c-2198-47a4-8268-c57958bd4ca9" providerId="AD" clId="Web-{80AEE84D-70CE-61BF-89CC-5A233D588CB4}" dt="2026-02-01T15:51:51.959" v="446"/>
        <pc:sldMkLst>
          <pc:docMk/>
          <pc:sldMk cId="3909772787" sldId="279"/>
        </pc:sldMkLst>
        <pc:spChg chg="mod">
          <ac:chgData name="Rebecca Francis-Davies" userId="S::r.francis-davies@uwtsd.ac.uk::caf69e2c-2198-47a4-8268-c57958bd4ca9" providerId="AD" clId="Web-{80AEE84D-70CE-61BF-89CC-5A233D588CB4}" dt="2026-02-01T15:51:51.959" v="446"/>
          <ac:spMkLst>
            <pc:docMk/>
            <pc:sldMk cId="3909772787" sldId="279"/>
            <ac:spMk id="2" creationId="{14650E2E-8AE3-B514-9E02-AD89E51E2B95}"/>
          </ac:spMkLst>
        </pc:spChg>
        <pc:spChg chg="del mod">
          <ac:chgData name="Rebecca Francis-Davies" userId="S::r.francis-davies@uwtsd.ac.uk::caf69e2c-2198-47a4-8268-c57958bd4ca9" providerId="AD" clId="Web-{80AEE84D-70CE-61BF-89CC-5A233D588CB4}" dt="2026-02-01T15:51:51.959" v="446"/>
          <ac:spMkLst>
            <pc:docMk/>
            <pc:sldMk cId="3909772787" sldId="279"/>
            <ac:spMk id="3" creationId="{0C9771E0-6E40-8AB6-3DF5-B4BAE06ABF15}"/>
          </ac:spMkLst>
        </pc:spChg>
        <pc:spChg chg="add">
          <ac:chgData name="Rebecca Francis-Davies" userId="S::r.francis-davies@uwtsd.ac.uk::caf69e2c-2198-47a4-8268-c57958bd4ca9" providerId="AD" clId="Web-{80AEE84D-70CE-61BF-89CC-5A233D588CB4}" dt="2026-02-01T15:51:51.959" v="446"/>
          <ac:spMkLst>
            <pc:docMk/>
            <pc:sldMk cId="3909772787" sldId="279"/>
            <ac:spMk id="9" creationId="{04213918-F1EB-4BCE-BE23-F5E9851EE05C}"/>
          </ac:spMkLst>
        </pc:spChg>
        <pc:spChg chg="add">
          <ac:chgData name="Rebecca Francis-Davies" userId="S::r.francis-davies@uwtsd.ac.uk::caf69e2c-2198-47a4-8268-c57958bd4ca9" providerId="AD" clId="Web-{80AEE84D-70CE-61BF-89CC-5A233D588CB4}" dt="2026-02-01T15:51:51.959" v="446"/>
          <ac:spMkLst>
            <pc:docMk/>
            <pc:sldMk cId="3909772787" sldId="279"/>
            <ac:spMk id="11" creationId="{2062E862-C7F7-4CA1-B929-D0B75F5E9FB9}"/>
          </ac:spMkLst>
        </pc:spChg>
        <pc:graphicFrameChg chg="add">
          <ac:chgData name="Rebecca Francis-Davies" userId="S::r.francis-davies@uwtsd.ac.uk::caf69e2c-2198-47a4-8268-c57958bd4ca9" providerId="AD" clId="Web-{80AEE84D-70CE-61BF-89CC-5A233D588CB4}" dt="2026-02-01T15:51:51.959" v="446"/>
          <ac:graphicFrameMkLst>
            <pc:docMk/>
            <pc:sldMk cId="3909772787" sldId="279"/>
            <ac:graphicFrameMk id="5" creationId="{A0EF1D0B-16D0-05C7-1C46-CF0EFEEA82E1}"/>
          </ac:graphicFrameMkLst>
        </pc:graphicFrameChg>
      </pc:sldChg>
      <pc:sldChg chg="addSp delSp modSp new mod setBg">
        <pc:chgData name="Rebecca Francis-Davies" userId="S::r.francis-davies@uwtsd.ac.uk::caf69e2c-2198-47a4-8268-c57958bd4ca9" providerId="AD" clId="Web-{80AEE84D-70CE-61BF-89CC-5A233D588CB4}" dt="2026-02-01T15:58:36.912" v="676"/>
        <pc:sldMkLst>
          <pc:docMk/>
          <pc:sldMk cId="1940666091" sldId="280"/>
        </pc:sldMkLst>
        <pc:spChg chg="mod">
          <ac:chgData name="Rebecca Francis-Davies" userId="S::r.francis-davies@uwtsd.ac.uk::caf69e2c-2198-47a4-8268-c57958bd4ca9" providerId="AD" clId="Web-{80AEE84D-70CE-61BF-89CC-5A233D588CB4}" dt="2026-02-01T15:58:36.912" v="676"/>
          <ac:spMkLst>
            <pc:docMk/>
            <pc:sldMk cId="1940666091" sldId="280"/>
            <ac:spMk id="2" creationId="{261BF15C-6AAC-9729-CA2C-C918FF66DABC}"/>
          </ac:spMkLst>
        </pc:spChg>
        <pc:spChg chg="del mod">
          <ac:chgData name="Rebecca Francis-Davies" userId="S::r.francis-davies@uwtsd.ac.uk::caf69e2c-2198-47a4-8268-c57958bd4ca9" providerId="AD" clId="Web-{80AEE84D-70CE-61BF-89CC-5A233D588CB4}" dt="2026-02-01T15:58:36.912" v="676"/>
          <ac:spMkLst>
            <pc:docMk/>
            <pc:sldMk cId="1940666091" sldId="280"/>
            <ac:spMk id="3" creationId="{4C5897C4-F199-EE56-E2C3-E129FC5577AD}"/>
          </ac:spMkLst>
        </pc:spChg>
        <pc:spChg chg="add">
          <ac:chgData name="Rebecca Francis-Davies" userId="S::r.francis-davies@uwtsd.ac.uk::caf69e2c-2198-47a4-8268-c57958bd4ca9" providerId="AD" clId="Web-{80AEE84D-70CE-61BF-89CC-5A233D588CB4}" dt="2026-02-01T15:58:36.912" v="676"/>
          <ac:spMkLst>
            <pc:docMk/>
            <pc:sldMk cId="1940666091" sldId="280"/>
            <ac:spMk id="9" creationId="{817D949E-564D-4503-A64E-D22FA3232C29}"/>
          </ac:spMkLst>
        </pc:spChg>
        <pc:spChg chg="add">
          <ac:chgData name="Rebecca Francis-Davies" userId="S::r.francis-davies@uwtsd.ac.uk::caf69e2c-2198-47a4-8268-c57958bd4ca9" providerId="AD" clId="Web-{80AEE84D-70CE-61BF-89CC-5A233D588CB4}" dt="2026-02-01T15:58:36.912" v="676"/>
          <ac:spMkLst>
            <pc:docMk/>
            <pc:sldMk cId="1940666091" sldId="280"/>
            <ac:spMk id="11" creationId="{2C8EEB27-9249-8B3A-C8C2-18F9DC480810}"/>
          </ac:spMkLst>
        </pc:spChg>
        <pc:spChg chg="add">
          <ac:chgData name="Rebecca Francis-Davies" userId="S::r.francis-davies@uwtsd.ac.uk::caf69e2c-2198-47a4-8268-c57958bd4ca9" providerId="AD" clId="Web-{80AEE84D-70CE-61BF-89CC-5A233D588CB4}" dt="2026-02-01T15:58:36.912" v="676"/>
          <ac:spMkLst>
            <pc:docMk/>
            <pc:sldMk cId="1940666091" sldId="280"/>
            <ac:spMk id="13" creationId="{18482CAC-96FF-EBE5-E97D-0BE2B8A51E3F}"/>
          </ac:spMkLst>
        </pc:spChg>
        <pc:graphicFrameChg chg="add">
          <ac:chgData name="Rebecca Francis-Davies" userId="S::r.francis-davies@uwtsd.ac.uk::caf69e2c-2198-47a4-8268-c57958bd4ca9" providerId="AD" clId="Web-{80AEE84D-70CE-61BF-89CC-5A233D588CB4}" dt="2026-02-01T15:58:36.912" v="676"/>
          <ac:graphicFrameMkLst>
            <pc:docMk/>
            <pc:sldMk cId="1940666091" sldId="280"/>
            <ac:graphicFrameMk id="5" creationId="{0507FBE6-A483-411E-F3D7-890DCD4A45BC}"/>
          </ac:graphicFrameMkLst>
        </pc:graphicFrameChg>
      </pc:sldChg>
      <pc:sldChg chg="addSp delSp modSp new mod setBg">
        <pc:chgData name="Rebecca Francis-Davies" userId="S::r.francis-davies@uwtsd.ac.uk::caf69e2c-2198-47a4-8268-c57958bd4ca9" providerId="AD" clId="Web-{80AEE84D-70CE-61BF-89CC-5A233D588CB4}" dt="2026-02-01T16:05:33.458" v="773"/>
        <pc:sldMkLst>
          <pc:docMk/>
          <pc:sldMk cId="335109394" sldId="281"/>
        </pc:sldMkLst>
        <pc:spChg chg="mod">
          <ac:chgData name="Rebecca Francis-Davies" userId="S::r.francis-davies@uwtsd.ac.uk::caf69e2c-2198-47a4-8268-c57958bd4ca9" providerId="AD" clId="Web-{80AEE84D-70CE-61BF-89CC-5A233D588CB4}" dt="2026-02-01T16:05:33.458" v="773"/>
          <ac:spMkLst>
            <pc:docMk/>
            <pc:sldMk cId="335109394" sldId="281"/>
            <ac:spMk id="2" creationId="{DDE269B0-DDAE-04E6-4A0A-944E601752E8}"/>
          </ac:spMkLst>
        </pc:spChg>
        <pc:spChg chg="del mod">
          <ac:chgData name="Rebecca Francis-Davies" userId="S::r.francis-davies@uwtsd.ac.uk::caf69e2c-2198-47a4-8268-c57958bd4ca9" providerId="AD" clId="Web-{80AEE84D-70CE-61BF-89CC-5A233D588CB4}" dt="2026-02-01T16:05:33.458" v="773"/>
          <ac:spMkLst>
            <pc:docMk/>
            <pc:sldMk cId="335109394" sldId="281"/>
            <ac:spMk id="3" creationId="{A5B5B769-9673-3F29-6BFF-A7066AA35768}"/>
          </ac:spMkLst>
        </pc:spChg>
        <pc:spChg chg="add">
          <ac:chgData name="Rebecca Francis-Davies" userId="S::r.francis-davies@uwtsd.ac.uk::caf69e2c-2198-47a4-8268-c57958bd4ca9" providerId="AD" clId="Web-{80AEE84D-70CE-61BF-89CC-5A233D588CB4}" dt="2026-02-01T16:05:33.458" v="773"/>
          <ac:spMkLst>
            <pc:docMk/>
            <pc:sldMk cId="335109394" sldId="281"/>
            <ac:spMk id="9" creationId="{4E17AA97-89A7-45C1-B813-BFF6C23D79E1}"/>
          </ac:spMkLst>
        </pc:spChg>
        <pc:spChg chg="add">
          <ac:chgData name="Rebecca Francis-Davies" userId="S::r.francis-davies@uwtsd.ac.uk::caf69e2c-2198-47a4-8268-c57958bd4ca9" providerId="AD" clId="Web-{80AEE84D-70CE-61BF-89CC-5A233D588CB4}" dt="2026-02-01T16:05:33.458" v="773"/>
          <ac:spMkLst>
            <pc:docMk/>
            <pc:sldMk cId="335109394" sldId="281"/>
            <ac:spMk id="11" creationId="{A91E908F-EF1E-2FDB-BE4D-3F4C56B2F6B8}"/>
          </ac:spMkLst>
        </pc:spChg>
        <pc:spChg chg="add">
          <ac:chgData name="Rebecca Francis-Davies" userId="S::r.francis-davies@uwtsd.ac.uk::caf69e2c-2198-47a4-8268-c57958bd4ca9" providerId="AD" clId="Web-{80AEE84D-70CE-61BF-89CC-5A233D588CB4}" dt="2026-02-01T16:05:33.458" v="773"/>
          <ac:spMkLst>
            <pc:docMk/>
            <pc:sldMk cId="335109394" sldId="281"/>
            <ac:spMk id="13" creationId="{F7A2980E-8F82-6B7D-A838-277407403589}"/>
          </ac:spMkLst>
        </pc:spChg>
        <pc:graphicFrameChg chg="add">
          <ac:chgData name="Rebecca Francis-Davies" userId="S::r.francis-davies@uwtsd.ac.uk::caf69e2c-2198-47a4-8268-c57958bd4ca9" providerId="AD" clId="Web-{80AEE84D-70CE-61BF-89CC-5A233D588CB4}" dt="2026-02-01T16:05:33.458" v="773"/>
          <ac:graphicFrameMkLst>
            <pc:docMk/>
            <pc:sldMk cId="335109394" sldId="281"/>
            <ac:graphicFrameMk id="5" creationId="{7191FF21-39B0-0759-B6FB-E2ADF6DF7B59}"/>
          </ac:graphicFrameMkLst>
        </pc:graphicFrameChg>
      </pc:sldChg>
      <pc:sldChg chg="modSp new del">
        <pc:chgData name="Rebecca Francis-Davies" userId="S::r.francis-davies@uwtsd.ac.uk::caf69e2c-2198-47a4-8268-c57958bd4ca9" providerId="AD" clId="Web-{80AEE84D-70CE-61BF-89CC-5A233D588CB4}" dt="2026-02-01T16:03:42.315" v="732"/>
        <pc:sldMkLst>
          <pc:docMk/>
          <pc:sldMk cId="3732735791" sldId="281"/>
        </pc:sldMkLst>
        <pc:spChg chg="mod">
          <ac:chgData name="Rebecca Francis-Davies" userId="S::r.francis-davies@uwtsd.ac.uk::caf69e2c-2198-47a4-8268-c57958bd4ca9" providerId="AD" clId="Web-{80AEE84D-70CE-61BF-89CC-5A233D588CB4}" dt="2026-02-01T15:58:49.163" v="678" actId="20577"/>
          <ac:spMkLst>
            <pc:docMk/>
            <pc:sldMk cId="3732735791" sldId="281"/>
            <ac:spMk id="2" creationId="{7849E5F2-FCDB-8337-1552-BBB1C86411EF}"/>
          </ac:spMkLst>
        </pc:spChg>
        <pc:spChg chg="mod">
          <ac:chgData name="Rebecca Francis-Davies" userId="S::r.francis-davies@uwtsd.ac.uk::caf69e2c-2198-47a4-8268-c57958bd4ca9" providerId="AD" clId="Web-{80AEE84D-70CE-61BF-89CC-5A233D588CB4}" dt="2026-02-01T15:59:52.354" v="731" actId="20577"/>
          <ac:spMkLst>
            <pc:docMk/>
            <pc:sldMk cId="3732735791" sldId="281"/>
            <ac:spMk id="3" creationId="{9DB9084D-751F-8C17-5C88-B016BB8D10BF}"/>
          </ac:spMkLst>
        </pc:spChg>
      </pc:sldChg>
      <pc:sldChg chg="addSp delSp modSp new mod setBg">
        <pc:chgData name="Rebecca Francis-Davies" userId="S::r.francis-davies@uwtsd.ac.uk::caf69e2c-2198-47a4-8268-c57958bd4ca9" providerId="AD" clId="Web-{80AEE84D-70CE-61BF-89CC-5A233D588CB4}" dt="2026-02-01T16:06:59.194" v="841"/>
        <pc:sldMkLst>
          <pc:docMk/>
          <pc:sldMk cId="2591855571" sldId="282"/>
        </pc:sldMkLst>
        <pc:spChg chg="mod">
          <ac:chgData name="Rebecca Francis-Davies" userId="S::r.francis-davies@uwtsd.ac.uk::caf69e2c-2198-47a4-8268-c57958bd4ca9" providerId="AD" clId="Web-{80AEE84D-70CE-61BF-89CC-5A233D588CB4}" dt="2026-02-01T16:06:59.194" v="841"/>
          <ac:spMkLst>
            <pc:docMk/>
            <pc:sldMk cId="2591855571" sldId="282"/>
            <ac:spMk id="2" creationId="{F6F317B0-64F7-2305-CB0E-D8B6C6979704}"/>
          </ac:spMkLst>
        </pc:spChg>
        <pc:spChg chg="del mod">
          <ac:chgData name="Rebecca Francis-Davies" userId="S::r.francis-davies@uwtsd.ac.uk::caf69e2c-2198-47a4-8268-c57958bd4ca9" providerId="AD" clId="Web-{80AEE84D-70CE-61BF-89CC-5A233D588CB4}" dt="2026-02-01T16:06:59.194" v="841"/>
          <ac:spMkLst>
            <pc:docMk/>
            <pc:sldMk cId="2591855571" sldId="282"/>
            <ac:spMk id="3" creationId="{2AE8CF78-DCEF-C5FB-84AD-CD5EEDABA875}"/>
          </ac:spMkLst>
        </pc:spChg>
        <pc:spChg chg="add">
          <ac:chgData name="Rebecca Francis-Davies" userId="S::r.francis-davies@uwtsd.ac.uk::caf69e2c-2198-47a4-8268-c57958bd4ca9" providerId="AD" clId="Web-{80AEE84D-70CE-61BF-89CC-5A233D588CB4}" dt="2026-02-01T16:06:59.194" v="841"/>
          <ac:spMkLst>
            <pc:docMk/>
            <pc:sldMk cId="2591855571" sldId="282"/>
            <ac:spMk id="9" creationId="{04213918-F1EB-4BCE-BE23-F5E9851EE05C}"/>
          </ac:spMkLst>
        </pc:spChg>
        <pc:spChg chg="add">
          <ac:chgData name="Rebecca Francis-Davies" userId="S::r.francis-davies@uwtsd.ac.uk::caf69e2c-2198-47a4-8268-c57958bd4ca9" providerId="AD" clId="Web-{80AEE84D-70CE-61BF-89CC-5A233D588CB4}" dt="2026-02-01T16:06:59.194" v="841"/>
          <ac:spMkLst>
            <pc:docMk/>
            <pc:sldMk cId="2591855571" sldId="282"/>
            <ac:spMk id="11" creationId="{2062E862-C7F7-4CA1-B929-D0B75F5E9FB9}"/>
          </ac:spMkLst>
        </pc:spChg>
        <pc:graphicFrameChg chg="add">
          <ac:chgData name="Rebecca Francis-Davies" userId="S::r.francis-davies@uwtsd.ac.uk::caf69e2c-2198-47a4-8268-c57958bd4ca9" providerId="AD" clId="Web-{80AEE84D-70CE-61BF-89CC-5A233D588CB4}" dt="2026-02-01T16:06:59.194" v="841"/>
          <ac:graphicFrameMkLst>
            <pc:docMk/>
            <pc:sldMk cId="2591855571" sldId="282"/>
            <ac:graphicFrameMk id="5" creationId="{47CAFC41-02A1-2B0C-EDE1-A4CA81B21394}"/>
          </ac:graphicFrameMkLst>
        </pc:graphicFrameChg>
      </pc:sldChg>
      <pc:sldChg chg="addSp delSp modSp new mod setBg">
        <pc:chgData name="Rebecca Francis-Davies" userId="S::r.francis-davies@uwtsd.ac.uk::caf69e2c-2198-47a4-8268-c57958bd4ca9" providerId="AD" clId="Web-{80AEE84D-70CE-61BF-89CC-5A233D588CB4}" dt="2026-02-01T17:39:58.428" v="1104" actId="20577"/>
        <pc:sldMkLst>
          <pc:docMk/>
          <pc:sldMk cId="1164424001" sldId="283"/>
        </pc:sldMkLst>
        <pc:spChg chg="mod">
          <ac:chgData name="Rebecca Francis-Davies" userId="S::r.francis-davies@uwtsd.ac.uk::caf69e2c-2198-47a4-8268-c57958bd4ca9" providerId="AD" clId="Web-{80AEE84D-70CE-61BF-89CC-5A233D588CB4}" dt="2026-02-01T17:39:58.428" v="1104" actId="20577"/>
          <ac:spMkLst>
            <pc:docMk/>
            <pc:sldMk cId="1164424001" sldId="283"/>
            <ac:spMk id="2" creationId="{C4BD4322-CB62-1977-02CD-F6973303B416}"/>
          </ac:spMkLst>
        </pc:spChg>
        <pc:spChg chg="del">
          <ac:chgData name="Rebecca Francis-Davies" userId="S::r.francis-davies@uwtsd.ac.uk::caf69e2c-2198-47a4-8268-c57958bd4ca9" providerId="AD" clId="Web-{80AEE84D-70CE-61BF-89CC-5A233D588CB4}" dt="2026-02-01T16:18:42.063" v="1088"/>
          <ac:spMkLst>
            <pc:docMk/>
            <pc:sldMk cId="1164424001" sldId="283"/>
            <ac:spMk id="3" creationId="{7AB0EED7-5DED-C74C-3746-2CF0C0051092}"/>
          </ac:spMkLst>
        </pc:spChg>
        <pc:spChg chg="add">
          <ac:chgData name="Rebecca Francis-Davies" userId="S::r.francis-davies@uwtsd.ac.uk::caf69e2c-2198-47a4-8268-c57958bd4ca9" providerId="AD" clId="Web-{80AEE84D-70CE-61BF-89CC-5A233D588CB4}" dt="2026-02-01T16:18:45.578" v="1089"/>
          <ac:spMkLst>
            <pc:docMk/>
            <pc:sldMk cId="1164424001" sldId="283"/>
            <ac:spMk id="9" creationId="{774A975B-A886-5202-0489-6965514A0D14}"/>
          </ac:spMkLst>
        </pc:spChg>
        <pc:spChg chg="add">
          <ac:chgData name="Rebecca Francis-Davies" userId="S::r.francis-davies@uwtsd.ac.uk::caf69e2c-2198-47a4-8268-c57958bd4ca9" providerId="AD" clId="Web-{80AEE84D-70CE-61BF-89CC-5A233D588CB4}" dt="2026-02-01T16:18:45.578" v="1089"/>
          <ac:spMkLst>
            <pc:docMk/>
            <pc:sldMk cId="1164424001" sldId="283"/>
            <ac:spMk id="11" creationId="{EA67E988-5919-57BB-C7DE-D3EAD38A3045}"/>
          </ac:spMkLst>
        </pc:spChg>
        <pc:spChg chg="add">
          <ac:chgData name="Rebecca Francis-Davies" userId="S::r.francis-davies@uwtsd.ac.uk::caf69e2c-2198-47a4-8268-c57958bd4ca9" providerId="AD" clId="Web-{80AEE84D-70CE-61BF-89CC-5A233D588CB4}" dt="2026-02-01T16:18:45.578" v="1089"/>
          <ac:spMkLst>
            <pc:docMk/>
            <pc:sldMk cId="1164424001" sldId="283"/>
            <ac:spMk id="13" creationId="{E73AF435-44C8-C44B-9352-ACFA393E2F29}"/>
          </ac:spMkLst>
        </pc:spChg>
        <pc:spChg chg="add">
          <ac:chgData name="Rebecca Francis-Davies" userId="S::r.francis-davies@uwtsd.ac.uk::caf69e2c-2198-47a4-8268-c57958bd4ca9" providerId="AD" clId="Web-{80AEE84D-70CE-61BF-89CC-5A233D588CB4}" dt="2026-02-01T16:18:45.578" v="1089"/>
          <ac:spMkLst>
            <pc:docMk/>
            <pc:sldMk cId="1164424001" sldId="283"/>
            <ac:spMk id="15" creationId="{288058DF-7580-C88F-23F0-429412309B31}"/>
          </ac:spMkLst>
        </pc:spChg>
        <pc:spChg chg="add">
          <ac:chgData name="Rebecca Francis-Davies" userId="S::r.francis-davies@uwtsd.ac.uk::caf69e2c-2198-47a4-8268-c57958bd4ca9" providerId="AD" clId="Web-{80AEE84D-70CE-61BF-89CC-5A233D588CB4}" dt="2026-02-01T16:18:45.578" v="1089"/>
          <ac:spMkLst>
            <pc:docMk/>
            <pc:sldMk cId="1164424001" sldId="283"/>
            <ac:spMk id="17" creationId="{43F82943-4565-9E0E-E9DB-5B7B417E670A}"/>
          </ac:spMkLst>
        </pc:spChg>
        <pc:picChg chg="add mod ord">
          <ac:chgData name="Rebecca Francis-Davies" userId="S::r.francis-davies@uwtsd.ac.uk::caf69e2c-2198-47a4-8268-c57958bd4ca9" providerId="AD" clId="Web-{80AEE84D-70CE-61BF-89CC-5A233D588CB4}" dt="2026-02-01T16:18:45.578" v="1089"/>
          <ac:picMkLst>
            <pc:docMk/>
            <pc:sldMk cId="1164424001" sldId="283"/>
            <ac:picMk id="4" creationId="{63949866-A7C2-5951-5CAF-D12B26868926}"/>
          </ac:picMkLst>
        </pc:picChg>
      </pc:sldChg>
      <pc:sldChg chg="addSp modSp new mod setBg">
        <pc:chgData name="Rebecca Francis-Davies" userId="S::r.francis-davies@uwtsd.ac.uk::caf69e2c-2198-47a4-8268-c57958bd4ca9" providerId="AD" clId="Web-{80AEE84D-70CE-61BF-89CC-5A233D588CB4}" dt="2026-02-01T16:12:18.729" v="1073"/>
        <pc:sldMkLst>
          <pc:docMk/>
          <pc:sldMk cId="182834345" sldId="284"/>
        </pc:sldMkLst>
        <pc:spChg chg="mod">
          <ac:chgData name="Rebecca Francis-Davies" userId="S::r.francis-davies@uwtsd.ac.uk::caf69e2c-2198-47a4-8268-c57958bd4ca9" providerId="AD" clId="Web-{80AEE84D-70CE-61BF-89CC-5A233D588CB4}" dt="2026-02-01T16:12:18.729" v="1073"/>
          <ac:spMkLst>
            <pc:docMk/>
            <pc:sldMk cId="182834345" sldId="284"/>
            <ac:spMk id="2" creationId="{910AC673-C21A-B92C-457F-388EB29ADF38}"/>
          </ac:spMkLst>
        </pc:spChg>
        <pc:spChg chg="mod">
          <ac:chgData name="Rebecca Francis-Davies" userId="S::r.francis-davies@uwtsd.ac.uk::caf69e2c-2198-47a4-8268-c57958bd4ca9" providerId="AD" clId="Web-{80AEE84D-70CE-61BF-89CC-5A233D588CB4}" dt="2026-02-01T16:12:18.729" v="1073"/>
          <ac:spMkLst>
            <pc:docMk/>
            <pc:sldMk cId="182834345" sldId="284"/>
            <ac:spMk id="3" creationId="{BCF0BFE5-D73A-0165-852C-2253565617FA}"/>
          </ac:spMkLst>
        </pc:spChg>
        <pc:spChg chg="add">
          <ac:chgData name="Rebecca Francis-Davies" userId="S::r.francis-davies@uwtsd.ac.uk::caf69e2c-2198-47a4-8268-c57958bd4ca9" providerId="AD" clId="Web-{80AEE84D-70CE-61BF-89CC-5A233D588CB4}" dt="2026-02-01T16:12:18.729" v="1073"/>
          <ac:spMkLst>
            <pc:docMk/>
            <pc:sldMk cId="182834345" sldId="284"/>
            <ac:spMk id="8" creationId="{42C91D93-014B-66D5-D263-730212C94315}"/>
          </ac:spMkLst>
        </pc:spChg>
        <pc:spChg chg="add">
          <ac:chgData name="Rebecca Francis-Davies" userId="S::r.francis-davies@uwtsd.ac.uk::caf69e2c-2198-47a4-8268-c57958bd4ca9" providerId="AD" clId="Web-{80AEE84D-70CE-61BF-89CC-5A233D588CB4}" dt="2026-02-01T16:12:18.729" v="1073"/>
          <ac:spMkLst>
            <pc:docMk/>
            <pc:sldMk cId="182834345" sldId="284"/>
            <ac:spMk id="10" creationId="{9568B8C9-6702-8441-0D92-220DE92C8861}"/>
          </ac:spMkLst>
        </pc:spChg>
      </pc:sldChg>
      <pc:sldChg chg="addSp delSp modSp new mod setBg">
        <pc:chgData name="Rebecca Francis-Davies" userId="S::r.francis-davies@uwtsd.ac.uk::caf69e2c-2198-47a4-8268-c57958bd4ca9" providerId="AD" clId="Web-{80AEE84D-70CE-61BF-89CC-5A233D588CB4}" dt="2026-02-01T17:52:28.519" v="1183"/>
        <pc:sldMkLst>
          <pc:docMk/>
          <pc:sldMk cId="3745498480" sldId="285"/>
        </pc:sldMkLst>
        <pc:spChg chg="mod">
          <ac:chgData name="Rebecca Francis-Davies" userId="S::r.francis-davies@uwtsd.ac.uk::caf69e2c-2198-47a4-8268-c57958bd4ca9" providerId="AD" clId="Web-{80AEE84D-70CE-61BF-89CC-5A233D588CB4}" dt="2026-02-01T17:52:28.519" v="1183"/>
          <ac:spMkLst>
            <pc:docMk/>
            <pc:sldMk cId="3745498480" sldId="285"/>
            <ac:spMk id="2" creationId="{E08B52A4-D8BF-7447-FF23-3436561281BC}"/>
          </ac:spMkLst>
        </pc:spChg>
        <pc:spChg chg="del mod">
          <ac:chgData name="Rebecca Francis-Davies" userId="S::r.francis-davies@uwtsd.ac.uk::caf69e2c-2198-47a4-8268-c57958bd4ca9" providerId="AD" clId="Web-{80AEE84D-70CE-61BF-89CC-5A233D588CB4}" dt="2026-02-01T17:52:28.519" v="1183"/>
          <ac:spMkLst>
            <pc:docMk/>
            <pc:sldMk cId="3745498480" sldId="285"/>
            <ac:spMk id="3" creationId="{54C0CB82-7DD2-7E4A-CF2F-BFC538BACA49}"/>
          </ac:spMkLst>
        </pc:spChg>
        <pc:spChg chg="add">
          <ac:chgData name="Rebecca Francis-Davies" userId="S::r.francis-davies@uwtsd.ac.uk::caf69e2c-2198-47a4-8268-c57958bd4ca9" providerId="AD" clId="Web-{80AEE84D-70CE-61BF-89CC-5A233D588CB4}" dt="2026-02-01T17:52:28.519" v="1183"/>
          <ac:spMkLst>
            <pc:docMk/>
            <pc:sldMk cId="3745498480" sldId="285"/>
            <ac:spMk id="9" creationId="{817D949E-564D-4503-A64E-D22FA3232C29}"/>
          </ac:spMkLst>
        </pc:spChg>
        <pc:spChg chg="add">
          <ac:chgData name="Rebecca Francis-Davies" userId="S::r.francis-davies@uwtsd.ac.uk::caf69e2c-2198-47a4-8268-c57958bd4ca9" providerId="AD" clId="Web-{80AEE84D-70CE-61BF-89CC-5A233D588CB4}" dt="2026-02-01T17:52:28.519" v="1183"/>
          <ac:spMkLst>
            <pc:docMk/>
            <pc:sldMk cId="3745498480" sldId="285"/>
            <ac:spMk id="11" creationId="{92BE0106-0C20-465B-A1BE-0BAC2737B1AD}"/>
          </ac:spMkLst>
        </pc:spChg>
        <pc:spChg chg="add">
          <ac:chgData name="Rebecca Francis-Davies" userId="S::r.francis-davies@uwtsd.ac.uk::caf69e2c-2198-47a4-8268-c57958bd4ca9" providerId="AD" clId="Web-{80AEE84D-70CE-61BF-89CC-5A233D588CB4}" dt="2026-02-01T17:52:28.519" v="1183"/>
          <ac:spMkLst>
            <pc:docMk/>
            <pc:sldMk cId="3745498480" sldId="285"/>
            <ac:spMk id="13" creationId="{851808AB-2943-464C-A710-F2A18D869334}"/>
          </ac:spMkLst>
        </pc:spChg>
        <pc:graphicFrameChg chg="add">
          <ac:chgData name="Rebecca Francis-Davies" userId="S::r.francis-davies@uwtsd.ac.uk::caf69e2c-2198-47a4-8268-c57958bd4ca9" providerId="AD" clId="Web-{80AEE84D-70CE-61BF-89CC-5A233D588CB4}" dt="2026-02-01T17:52:28.519" v="1183"/>
          <ac:graphicFrameMkLst>
            <pc:docMk/>
            <pc:sldMk cId="3745498480" sldId="285"/>
            <ac:graphicFrameMk id="5" creationId="{0CE47F6F-D636-94C8-4BB4-529751AC571B}"/>
          </ac:graphicFrameMkLst>
        </pc:graphicFrameChg>
      </pc:sldChg>
      <pc:sldChg chg="addSp delSp modSp new mod setBg">
        <pc:chgData name="Rebecca Francis-Davies" userId="S::r.francis-davies@uwtsd.ac.uk::caf69e2c-2198-47a4-8268-c57958bd4ca9" providerId="AD" clId="Web-{80AEE84D-70CE-61BF-89CC-5A233D588CB4}" dt="2026-02-01T17:59:05.246" v="1556"/>
        <pc:sldMkLst>
          <pc:docMk/>
          <pc:sldMk cId="3241185062" sldId="286"/>
        </pc:sldMkLst>
        <pc:spChg chg="mod">
          <ac:chgData name="Rebecca Francis-Davies" userId="S::r.francis-davies@uwtsd.ac.uk::caf69e2c-2198-47a4-8268-c57958bd4ca9" providerId="AD" clId="Web-{80AEE84D-70CE-61BF-89CC-5A233D588CB4}" dt="2026-02-01T17:59:05.246" v="1556"/>
          <ac:spMkLst>
            <pc:docMk/>
            <pc:sldMk cId="3241185062" sldId="286"/>
            <ac:spMk id="2" creationId="{124711FC-B1C0-EEDA-879B-1BBCCF6C1D8E}"/>
          </ac:spMkLst>
        </pc:spChg>
        <pc:spChg chg="del mod">
          <ac:chgData name="Rebecca Francis-Davies" userId="S::r.francis-davies@uwtsd.ac.uk::caf69e2c-2198-47a4-8268-c57958bd4ca9" providerId="AD" clId="Web-{80AEE84D-70CE-61BF-89CC-5A233D588CB4}" dt="2026-02-01T17:59:05.246" v="1556"/>
          <ac:spMkLst>
            <pc:docMk/>
            <pc:sldMk cId="3241185062" sldId="286"/>
            <ac:spMk id="3" creationId="{AFE345C4-C5D8-B8E6-9664-3EAD9FE41D52}"/>
          </ac:spMkLst>
        </pc:spChg>
        <pc:spChg chg="add">
          <ac:chgData name="Rebecca Francis-Davies" userId="S::r.francis-davies@uwtsd.ac.uk::caf69e2c-2198-47a4-8268-c57958bd4ca9" providerId="AD" clId="Web-{80AEE84D-70CE-61BF-89CC-5A233D588CB4}" dt="2026-02-01T17:59:05.246" v="1556"/>
          <ac:spMkLst>
            <pc:docMk/>
            <pc:sldMk cId="3241185062" sldId="286"/>
            <ac:spMk id="9" creationId="{4E17AA97-89A7-45C1-B813-BFF6C23D79E1}"/>
          </ac:spMkLst>
        </pc:spChg>
        <pc:spChg chg="add">
          <ac:chgData name="Rebecca Francis-Davies" userId="S::r.francis-davies@uwtsd.ac.uk::caf69e2c-2198-47a4-8268-c57958bd4ca9" providerId="AD" clId="Web-{80AEE84D-70CE-61BF-89CC-5A233D588CB4}" dt="2026-02-01T17:59:05.246" v="1556"/>
          <ac:spMkLst>
            <pc:docMk/>
            <pc:sldMk cId="3241185062" sldId="286"/>
            <ac:spMk id="11" creationId="{33AC4FE1-D370-43A6-96C5-076716BB1E76}"/>
          </ac:spMkLst>
        </pc:spChg>
        <pc:spChg chg="add">
          <ac:chgData name="Rebecca Francis-Davies" userId="S::r.francis-davies@uwtsd.ac.uk::caf69e2c-2198-47a4-8268-c57958bd4ca9" providerId="AD" clId="Web-{80AEE84D-70CE-61BF-89CC-5A233D588CB4}" dt="2026-02-01T17:59:05.246" v="1556"/>
          <ac:spMkLst>
            <pc:docMk/>
            <pc:sldMk cId="3241185062" sldId="286"/>
            <ac:spMk id="13" creationId="{4A3D569D-D3A6-49CA-A483-291E95DACA14}"/>
          </ac:spMkLst>
        </pc:spChg>
        <pc:graphicFrameChg chg="add">
          <ac:chgData name="Rebecca Francis-Davies" userId="S::r.francis-davies@uwtsd.ac.uk::caf69e2c-2198-47a4-8268-c57958bd4ca9" providerId="AD" clId="Web-{80AEE84D-70CE-61BF-89CC-5A233D588CB4}" dt="2026-02-01T17:59:05.246" v="1556"/>
          <ac:graphicFrameMkLst>
            <pc:docMk/>
            <pc:sldMk cId="3241185062" sldId="286"/>
            <ac:graphicFrameMk id="5" creationId="{1283E2C1-71B2-EF3D-2BAF-B02E35D80678}"/>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9.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8.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1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9.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8.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AECFF-CEDF-46B9-8C6F-8238FE5041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78A0414-1645-4350-A90C-36BD10A2818F}">
      <dgm:prSet/>
      <dgm:spPr/>
      <dgm:t>
        <a:bodyPr/>
        <a:lstStyle/>
        <a:p>
          <a:pPr>
            <a:defRPr cap="all"/>
          </a:pPr>
          <a:r>
            <a:rPr lang="en-US"/>
            <a:t>UK business environment</a:t>
          </a:r>
        </a:p>
      </dgm:t>
    </dgm:pt>
    <dgm:pt modelId="{7E74DF38-4378-4606-B96B-BEF0FE57ACA8}" type="parTrans" cxnId="{946F8E2A-0D0C-426E-893F-6F05B2A3560B}">
      <dgm:prSet/>
      <dgm:spPr/>
      <dgm:t>
        <a:bodyPr/>
        <a:lstStyle/>
        <a:p>
          <a:endParaRPr lang="en-US"/>
        </a:p>
      </dgm:t>
    </dgm:pt>
    <dgm:pt modelId="{4A97A765-99DB-4A21-9D77-E6DAEA228F39}" type="sibTrans" cxnId="{946F8E2A-0D0C-426E-893F-6F05B2A3560B}">
      <dgm:prSet/>
      <dgm:spPr/>
      <dgm:t>
        <a:bodyPr/>
        <a:lstStyle/>
        <a:p>
          <a:endParaRPr lang="en-US"/>
        </a:p>
      </dgm:t>
    </dgm:pt>
    <dgm:pt modelId="{1D769820-7354-45EE-A92A-D92D8D396259}">
      <dgm:prSet/>
      <dgm:spPr/>
      <dgm:t>
        <a:bodyPr/>
        <a:lstStyle/>
        <a:p>
          <a:pPr>
            <a:defRPr cap="all"/>
          </a:pPr>
          <a:r>
            <a:rPr lang="en-US"/>
            <a:t>PESTLE</a:t>
          </a:r>
        </a:p>
      </dgm:t>
    </dgm:pt>
    <dgm:pt modelId="{2B5EC87E-196D-45E0-9B5D-F7CC90E761A6}" type="parTrans" cxnId="{55245F4A-F7C7-4D4C-B013-747A05BB32BD}">
      <dgm:prSet/>
      <dgm:spPr/>
      <dgm:t>
        <a:bodyPr/>
        <a:lstStyle/>
        <a:p>
          <a:endParaRPr lang="en-US"/>
        </a:p>
      </dgm:t>
    </dgm:pt>
    <dgm:pt modelId="{159E7FC5-E2BE-4A8E-86E7-B1D7AA7EAF9F}" type="sibTrans" cxnId="{55245F4A-F7C7-4D4C-B013-747A05BB32BD}">
      <dgm:prSet/>
      <dgm:spPr/>
      <dgm:t>
        <a:bodyPr/>
        <a:lstStyle/>
        <a:p>
          <a:endParaRPr lang="en-US"/>
        </a:p>
      </dgm:t>
    </dgm:pt>
    <dgm:pt modelId="{546EDD57-8620-4041-AB50-D28CF1AB132B}">
      <dgm:prSet/>
      <dgm:spPr/>
      <dgm:t>
        <a:bodyPr/>
        <a:lstStyle/>
        <a:p>
          <a:pPr>
            <a:defRPr cap="all"/>
          </a:pPr>
          <a:r>
            <a:rPr lang="en-US"/>
            <a:t>What would life be like without employment law?</a:t>
          </a:r>
        </a:p>
      </dgm:t>
    </dgm:pt>
    <dgm:pt modelId="{A8CBD7C6-CF88-422E-8FDC-4DF6698C291F}" type="parTrans" cxnId="{B82223C4-43E7-42FA-B696-0C4DE7801D0A}">
      <dgm:prSet/>
      <dgm:spPr/>
      <dgm:t>
        <a:bodyPr/>
        <a:lstStyle/>
        <a:p>
          <a:endParaRPr lang="en-US"/>
        </a:p>
      </dgm:t>
    </dgm:pt>
    <dgm:pt modelId="{41838B66-189D-4171-8582-15DB8F33BB61}" type="sibTrans" cxnId="{B82223C4-43E7-42FA-B696-0C4DE7801D0A}">
      <dgm:prSet/>
      <dgm:spPr/>
      <dgm:t>
        <a:bodyPr/>
        <a:lstStyle/>
        <a:p>
          <a:endParaRPr lang="en-US"/>
        </a:p>
      </dgm:t>
    </dgm:pt>
    <dgm:pt modelId="{925DC3C3-FBED-4799-B4CC-AF2364D73966}" type="pres">
      <dgm:prSet presAssocID="{E48AECFF-CEDF-46B9-8C6F-8238FE504112}" presName="root" presStyleCnt="0">
        <dgm:presLayoutVars>
          <dgm:dir/>
          <dgm:resizeHandles val="exact"/>
        </dgm:presLayoutVars>
      </dgm:prSet>
      <dgm:spPr/>
    </dgm:pt>
    <dgm:pt modelId="{A51B6B89-676E-4825-90CF-EB2580F4B4A5}" type="pres">
      <dgm:prSet presAssocID="{978A0414-1645-4350-A90C-36BD10A2818F}" presName="compNode" presStyleCnt="0"/>
      <dgm:spPr/>
    </dgm:pt>
    <dgm:pt modelId="{47C457C8-36E8-42E7-A789-052773F9AA58}" type="pres">
      <dgm:prSet presAssocID="{978A0414-1645-4350-A90C-36BD10A2818F}" presName="iconBgRect" presStyleLbl="bgShp" presStyleIdx="0" presStyleCnt="3"/>
      <dgm:spPr/>
    </dgm:pt>
    <dgm:pt modelId="{69E8D3E1-9DCD-43B2-B9C7-B63C16D262F7}" type="pres">
      <dgm:prSet presAssocID="{978A0414-1645-4350-A90C-36BD10A2818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8E20F89B-D032-4F78-B32B-4EC1D39C460D}" type="pres">
      <dgm:prSet presAssocID="{978A0414-1645-4350-A90C-36BD10A2818F}" presName="spaceRect" presStyleCnt="0"/>
      <dgm:spPr/>
    </dgm:pt>
    <dgm:pt modelId="{442A2465-92D7-4F97-8606-BECD79A8D710}" type="pres">
      <dgm:prSet presAssocID="{978A0414-1645-4350-A90C-36BD10A2818F}" presName="textRect" presStyleLbl="revTx" presStyleIdx="0" presStyleCnt="3">
        <dgm:presLayoutVars>
          <dgm:chMax val="1"/>
          <dgm:chPref val="1"/>
        </dgm:presLayoutVars>
      </dgm:prSet>
      <dgm:spPr/>
    </dgm:pt>
    <dgm:pt modelId="{B7A60FA2-E8F6-4BF8-9F9E-20DA8065C995}" type="pres">
      <dgm:prSet presAssocID="{4A97A765-99DB-4A21-9D77-E6DAEA228F39}" presName="sibTrans" presStyleCnt="0"/>
      <dgm:spPr/>
    </dgm:pt>
    <dgm:pt modelId="{1749EE09-3F17-4AB7-81A5-5842DFE6DC20}" type="pres">
      <dgm:prSet presAssocID="{1D769820-7354-45EE-A92A-D92D8D396259}" presName="compNode" presStyleCnt="0"/>
      <dgm:spPr/>
    </dgm:pt>
    <dgm:pt modelId="{C2DBE4CA-B100-4428-B9BC-9FC525EB2A95}" type="pres">
      <dgm:prSet presAssocID="{1D769820-7354-45EE-A92A-D92D8D396259}" presName="iconBgRect" presStyleLbl="bgShp" presStyleIdx="1" presStyleCnt="3"/>
      <dgm:spPr/>
    </dgm:pt>
    <dgm:pt modelId="{E1A1AD17-18D7-442C-A653-EF00034569B6}" type="pres">
      <dgm:prSet presAssocID="{1D769820-7354-45EE-A92A-D92D8D3962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spray"/>
        </a:ext>
      </dgm:extLst>
    </dgm:pt>
    <dgm:pt modelId="{EBAFDFB6-2B27-4A11-BBBE-B2D8F159A0A0}" type="pres">
      <dgm:prSet presAssocID="{1D769820-7354-45EE-A92A-D92D8D396259}" presName="spaceRect" presStyleCnt="0"/>
      <dgm:spPr/>
    </dgm:pt>
    <dgm:pt modelId="{0A595C84-E9BA-4A15-9D3B-478B4C0DB473}" type="pres">
      <dgm:prSet presAssocID="{1D769820-7354-45EE-A92A-D92D8D396259}" presName="textRect" presStyleLbl="revTx" presStyleIdx="1" presStyleCnt="3">
        <dgm:presLayoutVars>
          <dgm:chMax val="1"/>
          <dgm:chPref val="1"/>
        </dgm:presLayoutVars>
      </dgm:prSet>
      <dgm:spPr/>
    </dgm:pt>
    <dgm:pt modelId="{B7C16EEA-62A6-4002-9330-4B1598A92D9F}" type="pres">
      <dgm:prSet presAssocID="{159E7FC5-E2BE-4A8E-86E7-B1D7AA7EAF9F}" presName="sibTrans" presStyleCnt="0"/>
      <dgm:spPr/>
    </dgm:pt>
    <dgm:pt modelId="{F71953A4-9026-4E12-A5A3-5A9441108A7D}" type="pres">
      <dgm:prSet presAssocID="{546EDD57-8620-4041-AB50-D28CF1AB132B}" presName="compNode" presStyleCnt="0"/>
      <dgm:spPr/>
    </dgm:pt>
    <dgm:pt modelId="{AE537657-EF52-46DE-B620-A982A29490F6}" type="pres">
      <dgm:prSet presAssocID="{546EDD57-8620-4041-AB50-D28CF1AB132B}" presName="iconBgRect" presStyleLbl="bgShp" presStyleIdx="2" presStyleCnt="3"/>
      <dgm:spPr/>
    </dgm:pt>
    <dgm:pt modelId="{89244DEC-5D98-42FE-9BC7-73542C15A464}" type="pres">
      <dgm:prSet presAssocID="{546EDD57-8620-4041-AB50-D28CF1AB13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6BAE4B4F-C448-4F1F-BD27-867582BACA60}" type="pres">
      <dgm:prSet presAssocID="{546EDD57-8620-4041-AB50-D28CF1AB132B}" presName="spaceRect" presStyleCnt="0"/>
      <dgm:spPr/>
    </dgm:pt>
    <dgm:pt modelId="{BA996E0A-EDD6-4EF8-96B8-D3535CCD2A1A}" type="pres">
      <dgm:prSet presAssocID="{546EDD57-8620-4041-AB50-D28CF1AB132B}" presName="textRect" presStyleLbl="revTx" presStyleIdx="2" presStyleCnt="3">
        <dgm:presLayoutVars>
          <dgm:chMax val="1"/>
          <dgm:chPref val="1"/>
        </dgm:presLayoutVars>
      </dgm:prSet>
      <dgm:spPr/>
    </dgm:pt>
  </dgm:ptLst>
  <dgm:cxnLst>
    <dgm:cxn modelId="{946F8E2A-0D0C-426E-893F-6F05B2A3560B}" srcId="{E48AECFF-CEDF-46B9-8C6F-8238FE504112}" destId="{978A0414-1645-4350-A90C-36BD10A2818F}" srcOrd="0" destOrd="0" parTransId="{7E74DF38-4378-4606-B96B-BEF0FE57ACA8}" sibTransId="{4A97A765-99DB-4A21-9D77-E6DAEA228F39}"/>
    <dgm:cxn modelId="{55245F4A-F7C7-4D4C-B013-747A05BB32BD}" srcId="{E48AECFF-CEDF-46B9-8C6F-8238FE504112}" destId="{1D769820-7354-45EE-A92A-D92D8D396259}" srcOrd="1" destOrd="0" parTransId="{2B5EC87E-196D-45E0-9B5D-F7CC90E761A6}" sibTransId="{159E7FC5-E2BE-4A8E-86E7-B1D7AA7EAF9F}"/>
    <dgm:cxn modelId="{55FF5F6E-CDA4-4E80-9AA2-B83445E1546D}" type="presOf" srcId="{1D769820-7354-45EE-A92A-D92D8D396259}" destId="{0A595C84-E9BA-4A15-9D3B-478B4C0DB473}" srcOrd="0" destOrd="0" presId="urn:microsoft.com/office/officeart/2018/5/layout/IconCircleLabelList"/>
    <dgm:cxn modelId="{7B845855-E84B-42BF-BCE5-9FBB6F9AA861}" type="presOf" srcId="{E48AECFF-CEDF-46B9-8C6F-8238FE504112}" destId="{925DC3C3-FBED-4799-B4CC-AF2364D73966}" srcOrd="0" destOrd="0" presId="urn:microsoft.com/office/officeart/2018/5/layout/IconCircleLabelList"/>
    <dgm:cxn modelId="{B82223C4-43E7-42FA-B696-0C4DE7801D0A}" srcId="{E48AECFF-CEDF-46B9-8C6F-8238FE504112}" destId="{546EDD57-8620-4041-AB50-D28CF1AB132B}" srcOrd="2" destOrd="0" parTransId="{A8CBD7C6-CF88-422E-8FDC-4DF6698C291F}" sibTransId="{41838B66-189D-4171-8582-15DB8F33BB61}"/>
    <dgm:cxn modelId="{C1F49BED-0534-4493-A1DD-CB6497B16647}" type="presOf" srcId="{978A0414-1645-4350-A90C-36BD10A2818F}" destId="{442A2465-92D7-4F97-8606-BECD79A8D710}" srcOrd="0" destOrd="0" presId="urn:microsoft.com/office/officeart/2018/5/layout/IconCircleLabelList"/>
    <dgm:cxn modelId="{3889DDF2-8E7D-4285-BAAD-540384AD52C5}" type="presOf" srcId="{546EDD57-8620-4041-AB50-D28CF1AB132B}" destId="{BA996E0A-EDD6-4EF8-96B8-D3535CCD2A1A}" srcOrd="0" destOrd="0" presId="urn:microsoft.com/office/officeart/2018/5/layout/IconCircleLabelList"/>
    <dgm:cxn modelId="{35D86E29-81BA-4840-980A-1BAB7F4A460E}" type="presParOf" srcId="{925DC3C3-FBED-4799-B4CC-AF2364D73966}" destId="{A51B6B89-676E-4825-90CF-EB2580F4B4A5}" srcOrd="0" destOrd="0" presId="urn:microsoft.com/office/officeart/2018/5/layout/IconCircleLabelList"/>
    <dgm:cxn modelId="{D0D201D1-4A70-48D2-8ECA-9F7CDBB1D0D4}" type="presParOf" srcId="{A51B6B89-676E-4825-90CF-EB2580F4B4A5}" destId="{47C457C8-36E8-42E7-A789-052773F9AA58}" srcOrd="0" destOrd="0" presId="urn:microsoft.com/office/officeart/2018/5/layout/IconCircleLabelList"/>
    <dgm:cxn modelId="{909EE7F8-0FE3-496C-82E3-4B3AC5436710}" type="presParOf" srcId="{A51B6B89-676E-4825-90CF-EB2580F4B4A5}" destId="{69E8D3E1-9DCD-43B2-B9C7-B63C16D262F7}" srcOrd="1" destOrd="0" presId="urn:microsoft.com/office/officeart/2018/5/layout/IconCircleLabelList"/>
    <dgm:cxn modelId="{0BD5B488-7DDA-4593-AAB4-75BFF243AC71}" type="presParOf" srcId="{A51B6B89-676E-4825-90CF-EB2580F4B4A5}" destId="{8E20F89B-D032-4F78-B32B-4EC1D39C460D}" srcOrd="2" destOrd="0" presId="urn:microsoft.com/office/officeart/2018/5/layout/IconCircleLabelList"/>
    <dgm:cxn modelId="{2F4B767C-E9FE-4410-AB94-E89BED65F46A}" type="presParOf" srcId="{A51B6B89-676E-4825-90CF-EB2580F4B4A5}" destId="{442A2465-92D7-4F97-8606-BECD79A8D710}" srcOrd="3" destOrd="0" presId="urn:microsoft.com/office/officeart/2018/5/layout/IconCircleLabelList"/>
    <dgm:cxn modelId="{C4A99F8D-5B23-4A0C-9DB8-605B5D4FA8C8}" type="presParOf" srcId="{925DC3C3-FBED-4799-B4CC-AF2364D73966}" destId="{B7A60FA2-E8F6-4BF8-9F9E-20DA8065C995}" srcOrd="1" destOrd="0" presId="urn:microsoft.com/office/officeart/2018/5/layout/IconCircleLabelList"/>
    <dgm:cxn modelId="{51C728E8-773A-4F15-A01B-B5FA5B0093DD}" type="presParOf" srcId="{925DC3C3-FBED-4799-B4CC-AF2364D73966}" destId="{1749EE09-3F17-4AB7-81A5-5842DFE6DC20}" srcOrd="2" destOrd="0" presId="urn:microsoft.com/office/officeart/2018/5/layout/IconCircleLabelList"/>
    <dgm:cxn modelId="{BD1B7305-F209-4042-AC0C-43D51D2A0E85}" type="presParOf" srcId="{1749EE09-3F17-4AB7-81A5-5842DFE6DC20}" destId="{C2DBE4CA-B100-4428-B9BC-9FC525EB2A95}" srcOrd="0" destOrd="0" presId="urn:microsoft.com/office/officeart/2018/5/layout/IconCircleLabelList"/>
    <dgm:cxn modelId="{6DDD57E3-825B-4445-9A28-5D980AB7C0BB}" type="presParOf" srcId="{1749EE09-3F17-4AB7-81A5-5842DFE6DC20}" destId="{E1A1AD17-18D7-442C-A653-EF00034569B6}" srcOrd="1" destOrd="0" presId="urn:microsoft.com/office/officeart/2018/5/layout/IconCircleLabelList"/>
    <dgm:cxn modelId="{23AED8F7-0456-4CEC-B39C-32876487BB40}" type="presParOf" srcId="{1749EE09-3F17-4AB7-81A5-5842DFE6DC20}" destId="{EBAFDFB6-2B27-4A11-BBBE-B2D8F159A0A0}" srcOrd="2" destOrd="0" presId="urn:microsoft.com/office/officeart/2018/5/layout/IconCircleLabelList"/>
    <dgm:cxn modelId="{C5626045-D5DE-4357-B103-957285126B83}" type="presParOf" srcId="{1749EE09-3F17-4AB7-81A5-5842DFE6DC20}" destId="{0A595C84-E9BA-4A15-9D3B-478B4C0DB473}" srcOrd="3" destOrd="0" presId="urn:microsoft.com/office/officeart/2018/5/layout/IconCircleLabelList"/>
    <dgm:cxn modelId="{2D697121-018E-41D8-BE41-893EF819618E}" type="presParOf" srcId="{925DC3C3-FBED-4799-B4CC-AF2364D73966}" destId="{B7C16EEA-62A6-4002-9330-4B1598A92D9F}" srcOrd="3" destOrd="0" presId="urn:microsoft.com/office/officeart/2018/5/layout/IconCircleLabelList"/>
    <dgm:cxn modelId="{8B3C6912-F4D3-41B3-B4B7-8E4E7CCBDFE1}" type="presParOf" srcId="{925DC3C3-FBED-4799-B4CC-AF2364D73966}" destId="{F71953A4-9026-4E12-A5A3-5A9441108A7D}" srcOrd="4" destOrd="0" presId="urn:microsoft.com/office/officeart/2018/5/layout/IconCircleLabelList"/>
    <dgm:cxn modelId="{E29C3C0C-1BC9-42CB-98FA-E3071BAF428E}" type="presParOf" srcId="{F71953A4-9026-4E12-A5A3-5A9441108A7D}" destId="{AE537657-EF52-46DE-B620-A982A29490F6}" srcOrd="0" destOrd="0" presId="urn:microsoft.com/office/officeart/2018/5/layout/IconCircleLabelList"/>
    <dgm:cxn modelId="{880276A5-B5DF-4D25-8521-C5EBAAA812BF}" type="presParOf" srcId="{F71953A4-9026-4E12-A5A3-5A9441108A7D}" destId="{89244DEC-5D98-42FE-9BC7-73542C15A464}" srcOrd="1" destOrd="0" presId="urn:microsoft.com/office/officeart/2018/5/layout/IconCircleLabelList"/>
    <dgm:cxn modelId="{25F5D6F6-7257-42E5-B729-740FA042F2BA}" type="presParOf" srcId="{F71953A4-9026-4E12-A5A3-5A9441108A7D}" destId="{6BAE4B4F-C448-4F1F-BD27-867582BACA60}" srcOrd="2" destOrd="0" presId="urn:microsoft.com/office/officeart/2018/5/layout/IconCircleLabelList"/>
    <dgm:cxn modelId="{F4136160-AA17-43B5-9F1C-7CD9D08CE9D5}" type="presParOf" srcId="{F71953A4-9026-4E12-A5A3-5A9441108A7D}" destId="{BA996E0A-EDD6-4EF8-96B8-D3535CCD2A1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C8ED03-9093-4A82-A777-67C8D0A8B78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531695-C77F-45E1-B52B-5B81F53E1104}">
      <dgm:prSet/>
      <dgm:spPr/>
      <dgm:t>
        <a:bodyPr/>
        <a:lstStyle/>
        <a:p>
          <a:r>
            <a:rPr lang="en-US"/>
            <a:t>Define workforce planning and how it contributes to competitive advantage</a:t>
          </a:r>
        </a:p>
      </dgm:t>
    </dgm:pt>
    <dgm:pt modelId="{C176DA86-902B-487E-8F25-EA4A693B8C6F}" type="parTrans" cxnId="{0ED96BC2-7639-4B1C-89F2-DA31C79C75E5}">
      <dgm:prSet/>
      <dgm:spPr/>
      <dgm:t>
        <a:bodyPr/>
        <a:lstStyle/>
        <a:p>
          <a:endParaRPr lang="en-US"/>
        </a:p>
      </dgm:t>
    </dgm:pt>
    <dgm:pt modelId="{B1B21B37-0D84-4E98-AB7F-68ADB4FB6ECF}" type="sibTrans" cxnId="{0ED96BC2-7639-4B1C-89F2-DA31C79C75E5}">
      <dgm:prSet/>
      <dgm:spPr/>
      <dgm:t>
        <a:bodyPr/>
        <a:lstStyle/>
        <a:p>
          <a:endParaRPr lang="en-US"/>
        </a:p>
      </dgm:t>
    </dgm:pt>
    <dgm:pt modelId="{F72904DA-616A-4827-8E96-22CB8163A783}">
      <dgm:prSet/>
      <dgm:spPr/>
      <dgm:t>
        <a:bodyPr/>
        <a:lstStyle/>
        <a:p>
          <a:r>
            <a:rPr lang="en-US"/>
            <a:t>Describes how it aligns with business planning</a:t>
          </a:r>
        </a:p>
      </dgm:t>
    </dgm:pt>
    <dgm:pt modelId="{69655691-4B6A-42FB-8E11-62559E7DF781}" type="parTrans" cxnId="{5F803E21-3AE3-464F-9088-9165A9E74433}">
      <dgm:prSet/>
      <dgm:spPr/>
      <dgm:t>
        <a:bodyPr/>
        <a:lstStyle/>
        <a:p>
          <a:endParaRPr lang="en-US"/>
        </a:p>
      </dgm:t>
    </dgm:pt>
    <dgm:pt modelId="{96D08FCF-6424-42B1-8873-4003CA468F4C}" type="sibTrans" cxnId="{5F803E21-3AE3-464F-9088-9165A9E74433}">
      <dgm:prSet/>
      <dgm:spPr/>
      <dgm:t>
        <a:bodyPr/>
        <a:lstStyle/>
        <a:p>
          <a:endParaRPr lang="en-US"/>
        </a:p>
      </dgm:t>
    </dgm:pt>
    <dgm:pt modelId="{B57A51DC-9DC4-4F4C-AED6-DECC6F7BC0E5}">
      <dgm:prSet/>
      <dgm:spPr/>
      <dgm:t>
        <a:bodyPr/>
        <a:lstStyle/>
        <a:p>
          <a:r>
            <a:rPr lang="en-US"/>
            <a:t>Apply a simple framework to a case study</a:t>
          </a:r>
        </a:p>
      </dgm:t>
    </dgm:pt>
    <dgm:pt modelId="{EF6B8E8B-1448-48DB-90AB-DC06210375EB}" type="parTrans" cxnId="{240FDF01-DB12-4906-BD65-9B78539E1D5D}">
      <dgm:prSet/>
      <dgm:spPr/>
      <dgm:t>
        <a:bodyPr/>
        <a:lstStyle/>
        <a:p>
          <a:endParaRPr lang="en-US"/>
        </a:p>
      </dgm:t>
    </dgm:pt>
    <dgm:pt modelId="{287AD6CE-F769-4139-9903-01CE73C095FB}" type="sibTrans" cxnId="{240FDF01-DB12-4906-BD65-9B78539E1D5D}">
      <dgm:prSet/>
      <dgm:spPr/>
      <dgm:t>
        <a:bodyPr/>
        <a:lstStyle/>
        <a:p>
          <a:endParaRPr lang="en-US"/>
        </a:p>
      </dgm:t>
    </dgm:pt>
    <dgm:pt modelId="{B04364E7-7571-423F-8075-D226CE42FB18}">
      <dgm:prSet/>
      <dgm:spPr/>
      <dgm:t>
        <a:bodyPr/>
        <a:lstStyle/>
        <a:p>
          <a:r>
            <a:rPr lang="en-US"/>
            <a:t>Identify key data, stakeholders and risks in workforce planning</a:t>
          </a:r>
        </a:p>
      </dgm:t>
    </dgm:pt>
    <dgm:pt modelId="{3FAD710C-6C27-43C5-88BD-AAF582DB377F}" type="parTrans" cxnId="{AD5EE1DC-CC46-44D7-967F-4AE983E55D9E}">
      <dgm:prSet/>
      <dgm:spPr/>
      <dgm:t>
        <a:bodyPr/>
        <a:lstStyle/>
        <a:p>
          <a:endParaRPr lang="en-US"/>
        </a:p>
      </dgm:t>
    </dgm:pt>
    <dgm:pt modelId="{45CF4C07-CAAF-4362-A32D-331EE7058A1B}" type="sibTrans" cxnId="{AD5EE1DC-CC46-44D7-967F-4AE983E55D9E}">
      <dgm:prSet/>
      <dgm:spPr/>
      <dgm:t>
        <a:bodyPr/>
        <a:lstStyle/>
        <a:p>
          <a:endParaRPr lang="en-US"/>
        </a:p>
      </dgm:t>
    </dgm:pt>
    <dgm:pt modelId="{2C9C8DE9-B77A-4F32-B6FB-AE7AFFB3F659}" type="pres">
      <dgm:prSet presAssocID="{25C8ED03-9093-4A82-A777-67C8D0A8B78B}" presName="root" presStyleCnt="0">
        <dgm:presLayoutVars>
          <dgm:dir/>
          <dgm:resizeHandles val="exact"/>
        </dgm:presLayoutVars>
      </dgm:prSet>
      <dgm:spPr/>
    </dgm:pt>
    <dgm:pt modelId="{3DC829D3-E526-44B8-94F2-D11011D34A97}" type="pres">
      <dgm:prSet presAssocID="{CE531695-C77F-45E1-B52B-5B81F53E1104}" presName="compNode" presStyleCnt="0"/>
      <dgm:spPr/>
    </dgm:pt>
    <dgm:pt modelId="{D5B3EDE0-1D2D-422A-BEBC-31102C3A507B}" type="pres">
      <dgm:prSet presAssocID="{CE531695-C77F-45E1-B52B-5B81F53E1104}" presName="bgRect" presStyleLbl="bgShp" presStyleIdx="0" presStyleCnt="4"/>
      <dgm:spPr/>
    </dgm:pt>
    <dgm:pt modelId="{BA10782C-3665-4D32-A5B8-F3D87D91305F}" type="pres">
      <dgm:prSet presAssocID="{CE531695-C77F-45E1-B52B-5B81F53E11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E2D8727-A23B-429E-9A5E-ED036D7D4224}" type="pres">
      <dgm:prSet presAssocID="{CE531695-C77F-45E1-B52B-5B81F53E1104}" presName="spaceRect" presStyleCnt="0"/>
      <dgm:spPr/>
    </dgm:pt>
    <dgm:pt modelId="{6B098517-D44C-4CD0-AD6F-13EE39CE0A71}" type="pres">
      <dgm:prSet presAssocID="{CE531695-C77F-45E1-B52B-5B81F53E1104}" presName="parTx" presStyleLbl="revTx" presStyleIdx="0" presStyleCnt="4">
        <dgm:presLayoutVars>
          <dgm:chMax val="0"/>
          <dgm:chPref val="0"/>
        </dgm:presLayoutVars>
      </dgm:prSet>
      <dgm:spPr/>
    </dgm:pt>
    <dgm:pt modelId="{0E10E081-0246-4A7D-8D11-412C1BD51075}" type="pres">
      <dgm:prSet presAssocID="{B1B21B37-0D84-4E98-AB7F-68ADB4FB6ECF}" presName="sibTrans" presStyleCnt="0"/>
      <dgm:spPr/>
    </dgm:pt>
    <dgm:pt modelId="{0B004F24-D593-499C-A721-CBF64C883570}" type="pres">
      <dgm:prSet presAssocID="{F72904DA-616A-4827-8E96-22CB8163A783}" presName="compNode" presStyleCnt="0"/>
      <dgm:spPr/>
    </dgm:pt>
    <dgm:pt modelId="{CA20B74B-B6C5-489D-AAA1-A412FA7DA10D}" type="pres">
      <dgm:prSet presAssocID="{F72904DA-616A-4827-8E96-22CB8163A783}" presName="bgRect" presStyleLbl="bgShp" presStyleIdx="1" presStyleCnt="4"/>
      <dgm:spPr/>
    </dgm:pt>
    <dgm:pt modelId="{38A699F1-4CA7-48F2-82E2-7CD92387664C}" type="pres">
      <dgm:prSet presAssocID="{F72904DA-616A-4827-8E96-22CB8163A7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9FF97EE-72B6-48F2-ABAE-22E3EEA4D364}" type="pres">
      <dgm:prSet presAssocID="{F72904DA-616A-4827-8E96-22CB8163A783}" presName="spaceRect" presStyleCnt="0"/>
      <dgm:spPr/>
    </dgm:pt>
    <dgm:pt modelId="{293DB1E2-A704-44B5-9C7E-7120E2AA2DDC}" type="pres">
      <dgm:prSet presAssocID="{F72904DA-616A-4827-8E96-22CB8163A783}" presName="parTx" presStyleLbl="revTx" presStyleIdx="1" presStyleCnt="4">
        <dgm:presLayoutVars>
          <dgm:chMax val="0"/>
          <dgm:chPref val="0"/>
        </dgm:presLayoutVars>
      </dgm:prSet>
      <dgm:spPr/>
    </dgm:pt>
    <dgm:pt modelId="{3E4BB620-033F-47EF-8AE8-BDC15BA3154B}" type="pres">
      <dgm:prSet presAssocID="{96D08FCF-6424-42B1-8873-4003CA468F4C}" presName="sibTrans" presStyleCnt="0"/>
      <dgm:spPr/>
    </dgm:pt>
    <dgm:pt modelId="{3C637EE5-D73C-4EEE-ABAB-3BEECBD10585}" type="pres">
      <dgm:prSet presAssocID="{B57A51DC-9DC4-4F4C-AED6-DECC6F7BC0E5}" presName="compNode" presStyleCnt="0"/>
      <dgm:spPr/>
    </dgm:pt>
    <dgm:pt modelId="{84724964-5420-428F-9380-3619BE8B1779}" type="pres">
      <dgm:prSet presAssocID="{B57A51DC-9DC4-4F4C-AED6-DECC6F7BC0E5}" presName="bgRect" presStyleLbl="bgShp" presStyleIdx="2" presStyleCnt="4"/>
      <dgm:spPr/>
    </dgm:pt>
    <dgm:pt modelId="{D189CA45-156C-424B-89DF-AF09F05B1D8E}" type="pres">
      <dgm:prSet presAssocID="{B57A51DC-9DC4-4F4C-AED6-DECC6F7BC0E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ABEFC42-50AA-462C-8B07-73AB8B4D915F}" type="pres">
      <dgm:prSet presAssocID="{B57A51DC-9DC4-4F4C-AED6-DECC6F7BC0E5}" presName="spaceRect" presStyleCnt="0"/>
      <dgm:spPr/>
    </dgm:pt>
    <dgm:pt modelId="{BB512339-29CC-4F3A-A66D-86BC4DA68B04}" type="pres">
      <dgm:prSet presAssocID="{B57A51DC-9DC4-4F4C-AED6-DECC6F7BC0E5}" presName="parTx" presStyleLbl="revTx" presStyleIdx="2" presStyleCnt="4">
        <dgm:presLayoutVars>
          <dgm:chMax val="0"/>
          <dgm:chPref val="0"/>
        </dgm:presLayoutVars>
      </dgm:prSet>
      <dgm:spPr/>
    </dgm:pt>
    <dgm:pt modelId="{01B9270B-BCDD-4F52-B711-E2703EED060D}" type="pres">
      <dgm:prSet presAssocID="{287AD6CE-F769-4139-9903-01CE73C095FB}" presName="sibTrans" presStyleCnt="0"/>
      <dgm:spPr/>
    </dgm:pt>
    <dgm:pt modelId="{9B38D7AC-2CA7-4BBC-837F-DBF635C42B86}" type="pres">
      <dgm:prSet presAssocID="{B04364E7-7571-423F-8075-D226CE42FB18}" presName="compNode" presStyleCnt="0"/>
      <dgm:spPr/>
    </dgm:pt>
    <dgm:pt modelId="{7B9E322D-5BF0-47B4-A6FD-20CCCD3BAF0F}" type="pres">
      <dgm:prSet presAssocID="{B04364E7-7571-423F-8075-D226CE42FB18}" presName="bgRect" presStyleLbl="bgShp" presStyleIdx="3" presStyleCnt="4"/>
      <dgm:spPr/>
    </dgm:pt>
    <dgm:pt modelId="{6A74DAA2-A369-4D28-A9CE-890BCA1C7FB3}" type="pres">
      <dgm:prSet presAssocID="{B04364E7-7571-423F-8075-D226CE42FB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85C83F1C-B9B8-445A-9A78-4EFD47CC062B}" type="pres">
      <dgm:prSet presAssocID="{B04364E7-7571-423F-8075-D226CE42FB18}" presName="spaceRect" presStyleCnt="0"/>
      <dgm:spPr/>
    </dgm:pt>
    <dgm:pt modelId="{B0AEF660-157B-42B5-8D17-4D959EAFF9DF}" type="pres">
      <dgm:prSet presAssocID="{B04364E7-7571-423F-8075-D226CE42FB18}" presName="parTx" presStyleLbl="revTx" presStyleIdx="3" presStyleCnt="4">
        <dgm:presLayoutVars>
          <dgm:chMax val="0"/>
          <dgm:chPref val="0"/>
        </dgm:presLayoutVars>
      </dgm:prSet>
      <dgm:spPr/>
    </dgm:pt>
  </dgm:ptLst>
  <dgm:cxnLst>
    <dgm:cxn modelId="{240FDF01-DB12-4906-BD65-9B78539E1D5D}" srcId="{25C8ED03-9093-4A82-A777-67C8D0A8B78B}" destId="{B57A51DC-9DC4-4F4C-AED6-DECC6F7BC0E5}" srcOrd="2" destOrd="0" parTransId="{EF6B8E8B-1448-48DB-90AB-DC06210375EB}" sibTransId="{287AD6CE-F769-4139-9903-01CE73C095FB}"/>
    <dgm:cxn modelId="{5F803E21-3AE3-464F-9088-9165A9E74433}" srcId="{25C8ED03-9093-4A82-A777-67C8D0A8B78B}" destId="{F72904DA-616A-4827-8E96-22CB8163A783}" srcOrd="1" destOrd="0" parTransId="{69655691-4B6A-42FB-8E11-62559E7DF781}" sibTransId="{96D08FCF-6424-42B1-8873-4003CA468F4C}"/>
    <dgm:cxn modelId="{C02B9E28-2AE1-46FF-AEEE-040A35C6058B}" type="presOf" srcId="{25C8ED03-9093-4A82-A777-67C8D0A8B78B}" destId="{2C9C8DE9-B77A-4F32-B6FB-AE7AFFB3F659}" srcOrd="0" destOrd="0" presId="urn:microsoft.com/office/officeart/2018/2/layout/IconVerticalSolidList"/>
    <dgm:cxn modelId="{3E18E23E-0921-4169-8774-E876DC9DF55C}" type="presOf" srcId="{F72904DA-616A-4827-8E96-22CB8163A783}" destId="{293DB1E2-A704-44B5-9C7E-7120E2AA2DDC}" srcOrd="0" destOrd="0" presId="urn:microsoft.com/office/officeart/2018/2/layout/IconVerticalSolidList"/>
    <dgm:cxn modelId="{0ED96BC2-7639-4B1C-89F2-DA31C79C75E5}" srcId="{25C8ED03-9093-4A82-A777-67C8D0A8B78B}" destId="{CE531695-C77F-45E1-B52B-5B81F53E1104}" srcOrd="0" destOrd="0" parTransId="{C176DA86-902B-487E-8F25-EA4A693B8C6F}" sibTransId="{B1B21B37-0D84-4E98-AB7F-68ADB4FB6ECF}"/>
    <dgm:cxn modelId="{FACD44D2-1F82-4B23-A3BD-610DA517FE2C}" type="presOf" srcId="{B57A51DC-9DC4-4F4C-AED6-DECC6F7BC0E5}" destId="{BB512339-29CC-4F3A-A66D-86BC4DA68B04}" srcOrd="0" destOrd="0" presId="urn:microsoft.com/office/officeart/2018/2/layout/IconVerticalSolidList"/>
    <dgm:cxn modelId="{AD5EE1DC-CC46-44D7-967F-4AE983E55D9E}" srcId="{25C8ED03-9093-4A82-A777-67C8D0A8B78B}" destId="{B04364E7-7571-423F-8075-D226CE42FB18}" srcOrd="3" destOrd="0" parTransId="{3FAD710C-6C27-43C5-88BD-AAF582DB377F}" sibTransId="{45CF4C07-CAAF-4362-A32D-331EE7058A1B}"/>
    <dgm:cxn modelId="{C1DD25DE-53CE-4108-9BAD-BAB18475C048}" type="presOf" srcId="{B04364E7-7571-423F-8075-D226CE42FB18}" destId="{B0AEF660-157B-42B5-8D17-4D959EAFF9DF}" srcOrd="0" destOrd="0" presId="urn:microsoft.com/office/officeart/2018/2/layout/IconVerticalSolidList"/>
    <dgm:cxn modelId="{1FB527FB-B74D-4238-9205-116EAB9F4A4F}" type="presOf" srcId="{CE531695-C77F-45E1-B52B-5B81F53E1104}" destId="{6B098517-D44C-4CD0-AD6F-13EE39CE0A71}" srcOrd="0" destOrd="0" presId="urn:microsoft.com/office/officeart/2018/2/layout/IconVerticalSolidList"/>
    <dgm:cxn modelId="{1F415426-4801-4D6B-A465-9292ECD58FD1}" type="presParOf" srcId="{2C9C8DE9-B77A-4F32-B6FB-AE7AFFB3F659}" destId="{3DC829D3-E526-44B8-94F2-D11011D34A97}" srcOrd="0" destOrd="0" presId="urn:microsoft.com/office/officeart/2018/2/layout/IconVerticalSolidList"/>
    <dgm:cxn modelId="{E7EBA9A7-7DFB-4EB7-BBC8-2B7841007165}" type="presParOf" srcId="{3DC829D3-E526-44B8-94F2-D11011D34A97}" destId="{D5B3EDE0-1D2D-422A-BEBC-31102C3A507B}" srcOrd="0" destOrd="0" presId="urn:microsoft.com/office/officeart/2018/2/layout/IconVerticalSolidList"/>
    <dgm:cxn modelId="{7CD57C2D-9178-449D-9660-701232CBB9D0}" type="presParOf" srcId="{3DC829D3-E526-44B8-94F2-D11011D34A97}" destId="{BA10782C-3665-4D32-A5B8-F3D87D91305F}" srcOrd="1" destOrd="0" presId="urn:microsoft.com/office/officeart/2018/2/layout/IconVerticalSolidList"/>
    <dgm:cxn modelId="{C1D88182-EA29-41B8-A449-E951EFF4A9CC}" type="presParOf" srcId="{3DC829D3-E526-44B8-94F2-D11011D34A97}" destId="{3E2D8727-A23B-429E-9A5E-ED036D7D4224}" srcOrd="2" destOrd="0" presId="urn:microsoft.com/office/officeart/2018/2/layout/IconVerticalSolidList"/>
    <dgm:cxn modelId="{2D6AA3CF-D193-408B-A01C-CBB86DD55988}" type="presParOf" srcId="{3DC829D3-E526-44B8-94F2-D11011D34A97}" destId="{6B098517-D44C-4CD0-AD6F-13EE39CE0A71}" srcOrd="3" destOrd="0" presId="urn:microsoft.com/office/officeart/2018/2/layout/IconVerticalSolidList"/>
    <dgm:cxn modelId="{BB5D2F88-1BAB-4C40-B250-A75EF036337E}" type="presParOf" srcId="{2C9C8DE9-B77A-4F32-B6FB-AE7AFFB3F659}" destId="{0E10E081-0246-4A7D-8D11-412C1BD51075}" srcOrd="1" destOrd="0" presId="urn:microsoft.com/office/officeart/2018/2/layout/IconVerticalSolidList"/>
    <dgm:cxn modelId="{B6C9A620-A30D-41DF-A238-6CCC7AD85DA3}" type="presParOf" srcId="{2C9C8DE9-B77A-4F32-B6FB-AE7AFFB3F659}" destId="{0B004F24-D593-499C-A721-CBF64C883570}" srcOrd="2" destOrd="0" presId="urn:microsoft.com/office/officeart/2018/2/layout/IconVerticalSolidList"/>
    <dgm:cxn modelId="{2573C760-9404-47A1-97A9-6B1164D56601}" type="presParOf" srcId="{0B004F24-D593-499C-A721-CBF64C883570}" destId="{CA20B74B-B6C5-489D-AAA1-A412FA7DA10D}" srcOrd="0" destOrd="0" presId="urn:microsoft.com/office/officeart/2018/2/layout/IconVerticalSolidList"/>
    <dgm:cxn modelId="{6251058B-552D-4762-86B3-EFF97DCEB77A}" type="presParOf" srcId="{0B004F24-D593-499C-A721-CBF64C883570}" destId="{38A699F1-4CA7-48F2-82E2-7CD92387664C}" srcOrd="1" destOrd="0" presId="urn:microsoft.com/office/officeart/2018/2/layout/IconVerticalSolidList"/>
    <dgm:cxn modelId="{14C04D18-27A5-4D1C-88A3-0B93B59DCD09}" type="presParOf" srcId="{0B004F24-D593-499C-A721-CBF64C883570}" destId="{19FF97EE-72B6-48F2-ABAE-22E3EEA4D364}" srcOrd="2" destOrd="0" presId="urn:microsoft.com/office/officeart/2018/2/layout/IconVerticalSolidList"/>
    <dgm:cxn modelId="{659913FC-7D9E-40C0-88D3-CCAFD1EECABB}" type="presParOf" srcId="{0B004F24-D593-499C-A721-CBF64C883570}" destId="{293DB1E2-A704-44B5-9C7E-7120E2AA2DDC}" srcOrd="3" destOrd="0" presId="urn:microsoft.com/office/officeart/2018/2/layout/IconVerticalSolidList"/>
    <dgm:cxn modelId="{E4460D24-8132-4B59-829C-F78A2793870A}" type="presParOf" srcId="{2C9C8DE9-B77A-4F32-B6FB-AE7AFFB3F659}" destId="{3E4BB620-033F-47EF-8AE8-BDC15BA3154B}" srcOrd="3" destOrd="0" presId="urn:microsoft.com/office/officeart/2018/2/layout/IconVerticalSolidList"/>
    <dgm:cxn modelId="{D763B2DF-1788-4D3E-ABDB-7C4841828263}" type="presParOf" srcId="{2C9C8DE9-B77A-4F32-B6FB-AE7AFFB3F659}" destId="{3C637EE5-D73C-4EEE-ABAB-3BEECBD10585}" srcOrd="4" destOrd="0" presId="urn:microsoft.com/office/officeart/2018/2/layout/IconVerticalSolidList"/>
    <dgm:cxn modelId="{0FFD10C6-501B-454A-B76B-1DF00AD56F50}" type="presParOf" srcId="{3C637EE5-D73C-4EEE-ABAB-3BEECBD10585}" destId="{84724964-5420-428F-9380-3619BE8B1779}" srcOrd="0" destOrd="0" presId="urn:microsoft.com/office/officeart/2018/2/layout/IconVerticalSolidList"/>
    <dgm:cxn modelId="{FCE2B936-7DB2-469D-A596-BB8FC39F3EE6}" type="presParOf" srcId="{3C637EE5-D73C-4EEE-ABAB-3BEECBD10585}" destId="{D189CA45-156C-424B-89DF-AF09F05B1D8E}" srcOrd="1" destOrd="0" presId="urn:microsoft.com/office/officeart/2018/2/layout/IconVerticalSolidList"/>
    <dgm:cxn modelId="{12E4BB0C-2FB1-48CA-90CB-6308CC923E64}" type="presParOf" srcId="{3C637EE5-D73C-4EEE-ABAB-3BEECBD10585}" destId="{4ABEFC42-50AA-462C-8B07-73AB8B4D915F}" srcOrd="2" destOrd="0" presId="urn:microsoft.com/office/officeart/2018/2/layout/IconVerticalSolidList"/>
    <dgm:cxn modelId="{78BFD9B7-9B57-47DE-ACBD-F188C9E498F5}" type="presParOf" srcId="{3C637EE5-D73C-4EEE-ABAB-3BEECBD10585}" destId="{BB512339-29CC-4F3A-A66D-86BC4DA68B04}" srcOrd="3" destOrd="0" presId="urn:microsoft.com/office/officeart/2018/2/layout/IconVerticalSolidList"/>
    <dgm:cxn modelId="{5F34EDD0-095A-4F78-951B-CADD987B63DE}" type="presParOf" srcId="{2C9C8DE9-B77A-4F32-B6FB-AE7AFFB3F659}" destId="{01B9270B-BCDD-4F52-B711-E2703EED060D}" srcOrd="5" destOrd="0" presId="urn:microsoft.com/office/officeart/2018/2/layout/IconVerticalSolidList"/>
    <dgm:cxn modelId="{D4E29C42-916A-4452-8376-72287E31791A}" type="presParOf" srcId="{2C9C8DE9-B77A-4F32-B6FB-AE7AFFB3F659}" destId="{9B38D7AC-2CA7-4BBC-837F-DBF635C42B86}" srcOrd="6" destOrd="0" presId="urn:microsoft.com/office/officeart/2018/2/layout/IconVerticalSolidList"/>
    <dgm:cxn modelId="{0956EFA5-F11D-45E3-8BF6-34E9DB455C28}" type="presParOf" srcId="{9B38D7AC-2CA7-4BBC-837F-DBF635C42B86}" destId="{7B9E322D-5BF0-47B4-A6FD-20CCCD3BAF0F}" srcOrd="0" destOrd="0" presId="urn:microsoft.com/office/officeart/2018/2/layout/IconVerticalSolidList"/>
    <dgm:cxn modelId="{CBA90F72-5263-492D-96E0-BD9FCB96E7D3}" type="presParOf" srcId="{9B38D7AC-2CA7-4BBC-837F-DBF635C42B86}" destId="{6A74DAA2-A369-4D28-A9CE-890BCA1C7FB3}" srcOrd="1" destOrd="0" presId="urn:microsoft.com/office/officeart/2018/2/layout/IconVerticalSolidList"/>
    <dgm:cxn modelId="{C55653AA-1831-4BAE-8123-3EE469D01C19}" type="presParOf" srcId="{9B38D7AC-2CA7-4BBC-837F-DBF635C42B86}" destId="{85C83F1C-B9B8-445A-9A78-4EFD47CC062B}" srcOrd="2" destOrd="0" presId="urn:microsoft.com/office/officeart/2018/2/layout/IconVerticalSolidList"/>
    <dgm:cxn modelId="{0D58D237-DABC-4D08-ACB4-858034DA714C}" type="presParOf" srcId="{9B38D7AC-2CA7-4BBC-837F-DBF635C42B86}" destId="{B0AEF660-157B-42B5-8D17-4D959EAFF9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10C7D0-5A98-43CF-94AF-043AAAE75D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FECBD24-F9B7-433F-B815-92AF7790FA3C}">
      <dgm:prSet/>
      <dgm:spPr/>
      <dgm:t>
        <a:bodyPr/>
        <a:lstStyle/>
        <a:p>
          <a:r>
            <a:rPr lang="en-US"/>
            <a:t>Workforce Planning: headcount plans, operational budget for year ahead</a:t>
          </a:r>
        </a:p>
      </dgm:t>
    </dgm:pt>
    <dgm:pt modelId="{3CF92077-6DC9-4D74-8018-760B767CC507}" type="parTrans" cxnId="{37EC1FBD-0399-4B36-A031-0C9E479BF799}">
      <dgm:prSet/>
      <dgm:spPr/>
      <dgm:t>
        <a:bodyPr/>
        <a:lstStyle/>
        <a:p>
          <a:endParaRPr lang="en-US"/>
        </a:p>
      </dgm:t>
    </dgm:pt>
    <dgm:pt modelId="{C4CF6F70-2748-41A4-8B39-67AE918C0C7F}" type="sibTrans" cxnId="{37EC1FBD-0399-4B36-A031-0C9E479BF799}">
      <dgm:prSet/>
      <dgm:spPr/>
      <dgm:t>
        <a:bodyPr/>
        <a:lstStyle/>
        <a:p>
          <a:endParaRPr lang="en-US"/>
        </a:p>
      </dgm:t>
    </dgm:pt>
    <dgm:pt modelId="{B7644727-9187-4BF0-9034-C16D48F7D8AB}">
      <dgm:prSet/>
      <dgm:spPr/>
      <dgm:t>
        <a:bodyPr/>
        <a:lstStyle/>
        <a:p>
          <a:r>
            <a:rPr lang="en-US"/>
            <a:t>Strategic workforce planning: over the longer-term</a:t>
          </a:r>
        </a:p>
      </dgm:t>
    </dgm:pt>
    <dgm:pt modelId="{69499064-7DCB-4899-8366-EA2ED1E078AF}" type="parTrans" cxnId="{81B04B08-E25E-4151-BD32-9D9F6DE08C34}">
      <dgm:prSet/>
      <dgm:spPr/>
      <dgm:t>
        <a:bodyPr/>
        <a:lstStyle/>
        <a:p>
          <a:endParaRPr lang="en-US"/>
        </a:p>
      </dgm:t>
    </dgm:pt>
    <dgm:pt modelId="{AC6E24B9-7798-4044-A2F1-9EC8E072B70F}" type="sibTrans" cxnId="{81B04B08-E25E-4151-BD32-9D9F6DE08C34}">
      <dgm:prSet/>
      <dgm:spPr/>
      <dgm:t>
        <a:bodyPr/>
        <a:lstStyle/>
        <a:p>
          <a:endParaRPr lang="en-US"/>
        </a:p>
      </dgm:t>
    </dgm:pt>
    <dgm:pt modelId="{9E6D7A8A-1D31-4660-AD6C-98FA6FDD9EAD}">
      <dgm:prSet/>
      <dgm:spPr/>
      <dgm:t>
        <a:bodyPr/>
        <a:lstStyle/>
        <a:p>
          <a:r>
            <a:rPr lang="en-US"/>
            <a:t>Continual process owned by the entire business – it is not a HR function </a:t>
          </a:r>
        </a:p>
      </dgm:t>
    </dgm:pt>
    <dgm:pt modelId="{1A7FBD05-02F6-4F0A-988D-9357641CE9B9}" type="parTrans" cxnId="{C1B9494E-8C3B-4254-A81A-DE433A4B4548}">
      <dgm:prSet/>
      <dgm:spPr/>
      <dgm:t>
        <a:bodyPr/>
        <a:lstStyle/>
        <a:p>
          <a:endParaRPr lang="en-US"/>
        </a:p>
      </dgm:t>
    </dgm:pt>
    <dgm:pt modelId="{34CFC61F-A226-48ED-A476-FB53F9F69541}" type="sibTrans" cxnId="{C1B9494E-8C3B-4254-A81A-DE433A4B4548}">
      <dgm:prSet/>
      <dgm:spPr/>
      <dgm:t>
        <a:bodyPr/>
        <a:lstStyle/>
        <a:p>
          <a:endParaRPr lang="en-US"/>
        </a:p>
      </dgm:t>
    </dgm:pt>
    <dgm:pt modelId="{F245DD68-BE4F-450A-AAE0-247637CE0297}">
      <dgm:prSet/>
      <dgm:spPr/>
      <dgm:t>
        <a:bodyPr/>
        <a:lstStyle/>
        <a:p>
          <a:r>
            <a:rPr lang="en-US"/>
            <a:t>Must involve a wide range of stakeholders and their differing requirements and expectations</a:t>
          </a:r>
        </a:p>
      </dgm:t>
    </dgm:pt>
    <dgm:pt modelId="{A6D21756-1B36-4EF8-A06F-86BABABDC859}" type="parTrans" cxnId="{A6107D1F-EF86-4AAF-89BD-67B0AFC7D640}">
      <dgm:prSet/>
      <dgm:spPr/>
      <dgm:t>
        <a:bodyPr/>
        <a:lstStyle/>
        <a:p>
          <a:endParaRPr lang="en-US"/>
        </a:p>
      </dgm:t>
    </dgm:pt>
    <dgm:pt modelId="{663B42D8-CA7B-435C-99B0-D9EE32DAB69F}" type="sibTrans" cxnId="{A6107D1F-EF86-4AAF-89BD-67B0AFC7D640}">
      <dgm:prSet/>
      <dgm:spPr/>
      <dgm:t>
        <a:bodyPr/>
        <a:lstStyle/>
        <a:p>
          <a:endParaRPr lang="en-US"/>
        </a:p>
      </dgm:t>
    </dgm:pt>
    <dgm:pt modelId="{8C24DD2B-66CC-464A-B116-F4E51F9F5D38}">
      <dgm:prSet/>
      <dgm:spPr/>
      <dgm:t>
        <a:bodyPr/>
        <a:lstStyle/>
        <a:p>
          <a:r>
            <a:rPr lang="en-US"/>
            <a:t>Agile, evidence-based and aligned with business strategy</a:t>
          </a:r>
        </a:p>
      </dgm:t>
    </dgm:pt>
    <dgm:pt modelId="{AEC36367-FD17-4318-86A1-4326343C94A0}" type="parTrans" cxnId="{8D686006-73C9-408E-ACA3-B2E10A75E3A6}">
      <dgm:prSet/>
      <dgm:spPr/>
      <dgm:t>
        <a:bodyPr/>
        <a:lstStyle/>
        <a:p>
          <a:endParaRPr lang="en-US"/>
        </a:p>
      </dgm:t>
    </dgm:pt>
    <dgm:pt modelId="{BB7E871F-CD1C-4B7C-BDE8-2413BF370D8A}" type="sibTrans" cxnId="{8D686006-73C9-408E-ACA3-B2E10A75E3A6}">
      <dgm:prSet/>
      <dgm:spPr/>
      <dgm:t>
        <a:bodyPr/>
        <a:lstStyle/>
        <a:p>
          <a:endParaRPr lang="en-US"/>
        </a:p>
      </dgm:t>
    </dgm:pt>
    <dgm:pt modelId="{BEBFC39D-2571-4C70-81B8-24E8E4C6A6DE}" type="pres">
      <dgm:prSet presAssocID="{5310C7D0-5A98-43CF-94AF-043AAAE75D03}" presName="linear" presStyleCnt="0">
        <dgm:presLayoutVars>
          <dgm:animLvl val="lvl"/>
          <dgm:resizeHandles val="exact"/>
        </dgm:presLayoutVars>
      </dgm:prSet>
      <dgm:spPr/>
    </dgm:pt>
    <dgm:pt modelId="{33DB1DC6-8C15-40D5-BCA0-8E18EB893362}" type="pres">
      <dgm:prSet presAssocID="{8FECBD24-F9B7-433F-B815-92AF7790FA3C}" presName="parentText" presStyleLbl="node1" presStyleIdx="0" presStyleCnt="5">
        <dgm:presLayoutVars>
          <dgm:chMax val="0"/>
          <dgm:bulletEnabled val="1"/>
        </dgm:presLayoutVars>
      </dgm:prSet>
      <dgm:spPr/>
    </dgm:pt>
    <dgm:pt modelId="{A186CBD6-36CD-47D5-9668-703133331291}" type="pres">
      <dgm:prSet presAssocID="{C4CF6F70-2748-41A4-8B39-67AE918C0C7F}" presName="spacer" presStyleCnt="0"/>
      <dgm:spPr/>
    </dgm:pt>
    <dgm:pt modelId="{93EEBCC9-D967-4091-9DCA-8DD90F60A2CF}" type="pres">
      <dgm:prSet presAssocID="{B7644727-9187-4BF0-9034-C16D48F7D8AB}" presName="parentText" presStyleLbl="node1" presStyleIdx="1" presStyleCnt="5">
        <dgm:presLayoutVars>
          <dgm:chMax val="0"/>
          <dgm:bulletEnabled val="1"/>
        </dgm:presLayoutVars>
      </dgm:prSet>
      <dgm:spPr/>
    </dgm:pt>
    <dgm:pt modelId="{22BF1A72-6EBF-4115-BEA0-B862144D1165}" type="pres">
      <dgm:prSet presAssocID="{AC6E24B9-7798-4044-A2F1-9EC8E072B70F}" presName="spacer" presStyleCnt="0"/>
      <dgm:spPr/>
    </dgm:pt>
    <dgm:pt modelId="{D2D89EF9-4AE7-49DE-A617-C0FC832F6510}" type="pres">
      <dgm:prSet presAssocID="{9E6D7A8A-1D31-4660-AD6C-98FA6FDD9EAD}" presName="parentText" presStyleLbl="node1" presStyleIdx="2" presStyleCnt="5">
        <dgm:presLayoutVars>
          <dgm:chMax val="0"/>
          <dgm:bulletEnabled val="1"/>
        </dgm:presLayoutVars>
      </dgm:prSet>
      <dgm:spPr/>
    </dgm:pt>
    <dgm:pt modelId="{6CE24001-7948-4E24-B06C-6A7493A37EF8}" type="pres">
      <dgm:prSet presAssocID="{34CFC61F-A226-48ED-A476-FB53F9F69541}" presName="spacer" presStyleCnt="0"/>
      <dgm:spPr/>
    </dgm:pt>
    <dgm:pt modelId="{6740F860-229C-4F82-B749-99015F1DA7CE}" type="pres">
      <dgm:prSet presAssocID="{F245DD68-BE4F-450A-AAE0-247637CE0297}" presName="parentText" presStyleLbl="node1" presStyleIdx="3" presStyleCnt="5">
        <dgm:presLayoutVars>
          <dgm:chMax val="0"/>
          <dgm:bulletEnabled val="1"/>
        </dgm:presLayoutVars>
      </dgm:prSet>
      <dgm:spPr/>
    </dgm:pt>
    <dgm:pt modelId="{DAAF0690-FD20-4E7C-86D5-FD54D5C153CB}" type="pres">
      <dgm:prSet presAssocID="{663B42D8-CA7B-435C-99B0-D9EE32DAB69F}" presName="spacer" presStyleCnt="0"/>
      <dgm:spPr/>
    </dgm:pt>
    <dgm:pt modelId="{A5139F17-AC67-462E-8D3D-C52BBE2F6E55}" type="pres">
      <dgm:prSet presAssocID="{8C24DD2B-66CC-464A-B116-F4E51F9F5D38}" presName="parentText" presStyleLbl="node1" presStyleIdx="4" presStyleCnt="5">
        <dgm:presLayoutVars>
          <dgm:chMax val="0"/>
          <dgm:bulletEnabled val="1"/>
        </dgm:presLayoutVars>
      </dgm:prSet>
      <dgm:spPr/>
    </dgm:pt>
  </dgm:ptLst>
  <dgm:cxnLst>
    <dgm:cxn modelId="{8D686006-73C9-408E-ACA3-B2E10A75E3A6}" srcId="{5310C7D0-5A98-43CF-94AF-043AAAE75D03}" destId="{8C24DD2B-66CC-464A-B116-F4E51F9F5D38}" srcOrd="4" destOrd="0" parTransId="{AEC36367-FD17-4318-86A1-4326343C94A0}" sibTransId="{BB7E871F-CD1C-4B7C-BDE8-2413BF370D8A}"/>
    <dgm:cxn modelId="{81B04B08-E25E-4151-BD32-9D9F6DE08C34}" srcId="{5310C7D0-5A98-43CF-94AF-043AAAE75D03}" destId="{B7644727-9187-4BF0-9034-C16D48F7D8AB}" srcOrd="1" destOrd="0" parTransId="{69499064-7DCB-4899-8366-EA2ED1E078AF}" sibTransId="{AC6E24B9-7798-4044-A2F1-9EC8E072B70F}"/>
    <dgm:cxn modelId="{A6107D1F-EF86-4AAF-89BD-67B0AFC7D640}" srcId="{5310C7D0-5A98-43CF-94AF-043AAAE75D03}" destId="{F245DD68-BE4F-450A-AAE0-247637CE0297}" srcOrd="3" destOrd="0" parTransId="{A6D21756-1B36-4EF8-A06F-86BABABDC859}" sibTransId="{663B42D8-CA7B-435C-99B0-D9EE32DAB69F}"/>
    <dgm:cxn modelId="{FF332242-5FD1-42FE-88BD-7D616270E7E9}" type="presOf" srcId="{9E6D7A8A-1D31-4660-AD6C-98FA6FDD9EAD}" destId="{D2D89EF9-4AE7-49DE-A617-C0FC832F6510}" srcOrd="0" destOrd="0" presId="urn:microsoft.com/office/officeart/2005/8/layout/vList2"/>
    <dgm:cxn modelId="{C1B9494E-8C3B-4254-A81A-DE433A4B4548}" srcId="{5310C7D0-5A98-43CF-94AF-043AAAE75D03}" destId="{9E6D7A8A-1D31-4660-AD6C-98FA6FDD9EAD}" srcOrd="2" destOrd="0" parTransId="{1A7FBD05-02F6-4F0A-988D-9357641CE9B9}" sibTransId="{34CFC61F-A226-48ED-A476-FB53F9F69541}"/>
    <dgm:cxn modelId="{48136C52-12DE-406A-81F9-80AEA8786501}" type="presOf" srcId="{F245DD68-BE4F-450A-AAE0-247637CE0297}" destId="{6740F860-229C-4F82-B749-99015F1DA7CE}" srcOrd="0" destOrd="0" presId="urn:microsoft.com/office/officeart/2005/8/layout/vList2"/>
    <dgm:cxn modelId="{207C4080-FEB4-4F6E-BE08-FC2B657F717D}" type="presOf" srcId="{8C24DD2B-66CC-464A-B116-F4E51F9F5D38}" destId="{A5139F17-AC67-462E-8D3D-C52BBE2F6E55}" srcOrd="0" destOrd="0" presId="urn:microsoft.com/office/officeart/2005/8/layout/vList2"/>
    <dgm:cxn modelId="{2F5C3589-D12B-4F23-BD70-7D1D773029DE}" type="presOf" srcId="{5310C7D0-5A98-43CF-94AF-043AAAE75D03}" destId="{BEBFC39D-2571-4C70-81B8-24E8E4C6A6DE}" srcOrd="0" destOrd="0" presId="urn:microsoft.com/office/officeart/2005/8/layout/vList2"/>
    <dgm:cxn modelId="{0D45FB8A-4DC8-44B1-8822-6B4BB6C48623}" type="presOf" srcId="{B7644727-9187-4BF0-9034-C16D48F7D8AB}" destId="{93EEBCC9-D967-4091-9DCA-8DD90F60A2CF}" srcOrd="0" destOrd="0" presId="urn:microsoft.com/office/officeart/2005/8/layout/vList2"/>
    <dgm:cxn modelId="{37EC1FBD-0399-4B36-A031-0C9E479BF799}" srcId="{5310C7D0-5A98-43CF-94AF-043AAAE75D03}" destId="{8FECBD24-F9B7-433F-B815-92AF7790FA3C}" srcOrd="0" destOrd="0" parTransId="{3CF92077-6DC9-4D74-8018-760B767CC507}" sibTransId="{C4CF6F70-2748-41A4-8B39-67AE918C0C7F}"/>
    <dgm:cxn modelId="{3C5376F5-824B-47B7-9AD8-6645C2A9C1D2}" type="presOf" srcId="{8FECBD24-F9B7-433F-B815-92AF7790FA3C}" destId="{33DB1DC6-8C15-40D5-BCA0-8E18EB893362}" srcOrd="0" destOrd="0" presId="urn:microsoft.com/office/officeart/2005/8/layout/vList2"/>
    <dgm:cxn modelId="{6ED7566D-293D-44E9-BC84-46302CC7F045}" type="presParOf" srcId="{BEBFC39D-2571-4C70-81B8-24E8E4C6A6DE}" destId="{33DB1DC6-8C15-40D5-BCA0-8E18EB893362}" srcOrd="0" destOrd="0" presId="urn:microsoft.com/office/officeart/2005/8/layout/vList2"/>
    <dgm:cxn modelId="{E9D342F9-DD4D-49D8-BF18-64171679C7B7}" type="presParOf" srcId="{BEBFC39D-2571-4C70-81B8-24E8E4C6A6DE}" destId="{A186CBD6-36CD-47D5-9668-703133331291}" srcOrd="1" destOrd="0" presId="urn:microsoft.com/office/officeart/2005/8/layout/vList2"/>
    <dgm:cxn modelId="{8537E186-4BB0-4EFE-A237-9913589649F7}" type="presParOf" srcId="{BEBFC39D-2571-4C70-81B8-24E8E4C6A6DE}" destId="{93EEBCC9-D967-4091-9DCA-8DD90F60A2CF}" srcOrd="2" destOrd="0" presId="urn:microsoft.com/office/officeart/2005/8/layout/vList2"/>
    <dgm:cxn modelId="{BC7BF5B0-5987-4C47-BAA8-33399EFF9EF5}" type="presParOf" srcId="{BEBFC39D-2571-4C70-81B8-24E8E4C6A6DE}" destId="{22BF1A72-6EBF-4115-BEA0-B862144D1165}" srcOrd="3" destOrd="0" presId="urn:microsoft.com/office/officeart/2005/8/layout/vList2"/>
    <dgm:cxn modelId="{05882D0C-BD22-4B71-8837-F1E99EAD343B}" type="presParOf" srcId="{BEBFC39D-2571-4C70-81B8-24E8E4C6A6DE}" destId="{D2D89EF9-4AE7-49DE-A617-C0FC832F6510}" srcOrd="4" destOrd="0" presId="urn:microsoft.com/office/officeart/2005/8/layout/vList2"/>
    <dgm:cxn modelId="{CE56C274-0E33-41FA-A406-040285F7AF64}" type="presParOf" srcId="{BEBFC39D-2571-4C70-81B8-24E8E4C6A6DE}" destId="{6CE24001-7948-4E24-B06C-6A7493A37EF8}" srcOrd="5" destOrd="0" presId="urn:microsoft.com/office/officeart/2005/8/layout/vList2"/>
    <dgm:cxn modelId="{77B15365-6731-4F71-A47F-B6F4E7ED9ACF}" type="presParOf" srcId="{BEBFC39D-2571-4C70-81B8-24E8E4C6A6DE}" destId="{6740F860-229C-4F82-B749-99015F1DA7CE}" srcOrd="6" destOrd="0" presId="urn:microsoft.com/office/officeart/2005/8/layout/vList2"/>
    <dgm:cxn modelId="{0D1A4869-3F7D-4743-BC0C-9EF248B46DA7}" type="presParOf" srcId="{BEBFC39D-2571-4C70-81B8-24E8E4C6A6DE}" destId="{DAAF0690-FD20-4E7C-86D5-FD54D5C153CB}" srcOrd="7" destOrd="0" presId="urn:microsoft.com/office/officeart/2005/8/layout/vList2"/>
    <dgm:cxn modelId="{B5CBC91C-D486-403E-B8C0-2527C50F5C17}" type="presParOf" srcId="{BEBFC39D-2571-4C70-81B8-24E8E4C6A6DE}" destId="{A5139F17-AC67-462E-8D3D-C52BBE2F6E5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E04CF3-0B0C-4296-98A0-3664388B024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2C70120-571B-4F9B-AE47-99ECD6CFC435}">
      <dgm:prSet/>
      <dgm:spPr/>
      <dgm:t>
        <a:bodyPr/>
        <a:lstStyle/>
        <a:p>
          <a:r>
            <a:rPr lang="en-US"/>
            <a:t>Hard: all about then numbers and metrics</a:t>
          </a:r>
        </a:p>
      </dgm:t>
    </dgm:pt>
    <dgm:pt modelId="{0C645D96-73FC-4C4B-841D-526C9C84784F}" type="parTrans" cxnId="{095FD6E6-8DB7-4F34-A57F-98E44A24D5DF}">
      <dgm:prSet/>
      <dgm:spPr/>
      <dgm:t>
        <a:bodyPr/>
        <a:lstStyle/>
        <a:p>
          <a:endParaRPr lang="en-US"/>
        </a:p>
      </dgm:t>
    </dgm:pt>
    <dgm:pt modelId="{9F9C541B-C423-4A67-BAE0-68DCE69FCF83}" type="sibTrans" cxnId="{095FD6E6-8DB7-4F34-A57F-98E44A24D5DF}">
      <dgm:prSet/>
      <dgm:spPr/>
      <dgm:t>
        <a:bodyPr/>
        <a:lstStyle/>
        <a:p>
          <a:endParaRPr lang="en-US"/>
        </a:p>
      </dgm:t>
    </dgm:pt>
    <dgm:pt modelId="{630E672C-9A7C-4D15-A417-883A4FEE8CF4}">
      <dgm:prSet/>
      <dgm:spPr/>
      <dgm:t>
        <a:bodyPr/>
        <a:lstStyle/>
        <a:p>
          <a:r>
            <a:rPr lang="en-US"/>
            <a:t>Soft: attitudes, behaviours, values, motivations</a:t>
          </a:r>
        </a:p>
      </dgm:t>
    </dgm:pt>
    <dgm:pt modelId="{BEBDA65B-ED23-48E0-9FA1-85B4F583B4D7}" type="parTrans" cxnId="{EC6B3D1C-A252-4B7F-9DA6-75E1531BD68B}">
      <dgm:prSet/>
      <dgm:spPr/>
      <dgm:t>
        <a:bodyPr/>
        <a:lstStyle/>
        <a:p>
          <a:endParaRPr lang="en-US"/>
        </a:p>
      </dgm:t>
    </dgm:pt>
    <dgm:pt modelId="{CE143DCD-9D73-4479-AF8E-26BA76D91317}" type="sibTrans" cxnId="{EC6B3D1C-A252-4B7F-9DA6-75E1531BD68B}">
      <dgm:prSet/>
      <dgm:spPr/>
      <dgm:t>
        <a:bodyPr/>
        <a:lstStyle/>
        <a:p>
          <a:endParaRPr lang="en-US"/>
        </a:p>
      </dgm:t>
    </dgm:pt>
    <dgm:pt modelId="{C61EDA64-5EA2-4F15-A1EE-C5F7B0519AAF}" type="pres">
      <dgm:prSet presAssocID="{2EE04CF3-0B0C-4296-98A0-3664388B0246}" presName="linear" presStyleCnt="0">
        <dgm:presLayoutVars>
          <dgm:animLvl val="lvl"/>
          <dgm:resizeHandles val="exact"/>
        </dgm:presLayoutVars>
      </dgm:prSet>
      <dgm:spPr/>
    </dgm:pt>
    <dgm:pt modelId="{74F714D3-3A4F-442A-97B9-B315718E0681}" type="pres">
      <dgm:prSet presAssocID="{52C70120-571B-4F9B-AE47-99ECD6CFC435}" presName="parentText" presStyleLbl="node1" presStyleIdx="0" presStyleCnt="2">
        <dgm:presLayoutVars>
          <dgm:chMax val="0"/>
          <dgm:bulletEnabled val="1"/>
        </dgm:presLayoutVars>
      </dgm:prSet>
      <dgm:spPr/>
    </dgm:pt>
    <dgm:pt modelId="{1FD16724-3134-4DCA-AD98-C4440CC1DE57}" type="pres">
      <dgm:prSet presAssocID="{9F9C541B-C423-4A67-BAE0-68DCE69FCF83}" presName="spacer" presStyleCnt="0"/>
      <dgm:spPr/>
    </dgm:pt>
    <dgm:pt modelId="{269F3745-272F-4D4C-9D3C-524C9AE13EF7}" type="pres">
      <dgm:prSet presAssocID="{630E672C-9A7C-4D15-A417-883A4FEE8CF4}" presName="parentText" presStyleLbl="node1" presStyleIdx="1" presStyleCnt="2">
        <dgm:presLayoutVars>
          <dgm:chMax val="0"/>
          <dgm:bulletEnabled val="1"/>
        </dgm:presLayoutVars>
      </dgm:prSet>
      <dgm:spPr/>
    </dgm:pt>
  </dgm:ptLst>
  <dgm:cxnLst>
    <dgm:cxn modelId="{EC6B3D1C-A252-4B7F-9DA6-75E1531BD68B}" srcId="{2EE04CF3-0B0C-4296-98A0-3664388B0246}" destId="{630E672C-9A7C-4D15-A417-883A4FEE8CF4}" srcOrd="1" destOrd="0" parTransId="{BEBDA65B-ED23-48E0-9FA1-85B4F583B4D7}" sibTransId="{CE143DCD-9D73-4479-AF8E-26BA76D91317}"/>
    <dgm:cxn modelId="{965AD866-1252-417E-B8AF-5DA581C42C85}" type="presOf" srcId="{630E672C-9A7C-4D15-A417-883A4FEE8CF4}" destId="{269F3745-272F-4D4C-9D3C-524C9AE13EF7}" srcOrd="0" destOrd="0" presId="urn:microsoft.com/office/officeart/2005/8/layout/vList2"/>
    <dgm:cxn modelId="{DCC32FA8-A031-4362-A089-7514320C2FFF}" type="presOf" srcId="{2EE04CF3-0B0C-4296-98A0-3664388B0246}" destId="{C61EDA64-5EA2-4F15-A1EE-C5F7B0519AAF}" srcOrd="0" destOrd="0" presId="urn:microsoft.com/office/officeart/2005/8/layout/vList2"/>
    <dgm:cxn modelId="{095FD6E6-8DB7-4F34-A57F-98E44A24D5DF}" srcId="{2EE04CF3-0B0C-4296-98A0-3664388B0246}" destId="{52C70120-571B-4F9B-AE47-99ECD6CFC435}" srcOrd="0" destOrd="0" parTransId="{0C645D96-73FC-4C4B-841D-526C9C84784F}" sibTransId="{9F9C541B-C423-4A67-BAE0-68DCE69FCF83}"/>
    <dgm:cxn modelId="{733B0AFB-BE88-4AFF-A41E-0B7AA00543C8}" type="presOf" srcId="{52C70120-571B-4F9B-AE47-99ECD6CFC435}" destId="{74F714D3-3A4F-442A-97B9-B315718E0681}" srcOrd="0" destOrd="0" presId="urn:microsoft.com/office/officeart/2005/8/layout/vList2"/>
    <dgm:cxn modelId="{842C9FF2-FE2F-4EF8-823F-5CACB2710405}" type="presParOf" srcId="{C61EDA64-5EA2-4F15-A1EE-C5F7B0519AAF}" destId="{74F714D3-3A4F-442A-97B9-B315718E0681}" srcOrd="0" destOrd="0" presId="urn:microsoft.com/office/officeart/2005/8/layout/vList2"/>
    <dgm:cxn modelId="{0FE9A72D-A389-4B9A-AA6E-1BE2DD846427}" type="presParOf" srcId="{C61EDA64-5EA2-4F15-A1EE-C5F7B0519AAF}" destId="{1FD16724-3134-4DCA-AD98-C4440CC1DE57}" srcOrd="1" destOrd="0" presId="urn:microsoft.com/office/officeart/2005/8/layout/vList2"/>
    <dgm:cxn modelId="{32221C5C-26C7-4E8E-A5C2-6EB610F3721C}" type="presParOf" srcId="{C61EDA64-5EA2-4F15-A1EE-C5F7B0519AAF}" destId="{269F3745-272F-4D4C-9D3C-524C9AE13EF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7DCB40-8679-45A6-BEE6-431FBCBAA8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E1D9C1D-99E2-4CD9-BDAF-8ED60FEE7E36}">
      <dgm:prSet/>
      <dgm:spPr/>
      <dgm:t>
        <a:bodyPr/>
        <a:lstStyle/>
        <a:p>
          <a:r>
            <a:rPr lang="en-US"/>
            <a:t>31% take a short-term approach (up to 6 months) (CIPD, 2024)</a:t>
          </a:r>
        </a:p>
      </dgm:t>
    </dgm:pt>
    <dgm:pt modelId="{BF41FDAB-5AE8-4171-B972-8D4C260D0E4F}" type="parTrans" cxnId="{C556EC8E-C9DF-4E8E-B0B3-9C2AAC11A178}">
      <dgm:prSet/>
      <dgm:spPr/>
      <dgm:t>
        <a:bodyPr/>
        <a:lstStyle/>
        <a:p>
          <a:endParaRPr lang="en-US"/>
        </a:p>
      </dgm:t>
    </dgm:pt>
    <dgm:pt modelId="{A16359A2-56F4-4131-A40C-BC96BB282CD9}" type="sibTrans" cxnId="{C556EC8E-C9DF-4E8E-B0B3-9C2AAC11A178}">
      <dgm:prSet/>
      <dgm:spPr/>
      <dgm:t>
        <a:bodyPr/>
        <a:lstStyle/>
        <a:p>
          <a:endParaRPr lang="en-US"/>
        </a:p>
      </dgm:t>
    </dgm:pt>
    <dgm:pt modelId="{608AAF68-184C-4FDF-B876-2441AF3EE223}">
      <dgm:prSet/>
      <dgm:spPr/>
      <dgm:t>
        <a:bodyPr/>
        <a:lstStyle/>
        <a:p>
          <a:r>
            <a:rPr lang="en-US"/>
            <a:t>18% are planning more than 2 years into the future (CIPD, 2024)</a:t>
          </a:r>
        </a:p>
      </dgm:t>
    </dgm:pt>
    <dgm:pt modelId="{13D6AA1F-2B74-4FAA-AEED-883F2329C351}" type="parTrans" cxnId="{90D723AB-7CF7-4D57-9C60-3456E5704557}">
      <dgm:prSet/>
      <dgm:spPr/>
      <dgm:t>
        <a:bodyPr/>
        <a:lstStyle/>
        <a:p>
          <a:endParaRPr lang="en-US"/>
        </a:p>
      </dgm:t>
    </dgm:pt>
    <dgm:pt modelId="{4EA7E88C-E5EB-4835-BD48-6A42E713A3A0}" type="sibTrans" cxnId="{90D723AB-7CF7-4D57-9C60-3456E5704557}">
      <dgm:prSet/>
      <dgm:spPr/>
      <dgm:t>
        <a:bodyPr/>
        <a:lstStyle/>
        <a:p>
          <a:endParaRPr lang="en-US"/>
        </a:p>
      </dgm:t>
    </dgm:pt>
    <dgm:pt modelId="{E127FDA4-655D-4388-961B-944202BE12DC}">
      <dgm:prSet/>
      <dgm:spPr/>
      <dgm:t>
        <a:bodyPr/>
        <a:lstStyle/>
        <a:p>
          <a:r>
            <a:rPr lang="en-US"/>
            <a:t>Large organisations are more likely to take a longer-term outlook</a:t>
          </a:r>
        </a:p>
      </dgm:t>
    </dgm:pt>
    <dgm:pt modelId="{220F1864-2CCF-4427-BE2F-2AA6E14F18FA}" type="parTrans" cxnId="{79CF6EBD-2C0F-4EF4-A3EE-6C1DB044F0B7}">
      <dgm:prSet/>
      <dgm:spPr/>
      <dgm:t>
        <a:bodyPr/>
        <a:lstStyle/>
        <a:p>
          <a:endParaRPr lang="en-US"/>
        </a:p>
      </dgm:t>
    </dgm:pt>
    <dgm:pt modelId="{369F479C-DA4A-441C-96DC-3B994915AD8D}" type="sibTrans" cxnId="{79CF6EBD-2C0F-4EF4-A3EE-6C1DB044F0B7}">
      <dgm:prSet/>
      <dgm:spPr/>
      <dgm:t>
        <a:bodyPr/>
        <a:lstStyle/>
        <a:p>
          <a:endParaRPr lang="en-US"/>
        </a:p>
      </dgm:t>
    </dgm:pt>
    <dgm:pt modelId="{CB380E19-2D09-4FA3-BDE0-E722DFEAE35F}">
      <dgm:prSet/>
      <dgm:spPr/>
      <dgm:t>
        <a:bodyPr/>
        <a:lstStyle/>
        <a:p>
          <a:r>
            <a:rPr lang="en-US"/>
            <a:t>Popularity has waned – why?</a:t>
          </a:r>
        </a:p>
      </dgm:t>
    </dgm:pt>
    <dgm:pt modelId="{32295DA8-B2AA-46AC-83FD-EE07F6C52664}" type="parTrans" cxnId="{86079553-BE90-4D22-A1E3-A67CFA991908}">
      <dgm:prSet/>
      <dgm:spPr/>
      <dgm:t>
        <a:bodyPr/>
        <a:lstStyle/>
        <a:p>
          <a:endParaRPr lang="en-US"/>
        </a:p>
      </dgm:t>
    </dgm:pt>
    <dgm:pt modelId="{90C9AA53-2929-4FE6-B7DF-5018CBA65728}" type="sibTrans" cxnId="{86079553-BE90-4D22-A1E3-A67CFA991908}">
      <dgm:prSet/>
      <dgm:spPr/>
      <dgm:t>
        <a:bodyPr/>
        <a:lstStyle/>
        <a:p>
          <a:endParaRPr lang="en-US"/>
        </a:p>
      </dgm:t>
    </dgm:pt>
    <dgm:pt modelId="{DCA7B8AF-4163-4222-8BD7-0816B3BDA72D}">
      <dgm:prSet/>
      <dgm:spPr/>
      <dgm:t>
        <a:bodyPr/>
        <a:lstStyle/>
        <a:p>
          <a:r>
            <a:rPr lang="en-US"/>
            <a:t>Preference for managerial judgement</a:t>
          </a:r>
        </a:p>
      </dgm:t>
    </dgm:pt>
    <dgm:pt modelId="{69BCD053-F151-434F-9FD4-7409DEF1B4EA}" type="parTrans" cxnId="{9EF1163D-1CBE-4D0A-984F-E5877C9A5BE9}">
      <dgm:prSet/>
      <dgm:spPr/>
      <dgm:t>
        <a:bodyPr/>
        <a:lstStyle/>
        <a:p>
          <a:endParaRPr lang="en-US"/>
        </a:p>
      </dgm:t>
    </dgm:pt>
    <dgm:pt modelId="{82A52D2F-9E5F-4D6B-BFE5-EFA2041A4491}" type="sibTrans" cxnId="{9EF1163D-1CBE-4D0A-984F-E5877C9A5BE9}">
      <dgm:prSet/>
      <dgm:spPr/>
      <dgm:t>
        <a:bodyPr/>
        <a:lstStyle/>
        <a:p>
          <a:endParaRPr lang="en-US"/>
        </a:p>
      </dgm:t>
    </dgm:pt>
    <dgm:pt modelId="{3B5D5435-00C5-4306-976A-AF0ECE7908D9}">
      <dgm:prSet/>
      <dgm:spPr/>
      <dgm:t>
        <a:bodyPr/>
        <a:lstStyle/>
        <a:p>
          <a:r>
            <a:rPr lang="en-US"/>
            <a:t>Not seen as essential</a:t>
          </a:r>
        </a:p>
      </dgm:t>
    </dgm:pt>
    <dgm:pt modelId="{5CC26124-7BFC-4D3B-929E-95ED5B1A3541}" type="parTrans" cxnId="{F5F90783-07DE-4274-A94D-74BB388C41DD}">
      <dgm:prSet/>
      <dgm:spPr/>
      <dgm:t>
        <a:bodyPr/>
        <a:lstStyle/>
        <a:p>
          <a:endParaRPr lang="en-US"/>
        </a:p>
      </dgm:t>
    </dgm:pt>
    <dgm:pt modelId="{5F53D469-CB47-4EFF-BB72-6835EC17D870}" type="sibTrans" cxnId="{F5F90783-07DE-4274-A94D-74BB388C41DD}">
      <dgm:prSet/>
      <dgm:spPr/>
      <dgm:t>
        <a:bodyPr/>
        <a:lstStyle/>
        <a:p>
          <a:endParaRPr lang="en-US"/>
        </a:p>
      </dgm:t>
    </dgm:pt>
    <dgm:pt modelId="{DD180A43-D498-411D-AD17-BCB741204639}">
      <dgm:prSet/>
      <dgm:spPr/>
      <dgm:t>
        <a:bodyPr/>
        <a:lstStyle/>
        <a:p>
          <a:r>
            <a:rPr lang="en-US"/>
            <a:t>Short-term outlook of UK industry</a:t>
          </a:r>
        </a:p>
      </dgm:t>
    </dgm:pt>
    <dgm:pt modelId="{1C81F525-FD3D-4A85-B5D3-FF05EC422114}" type="parTrans" cxnId="{3D9D0419-3AF3-48C2-BAFB-B5EDD76C57F9}">
      <dgm:prSet/>
      <dgm:spPr/>
      <dgm:t>
        <a:bodyPr/>
        <a:lstStyle/>
        <a:p>
          <a:endParaRPr lang="en-US"/>
        </a:p>
      </dgm:t>
    </dgm:pt>
    <dgm:pt modelId="{D10178FD-79D8-469F-9359-5F75BBCD0357}" type="sibTrans" cxnId="{3D9D0419-3AF3-48C2-BAFB-B5EDD76C57F9}">
      <dgm:prSet/>
      <dgm:spPr/>
      <dgm:t>
        <a:bodyPr/>
        <a:lstStyle/>
        <a:p>
          <a:endParaRPr lang="en-US"/>
        </a:p>
      </dgm:t>
    </dgm:pt>
    <dgm:pt modelId="{4CABA278-3159-4F20-9373-C2E0FAC2E149}">
      <dgm:prSet/>
      <dgm:spPr/>
      <dgm:t>
        <a:bodyPr/>
        <a:lstStyle/>
        <a:p>
          <a:r>
            <a:rPr lang="en-US"/>
            <a:t>Ignorance (Marsh-Dave et al, 2026)</a:t>
          </a:r>
        </a:p>
      </dgm:t>
    </dgm:pt>
    <dgm:pt modelId="{6B74F03D-506D-47F3-96E4-0FD3A3124355}" type="parTrans" cxnId="{99B32AD0-05FD-40C4-B26E-107C860397E3}">
      <dgm:prSet/>
      <dgm:spPr/>
      <dgm:t>
        <a:bodyPr/>
        <a:lstStyle/>
        <a:p>
          <a:endParaRPr lang="en-US"/>
        </a:p>
      </dgm:t>
    </dgm:pt>
    <dgm:pt modelId="{22BCB847-FC0F-46B9-9036-D06D22E9FB82}" type="sibTrans" cxnId="{99B32AD0-05FD-40C4-B26E-107C860397E3}">
      <dgm:prSet/>
      <dgm:spPr/>
      <dgm:t>
        <a:bodyPr/>
        <a:lstStyle/>
        <a:p>
          <a:endParaRPr lang="en-US"/>
        </a:p>
      </dgm:t>
    </dgm:pt>
    <dgm:pt modelId="{1419E6F8-6272-41B7-9500-1FCE68844BE2}" type="pres">
      <dgm:prSet presAssocID="{327DCB40-8679-45A6-BEE6-431FBCBAA880}" presName="linear" presStyleCnt="0">
        <dgm:presLayoutVars>
          <dgm:animLvl val="lvl"/>
          <dgm:resizeHandles val="exact"/>
        </dgm:presLayoutVars>
      </dgm:prSet>
      <dgm:spPr/>
    </dgm:pt>
    <dgm:pt modelId="{101A95B6-C29F-4B87-9413-561A9788775A}" type="pres">
      <dgm:prSet presAssocID="{9E1D9C1D-99E2-4CD9-BDAF-8ED60FEE7E36}" presName="parentText" presStyleLbl="node1" presStyleIdx="0" presStyleCnt="4">
        <dgm:presLayoutVars>
          <dgm:chMax val="0"/>
          <dgm:bulletEnabled val="1"/>
        </dgm:presLayoutVars>
      </dgm:prSet>
      <dgm:spPr/>
    </dgm:pt>
    <dgm:pt modelId="{58ADE043-43D7-4626-ABD7-1387FB40861C}" type="pres">
      <dgm:prSet presAssocID="{A16359A2-56F4-4131-A40C-BC96BB282CD9}" presName="spacer" presStyleCnt="0"/>
      <dgm:spPr/>
    </dgm:pt>
    <dgm:pt modelId="{E49A732A-862F-4E64-B90A-31340276B94C}" type="pres">
      <dgm:prSet presAssocID="{608AAF68-184C-4FDF-B876-2441AF3EE223}" presName="parentText" presStyleLbl="node1" presStyleIdx="1" presStyleCnt="4">
        <dgm:presLayoutVars>
          <dgm:chMax val="0"/>
          <dgm:bulletEnabled val="1"/>
        </dgm:presLayoutVars>
      </dgm:prSet>
      <dgm:spPr/>
    </dgm:pt>
    <dgm:pt modelId="{A73EB68F-2CA1-43FA-BE11-4B8DDC4761F9}" type="pres">
      <dgm:prSet presAssocID="{4EA7E88C-E5EB-4835-BD48-6A42E713A3A0}" presName="spacer" presStyleCnt="0"/>
      <dgm:spPr/>
    </dgm:pt>
    <dgm:pt modelId="{2FD33C4B-68D6-4CA6-9CC8-4A8909CC18A2}" type="pres">
      <dgm:prSet presAssocID="{E127FDA4-655D-4388-961B-944202BE12DC}" presName="parentText" presStyleLbl="node1" presStyleIdx="2" presStyleCnt="4">
        <dgm:presLayoutVars>
          <dgm:chMax val="0"/>
          <dgm:bulletEnabled val="1"/>
        </dgm:presLayoutVars>
      </dgm:prSet>
      <dgm:spPr/>
    </dgm:pt>
    <dgm:pt modelId="{8BE5C1DA-68FC-4E57-91CF-63F028526948}" type="pres">
      <dgm:prSet presAssocID="{369F479C-DA4A-441C-96DC-3B994915AD8D}" presName="spacer" presStyleCnt="0"/>
      <dgm:spPr/>
    </dgm:pt>
    <dgm:pt modelId="{77A407E5-84AF-46B3-82F8-D047499450F0}" type="pres">
      <dgm:prSet presAssocID="{CB380E19-2D09-4FA3-BDE0-E722DFEAE35F}" presName="parentText" presStyleLbl="node1" presStyleIdx="3" presStyleCnt="4">
        <dgm:presLayoutVars>
          <dgm:chMax val="0"/>
          <dgm:bulletEnabled val="1"/>
        </dgm:presLayoutVars>
      </dgm:prSet>
      <dgm:spPr/>
    </dgm:pt>
    <dgm:pt modelId="{12C56063-50B6-4599-AA28-80E7B879A79E}" type="pres">
      <dgm:prSet presAssocID="{CB380E19-2D09-4FA3-BDE0-E722DFEAE35F}" presName="childText" presStyleLbl="revTx" presStyleIdx="0" presStyleCnt="1">
        <dgm:presLayoutVars>
          <dgm:bulletEnabled val="1"/>
        </dgm:presLayoutVars>
      </dgm:prSet>
      <dgm:spPr/>
    </dgm:pt>
  </dgm:ptLst>
  <dgm:cxnLst>
    <dgm:cxn modelId="{180AA50A-D9B6-4B68-A4BB-DD15843388C3}" type="presOf" srcId="{9E1D9C1D-99E2-4CD9-BDAF-8ED60FEE7E36}" destId="{101A95B6-C29F-4B87-9413-561A9788775A}" srcOrd="0" destOrd="0" presId="urn:microsoft.com/office/officeart/2005/8/layout/vList2"/>
    <dgm:cxn modelId="{3D9D0419-3AF3-48C2-BAFB-B5EDD76C57F9}" srcId="{CB380E19-2D09-4FA3-BDE0-E722DFEAE35F}" destId="{DD180A43-D498-411D-AD17-BCB741204639}" srcOrd="2" destOrd="0" parTransId="{1C81F525-FD3D-4A85-B5D3-FF05EC422114}" sibTransId="{D10178FD-79D8-469F-9359-5F75BBCD0357}"/>
    <dgm:cxn modelId="{9EF1163D-1CBE-4D0A-984F-E5877C9A5BE9}" srcId="{CB380E19-2D09-4FA3-BDE0-E722DFEAE35F}" destId="{DCA7B8AF-4163-4222-8BD7-0816B3BDA72D}" srcOrd="0" destOrd="0" parTransId="{69BCD053-F151-434F-9FD4-7409DEF1B4EA}" sibTransId="{82A52D2F-9E5F-4D6B-BFE5-EFA2041A4491}"/>
    <dgm:cxn modelId="{80FA9B47-C006-40E9-AB7F-EA516BF60EB3}" type="presOf" srcId="{3B5D5435-00C5-4306-976A-AF0ECE7908D9}" destId="{12C56063-50B6-4599-AA28-80E7B879A79E}" srcOrd="0" destOrd="1" presId="urn:microsoft.com/office/officeart/2005/8/layout/vList2"/>
    <dgm:cxn modelId="{86079553-BE90-4D22-A1E3-A67CFA991908}" srcId="{327DCB40-8679-45A6-BEE6-431FBCBAA880}" destId="{CB380E19-2D09-4FA3-BDE0-E722DFEAE35F}" srcOrd="3" destOrd="0" parTransId="{32295DA8-B2AA-46AC-83FD-EE07F6C52664}" sibTransId="{90C9AA53-2929-4FE6-B7DF-5018CBA65728}"/>
    <dgm:cxn modelId="{F5F90783-07DE-4274-A94D-74BB388C41DD}" srcId="{CB380E19-2D09-4FA3-BDE0-E722DFEAE35F}" destId="{3B5D5435-00C5-4306-976A-AF0ECE7908D9}" srcOrd="1" destOrd="0" parTransId="{5CC26124-7BFC-4D3B-929E-95ED5B1A3541}" sibTransId="{5F53D469-CB47-4EFF-BB72-6835EC17D870}"/>
    <dgm:cxn modelId="{C556EC8E-C9DF-4E8E-B0B3-9C2AAC11A178}" srcId="{327DCB40-8679-45A6-BEE6-431FBCBAA880}" destId="{9E1D9C1D-99E2-4CD9-BDAF-8ED60FEE7E36}" srcOrd="0" destOrd="0" parTransId="{BF41FDAB-5AE8-4171-B972-8D4C260D0E4F}" sibTransId="{A16359A2-56F4-4131-A40C-BC96BB282CD9}"/>
    <dgm:cxn modelId="{9873679D-56DE-41BF-A377-77CFCC91FF5B}" type="presOf" srcId="{CB380E19-2D09-4FA3-BDE0-E722DFEAE35F}" destId="{77A407E5-84AF-46B3-82F8-D047499450F0}" srcOrd="0" destOrd="0" presId="urn:microsoft.com/office/officeart/2005/8/layout/vList2"/>
    <dgm:cxn modelId="{D5A8879D-E8C6-480F-9750-653DF4A9AF83}" type="presOf" srcId="{4CABA278-3159-4F20-9373-C2E0FAC2E149}" destId="{12C56063-50B6-4599-AA28-80E7B879A79E}" srcOrd="0" destOrd="3" presId="urn:microsoft.com/office/officeart/2005/8/layout/vList2"/>
    <dgm:cxn modelId="{A36152A1-C728-4744-B63E-86AE6AB3547D}" type="presOf" srcId="{DCA7B8AF-4163-4222-8BD7-0816B3BDA72D}" destId="{12C56063-50B6-4599-AA28-80E7B879A79E}" srcOrd="0" destOrd="0" presId="urn:microsoft.com/office/officeart/2005/8/layout/vList2"/>
    <dgm:cxn modelId="{E9030AA8-93BA-4E83-B42F-22F9304F46A1}" type="presOf" srcId="{608AAF68-184C-4FDF-B876-2441AF3EE223}" destId="{E49A732A-862F-4E64-B90A-31340276B94C}" srcOrd="0" destOrd="0" presId="urn:microsoft.com/office/officeart/2005/8/layout/vList2"/>
    <dgm:cxn modelId="{90D723AB-7CF7-4D57-9C60-3456E5704557}" srcId="{327DCB40-8679-45A6-BEE6-431FBCBAA880}" destId="{608AAF68-184C-4FDF-B876-2441AF3EE223}" srcOrd="1" destOrd="0" parTransId="{13D6AA1F-2B74-4FAA-AEED-883F2329C351}" sibTransId="{4EA7E88C-E5EB-4835-BD48-6A42E713A3A0}"/>
    <dgm:cxn modelId="{79CF6EBD-2C0F-4EF4-A3EE-6C1DB044F0B7}" srcId="{327DCB40-8679-45A6-BEE6-431FBCBAA880}" destId="{E127FDA4-655D-4388-961B-944202BE12DC}" srcOrd="2" destOrd="0" parTransId="{220F1864-2CCF-4427-BE2F-2AA6E14F18FA}" sibTransId="{369F479C-DA4A-441C-96DC-3B994915AD8D}"/>
    <dgm:cxn modelId="{8BDB42C3-F756-4436-B34E-88A5403DC886}" type="presOf" srcId="{DD180A43-D498-411D-AD17-BCB741204639}" destId="{12C56063-50B6-4599-AA28-80E7B879A79E}" srcOrd="0" destOrd="2" presId="urn:microsoft.com/office/officeart/2005/8/layout/vList2"/>
    <dgm:cxn modelId="{43262BC6-A0AA-490E-A0EB-54D5D17B6E07}" type="presOf" srcId="{327DCB40-8679-45A6-BEE6-431FBCBAA880}" destId="{1419E6F8-6272-41B7-9500-1FCE68844BE2}" srcOrd="0" destOrd="0" presId="urn:microsoft.com/office/officeart/2005/8/layout/vList2"/>
    <dgm:cxn modelId="{99B32AD0-05FD-40C4-B26E-107C860397E3}" srcId="{CB380E19-2D09-4FA3-BDE0-E722DFEAE35F}" destId="{4CABA278-3159-4F20-9373-C2E0FAC2E149}" srcOrd="3" destOrd="0" parTransId="{6B74F03D-506D-47F3-96E4-0FD3A3124355}" sibTransId="{22BCB847-FC0F-46B9-9036-D06D22E9FB82}"/>
    <dgm:cxn modelId="{1384B1FD-F981-48D9-A350-FC60844FC76D}" type="presOf" srcId="{E127FDA4-655D-4388-961B-944202BE12DC}" destId="{2FD33C4B-68D6-4CA6-9CC8-4A8909CC18A2}" srcOrd="0" destOrd="0" presId="urn:microsoft.com/office/officeart/2005/8/layout/vList2"/>
    <dgm:cxn modelId="{DBF3A470-DEA9-4191-BC30-EEA08476BCBD}" type="presParOf" srcId="{1419E6F8-6272-41B7-9500-1FCE68844BE2}" destId="{101A95B6-C29F-4B87-9413-561A9788775A}" srcOrd="0" destOrd="0" presId="urn:microsoft.com/office/officeart/2005/8/layout/vList2"/>
    <dgm:cxn modelId="{48745C58-FD4B-453C-82F7-DB289621B174}" type="presParOf" srcId="{1419E6F8-6272-41B7-9500-1FCE68844BE2}" destId="{58ADE043-43D7-4626-ABD7-1387FB40861C}" srcOrd="1" destOrd="0" presId="urn:microsoft.com/office/officeart/2005/8/layout/vList2"/>
    <dgm:cxn modelId="{951A92DC-4569-40C8-B93F-F5EE8C03AB46}" type="presParOf" srcId="{1419E6F8-6272-41B7-9500-1FCE68844BE2}" destId="{E49A732A-862F-4E64-B90A-31340276B94C}" srcOrd="2" destOrd="0" presId="urn:microsoft.com/office/officeart/2005/8/layout/vList2"/>
    <dgm:cxn modelId="{BB769AB4-BA57-4903-89E0-6323A6B6035F}" type="presParOf" srcId="{1419E6F8-6272-41B7-9500-1FCE68844BE2}" destId="{A73EB68F-2CA1-43FA-BE11-4B8DDC4761F9}" srcOrd="3" destOrd="0" presId="urn:microsoft.com/office/officeart/2005/8/layout/vList2"/>
    <dgm:cxn modelId="{D248E285-900B-411A-B565-22F6D222E01E}" type="presParOf" srcId="{1419E6F8-6272-41B7-9500-1FCE68844BE2}" destId="{2FD33C4B-68D6-4CA6-9CC8-4A8909CC18A2}" srcOrd="4" destOrd="0" presId="urn:microsoft.com/office/officeart/2005/8/layout/vList2"/>
    <dgm:cxn modelId="{31AD00AC-C9E3-4BC2-80CA-E2A9CD614A33}" type="presParOf" srcId="{1419E6F8-6272-41B7-9500-1FCE68844BE2}" destId="{8BE5C1DA-68FC-4E57-91CF-63F028526948}" srcOrd="5" destOrd="0" presId="urn:microsoft.com/office/officeart/2005/8/layout/vList2"/>
    <dgm:cxn modelId="{BBA3A9BE-2193-412C-AEAC-4CBA1010A59F}" type="presParOf" srcId="{1419E6F8-6272-41B7-9500-1FCE68844BE2}" destId="{77A407E5-84AF-46B3-82F8-D047499450F0}" srcOrd="6" destOrd="0" presId="urn:microsoft.com/office/officeart/2005/8/layout/vList2"/>
    <dgm:cxn modelId="{4E4A700F-8D94-4196-8F7C-47218691BCFC}" type="presParOf" srcId="{1419E6F8-6272-41B7-9500-1FCE68844BE2}" destId="{12C56063-50B6-4599-AA28-80E7B879A79E}"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2E0494-0A88-42A3-9C33-E1E0819BB19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60251A4-5168-4293-B5D6-527B93E967CA}">
      <dgm:prSet/>
      <dgm:spPr/>
      <dgm:t>
        <a:bodyPr/>
        <a:lstStyle/>
        <a:p>
          <a:r>
            <a:rPr lang="en-US"/>
            <a:t>Identify business problems and workforce implications and translate them to tailored solutions</a:t>
          </a:r>
        </a:p>
      </dgm:t>
    </dgm:pt>
    <dgm:pt modelId="{0C6596A2-A151-4CAA-B05C-9A97AFD74313}" type="parTrans" cxnId="{71D0391A-F545-4F63-A585-F2EDB0C48E45}">
      <dgm:prSet/>
      <dgm:spPr/>
      <dgm:t>
        <a:bodyPr/>
        <a:lstStyle/>
        <a:p>
          <a:endParaRPr lang="en-US"/>
        </a:p>
      </dgm:t>
    </dgm:pt>
    <dgm:pt modelId="{BCC07C99-CE33-4774-9125-0352FD89D82E}" type="sibTrans" cxnId="{71D0391A-F545-4F63-A585-F2EDB0C48E45}">
      <dgm:prSet/>
      <dgm:spPr/>
      <dgm:t>
        <a:bodyPr/>
        <a:lstStyle/>
        <a:p>
          <a:endParaRPr lang="en-US"/>
        </a:p>
      </dgm:t>
    </dgm:pt>
    <dgm:pt modelId="{735166F6-F677-4BED-9733-0DAF8AB1889E}">
      <dgm:prSet/>
      <dgm:spPr/>
      <dgm:t>
        <a:bodyPr/>
        <a:lstStyle/>
        <a:p>
          <a:r>
            <a:rPr lang="en-US"/>
            <a:t>Identifying and creating the right workforce to meet future needs:</a:t>
          </a:r>
        </a:p>
      </dgm:t>
    </dgm:pt>
    <dgm:pt modelId="{06E459D7-F722-43A4-BECC-0C830E8B0B08}" type="parTrans" cxnId="{40EC6525-F3E1-4566-91AC-9F3024183383}">
      <dgm:prSet/>
      <dgm:spPr/>
      <dgm:t>
        <a:bodyPr/>
        <a:lstStyle/>
        <a:p>
          <a:endParaRPr lang="en-US"/>
        </a:p>
      </dgm:t>
    </dgm:pt>
    <dgm:pt modelId="{4F95136F-736F-4ADC-A194-E93F02854981}" type="sibTrans" cxnId="{40EC6525-F3E1-4566-91AC-9F3024183383}">
      <dgm:prSet/>
      <dgm:spPr/>
      <dgm:t>
        <a:bodyPr/>
        <a:lstStyle/>
        <a:p>
          <a:endParaRPr lang="en-US"/>
        </a:p>
      </dgm:t>
    </dgm:pt>
    <dgm:pt modelId="{364E7ED0-2D87-48AC-9449-C37B839ACFEC}">
      <dgm:prSet/>
      <dgm:spPr/>
      <dgm:t>
        <a:bodyPr/>
        <a:lstStyle/>
        <a:p>
          <a:r>
            <a:rPr lang="en-US"/>
            <a:t>Ensure talent is available when you need it</a:t>
          </a:r>
        </a:p>
      </dgm:t>
    </dgm:pt>
    <dgm:pt modelId="{F94DC267-32D6-4F2D-AEA1-CA6E1107A551}" type="parTrans" cxnId="{C60E1C96-AAB6-4A39-BDA7-7FC4B66D68C9}">
      <dgm:prSet/>
      <dgm:spPr/>
      <dgm:t>
        <a:bodyPr/>
        <a:lstStyle/>
        <a:p>
          <a:endParaRPr lang="en-US"/>
        </a:p>
      </dgm:t>
    </dgm:pt>
    <dgm:pt modelId="{1F759E4E-E88E-4417-85F8-AF0B7E02856D}" type="sibTrans" cxnId="{C60E1C96-AAB6-4A39-BDA7-7FC4B66D68C9}">
      <dgm:prSet/>
      <dgm:spPr/>
      <dgm:t>
        <a:bodyPr/>
        <a:lstStyle/>
        <a:p>
          <a:endParaRPr lang="en-US"/>
        </a:p>
      </dgm:t>
    </dgm:pt>
    <dgm:pt modelId="{55C86F26-03AD-4174-95C6-6799C2E1197D}">
      <dgm:prSet/>
      <dgm:spPr/>
      <dgm:t>
        <a:bodyPr/>
        <a:lstStyle/>
        <a:p>
          <a:r>
            <a:rPr lang="en-US"/>
            <a:t>Prepare for the future by anticipating and planning for change</a:t>
          </a:r>
        </a:p>
      </dgm:t>
    </dgm:pt>
    <dgm:pt modelId="{B40DC942-7099-4837-B1A9-5C8DEB4D8BBD}" type="parTrans" cxnId="{2839C343-4DAD-4F9A-B1C0-BA946FA78FE5}">
      <dgm:prSet/>
      <dgm:spPr/>
      <dgm:t>
        <a:bodyPr/>
        <a:lstStyle/>
        <a:p>
          <a:endParaRPr lang="en-US"/>
        </a:p>
      </dgm:t>
    </dgm:pt>
    <dgm:pt modelId="{9DF4B74F-0035-4404-AAEB-0E7B68363248}" type="sibTrans" cxnId="{2839C343-4DAD-4F9A-B1C0-BA946FA78FE5}">
      <dgm:prSet/>
      <dgm:spPr/>
      <dgm:t>
        <a:bodyPr/>
        <a:lstStyle/>
        <a:p>
          <a:endParaRPr lang="en-US"/>
        </a:p>
      </dgm:t>
    </dgm:pt>
    <dgm:pt modelId="{0C331C25-D943-445D-81E4-D008F2CD3EAC}">
      <dgm:prSet/>
      <dgm:spPr/>
      <dgm:t>
        <a:bodyPr/>
        <a:lstStyle/>
        <a:p>
          <a:r>
            <a:rPr lang="en-US"/>
            <a:t>Become more agile and align processes and priorities</a:t>
          </a:r>
        </a:p>
      </dgm:t>
    </dgm:pt>
    <dgm:pt modelId="{8FDE867A-0DA3-49F4-91CC-CD08D1FC81C6}" type="parTrans" cxnId="{8260713E-F364-4906-9973-ED3D1850EDF6}">
      <dgm:prSet/>
      <dgm:spPr/>
      <dgm:t>
        <a:bodyPr/>
        <a:lstStyle/>
        <a:p>
          <a:endParaRPr lang="en-US"/>
        </a:p>
      </dgm:t>
    </dgm:pt>
    <dgm:pt modelId="{71E43F19-5707-4936-A1E5-0B6A06BE54B7}" type="sibTrans" cxnId="{8260713E-F364-4906-9973-ED3D1850EDF6}">
      <dgm:prSet/>
      <dgm:spPr/>
      <dgm:t>
        <a:bodyPr/>
        <a:lstStyle/>
        <a:p>
          <a:endParaRPr lang="en-US"/>
        </a:p>
      </dgm:t>
    </dgm:pt>
    <dgm:pt modelId="{A48A0AEC-4048-4B36-B3C6-F07530232E92}">
      <dgm:prSet/>
      <dgm:spPr/>
      <dgm:t>
        <a:bodyPr/>
        <a:lstStyle/>
        <a:p>
          <a:r>
            <a:rPr lang="en-US"/>
            <a:t>Mitigate current and future workforce-related risks</a:t>
          </a:r>
        </a:p>
      </dgm:t>
    </dgm:pt>
    <dgm:pt modelId="{C037353F-D413-43E9-8510-B82B7480D3CC}" type="parTrans" cxnId="{2083EC11-8515-45C7-933E-16FC49DE52C0}">
      <dgm:prSet/>
      <dgm:spPr/>
      <dgm:t>
        <a:bodyPr/>
        <a:lstStyle/>
        <a:p>
          <a:endParaRPr lang="en-US"/>
        </a:p>
      </dgm:t>
    </dgm:pt>
    <dgm:pt modelId="{720A9700-31DE-4B0C-BFC8-9BD19CC9441A}" type="sibTrans" cxnId="{2083EC11-8515-45C7-933E-16FC49DE52C0}">
      <dgm:prSet/>
      <dgm:spPr/>
      <dgm:t>
        <a:bodyPr/>
        <a:lstStyle/>
        <a:p>
          <a:endParaRPr lang="en-US"/>
        </a:p>
      </dgm:t>
    </dgm:pt>
    <dgm:pt modelId="{D6780457-8A67-488E-9996-AD18D9E65805}" type="pres">
      <dgm:prSet presAssocID="{282E0494-0A88-42A3-9C33-E1E0819BB19F}" presName="linear" presStyleCnt="0">
        <dgm:presLayoutVars>
          <dgm:animLvl val="lvl"/>
          <dgm:resizeHandles val="exact"/>
        </dgm:presLayoutVars>
      </dgm:prSet>
      <dgm:spPr/>
    </dgm:pt>
    <dgm:pt modelId="{DBAC18EA-FF5E-4A90-AE3B-94F4D9CA1DD0}" type="pres">
      <dgm:prSet presAssocID="{360251A4-5168-4293-B5D6-527B93E967CA}" presName="parentText" presStyleLbl="node1" presStyleIdx="0" presStyleCnt="2">
        <dgm:presLayoutVars>
          <dgm:chMax val="0"/>
          <dgm:bulletEnabled val="1"/>
        </dgm:presLayoutVars>
      </dgm:prSet>
      <dgm:spPr/>
    </dgm:pt>
    <dgm:pt modelId="{9B7E7DB1-369F-4842-9CC1-AD7B7EDB4620}" type="pres">
      <dgm:prSet presAssocID="{BCC07C99-CE33-4774-9125-0352FD89D82E}" presName="spacer" presStyleCnt="0"/>
      <dgm:spPr/>
    </dgm:pt>
    <dgm:pt modelId="{1920171A-DD8F-4929-9FF7-165D7F8FEABD}" type="pres">
      <dgm:prSet presAssocID="{735166F6-F677-4BED-9733-0DAF8AB1889E}" presName="parentText" presStyleLbl="node1" presStyleIdx="1" presStyleCnt="2">
        <dgm:presLayoutVars>
          <dgm:chMax val="0"/>
          <dgm:bulletEnabled val="1"/>
        </dgm:presLayoutVars>
      </dgm:prSet>
      <dgm:spPr/>
    </dgm:pt>
    <dgm:pt modelId="{5B4D1AC5-A29C-4808-A212-B24E6208C78D}" type="pres">
      <dgm:prSet presAssocID="{735166F6-F677-4BED-9733-0DAF8AB1889E}" presName="childText" presStyleLbl="revTx" presStyleIdx="0" presStyleCnt="1">
        <dgm:presLayoutVars>
          <dgm:bulletEnabled val="1"/>
        </dgm:presLayoutVars>
      </dgm:prSet>
      <dgm:spPr/>
    </dgm:pt>
  </dgm:ptLst>
  <dgm:cxnLst>
    <dgm:cxn modelId="{2083EC11-8515-45C7-933E-16FC49DE52C0}" srcId="{735166F6-F677-4BED-9733-0DAF8AB1889E}" destId="{A48A0AEC-4048-4B36-B3C6-F07530232E92}" srcOrd="3" destOrd="0" parTransId="{C037353F-D413-43E9-8510-B82B7480D3CC}" sibTransId="{720A9700-31DE-4B0C-BFC8-9BD19CC9441A}"/>
    <dgm:cxn modelId="{71D0391A-F545-4F63-A585-F2EDB0C48E45}" srcId="{282E0494-0A88-42A3-9C33-E1E0819BB19F}" destId="{360251A4-5168-4293-B5D6-527B93E967CA}" srcOrd="0" destOrd="0" parTransId="{0C6596A2-A151-4CAA-B05C-9A97AFD74313}" sibTransId="{BCC07C99-CE33-4774-9125-0352FD89D82E}"/>
    <dgm:cxn modelId="{40EC6525-F3E1-4566-91AC-9F3024183383}" srcId="{282E0494-0A88-42A3-9C33-E1E0819BB19F}" destId="{735166F6-F677-4BED-9733-0DAF8AB1889E}" srcOrd="1" destOrd="0" parTransId="{06E459D7-F722-43A4-BECC-0C830E8B0B08}" sibTransId="{4F95136F-736F-4ADC-A194-E93F02854981}"/>
    <dgm:cxn modelId="{36C5832A-A8E9-4951-99DC-134597C99319}" type="presOf" srcId="{A48A0AEC-4048-4B36-B3C6-F07530232E92}" destId="{5B4D1AC5-A29C-4808-A212-B24E6208C78D}" srcOrd="0" destOrd="3" presId="urn:microsoft.com/office/officeart/2005/8/layout/vList2"/>
    <dgm:cxn modelId="{8260713E-F364-4906-9973-ED3D1850EDF6}" srcId="{735166F6-F677-4BED-9733-0DAF8AB1889E}" destId="{0C331C25-D943-445D-81E4-D008F2CD3EAC}" srcOrd="2" destOrd="0" parTransId="{8FDE867A-0DA3-49F4-91CC-CD08D1FC81C6}" sibTransId="{71E43F19-5707-4936-A1E5-0B6A06BE54B7}"/>
    <dgm:cxn modelId="{2839C343-4DAD-4F9A-B1C0-BA946FA78FE5}" srcId="{735166F6-F677-4BED-9733-0DAF8AB1889E}" destId="{55C86F26-03AD-4174-95C6-6799C2E1197D}" srcOrd="1" destOrd="0" parTransId="{B40DC942-7099-4837-B1A9-5C8DEB4D8BBD}" sibTransId="{9DF4B74F-0035-4404-AAEB-0E7B68363248}"/>
    <dgm:cxn modelId="{A5ECB245-CFF0-449B-850D-799F9E49F98E}" type="presOf" srcId="{360251A4-5168-4293-B5D6-527B93E967CA}" destId="{DBAC18EA-FF5E-4A90-AE3B-94F4D9CA1DD0}" srcOrd="0" destOrd="0" presId="urn:microsoft.com/office/officeart/2005/8/layout/vList2"/>
    <dgm:cxn modelId="{CAF4854B-EA08-4445-9380-FFFFF3AAC112}" type="presOf" srcId="{282E0494-0A88-42A3-9C33-E1E0819BB19F}" destId="{D6780457-8A67-488E-9996-AD18D9E65805}" srcOrd="0" destOrd="0" presId="urn:microsoft.com/office/officeart/2005/8/layout/vList2"/>
    <dgm:cxn modelId="{5FB2024D-E464-4F31-9BC3-9643057D2E12}" type="presOf" srcId="{0C331C25-D943-445D-81E4-D008F2CD3EAC}" destId="{5B4D1AC5-A29C-4808-A212-B24E6208C78D}" srcOrd="0" destOrd="2" presId="urn:microsoft.com/office/officeart/2005/8/layout/vList2"/>
    <dgm:cxn modelId="{C60E1C96-AAB6-4A39-BDA7-7FC4B66D68C9}" srcId="{735166F6-F677-4BED-9733-0DAF8AB1889E}" destId="{364E7ED0-2D87-48AC-9449-C37B839ACFEC}" srcOrd="0" destOrd="0" parTransId="{F94DC267-32D6-4F2D-AEA1-CA6E1107A551}" sibTransId="{1F759E4E-E88E-4417-85F8-AF0B7E02856D}"/>
    <dgm:cxn modelId="{F411D1A0-12AC-4461-B271-2B091CFB3BE1}" type="presOf" srcId="{364E7ED0-2D87-48AC-9449-C37B839ACFEC}" destId="{5B4D1AC5-A29C-4808-A212-B24E6208C78D}" srcOrd="0" destOrd="0" presId="urn:microsoft.com/office/officeart/2005/8/layout/vList2"/>
    <dgm:cxn modelId="{DC2E41B2-E638-41EB-9933-4E1608D1E355}" type="presOf" srcId="{55C86F26-03AD-4174-95C6-6799C2E1197D}" destId="{5B4D1AC5-A29C-4808-A212-B24E6208C78D}" srcOrd="0" destOrd="1" presId="urn:microsoft.com/office/officeart/2005/8/layout/vList2"/>
    <dgm:cxn modelId="{60EA1DFF-CA59-42ED-93A4-D031C840E4F7}" type="presOf" srcId="{735166F6-F677-4BED-9733-0DAF8AB1889E}" destId="{1920171A-DD8F-4929-9FF7-165D7F8FEABD}" srcOrd="0" destOrd="0" presId="urn:microsoft.com/office/officeart/2005/8/layout/vList2"/>
    <dgm:cxn modelId="{26212F96-30D6-412A-8D37-C4209C1EE9F8}" type="presParOf" srcId="{D6780457-8A67-488E-9996-AD18D9E65805}" destId="{DBAC18EA-FF5E-4A90-AE3B-94F4D9CA1DD0}" srcOrd="0" destOrd="0" presId="urn:microsoft.com/office/officeart/2005/8/layout/vList2"/>
    <dgm:cxn modelId="{0E6C0A4B-B841-401D-9944-E7B4FE602379}" type="presParOf" srcId="{D6780457-8A67-488E-9996-AD18D9E65805}" destId="{9B7E7DB1-369F-4842-9CC1-AD7B7EDB4620}" srcOrd="1" destOrd="0" presId="urn:microsoft.com/office/officeart/2005/8/layout/vList2"/>
    <dgm:cxn modelId="{8E9B9338-87D8-4184-9BA0-16EE89F07D26}" type="presParOf" srcId="{D6780457-8A67-488E-9996-AD18D9E65805}" destId="{1920171A-DD8F-4929-9FF7-165D7F8FEABD}" srcOrd="2" destOrd="0" presId="urn:microsoft.com/office/officeart/2005/8/layout/vList2"/>
    <dgm:cxn modelId="{0F673E3D-6EFD-48E0-B6D6-89C2CCFF7C1A}" type="presParOf" srcId="{D6780457-8A67-488E-9996-AD18D9E65805}" destId="{5B4D1AC5-A29C-4808-A212-B24E6208C78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303AE6B-6E97-4A90-8F2D-A455B718A66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6AB23B-2134-4CE2-A2E6-2D30DC959005}">
      <dgm:prSet/>
      <dgm:spPr/>
      <dgm:t>
        <a:bodyPr/>
        <a:lstStyle/>
        <a:p>
          <a:r>
            <a:rPr lang="en-US"/>
            <a:t>Macro level: the bigger picture, longer-term strategic plans for the whole organisation</a:t>
          </a:r>
        </a:p>
      </dgm:t>
    </dgm:pt>
    <dgm:pt modelId="{72178978-200C-4776-836C-056BA594465D}" type="parTrans" cxnId="{845BA5C1-511D-42E5-BA88-3ABB7C30DB78}">
      <dgm:prSet/>
      <dgm:spPr/>
      <dgm:t>
        <a:bodyPr/>
        <a:lstStyle/>
        <a:p>
          <a:endParaRPr lang="en-US"/>
        </a:p>
      </dgm:t>
    </dgm:pt>
    <dgm:pt modelId="{4442BD62-C593-495F-8EC3-1011423AFE7A}" type="sibTrans" cxnId="{845BA5C1-511D-42E5-BA88-3ABB7C30DB78}">
      <dgm:prSet/>
      <dgm:spPr/>
      <dgm:t>
        <a:bodyPr/>
        <a:lstStyle/>
        <a:p>
          <a:endParaRPr lang="en-US"/>
        </a:p>
      </dgm:t>
    </dgm:pt>
    <dgm:pt modelId="{3C2DBB11-0D2F-4649-ADD8-2CD6C74E1E6B}">
      <dgm:prSet/>
      <dgm:spPr/>
      <dgm:t>
        <a:bodyPr/>
        <a:lstStyle/>
        <a:p>
          <a:r>
            <a:rPr lang="en-US"/>
            <a:t>Meso level: interm or operational plans for the year ahead, aligned to next year's budget</a:t>
          </a:r>
        </a:p>
      </dgm:t>
    </dgm:pt>
    <dgm:pt modelId="{C4799370-6164-471D-81A4-0D4B76B2A0D9}" type="parTrans" cxnId="{70AF8CD8-E0DB-4854-B703-618A817698F2}">
      <dgm:prSet/>
      <dgm:spPr/>
      <dgm:t>
        <a:bodyPr/>
        <a:lstStyle/>
        <a:p>
          <a:endParaRPr lang="en-US"/>
        </a:p>
      </dgm:t>
    </dgm:pt>
    <dgm:pt modelId="{F1D644E7-2F81-4CBC-B8D7-405F66D02D47}" type="sibTrans" cxnId="{70AF8CD8-E0DB-4854-B703-618A817698F2}">
      <dgm:prSet/>
      <dgm:spPr/>
      <dgm:t>
        <a:bodyPr/>
        <a:lstStyle/>
        <a:p>
          <a:endParaRPr lang="en-US"/>
        </a:p>
      </dgm:t>
    </dgm:pt>
    <dgm:pt modelId="{C502C995-AEC5-452B-8A4D-0684B6567AF5}">
      <dgm:prSet/>
      <dgm:spPr/>
      <dgm:t>
        <a:bodyPr/>
        <a:lstStyle/>
        <a:p>
          <a:r>
            <a:rPr lang="en-US"/>
            <a:t>Micro level: short term resource plans, such as how to fill immediate recruitment plsns </a:t>
          </a:r>
        </a:p>
      </dgm:t>
    </dgm:pt>
    <dgm:pt modelId="{FF74E060-50C0-4BF4-B12A-7C59DA8BF123}" type="parTrans" cxnId="{9C3765AD-5C5C-4108-A9A3-02C8A78F9354}">
      <dgm:prSet/>
      <dgm:spPr/>
      <dgm:t>
        <a:bodyPr/>
        <a:lstStyle/>
        <a:p>
          <a:endParaRPr lang="en-US"/>
        </a:p>
      </dgm:t>
    </dgm:pt>
    <dgm:pt modelId="{8DCB6081-13CB-4478-8BB0-5A8E0A17D77B}" type="sibTrans" cxnId="{9C3765AD-5C5C-4108-A9A3-02C8A78F9354}">
      <dgm:prSet/>
      <dgm:spPr/>
      <dgm:t>
        <a:bodyPr/>
        <a:lstStyle/>
        <a:p>
          <a:endParaRPr lang="en-US"/>
        </a:p>
      </dgm:t>
    </dgm:pt>
    <dgm:pt modelId="{D4A97AAC-5DA0-4EDA-A32E-DECD57370811}" type="pres">
      <dgm:prSet presAssocID="{E303AE6B-6E97-4A90-8F2D-A455B718A66F}" presName="root" presStyleCnt="0">
        <dgm:presLayoutVars>
          <dgm:dir/>
          <dgm:resizeHandles val="exact"/>
        </dgm:presLayoutVars>
      </dgm:prSet>
      <dgm:spPr/>
    </dgm:pt>
    <dgm:pt modelId="{F84FE873-0C7A-4DF6-9551-571DE858BD73}" type="pres">
      <dgm:prSet presAssocID="{9C6AB23B-2134-4CE2-A2E6-2D30DC959005}" presName="compNode" presStyleCnt="0"/>
      <dgm:spPr/>
    </dgm:pt>
    <dgm:pt modelId="{C1724FB8-BD5B-486D-A72B-D4F1242C4B4D}" type="pres">
      <dgm:prSet presAssocID="{9C6AB23B-2134-4CE2-A2E6-2D30DC959005}" presName="bgRect" presStyleLbl="bgShp" presStyleIdx="0" presStyleCnt="3"/>
      <dgm:spPr/>
    </dgm:pt>
    <dgm:pt modelId="{5517D0F8-5EAC-4E98-97E4-13065D8491E7}" type="pres">
      <dgm:prSet presAssocID="{9C6AB23B-2134-4CE2-A2E6-2D30DC9590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F96BEC44-9AA6-46D6-8B63-489BC7D6981B}" type="pres">
      <dgm:prSet presAssocID="{9C6AB23B-2134-4CE2-A2E6-2D30DC959005}" presName="spaceRect" presStyleCnt="0"/>
      <dgm:spPr/>
    </dgm:pt>
    <dgm:pt modelId="{28D17322-5859-4CFB-A2D5-3B5CEC89CC0B}" type="pres">
      <dgm:prSet presAssocID="{9C6AB23B-2134-4CE2-A2E6-2D30DC959005}" presName="parTx" presStyleLbl="revTx" presStyleIdx="0" presStyleCnt="3">
        <dgm:presLayoutVars>
          <dgm:chMax val="0"/>
          <dgm:chPref val="0"/>
        </dgm:presLayoutVars>
      </dgm:prSet>
      <dgm:spPr/>
    </dgm:pt>
    <dgm:pt modelId="{174CEE08-8506-48D9-9150-41791AF599EA}" type="pres">
      <dgm:prSet presAssocID="{4442BD62-C593-495F-8EC3-1011423AFE7A}" presName="sibTrans" presStyleCnt="0"/>
      <dgm:spPr/>
    </dgm:pt>
    <dgm:pt modelId="{BF43D78C-EAED-4101-ADA4-7A3A5F7B51E7}" type="pres">
      <dgm:prSet presAssocID="{3C2DBB11-0D2F-4649-ADD8-2CD6C74E1E6B}" presName="compNode" presStyleCnt="0"/>
      <dgm:spPr/>
    </dgm:pt>
    <dgm:pt modelId="{4A89630B-81CB-46E1-A6EA-95213D29E430}" type="pres">
      <dgm:prSet presAssocID="{3C2DBB11-0D2F-4649-ADD8-2CD6C74E1E6B}" presName="bgRect" presStyleLbl="bgShp" presStyleIdx="1" presStyleCnt="3"/>
      <dgm:spPr/>
    </dgm:pt>
    <dgm:pt modelId="{11DB687E-A890-4268-B15E-F151468815CC}" type="pres">
      <dgm:prSet presAssocID="{3C2DBB11-0D2F-4649-ADD8-2CD6C74E1E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9FAA641D-1DBD-42DC-918B-A6402F5B2AF3}" type="pres">
      <dgm:prSet presAssocID="{3C2DBB11-0D2F-4649-ADD8-2CD6C74E1E6B}" presName="spaceRect" presStyleCnt="0"/>
      <dgm:spPr/>
    </dgm:pt>
    <dgm:pt modelId="{2FC34290-1DD4-43B0-BBB4-CDF4E3BBB532}" type="pres">
      <dgm:prSet presAssocID="{3C2DBB11-0D2F-4649-ADD8-2CD6C74E1E6B}" presName="parTx" presStyleLbl="revTx" presStyleIdx="1" presStyleCnt="3">
        <dgm:presLayoutVars>
          <dgm:chMax val="0"/>
          <dgm:chPref val="0"/>
        </dgm:presLayoutVars>
      </dgm:prSet>
      <dgm:spPr/>
    </dgm:pt>
    <dgm:pt modelId="{8C88957C-8366-4FF9-BA04-86A16D7766E2}" type="pres">
      <dgm:prSet presAssocID="{F1D644E7-2F81-4CBC-B8D7-405F66D02D47}" presName="sibTrans" presStyleCnt="0"/>
      <dgm:spPr/>
    </dgm:pt>
    <dgm:pt modelId="{2BCECD47-4499-4BAF-A6D1-B0FE3EB0DD8D}" type="pres">
      <dgm:prSet presAssocID="{C502C995-AEC5-452B-8A4D-0684B6567AF5}" presName="compNode" presStyleCnt="0"/>
      <dgm:spPr/>
    </dgm:pt>
    <dgm:pt modelId="{F0A022CB-81A2-46A9-9129-A92619D22F6B}" type="pres">
      <dgm:prSet presAssocID="{C502C995-AEC5-452B-8A4D-0684B6567AF5}" presName="bgRect" presStyleLbl="bgShp" presStyleIdx="2" presStyleCnt="3"/>
      <dgm:spPr/>
    </dgm:pt>
    <dgm:pt modelId="{7E76770D-5024-4D51-ABCD-CC8F55694946}" type="pres">
      <dgm:prSet presAssocID="{C502C995-AEC5-452B-8A4D-0684B6567AF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702346A8-B8C4-4F79-A815-A6EEA2E9A899}" type="pres">
      <dgm:prSet presAssocID="{C502C995-AEC5-452B-8A4D-0684B6567AF5}" presName="spaceRect" presStyleCnt="0"/>
      <dgm:spPr/>
    </dgm:pt>
    <dgm:pt modelId="{C3B4D0A4-B99D-4FF9-BAA6-AD5A5E0BC723}" type="pres">
      <dgm:prSet presAssocID="{C502C995-AEC5-452B-8A4D-0684B6567AF5}" presName="parTx" presStyleLbl="revTx" presStyleIdx="2" presStyleCnt="3">
        <dgm:presLayoutVars>
          <dgm:chMax val="0"/>
          <dgm:chPref val="0"/>
        </dgm:presLayoutVars>
      </dgm:prSet>
      <dgm:spPr/>
    </dgm:pt>
  </dgm:ptLst>
  <dgm:cxnLst>
    <dgm:cxn modelId="{B25FE938-A7D3-4041-9F21-07C136F6E4A8}" type="presOf" srcId="{C502C995-AEC5-452B-8A4D-0684B6567AF5}" destId="{C3B4D0A4-B99D-4FF9-BAA6-AD5A5E0BC723}" srcOrd="0" destOrd="0" presId="urn:microsoft.com/office/officeart/2018/2/layout/IconVerticalSolidList"/>
    <dgm:cxn modelId="{9063ED46-05D0-42AE-BA4C-338170DB237D}" type="presOf" srcId="{9C6AB23B-2134-4CE2-A2E6-2D30DC959005}" destId="{28D17322-5859-4CFB-A2D5-3B5CEC89CC0B}" srcOrd="0" destOrd="0" presId="urn:microsoft.com/office/officeart/2018/2/layout/IconVerticalSolidList"/>
    <dgm:cxn modelId="{1DB2EA49-F5FB-4545-9912-2D08FCFF6CCF}" type="presOf" srcId="{E303AE6B-6E97-4A90-8F2D-A455B718A66F}" destId="{D4A97AAC-5DA0-4EDA-A32E-DECD57370811}" srcOrd="0" destOrd="0" presId="urn:microsoft.com/office/officeart/2018/2/layout/IconVerticalSolidList"/>
    <dgm:cxn modelId="{9C3765AD-5C5C-4108-A9A3-02C8A78F9354}" srcId="{E303AE6B-6E97-4A90-8F2D-A455B718A66F}" destId="{C502C995-AEC5-452B-8A4D-0684B6567AF5}" srcOrd="2" destOrd="0" parTransId="{FF74E060-50C0-4BF4-B12A-7C59DA8BF123}" sibTransId="{8DCB6081-13CB-4478-8BB0-5A8E0A17D77B}"/>
    <dgm:cxn modelId="{845BA5C1-511D-42E5-BA88-3ABB7C30DB78}" srcId="{E303AE6B-6E97-4A90-8F2D-A455B718A66F}" destId="{9C6AB23B-2134-4CE2-A2E6-2D30DC959005}" srcOrd="0" destOrd="0" parTransId="{72178978-200C-4776-836C-056BA594465D}" sibTransId="{4442BD62-C593-495F-8EC3-1011423AFE7A}"/>
    <dgm:cxn modelId="{70AF8CD8-E0DB-4854-B703-618A817698F2}" srcId="{E303AE6B-6E97-4A90-8F2D-A455B718A66F}" destId="{3C2DBB11-0D2F-4649-ADD8-2CD6C74E1E6B}" srcOrd="1" destOrd="0" parTransId="{C4799370-6164-471D-81A4-0D4B76B2A0D9}" sibTransId="{F1D644E7-2F81-4CBC-B8D7-405F66D02D47}"/>
    <dgm:cxn modelId="{52B7BCF1-0568-4AD7-A515-A91260ADDE00}" type="presOf" srcId="{3C2DBB11-0D2F-4649-ADD8-2CD6C74E1E6B}" destId="{2FC34290-1DD4-43B0-BBB4-CDF4E3BBB532}" srcOrd="0" destOrd="0" presId="urn:microsoft.com/office/officeart/2018/2/layout/IconVerticalSolidList"/>
    <dgm:cxn modelId="{56D4C313-1455-49A6-86E9-43AD605CCEDF}" type="presParOf" srcId="{D4A97AAC-5DA0-4EDA-A32E-DECD57370811}" destId="{F84FE873-0C7A-4DF6-9551-571DE858BD73}" srcOrd="0" destOrd="0" presId="urn:microsoft.com/office/officeart/2018/2/layout/IconVerticalSolidList"/>
    <dgm:cxn modelId="{0FD1A5D8-F096-497C-9653-B3774A1B514E}" type="presParOf" srcId="{F84FE873-0C7A-4DF6-9551-571DE858BD73}" destId="{C1724FB8-BD5B-486D-A72B-D4F1242C4B4D}" srcOrd="0" destOrd="0" presId="urn:microsoft.com/office/officeart/2018/2/layout/IconVerticalSolidList"/>
    <dgm:cxn modelId="{A4F6706A-49D0-4B73-AE10-6352418D1ABF}" type="presParOf" srcId="{F84FE873-0C7A-4DF6-9551-571DE858BD73}" destId="{5517D0F8-5EAC-4E98-97E4-13065D8491E7}" srcOrd="1" destOrd="0" presId="urn:microsoft.com/office/officeart/2018/2/layout/IconVerticalSolidList"/>
    <dgm:cxn modelId="{2DF9EE80-9FA1-4E06-86C2-0F35ECA8A67C}" type="presParOf" srcId="{F84FE873-0C7A-4DF6-9551-571DE858BD73}" destId="{F96BEC44-9AA6-46D6-8B63-489BC7D6981B}" srcOrd="2" destOrd="0" presId="urn:microsoft.com/office/officeart/2018/2/layout/IconVerticalSolidList"/>
    <dgm:cxn modelId="{6D37AD97-4649-4971-8623-0ADBC7411267}" type="presParOf" srcId="{F84FE873-0C7A-4DF6-9551-571DE858BD73}" destId="{28D17322-5859-4CFB-A2D5-3B5CEC89CC0B}" srcOrd="3" destOrd="0" presId="urn:microsoft.com/office/officeart/2018/2/layout/IconVerticalSolidList"/>
    <dgm:cxn modelId="{022701E8-00CA-4259-B1D0-526BC70DA5C6}" type="presParOf" srcId="{D4A97AAC-5DA0-4EDA-A32E-DECD57370811}" destId="{174CEE08-8506-48D9-9150-41791AF599EA}" srcOrd="1" destOrd="0" presId="urn:microsoft.com/office/officeart/2018/2/layout/IconVerticalSolidList"/>
    <dgm:cxn modelId="{7A4CBB63-EA7E-49CB-B268-489637927F3D}" type="presParOf" srcId="{D4A97AAC-5DA0-4EDA-A32E-DECD57370811}" destId="{BF43D78C-EAED-4101-ADA4-7A3A5F7B51E7}" srcOrd="2" destOrd="0" presId="urn:microsoft.com/office/officeart/2018/2/layout/IconVerticalSolidList"/>
    <dgm:cxn modelId="{888D2768-C239-4709-AE91-FA07EA65ED1E}" type="presParOf" srcId="{BF43D78C-EAED-4101-ADA4-7A3A5F7B51E7}" destId="{4A89630B-81CB-46E1-A6EA-95213D29E430}" srcOrd="0" destOrd="0" presId="urn:microsoft.com/office/officeart/2018/2/layout/IconVerticalSolidList"/>
    <dgm:cxn modelId="{0083ED80-6306-4259-A48A-D710EDC85938}" type="presParOf" srcId="{BF43D78C-EAED-4101-ADA4-7A3A5F7B51E7}" destId="{11DB687E-A890-4268-B15E-F151468815CC}" srcOrd="1" destOrd="0" presId="urn:microsoft.com/office/officeart/2018/2/layout/IconVerticalSolidList"/>
    <dgm:cxn modelId="{723ABC87-373E-4E69-93A7-121EB53F1AFB}" type="presParOf" srcId="{BF43D78C-EAED-4101-ADA4-7A3A5F7B51E7}" destId="{9FAA641D-1DBD-42DC-918B-A6402F5B2AF3}" srcOrd="2" destOrd="0" presId="urn:microsoft.com/office/officeart/2018/2/layout/IconVerticalSolidList"/>
    <dgm:cxn modelId="{AA1A991B-2E63-43BB-B44D-C11F921D3E87}" type="presParOf" srcId="{BF43D78C-EAED-4101-ADA4-7A3A5F7B51E7}" destId="{2FC34290-1DD4-43B0-BBB4-CDF4E3BBB532}" srcOrd="3" destOrd="0" presId="urn:microsoft.com/office/officeart/2018/2/layout/IconVerticalSolidList"/>
    <dgm:cxn modelId="{F8C02565-1A02-4133-9862-7310AED66CD5}" type="presParOf" srcId="{D4A97AAC-5DA0-4EDA-A32E-DECD57370811}" destId="{8C88957C-8366-4FF9-BA04-86A16D7766E2}" srcOrd="3" destOrd="0" presId="urn:microsoft.com/office/officeart/2018/2/layout/IconVerticalSolidList"/>
    <dgm:cxn modelId="{B38E2227-6BEC-48C5-97B1-4E590FE6DCCF}" type="presParOf" srcId="{D4A97AAC-5DA0-4EDA-A32E-DECD57370811}" destId="{2BCECD47-4499-4BAF-A6D1-B0FE3EB0DD8D}" srcOrd="4" destOrd="0" presId="urn:microsoft.com/office/officeart/2018/2/layout/IconVerticalSolidList"/>
    <dgm:cxn modelId="{1A1B1A9E-184A-45D7-B4EE-1279BE57AAE4}" type="presParOf" srcId="{2BCECD47-4499-4BAF-A6D1-B0FE3EB0DD8D}" destId="{F0A022CB-81A2-46A9-9129-A92619D22F6B}" srcOrd="0" destOrd="0" presId="urn:microsoft.com/office/officeart/2018/2/layout/IconVerticalSolidList"/>
    <dgm:cxn modelId="{C0BC92EE-F4BB-4809-881F-CC6CF297F612}" type="presParOf" srcId="{2BCECD47-4499-4BAF-A6D1-B0FE3EB0DD8D}" destId="{7E76770D-5024-4D51-ABCD-CC8F55694946}" srcOrd="1" destOrd="0" presId="urn:microsoft.com/office/officeart/2018/2/layout/IconVerticalSolidList"/>
    <dgm:cxn modelId="{665A47E6-5372-4DE8-9282-707C76A55F70}" type="presParOf" srcId="{2BCECD47-4499-4BAF-A6D1-B0FE3EB0DD8D}" destId="{702346A8-B8C4-4F79-A815-A6EEA2E9A899}" srcOrd="2" destOrd="0" presId="urn:microsoft.com/office/officeart/2018/2/layout/IconVerticalSolidList"/>
    <dgm:cxn modelId="{0259F04E-AC0B-4988-AEC6-00615FABF3BA}" type="presParOf" srcId="{2BCECD47-4499-4BAF-A6D1-B0FE3EB0DD8D}" destId="{C3B4D0A4-B99D-4FF9-BAA6-AD5A5E0BC7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5C2369F-CF23-49A4-932A-48F626056F3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6CD4BA6-AF1C-41D6-ACE3-0032028668DC}">
      <dgm:prSet/>
      <dgm:spPr/>
      <dgm:t>
        <a:bodyPr/>
        <a:lstStyle/>
        <a:p>
          <a:pPr>
            <a:defRPr cap="all"/>
          </a:pPr>
          <a:r>
            <a:rPr lang="en-US"/>
            <a:t>Recognising external pressures on the labour market, the future of work, current priorities, and internal talent </a:t>
          </a:r>
        </a:p>
      </dgm:t>
    </dgm:pt>
    <dgm:pt modelId="{361608BC-B321-4A19-824E-90088C259AE0}" type="parTrans" cxnId="{FADAF458-EF79-4FAE-8795-743198A188DE}">
      <dgm:prSet/>
      <dgm:spPr/>
      <dgm:t>
        <a:bodyPr/>
        <a:lstStyle/>
        <a:p>
          <a:endParaRPr lang="en-US"/>
        </a:p>
      </dgm:t>
    </dgm:pt>
    <dgm:pt modelId="{1DF96AB4-A9A5-41C9-AF19-8F505F65552A}" type="sibTrans" cxnId="{FADAF458-EF79-4FAE-8795-743198A188DE}">
      <dgm:prSet/>
      <dgm:spPr/>
      <dgm:t>
        <a:bodyPr/>
        <a:lstStyle/>
        <a:p>
          <a:endParaRPr lang="en-US"/>
        </a:p>
      </dgm:t>
    </dgm:pt>
    <dgm:pt modelId="{86FBD920-AD79-4370-AD1B-D28AA0520895}">
      <dgm:prSet/>
      <dgm:spPr/>
      <dgm:t>
        <a:bodyPr/>
        <a:lstStyle/>
        <a:p>
          <a:pPr>
            <a:defRPr cap="all"/>
          </a:pPr>
          <a:r>
            <a:rPr lang="en-US"/>
            <a:t>What are we trying to achieve, and why?</a:t>
          </a:r>
        </a:p>
      </dgm:t>
    </dgm:pt>
    <dgm:pt modelId="{E75D3409-D04F-48CC-8442-3291C77A1638}" type="parTrans" cxnId="{AC6B2BBF-ED18-415F-89F4-20CFA904D6B5}">
      <dgm:prSet/>
      <dgm:spPr/>
      <dgm:t>
        <a:bodyPr/>
        <a:lstStyle/>
        <a:p>
          <a:endParaRPr lang="en-US"/>
        </a:p>
      </dgm:t>
    </dgm:pt>
    <dgm:pt modelId="{C7D636AF-D117-4A3B-AC18-2083C01F38AD}" type="sibTrans" cxnId="{AC6B2BBF-ED18-415F-89F4-20CFA904D6B5}">
      <dgm:prSet/>
      <dgm:spPr/>
      <dgm:t>
        <a:bodyPr/>
        <a:lstStyle/>
        <a:p>
          <a:endParaRPr lang="en-US"/>
        </a:p>
      </dgm:t>
    </dgm:pt>
    <dgm:pt modelId="{C8F2D232-E4CA-47AE-96A7-530E67D8733F}">
      <dgm:prSet/>
      <dgm:spPr/>
      <dgm:t>
        <a:bodyPr/>
        <a:lstStyle/>
        <a:p>
          <a:pPr>
            <a:defRPr cap="all"/>
          </a:pPr>
          <a:r>
            <a:rPr lang="en-US"/>
            <a:t>Must do this to align with the business</a:t>
          </a:r>
        </a:p>
      </dgm:t>
    </dgm:pt>
    <dgm:pt modelId="{85EC0927-78D1-4A80-9104-4C5BF46EEE55}" type="parTrans" cxnId="{76CBE410-9B5C-4B77-97EF-63363E8D6799}">
      <dgm:prSet/>
      <dgm:spPr/>
      <dgm:t>
        <a:bodyPr/>
        <a:lstStyle/>
        <a:p>
          <a:endParaRPr lang="en-US"/>
        </a:p>
      </dgm:t>
    </dgm:pt>
    <dgm:pt modelId="{85CF9E5B-4007-40C2-AECF-F72620943FCA}" type="sibTrans" cxnId="{76CBE410-9B5C-4B77-97EF-63363E8D6799}">
      <dgm:prSet/>
      <dgm:spPr/>
      <dgm:t>
        <a:bodyPr/>
        <a:lstStyle/>
        <a:p>
          <a:endParaRPr lang="en-US"/>
        </a:p>
      </dgm:t>
    </dgm:pt>
    <dgm:pt modelId="{D9F1806E-984E-471F-A458-351E8A0EBA44}">
      <dgm:prSet/>
      <dgm:spPr/>
      <dgm:t>
        <a:bodyPr/>
        <a:lstStyle/>
        <a:p>
          <a:pPr>
            <a:defRPr cap="all"/>
          </a:pPr>
          <a:r>
            <a:rPr lang="en-US"/>
            <a:t>PESTLE</a:t>
          </a:r>
        </a:p>
      </dgm:t>
    </dgm:pt>
    <dgm:pt modelId="{3134780F-CC4E-4CB5-AE62-D4D34842A7D2}" type="parTrans" cxnId="{BBE90701-B899-4B7A-94B0-23C0725B2804}">
      <dgm:prSet/>
      <dgm:spPr/>
      <dgm:t>
        <a:bodyPr/>
        <a:lstStyle/>
        <a:p>
          <a:endParaRPr lang="en-US"/>
        </a:p>
      </dgm:t>
    </dgm:pt>
    <dgm:pt modelId="{8AA25D67-39D5-4AFA-ABCC-9AE88CB0A5FB}" type="sibTrans" cxnId="{BBE90701-B899-4B7A-94B0-23C0725B2804}">
      <dgm:prSet/>
      <dgm:spPr/>
      <dgm:t>
        <a:bodyPr/>
        <a:lstStyle/>
        <a:p>
          <a:endParaRPr lang="en-US"/>
        </a:p>
      </dgm:t>
    </dgm:pt>
    <dgm:pt modelId="{9196F821-9E54-4438-BE4B-2A669EE18781}">
      <dgm:prSet/>
      <dgm:spPr/>
      <dgm:t>
        <a:bodyPr/>
        <a:lstStyle/>
        <a:p>
          <a:pPr>
            <a:defRPr cap="all"/>
          </a:pPr>
          <a:r>
            <a:rPr lang="en-US"/>
            <a:t>SWOT</a:t>
          </a:r>
        </a:p>
      </dgm:t>
    </dgm:pt>
    <dgm:pt modelId="{5210F026-4401-4775-94A6-3935E2C2AED4}" type="parTrans" cxnId="{D8A4C806-C445-4988-BB2E-F546991B3E0F}">
      <dgm:prSet/>
      <dgm:spPr/>
      <dgm:t>
        <a:bodyPr/>
        <a:lstStyle/>
        <a:p>
          <a:endParaRPr lang="en-US"/>
        </a:p>
      </dgm:t>
    </dgm:pt>
    <dgm:pt modelId="{C7B30872-5D67-4D5E-A376-45C15F7B9973}" type="sibTrans" cxnId="{D8A4C806-C445-4988-BB2E-F546991B3E0F}">
      <dgm:prSet/>
      <dgm:spPr/>
      <dgm:t>
        <a:bodyPr/>
        <a:lstStyle/>
        <a:p>
          <a:endParaRPr lang="en-US"/>
        </a:p>
      </dgm:t>
    </dgm:pt>
    <dgm:pt modelId="{25431168-0189-42DF-BE7C-27A5F3BD829D}" type="pres">
      <dgm:prSet presAssocID="{E5C2369F-CF23-49A4-932A-48F626056F35}" presName="linear" presStyleCnt="0">
        <dgm:presLayoutVars>
          <dgm:animLvl val="lvl"/>
          <dgm:resizeHandles val="exact"/>
        </dgm:presLayoutVars>
      </dgm:prSet>
      <dgm:spPr/>
    </dgm:pt>
    <dgm:pt modelId="{5D76CC64-5E71-4CDA-A0DC-1903BFE7AC44}" type="pres">
      <dgm:prSet presAssocID="{46CD4BA6-AF1C-41D6-ACE3-0032028668DC}" presName="parentText" presStyleLbl="node1" presStyleIdx="0" presStyleCnt="5">
        <dgm:presLayoutVars>
          <dgm:chMax val="0"/>
          <dgm:bulletEnabled val="1"/>
        </dgm:presLayoutVars>
      </dgm:prSet>
      <dgm:spPr/>
    </dgm:pt>
    <dgm:pt modelId="{17831219-7A4B-4F9F-8DE3-C0EAF3CA550C}" type="pres">
      <dgm:prSet presAssocID="{1DF96AB4-A9A5-41C9-AF19-8F505F65552A}" presName="spacer" presStyleCnt="0"/>
      <dgm:spPr/>
    </dgm:pt>
    <dgm:pt modelId="{E1370E80-F983-4BAB-95EE-43DADEB03651}" type="pres">
      <dgm:prSet presAssocID="{86FBD920-AD79-4370-AD1B-D28AA0520895}" presName="parentText" presStyleLbl="node1" presStyleIdx="1" presStyleCnt="5">
        <dgm:presLayoutVars>
          <dgm:chMax val="0"/>
          <dgm:bulletEnabled val="1"/>
        </dgm:presLayoutVars>
      </dgm:prSet>
      <dgm:spPr/>
    </dgm:pt>
    <dgm:pt modelId="{89549E41-AF22-451D-A1C5-44EF3A31305B}" type="pres">
      <dgm:prSet presAssocID="{C7D636AF-D117-4A3B-AC18-2083C01F38AD}" presName="spacer" presStyleCnt="0"/>
      <dgm:spPr/>
    </dgm:pt>
    <dgm:pt modelId="{516F909B-86D5-4E21-840E-265E73C08713}" type="pres">
      <dgm:prSet presAssocID="{C8F2D232-E4CA-47AE-96A7-530E67D8733F}" presName="parentText" presStyleLbl="node1" presStyleIdx="2" presStyleCnt="5">
        <dgm:presLayoutVars>
          <dgm:chMax val="0"/>
          <dgm:bulletEnabled val="1"/>
        </dgm:presLayoutVars>
      </dgm:prSet>
      <dgm:spPr/>
    </dgm:pt>
    <dgm:pt modelId="{04FE1326-D034-446C-999E-885C90785B68}" type="pres">
      <dgm:prSet presAssocID="{85CF9E5B-4007-40C2-AECF-F72620943FCA}" presName="spacer" presStyleCnt="0"/>
      <dgm:spPr/>
    </dgm:pt>
    <dgm:pt modelId="{CE7F34FA-F1CE-4553-8923-99483898C661}" type="pres">
      <dgm:prSet presAssocID="{D9F1806E-984E-471F-A458-351E8A0EBA44}" presName="parentText" presStyleLbl="node1" presStyleIdx="3" presStyleCnt="5">
        <dgm:presLayoutVars>
          <dgm:chMax val="0"/>
          <dgm:bulletEnabled val="1"/>
        </dgm:presLayoutVars>
      </dgm:prSet>
      <dgm:spPr/>
    </dgm:pt>
    <dgm:pt modelId="{2C84C890-1BE0-43F5-BCC2-249B4FFB1386}" type="pres">
      <dgm:prSet presAssocID="{8AA25D67-39D5-4AFA-ABCC-9AE88CB0A5FB}" presName="spacer" presStyleCnt="0"/>
      <dgm:spPr/>
    </dgm:pt>
    <dgm:pt modelId="{47A3EB85-41D2-414B-88DE-CF0DFB2908E6}" type="pres">
      <dgm:prSet presAssocID="{9196F821-9E54-4438-BE4B-2A669EE18781}" presName="parentText" presStyleLbl="node1" presStyleIdx="4" presStyleCnt="5">
        <dgm:presLayoutVars>
          <dgm:chMax val="0"/>
          <dgm:bulletEnabled val="1"/>
        </dgm:presLayoutVars>
      </dgm:prSet>
      <dgm:spPr/>
    </dgm:pt>
  </dgm:ptLst>
  <dgm:cxnLst>
    <dgm:cxn modelId="{BBE90701-B899-4B7A-94B0-23C0725B2804}" srcId="{E5C2369F-CF23-49A4-932A-48F626056F35}" destId="{D9F1806E-984E-471F-A458-351E8A0EBA44}" srcOrd="3" destOrd="0" parTransId="{3134780F-CC4E-4CB5-AE62-D4D34842A7D2}" sibTransId="{8AA25D67-39D5-4AFA-ABCC-9AE88CB0A5FB}"/>
    <dgm:cxn modelId="{D8A4C806-C445-4988-BB2E-F546991B3E0F}" srcId="{E5C2369F-CF23-49A4-932A-48F626056F35}" destId="{9196F821-9E54-4438-BE4B-2A669EE18781}" srcOrd="4" destOrd="0" parTransId="{5210F026-4401-4775-94A6-3935E2C2AED4}" sibTransId="{C7B30872-5D67-4D5E-A376-45C15F7B9973}"/>
    <dgm:cxn modelId="{76CBE410-9B5C-4B77-97EF-63363E8D6799}" srcId="{E5C2369F-CF23-49A4-932A-48F626056F35}" destId="{C8F2D232-E4CA-47AE-96A7-530E67D8733F}" srcOrd="2" destOrd="0" parTransId="{85EC0927-78D1-4A80-9104-4C5BF46EEE55}" sibTransId="{85CF9E5B-4007-40C2-AECF-F72620943FCA}"/>
    <dgm:cxn modelId="{84A8B11D-5BCB-4174-AB76-6FB1CAF334E9}" type="presOf" srcId="{9196F821-9E54-4438-BE4B-2A669EE18781}" destId="{47A3EB85-41D2-414B-88DE-CF0DFB2908E6}" srcOrd="0" destOrd="0" presId="urn:microsoft.com/office/officeart/2005/8/layout/vList2"/>
    <dgm:cxn modelId="{A9159D26-2CE3-46F5-AF54-E77A5954BCA0}" type="presOf" srcId="{46CD4BA6-AF1C-41D6-ACE3-0032028668DC}" destId="{5D76CC64-5E71-4CDA-A0DC-1903BFE7AC44}" srcOrd="0" destOrd="0" presId="urn:microsoft.com/office/officeart/2005/8/layout/vList2"/>
    <dgm:cxn modelId="{05C3A63C-4DE8-4460-9C32-37E6DA4A4A16}" type="presOf" srcId="{C8F2D232-E4CA-47AE-96A7-530E67D8733F}" destId="{516F909B-86D5-4E21-840E-265E73C08713}" srcOrd="0" destOrd="0" presId="urn:microsoft.com/office/officeart/2005/8/layout/vList2"/>
    <dgm:cxn modelId="{FADAF458-EF79-4FAE-8795-743198A188DE}" srcId="{E5C2369F-CF23-49A4-932A-48F626056F35}" destId="{46CD4BA6-AF1C-41D6-ACE3-0032028668DC}" srcOrd="0" destOrd="0" parTransId="{361608BC-B321-4A19-824E-90088C259AE0}" sibTransId="{1DF96AB4-A9A5-41C9-AF19-8F505F65552A}"/>
    <dgm:cxn modelId="{AC6B2BBF-ED18-415F-89F4-20CFA904D6B5}" srcId="{E5C2369F-CF23-49A4-932A-48F626056F35}" destId="{86FBD920-AD79-4370-AD1B-D28AA0520895}" srcOrd="1" destOrd="0" parTransId="{E75D3409-D04F-48CC-8442-3291C77A1638}" sibTransId="{C7D636AF-D117-4A3B-AC18-2083C01F38AD}"/>
    <dgm:cxn modelId="{600603E0-B80E-4D78-BBF3-E5A5EDFEF570}" type="presOf" srcId="{86FBD920-AD79-4370-AD1B-D28AA0520895}" destId="{E1370E80-F983-4BAB-95EE-43DADEB03651}" srcOrd="0" destOrd="0" presId="urn:microsoft.com/office/officeart/2005/8/layout/vList2"/>
    <dgm:cxn modelId="{0102F4E7-7E46-409C-987C-C01BB82F41D2}" type="presOf" srcId="{E5C2369F-CF23-49A4-932A-48F626056F35}" destId="{25431168-0189-42DF-BE7C-27A5F3BD829D}" srcOrd="0" destOrd="0" presId="urn:microsoft.com/office/officeart/2005/8/layout/vList2"/>
    <dgm:cxn modelId="{A7D7D7EF-F3FA-4BBC-A28B-8C6D956E7D9B}" type="presOf" srcId="{D9F1806E-984E-471F-A458-351E8A0EBA44}" destId="{CE7F34FA-F1CE-4553-8923-99483898C661}" srcOrd="0" destOrd="0" presId="urn:microsoft.com/office/officeart/2005/8/layout/vList2"/>
    <dgm:cxn modelId="{DCF8325E-AEE3-4925-B25B-0AA35AB0CC1E}" type="presParOf" srcId="{25431168-0189-42DF-BE7C-27A5F3BD829D}" destId="{5D76CC64-5E71-4CDA-A0DC-1903BFE7AC44}" srcOrd="0" destOrd="0" presId="urn:microsoft.com/office/officeart/2005/8/layout/vList2"/>
    <dgm:cxn modelId="{875CE6FE-6DE4-47C3-8BFC-EC3FCEB2C429}" type="presParOf" srcId="{25431168-0189-42DF-BE7C-27A5F3BD829D}" destId="{17831219-7A4B-4F9F-8DE3-C0EAF3CA550C}" srcOrd="1" destOrd="0" presId="urn:microsoft.com/office/officeart/2005/8/layout/vList2"/>
    <dgm:cxn modelId="{49B8266C-FA45-4103-9E30-E38F415B8CD8}" type="presParOf" srcId="{25431168-0189-42DF-BE7C-27A5F3BD829D}" destId="{E1370E80-F983-4BAB-95EE-43DADEB03651}" srcOrd="2" destOrd="0" presId="urn:microsoft.com/office/officeart/2005/8/layout/vList2"/>
    <dgm:cxn modelId="{4AE57DAE-C9F1-4AC8-AA74-9EEF819A10DC}" type="presParOf" srcId="{25431168-0189-42DF-BE7C-27A5F3BD829D}" destId="{89549E41-AF22-451D-A1C5-44EF3A31305B}" srcOrd="3" destOrd="0" presId="urn:microsoft.com/office/officeart/2005/8/layout/vList2"/>
    <dgm:cxn modelId="{6CEF3E83-C0E9-4D4C-AA48-4B6231F288EE}" type="presParOf" srcId="{25431168-0189-42DF-BE7C-27A5F3BD829D}" destId="{516F909B-86D5-4E21-840E-265E73C08713}" srcOrd="4" destOrd="0" presId="urn:microsoft.com/office/officeart/2005/8/layout/vList2"/>
    <dgm:cxn modelId="{EE57668E-7669-4CA3-B464-3C5BB93BB5BF}" type="presParOf" srcId="{25431168-0189-42DF-BE7C-27A5F3BD829D}" destId="{04FE1326-D034-446C-999E-885C90785B68}" srcOrd="5" destOrd="0" presId="urn:microsoft.com/office/officeart/2005/8/layout/vList2"/>
    <dgm:cxn modelId="{D84C7C2D-3D37-4122-936F-B07B3CCF8B42}" type="presParOf" srcId="{25431168-0189-42DF-BE7C-27A5F3BD829D}" destId="{CE7F34FA-F1CE-4553-8923-99483898C661}" srcOrd="6" destOrd="0" presId="urn:microsoft.com/office/officeart/2005/8/layout/vList2"/>
    <dgm:cxn modelId="{E55E3BE7-B6B7-42F5-88A2-C6C34A28DD5B}" type="presParOf" srcId="{25431168-0189-42DF-BE7C-27A5F3BD829D}" destId="{2C84C890-1BE0-43F5-BCC2-249B4FFB1386}" srcOrd="7" destOrd="0" presId="urn:microsoft.com/office/officeart/2005/8/layout/vList2"/>
    <dgm:cxn modelId="{3BF96E17-90CF-4C84-A06F-3D816876E55C}" type="presParOf" srcId="{25431168-0189-42DF-BE7C-27A5F3BD829D}" destId="{47A3EB85-41D2-414B-88DE-CF0DFB2908E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EDF82F-D760-4338-8D6D-7F35989AEB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05DA5C-6DF2-46C9-9F50-488C9E9DADC6}">
      <dgm:prSet/>
      <dgm:spPr/>
      <dgm:t>
        <a:bodyPr/>
        <a:lstStyle/>
        <a:p>
          <a:r>
            <a:rPr lang="en-US"/>
            <a:t>Data sources</a:t>
          </a:r>
        </a:p>
      </dgm:t>
    </dgm:pt>
    <dgm:pt modelId="{51183E95-31F9-4EE5-A70C-C812FE865D28}" type="parTrans" cxnId="{AC9AA170-3C24-4BD6-A626-8DDAA90EADC1}">
      <dgm:prSet/>
      <dgm:spPr/>
      <dgm:t>
        <a:bodyPr/>
        <a:lstStyle/>
        <a:p>
          <a:endParaRPr lang="en-US"/>
        </a:p>
      </dgm:t>
    </dgm:pt>
    <dgm:pt modelId="{F2F24DD9-3127-4ADE-A8CC-BEA27F724680}" type="sibTrans" cxnId="{AC9AA170-3C24-4BD6-A626-8DDAA90EADC1}">
      <dgm:prSet/>
      <dgm:spPr/>
      <dgm:t>
        <a:bodyPr/>
        <a:lstStyle/>
        <a:p>
          <a:endParaRPr lang="en-US"/>
        </a:p>
      </dgm:t>
    </dgm:pt>
    <dgm:pt modelId="{278F8973-68DF-46F1-889F-8B52FF3A977D}">
      <dgm:prSet/>
      <dgm:spPr/>
      <dgm:t>
        <a:bodyPr/>
        <a:lstStyle/>
        <a:p>
          <a:r>
            <a:rPr lang="en-US"/>
            <a:t>Quality of data</a:t>
          </a:r>
        </a:p>
      </dgm:t>
    </dgm:pt>
    <dgm:pt modelId="{94529369-0EB1-4CED-AC76-4AF1F62FC89A}" type="parTrans" cxnId="{8E9E8AFE-6CAF-4626-BB5F-1679DB0C8ADE}">
      <dgm:prSet/>
      <dgm:spPr/>
      <dgm:t>
        <a:bodyPr/>
        <a:lstStyle/>
        <a:p>
          <a:endParaRPr lang="en-US"/>
        </a:p>
      </dgm:t>
    </dgm:pt>
    <dgm:pt modelId="{609627F0-E65F-4249-9316-25AF1655A145}" type="sibTrans" cxnId="{8E9E8AFE-6CAF-4626-BB5F-1679DB0C8ADE}">
      <dgm:prSet/>
      <dgm:spPr/>
      <dgm:t>
        <a:bodyPr/>
        <a:lstStyle/>
        <a:p>
          <a:endParaRPr lang="en-US"/>
        </a:p>
      </dgm:t>
    </dgm:pt>
    <dgm:pt modelId="{A0C52ACF-DC3D-4E5D-9618-13F623BDA19A}">
      <dgm:prSet/>
      <dgm:spPr/>
      <dgm:t>
        <a:bodyPr/>
        <a:lstStyle/>
        <a:p>
          <a:r>
            <a:rPr lang="en-US"/>
            <a:t>How often does the data change</a:t>
          </a:r>
        </a:p>
      </dgm:t>
    </dgm:pt>
    <dgm:pt modelId="{86376F0C-FD8D-469C-9BAA-CA23CF630D00}" type="parTrans" cxnId="{DA8F9CA7-6313-4530-981C-998D1812058A}">
      <dgm:prSet/>
      <dgm:spPr/>
      <dgm:t>
        <a:bodyPr/>
        <a:lstStyle/>
        <a:p>
          <a:endParaRPr lang="en-US"/>
        </a:p>
      </dgm:t>
    </dgm:pt>
    <dgm:pt modelId="{D78113F3-672E-4550-A9F2-CD67A9EDBCBE}" type="sibTrans" cxnId="{DA8F9CA7-6313-4530-981C-998D1812058A}">
      <dgm:prSet/>
      <dgm:spPr/>
      <dgm:t>
        <a:bodyPr/>
        <a:lstStyle/>
        <a:p>
          <a:endParaRPr lang="en-US"/>
        </a:p>
      </dgm:t>
    </dgm:pt>
    <dgm:pt modelId="{8A63C95F-FCBE-4E43-86C4-F90C5E8B9A85}">
      <dgm:prSet/>
      <dgm:spPr/>
      <dgm:t>
        <a:bodyPr/>
        <a:lstStyle/>
        <a:p>
          <a:r>
            <a:rPr lang="en-US"/>
            <a:t>What are the gaps in terms of data</a:t>
          </a:r>
        </a:p>
      </dgm:t>
    </dgm:pt>
    <dgm:pt modelId="{2FE174A8-435C-4DC2-9497-B97AA1BC7597}" type="parTrans" cxnId="{B7EAB23A-A4B6-4CB5-B42F-60E05D9EFEBA}">
      <dgm:prSet/>
      <dgm:spPr/>
      <dgm:t>
        <a:bodyPr/>
        <a:lstStyle/>
        <a:p>
          <a:endParaRPr lang="en-US"/>
        </a:p>
      </dgm:t>
    </dgm:pt>
    <dgm:pt modelId="{FEDFE7EA-8DFA-471C-A76C-6025969AB39A}" type="sibTrans" cxnId="{B7EAB23A-A4B6-4CB5-B42F-60E05D9EFEBA}">
      <dgm:prSet/>
      <dgm:spPr/>
      <dgm:t>
        <a:bodyPr/>
        <a:lstStyle/>
        <a:p>
          <a:endParaRPr lang="en-US"/>
        </a:p>
      </dgm:t>
    </dgm:pt>
    <dgm:pt modelId="{0382A987-F128-4BCB-A406-DDF4155720D6}">
      <dgm:prSet/>
      <dgm:spPr/>
      <dgm:t>
        <a:bodyPr/>
        <a:lstStyle/>
        <a:p>
          <a:r>
            <a:rPr lang="en-US"/>
            <a:t>HR records</a:t>
          </a:r>
        </a:p>
      </dgm:t>
    </dgm:pt>
    <dgm:pt modelId="{3BFDA9F2-8184-4018-B1F5-2F5A5477C7C6}" type="parTrans" cxnId="{22C073E6-93B1-4F2E-A391-3002C5AFFA19}">
      <dgm:prSet/>
      <dgm:spPr/>
      <dgm:t>
        <a:bodyPr/>
        <a:lstStyle/>
        <a:p>
          <a:endParaRPr lang="en-US"/>
        </a:p>
      </dgm:t>
    </dgm:pt>
    <dgm:pt modelId="{08980E45-81DB-4F94-BE30-EF55F11F9263}" type="sibTrans" cxnId="{22C073E6-93B1-4F2E-A391-3002C5AFFA19}">
      <dgm:prSet/>
      <dgm:spPr/>
      <dgm:t>
        <a:bodyPr/>
        <a:lstStyle/>
        <a:p>
          <a:endParaRPr lang="en-US"/>
        </a:p>
      </dgm:t>
    </dgm:pt>
    <dgm:pt modelId="{80FF13A5-DEDE-4B22-97FA-F2F938590DEA}">
      <dgm:prSet/>
      <dgm:spPr/>
      <dgm:t>
        <a:bodyPr/>
        <a:lstStyle/>
        <a:p>
          <a:r>
            <a:rPr lang="en-US"/>
            <a:t>Compliance </a:t>
          </a:r>
        </a:p>
      </dgm:t>
    </dgm:pt>
    <dgm:pt modelId="{7E0CF57D-8BDF-4340-84DB-5884B0542FF9}" type="parTrans" cxnId="{6B2EC28C-244C-4604-92AA-AC67B20278CA}">
      <dgm:prSet/>
      <dgm:spPr/>
      <dgm:t>
        <a:bodyPr/>
        <a:lstStyle/>
        <a:p>
          <a:endParaRPr lang="en-US"/>
        </a:p>
      </dgm:t>
    </dgm:pt>
    <dgm:pt modelId="{0284CE09-A46E-4242-9CCD-164797A0C498}" type="sibTrans" cxnId="{6B2EC28C-244C-4604-92AA-AC67B20278CA}">
      <dgm:prSet/>
      <dgm:spPr/>
      <dgm:t>
        <a:bodyPr/>
        <a:lstStyle/>
        <a:p>
          <a:endParaRPr lang="en-US"/>
        </a:p>
      </dgm:t>
    </dgm:pt>
    <dgm:pt modelId="{E3E8A17D-429A-4E28-8EC2-42F59DD8889F}">
      <dgm:prSet/>
      <dgm:spPr/>
      <dgm:t>
        <a:bodyPr/>
        <a:lstStyle/>
        <a:p>
          <a:r>
            <a:rPr lang="en-US"/>
            <a:t>Surveys</a:t>
          </a:r>
        </a:p>
      </dgm:t>
    </dgm:pt>
    <dgm:pt modelId="{61FD23FD-1796-4A33-844B-E26C887711A8}" type="parTrans" cxnId="{65918B10-7B36-4FEF-86E0-AA3FBED93D7F}">
      <dgm:prSet/>
      <dgm:spPr/>
      <dgm:t>
        <a:bodyPr/>
        <a:lstStyle/>
        <a:p>
          <a:endParaRPr lang="en-US"/>
        </a:p>
      </dgm:t>
    </dgm:pt>
    <dgm:pt modelId="{A0DBA8E0-C2C9-4EA8-B0A3-9D4F13824AC6}" type="sibTrans" cxnId="{65918B10-7B36-4FEF-86E0-AA3FBED93D7F}">
      <dgm:prSet/>
      <dgm:spPr/>
      <dgm:t>
        <a:bodyPr/>
        <a:lstStyle/>
        <a:p>
          <a:endParaRPr lang="en-US"/>
        </a:p>
      </dgm:t>
    </dgm:pt>
    <dgm:pt modelId="{0F0DD4C4-FFB3-495F-8FDC-4C5C9B7E4556}">
      <dgm:prSet/>
      <dgm:spPr/>
      <dgm:t>
        <a:bodyPr/>
        <a:lstStyle/>
        <a:p>
          <a:r>
            <a:rPr lang="en-US"/>
            <a:t>Benchmarking</a:t>
          </a:r>
        </a:p>
      </dgm:t>
    </dgm:pt>
    <dgm:pt modelId="{67E3377B-0DCE-4849-89D5-2EDED06B5F5E}" type="parTrans" cxnId="{8FE4E88E-0321-4CE3-A7A5-F9C0573312C6}">
      <dgm:prSet/>
      <dgm:spPr/>
      <dgm:t>
        <a:bodyPr/>
        <a:lstStyle/>
        <a:p>
          <a:endParaRPr lang="en-US"/>
        </a:p>
      </dgm:t>
    </dgm:pt>
    <dgm:pt modelId="{906B5E16-8773-47EC-9689-AB78E8FD7BD5}" type="sibTrans" cxnId="{8FE4E88E-0321-4CE3-A7A5-F9C0573312C6}">
      <dgm:prSet/>
      <dgm:spPr/>
      <dgm:t>
        <a:bodyPr/>
        <a:lstStyle/>
        <a:p>
          <a:endParaRPr lang="en-US"/>
        </a:p>
      </dgm:t>
    </dgm:pt>
    <dgm:pt modelId="{F4863FEF-633B-4B77-9BA4-D257738F9769}">
      <dgm:prSet/>
      <dgm:spPr/>
      <dgm:t>
        <a:bodyPr/>
        <a:lstStyle/>
        <a:p>
          <a:r>
            <a:rPr lang="en-US"/>
            <a:t>Operational data</a:t>
          </a:r>
        </a:p>
      </dgm:t>
    </dgm:pt>
    <dgm:pt modelId="{27BB54A8-AFF4-40B7-8952-ABF978C65D5F}" type="parTrans" cxnId="{B8FF0907-D5EE-4DB1-8B8F-24C63FD7CBA0}">
      <dgm:prSet/>
      <dgm:spPr/>
      <dgm:t>
        <a:bodyPr/>
        <a:lstStyle/>
        <a:p>
          <a:endParaRPr lang="en-US"/>
        </a:p>
      </dgm:t>
    </dgm:pt>
    <dgm:pt modelId="{8AA196D4-3BE6-492E-9E6C-F0A298776C48}" type="sibTrans" cxnId="{B8FF0907-D5EE-4DB1-8B8F-24C63FD7CBA0}">
      <dgm:prSet/>
      <dgm:spPr/>
      <dgm:t>
        <a:bodyPr/>
        <a:lstStyle/>
        <a:p>
          <a:endParaRPr lang="en-US"/>
        </a:p>
      </dgm:t>
    </dgm:pt>
    <dgm:pt modelId="{78E2E25F-9985-4E20-A115-BB6517D310BF}">
      <dgm:prSet/>
      <dgm:spPr/>
      <dgm:t>
        <a:bodyPr/>
        <a:lstStyle/>
        <a:p>
          <a:r>
            <a:rPr lang="en-US"/>
            <a:t>Professional expertise </a:t>
          </a:r>
        </a:p>
      </dgm:t>
    </dgm:pt>
    <dgm:pt modelId="{C68FC2D7-7186-4321-860F-B7EC4C189415}" type="parTrans" cxnId="{EEA2CDD3-8F4C-44EA-A0D8-7C1D4F111A92}">
      <dgm:prSet/>
      <dgm:spPr/>
      <dgm:t>
        <a:bodyPr/>
        <a:lstStyle/>
        <a:p>
          <a:endParaRPr lang="en-US"/>
        </a:p>
      </dgm:t>
    </dgm:pt>
    <dgm:pt modelId="{45829369-4BD0-486A-A755-435701631862}" type="sibTrans" cxnId="{EEA2CDD3-8F4C-44EA-A0D8-7C1D4F111A92}">
      <dgm:prSet/>
      <dgm:spPr/>
      <dgm:t>
        <a:bodyPr/>
        <a:lstStyle/>
        <a:p>
          <a:endParaRPr lang="en-US"/>
        </a:p>
      </dgm:t>
    </dgm:pt>
    <dgm:pt modelId="{9CEEF52A-171D-429F-A64E-71054046ED4B}" type="pres">
      <dgm:prSet presAssocID="{57EDF82F-D760-4338-8D6D-7F35989AEB25}" presName="linear" presStyleCnt="0">
        <dgm:presLayoutVars>
          <dgm:animLvl val="lvl"/>
          <dgm:resizeHandles val="exact"/>
        </dgm:presLayoutVars>
      </dgm:prSet>
      <dgm:spPr/>
    </dgm:pt>
    <dgm:pt modelId="{9766768B-6C0B-44B4-A9CA-F410F7E9F228}" type="pres">
      <dgm:prSet presAssocID="{0305DA5C-6DF2-46C9-9F50-488C9E9DADC6}" presName="parentText" presStyleLbl="node1" presStyleIdx="0" presStyleCnt="4">
        <dgm:presLayoutVars>
          <dgm:chMax val="0"/>
          <dgm:bulletEnabled val="1"/>
        </dgm:presLayoutVars>
      </dgm:prSet>
      <dgm:spPr/>
    </dgm:pt>
    <dgm:pt modelId="{7AAB8D37-3F00-41B7-8BAD-999F767E757D}" type="pres">
      <dgm:prSet presAssocID="{F2F24DD9-3127-4ADE-A8CC-BEA27F724680}" presName="spacer" presStyleCnt="0"/>
      <dgm:spPr/>
    </dgm:pt>
    <dgm:pt modelId="{B366EFFB-6F70-40B9-BE64-3046650933DD}" type="pres">
      <dgm:prSet presAssocID="{278F8973-68DF-46F1-889F-8B52FF3A977D}" presName="parentText" presStyleLbl="node1" presStyleIdx="1" presStyleCnt="4">
        <dgm:presLayoutVars>
          <dgm:chMax val="0"/>
          <dgm:bulletEnabled val="1"/>
        </dgm:presLayoutVars>
      </dgm:prSet>
      <dgm:spPr/>
    </dgm:pt>
    <dgm:pt modelId="{3A215991-A1DA-4102-AC1E-B3783017CF9D}" type="pres">
      <dgm:prSet presAssocID="{609627F0-E65F-4249-9316-25AF1655A145}" presName="spacer" presStyleCnt="0"/>
      <dgm:spPr/>
    </dgm:pt>
    <dgm:pt modelId="{C1CF0646-5A2C-4C6C-B72C-A076B0261877}" type="pres">
      <dgm:prSet presAssocID="{A0C52ACF-DC3D-4E5D-9618-13F623BDA19A}" presName="parentText" presStyleLbl="node1" presStyleIdx="2" presStyleCnt="4">
        <dgm:presLayoutVars>
          <dgm:chMax val="0"/>
          <dgm:bulletEnabled val="1"/>
        </dgm:presLayoutVars>
      </dgm:prSet>
      <dgm:spPr/>
    </dgm:pt>
    <dgm:pt modelId="{69450AB9-09C4-447B-B7AC-EA9B3DBEC2FC}" type="pres">
      <dgm:prSet presAssocID="{D78113F3-672E-4550-A9F2-CD67A9EDBCBE}" presName="spacer" presStyleCnt="0"/>
      <dgm:spPr/>
    </dgm:pt>
    <dgm:pt modelId="{AEFCC278-94EF-4A2F-9C71-7E790D36A7FD}" type="pres">
      <dgm:prSet presAssocID="{8A63C95F-FCBE-4E43-86C4-F90C5E8B9A85}" presName="parentText" presStyleLbl="node1" presStyleIdx="3" presStyleCnt="4">
        <dgm:presLayoutVars>
          <dgm:chMax val="0"/>
          <dgm:bulletEnabled val="1"/>
        </dgm:presLayoutVars>
      </dgm:prSet>
      <dgm:spPr/>
    </dgm:pt>
    <dgm:pt modelId="{FD4E26DC-6BE4-4EFE-96A1-DEAA73D5F41E}" type="pres">
      <dgm:prSet presAssocID="{8A63C95F-FCBE-4E43-86C4-F90C5E8B9A85}" presName="childText" presStyleLbl="revTx" presStyleIdx="0" presStyleCnt="1">
        <dgm:presLayoutVars>
          <dgm:bulletEnabled val="1"/>
        </dgm:presLayoutVars>
      </dgm:prSet>
      <dgm:spPr/>
    </dgm:pt>
  </dgm:ptLst>
  <dgm:cxnLst>
    <dgm:cxn modelId="{B8FF0907-D5EE-4DB1-8B8F-24C63FD7CBA0}" srcId="{8A63C95F-FCBE-4E43-86C4-F90C5E8B9A85}" destId="{F4863FEF-633B-4B77-9BA4-D257738F9769}" srcOrd="4" destOrd="0" parTransId="{27BB54A8-AFF4-40B7-8952-ABF978C65D5F}" sibTransId="{8AA196D4-3BE6-492E-9E6C-F0A298776C48}"/>
    <dgm:cxn modelId="{99EBEB0C-8C2F-45DE-8DDA-407D8992137D}" type="presOf" srcId="{8A63C95F-FCBE-4E43-86C4-F90C5E8B9A85}" destId="{AEFCC278-94EF-4A2F-9C71-7E790D36A7FD}" srcOrd="0" destOrd="0" presId="urn:microsoft.com/office/officeart/2005/8/layout/vList2"/>
    <dgm:cxn modelId="{65918B10-7B36-4FEF-86E0-AA3FBED93D7F}" srcId="{8A63C95F-FCBE-4E43-86C4-F90C5E8B9A85}" destId="{E3E8A17D-429A-4E28-8EC2-42F59DD8889F}" srcOrd="2" destOrd="0" parTransId="{61FD23FD-1796-4A33-844B-E26C887711A8}" sibTransId="{A0DBA8E0-C2C9-4EA8-B0A3-9D4F13824AC6}"/>
    <dgm:cxn modelId="{D351D215-3666-4E61-AFF4-6DB7B4AF1CA2}" type="presOf" srcId="{E3E8A17D-429A-4E28-8EC2-42F59DD8889F}" destId="{FD4E26DC-6BE4-4EFE-96A1-DEAA73D5F41E}" srcOrd="0" destOrd="2" presId="urn:microsoft.com/office/officeart/2005/8/layout/vList2"/>
    <dgm:cxn modelId="{81922122-AB34-4957-ACE2-0263A7C2B1AE}" type="presOf" srcId="{A0C52ACF-DC3D-4E5D-9618-13F623BDA19A}" destId="{C1CF0646-5A2C-4C6C-B72C-A076B0261877}" srcOrd="0" destOrd="0" presId="urn:microsoft.com/office/officeart/2005/8/layout/vList2"/>
    <dgm:cxn modelId="{AF5CE222-38B2-4534-9FCE-6584C6BA276A}" type="presOf" srcId="{0F0DD4C4-FFB3-495F-8FDC-4C5C9B7E4556}" destId="{FD4E26DC-6BE4-4EFE-96A1-DEAA73D5F41E}" srcOrd="0" destOrd="3" presId="urn:microsoft.com/office/officeart/2005/8/layout/vList2"/>
    <dgm:cxn modelId="{B7EAB23A-A4B6-4CB5-B42F-60E05D9EFEBA}" srcId="{57EDF82F-D760-4338-8D6D-7F35989AEB25}" destId="{8A63C95F-FCBE-4E43-86C4-F90C5E8B9A85}" srcOrd="3" destOrd="0" parTransId="{2FE174A8-435C-4DC2-9497-B97AA1BC7597}" sibTransId="{FEDFE7EA-8DFA-471C-A76C-6025969AB39A}"/>
    <dgm:cxn modelId="{01FAA26D-02C9-4931-B632-693BD9003495}" type="presOf" srcId="{57EDF82F-D760-4338-8D6D-7F35989AEB25}" destId="{9CEEF52A-171D-429F-A64E-71054046ED4B}" srcOrd="0" destOrd="0" presId="urn:microsoft.com/office/officeart/2005/8/layout/vList2"/>
    <dgm:cxn modelId="{AC9AA170-3C24-4BD6-A626-8DDAA90EADC1}" srcId="{57EDF82F-D760-4338-8D6D-7F35989AEB25}" destId="{0305DA5C-6DF2-46C9-9F50-488C9E9DADC6}" srcOrd="0" destOrd="0" parTransId="{51183E95-31F9-4EE5-A70C-C812FE865D28}" sibTransId="{F2F24DD9-3127-4ADE-A8CC-BEA27F724680}"/>
    <dgm:cxn modelId="{48B5B651-898C-48A5-9FE4-D8AD40F9BEC3}" type="presOf" srcId="{278F8973-68DF-46F1-889F-8B52FF3A977D}" destId="{B366EFFB-6F70-40B9-BE64-3046650933DD}" srcOrd="0" destOrd="0" presId="urn:microsoft.com/office/officeart/2005/8/layout/vList2"/>
    <dgm:cxn modelId="{81C2DF84-4F9B-427F-89E8-A71BE77DE534}" type="presOf" srcId="{78E2E25F-9985-4E20-A115-BB6517D310BF}" destId="{FD4E26DC-6BE4-4EFE-96A1-DEAA73D5F41E}" srcOrd="0" destOrd="5" presId="urn:microsoft.com/office/officeart/2005/8/layout/vList2"/>
    <dgm:cxn modelId="{6B2EC28C-244C-4604-92AA-AC67B20278CA}" srcId="{8A63C95F-FCBE-4E43-86C4-F90C5E8B9A85}" destId="{80FF13A5-DEDE-4B22-97FA-F2F938590DEA}" srcOrd="1" destOrd="0" parTransId="{7E0CF57D-8BDF-4340-84DB-5884B0542FF9}" sibTransId="{0284CE09-A46E-4242-9CCD-164797A0C498}"/>
    <dgm:cxn modelId="{42C35F8D-FEE4-4749-B688-0C88F6FAE7DC}" type="presOf" srcId="{0305DA5C-6DF2-46C9-9F50-488C9E9DADC6}" destId="{9766768B-6C0B-44B4-A9CA-F410F7E9F228}" srcOrd="0" destOrd="0" presId="urn:microsoft.com/office/officeart/2005/8/layout/vList2"/>
    <dgm:cxn modelId="{8FE4E88E-0321-4CE3-A7A5-F9C0573312C6}" srcId="{8A63C95F-FCBE-4E43-86C4-F90C5E8B9A85}" destId="{0F0DD4C4-FFB3-495F-8FDC-4C5C9B7E4556}" srcOrd="3" destOrd="0" parTransId="{67E3377B-0DCE-4849-89D5-2EDED06B5F5E}" sibTransId="{906B5E16-8773-47EC-9689-AB78E8FD7BD5}"/>
    <dgm:cxn modelId="{DA8F9CA7-6313-4530-981C-998D1812058A}" srcId="{57EDF82F-D760-4338-8D6D-7F35989AEB25}" destId="{A0C52ACF-DC3D-4E5D-9618-13F623BDA19A}" srcOrd="2" destOrd="0" parTransId="{86376F0C-FD8D-469C-9BAA-CA23CF630D00}" sibTransId="{D78113F3-672E-4550-A9F2-CD67A9EDBCBE}"/>
    <dgm:cxn modelId="{080494AE-1050-4C43-BBBD-D024396931E1}" type="presOf" srcId="{80FF13A5-DEDE-4B22-97FA-F2F938590DEA}" destId="{FD4E26DC-6BE4-4EFE-96A1-DEAA73D5F41E}" srcOrd="0" destOrd="1" presId="urn:microsoft.com/office/officeart/2005/8/layout/vList2"/>
    <dgm:cxn modelId="{5050E4B0-0A64-4F53-A474-FBA967BEF73E}" type="presOf" srcId="{0382A987-F128-4BCB-A406-DDF4155720D6}" destId="{FD4E26DC-6BE4-4EFE-96A1-DEAA73D5F41E}" srcOrd="0" destOrd="0" presId="urn:microsoft.com/office/officeart/2005/8/layout/vList2"/>
    <dgm:cxn modelId="{EEA2CDD3-8F4C-44EA-A0D8-7C1D4F111A92}" srcId="{8A63C95F-FCBE-4E43-86C4-F90C5E8B9A85}" destId="{78E2E25F-9985-4E20-A115-BB6517D310BF}" srcOrd="5" destOrd="0" parTransId="{C68FC2D7-7186-4321-860F-B7EC4C189415}" sibTransId="{45829369-4BD0-486A-A755-435701631862}"/>
    <dgm:cxn modelId="{48D844D4-B9F7-40C8-B795-D878AD44CBA3}" type="presOf" srcId="{F4863FEF-633B-4B77-9BA4-D257738F9769}" destId="{FD4E26DC-6BE4-4EFE-96A1-DEAA73D5F41E}" srcOrd="0" destOrd="4" presId="urn:microsoft.com/office/officeart/2005/8/layout/vList2"/>
    <dgm:cxn modelId="{22C073E6-93B1-4F2E-A391-3002C5AFFA19}" srcId="{8A63C95F-FCBE-4E43-86C4-F90C5E8B9A85}" destId="{0382A987-F128-4BCB-A406-DDF4155720D6}" srcOrd="0" destOrd="0" parTransId="{3BFDA9F2-8184-4018-B1F5-2F5A5477C7C6}" sibTransId="{08980E45-81DB-4F94-BE30-EF55F11F9263}"/>
    <dgm:cxn modelId="{8E9E8AFE-6CAF-4626-BB5F-1679DB0C8ADE}" srcId="{57EDF82F-D760-4338-8D6D-7F35989AEB25}" destId="{278F8973-68DF-46F1-889F-8B52FF3A977D}" srcOrd="1" destOrd="0" parTransId="{94529369-0EB1-4CED-AC76-4AF1F62FC89A}" sibTransId="{609627F0-E65F-4249-9316-25AF1655A145}"/>
    <dgm:cxn modelId="{D9C92EEE-4876-4983-B16D-633479462999}" type="presParOf" srcId="{9CEEF52A-171D-429F-A64E-71054046ED4B}" destId="{9766768B-6C0B-44B4-A9CA-F410F7E9F228}" srcOrd="0" destOrd="0" presId="urn:microsoft.com/office/officeart/2005/8/layout/vList2"/>
    <dgm:cxn modelId="{4F3F4BEC-A502-4E74-ADFB-39970A405338}" type="presParOf" srcId="{9CEEF52A-171D-429F-A64E-71054046ED4B}" destId="{7AAB8D37-3F00-41B7-8BAD-999F767E757D}" srcOrd="1" destOrd="0" presId="urn:microsoft.com/office/officeart/2005/8/layout/vList2"/>
    <dgm:cxn modelId="{A1B5322B-9807-49BC-BCD4-5CF41D6D66E8}" type="presParOf" srcId="{9CEEF52A-171D-429F-A64E-71054046ED4B}" destId="{B366EFFB-6F70-40B9-BE64-3046650933DD}" srcOrd="2" destOrd="0" presId="urn:microsoft.com/office/officeart/2005/8/layout/vList2"/>
    <dgm:cxn modelId="{27CE5E25-20F8-42BB-AB1A-BC9290ABB472}" type="presParOf" srcId="{9CEEF52A-171D-429F-A64E-71054046ED4B}" destId="{3A215991-A1DA-4102-AC1E-B3783017CF9D}" srcOrd="3" destOrd="0" presId="urn:microsoft.com/office/officeart/2005/8/layout/vList2"/>
    <dgm:cxn modelId="{42D345D5-BBC1-479B-95B8-8C64CC41EC54}" type="presParOf" srcId="{9CEEF52A-171D-429F-A64E-71054046ED4B}" destId="{C1CF0646-5A2C-4C6C-B72C-A076B0261877}" srcOrd="4" destOrd="0" presId="urn:microsoft.com/office/officeart/2005/8/layout/vList2"/>
    <dgm:cxn modelId="{7A50F389-7C75-448D-B6B2-E4BFCAE78C21}" type="presParOf" srcId="{9CEEF52A-171D-429F-A64E-71054046ED4B}" destId="{69450AB9-09C4-447B-B7AC-EA9B3DBEC2FC}" srcOrd="5" destOrd="0" presId="urn:microsoft.com/office/officeart/2005/8/layout/vList2"/>
    <dgm:cxn modelId="{DCF5DD73-4BEA-474F-A788-8824F0B6A50D}" type="presParOf" srcId="{9CEEF52A-171D-429F-A64E-71054046ED4B}" destId="{AEFCC278-94EF-4A2F-9C71-7E790D36A7FD}" srcOrd="6" destOrd="0" presId="urn:microsoft.com/office/officeart/2005/8/layout/vList2"/>
    <dgm:cxn modelId="{8A1130B2-3B71-408B-A66E-7E1CC13C2534}" type="presParOf" srcId="{9CEEF52A-171D-429F-A64E-71054046ED4B}" destId="{FD4E26DC-6BE4-4EFE-96A1-DEAA73D5F41E}"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1F77B85-1C94-49BE-9606-B1A5DE5D7706}"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31E3F87A-C396-4D57-9B4B-D28F963A1D25}">
      <dgm:prSet/>
      <dgm:spPr/>
      <dgm:t>
        <a:bodyPr/>
        <a:lstStyle/>
        <a:p>
          <a:r>
            <a:rPr lang="en-US"/>
            <a:t>What roles are critical to delivering organisational strategy, due to their impact on business performance?</a:t>
          </a:r>
        </a:p>
      </dgm:t>
    </dgm:pt>
    <dgm:pt modelId="{7993CE73-532E-4C9A-B749-F24DA0620745}" type="parTrans" cxnId="{43CDC050-7451-452F-A387-EA10BF9DE27A}">
      <dgm:prSet/>
      <dgm:spPr/>
      <dgm:t>
        <a:bodyPr/>
        <a:lstStyle/>
        <a:p>
          <a:endParaRPr lang="en-US"/>
        </a:p>
      </dgm:t>
    </dgm:pt>
    <dgm:pt modelId="{DCEAB97B-AE7E-4299-B950-FF656BD52416}" type="sibTrans" cxnId="{43CDC050-7451-452F-A387-EA10BF9DE27A}">
      <dgm:prSet phldrT="01" phldr="0"/>
      <dgm:spPr/>
      <dgm:t>
        <a:bodyPr/>
        <a:lstStyle/>
        <a:p>
          <a:r>
            <a:rPr lang="en-US"/>
            <a:t>01</a:t>
          </a:r>
        </a:p>
      </dgm:t>
    </dgm:pt>
    <dgm:pt modelId="{46C8C976-8F9F-4583-8827-50A08F1355EE}">
      <dgm:prSet/>
      <dgm:spPr/>
      <dgm:t>
        <a:bodyPr/>
        <a:lstStyle/>
        <a:p>
          <a:r>
            <a:rPr lang="en-US"/>
            <a:t>What roles give you current and future competitive advantage?</a:t>
          </a:r>
        </a:p>
      </dgm:t>
    </dgm:pt>
    <dgm:pt modelId="{B95AF540-E740-494E-8F3E-527C2571AB36}" type="parTrans" cxnId="{737AACD6-8DBB-4CEA-BCC9-436EE79AE9DA}">
      <dgm:prSet/>
      <dgm:spPr/>
      <dgm:t>
        <a:bodyPr/>
        <a:lstStyle/>
        <a:p>
          <a:endParaRPr lang="en-US"/>
        </a:p>
      </dgm:t>
    </dgm:pt>
    <dgm:pt modelId="{73E85F12-220A-4C25-96A5-2D25AB882340}" type="sibTrans" cxnId="{737AACD6-8DBB-4CEA-BCC9-436EE79AE9DA}">
      <dgm:prSet phldrT="02" phldr="0"/>
      <dgm:spPr/>
      <dgm:t>
        <a:bodyPr/>
        <a:lstStyle/>
        <a:p>
          <a:r>
            <a:rPr lang="en-US"/>
            <a:t>02</a:t>
          </a:r>
        </a:p>
      </dgm:t>
    </dgm:pt>
    <dgm:pt modelId="{66EDE1EF-7ABD-4B5C-B4F4-F022B8F7A12C}">
      <dgm:prSet/>
      <dgm:spPr/>
      <dgm:t>
        <a:bodyPr/>
        <a:lstStyle/>
        <a:p>
          <a:r>
            <a:rPr lang="en-US"/>
            <a:t>Which roles have a unique skillset or knowledge base?</a:t>
          </a:r>
        </a:p>
      </dgm:t>
    </dgm:pt>
    <dgm:pt modelId="{F05FAF6A-6423-4CB1-852B-BA39B53E6064}" type="parTrans" cxnId="{8E2AA3EE-AE72-4F0E-92E3-3F710C516789}">
      <dgm:prSet/>
      <dgm:spPr/>
      <dgm:t>
        <a:bodyPr/>
        <a:lstStyle/>
        <a:p>
          <a:endParaRPr lang="en-US"/>
        </a:p>
      </dgm:t>
    </dgm:pt>
    <dgm:pt modelId="{D8F12030-E33D-48AA-A0A3-B54EA5EB708D}" type="sibTrans" cxnId="{8E2AA3EE-AE72-4F0E-92E3-3F710C516789}">
      <dgm:prSet phldrT="03" phldr="0"/>
      <dgm:spPr/>
      <dgm:t>
        <a:bodyPr/>
        <a:lstStyle/>
        <a:p>
          <a:r>
            <a:rPr lang="en-US"/>
            <a:t>03</a:t>
          </a:r>
        </a:p>
      </dgm:t>
    </dgm:pt>
    <dgm:pt modelId="{EDB3821E-B49B-4375-8295-A2C861DB5201}">
      <dgm:prSet/>
      <dgm:spPr/>
      <dgm:t>
        <a:bodyPr/>
        <a:lstStyle/>
        <a:p>
          <a:r>
            <a:rPr lang="en-US"/>
            <a:t>Which roles have poor internal bench strength?</a:t>
          </a:r>
        </a:p>
      </dgm:t>
    </dgm:pt>
    <dgm:pt modelId="{A20EB4A7-06CE-4D1A-8269-612A347D1C17}" type="parTrans" cxnId="{9F51D540-4870-4098-8D1A-A7E4F47F82FA}">
      <dgm:prSet/>
      <dgm:spPr/>
      <dgm:t>
        <a:bodyPr/>
        <a:lstStyle/>
        <a:p>
          <a:endParaRPr lang="en-US"/>
        </a:p>
      </dgm:t>
    </dgm:pt>
    <dgm:pt modelId="{B8A0B2D3-05ED-4C8D-9E20-0DE798731FF4}" type="sibTrans" cxnId="{9F51D540-4870-4098-8D1A-A7E4F47F82FA}">
      <dgm:prSet phldrT="04" phldr="0"/>
      <dgm:spPr/>
      <dgm:t>
        <a:bodyPr/>
        <a:lstStyle/>
        <a:p>
          <a:r>
            <a:rPr lang="en-US"/>
            <a:t>04</a:t>
          </a:r>
        </a:p>
      </dgm:t>
    </dgm:pt>
    <dgm:pt modelId="{B16D7DC9-BF59-4F44-BEDA-6612C9456BD0}">
      <dgm:prSet/>
      <dgm:spPr/>
      <dgm:t>
        <a:bodyPr/>
        <a:lstStyle/>
        <a:p>
          <a:r>
            <a:rPr lang="en-US"/>
            <a:t>Which roles have a low external candidate availability?</a:t>
          </a:r>
        </a:p>
      </dgm:t>
    </dgm:pt>
    <dgm:pt modelId="{DF085707-1F9B-4A01-9043-8A9C96596C15}" type="parTrans" cxnId="{61F29843-D708-4578-9704-EB647E0D83E1}">
      <dgm:prSet/>
      <dgm:spPr/>
      <dgm:t>
        <a:bodyPr/>
        <a:lstStyle/>
        <a:p>
          <a:endParaRPr lang="en-US"/>
        </a:p>
      </dgm:t>
    </dgm:pt>
    <dgm:pt modelId="{2AA56684-8692-4F2F-A649-F141305D2B61}" type="sibTrans" cxnId="{61F29843-D708-4578-9704-EB647E0D83E1}">
      <dgm:prSet phldrT="05" phldr="0"/>
      <dgm:spPr/>
      <dgm:t>
        <a:bodyPr/>
        <a:lstStyle/>
        <a:p>
          <a:r>
            <a:rPr lang="en-US"/>
            <a:t>05</a:t>
          </a:r>
        </a:p>
      </dgm:t>
    </dgm:pt>
    <dgm:pt modelId="{4D801A51-6439-43F9-8CEB-733D1965BC76}" type="pres">
      <dgm:prSet presAssocID="{81F77B85-1C94-49BE-9606-B1A5DE5D7706}" presName="Name0" presStyleCnt="0">
        <dgm:presLayoutVars>
          <dgm:animLvl val="lvl"/>
          <dgm:resizeHandles val="exact"/>
        </dgm:presLayoutVars>
      </dgm:prSet>
      <dgm:spPr/>
    </dgm:pt>
    <dgm:pt modelId="{72DCE2F3-C343-4C55-BC3E-0E6381F7E805}" type="pres">
      <dgm:prSet presAssocID="{31E3F87A-C396-4D57-9B4B-D28F963A1D25}" presName="compositeNode" presStyleCnt="0">
        <dgm:presLayoutVars>
          <dgm:bulletEnabled val="1"/>
        </dgm:presLayoutVars>
      </dgm:prSet>
      <dgm:spPr/>
    </dgm:pt>
    <dgm:pt modelId="{3484555A-37A0-4D01-B68F-24C74DE1C1B0}" type="pres">
      <dgm:prSet presAssocID="{31E3F87A-C396-4D57-9B4B-D28F963A1D25}" presName="bgRect" presStyleLbl="alignNode1" presStyleIdx="0" presStyleCnt="5"/>
      <dgm:spPr/>
    </dgm:pt>
    <dgm:pt modelId="{F1AA4A70-5CA9-41A8-B74B-5C42F7EF03A4}" type="pres">
      <dgm:prSet presAssocID="{DCEAB97B-AE7E-4299-B950-FF656BD52416}" presName="sibTransNodeRect" presStyleLbl="alignNode1" presStyleIdx="0" presStyleCnt="5">
        <dgm:presLayoutVars>
          <dgm:chMax val="0"/>
          <dgm:bulletEnabled val="1"/>
        </dgm:presLayoutVars>
      </dgm:prSet>
      <dgm:spPr/>
    </dgm:pt>
    <dgm:pt modelId="{4C20B68C-2F54-4714-A0A2-B9AB82C621E6}" type="pres">
      <dgm:prSet presAssocID="{31E3F87A-C396-4D57-9B4B-D28F963A1D25}" presName="nodeRect" presStyleLbl="alignNode1" presStyleIdx="0" presStyleCnt="5">
        <dgm:presLayoutVars>
          <dgm:bulletEnabled val="1"/>
        </dgm:presLayoutVars>
      </dgm:prSet>
      <dgm:spPr/>
    </dgm:pt>
    <dgm:pt modelId="{277508D6-EB8C-40E7-9C07-2808A180369E}" type="pres">
      <dgm:prSet presAssocID="{DCEAB97B-AE7E-4299-B950-FF656BD52416}" presName="sibTrans" presStyleCnt="0"/>
      <dgm:spPr/>
    </dgm:pt>
    <dgm:pt modelId="{7C0A7257-3BA9-4A3C-9967-8CC1BAC4F02D}" type="pres">
      <dgm:prSet presAssocID="{46C8C976-8F9F-4583-8827-50A08F1355EE}" presName="compositeNode" presStyleCnt="0">
        <dgm:presLayoutVars>
          <dgm:bulletEnabled val="1"/>
        </dgm:presLayoutVars>
      </dgm:prSet>
      <dgm:spPr/>
    </dgm:pt>
    <dgm:pt modelId="{AE11603D-6757-4B47-AA86-D6B95A5EC515}" type="pres">
      <dgm:prSet presAssocID="{46C8C976-8F9F-4583-8827-50A08F1355EE}" presName="bgRect" presStyleLbl="alignNode1" presStyleIdx="1" presStyleCnt="5"/>
      <dgm:spPr/>
    </dgm:pt>
    <dgm:pt modelId="{A89ABCC1-7F09-4FE5-8C21-5B7D366F0042}" type="pres">
      <dgm:prSet presAssocID="{73E85F12-220A-4C25-96A5-2D25AB882340}" presName="sibTransNodeRect" presStyleLbl="alignNode1" presStyleIdx="1" presStyleCnt="5">
        <dgm:presLayoutVars>
          <dgm:chMax val="0"/>
          <dgm:bulletEnabled val="1"/>
        </dgm:presLayoutVars>
      </dgm:prSet>
      <dgm:spPr/>
    </dgm:pt>
    <dgm:pt modelId="{DB78FF00-3400-4A7B-9E62-091D4992B421}" type="pres">
      <dgm:prSet presAssocID="{46C8C976-8F9F-4583-8827-50A08F1355EE}" presName="nodeRect" presStyleLbl="alignNode1" presStyleIdx="1" presStyleCnt="5">
        <dgm:presLayoutVars>
          <dgm:bulletEnabled val="1"/>
        </dgm:presLayoutVars>
      </dgm:prSet>
      <dgm:spPr/>
    </dgm:pt>
    <dgm:pt modelId="{774D0404-CFA0-4172-954E-B3B5EBE3A1CB}" type="pres">
      <dgm:prSet presAssocID="{73E85F12-220A-4C25-96A5-2D25AB882340}" presName="sibTrans" presStyleCnt="0"/>
      <dgm:spPr/>
    </dgm:pt>
    <dgm:pt modelId="{891388DD-06AC-46A4-B275-42BBAF21A234}" type="pres">
      <dgm:prSet presAssocID="{66EDE1EF-7ABD-4B5C-B4F4-F022B8F7A12C}" presName="compositeNode" presStyleCnt="0">
        <dgm:presLayoutVars>
          <dgm:bulletEnabled val="1"/>
        </dgm:presLayoutVars>
      </dgm:prSet>
      <dgm:spPr/>
    </dgm:pt>
    <dgm:pt modelId="{1C0E1D98-44B3-43C7-B0D9-BABBBD773E51}" type="pres">
      <dgm:prSet presAssocID="{66EDE1EF-7ABD-4B5C-B4F4-F022B8F7A12C}" presName="bgRect" presStyleLbl="alignNode1" presStyleIdx="2" presStyleCnt="5"/>
      <dgm:spPr/>
    </dgm:pt>
    <dgm:pt modelId="{2E85D886-E856-4CDD-8944-A61E64237E8F}" type="pres">
      <dgm:prSet presAssocID="{D8F12030-E33D-48AA-A0A3-B54EA5EB708D}" presName="sibTransNodeRect" presStyleLbl="alignNode1" presStyleIdx="2" presStyleCnt="5">
        <dgm:presLayoutVars>
          <dgm:chMax val="0"/>
          <dgm:bulletEnabled val="1"/>
        </dgm:presLayoutVars>
      </dgm:prSet>
      <dgm:spPr/>
    </dgm:pt>
    <dgm:pt modelId="{78D92C57-E7F0-49CF-A248-2D2D42123E79}" type="pres">
      <dgm:prSet presAssocID="{66EDE1EF-7ABD-4B5C-B4F4-F022B8F7A12C}" presName="nodeRect" presStyleLbl="alignNode1" presStyleIdx="2" presStyleCnt="5">
        <dgm:presLayoutVars>
          <dgm:bulletEnabled val="1"/>
        </dgm:presLayoutVars>
      </dgm:prSet>
      <dgm:spPr/>
    </dgm:pt>
    <dgm:pt modelId="{A691678B-BCC4-444C-BD73-7D58F62974F5}" type="pres">
      <dgm:prSet presAssocID="{D8F12030-E33D-48AA-A0A3-B54EA5EB708D}" presName="sibTrans" presStyleCnt="0"/>
      <dgm:spPr/>
    </dgm:pt>
    <dgm:pt modelId="{536CB1C7-9D3C-42A7-B010-8CAC868F63C0}" type="pres">
      <dgm:prSet presAssocID="{EDB3821E-B49B-4375-8295-A2C861DB5201}" presName="compositeNode" presStyleCnt="0">
        <dgm:presLayoutVars>
          <dgm:bulletEnabled val="1"/>
        </dgm:presLayoutVars>
      </dgm:prSet>
      <dgm:spPr/>
    </dgm:pt>
    <dgm:pt modelId="{54E4E42F-5EC4-4F16-8AF8-EA9AC8491DCC}" type="pres">
      <dgm:prSet presAssocID="{EDB3821E-B49B-4375-8295-A2C861DB5201}" presName="bgRect" presStyleLbl="alignNode1" presStyleIdx="3" presStyleCnt="5"/>
      <dgm:spPr/>
    </dgm:pt>
    <dgm:pt modelId="{E653115D-3EED-4A84-8F50-A50220B72715}" type="pres">
      <dgm:prSet presAssocID="{B8A0B2D3-05ED-4C8D-9E20-0DE798731FF4}" presName="sibTransNodeRect" presStyleLbl="alignNode1" presStyleIdx="3" presStyleCnt="5">
        <dgm:presLayoutVars>
          <dgm:chMax val="0"/>
          <dgm:bulletEnabled val="1"/>
        </dgm:presLayoutVars>
      </dgm:prSet>
      <dgm:spPr/>
    </dgm:pt>
    <dgm:pt modelId="{49B41FAE-F095-426D-ADDC-8C64D1A889A4}" type="pres">
      <dgm:prSet presAssocID="{EDB3821E-B49B-4375-8295-A2C861DB5201}" presName="nodeRect" presStyleLbl="alignNode1" presStyleIdx="3" presStyleCnt="5">
        <dgm:presLayoutVars>
          <dgm:bulletEnabled val="1"/>
        </dgm:presLayoutVars>
      </dgm:prSet>
      <dgm:spPr/>
    </dgm:pt>
    <dgm:pt modelId="{21EE7A97-E95C-4D47-92AD-87711D698F63}" type="pres">
      <dgm:prSet presAssocID="{B8A0B2D3-05ED-4C8D-9E20-0DE798731FF4}" presName="sibTrans" presStyleCnt="0"/>
      <dgm:spPr/>
    </dgm:pt>
    <dgm:pt modelId="{8A52BAFF-6071-4AA6-BFFA-DCA971356DF9}" type="pres">
      <dgm:prSet presAssocID="{B16D7DC9-BF59-4F44-BEDA-6612C9456BD0}" presName="compositeNode" presStyleCnt="0">
        <dgm:presLayoutVars>
          <dgm:bulletEnabled val="1"/>
        </dgm:presLayoutVars>
      </dgm:prSet>
      <dgm:spPr/>
    </dgm:pt>
    <dgm:pt modelId="{BAA3491E-5D88-477C-817F-63861BBDAAA8}" type="pres">
      <dgm:prSet presAssocID="{B16D7DC9-BF59-4F44-BEDA-6612C9456BD0}" presName="bgRect" presStyleLbl="alignNode1" presStyleIdx="4" presStyleCnt="5"/>
      <dgm:spPr/>
    </dgm:pt>
    <dgm:pt modelId="{8EF47B77-5F9F-42DA-9150-C0AA80299DA2}" type="pres">
      <dgm:prSet presAssocID="{2AA56684-8692-4F2F-A649-F141305D2B61}" presName="sibTransNodeRect" presStyleLbl="alignNode1" presStyleIdx="4" presStyleCnt="5">
        <dgm:presLayoutVars>
          <dgm:chMax val="0"/>
          <dgm:bulletEnabled val="1"/>
        </dgm:presLayoutVars>
      </dgm:prSet>
      <dgm:spPr/>
    </dgm:pt>
    <dgm:pt modelId="{E817E434-1A47-401E-9A5A-F0B8435B2718}" type="pres">
      <dgm:prSet presAssocID="{B16D7DC9-BF59-4F44-BEDA-6612C9456BD0}" presName="nodeRect" presStyleLbl="alignNode1" presStyleIdx="4" presStyleCnt="5">
        <dgm:presLayoutVars>
          <dgm:bulletEnabled val="1"/>
        </dgm:presLayoutVars>
      </dgm:prSet>
      <dgm:spPr/>
    </dgm:pt>
  </dgm:ptLst>
  <dgm:cxnLst>
    <dgm:cxn modelId="{90769701-DCAA-401D-A799-A2CE4786AA89}" type="presOf" srcId="{46C8C976-8F9F-4583-8827-50A08F1355EE}" destId="{DB78FF00-3400-4A7B-9E62-091D4992B421}" srcOrd="1" destOrd="0" presId="urn:microsoft.com/office/officeart/2016/7/layout/LinearBlockProcessNumbered"/>
    <dgm:cxn modelId="{611D1903-B68D-47A3-A96E-DBB3A6CA8C32}" type="presOf" srcId="{B8A0B2D3-05ED-4C8D-9E20-0DE798731FF4}" destId="{E653115D-3EED-4A84-8F50-A50220B72715}" srcOrd="0" destOrd="0" presId="urn:microsoft.com/office/officeart/2016/7/layout/LinearBlockProcessNumbered"/>
    <dgm:cxn modelId="{CFB72A06-B37B-440D-883F-7E08DFFAD348}" type="presOf" srcId="{81F77B85-1C94-49BE-9606-B1A5DE5D7706}" destId="{4D801A51-6439-43F9-8CEB-733D1965BC76}" srcOrd="0" destOrd="0" presId="urn:microsoft.com/office/officeart/2016/7/layout/LinearBlockProcessNumbered"/>
    <dgm:cxn modelId="{58F9030D-B7F6-4F94-B346-E91A12AFDD11}" type="presOf" srcId="{66EDE1EF-7ABD-4B5C-B4F4-F022B8F7A12C}" destId="{1C0E1D98-44B3-43C7-B0D9-BABBBD773E51}" srcOrd="0" destOrd="0" presId="urn:microsoft.com/office/officeart/2016/7/layout/LinearBlockProcessNumbered"/>
    <dgm:cxn modelId="{83B76B17-2C2F-4C85-9C03-E12A2E9D80B9}" type="presOf" srcId="{46C8C976-8F9F-4583-8827-50A08F1355EE}" destId="{AE11603D-6757-4B47-AA86-D6B95A5EC515}" srcOrd="0" destOrd="0" presId="urn:microsoft.com/office/officeart/2016/7/layout/LinearBlockProcessNumbered"/>
    <dgm:cxn modelId="{DA454B1A-65D2-49C3-B156-F4BA58BD9D11}" type="presOf" srcId="{66EDE1EF-7ABD-4B5C-B4F4-F022B8F7A12C}" destId="{78D92C57-E7F0-49CF-A248-2D2D42123E79}" srcOrd="1" destOrd="0" presId="urn:microsoft.com/office/officeart/2016/7/layout/LinearBlockProcessNumbered"/>
    <dgm:cxn modelId="{9F51D540-4870-4098-8D1A-A7E4F47F82FA}" srcId="{81F77B85-1C94-49BE-9606-B1A5DE5D7706}" destId="{EDB3821E-B49B-4375-8295-A2C861DB5201}" srcOrd="3" destOrd="0" parTransId="{A20EB4A7-06CE-4D1A-8269-612A347D1C17}" sibTransId="{B8A0B2D3-05ED-4C8D-9E20-0DE798731FF4}"/>
    <dgm:cxn modelId="{C8BFDD60-FBAB-4AA0-823B-3DB0B5F75B26}" type="presOf" srcId="{EDB3821E-B49B-4375-8295-A2C861DB5201}" destId="{54E4E42F-5EC4-4F16-8AF8-EA9AC8491DCC}" srcOrd="0" destOrd="0" presId="urn:microsoft.com/office/officeart/2016/7/layout/LinearBlockProcessNumbered"/>
    <dgm:cxn modelId="{61F29843-D708-4578-9704-EB647E0D83E1}" srcId="{81F77B85-1C94-49BE-9606-B1A5DE5D7706}" destId="{B16D7DC9-BF59-4F44-BEDA-6612C9456BD0}" srcOrd="4" destOrd="0" parTransId="{DF085707-1F9B-4A01-9043-8A9C96596C15}" sibTransId="{2AA56684-8692-4F2F-A649-F141305D2B61}"/>
    <dgm:cxn modelId="{C6E7F164-8118-4897-A24E-18CF4D4D0246}" type="presOf" srcId="{D8F12030-E33D-48AA-A0A3-B54EA5EB708D}" destId="{2E85D886-E856-4CDD-8944-A61E64237E8F}" srcOrd="0" destOrd="0" presId="urn:microsoft.com/office/officeart/2016/7/layout/LinearBlockProcessNumbered"/>
    <dgm:cxn modelId="{43CDC050-7451-452F-A387-EA10BF9DE27A}" srcId="{81F77B85-1C94-49BE-9606-B1A5DE5D7706}" destId="{31E3F87A-C396-4D57-9B4B-D28F963A1D25}" srcOrd="0" destOrd="0" parTransId="{7993CE73-532E-4C9A-B749-F24DA0620745}" sibTransId="{DCEAB97B-AE7E-4299-B950-FF656BD52416}"/>
    <dgm:cxn modelId="{3D2E9D72-0BB2-4D03-867C-0795DD992785}" type="presOf" srcId="{B16D7DC9-BF59-4F44-BEDA-6612C9456BD0}" destId="{BAA3491E-5D88-477C-817F-63861BBDAAA8}" srcOrd="0" destOrd="0" presId="urn:microsoft.com/office/officeart/2016/7/layout/LinearBlockProcessNumbered"/>
    <dgm:cxn modelId="{36116D8D-3A57-4488-B8D5-CB7DE755E68D}" type="presOf" srcId="{31E3F87A-C396-4D57-9B4B-D28F963A1D25}" destId="{4C20B68C-2F54-4714-A0A2-B9AB82C621E6}" srcOrd="1" destOrd="0" presId="urn:microsoft.com/office/officeart/2016/7/layout/LinearBlockProcessNumbered"/>
    <dgm:cxn modelId="{5AA34E92-A116-43B7-97A3-29F36A042ADA}" type="presOf" srcId="{EDB3821E-B49B-4375-8295-A2C861DB5201}" destId="{49B41FAE-F095-426D-ADDC-8C64D1A889A4}" srcOrd="1" destOrd="0" presId="urn:microsoft.com/office/officeart/2016/7/layout/LinearBlockProcessNumbered"/>
    <dgm:cxn modelId="{09B10D9F-21A9-4BA9-8C2C-150EE115634D}" type="presOf" srcId="{B16D7DC9-BF59-4F44-BEDA-6612C9456BD0}" destId="{E817E434-1A47-401E-9A5A-F0B8435B2718}" srcOrd="1" destOrd="0" presId="urn:microsoft.com/office/officeart/2016/7/layout/LinearBlockProcessNumbered"/>
    <dgm:cxn modelId="{FCE78BCB-84F4-4844-B132-9A7574299E78}" type="presOf" srcId="{31E3F87A-C396-4D57-9B4B-D28F963A1D25}" destId="{3484555A-37A0-4D01-B68F-24C74DE1C1B0}" srcOrd="0" destOrd="0" presId="urn:microsoft.com/office/officeart/2016/7/layout/LinearBlockProcessNumbered"/>
    <dgm:cxn modelId="{D93AC3CD-09BA-4E53-95F5-FBB42CA0D48D}" type="presOf" srcId="{73E85F12-220A-4C25-96A5-2D25AB882340}" destId="{A89ABCC1-7F09-4FE5-8C21-5B7D366F0042}" srcOrd="0" destOrd="0" presId="urn:microsoft.com/office/officeart/2016/7/layout/LinearBlockProcessNumbered"/>
    <dgm:cxn modelId="{32F575CF-1A98-49EC-8FE4-2E8AC12F03D7}" type="presOf" srcId="{DCEAB97B-AE7E-4299-B950-FF656BD52416}" destId="{F1AA4A70-5CA9-41A8-B74B-5C42F7EF03A4}" srcOrd="0" destOrd="0" presId="urn:microsoft.com/office/officeart/2016/7/layout/LinearBlockProcessNumbered"/>
    <dgm:cxn modelId="{737AACD6-8DBB-4CEA-BCC9-436EE79AE9DA}" srcId="{81F77B85-1C94-49BE-9606-B1A5DE5D7706}" destId="{46C8C976-8F9F-4583-8827-50A08F1355EE}" srcOrd="1" destOrd="0" parTransId="{B95AF540-E740-494E-8F3E-527C2571AB36}" sibTransId="{73E85F12-220A-4C25-96A5-2D25AB882340}"/>
    <dgm:cxn modelId="{8E2AA3EE-AE72-4F0E-92E3-3F710C516789}" srcId="{81F77B85-1C94-49BE-9606-B1A5DE5D7706}" destId="{66EDE1EF-7ABD-4B5C-B4F4-F022B8F7A12C}" srcOrd="2" destOrd="0" parTransId="{F05FAF6A-6423-4CB1-852B-BA39B53E6064}" sibTransId="{D8F12030-E33D-48AA-A0A3-B54EA5EB708D}"/>
    <dgm:cxn modelId="{4D8F41FF-C5EA-45CE-B5CE-324406865A34}" type="presOf" srcId="{2AA56684-8692-4F2F-A649-F141305D2B61}" destId="{8EF47B77-5F9F-42DA-9150-C0AA80299DA2}" srcOrd="0" destOrd="0" presId="urn:microsoft.com/office/officeart/2016/7/layout/LinearBlockProcessNumbered"/>
    <dgm:cxn modelId="{6CA32C39-5792-4996-AF1A-3DAD514BA521}" type="presParOf" srcId="{4D801A51-6439-43F9-8CEB-733D1965BC76}" destId="{72DCE2F3-C343-4C55-BC3E-0E6381F7E805}" srcOrd="0" destOrd="0" presId="urn:microsoft.com/office/officeart/2016/7/layout/LinearBlockProcessNumbered"/>
    <dgm:cxn modelId="{53F77F96-09B7-4C07-B685-EBDD35957DEA}" type="presParOf" srcId="{72DCE2F3-C343-4C55-BC3E-0E6381F7E805}" destId="{3484555A-37A0-4D01-B68F-24C74DE1C1B0}" srcOrd="0" destOrd="0" presId="urn:microsoft.com/office/officeart/2016/7/layout/LinearBlockProcessNumbered"/>
    <dgm:cxn modelId="{EAFF4E01-6AF8-441E-B66E-BBBBF50C3A4A}" type="presParOf" srcId="{72DCE2F3-C343-4C55-BC3E-0E6381F7E805}" destId="{F1AA4A70-5CA9-41A8-B74B-5C42F7EF03A4}" srcOrd="1" destOrd="0" presId="urn:microsoft.com/office/officeart/2016/7/layout/LinearBlockProcessNumbered"/>
    <dgm:cxn modelId="{757424B1-FC70-4F85-B6E7-4CF407E0C9E3}" type="presParOf" srcId="{72DCE2F3-C343-4C55-BC3E-0E6381F7E805}" destId="{4C20B68C-2F54-4714-A0A2-B9AB82C621E6}" srcOrd="2" destOrd="0" presId="urn:microsoft.com/office/officeart/2016/7/layout/LinearBlockProcessNumbered"/>
    <dgm:cxn modelId="{60EAD3B7-2854-45E7-B2A4-D432351266C1}" type="presParOf" srcId="{4D801A51-6439-43F9-8CEB-733D1965BC76}" destId="{277508D6-EB8C-40E7-9C07-2808A180369E}" srcOrd="1" destOrd="0" presId="urn:microsoft.com/office/officeart/2016/7/layout/LinearBlockProcessNumbered"/>
    <dgm:cxn modelId="{34EAF70D-4295-4A3B-ACA7-BBCF18563803}" type="presParOf" srcId="{4D801A51-6439-43F9-8CEB-733D1965BC76}" destId="{7C0A7257-3BA9-4A3C-9967-8CC1BAC4F02D}" srcOrd="2" destOrd="0" presId="urn:microsoft.com/office/officeart/2016/7/layout/LinearBlockProcessNumbered"/>
    <dgm:cxn modelId="{1A4DE7F3-B247-4EC3-B203-96B03FB33981}" type="presParOf" srcId="{7C0A7257-3BA9-4A3C-9967-8CC1BAC4F02D}" destId="{AE11603D-6757-4B47-AA86-D6B95A5EC515}" srcOrd="0" destOrd="0" presId="urn:microsoft.com/office/officeart/2016/7/layout/LinearBlockProcessNumbered"/>
    <dgm:cxn modelId="{F3E016D1-F279-4A77-A96E-AAE212CF9CEB}" type="presParOf" srcId="{7C0A7257-3BA9-4A3C-9967-8CC1BAC4F02D}" destId="{A89ABCC1-7F09-4FE5-8C21-5B7D366F0042}" srcOrd="1" destOrd="0" presId="urn:microsoft.com/office/officeart/2016/7/layout/LinearBlockProcessNumbered"/>
    <dgm:cxn modelId="{DD44BA51-9280-464B-86C1-CBB089CE437C}" type="presParOf" srcId="{7C0A7257-3BA9-4A3C-9967-8CC1BAC4F02D}" destId="{DB78FF00-3400-4A7B-9E62-091D4992B421}" srcOrd="2" destOrd="0" presId="urn:microsoft.com/office/officeart/2016/7/layout/LinearBlockProcessNumbered"/>
    <dgm:cxn modelId="{607CC423-6E85-432D-8301-675B94D42A3E}" type="presParOf" srcId="{4D801A51-6439-43F9-8CEB-733D1965BC76}" destId="{774D0404-CFA0-4172-954E-B3B5EBE3A1CB}" srcOrd="3" destOrd="0" presId="urn:microsoft.com/office/officeart/2016/7/layout/LinearBlockProcessNumbered"/>
    <dgm:cxn modelId="{6EF0FC94-05F8-4E22-8325-7206337EA7C6}" type="presParOf" srcId="{4D801A51-6439-43F9-8CEB-733D1965BC76}" destId="{891388DD-06AC-46A4-B275-42BBAF21A234}" srcOrd="4" destOrd="0" presId="urn:microsoft.com/office/officeart/2016/7/layout/LinearBlockProcessNumbered"/>
    <dgm:cxn modelId="{20FA35C7-11BF-47A0-84C8-E794E2B06FA1}" type="presParOf" srcId="{891388DD-06AC-46A4-B275-42BBAF21A234}" destId="{1C0E1D98-44B3-43C7-B0D9-BABBBD773E51}" srcOrd="0" destOrd="0" presId="urn:microsoft.com/office/officeart/2016/7/layout/LinearBlockProcessNumbered"/>
    <dgm:cxn modelId="{ABF51C3B-7175-4A32-8D39-7E28F964B861}" type="presParOf" srcId="{891388DD-06AC-46A4-B275-42BBAF21A234}" destId="{2E85D886-E856-4CDD-8944-A61E64237E8F}" srcOrd="1" destOrd="0" presId="urn:microsoft.com/office/officeart/2016/7/layout/LinearBlockProcessNumbered"/>
    <dgm:cxn modelId="{F3D1E0E7-790B-4BF0-BDCC-D0594569F666}" type="presParOf" srcId="{891388DD-06AC-46A4-B275-42BBAF21A234}" destId="{78D92C57-E7F0-49CF-A248-2D2D42123E79}" srcOrd="2" destOrd="0" presId="urn:microsoft.com/office/officeart/2016/7/layout/LinearBlockProcessNumbered"/>
    <dgm:cxn modelId="{1FD1A361-CD13-4F26-96D5-8624AE427A7B}" type="presParOf" srcId="{4D801A51-6439-43F9-8CEB-733D1965BC76}" destId="{A691678B-BCC4-444C-BD73-7D58F62974F5}" srcOrd="5" destOrd="0" presId="urn:microsoft.com/office/officeart/2016/7/layout/LinearBlockProcessNumbered"/>
    <dgm:cxn modelId="{8049CEAF-D764-4EE8-BC0B-40307ADDE085}" type="presParOf" srcId="{4D801A51-6439-43F9-8CEB-733D1965BC76}" destId="{536CB1C7-9D3C-42A7-B010-8CAC868F63C0}" srcOrd="6" destOrd="0" presId="urn:microsoft.com/office/officeart/2016/7/layout/LinearBlockProcessNumbered"/>
    <dgm:cxn modelId="{2559BCCE-5335-4D60-B4E1-3448619A079A}" type="presParOf" srcId="{536CB1C7-9D3C-42A7-B010-8CAC868F63C0}" destId="{54E4E42F-5EC4-4F16-8AF8-EA9AC8491DCC}" srcOrd="0" destOrd="0" presId="urn:microsoft.com/office/officeart/2016/7/layout/LinearBlockProcessNumbered"/>
    <dgm:cxn modelId="{CF19D75A-22FF-4914-86C9-486BACAE9313}" type="presParOf" srcId="{536CB1C7-9D3C-42A7-B010-8CAC868F63C0}" destId="{E653115D-3EED-4A84-8F50-A50220B72715}" srcOrd="1" destOrd="0" presId="urn:microsoft.com/office/officeart/2016/7/layout/LinearBlockProcessNumbered"/>
    <dgm:cxn modelId="{734156A3-F635-4289-921F-4DA4EC78619F}" type="presParOf" srcId="{536CB1C7-9D3C-42A7-B010-8CAC868F63C0}" destId="{49B41FAE-F095-426D-ADDC-8C64D1A889A4}" srcOrd="2" destOrd="0" presId="urn:microsoft.com/office/officeart/2016/7/layout/LinearBlockProcessNumbered"/>
    <dgm:cxn modelId="{C0625B32-AEC4-4335-8E10-08DB21EFA297}" type="presParOf" srcId="{4D801A51-6439-43F9-8CEB-733D1965BC76}" destId="{21EE7A97-E95C-4D47-92AD-87711D698F63}" srcOrd="7" destOrd="0" presId="urn:microsoft.com/office/officeart/2016/7/layout/LinearBlockProcessNumbered"/>
    <dgm:cxn modelId="{A2F00F2F-E68B-43A8-97C7-31AC021D0B69}" type="presParOf" srcId="{4D801A51-6439-43F9-8CEB-733D1965BC76}" destId="{8A52BAFF-6071-4AA6-BFFA-DCA971356DF9}" srcOrd="8" destOrd="0" presId="urn:microsoft.com/office/officeart/2016/7/layout/LinearBlockProcessNumbered"/>
    <dgm:cxn modelId="{F48DFB54-A3F0-47C0-99A1-9799EA3E082A}" type="presParOf" srcId="{8A52BAFF-6071-4AA6-BFFA-DCA971356DF9}" destId="{BAA3491E-5D88-477C-817F-63861BBDAAA8}" srcOrd="0" destOrd="0" presId="urn:microsoft.com/office/officeart/2016/7/layout/LinearBlockProcessNumbered"/>
    <dgm:cxn modelId="{70D36361-EDCA-4825-9CFB-1C523181B5CD}" type="presParOf" srcId="{8A52BAFF-6071-4AA6-BFFA-DCA971356DF9}" destId="{8EF47B77-5F9F-42DA-9150-C0AA80299DA2}" srcOrd="1" destOrd="0" presId="urn:microsoft.com/office/officeart/2016/7/layout/LinearBlockProcessNumbered"/>
    <dgm:cxn modelId="{CE134D86-F83F-4442-B78C-2C26563617FA}" type="presParOf" srcId="{8A52BAFF-6071-4AA6-BFFA-DCA971356DF9}" destId="{E817E434-1A47-401E-9A5A-F0B8435B271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AC05DF2-D746-40E6-A6B4-0159416B960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51E8B8-8361-4C80-8652-1113A2F2C0B4}">
      <dgm:prSet/>
      <dgm:spPr/>
      <dgm:t>
        <a:bodyPr/>
        <a:lstStyle/>
        <a:p>
          <a:r>
            <a:rPr lang="en-US"/>
            <a:t>How good are your policies and processes at attracting the supply of talent needed?</a:t>
          </a:r>
        </a:p>
      </dgm:t>
    </dgm:pt>
    <dgm:pt modelId="{40F870A4-8E26-4157-9A6E-C964C0DD6D44}" type="parTrans" cxnId="{6DC8426B-27AB-4F8D-8B85-AFB9C09F0DE7}">
      <dgm:prSet/>
      <dgm:spPr/>
      <dgm:t>
        <a:bodyPr/>
        <a:lstStyle/>
        <a:p>
          <a:endParaRPr lang="en-US"/>
        </a:p>
      </dgm:t>
    </dgm:pt>
    <dgm:pt modelId="{A306518A-4356-4BFA-B725-9A49A9964E16}" type="sibTrans" cxnId="{6DC8426B-27AB-4F8D-8B85-AFB9C09F0DE7}">
      <dgm:prSet/>
      <dgm:spPr/>
      <dgm:t>
        <a:bodyPr/>
        <a:lstStyle/>
        <a:p>
          <a:endParaRPr lang="en-US"/>
        </a:p>
      </dgm:t>
    </dgm:pt>
    <dgm:pt modelId="{8EF5B1FC-9F3C-4931-B3AC-26B53EC6C2F7}">
      <dgm:prSet/>
      <dgm:spPr/>
      <dgm:t>
        <a:bodyPr/>
        <a:lstStyle/>
        <a:p>
          <a:r>
            <a:rPr lang="en-US"/>
            <a:t>How strong is the employer brand in attracting and retaining both internal and external talent?</a:t>
          </a:r>
        </a:p>
      </dgm:t>
    </dgm:pt>
    <dgm:pt modelId="{F2ACE2C2-58A5-4F5C-8AC0-C6D69C9233BF}" type="parTrans" cxnId="{5D3EA5F4-83F2-475F-99B0-069DA1B5DDA8}">
      <dgm:prSet/>
      <dgm:spPr/>
      <dgm:t>
        <a:bodyPr/>
        <a:lstStyle/>
        <a:p>
          <a:endParaRPr lang="en-US"/>
        </a:p>
      </dgm:t>
    </dgm:pt>
    <dgm:pt modelId="{4A121543-D0A0-4B55-81F9-D80022F88876}" type="sibTrans" cxnId="{5D3EA5F4-83F2-475F-99B0-069DA1B5DDA8}">
      <dgm:prSet/>
      <dgm:spPr/>
      <dgm:t>
        <a:bodyPr/>
        <a:lstStyle/>
        <a:p>
          <a:endParaRPr lang="en-US"/>
        </a:p>
      </dgm:t>
    </dgm:pt>
    <dgm:pt modelId="{114507D4-DF84-4200-A1CC-C78E87D243E3}">
      <dgm:prSet/>
      <dgm:spPr/>
      <dgm:t>
        <a:bodyPr/>
        <a:lstStyle/>
        <a:p>
          <a:r>
            <a:rPr lang="en-US"/>
            <a:t>How effective is the organisation at developing existing talent and creating a pipeline of successors?</a:t>
          </a:r>
        </a:p>
      </dgm:t>
    </dgm:pt>
    <dgm:pt modelId="{9E1AAA7D-4C3A-47A7-84CD-93F3987E9F3E}" type="parTrans" cxnId="{B3ECA0B5-483A-4561-AFE1-C58D6AD3B070}">
      <dgm:prSet/>
      <dgm:spPr/>
      <dgm:t>
        <a:bodyPr/>
        <a:lstStyle/>
        <a:p>
          <a:endParaRPr lang="en-US"/>
        </a:p>
      </dgm:t>
    </dgm:pt>
    <dgm:pt modelId="{F5C4353A-3AAE-43F3-B43B-E6E1F91FB41D}" type="sibTrans" cxnId="{B3ECA0B5-483A-4561-AFE1-C58D6AD3B070}">
      <dgm:prSet/>
      <dgm:spPr/>
      <dgm:t>
        <a:bodyPr/>
        <a:lstStyle/>
        <a:p>
          <a:endParaRPr lang="en-US"/>
        </a:p>
      </dgm:t>
    </dgm:pt>
    <dgm:pt modelId="{8148C8D6-EC57-4881-A5BF-EB9AE5C30106}">
      <dgm:prSet/>
      <dgm:spPr/>
      <dgm:t>
        <a:bodyPr/>
        <a:lstStyle/>
        <a:p>
          <a:r>
            <a:rPr lang="en-US"/>
            <a:t>How effective are the reward and recognition policies at retaining talent?</a:t>
          </a:r>
        </a:p>
      </dgm:t>
    </dgm:pt>
    <dgm:pt modelId="{B51540E4-91C8-42C2-B29F-03DD3CC993FE}" type="parTrans" cxnId="{18CC8964-11E5-4833-AE4D-C9D919B72C58}">
      <dgm:prSet/>
      <dgm:spPr/>
      <dgm:t>
        <a:bodyPr/>
        <a:lstStyle/>
        <a:p>
          <a:endParaRPr lang="en-US"/>
        </a:p>
      </dgm:t>
    </dgm:pt>
    <dgm:pt modelId="{65DC03C6-2DCE-4A06-ADB4-660A7CF60017}" type="sibTrans" cxnId="{18CC8964-11E5-4833-AE4D-C9D919B72C58}">
      <dgm:prSet/>
      <dgm:spPr/>
      <dgm:t>
        <a:bodyPr/>
        <a:lstStyle/>
        <a:p>
          <a:endParaRPr lang="en-US"/>
        </a:p>
      </dgm:t>
    </dgm:pt>
    <dgm:pt modelId="{B983442B-CC94-4DE0-9BA8-6552E6467C66}">
      <dgm:prSet/>
      <dgm:spPr/>
      <dgm:t>
        <a:bodyPr/>
        <a:lstStyle/>
        <a:p>
          <a:r>
            <a:rPr lang="en-US"/>
            <a:t>Is the forecasted supply of talent likely to be an issue</a:t>
          </a:r>
        </a:p>
      </dgm:t>
    </dgm:pt>
    <dgm:pt modelId="{673366A1-2F80-455C-8DE3-F28FFD88C1B8}" type="parTrans" cxnId="{ADE687BE-CC8A-44AA-908F-7E44684995E4}">
      <dgm:prSet/>
      <dgm:spPr/>
      <dgm:t>
        <a:bodyPr/>
        <a:lstStyle/>
        <a:p>
          <a:endParaRPr lang="en-US"/>
        </a:p>
      </dgm:t>
    </dgm:pt>
    <dgm:pt modelId="{B064FE2C-2399-4DCA-9910-E1A3DEDCF4E1}" type="sibTrans" cxnId="{ADE687BE-CC8A-44AA-908F-7E44684995E4}">
      <dgm:prSet/>
      <dgm:spPr/>
      <dgm:t>
        <a:bodyPr/>
        <a:lstStyle/>
        <a:p>
          <a:endParaRPr lang="en-US"/>
        </a:p>
      </dgm:t>
    </dgm:pt>
    <dgm:pt modelId="{7C3AA2E9-1481-41ED-AE1C-3EE495749A52}">
      <dgm:prSet/>
      <dgm:spPr/>
      <dgm:t>
        <a:bodyPr/>
        <a:lstStyle/>
        <a:p>
          <a:r>
            <a:rPr lang="en-US"/>
            <a:t>Crucial is the knowledge and understanding of the labour market</a:t>
          </a:r>
        </a:p>
      </dgm:t>
    </dgm:pt>
    <dgm:pt modelId="{6B9AE5FD-2372-4488-8D94-6EA1C6802853}" type="parTrans" cxnId="{95B5F274-F52E-4138-ABC3-D2093B14085C}">
      <dgm:prSet/>
      <dgm:spPr/>
      <dgm:t>
        <a:bodyPr/>
        <a:lstStyle/>
        <a:p>
          <a:endParaRPr lang="en-US"/>
        </a:p>
      </dgm:t>
    </dgm:pt>
    <dgm:pt modelId="{777096B0-0C20-4760-8CD1-954192A6E375}" type="sibTrans" cxnId="{95B5F274-F52E-4138-ABC3-D2093B14085C}">
      <dgm:prSet/>
      <dgm:spPr/>
      <dgm:t>
        <a:bodyPr/>
        <a:lstStyle/>
        <a:p>
          <a:endParaRPr lang="en-US"/>
        </a:p>
      </dgm:t>
    </dgm:pt>
    <dgm:pt modelId="{8C2F0D5A-7557-4F8C-B241-11CD521FC4E4}" type="pres">
      <dgm:prSet presAssocID="{AAC05DF2-D746-40E6-A6B4-0159416B9606}" presName="root" presStyleCnt="0">
        <dgm:presLayoutVars>
          <dgm:dir/>
          <dgm:resizeHandles val="exact"/>
        </dgm:presLayoutVars>
      </dgm:prSet>
      <dgm:spPr/>
    </dgm:pt>
    <dgm:pt modelId="{41848E80-3927-4AE5-885B-3FCBE4D35F46}" type="pres">
      <dgm:prSet presAssocID="{6051E8B8-8361-4C80-8652-1113A2F2C0B4}" presName="compNode" presStyleCnt="0"/>
      <dgm:spPr/>
    </dgm:pt>
    <dgm:pt modelId="{E42174A1-785D-4B84-BA58-1292F107E148}" type="pres">
      <dgm:prSet presAssocID="{6051E8B8-8361-4C80-8652-1113A2F2C0B4}" presName="bgRect" presStyleLbl="bgShp" presStyleIdx="0" presStyleCnt="6"/>
      <dgm:spPr/>
    </dgm:pt>
    <dgm:pt modelId="{333B1920-007E-48CC-8C57-5C8CAD43E85B}" type="pres">
      <dgm:prSet presAssocID="{6051E8B8-8361-4C80-8652-1113A2F2C0B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99757465-3DCA-4E63-B79A-2964C0F5C675}" type="pres">
      <dgm:prSet presAssocID="{6051E8B8-8361-4C80-8652-1113A2F2C0B4}" presName="spaceRect" presStyleCnt="0"/>
      <dgm:spPr/>
    </dgm:pt>
    <dgm:pt modelId="{2E5FBFE0-A28C-449D-8688-431D84CD7C28}" type="pres">
      <dgm:prSet presAssocID="{6051E8B8-8361-4C80-8652-1113A2F2C0B4}" presName="parTx" presStyleLbl="revTx" presStyleIdx="0" presStyleCnt="6">
        <dgm:presLayoutVars>
          <dgm:chMax val="0"/>
          <dgm:chPref val="0"/>
        </dgm:presLayoutVars>
      </dgm:prSet>
      <dgm:spPr/>
    </dgm:pt>
    <dgm:pt modelId="{53CC30F7-E071-4619-B480-11EC66A7BF7E}" type="pres">
      <dgm:prSet presAssocID="{A306518A-4356-4BFA-B725-9A49A9964E16}" presName="sibTrans" presStyleCnt="0"/>
      <dgm:spPr/>
    </dgm:pt>
    <dgm:pt modelId="{AA569125-8E3D-4333-A20E-937F9C67288B}" type="pres">
      <dgm:prSet presAssocID="{8EF5B1FC-9F3C-4931-B3AC-26B53EC6C2F7}" presName="compNode" presStyleCnt="0"/>
      <dgm:spPr/>
    </dgm:pt>
    <dgm:pt modelId="{738E4DF0-4E12-4FC0-BC7C-FD1B2773C8EE}" type="pres">
      <dgm:prSet presAssocID="{8EF5B1FC-9F3C-4931-B3AC-26B53EC6C2F7}" presName="bgRect" presStyleLbl="bgShp" presStyleIdx="1" presStyleCnt="6"/>
      <dgm:spPr/>
    </dgm:pt>
    <dgm:pt modelId="{F719096E-E2EE-487B-872D-AEDD2DCCB41A}" type="pres">
      <dgm:prSet presAssocID="{8EF5B1FC-9F3C-4931-B3AC-26B53EC6C2F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EC00FDF5-0C33-4A49-BF01-847F2A8504E9}" type="pres">
      <dgm:prSet presAssocID="{8EF5B1FC-9F3C-4931-B3AC-26B53EC6C2F7}" presName="spaceRect" presStyleCnt="0"/>
      <dgm:spPr/>
    </dgm:pt>
    <dgm:pt modelId="{57511D26-C755-436A-9634-2C32E8D311A2}" type="pres">
      <dgm:prSet presAssocID="{8EF5B1FC-9F3C-4931-B3AC-26B53EC6C2F7}" presName="parTx" presStyleLbl="revTx" presStyleIdx="1" presStyleCnt="6">
        <dgm:presLayoutVars>
          <dgm:chMax val="0"/>
          <dgm:chPref val="0"/>
        </dgm:presLayoutVars>
      </dgm:prSet>
      <dgm:spPr/>
    </dgm:pt>
    <dgm:pt modelId="{EF145164-1C77-44E9-B301-C151E0A34252}" type="pres">
      <dgm:prSet presAssocID="{4A121543-D0A0-4B55-81F9-D80022F88876}" presName="sibTrans" presStyleCnt="0"/>
      <dgm:spPr/>
    </dgm:pt>
    <dgm:pt modelId="{8532666D-9744-486A-927F-EB3EDD21FE5E}" type="pres">
      <dgm:prSet presAssocID="{114507D4-DF84-4200-A1CC-C78E87D243E3}" presName="compNode" presStyleCnt="0"/>
      <dgm:spPr/>
    </dgm:pt>
    <dgm:pt modelId="{61044137-D42B-4048-BA9E-5D5DFDDAC210}" type="pres">
      <dgm:prSet presAssocID="{114507D4-DF84-4200-A1CC-C78E87D243E3}" presName="bgRect" presStyleLbl="bgShp" presStyleIdx="2" presStyleCnt="6"/>
      <dgm:spPr/>
    </dgm:pt>
    <dgm:pt modelId="{041286FE-AFE4-4316-AD97-AA6D3F9DBB95}" type="pres">
      <dgm:prSet presAssocID="{114507D4-DF84-4200-A1CC-C78E87D243E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F7759B2-C3BB-42B0-8411-520C87DEE2B9}" type="pres">
      <dgm:prSet presAssocID="{114507D4-DF84-4200-A1CC-C78E87D243E3}" presName="spaceRect" presStyleCnt="0"/>
      <dgm:spPr/>
    </dgm:pt>
    <dgm:pt modelId="{7B9007FD-9A96-4609-A395-BDD65A04057E}" type="pres">
      <dgm:prSet presAssocID="{114507D4-DF84-4200-A1CC-C78E87D243E3}" presName="parTx" presStyleLbl="revTx" presStyleIdx="2" presStyleCnt="6">
        <dgm:presLayoutVars>
          <dgm:chMax val="0"/>
          <dgm:chPref val="0"/>
        </dgm:presLayoutVars>
      </dgm:prSet>
      <dgm:spPr/>
    </dgm:pt>
    <dgm:pt modelId="{86135728-FF24-4D39-AEEB-2D777948F363}" type="pres">
      <dgm:prSet presAssocID="{F5C4353A-3AAE-43F3-B43B-E6E1F91FB41D}" presName="sibTrans" presStyleCnt="0"/>
      <dgm:spPr/>
    </dgm:pt>
    <dgm:pt modelId="{577982B5-3EFA-4F1F-A652-FA1F5BC54304}" type="pres">
      <dgm:prSet presAssocID="{8148C8D6-EC57-4881-A5BF-EB9AE5C30106}" presName="compNode" presStyleCnt="0"/>
      <dgm:spPr/>
    </dgm:pt>
    <dgm:pt modelId="{CC4E8D86-18AD-42D6-B853-F787389A688E}" type="pres">
      <dgm:prSet presAssocID="{8148C8D6-EC57-4881-A5BF-EB9AE5C30106}" presName="bgRect" presStyleLbl="bgShp" presStyleIdx="3" presStyleCnt="6"/>
      <dgm:spPr/>
    </dgm:pt>
    <dgm:pt modelId="{3CC80D88-7465-4DC6-9FF9-050571EEDE71}" type="pres">
      <dgm:prSet presAssocID="{8148C8D6-EC57-4881-A5BF-EB9AE5C3010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bbon"/>
        </a:ext>
      </dgm:extLst>
    </dgm:pt>
    <dgm:pt modelId="{65BDBDF3-BFF2-431E-A0E4-F0B53D14B16E}" type="pres">
      <dgm:prSet presAssocID="{8148C8D6-EC57-4881-A5BF-EB9AE5C30106}" presName="spaceRect" presStyleCnt="0"/>
      <dgm:spPr/>
    </dgm:pt>
    <dgm:pt modelId="{2A252911-FD99-4E67-B7F8-D29983A4856E}" type="pres">
      <dgm:prSet presAssocID="{8148C8D6-EC57-4881-A5BF-EB9AE5C30106}" presName="parTx" presStyleLbl="revTx" presStyleIdx="3" presStyleCnt="6">
        <dgm:presLayoutVars>
          <dgm:chMax val="0"/>
          <dgm:chPref val="0"/>
        </dgm:presLayoutVars>
      </dgm:prSet>
      <dgm:spPr/>
    </dgm:pt>
    <dgm:pt modelId="{2F461DFE-212A-453B-BC2F-972FBBB6191B}" type="pres">
      <dgm:prSet presAssocID="{65DC03C6-2DCE-4A06-ADB4-660A7CF60017}" presName="sibTrans" presStyleCnt="0"/>
      <dgm:spPr/>
    </dgm:pt>
    <dgm:pt modelId="{82BABC57-C192-4073-A644-B5877AA19DC3}" type="pres">
      <dgm:prSet presAssocID="{B983442B-CC94-4DE0-9BA8-6552E6467C66}" presName="compNode" presStyleCnt="0"/>
      <dgm:spPr/>
    </dgm:pt>
    <dgm:pt modelId="{5F63FE95-C7CC-4842-B1AF-41932E82E797}" type="pres">
      <dgm:prSet presAssocID="{B983442B-CC94-4DE0-9BA8-6552E6467C66}" presName="bgRect" presStyleLbl="bgShp" presStyleIdx="4" presStyleCnt="6"/>
      <dgm:spPr/>
    </dgm:pt>
    <dgm:pt modelId="{051E76F4-2851-48E0-8C1E-DAD406A0C8F8}" type="pres">
      <dgm:prSet presAssocID="{B983442B-CC94-4DE0-9BA8-6552E6467C6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756B8D69-F662-44F4-A9F9-7D6A08926584}" type="pres">
      <dgm:prSet presAssocID="{B983442B-CC94-4DE0-9BA8-6552E6467C66}" presName="spaceRect" presStyleCnt="0"/>
      <dgm:spPr/>
    </dgm:pt>
    <dgm:pt modelId="{927F4DE6-4105-4DF5-9FDF-90BA48492CF4}" type="pres">
      <dgm:prSet presAssocID="{B983442B-CC94-4DE0-9BA8-6552E6467C66}" presName="parTx" presStyleLbl="revTx" presStyleIdx="4" presStyleCnt="6">
        <dgm:presLayoutVars>
          <dgm:chMax val="0"/>
          <dgm:chPref val="0"/>
        </dgm:presLayoutVars>
      </dgm:prSet>
      <dgm:spPr/>
    </dgm:pt>
    <dgm:pt modelId="{D1D74518-FA84-4AF5-B7C9-432156A31628}" type="pres">
      <dgm:prSet presAssocID="{B064FE2C-2399-4DCA-9910-E1A3DEDCF4E1}" presName="sibTrans" presStyleCnt="0"/>
      <dgm:spPr/>
    </dgm:pt>
    <dgm:pt modelId="{20847F1C-7A74-4320-A9D2-71D272938982}" type="pres">
      <dgm:prSet presAssocID="{7C3AA2E9-1481-41ED-AE1C-3EE495749A52}" presName="compNode" presStyleCnt="0"/>
      <dgm:spPr/>
    </dgm:pt>
    <dgm:pt modelId="{2221D9F7-6E96-41BF-86A9-ADE443046488}" type="pres">
      <dgm:prSet presAssocID="{7C3AA2E9-1481-41ED-AE1C-3EE495749A52}" presName="bgRect" presStyleLbl="bgShp" presStyleIdx="5" presStyleCnt="6"/>
      <dgm:spPr/>
    </dgm:pt>
    <dgm:pt modelId="{FA75DF09-90B5-4957-B6CB-37B6416E8C14}" type="pres">
      <dgm:prSet presAssocID="{7C3AA2E9-1481-41ED-AE1C-3EE495749A5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B22B9A9E-C45C-4B33-AB43-055118DE0DAD}" type="pres">
      <dgm:prSet presAssocID="{7C3AA2E9-1481-41ED-AE1C-3EE495749A52}" presName="spaceRect" presStyleCnt="0"/>
      <dgm:spPr/>
    </dgm:pt>
    <dgm:pt modelId="{A85B7068-E5D3-4FFE-BC36-5C4E3AC59FDB}" type="pres">
      <dgm:prSet presAssocID="{7C3AA2E9-1481-41ED-AE1C-3EE495749A52}" presName="parTx" presStyleLbl="revTx" presStyleIdx="5" presStyleCnt="6">
        <dgm:presLayoutVars>
          <dgm:chMax val="0"/>
          <dgm:chPref val="0"/>
        </dgm:presLayoutVars>
      </dgm:prSet>
      <dgm:spPr/>
    </dgm:pt>
  </dgm:ptLst>
  <dgm:cxnLst>
    <dgm:cxn modelId="{750FF530-5E5B-4D8F-9495-2F972C6D4B5B}" type="presOf" srcId="{6051E8B8-8361-4C80-8652-1113A2F2C0B4}" destId="{2E5FBFE0-A28C-449D-8688-431D84CD7C28}" srcOrd="0" destOrd="0" presId="urn:microsoft.com/office/officeart/2018/2/layout/IconVerticalSolidList"/>
    <dgm:cxn modelId="{18CC8964-11E5-4833-AE4D-C9D919B72C58}" srcId="{AAC05DF2-D746-40E6-A6B4-0159416B9606}" destId="{8148C8D6-EC57-4881-A5BF-EB9AE5C30106}" srcOrd="3" destOrd="0" parTransId="{B51540E4-91C8-42C2-B29F-03DD3CC993FE}" sibTransId="{65DC03C6-2DCE-4A06-ADB4-660A7CF60017}"/>
    <dgm:cxn modelId="{F309D668-0C1D-430E-9D64-FDF786DD3085}" type="presOf" srcId="{B983442B-CC94-4DE0-9BA8-6552E6467C66}" destId="{927F4DE6-4105-4DF5-9FDF-90BA48492CF4}" srcOrd="0" destOrd="0" presId="urn:microsoft.com/office/officeart/2018/2/layout/IconVerticalSolidList"/>
    <dgm:cxn modelId="{6DC8426B-27AB-4F8D-8B85-AFB9C09F0DE7}" srcId="{AAC05DF2-D746-40E6-A6B4-0159416B9606}" destId="{6051E8B8-8361-4C80-8652-1113A2F2C0B4}" srcOrd="0" destOrd="0" parTransId="{40F870A4-8E26-4157-9A6E-C964C0DD6D44}" sibTransId="{A306518A-4356-4BFA-B725-9A49A9964E16}"/>
    <dgm:cxn modelId="{95B5F274-F52E-4138-ABC3-D2093B14085C}" srcId="{AAC05DF2-D746-40E6-A6B4-0159416B9606}" destId="{7C3AA2E9-1481-41ED-AE1C-3EE495749A52}" srcOrd="5" destOrd="0" parTransId="{6B9AE5FD-2372-4488-8D94-6EA1C6802853}" sibTransId="{777096B0-0C20-4760-8CD1-954192A6E375}"/>
    <dgm:cxn modelId="{A4DFB657-5B56-48AB-940F-A798C47E2F97}" type="presOf" srcId="{8EF5B1FC-9F3C-4931-B3AC-26B53EC6C2F7}" destId="{57511D26-C755-436A-9634-2C32E8D311A2}" srcOrd="0" destOrd="0" presId="urn:microsoft.com/office/officeart/2018/2/layout/IconVerticalSolidList"/>
    <dgm:cxn modelId="{97595E86-BA8F-4CAA-95EF-2CDA392B9514}" type="presOf" srcId="{8148C8D6-EC57-4881-A5BF-EB9AE5C30106}" destId="{2A252911-FD99-4E67-B7F8-D29983A4856E}" srcOrd="0" destOrd="0" presId="urn:microsoft.com/office/officeart/2018/2/layout/IconVerticalSolidList"/>
    <dgm:cxn modelId="{11C1B8A2-8FD3-4E95-A2A5-EEC3C259A7E9}" type="presOf" srcId="{7C3AA2E9-1481-41ED-AE1C-3EE495749A52}" destId="{A85B7068-E5D3-4FFE-BC36-5C4E3AC59FDB}" srcOrd="0" destOrd="0" presId="urn:microsoft.com/office/officeart/2018/2/layout/IconVerticalSolidList"/>
    <dgm:cxn modelId="{B3ECA0B5-483A-4561-AFE1-C58D6AD3B070}" srcId="{AAC05DF2-D746-40E6-A6B4-0159416B9606}" destId="{114507D4-DF84-4200-A1CC-C78E87D243E3}" srcOrd="2" destOrd="0" parTransId="{9E1AAA7D-4C3A-47A7-84CD-93F3987E9F3E}" sibTransId="{F5C4353A-3AAE-43F3-B43B-E6E1F91FB41D}"/>
    <dgm:cxn modelId="{ADE687BE-CC8A-44AA-908F-7E44684995E4}" srcId="{AAC05DF2-D746-40E6-A6B4-0159416B9606}" destId="{B983442B-CC94-4DE0-9BA8-6552E6467C66}" srcOrd="4" destOrd="0" parTransId="{673366A1-2F80-455C-8DE3-F28FFD88C1B8}" sibTransId="{B064FE2C-2399-4DCA-9910-E1A3DEDCF4E1}"/>
    <dgm:cxn modelId="{5A8F54D7-F1B1-4577-8C73-CB50CAABC303}" type="presOf" srcId="{114507D4-DF84-4200-A1CC-C78E87D243E3}" destId="{7B9007FD-9A96-4609-A395-BDD65A04057E}" srcOrd="0" destOrd="0" presId="urn:microsoft.com/office/officeart/2018/2/layout/IconVerticalSolidList"/>
    <dgm:cxn modelId="{5D3EA5F4-83F2-475F-99B0-069DA1B5DDA8}" srcId="{AAC05DF2-D746-40E6-A6B4-0159416B9606}" destId="{8EF5B1FC-9F3C-4931-B3AC-26B53EC6C2F7}" srcOrd="1" destOrd="0" parTransId="{F2ACE2C2-58A5-4F5C-8AC0-C6D69C9233BF}" sibTransId="{4A121543-D0A0-4B55-81F9-D80022F88876}"/>
    <dgm:cxn modelId="{ABF149FD-E72A-4C52-99BC-F5AD8B7FF52A}" type="presOf" srcId="{AAC05DF2-D746-40E6-A6B4-0159416B9606}" destId="{8C2F0D5A-7557-4F8C-B241-11CD521FC4E4}" srcOrd="0" destOrd="0" presId="urn:microsoft.com/office/officeart/2018/2/layout/IconVerticalSolidList"/>
    <dgm:cxn modelId="{936FA67A-C3B3-4C4D-8384-1D0D943011FB}" type="presParOf" srcId="{8C2F0D5A-7557-4F8C-B241-11CD521FC4E4}" destId="{41848E80-3927-4AE5-885B-3FCBE4D35F46}" srcOrd="0" destOrd="0" presId="urn:microsoft.com/office/officeart/2018/2/layout/IconVerticalSolidList"/>
    <dgm:cxn modelId="{67116A47-2DB5-4195-8EDE-02B9016A2545}" type="presParOf" srcId="{41848E80-3927-4AE5-885B-3FCBE4D35F46}" destId="{E42174A1-785D-4B84-BA58-1292F107E148}" srcOrd="0" destOrd="0" presId="urn:microsoft.com/office/officeart/2018/2/layout/IconVerticalSolidList"/>
    <dgm:cxn modelId="{C05C4409-69D7-45E1-B3F0-ED72B997B066}" type="presParOf" srcId="{41848E80-3927-4AE5-885B-3FCBE4D35F46}" destId="{333B1920-007E-48CC-8C57-5C8CAD43E85B}" srcOrd="1" destOrd="0" presId="urn:microsoft.com/office/officeart/2018/2/layout/IconVerticalSolidList"/>
    <dgm:cxn modelId="{13139926-E679-418A-B263-09181749427E}" type="presParOf" srcId="{41848E80-3927-4AE5-885B-3FCBE4D35F46}" destId="{99757465-3DCA-4E63-B79A-2964C0F5C675}" srcOrd="2" destOrd="0" presId="urn:microsoft.com/office/officeart/2018/2/layout/IconVerticalSolidList"/>
    <dgm:cxn modelId="{7FB2E08B-593C-4709-B3A2-181A8C613BFC}" type="presParOf" srcId="{41848E80-3927-4AE5-885B-3FCBE4D35F46}" destId="{2E5FBFE0-A28C-449D-8688-431D84CD7C28}" srcOrd="3" destOrd="0" presId="urn:microsoft.com/office/officeart/2018/2/layout/IconVerticalSolidList"/>
    <dgm:cxn modelId="{DE9CCA47-1A3B-47BB-8D31-98E93C1CA3F7}" type="presParOf" srcId="{8C2F0D5A-7557-4F8C-B241-11CD521FC4E4}" destId="{53CC30F7-E071-4619-B480-11EC66A7BF7E}" srcOrd="1" destOrd="0" presId="urn:microsoft.com/office/officeart/2018/2/layout/IconVerticalSolidList"/>
    <dgm:cxn modelId="{E91A6814-9AAE-40F9-9593-ED9AC88E14BD}" type="presParOf" srcId="{8C2F0D5A-7557-4F8C-B241-11CD521FC4E4}" destId="{AA569125-8E3D-4333-A20E-937F9C67288B}" srcOrd="2" destOrd="0" presId="urn:microsoft.com/office/officeart/2018/2/layout/IconVerticalSolidList"/>
    <dgm:cxn modelId="{70750412-FDF9-4D93-930B-8C201E9CD75E}" type="presParOf" srcId="{AA569125-8E3D-4333-A20E-937F9C67288B}" destId="{738E4DF0-4E12-4FC0-BC7C-FD1B2773C8EE}" srcOrd="0" destOrd="0" presId="urn:microsoft.com/office/officeart/2018/2/layout/IconVerticalSolidList"/>
    <dgm:cxn modelId="{C947D52E-AA8D-46A0-A920-DE8E5FCDB364}" type="presParOf" srcId="{AA569125-8E3D-4333-A20E-937F9C67288B}" destId="{F719096E-E2EE-487B-872D-AEDD2DCCB41A}" srcOrd="1" destOrd="0" presId="urn:microsoft.com/office/officeart/2018/2/layout/IconVerticalSolidList"/>
    <dgm:cxn modelId="{99E38578-F206-4C49-8B03-5E73B14010C6}" type="presParOf" srcId="{AA569125-8E3D-4333-A20E-937F9C67288B}" destId="{EC00FDF5-0C33-4A49-BF01-847F2A8504E9}" srcOrd="2" destOrd="0" presId="urn:microsoft.com/office/officeart/2018/2/layout/IconVerticalSolidList"/>
    <dgm:cxn modelId="{5702650B-48D7-4008-A2F6-9809C33C6F36}" type="presParOf" srcId="{AA569125-8E3D-4333-A20E-937F9C67288B}" destId="{57511D26-C755-436A-9634-2C32E8D311A2}" srcOrd="3" destOrd="0" presId="urn:microsoft.com/office/officeart/2018/2/layout/IconVerticalSolidList"/>
    <dgm:cxn modelId="{F4661217-CA5A-4FE1-9EFE-C2C50A776C11}" type="presParOf" srcId="{8C2F0D5A-7557-4F8C-B241-11CD521FC4E4}" destId="{EF145164-1C77-44E9-B301-C151E0A34252}" srcOrd="3" destOrd="0" presId="urn:microsoft.com/office/officeart/2018/2/layout/IconVerticalSolidList"/>
    <dgm:cxn modelId="{D100D7CC-CB6B-48DC-A04B-70C65B3330FE}" type="presParOf" srcId="{8C2F0D5A-7557-4F8C-B241-11CD521FC4E4}" destId="{8532666D-9744-486A-927F-EB3EDD21FE5E}" srcOrd="4" destOrd="0" presId="urn:microsoft.com/office/officeart/2018/2/layout/IconVerticalSolidList"/>
    <dgm:cxn modelId="{CA60EC8D-71F7-48C0-86A8-4AF13345949A}" type="presParOf" srcId="{8532666D-9744-486A-927F-EB3EDD21FE5E}" destId="{61044137-D42B-4048-BA9E-5D5DFDDAC210}" srcOrd="0" destOrd="0" presId="urn:microsoft.com/office/officeart/2018/2/layout/IconVerticalSolidList"/>
    <dgm:cxn modelId="{95CD2E90-330A-4012-8210-3A2B7DE849A7}" type="presParOf" srcId="{8532666D-9744-486A-927F-EB3EDD21FE5E}" destId="{041286FE-AFE4-4316-AD97-AA6D3F9DBB95}" srcOrd="1" destOrd="0" presId="urn:microsoft.com/office/officeart/2018/2/layout/IconVerticalSolidList"/>
    <dgm:cxn modelId="{81822432-82CC-4620-B514-C613F768F9DD}" type="presParOf" srcId="{8532666D-9744-486A-927F-EB3EDD21FE5E}" destId="{AF7759B2-C3BB-42B0-8411-520C87DEE2B9}" srcOrd="2" destOrd="0" presId="urn:microsoft.com/office/officeart/2018/2/layout/IconVerticalSolidList"/>
    <dgm:cxn modelId="{D167183E-C5EF-4DE3-84C1-98B5D35469DE}" type="presParOf" srcId="{8532666D-9744-486A-927F-EB3EDD21FE5E}" destId="{7B9007FD-9A96-4609-A395-BDD65A04057E}" srcOrd="3" destOrd="0" presId="urn:microsoft.com/office/officeart/2018/2/layout/IconVerticalSolidList"/>
    <dgm:cxn modelId="{586BE43D-0BA1-42C6-8F39-EC0465CCAF50}" type="presParOf" srcId="{8C2F0D5A-7557-4F8C-B241-11CD521FC4E4}" destId="{86135728-FF24-4D39-AEEB-2D777948F363}" srcOrd="5" destOrd="0" presId="urn:microsoft.com/office/officeart/2018/2/layout/IconVerticalSolidList"/>
    <dgm:cxn modelId="{62D20FA8-D95A-45C5-8E24-52C565C3DD24}" type="presParOf" srcId="{8C2F0D5A-7557-4F8C-B241-11CD521FC4E4}" destId="{577982B5-3EFA-4F1F-A652-FA1F5BC54304}" srcOrd="6" destOrd="0" presId="urn:microsoft.com/office/officeart/2018/2/layout/IconVerticalSolidList"/>
    <dgm:cxn modelId="{989A8F31-D9CF-413C-AD0F-A00BD9F47541}" type="presParOf" srcId="{577982B5-3EFA-4F1F-A652-FA1F5BC54304}" destId="{CC4E8D86-18AD-42D6-B853-F787389A688E}" srcOrd="0" destOrd="0" presId="urn:microsoft.com/office/officeart/2018/2/layout/IconVerticalSolidList"/>
    <dgm:cxn modelId="{4ECAA5F5-5BE1-4593-843B-456A5082E1D5}" type="presParOf" srcId="{577982B5-3EFA-4F1F-A652-FA1F5BC54304}" destId="{3CC80D88-7465-4DC6-9FF9-050571EEDE71}" srcOrd="1" destOrd="0" presId="urn:microsoft.com/office/officeart/2018/2/layout/IconVerticalSolidList"/>
    <dgm:cxn modelId="{06F4AAE4-D980-4D85-8495-3FF95D928640}" type="presParOf" srcId="{577982B5-3EFA-4F1F-A652-FA1F5BC54304}" destId="{65BDBDF3-BFF2-431E-A0E4-F0B53D14B16E}" srcOrd="2" destOrd="0" presId="urn:microsoft.com/office/officeart/2018/2/layout/IconVerticalSolidList"/>
    <dgm:cxn modelId="{C1D7E85F-0ADF-42F3-BCFC-F1745E26DC65}" type="presParOf" srcId="{577982B5-3EFA-4F1F-A652-FA1F5BC54304}" destId="{2A252911-FD99-4E67-B7F8-D29983A4856E}" srcOrd="3" destOrd="0" presId="urn:microsoft.com/office/officeart/2018/2/layout/IconVerticalSolidList"/>
    <dgm:cxn modelId="{B2645785-4576-43B9-912F-21463128B544}" type="presParOf" srcId="{8C2F0D5A-7557-4F8C-B241-11CD521FC4E4}" destId="{2F461DFE-212A-453B-BC2F-972FBBB6191B}" srcOrd="7" destOrd="0" presId="urn:microsoft.com/office/officeart/2018/2/layout/IconVerticalSolidList"/>
    <dgm:cxn modelId="{5663D3B9-F212-4D3E-9AF1-3144493FE27F}" type="presParOf" srcId="{8C2F0D5A-7557-4F8C-B241-11CD521FC4E4}" destId="{82BABC57-C192-4073-A644-B5877AA19DC3}" srcOrd="8" destOrd="0" presId="urn:microsoft.com/office/officeart/2018/2/layout/IconVerticalSolidList"/>
    <dgm:cxn modelId="{63F0FE27-8A41-4236-A002-35DDCC02A42C}" type="presParOf" srcId="{82BABC57-C192-4073-A644-B5877AA19DC3}" destId="{5F63FE95-C7CC-4842-B1AF-41932E82E797}" srcOrd="0" destOrd="0" presId="urn:microsoft.com/office/officeart/2018/2/layout/IconVerticalSolidList"/>
    <dgm:cxn modelId="{33EAB8F4-0A05-4E18-A67A-1411DD7E6DBD}" type="presParOf" srcId="{82BABC57-C192-4073-A644-B5877AA19DC3}" destId="{051E76F4-2851-48E0-8C1E-DAD406A0C8F8}" srcOrd="1" destOrd="0" presId="urn:microsoft.com/office/officeart/2018/2/layout/IconVerticalSolidList"/>
    <dgm:cxn modelId="{D430D776-3DDB-468B-B020-8A3057AAC8ED}" type="presParOf" srcId="{82BABC57-C192-4073-A644-B5877AA19DC3}" destId="{756B8D69-F662-44F4-A9F9-7D6A08926584}" srcOrd="2" destOrd="0" presId="urn:microsoft.com/office/officeart/2018/2/layout/IconVerticalSolidList"/>
    <dgm:cxn modelId="{0B40AD3F-D8FA-4E79-B960-3B5DEA8C236F}" type="presParOf" srcId="{82BABC57-C192-4073-A644-B5877AA19DC3}" destId="{927F4DE6-4105-4DF5-9FDF-90BA48492CF4}" srcOrd="3" destOrd="0" presId="urn:microsoft.com/office/officeart/2018/2/layout/IconVerticalSolidList"/>
    <dgm:cxn modelId="{661D4F0C-C7B5-44EF-B3A6-7CB6830A71D8}" type="presParOf" srcId="{8C2F0D5A-7557-4F8C-B241-11CD521FC4E4}" destId="{D1D74518-FA84-4AF5-B7C9-432156A31628}" srcOrd="9" destOrd="0" presId="urn:microsoft.com/office/officeart/2018/2/layout/IconVerticalSolidList"/>
    <dgm:cxn modelId="{E38DC381-1329-4A0F-974C-8348D52864AD}" type="presParOf" srcId="{8C2F0D5A-7557-4F8C-B241-11CD521FC4E4}" destId="{20847F1C-7A74-4320-A9D2-71D272938982}" srcOrd="10" destOrd="0" presId="urn:microsoft.com/office/officeart/2018/2/layout/IconVerticalSolidList"/>
    <dgm:cxn modelId="{D747A24F-3221-42B9-83CC-DBFE0A891767}" type="presParOf" srcId="{20847F1C-7A74-4320-A9D2-71D272938982}" destId="{2221D9F7-6E96-41BF-86A9-ADE443046488}" srcOrd="0" destOrd="0" presId="urn:microsoft.com/office/officeart/2018/2/layout/IconVerticalSolidList"/>
    <dgm:cxn modelId="{ADADB50D-A236-4446-BA52-EFD4A5464175}" type="presParOf" srcId="{20847F1C-7A74-4320-A9D2-71D272938982}" destId="{FA75DF09-90B5-4957-B6CB-37B6416E8C14}" srcOrd="1" destOrd="0" presId="urn:microsoft.com/office/officeart/2018/2/layout/IconVerticalSolidList"/>
    <dgm:cxn modelId="{9B235ECC-D222-4256-976F-8D2DBDF91F44}" type="presParOf" srcId="{20847F1C-7A74-4320-A9D2-71D272938982}" destId="{B22B9A9E-C45C-4B33-AB43-055118DE0DAD}" srcOrd="2" destOrd="0" presId="urn:microsoft.com/office/officeart/2018/2/layout/IconVerticalSolidList"/>
    <dgm:cxn modelId="{11637A0C-4273-42F5-AA14-37843D873D27}" type="presParOf" srcId="{20847F1C-7A74-4320-A9D2-71D272938982}" destId="{A85B7068-E5D3-4FFE-BC36-5C4E3AC59F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9737D1-3C13-47A1-A71B-1E6FD31ED6F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0877C6-8EBA-4F2C-BB28-DACD5C1EC35A}">
      <dgm:prSet/>
      <dgm:spPr/>
      <dgm:t>
        <a:bodyPr/>
        <a:lstStyle/>
        <a:p>
          <a:r>
            <a:rPr lang="en-US"/>
            <a:t>Asking people</a:t>
          </a:r>
        </a:p>
      </dgm:t>
    </dgm:pt>
    <dgm:pt modelId="{313BCBA7-5E2F-4708-A1B1-49555CE0742E}" type="parTrans" cxnId="{C51C8D58-7224-41FE-8054-086267F3DD06}">
      <dgm:prSet/>
      <dgm:spPr/>
      <dgm:t>
        <a:bodyPr/>
        <a:lstStyle/>
        <a:p>
          <a:endParaRPr lang="en-US"/>
        </a:p>
      </dgm:t>
    </dgm:pt>
    <dgm:pt modelId="{3D096D5E-BB05-4AEB-9F3F-C35DF77A5AD1}" type="sibTrans" cxnId="{C51C8D58-7224-41FE-8054-086267F3DD06}">
      <dgm:prSet/>
      <dgm:spPr/>
      <dgm:t>
        <a:bodyPr/>
        <a:lstStyle/>
        <a:p>
          <a:endParaRPr lang="en-US"/>
        </a:p>
      </dgm:t>
    </dgm:pt>
    <dgm:pt modelId="{AEB42E3E-CDE8-4BEC-8B9E-94B6443EE1B6}">
      <dgm:prSet/>
      <dgm:spPr/>
      <dgm:t>
        <a:bodyPr/>
        <a:lstStyle/>
        <a:p>
          <a:r>
            <a:rPr lang="en-US"/>
            <a:t>Budget based</a:t>
          </a:r>
        </a:p>
      </dgm:t>
    </dgm:pt>
    <dgm:pt modelId="{9BDB58E7-5858-4FC8-920B-1F2385557A87}" type="parTrans" cxnId="{3D4D0011-16F4-4C54-A974-C2DC1B76BB5C}">
      <dgm:prSet/>
      <dgm:spPr/>
      <dgm:t>
        <a:bodyPr/>
        <a:lstStyle/>
        <a:p>
          <a:endParaRPr lang="en-US"/>
        </a:p>
      </dgm:t>
    </dgm:pt>
    <dgm:pt modelId="{4D99B381-9E84-4F85-88DD-42F9DCE95F2A}" type="sibTrans" cxnId="{3D4D0011-16F4-4C54-A974-C2DC1B76BB5C}">
      <dgm:prSet/>
      <dgm:spPr/>
      <dgm:t>
        <a:bodyPr/>
        <a:lstStyle/>
        <a:p>
          <a:endParaRPr lang="en-US"/>
        </a:p>
      </dgm:t>
    </dgm:pt>
    <dgm:pt modelId="{7574D781-B980-4CB8-8220-CA541B700064}">
      <dgm:prSet/>
      <dgm:spPr/>
      <dgm:t>
        <a:bodyPr/>
        <a:lstStyle/>
        <a:p>
          <a:r>
            <a:rPr lang="en-US"/>
            <a:t>Ratios</a:t>
          </a:r>
        </a:p>
      </dgm:t>
    </dgm:pt>
    <dgm:pt modelId="{57FFB04B-E1A3-4E53-AC0E-970F25949A65}" type="parTrans" cxnId="{07622C57-336E-40EE-86AA-192A3F685EAE}">
      <dgm:prSet/>
      <dgm:spPr/>
      <dgm:t>
        <a:bodyPr/>
        <a:lstStyle/>
        <a:p>
          <a:endParaRPr lang="en-US"/>
        </a:p>
      </dgm:t>
    </dgm:pt>
    <dgm:pt modelId="{AA174B69-FF06-402B-9941-9E8355ED5FCB}" type="sibTrans" cxnId="{07622C57-336E-40EE-86AA-192A3F685EAE}">
      <dgm:prSet/>
      <dgm:spPr/>
      <dgm:t>
        <a:bodyPr/>
        <a:lstStyle/>
        <a:p>
          <a:endParaRPr lang="en-US"/>
        </a:p>
      </dgm:t>
    </dgm:pt>
    <dgm:pt modelId="{BAC75AB6-B96B-4339-BA19-DCC73CB980B4}">
      <dgm:prSet/>
      <dgm:spPr/>
      <dgm:t>
        <a:bodyPr/>
        <a:lstStyle/>
        <a:p>
          <a:r>
            <a:rPr lang="en-US"/>
            <a:t>Benchmarking</a:t>
          </a:r>
        </a:p>
      </dgm:t>
    </dgm:pt>
    <dgm:pt modelId="{A86E5936-3612-46D0-AEFA-32887F6D8AAF}" type="parTrans" cxnId="{D42FC5DE-F339-4932-864D-79607E237BFD}">
      <dgm:prSet/>
      <dgm:spPr/>
      <dgm:t>
        <a:bodyPr/>
        <a:lstStyle/>
        <a:p>
          <a:endParaRPr lang="en-US"/>
        </a:p>
      </dgm:t>
    </dgm:pt>
    <dgm:pt modelId="{F7C61477-CA2E-4B7B-B187-5AEF78C49BF4}" type="sibTrans" cxnId="{D42FC5DE-F339-4932-864D-79607E237BFD}">
      <dgm:prSet/>
      <dgm:spPr/>
      <dgm:t>
        <a:bodyPr/>
        <a:lstStyle/>
        <a:p>
          <a:endParaRPr lang="en-US"/>
        </a:p>
      </dgm:t>
    </dgm:pt>
    <dgm:pt modelId="{403D06C4-4E88-41D0-8017-6F08860B0975}">
      <dgm:prSet/>
      <dgm:spPr/>
      <dgm:t>
        <a:bodyPr/>
        <a:lstStyle/>
        <a:p>
          <a:r>
            <a:rPr lang="en-US"/>
            <a:t>Extrapolating trends</a:t>
          </a:r>
        </a:p>
      </dgm:t>
    </dgm:pt>
    <dgm:pt modelId="{057E1A38-D1E0-40DE-BB77-48BCEDBE4A15}" type="parTrans" cxnId="{EA541554-EC38-4253-B1A5-E9DD6A6A05FC}">
      <dgm:prSet/>
      <dgm:spPr/>
      <dgm:t>
        <a:bodyPr/>
        <a:lstStyle/>
        <a:p>
          <a:endParaRPr lang="en-US"/>
        </a:p>
      </dgm:t>
    </dgm:pt>
    <dgm:pt modelId="{571EFC2F-84C6-446F-8F9F-EB98BFF1C0FC}" type="sibTrans" cxnId="{EA541554-EC38-4253-B1A5-E9DD6A6A05FC}">
      <dgm:prSet/>
      <dgm:spPr/>
      <dgm:t>
        <a:bodyPr/>
        <a:lstStyle/>
        <a:p>
          <a:endParaRPr lang="en-US"/>
        </a:p>
      </dgm:t>
    </dgm:pt>
    <dgm:pt modelId="{CB222F80-5B1D-4352-9301-7159E638635C}">
      <dgm:prSet/>
      <dgm:spPr/>
      <dgm:t>
        <a:bodyPr/>
        <a:lstStyle/>
        <a:p>
          <a:r>
            <a:rPr lang="en-US"/>
            <a:t>Workflow analysis</a:t>
          </a:r>
        </a:p>
      </dgm:t>
    </dgm:pt>
    <dgm:pt modelId="{588A40AE-E39F-48DE-9261-75B069DA7920}" type="parTrans" cxnId="{53BEAE28-20FA-4253-9157-074F8333B506}">
      <dgm:prSet/>
      <dgm:spPr/>
      <dgm:t>
        <a:bodyPr/>
        <a:lstStyle/>
        <a:p>
          <a:endParaRPr lang="en-US"/>
        </a:p>
      </dgm:t>
    </dgm:pt>
    <dgm:pt modelId="{9DE93F9B-D03F-437F-86FC-F4E29781A350}" type="sibTrans" cxnId="{53BEAE28-20FA-4253-9157-074F8333B506}">
      <dgm:prSet/>
      <dgm:spPr/>
      <dgm:t>
        <a:bodyPr/>
        <a:lstStyle/>
        <a:p>
          <a:endParaRPr lang="en-US"/>
        </a:p>
      </dgm:t>
    </dgm:pt>
    <dgm:pt modelId="{A1BB621E-7509-47A8-AAD5-C6C8F09A6E07}">
      <dgm:prSet/>
      <dgm:spPr/>
      <dgm:t>
        <a:bodyPr/>
        <a:lstStyle/>
        <a:p>
          <a:r>
            <a:rPr lang="en-US"/>
            <a:t>Defining job families</a:t>
          </a:r>
        </a:p>
      </dgm:t>
    </dgm:pt>
    <dgm:pt modelId="{B028D9A1-92DA-4030-BB79-D5A11D437FF0}" type="parTrans" cxnId="{02EBBDDF-D54D-48E6-8313-D9B2451B29E6}">
      <dgm:prSet/>
      <dgm:spPr/>
      <dgm:t>
        <a:bodyPr/>
        <a:lstStyle/>
        <a:p>
          <a:endParaRPr lang="en-US"/>
        </a:p>
      </dgm:t>
    </dgm:pt>
    <dgm:pt modelId="{9DB7B5E8-00DC-4F3B-8EC3-21AB4AC65920}" type="sibTrans" cxnId="{02EBBDDF-D54D-48E6-8313-D9B2451B29E6}">
      <dgm:prSet/>
      <dgm:spPr/>
      <dgm:t>
        <a:bodyPr/>
        <a:lstStyle/>
        <a:p>
          <a:endParaRPr lang="en-US"/>
        </a:p>
      </dgm:t>
    </dgm:pt>
    <dgm:pt modelId="{3519EA13-4E2D-4D1F-BB7F-B0214660BCD9}">
      <dgm:prSet/>
      <dgm:spPr/>
      <dgm:t>
        <a:bodyPr/>
        <a:lstStyle/>
        <a:p>
          <a:r>
            <a:rPr lang="en-US"/>
            <a:t>Zero-base demand estimation</a:t>
          </a:r>
        </a:p>
      </dgm:t>
    </dgm:pt>
    <dgm:pt modelId="{27EB2C49-C2DE-4DCE-9527-635B68571E9E}" type="parTrans" cxnId="{AE8AF245-D77F-4CDC-BF5D-1021AFCD48D7}">
      <dgm:prSet/>
      <dgm:spPr/>
      <dgm:t>
        <a:bodyPr/>
        <a:lstStyle/>
        <a:p>
          <a:endParaRPr lang="en-US"/>
        </a:p>
      </dgm:t>
    </dgm:pt>
    <dgm:pt modelId="{87AAB457-5CD0-4AC6-82D7-D060F1EACE0D}" type="sibTrans" cxnId="{AE8AF245-D77F-4CDC-BF5D-1021AFCD48D7}">
      <dgm:prSet/>
      <dgm:spPr/>
      <dgm:t>
        <a:bodyPr/>
        <a:lstStyle/>
        <a:p>
          <a:endParaRPr lang="en-US"/>
        </a:p>
      </dgm:t>
    </dgm:pt>
    <dgm:pt modelId="{46DEB283-EE9C-4F69-8A45-0374D403991E}">
      <dgm:prSet/>
      <dgm:spPr/>
      <dgm:t>
        <a:bodyPr/>
        <a:lstStyle/>
        <a:p>
          <a:r>
            <a:rPr lang="en-US"/>
            <a:t>Scenario planning</a:t>
          </a:r>
        </a:p>
      </dgm:t>
    </dgm:pt>
    <dgm:pt modelId="{867638F5-5FAF-4260-A177-BB7546EBDE5B}" type="parTrans" cxnId="{3D4C1DD1-14B7-4D55-92F0-0E3BB6A950E4}">
      <dgm:prSet/>
      <dgm:spPr/>
      <dgm:t>
        <a:bodyPr/>
        <a:lstStyle/>
        <a:p>
          <a:endParaRPr lang="en-US"/>
        </a:p>
      </dgm:t>
    </dgm:pt>
    <dgm:pt modelId="{524A6313-F2E4-448B-B470-F1D47434B117}" type="sibTrans" cxnId="{3D4C1DD1-14B7-4D55-92F0-0E3BB6A950E4}">
      <dgm:prSet/>
      <dgm:spPr/>
      <dgm:t>
        <a:bodyPr/>
        <a:lstStyle/>
        <a:p>
          <a:endParaRPr lang="en-US"/>
        </a:p>
      </dgm:t>
    </dgm:pt>
    <dgm:pt modelId="{FF6D7CC7-9E69-4BB7-B138-5D2643BB05DA}" type="pres">
      <dgm:prSet presAssocID="{1A9737D1-3C13-47A1-A71B-1E6FD31ED6F4}" presName="vert0" presStyleCnt="0">
        <dgm:presLayoutVars>
          <dgm:dir/>
          <dgm:animOne val="branch"/>
          <dgm:animLvl val="lvl"/>
        </dgm:presLayoutVars>
      </dgm:prSet>
      <dgm:spPr/>
    </dgm:pt>
    <dgm:pt modelId="{3F105B65-215C-48D4-85BE-96CE46253133}" type="pres">
      <dgm:prSet presAssocID="{A20877C6-8EBA-4F2C-BB28-DACD5C1EC35A}" presName="thickLine" presStyleLbl="alignNode1" presStyleIdx="0" presStyleCnt="9"/>
      <dgm:spPr/>
    </dgm:pt>
    <dgm:pt modelId="{2D4B70E8-964B-4751-948D-CE1FF50CB25F}" type="pres">
      <dgm:prSet presAssocID="{A20877C6-8EBA-4F2C-BB28-DACD5C1EC35A}" presName="horz1" presStyleCnt="0"/>
      <dgm:spPr/>
    </dgm:pt>
    <dgm:pt modelId="{F20D52F6-E09B-46EB-BD1A-884044E8F560}" type="pres">
      <dgm:prSet presAssocID="{A20877C6-8EBA-4F2C-BB28-DACD5C1EC35A}" presName="tx1" presStyleLbl="revTx" presStyleIdx="0" presStyleCnt="9"/>
      <dgm:spPr/>
    </dgm:pt>
    <dgm:pt modelId="{4CB8D5F8-AC1E-4D64-91B8-1B828F63E5AE}" type="pres">
      <dgm:prSet presAssocID="{A20877C6-8EBA-4F2C-BB28-DACD5C1EC35A}" presName="vert1" presStyleCnt="0"/>
      <dgm:spPr/>
    </dgm:pt>
    <dgm:pt modelId="{230B3A4A-075D-45A4-9B22-8BE4F21E3864}" type="pres">
      <dgm:prSet presAssocID="{AEB42E3E-CDE8-4BEC-8B9E-94B6443EE1B6}" presName="thickLine" presStyleLbl="alignNode1" presStyleIdx="1" presStyleCnt="9"/>
      <dgm:spPr/>
    </dgm:pt>
    <dgm:pt modelId="{E586CAFC-E2CE-478F-AC16-60F33A3B994C}" type="pres">
      <dgm:prSet presAssocID="{AEB42E3E-CDE8-4BEC-8B9E-94B6443EE1B6}" presName="horz1" presStyleCnt="0"/>
      <dgm:spPr/>
    </dgm:pt>
    <dgm:pt modelId="{4D2C85BB-56E6-4AE3-B720-6E73CB548C67}" type="pres">
      <dgm:prSet presAssocID="{AEB42E3E-CDE8-4BEC-8B9E-94B6443EE1B6}" presName="tx1" presStyleLbl="revTx" presStyleIdx="1" presStyleCnt="9"/>
      <dgm:spPr/>
    </dgm:pt>
    <dgm:pt modelId="{98CF3560-BF67-4553-B908-927B7D98EBBF}" type="pres">
      <dgm:prSet presAssocID="{AEB42E3E-CDE8-4BEC-8B9E-94B6443EE1B6}" presName="vert1" presStyleCnt="0"/>
      <dgm:spPr/>
    </dgm:pt>
    <dgm:pt modelId="{78A0AC3B-76C4-49EC-AFE8-212B96D5AB78}" type="pres">
      <dgm:prSet presAssocID="{7574D781-B980-4CB8-8220-CA541B700064}" presName="thickLine" presStyleLbl="alignNode1" presStyleIdx="2" presStyleCnt="9"/>
      <dgm:spPr/>
    </dgm:pt>
    <dgm:pt modelId="{10097015-773F-4ABD-9C32-FF2732ACCA92}" type="pres">
      <dgm:prSet presAssocID="{7574D781-B980-4CB8-8220-CA541B700064}" presName="horz1" presStyleCnt="0"/>
      <dgm:spPr/>
    </dgm:pt>
    <dgm:pt modelId="{14F7D1E9-8761-418A-A865-6A010F112C42}" type="pres">
      <dgm:prSet presAssocID="{7574D781-B980-4CB8-8220-CA541B700064}" presName="tx1" presStyleLbl="revTx" presStyleIdx="2" presStyleCnt="9"/>
      <dgm:spPr/>
    </dgm:pt>
    <dgm:pt modelId="{E2D75273-5449-44B0-BD99-7BF8DDFDC444}" type="pres">
      <dgm:prSet presAssocID="{7574D781-B980-4CB8-8220-CA541B700064}" presName="vert1" presStyleCnt="0"/>
      <dgm:spPr/>
    </dgm:pt>
    <dgm:pt modelId="{FB11FB54-5F88-4B69-BCA6-B66A06402A1F}" type="pres">
      <dgm:prSet presAssocID="{BAC75AB6-B96B-4339-BA19-DCC73CB980B4}" presName="thickLine" presStyleLbl="alignNode1" presStyleIdx="3" presStyleCnt="9"/>
      <dgm:spPr/>
    </dgm:pt>
    <dgm:pt modelId="{11E2C087-0FAD-40C9-B034-74D52546EA8F}" type="pres">
      <dgm:prSet presAssocID="{BAC75AB6-B96B-4339-BA19-DCC73CB980B4}" presName="horz1" presStyleCnt="0"/>
      <dgm:spPr/>
    </dgm:pt>
    <dgm:pt modelId="{146CF478-3744-48A9-9174-41C938D76B90}" type="pres">
      <dgm:prSet presAssocID="{BAC75AB6-B96B-4339-BA19-DCC73CB980B4}" presName="tx1" presStyleLbl="revTx" presStyleIdx="3" presStyleCnt="9"/>
      <dgm:spPr/>
    </dgm:pt>
    <dgm:pt modelId="{537F66E8-FA70-43F4-894B-6E2E6BD77096}" type="pres">
      <dgm:prSet presAssocID="{BAC75AB6-B96B-4339-BA19-DCC73CB980B4}" presName="vert1" presStyleCnt="0"/>
      <dgm:spPr/>
    </dgm:pt>
    <dgm:pt modelId="{9AD5B6C1-EBF6-42D1-92C4-714FDCEFA5F7}" type="pres">
      <dgm:prSet presAssocID="{403D06C4-4E88-41D0-8017-6F08860B0975}" presName="thickLine" presStyleLbl="alignNode1" presStyleIdx="4" presStyleCnt="9"/>
      <dgm:spPr/>
    </dgm:pt>
    <dgm:pt modelId="{FD61B90F-D09F-46F9-B406-4CC2021B9616}" type="pres">
      <dgm:prSet presAssocID="{403D06C4-4E88-41D0-8017-6F08860B0975}" presName="horz1" presStyleCnt="0"/>
      <dgm:spPr/>
    </dgm:pt>
    <dgm:pt modelId="{9D5E58A0-4B26-436C-ACA1-345DCF43BC03}" type="pres">
      <dgm:prSet presAssocID="{403D06C4-4E88-41D0-8017-6F08860B0975}" presName="tx1" presStyleLbl="revTx" presStyleIdx="4" presStyleCnt="9"/>
      <dgm:spPr/>
    </dgm:pt>
    <dgm:pt modelId="{0564A8C1-1191-4341-A9F7-820EA1C9EA26}" type="pres">
      <dgm:prSet presAssocID="{403D06C4-4E88-41D0-8017-6F08860B0975}" presName="vert1" presStyleCnt="0"/>
      <dgm:spPr/>
    </dgm:pt>
    <dgm:pt modelId="{C843A66F-F358-4EEE-B40E-E3FD6C1A13DA}" type="pres">
      <dgm:prSet presAssocID="{CB222F80-5B1D-4352-9301-7159E638635C}" presName="thickLine" presStyleLbl="alignNode1" presStyleIdx="5" presStyleCnt="9"/>
      <dgm:spPr/>
    </dgm:pt>
    <dgm:pt modelId="{64F99B09-9B2D-4464-A8A6-F587BDC97739}" type="pres">
      <dgm:prSet presAssocID="{CB222F80-5B1D-4352-9301-7159E638635C}" presName="horz1" presStyleCnt="0"/>
      <dgm:spPr/>
    </dgm:pt>
    <dgm:pt modelId="{5290A0BC-6A4F-4F9E-8518-28C21A9C21AA}" type="pres">
      <dgm:prSet presAssocID="{CB222F80-5B1D-4352-9301-7159E638635C}" presName="tx1" presStyleLbl="revTx" presStyleIdx="5" presStyleCnt="9"/>
      <dgm:spPr/>
    </dgm:pt>
    <dgm:pt modelId="{58F1A99F-4BA1-47BA-BE9A-A5282A0FC11C}" type="pres">
      <dgm:prSet presAssocID="{CB222F80-5B1D-4352-9301-7159E638635C}" presName="vert1" presStyleCnt="0"/>
      <dgm:spPr/>
    </dgm:pt>
    <dgm:pt modelId="{50F50A80-2C89-4625-BF7F-DBE1447E5775}" type="pres">
      <dgm:prSet presAssocID="{A1BB621E-7509-47A8-AAD5-C6C8F09A6E07}" presName="thickLine" presStyleLbl="alignNode1" presStyleIdx="6" presStyleCnt="9"/>
      <dgm:spPr/>
    </dgm:pt>
    <dgm:pt modelId="{34D18A56-4CF1-4B27-BE6C-E436961AE9E3}" type="pres">
      <dgm:prSet presAssocID="{A1BB621E-7509-47A8-AAD5-C6C8F09A6E07}" presName="horz1" presStyleCnt="0"/>
      <dgm:spPr/>
    </dgm:pt>
    <dgm:pt modelId="{612553F2-A679-4F49-B167-30BA2B489D10}" type="pres">
      <dgm:prSet presAssocID="{A1BB621E-7509-47A8-AAD5-C6C8F09A6E07}" presName="tx1" presStyleLbl="revTx" presStyleIdx="6" presStyleCnt="9"/>
      <dgm:spPr/>
    </dgm:pt>
    <dgm:pt modelId="{A6DC740F-4E6C-48F2-8BCE-A488BEA7095B}" type="pres">
      <dgm:prSet presAssocID="{A1BB621E-7509-47A8-AAD5-C6C8F09A6E07}" presName="vert1" presStyleCnt="0"/>
      <dgm:spPr/>
    </dgm:pt>
    <dgm:pt modelId="{316F64B4-7BB0-4B01-86E5-432C9117B366}" type="pres">
      <dgm:prSet presAssocID="{3519EA13-4E2D-4D1F-BB7F-B0214660BCD9}" presName="thickLine" presStyleLbl="alignNode1" presStyleIdx="7" presStyleCnt="9"/>
      <dgm:spPr/>
    </dgm:pt>
    <dgm:pt modelId="{5585BC2B-5C54-4E58-85B0-D1378ACE4D49}" type="pres">
      <dgm:prSet presAssocID="{3519EA13-4E2D-4D1F-BB7F-B0214660BCD9}" presName="horz1" presStyleCnt="0"/>
      <dgm:spPr/>
    </dgm:pt>
    <dgm:pt modelId="{8EE33A18-7DA5-4AB9-997F-D22EB7F5C089}" type="pres">
      <dgm:prSet presAssocID="{3519EA13-4E2D-4D1F-BB7F-B0214660BCD9}" presName="tx1" presStyleLbl="revTx" presStyleIdx="7" presStyleCnt="9"/>
      <dgm:spPr/>
    </dgm:pt>
    <dgm:pt modelId="{E8C5CC50-6DAF-4B47-A8C3-126E1B67CB34}" type="pres">
      <dgm:prSet presAssocID="{3519EA13-4E2D-4D1F-BB7F-B0214660BCD9}" presName="vert1" presStyleCnt="0"/>
      <dgm:spPr/>
    </dgm:pt>
    <dgm:pt modelId="{EAA2C126-4DCF-4CFC-A8C2-1D14A23D8457}" type="pres">
      <dgm:prSet presAssocID="{46DEB283-EE9C-4F69-8A45-0374D403991E}" presName="thickLine" presStyleLbl="alignNode1" presStyleIdx="8" presStyleCnt="9"/>
      <dgm:spPr/>
    </dgm:pt>
    <dgm:pt modelId="{44616F3B-A7D3-4532-8E7C-F12F58DB5B87}" type="pres">
      <dgm:prSet presAssocID="{46DEB283-EE9C-4F69-8A45-0374D403991E}" presName="horz1" presStyleCnt="0"/>
      <dgm:spPr/>
    </dgm:pt>
    <dgm:pt modelId="{F7AD5735-069D-489C-86BD-A81904C518BE}" type="pres">
      <dgm:prSet presAssocID="{46DEB283-EE9C-4F69-8A45-0374D403991E}" presName="tx1" presStyleLbl="revTx" presStyleIdx="8" presStyleCnt="9"/>
      <dgm:spPr/>
    </dgm:pt>
    <dgm:pt modelId="{C52C3584-08EB-44C8-B232-2CF8CBAAE15F}" type="pres">
      <dgm:prSet presAssocID="{46DEB283-EE9C-4F69-8A45-0374D403991E}" presName="vert1" presStyleCnt="0"/>
      <dgm:spPr/>
    </dgm:pt>
  </dgm:ptLst>
  <dgm:cxnLst>
    <dgm:cxn modelId="{3D4D0011-16F4-4C54-A974-C2DC1B76BB5C}" srcId="{1A9737D1-3C13-47A1-A71B-1E6FD31ED6F4}" destId="{AEB42E3E-CDE8-4BEC-8B9E-94B6443EE1B6}" srcOrd="1" destOrd="0" parTransId="{9BDB58E7-5858-4FC8-920B-1F2385557A87}" sibTransId="{4D99B381-9E84-4F85-88DD-42F9DCE95F2A}"/>
    <dgm:cxn modelId="{53BEAE28-20FA-4253-9157-074F8333B506}" srcId="{1A9737D1-3C13-47A1-A71B-1E6FD31ED6F4}" destId="{CB222F80-5B1D-4352-9301-7159E638635C}" srcOrd="5" destOrd="0" parTransId="{588A40AE-E39F-48DE-9261-75B069DA7920}" sibTransId="{9DE93F9B-D03F-437F-86FC-F4E29781A350}"/>
    <dgm:cxn modelId="{4357AA38-5B46-424B-BA05-845A829FD5FD}" type="presOf" srcId="{1A9737D1-3C13-47A1-A71B-1E6FD31ED6F4}" destId="{FF6D7CC7-9E69-4BB7-B138-5D2643BB05DA}" srcOrd="0" destOrd="0" presId="urn:microsoft.com/office/officeart/2008/layout/LinedList"/>
    <dgm:cxn modelId="{AE8AF245-D77F-4CDC-BF5D-1021AFCD48D7}" srcId="{1A9737D1-3C13-47A1-A71B-1E6FD31ED6F4}" destId="{3519EA13-4E2D-4D1F-BB7F-B0214660BCD9}" srcOrd="7" destOrd="0" parTransId="{27EB2C49-C2DE-4DCE-9527-635B68571E9E}" sibTransId="{87AAB457-5CD0-4AC6-82D7-D060F1EACE0D}"/>
    <dgm:cxn modelId="{0D6B4267-5934-4017-93E3-91C86EE8F47D}" type="presOf" srcId="{A1BB621E-7509-47A8-AAD5-C6C8F09A6E07}" destId="{612553F2-A679-4F49-B167-30BA2B489D10}" srcOrd="0" destOrd="0" presId="urn:microsoft.com/office/officeart/2008/layout/LinedList"/>
    <dgm:cxn modelId="{EA541554-EC38-4253-B1A5-E9DD6A6A05FC}" srcId="{1A9737D1-3C13-47A1-A71B-1E6FD31ED6F4}" destId="{403D06C4-4E88-41D0-8017-6F08860B0975}" srcOrd="4" destOrd="0" parTransId="{057E1A38-D1E0-40DE-BB77-48BCEDBE4A15}" sibTransId="{571EFC2F-84C6-446F-8F9F-EB98BFF1C0FC}"/>
    <dgm:cxn modelId="{07622C57-336E-40EE-86AA-192A3F685EAE}" srcId="{1A9737D1-3C13-47A1-A71B-1E6FD31ED6F4}" destId="{7574D781-B980-4CB8-8220-CA541B700064}" srcOrd="2" destOrd="0" parTransId="{57FFB04B-E1A3-4E53-AC0E-970F25949A65}" sibTransId="{AA174B69-FF06-402B-9941-9E8355ED5FCB}"/>
    <dgm:cxn modelId="{C51C8D58-7224-41FE-8054-086267F3DD06}" srcId="{1A9737D1-3C13-47A1-A71B-1E6FD31ED6F4}" destId="{A20877C6-8EBA-4F2C-BB28-DACD5C1EC35A}" srcOrd="0" destOrd="0" parTransId="{313BCBA7-5E2F-4708-A1B1-49555CE0742E}" sibTransId="{3D096D5E-BB05-4AEB-9F3F-C35DF77A5AD1}"/>
    <dgm:cxn modelId="{95B8D685-22EC-4CCE-8C1D-05003D559FBF}" type="presOf" srcId="{A20877C6-8EBA-4F2C-BB28-DACD5C1EC35A}" destId="{F20D52F6-E09B-46EB-BD1A-884044E8F560}" srcOrd="0" destOrd="0" presId="urn:microsoft.com/office/officeart/2008/layout/LinedList"/>
    <dgm:cxn modelId="{2FB44B9A-0B69-48A9-8979-1E6DAF75E03D}" type="presOf" srcId="{403D06C4-4E88-41D0-8017-6F08860B0975}" destId="{9D5E58A0-4B26-436C-ACA1-345DCF43BC03}" srcOrd="0" destOrd="0" presId="urn:microsoft.com/office/officeart/2008/layout/LinedList"/>
    <dgm:cxn modelId="{2A22B5C9-A632-45BD-9F26-A6F6D6D879A8}" type="presOf" srcId="{46DEB283-EE9C-4F69-8A45-0374D403991E}" destId="{F7AD5735-069D-489C-86BD-A81904C518BE}" srcOrd="0" destOrd="0" presId="urn:microsoft.com/office/officeart/2008/layout/LinedList"/>
    <dgm:cxn modelId="{3D4C1DD1-14B7-4D55-92F0-0E3BB6A950E4}" srcId="{1A9737D1-3C13-47A1-A71B-1E6FD31ED6F4}" destId="{46DEB283-EE9C-4F69-8A45-0374D403991E}" srcOrd="8" destOrd="0" parTransId="{867638F5-5FAF-4260-A177-BB7546EBDE5B}" sibTransId="{524A6313-F2E4-448B-B470-F1D47434B117}"/>
    <dgm:cxn modelId="{4EED1BDA-0C0E-4656-98C5-1245657F7065}" type="presOf" srcId="{AEB42E3E-CDE8-4BEC-8B9E-94B6443EE1B6}" destId="{4D2C85BB-56E6-4AE3-B720-6E73CB548C67}" srcOrd="0" destOrd="0" presId="urn:microsoft.com/office/officeart/2008/layout/LinedList"/>
    <dgm:cxn modelId="{2E89E0DB-FCCA-4F3C-B67E-F0D266B1B880}" type="presOf" srcId="{CB222F80-5B1D-4352-9301-7159E638635C}" destId="{5290A0BC-6A4F-4F9E-8518-28C21A9C21AA}" srcOrd="0" destOrd="0" presId="urn:microsoft.com/office/officeart/2008/layout/LinedList"/>
    <dgm:cxn modelId="{756692DC-DFCE-4696-A16A-D6ED799D53A5}" type="presOf" srcId="{BAC75AB6-B96B-4339-BA19-DCC73CB980B4}" destId="{146CF478-3744-48A9-9174-41C938D76B90}" srcOrd="0" destOrd="0" presId="urn:microsoft.com/office/officeart/2008/layout/LinedList"/>
    <dgm:cxn modelId="{D42FC5DE-F339-4932-864D-79607E237BFD}" srcId="{1A9737D1-3C13-47A1-A71B-1E6FD31ED6F4}" destId="{BAC75AB6-B96B-4339-BA19-DCC73CB980B4}" srcOrd="3" destOrd="0" parTransId="{A86E5936-3612-46D0-AEFA-32887F6D8AAF}" sibTransId="{F7C61477-CA2E-4B7B-B187-5AEF78C49BF4}"/>
    <dgm:cxn modelId="{02EBBDDF-D54D-48E6-8313-D9B2451B29E6}" srcId="{1A9737D1-3C13-47A1-A71B-1E6FD31ED6F4}" destId="{A1BB621E-7509-47A8-AAD5-C6C8F09A6E07}" srcOrd="6" destOrd="0" parTransId="{B028D9A1-92DA-4030-BB79-D5A11D437FF0}" sibTransId="{9DB7B5E8-00DC-4F3B-8EC3-21AB4AC65920}"/>
    <dgm:cxn modelId="{0C4D0EE1-1B87-4918-88D6-120B07674764}" type="presOf" srcId="{3519EA13-4E2D-4D1F-BB7F-B0214660BCD9}" destId="{8EE33A18-7DA5-4AB9-997F-D22EB7F5C089}" srcOrd="0" destOrd="0" presId="urn:microsoft.com/office/officeart/2008/layout/LinedList"/>
    <dgm:cxn modelId="{F8E802F5-AB0F-4B07-A365-C7ADDA860DF5}" type="presOf" srcId="{7574D781-B980-4CB8-8220-CA541B700064}" destId="{14F7D1E9-8761-418A-A865-6A010F112C42}" srcOrd="0" destOrd="0" presId="urn:microsoft.com/office/officeart/2008/layout/LinedList"/>
    <dgm:cxn modelId="{A844CB91-3E0E-4AAF-80DF-36108B84311B}" type="presParOf" srcId="{FF6D7CC7-9E69-4BB7-B138-5D2643BB05DA}" destId="{3F105B65-215C-48D4-85BE-96CE46253133}" srcOrd="0" destOrd="0" presId="urn:microsoft.com/office/officeart/2008/layout/LinedList"/>
    <dgm:cxn modelId="{C3538457-78E1-428B-8A32-ED8EC3F32A34}" type="presParOf" srcId="{FF6D7CC7-9E69-4BB7-B138-5D2643BB05DA}" destId="{2D4B70E8-964B-4751-948D-CE1FF50CB25F}" srcOrd="1" destOrd="0" presId="urn:microsoft.com/office/officeart/2008/layout/LinedList"/>
    <dgm:cxn modelId="{75297222-6493-4C77-A165-0BE710907CE9}" type="presParOf" srcId="{2D4B70E8-964B-4751-948D-CE1FF50CB25F}" destId="{F20D52F6-E09B-46EB-BD1A-884044E8F560}" srcOrd="0" destOrd="0" presId="urn:microsoft.com/office/officeart/2008/layout/LinedList"/>
    <dgm:cxn modelId="{C1A61CB2-76D5-4E1A-A25D-370FFE540F9F}" type="presParOf" srcId="{2D4B70E8-964B-4751-948D-CE1FF50CB25F}" destId="{4CB8D5F8-AC1E-4D64-91B8-1B828F63E5AE}" srcOrd="1" destOrd="0" presId="urn:microsoft.com/office/officeart/2008/layout/LinedList"/>
    <dgm:cxn modelId="{E1BD707B-15E3-4E71-86A5-42148CEDD35C}" type="presParOf" srcId="{FF6D7CC7-9E69-4BB7-B138-5D2643BB05DA}" destId="{230B3A4A-075D-45A4-9B22-8BE4F21E3864}" srcOrd="2" destOrd="0" presId="urn:microsoft.com/office/officeart/2008/layout/LinedList"/>
    <dgm:cxn modelId="{73C16834-9052-4AAA-ACC0-C9C50C07A33F}" type="presParOf" srcId="{FF6D7CC7-9E69-4BB7-B138-5D2643BB05DA}" destId="{E586CAFC-E2CE-478F-AC16-60F33A3B994C}" srcOrd="3" destOrd="0" presId="urn:microsoft.com/office/officeart/2008/layout/LinedList"/>
    <dgm:cxn modelId="{63F4C45F-AA06-450C-B764-9B4F0978713F}" type="presParOf" srcId="{E586CAFC-E2CE-478F-AC16-60F33A3B994C}" destId="{4D2C85BB-56E6-4AE3-B720-6E73CB548C67}" srcOrd="0" destOrd="0" presId="urn:microsoft.com/office/officeart/2008/layout/LinedList"/>
    <dgm:cxn modelId="{AAC77B1A-7B72-4C85-A019-F84FE4A30470}" type="presParOf" srcId="{E586CAFC-E2CE-478F-AC16-60F33A3B994C}" destId="{98CF3560-BF67-4553-B908-927B7D98EBBF}" srcOrd="1" destOrd="0" presId="urn:microsoft.com/office/officeart/2008/layout/LinedList"/>
    <dgm:cxn modelId="{A79996C6-1328-4D38-95D7-41E0D6B1666A}" type="presParOf" srcId="{FF6D7CC7-9E69-4BB7-B138-5D2643BB05DA}" destId="{78A0AC3B-76C4-49EC-AFE8-212B96D5AB78}" srcOrd="4" destOrd="0" presId="urn:microsoft.com/office/officeart/2008/layout/LinedList"/>
    <dgm:cxn modelId="{09B6A541-8012-4A6A-9BE1-B33D14C4BAC2}" type="presParOf" srcId="{FF6D7CC7-9E69-4BB7-B138-5D2643BB05DA}" destId="{10097015-773F-4ABD-9C32-FF2732ACCA92}" srcOrd="5" destOrd="0" presId="urn:microsoft.com/office/officeart/2008/layout/LinedList"/>
    <dgm:cxn modelId="{058A5645-858F-489A-B80E-C4FCD245B672}" type="presParOf" srcId="{10097015-773F-4ABD-9C32-FF2732ACCA92}" destId="{14F7D1E9-8761-418A-A865-6A010F112C42}" srcOrd="0" destOrd="0" presId="urn:microsoft.com/office/officeart/2008/layout/LinedList"/>
    <dgm:cxn modelId="{F64FD542-FE5F-479F-BE2C-A752672F8C88}" type="presParOf" srcId="{10097015-773F-4ABD-9C32-FF2732ACCA92}" destId="{E2D75273-5449-44B0-BD99-7BF8DDFDC444}" srcOrd="1" destOrd="0" presId="urn:microsoft.com/office/officeart/2008/layout/LinedList"/>
    <dgm:cxn modelId="{6965E771-D8C0-4F01-9E77-C01C7392ED38}" type="presParOf" srcId="{FF6D7CC7-9E69-4BB7-B138-5D2643BB05DA}" destId="{FB11FB54-5F88-4B69-BCA6-B66A06402A1F}" srcOrd="6" destOrd="0" presId="urn:microsoft.com/office/officeart/2008/layout/LinedList"/>
    <dgm:cxn modelId="{EB33FC0F-79C1-42AD-8AD9-C426D8C3F592}" type="presParOf" srcId="{FF6D7CC7-9E69-4BB7-B138-5D2643BB05DA}" destId="{11E2C087-0FAD-40C9-B034-74D52546EA8F}" srcOrd="7" destOrd="0" presId="urn:microsoft.com/office/officeart/2008/layout/LinedList"/>
    <dgm:cxn modelId="{C67AD7B3-8D03-47D9-8139-F3B7126F4A9D}" type="presParOf" srcId="{11E2C087-0FAD-40C9-B034-74D52546EA8F}" destId="{146CF478-3744-48A9-9174-41C938D76B90}" srcOrd="0" destOrd="0" presId="urn:microsoft.com/office/officeart/2008/layout/LinedList"/>
    <dgm:cxn modelId="{5A17E7A2-0992-49BD-8D99-2E2379F0E1B1}" type="presParOf" srcId="{11E2C087-0FAD-40C9-B034-74D52546EA8F}" destId="{537F66E8-FA70-43F4-894B-6E2E6BD77096}" srcOrd="1" destOrd="0" presId="urn:microsoft.com/office/officeart/2008/layout/LinedList"/>
    <dgm:cxn modelId="{6C432B12-61F9-4B45-ABB9-91B59F552D87}" type="presParOf" srcId="{FF6D7CC7-9E69-4BB7-B138-5D2643BB05DA}" destId="{9AD5B6C1-EBF6-42D1-92C4-714FDCEFA5F7}" srcOrd="8" destOrd="0" presId="urn:microsoft.com/office/officeart/2008/layout/LinedList"/>
    <dgm:cxn modelId="{F257ED21-B72E-4310-ACF8-E8919AD3D5C4}" type="presParOf" srcId="{FF6D7CC7-9E69-4BB7-B138-5D2643BB05DA}" destId="{FD61B90F-D09F-46F9-B406-4CC2021B9616}" srcOrd="9" destOrd="0" presId="urn:microsoft.com/office/officeart/2008/layout/LinedList"/>
    <dgm:cxn modelId="{FBF11D2D-E4E4-45F2-B23A-454C6307153D}" type="presParOf" srcId="{FD61B90F-D09F-46F9-B406-4CC2021B9616}" destId="{9D5E58A0-4B26-436C-ACA1-345DCF43BC03}" srcOrd="0" destOrd="0" presId="urn:microsoft.com/office/officeart/2008/layout/LinedList"/>
    <dgm:cxn modelId="{55C5415E-2521-4E7E-8019-CD1E3B5ECDA9}" type="presParOf" srcId="{FD61B90F-D09F-46F9-B406-4CC2021B9616}" destId="{0564A8C1-1191-4341-A9F7-820EA1C9EA26}" srcOrd="1" destOrd="0" presId="urn:microsoft.com/office/officeart/2008/layout/LinedList"/>
    <dgm:cxn modelId="{7358D901-47B9-4DDD-A080-B75C36D0712A}" type="presParOf" srcId="{FF6D7CC7-9E69-4BB7-B138-5D2643BB05DA}" destId="{C843A66F-F358-4EEE-B40E-E3FD6C1A13DA}" srcOrd="10" destOrd="0" presId="urn:microsoft.com/office/officeart/2008/layout/LinedList"/>
    <dgm:cxn modelId="{859094A7-19AA-4CBA-BBE9-7B59C5BB9A58}" type="presParOf" srcId="{FF6D7CC7-9E69-4BB7-B138-5D2643BB05DA}" destId="{64F99B09-9B2D-4464-A8A6-F587BDC97739}" srcOrd="11" destOrd="0" presId="urn:microsoft.com/office/officeart/2008/layout/LinedList"/>
    <dgm:cxn modelId="{E479EBF9-48A6-48D9-AF5F-C1BB02E9FC38}" type="presParOf" srcId="{64F99B09-9B2D-4464-A8A6-F587BDC97739}" destId="{5290A0BC-6A4F-4F9E-8518-28C21A9C21AA}" srcOrd="0" destOrd="0" presId="urn:microsoft.com/office/officeart/2008/layout/LinedList"/>
    <dgm:cxn modelId="{FB28083D-886D-4A85-B2F9-3B3F1C228120}" type="presParOf" srcId="{64F99B09-9B2D-4464-A8A6-F587BDC97739}" destId="{58F1A99F-4BA1-47BA-BE9A-A5282A0FC11C}" srcOrd="1" destOrd="0" presId="urn:microsoft.com/office/officeart/2008/layout/LinedList"/>
    <dgm:cxn modelId="{B13681C0-562A-47BF-AA40-D9677F2D091F}" type="presParOf" srcId="{FF6D7CC7-9E69-4BB7-B138-5D2643BB05DA}" destId="{50F50A80-2C89-4625-BF7F-DBE1447E5775}" srcOrd="12" destOrd="0" presId="urn:microsoft.com/office/officeart/2008/layout/LinedList"/>
    <dgm:cxn modelId="{8C4A53BF-9154-4165-9ABE-B96D3BEE89EA}" type="presParOf" srcId="{FF6D7CC7-9E69-4BB7-B138-5D2643BB05DA}" destId="{34D18A56-4CF1-4B27-BE6C-E436961AE9E3}" srcOrd="13" destOrd="0" presId="urn:microsoft.com/office/officeart/2008/layout/LinedList"/>
    <dgm:cxn modelId="{582AE6ED-B8C9-466D-9FF9-835909097056}" type="presParOf" srcId="{34D18A56-4CF1-4B27-BE6C-E436961AE9E3}" destId="{612553F2-A679-4F49-B167-30BA2B489D10}" srcOrd="0" destOrd="0" presId="urn:microsoft.com/office/officeart/2008/layout/LinedList"/>
    <dgm:cxn modelId="{7D6C0FAB-04EA-4E51-8163-DBDD1A615C02}" type="presParOf" srcId="{34D18A56-4CF1-4B27-BE6C-E436961AE9E3}" destId="{A6DC740F-4E6C-48F2-8BCE-A488BEA7095B}" srcOrd="1" destOrd="0" presId="urn:microsoft.com/office/officeart/2008/layout/LinedList"/>
    <dgm:cxn modelId="{19C72EFD-BA25-4DBD-A2F3-5A22197227DC}" type="presParOf" srcId="{FF6D7CC7-9E69-4BB7-B138-5D2643BB05DA}" destId="{316F64B4-7BB0-4B01-86E5-432C9117B366}" srcOrd="14" destOrd="0" presId="urn:microsoft.com/office/officeart/2008/layout/LinedList"/>
    <dgm:cxn modelId="{59A18F99-357E-44FB-A2EA-7C6058AD2BEF}" type="presParOf" srcId="{FF6D7CC7-9E69-4BB7-B138-5D2643BB05DA}" destId="{5585BC2B-5C54-4E58-85B0-D1378ACE4D49}" srcOrd="15" destOrd="0" presId="urn:microsoft.com/office/officeart/2008/layout/LinedList"/>
    <dgm:cxn modelId="{461D8DC1-CF13-47A4-9E9B-18629A67B32B}" type="presParOf" srcId="{5585BC2B-5C54-4E58-85B0-D1378ACE4D49}" destId="{8EE33A18-7DA5-4AB9-997F-D22EB7F5C089}" srcOrd="0" destOrd="0" presId="urn:microsoft.com/office/officeart/2008/layout/LinedList"/>
    <dgm:cxn modelId="{BE7C62DC-F27B-45A5-B6AA-497A7810C1FC}" type="presParOf" srcId="{5585BC2B-5C54-4E58-85B0-D1378ACE4D49}" destId="{E8C5CC50-6DAF-4B47-A8C3-126E1B67CB34}" srcOrd="1" destOrd="0" presId="urn:microsoft.com/office/officeart/2008/layout/LinedList"/>
    <dgm:cxn modelId="{026DDFB1-2BB0-4A11-A7CE-82AAE04F7852}" type="presParOf" srcId="{FF6D7CC7-9E69-4BB7-B138-5D2643BB05DA}" destId="{EAA2C126-4DCF-4CFC-A8C2-1D14A23D8457}" srcOrd="16" destOrd="0" presId="urn:microsoft.com/office/officeart/2008/layout/LinedList"/>
    <dgm:cxn modelId="{34A6FFE7-238F-4F12-9501-97241C2FCCC4}" type="presParOf" srcId="{FF6D7CC7-9E69-4BB7-B138-5D2643BB05DA}" destId="{44616F3B-A7D3-4532-8E7C-F12F58DB5B87}" srcOrd="17" destOrd="0" presId="urn:microsoft.com/office/officeart/2008/layout/LinedList"/>
    <dgm:cxn modelId="{8ABAE380-760B-4448-9E87-6F1BF46023C5}" type="presParOf" srcId="{44616F3B-A7D3-4532-8E7C-F12F58DB5B87}" destId="{F7AD5735-069D-489C-86BD-A81904C518BE}" srcOrd="0" destOrd="0" presId="urn:microsoft.com/office/officeart/2008/layout/LinedList"/>
    <dgm:cxn modelId="{0B350061-7206-48A2-9781-705A402FAC2D}" type="presParOf" srcId="{44616F3B-A7D3-4532-8E7C-F12F58DB5B87}" destId="{C52C3584-08EB-44C8-B232-2CF8CBAAE1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DB12018-D4B0-401B-ABDE-8DB4FA80F4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6323BCE-3C6E-430D-883E-BB931090A78B}">
      <dgm:prSet/>
      <dgm:spPr/>
      <dgm:t>
        <a:bodyPr/>
        <a:lstStyle/>
        <a:p>
          <a:r>
            <a:rPr lang="en-US"/>
            <a:t>Simply the gap between the supply and demand for labour</a:t>
          </a:r>
        </a:p>
      </dgm:t>
    </dgm:pt>
    <dgm:pt modelId="{A4D62B84-E807-4A4A-AC7E-2D930EDE8BC5}" type="parTrans" cxnId="{69EA1451-CFE5-43B5-9445-5E5C53FFDC79}">
      <dgm:prSet/>
      <dgm:spPr/>
      <dgm:t>
        <a:bodyPr/>
        <a:lstStyle/>
        <a:p>
          <a:endParaRPr lang="en-US"/>
        </a:p>
      </dgm:t>
    </dgm:pt>
    <dgm:pt modelId="{8DAF8F00-B1DC-47A1-89D7-BFE66B90130A}" type="sibTrans" cxnId="{69EA1451-CFE5-43B5-9445-5E5C53FFDC79}">
      <dgm:prSet/>
      <dgm:spPr/>
      <dgm:t>
        <a:bodyPr/>
        <a:lstStyle/>
        <a:p>
          <a:endParaRPr lang="en-US"/>
        </a:p>
      </dgm:t>
    </dgm:pt>
    <dgm:pt modelId="{D4A52A71-6FE8-4951-AFCD-E171E1F5B4FC}">
      <dgm:prSet/>
      <dgm:spPr/>
      <dgm:t>
        <a:bodyPr/>
        <a:lstStyle/>
        <a:p>
          <a:r>
            <a:rPr lang="en-US"/>
            <a:t>How are gaps currently managed?</a:t>
          </a:r>
        </a:p>
      </dgm:t>
    </dgm:pt>
    <dgm:pt modelId="{5CD0EF32-2966-40B7-AEBB-3952A048721B}" type="parTrans" cxnId="{2E7D59D7-3037-41A4-9B69-29B5C6767E4D}">
      <dgm:prSet/>
      <dgm:spPr/>
      <dgm:t>
        <a:bodyPr/>
        <a:lstStyle/>
        <a:p>
          <a:endParaRPr lang="en-US"/>
        </a:p>
      </dgm:t>
    </dgm:pt>
    <dgm:pt modelId="{DC94C0E8-29BD-4045-9936-873D2DA6113F}" type="sibTrans" cxnId="{2E7D59D7-3037-41A4-9B69-29B5C6767E4D}">
      <dgm:prSet/>
      <dgm:spPr/>
      <dgm:t>
        <a:bodyPr/>
        <a:lstStyle/>
        <a:p>
          <a:endParaRPr lang="en-US"/>
        </a:p>
      </dgm:t>
    </dgm:pt>
    <dgm:pt modelId="{544E33F0-67A1-4B54-8A3E-4BBFBEF180E6}">
      <dgm:prSet/>
      <dgm:spPr/>
      <dgm:t>
        <a:bodyPr/>
        <a:lstStyle/>
        <a:p>
          <a:r>
            <a:rPr lang="en-US"/>
            <a:t>Gaps might be:</a:t>
          </a:r>
        </a:p>
      </dgm:t>
    </dgm:pt>
    <dgm:pt modelId="{997AEAD1-AD0C-4E85-A82D-BBC9BC0F7AA0}" type="parTrans" cxnId="{4BE02E51-4840-4438-B9D0-53E01C4CD8F1}">
      <dgm:prSet/>
      <dgm:spPr/>
      <dgm:t>
        <a:bodyPr/>
        <a:lstStyle/>
        <a:p>
          <a:endParaRPr lang="en-US"/>
        </a:p>
      </dgm:t>
    </dgm:pt>
    <dgm:pt modelId="{0A912132-8216-452C-B0A1-5F4981F6E3BA}" type="sibTrans" cxnId="{4BE02E51-4840-4438-B9D0-53E01C4CD8F1}">
      <dgm:prSet/>
      <dgm:spPr/>
      <dgm:t>
        <a:bodyPr/>
        <a:lstStyle/>
        <a:p>
          <a:endParaRPr lang="en-US"/>
        </a:p>
      </dgm:t>
    </dgm:pt>
    <dgm:pt modelId="{085B1806-CA30-4B7B-BD4F-105688BBA07C}">
      <dgm:prSet/>
      <dgm:spPr/>
      <dgm:t>
        <a:bodyPr/>
        <a:lstStyle/>
        <a:p>
          <a:r>
            <a:rPr lang="en-US"/>
            <a:t>Skills </a:t>
          </a:r>
        </a:p>
      </dgm:t>
    </dgm:pt>
    <dgm:pt modelId="{5FF7466F-07C5-4B16-A855-C9AE8C732A11}" type="parTrans" cxnId="{41A47AB2-AFE9-43B4-AD6F-4459AFA78C0B}">
      <dgm:prSet/>
      <dgm:spPr/>
      <dgm:t>
        <a:bodyPr/>
        <a:lstStyle/>
        <a:p>
          <a:endParaRPr lang="en-US"/>
        </a:p>
      </dgm:t>
    </dgm:pt>
    <dgm:pt modelId="{61160932-383F-4F0F-B2D7-10BF3FB52A3D}" type="sibTrans" cxnId="{41A47AB2-AFE9-43B4-AD6F-4459AFA78C0B}">
      <dgm:prSet/>
      <dgm:spPr/>
      <dgm:t>
        <a:bodyPr/>
        <a:lstStyle/>
        <a:p>
          <a:endParaRPr lang="en-US"/>
        </a:p>
      </dgm:t>
    </dgm:pt>
    <dgm:pt modelId="{8D06D639-EA00-4225-8F12-F9952BFC69BF}">
      <dgm:prSet/>
      <dgm:spPr/>
      <dgm:t>
        <a:bodyPr/>
        <a:lstStyle/>
        <a:p>
          <a:r>
            <a:rPr lang="en-US"/>
            <a:t>Numerical</a:t>
          </a:r>
        </a:p>
      </dgm:t>
    </dgm:pt>
    <dgm:pt modelId="{5C4A75F6-4833-4905-8CEF-8142DC61EED2}" type="parTrans" cxnId="{AE1C43FF-8959-4CB4-A166-DDC115A3BE17}">
      <dgm:prSet/>
      <dgm:spPr/>
      <dgm:t>
        <a:bodyPr/>
        <a:lstStyle/>
        <a:p>
          <a:endParaRPr lang="en-US"/>
        </a:p>
      </dgm:t>
    </dgm:pt>
    <dgm:pt modelId="{212CFB99-0D2C-4A58-B84E-9D498CAE5BE2}" type="sibTrans" cxnId="{AE1C43FF-8959-4CB4-A166-DDC115A3BE17}">
      <dgm:prSet/>
      <dgm:spPr/>
      <dgm:t>
        <a:bodyPr/>
        <a:lstStyle/>
        <a:p>
          <a:endParaRPr lang="en-US"/>
        </a:p>
      </dgm:t>
    </dgm:pt>
    <dgm:pt modelId="{788DD6F7-8832-45C3-A608-AD5653C81F83}">
      <dgm:prSet/>
      <dgm:spPr/>
      <dgm:t>
        <a:bodyPr/>
        <a:lstStyle/>
        <a:p>
          <a:r>
            <a:rPr lang="en-US"/>
            <a:t>BAU</a:t>
          </a:r>
        </a:p>
      </dgm:t>
    </dgm:pt>
    <dgm:pt modelId="{10B4B163-1B6B-48DB-A34F-759826636A3B}" type="parTrans" cxnId="{C4127BE4-2FE8-4E36-A321-2243A97004E8}">
      <dgm:prSet/>
      <dgm:spPr/>
      <dgm:t>
        <a:bodyPr/>
        <a:lstStyle/>
        <a:p>
          <a:endParaRPr lang="en-US"/>
        </a:p>
      </dgm:t>
    </dgm:pt>
    <dgm:pt modelId="{0F8CD333-8B9B-4FD1-834B-435370800B52}" type="sibTrans" cxnId="{C4127BE4-2FE8-4E36-A321-2243A97004E8}">
      <dgm:prSet/>
      <dgm:spPr/>
      <dgm:t>
        <a:bodyPr/>
        <a:lstStyle/>
        <a:p>
          <a:endParaRPr lang="en-US"/>
        </a:p>
      </dgm:t>
    </dgm:pt>
    <dgm:pt modelId="{099621DD-7496-48B9-8747-005D3CF38822}">
      <dgm:prSet/>
      <dgm:spPr/>
      <dgm:t>
        <a:bodyPr/>
        <a:lstStyle/>
        <a:p>
          <a:r>
            <a:rPr lang="en-US"/>
            <a:t>Inconsistent – reductions in some areas</a:t>
          </a:r>
        </a:p>
      </dgm:t>
    </dgm:pt>
    <dgm:pt modelId="{E4BA7148-08CA-4681-B419-F2B6DD8FD875}" type="parTrans" cxnId="{2FBF579D-CF84-4CA6-9400-C190FB12802E}">
      <dgm:prSet/>
      <dgm:spPr/>
      <dgm:t>
        <a:bodyPr/>
        <a:lstStyle/>
        <a:p>
          <a:endParaRPr lang="en-US"/>
        </a:p>
      </dgm:t>
    </dgm:pt>
    <dgm:pt modelId="{78264214-8DA4-405F-98A1-3314ED15721C}" type="sibTrans" cxnId="{2FBF579D-CF84-4CA6-9400-C190FB12802E}">
      <dgm:prSet/>
      <dgm:spPr/>
      <dgm:t>
        <a:bodyPr/>
        <a:lstStyle/>
        <a:p>
          <a:endParaRPr lang="en-US"/>
        </a:p>
      </dgm:t>
    </dgm:pt>
    <dgm:pt modelId="{027980E7-AC0E-4E82-A9D6-5390C6B2C264}" type="pres">
      <dgm:prSet presAssocID="{8DB12018-D4B0-401B-ABDE-8DB4FA80F465}" presName="root" presStyleCnt="0">
        <dgm:presLayoutVars>
          <dgm:dir/>
          <dgm:resizeHandles val="exact"/>
        </dgm:presLayoutVars>
      </dgm:prSet>
      <dgm:spPr/>
    </dgm:pt>
    <dgm:pt modelId="{A1422D39-A9CE-418A-997F-41C954DD3F58}" type="pres">
      <dgm:prSet presAssocID="{A6323BCE-3C6E-430D-883E-BB931090A78B}" presName="compNode" presStyleCnt="0"/>
      <dgm:spPr/>
    </dgm:pt>
    <dgm:pt modelId="{1720F9F5-96D1-4104-BE49-6C3439CBF4BF}" type="pres">
      <dgm:prSet presAssocID="{A6323BCE-3C6E-430D-883E-BB931090A78B}" presName="bgRect" presStyleLbl="bgShp" presStyleIdx="0" presStyleCnt="3"/>
      <dgm:spPr/>
    </dgm:pt>
    <dgm:pt modelId="{9AFF44C0-9A65-4C58-953A-69EAFC0E1C6B}" type="pres">
      <dgm:prSet presAssocID="{A6323BCE-3C6E-430D-883E-BB931090A7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m"/>
        </a:ext>
      </dgm:extLst>
    </dgm:pt>
    <dgm:pt modelId="{B96868CF-6FBE-40AF-A3DD-75F0424EF5B2}" type="pres">
      <dgm:prSet presAssocID="{A6323BCE-3C6E-430D-883E-BB931090A78B}" presName="spaceRect" presStyleCnt="0"/>
      <dgm:spPr/>
    </dgm:pt>
    <dgm:pt modelId="{4AAD4F73-F8E4-40A5-9441-375838192F32}" type="pres">
      <dgm:prSet presAssocID="{A6323BCE-3C6E-430D-883E-BB931090A78B}" presName="parTx" presStyleLbl="revTx" presStyleIdx="0" presStyleCnt="4">
        <dgm:presLayoutVars>
          <dgm:chMax val="0"/>
          <dgm:chPref val="0"/>
        </dgm:presLayoutVars>
      </dgm:prSet>
      <dgm:spPr/>
    </dgm:pt>
    <dgm:pt modelId="{0CB49390-1EE3-4D1D-B878-076D49FAF6B5}" type="pres">
      <dgm:prSet presAssocID="{8DAF8F00-B1DC-47A1-89D7-BFE66B90130A}" presName="sibTrans" presStyleCnt="0"/>
      <dgm:spPr/>
    </dgm:pt>
    <dgm:pt modelId="{9020FA71-0ED4-4AE5-A448-FAB810477A10}" type="pres">
      <dgm:prSet presAssocID="{D4A52A71-6FE8-4951-AFCD-E171E1F5B4FC}" presName="compNode" presStyleCnt="0"/>
      <dgm:spPr/>
    </dgm:pt>
    <dgm:pt modelId="{D5F394BF-9FFC-4521-8A56-BB6202019590}" type="pres">
      <dgm:prSet presAssocID="{D4A52A71-6FE8-4951-AFCD-E171E1F5B4FC}" presName="bgRect" presStyleLbl="bgShp" presStyleIdx="1" presStyleCnt="3"/>
      <dgm:spPr/>
    </dgm:pt>
    <dgm:pt modelId="{2F90BB69-2292-42B8-AEF1-D0D71238DB00}" type="pres">
      <dgm:prSet presAssocID="{D4A52A71-6FE8-4951-AFCD-E171E1F5B4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a:ext>
      </dgm:extLst>
    </dgm:pt>
    <dgm:pt modelId="{E8C0D4D8-D37E-48C4-8FD0-AF49FF1C54E4}" type="pres">
      <dgm:prSet presAssocID="{D4A52A71-6FE8-4951-AFCD-E171E1F5B4FC}" presName="spaceRect" presStyleCnt="0"/>
      <dgm:spPr/>
    </dgm:pt>
    <dgm:pt modelId="{B8A3B077-9FE7-4367-A1B9-E025DA50C484}" type="pres">
      <dgm:prSet presAssocID="{D4A52A71-6FE8-4951-AFCD-E171E1F5B4FC}" presName="parTx" presStyleLbl="revTx" presStyleIdx="1" presStyleCnt="4">
        <dgm:presLayoutVars>
          <dgm:chMax val="0"/>
          <dgm:chPref val="0"/>
        </dgm:presLayoutVars>
      </dgm:prSet>
      <dgm:spPr/>
    </dgm:pt>
    <dgm:pt modelId="{FEF62AF9-78F6-41E7-AF81-2EC9A1673218}" type="pres">
      <dgm:prSet presAssocID="{DC94C0E8-29BD-4045-9936-873D2DA6113F}" presName="sibTrans" presStyleCnt="0"/>
      <dgm:spPr/>
    </dgm:pt>
    <dgm:pt modelId="{9DB9BE06-6F23-49A5-BC94-C2EE64CAC50E}" type="pres">
      <dgm:prSet presAssocID="{544E33F0-67A1-4B54-8A3E-4BBFBEF180E6}" presName="compNode" presStyleCnt="0"/>
      <dgm:spPr/>
    </dgm:pt>
    <dgm:pt modelId="{392DFF62-BFE7-4D6F-9E78-6877B2643ECF}" type="pres">
      <dgm:prSet presAssocID="{544E33F0-67A1-4B54-8A3E-4BBFBEF180E6}" presName="bgRect" presStyleLbl="bgShp" presStyleIdx="2" presStyleCnt="3"/>
      <dgm:spPr/>
    </dgm:pt>
    <dgm:pt modelId="{0269357B-3E0A-471B-8175-0A30B625E847}" type="pres">
      <dgm:prSet presAssocID="{544E33F0-67A1-4B54-8A3E-4BBFBEF180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0CF8B9B-C3E0-4BCB-A38C-B38B160CA778}" type="pres">
      <dgm:prSet presAssocID="{544E33F0-67A1-4B54-8A3E-4BBFBEF180E6}" presName="spaceRect" presStyleCnt="0"/>
      <dgm:spPr/>
    </dgm:pt>
    <dgm:pt modelId="{014B28D1-0F0B-49BF-BF3B-04051FC9A3B8}" type="pres">
      <dgm:prSet presAssocID="{544E33F0-67A1-4B54-8A3E-4BBFBEF180E6}" presName="parTx" presStyleLbl="revTx" presStyleIdx="2" presStyleCnt="4">
        <dgm:presLayoutVars>
          <dgm:chMax val="0"/>
          <dgm:chPref val="0"/>
        </dgm:presLayoutVars>
      </dgm:prSet>
      <dgm:spPr/>
    </dgm:pt>
    <dgm:pt modelId="{37053057-DCB7-4DB7-93F1-46A4E7B6E2D3}" type="pres">
      <dgm:prSet presAssocID="{544E33F0-67A1-4B54-8A3E-4BBFBEF180E6}" presName="desTx" presStyleLbl="revTx" presStyleIdx="3" presStyleCnt="4">
        <dgm:presLayoutVars/>
      </dgm:prSet>
      <dgm:spPr/>
    </dgm:pt>
  </dgm:ptLst>
  <dgm:cxnLst>
    <dgm:cxn modelId="{B7FC6003-8FA9-4676-A89E-0368468D216E}" type="presOf" srcId="{8DB12018-D4B0-401B-ABDE-8DB4FA80F465}" destId="{027980E7-AC0E-4E82-A9D6-5390C6B2C264}" srcOrd="0" destOrd="0" presId="urn:microsoft.com/office/officeart/2018/2/layout/IconVerticalSolidList"/>
    <dgm:cxn modelId="{7167E665-83ED-4600-9C97-81D59581D858}" type="presOf" srcId="{544E33F0-67A1-4B54-8A3E-4BBFBEF180E6}" destId="{014B28D1-0F0B-49BF-BF3B-04051FC9A3B8}" srcOrd="0" destOrd="0" presId="urn:microsoft.com/office/officeart/2018/2/layout/IconVerticalSolidList"/>
    <dgm:cxn modelId="{69EA1451-CFE5-43B5-9445-5E5C53FFDC79}" srcId="{8DB12018-D4B0-401B-ABDE-8DB4FA80F465}" destId="{A6323BCE-3C6E-430D-883E-BB931090A78B}" srcOrd="0" destOrd="0" parTransId="{A4D62B84-E807-4A4A-AC7E-2D930EDE8BC5}" sibTransId="{8DAF8F00-B1DC-47A1-89D7-BFE66B90130A}"/>
    <dgm:cxn modelId="{4BE02E51-4840-4438-B9D0-53E01C4CD8F1}" srcId="{8DB12018-D4B0-401B-ABDE-8DB4FA80F465}" destId="{544E33F0-67A1-4B54-8A3E-4BBFBEF180E6}" srcOrd="2" destOrd="0" parTransId="{997AEAD1-AD0C-4E85-A82D-BBC9BC0F7AA0}" sibTransId="{0A912132-8216-452C-B0A1-5F4981F6E3BA}"/>
    <dgm:cxn modelId="{00BC1074-BA77-4134-8E7D-C6E73B684497}" type="presOf" srcId="{A6323BCE-3C6E-430D-883E-BB931090A78B}" destId="{4AAD4F73-F8E4-40A5-9441-375838192F32}" srcOrd="0" destOrd="0" presId="urn:microsoft.com/office/officeart/2018/2/layout/IconVerticalSolidList"/>
    <dgm:cxn modelId="{1426BD9B-21E0-41FF-87F8-4F7BA8F9F4D4}" type="presOf" srcId="{788DD6F7-8832-45C3-A608-AD5653C81F83}" destId="{37053057-DCB7-4DB7-93F1-46A4E7B6E2D3}" srcOrd="0" destOrd="2" presId="urn:microsoft.com/office/officeart/2018/2/layout/IconVerticalSolidList"/>
    <dgm:cxn modelId="{2FBF579D-CF84-4CA6-9400-C190FB12802E}" srcId="{544E33F0-67A1-4B54-8A3E-4BBFBEF180E6}" destId="{099621DD-7496-48B9-8747-005D3CF38822}" srcOrd="3" destOrd="0" parTransId="{E4BA7148-08CA-4681-B419-F2B6DD8FD875}" sibTransId="{78264214-8DA4-405F-98A1-3314ED15721C}"/>
    <dgm:cxn modelId="{41A47AB2-AFE9-43B4-AD6F-4459AFA78C0B}" srcId="{544E33F0-67A1-4B54-8A3E-4BBFBEF180E6}" destId="{085B1806-CA30-4B7B-BD4F-105688BBA07C}" srcOrd="0" destOrd="0" parTransId="{5FF7466F-07C5-4B16-A855-C9AE8C732A11}" sibTransId="{61160932-383F-4F0F-B2D7-10BF3FB52A3D}"/>
    <dgm:cxn modelId="{6F6B2FB8-946E-4509-999A-AEB7B6113BC3}" type="presOf" srcId="{085B1806-CA30-4B7B-BD4F-105688BBA07C}" destId="{37053057-DCB7-4DB7-93F1-46A4E7B6E2D3}" srcOrd="0" destOrd="0" presId="urn:microsoft.com/office/officeart/2018/2/layout/IconVerticalSolidList"/>
    <dgm:cxn modelId="{C099A0CA-FC6D-4554-A261-DE2C0FF4CFB8}" type="presOf" srcId="{8D06D639-EA00-4225-8F12-F9952BFC69BF}" destId="{37053057-DCB7-4DB7-93F1-46A4E7B6E2D3}" srcOrd="0" destOrd="1" presId="urn:microsoft.com/office/officeart/2018/2/layout/IconVerticalSolidList"/>
    <dgm:cxn modelId="{2E7D59D7-3037-41A4-9B69-29B5C6767E4D}" srcId="{8DB12018-D4B0-401B-ABDE-8DB4FA80F465}" destId="{D4A52A71-6FE8-4951-AFCD-E171E1F5B4FC}" srcOrd="1" destOrd="0" parTransId="{5CD0EF32-2966-40B7-AEBB-3952A048721B}" sibTransId="{DC94C0E8-29BD-4045-9936-873D2DA6113F}"/>
    <dgm:cxn modelId="{C4127BE4-2FE8-4E36-A321-2243A97004E8}" srcId="{544E33F0-67A1-4B54-8A3E-4BBFBEF180E6}" destId="{788DD6F7-8832-45C3-A608-AD5653C81F83}" srcOrd="2" destOrd="0" parTransId="{10B4B163-1B6B-48DB-A34F-759826636A3B}" sibTransId="{0F8CD333-8B9B-4FD1-834B-435370800B52}"/>
    <dgm:cxn modelId="{F0371FEF-80DE-4C77-86E3-AE396B9FD53F}" type="presOf" srcId="{099621DD-7496-48B9-8747-005D3CF38822}" destId="{37053057-DCB7-4DB7-93F1-46A4E7B6E2D3}" srcOrd="0" destOrd="3" presId="urn:microsoft.com/office/officeart/2018/2/layout/IconVerticalSolidList"/>
    <dgm:cxn modelId="{D08262FD-95AF-4A0C-9AC8-62D3B5640DBE}" type="presOf" srcId="{D4A52A71-6FE8-4951-AFCD-E171E1F5B4FC}" destId="{B8A3B077-9FE7-4367-A1B9-E025DA50C484}" srcOrd="0" destOrd="0" presId="urn:microsoft.com/office/officeart/2018/2/layout/IconVerticalSolidList"/>
    <dgm:cxn modelId="{AE1C43FF-8959-4CB4-A166-DDC115A3BE17}" srcId="{544E33F0-67A1-4B54-8A3E-4BBFBEF180E6}" destId="{8D06D639-EA00-4225-8F12-F9952BFC69BF}" srcOrd="1" destOrd="0" parTransId="{5C4A75F6-4833-4905-8CEF-8142DC61EED2}" sibTransId="{212CFB99-0D2C-4A58-B84E-9D498CAE5BE2}"/>
    <dgm:cxn modelId="{0855FF6D-0A00-47D4-9C4B-C142B9D9EE49}" type="presParOf" srcId="{027980E7-AC0E-4E82-A9D6-5390C6B2C264}" destId="{A1422D39-A9CE-418A-997F-41C954DD3F58}" srcOrd="0" destOrd="0" presId="urn:microsoft.com/office/officeart/2018/2/layout/IconVerticalSolidList"/>
    <dgm:cxn modelId="{D2E9A1AD-8A8B-44A4-B251-A96D1B696558}" type="presParOf" srcId="{A1422D39-A9CE-418A-997F-41C954DD3F58}" destId="{1720F9F5-96D1-4104-BE49-6C3439CBF4BF}" srcOrd="0" destOrd="0" presId="urn:microsoft.com/office/officeart/2018/2/layout/IconVerticalSolidList"/>
    <dgm:cxn modelId="{3A57DD9F-35E4-46A7-916A-0C515EC0A2D7}" type="presParOf" srcId="{A1422D39-A9CE-418A-997F-41C954DD3F58}" destId="{9AFF44C0-9A65-4C58-953A-69EAFC0E1C6B}" srcOrd="1" destOrd="0" presId="urn:microsoft.com/office/officeart/2018/2/layout/IconVerticalSolidList"/>
    <dgm:cxn modelId="{3533B74A-DAC4-43ED-84C9-3D250EDBED9D}" type="presParOf" srcId="{A1422D39-A9CE-418A-997F-41C954DD3F58}" destId="{B96868CF-6FBE-40AF-A3DD-75F0424EF5B2}" srcOrd="2" destOrd="0" presId="urn:microsoft.com/office/officeart/2018/2/layout/IconVerticalSolidList"/>
    <dgm:cxn modelId="{2EB11666-BE6C-42CD-8B9D-2775EA04DA47}" type="presParOf" srcId="{A1422D39-A9CE-418A-997F-41C954DD3F58}" destId="{4AAD4F73-F8E4-40A5-9441-375838192F32}" srcOrd="3" destOrd="0" presId="urn:microsoft.com/office/officeart/2018/2/layout/IconVerticalSolidList"/>
    <dgm:cxn modelId="{7A23F853-6E2A-4AE2-B50C-20646A13ABD0}" type="presParOf" srcId="{027980E7-AC0E-4E82-A9D6-5390C6B2C264}" destId="{0CB49390-1EE3-4D1D-B878-076D49FAF6B5}" srcOrd="1" destOrd="0" presId="urn:microsoft.com/office/officeart/2018/2/layout/IconVerticalSolidList"/>
    <dgm:cxn modelId="{70EC9954-FA14-45F5-8440-9ECFC7F33B7E}" type="presParOf" srcId="{027980E7-AC0E-4E82-A9D6-5390C6B2C264}" destId="{9020FA71-0ED4-4AE5-A448-FAB810477A10}" srcOrd="2" destOrd="0" presId="urn:microsoft.com/office/officeart/2018/2/layout/IconVerticalSolidList"/>
    <dgm:cxn modelId="{6E62BDDF-70A5-4722-B31F-0C1DE2F28C18}" type="presParOf" srcId="{9020FA71-0ED4-4AE5-A448-FAB810477A10}" destId="{D5F394BF-9FFC-4521-8A56-BB6202019590}" srcOrd="0" destOrd="0" presId="urn:microsoft.com/office/officeart/2018/2/layout/IconVerticalSolidList"/>
    <dgm:cxn modelId="{65EADD7A-AA60-4239-9684-FD095BB17090}" type="presParOf" srcId="{9020FA71-0ED4-4AE5-A448-FAB810477A10}" destId="{2F90BB69-2292-42B8-AEF1-D0D71238DB00}" srcOrd="1" destOrd="0" presId="urn:microsoft.com/office/officeart/2018/2/layout/IconVerticalSolidList"/>
    <dgm:cxn modelId="{96DEC31E-402C-4096-B1BD-526E19E5284B}" type="presParOf" srcId="{9020FA71-0ED4-4AE5-A448-FAB810477A10}" destId="{E8C0D4D8-D37E-48C4-8FD0-AF49FF1C54E4}" srcOrd="2" destOrd="0" presId="urn:microsoft.com/office/officeart/2018/2/layout/IconVerticalSolidList"/>
    <dgm:cxn modelId="{D83EAB6B-5EB8-4F34-9D66-11642BA48C4A}" type="presParOf" srcId="{9020FA71-0ED4-4AE5-A448-FAB810477A10}" destId="{B8A3B077-9FE7-4367-A1B9-E025DA50C484}" srcOrd="3" destOrd="0" presId="urn:microsoft.com/office/officeart/2018/2/layout/IconVerticalSolidList"/>
    <dgm:cxn modelId="{CE547D6B-3955-4BD4-8B33-0E0AFA5CAC96}" type="presParOf" srcId="{027980E7-AC0E-4E82-A9D6-5390C6B2C264}" destId="{FEF62AF9-78F6-41E7-AF81-2EC9A1673218}" srcOrd="3" destOrd="0" presId="urn:microsoft.com/office/officeart/2018/2/layout/IconVerticalSolidList"/>
    <dgm:cxn modelId="{F4C5D1B8-D5AB-4774-818C-20F5C04D38A5}" type="presParOf" srcId="{027980E7-AC0E-4E82-A9D6-5390C6B2C264}" destId="{9DB9BE06-6F23-49A5-BC94-C2EE64CAC50E}" srcOrd="4" destOrd="0" presId="urn:microsoft.com/office/officeart/2018/2/layout/IconVerticalSolidList"/>
    <dgm:cxn modelId="{7C390856-B160-42AA-9C4F-7F18D3F3FD37}" type="presParOf" srcId="{9DB9BE06-6F23-49A5-BC94-C2EE64CAC50E}" destId="{392DFF62-BFE7-4D6F-9E78-6877B2643ECF}" srcOrd="0" destOrd="0" presId="urn:microsoft.com/office/officeart/2018/2/layout/IconVerticalSolidList"/>
    <dgm:cxn modelId="{C7F6EE5B-AF78-4E31-9E37-5268EF81A3D3}" type="presParOf" srcId="{9DB9BE06-6F23-49A5-BC94-C2EE64CAC50E}" destId="{0269357B-3E0A-471B-8175-0A30B625E847}" srcOrd="1" destOrd="0" presId="urn:microsoft.com/office/officeart/2018/2/layout/IconVerticalSolidList"/>
    <dgm:cxn modelId="{DB7EE979-0663-4946-8748-89E2E5F1CC24}" type="presParOf" srcId="{9DB9BE06-6F23-49A5-BC94-C2EE64CAC50E}" destId="{A0CF8B9B-C3E0-4BCB-A38C-B38B160CA778}" srcOrd="2" destOrd="0" presId="urn:microsoft.com/office/officeart/2018/2/layout/IconVerticalSolidList"/>
    <dgm:cxn modelId="{846860F3-5EE3-4612-80F8-3C1CFB30CC63}" type="presParOf" srcId="{9DB9BE06-6F23-49A5-BC94-C2EE64CAC50E}" destId="{014B28D1-0F0B-49BF-BF3B-04051FC9A3B8}" srcOrd="3" destOrd="0" presId="urn:microsoft.com/office/officeart/2018/2/layout/IconVerticalSolidList"/>
    <dgm:cxn modelId="{1ABD275C-90F6-44EF-AF24-331F4157FEBB}" type="presParOf" srcId="{9DB9BE06-6F23-49A5-BC94-C2EE64CAC50E}" destId="{37053057-DCB7-4DB7-93F1-46A4E7B6E2D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1DF40C9-C76A-4B42-A623-A0C88F220054}" type="doc">
      <dgm:prSet loTypeId="urn:microsoft.com/office/officeart/2016/7/layout/LinearArrowProcessNumbered" loCatId="process" qsTypeId="urn:microsoft.com/office/officeart/2005/8/quickstyle/simple1" qsCatId="simple" csTypeId="urn:microsoft.com/office/officeart/2005/8/colors/colorful2" csCatId="colorful"/>
      <dgm:spPr/>
      <dgm:t>
        <a:bodyPr/>
        <a:lstStyle/>
        <a:p>
          <a:endParaRPr lang="en-US"/>
        </a:p>
      </dgm:t>
    </dgm:pt>
    <dgm:pt modelId="{D3A53E2D-CC27-47F6-803F-B45B3DF133A2}">
      <dgm:prSet/>
      <dgm:spPr/>
      <dgm:t>
        <a:bodyPr/>
        <a:lstStyle/>
        <a:p>
          <a:r>
            <a:rPr lang="en-US"/>
            <a:t>Buy: effective way of bringing in new capacity and capability</a:t>
          </a:r>
        </a:p>
      </dgm:t>
    </dgm:pt>
    <dgm:pt modelId="{E0E24865-966B-4EE9-813C-860C7B43C287}" type="parTrans" cxnId="{F14DC5EB-1434-4592-A322-7D1D2A3D5124}">
      <dgm:prSet/>
      <dgm:spPr/>
      <dgm:t>
        <a:bodyPr/>
        <a:lstStyle/>
        <a:p>
          <a:endParaRPr lang="en-US"/>
        </a:p>
      </dgm:t>
    </dgm:pt>
    <dgm:pt modelId="{79C6BB32-695E-471D-A9F1-097B2E2152BD}" type="sibTrans" cxnId="{F14DC5EB-1434-4592-A322-7D1D2A3D5124}">
      <dgm:prSet phldrT="1" phldr="0"/>
      <dgm:spPr/>
      <dgm:t>
        <a:bodyPr/>
        <a:lstStyle/>
        <a:p>
          <a:r>
            <a:rPr lang="en-US"/>
            <a:t>1</a:t>
          </a:r>
        </a:p>
      </dgm:t>
    </dgm:pt>
    <dgm:pt modelId="{B015581B-9C07-4E88-B04E-7A368917EDE1}">
      <dgm:prSet/>
      <dgm:spPr/>
      <dgm:t>
        <a:bodyPr/>
        <a:lstStyle/>
        <a:p>
          <a:r>
            <a:rPr lang="en-US"/>
            <a:t>Build: create new capability through developing internal talent</a:t>
          </a:r>
        </a:p>
      </dgm:t>
    </dgm:pt>
    <dgm:pt modelId="{39BBB4EE-EBB1-4B34-AED2-CDB468505BE8}" type="parTrans" cxnId="{B51B5F40-49EE-4DD1-ADA8-2B21A3D944BD}">
      <dgm:prSet/>
      <dgm:spPr/>
      <dgm:t>
        <a:bodyPr/>
        <a:lstStyle/>
        <a:p>
          <a:endParaRPr lang="en-US"/>
        </a:p>
      </dgm:t>
    </dgm:pt>
    <dgm:pt modelId="{094461DF-48BC-49CC-80B1-0F668C511B3C}" type="sibTrans" cxnId="{B51B5F40-49EE-4DD1-ADA8-2B21A3D944BD}">
      <dgm:prSet phldrT="2" phldr="0"/>
      <dgm:spPr/>
      <dgm:t>
        <a:bodyPr/>
        <a:lstStyle/>
        <a:p>
          <a:r>
            <a:rPr lang="en-US"/>
            <a:t>2</a:t>
          </a:r>
        </a:p>
      </dgm:t>
    </dgm:pt>
    <dgm:pt modelId="{1AFACCEA-804D-4A81-B68A-969EE9D7C47C}">
      <dgm:prSet/>
      <dgm:spPr/>
      <dgm:t>
        <a:bodyPr/>
        <a:lstStyle/>
        <a:p>
          <a:r>
            <a:rPr lang="en-US"/>
            <a:t>Borrow: temporary use of workers by contracting, outsourcing, secondments, consultants</a:t>
          </a:r>
        </a:p>
      </dgm:t>
    </dgm:pt>
    <dgm:pt modelId="{25B12C6D-9ABA-40E5-83E1-DE489BE16733}" type="parTrans" cxnId="{92F42D81-769D-4D46-B3EA-5FBFBD5A7371}">
      <dgm:prSet/>
      <dgm:spPr/>
      <dgm:t>
        <a:bodyPr/>
        <a:lstStyle/>
        <a:p>
          <a:endParaRPr lang="en-US"/>
        </a:p>
      </dgm:t>
    </dgm:pt>
    <dgm:pt modelId="{DC6850C7-9A92-4833-9697-1980C85F661A}" type="sibTrans" cxnId="{92F42D81-769D-4D46-B3EA-5FBFBD5A7371}">
      <dgm:prSet phldrT="3" phldr="0"/>
      <dgm:spPr/>
      <dgm:t>
        <a:bodyPr/>
        <a:lstStyle/>
        <a:p>
          <a:r>
            <a:rPr lang="en-US"/>
            <a:t>3</a:t>
          </a:r>
        </a:p>
      </dgm:t>
    </dgm:pt>
    <dgm:pt modelId="{E70EEF3E-38D6-45C5-8DF6-C59962B91F43}">
      <dgm:prSet/>
      <dgm:spPr/>
      <dgm:t>
        <a:bodyPr/>
        <a:lstStyle/>
        <a:p>
          <a:r>
            <a:rPr lang="en-US"/>
            <a:t>Bind: prevent people from leaving through effective retention methods</a:t>
          </a:r>
        </a:p>
      </dgm:t>
    </dgm:pt>
    <dgm:pt modelId="{635F762C-45F1-448B-997A-C8CBE1C3E9E3}" type="parTrans" cxnId="{BB4B1010-EAF7-4A46-ACC5-DE560238C7C7}">
      <dgm:prSet/>
      <dgm:spPr/>
      <dgm:t>
        <a:bodyPr/>
        <a:lstStyle/>
        <a:p>
          <a:endParaRPr lang="en-US"/>
        </a:p>
      </dgm:t>
    </dgm:pt>
    <dgm:pt modelId="{673E81C6-EF56-4585-83C7-B69C8CF60ABE}" type="sibTrans" cxnId="{BB4B1010-EAF7-4A46-ACC5-DE560238C7C7}">
      <dgm:prSet phldrT="4" phldr="0"/>
      <dgm:spPr/>
      <dgm:t>
        <a:bodyPr/>
        <a:lstStyle/>
        <a:p>
          <a:r>
            <a:rPr lang="en-US"/>
            <a:t>4</a:t>
          </a:r>
        </a:p>
      </dgm:t>
    </dgm:pt>
    <dgm:pt modelId="{1EF73A70-9FFE-48DD-9242-DD0719A46773}">
      <dgm:prSet/>
      <dgm:spPr/>
      <dgm:t>
        <a:bodyPr/>
        <a:lstStyle/>
        <a:p>
          <a:r>
            <a:rPr lang="en-US"/>
            <a:t>Bounce: Moving people around or removing underperformers</a:t>
          </a:r>
        </a:p>
      </dgm:t>
    </dgm:pt>
    <dgm:pt modelId="{29B328A2-1716-4F1C-B93E-870930E409BF}" type="parTrans" cxnId="{EF08A705-1F62-46A5-AA5B-C1FE2A0E3FE9}">
      <dgm:prSet/>
      <dgm:spPr/>
      <dgm:t>
        <a:bodyPr/>
        <a:lstStyle/>
        <a:p>
          <a:endParaRPr lang="en-US"/>
        </a:p>
      </dgm:t>
    </dgm:pt>
    <dgm:pt modelId="{F296A9F9-8F5E-4874-BC03-608370D4D418}" type="sibTrans" cxnId="{EF08A705-1F62-46A5-AA5B-C1FE2A0E3FE9}">
      <dgm:prSet phldrT="5" phldr="0"/>
      <dgm:spPr/>
      <dgm:t>
        <a:bodyPr/>
        <a:lstStyle/>
        <a:p>
          <a:r>
            <a:rPr lang="en-US"/>
            <a:t>5</a:t>
          </a:r>
        </a:p>
      </dgm:t>
    </dgm:pt>
    <dgm:pt modelId="{D78103BE-BDF0-49AB-A61C-95D0DF1329F1}" type="pres">
      <dgm:prSet presAssocID="{D1DF40C9-C76A-4B42-A623-A0C88F220054}" presName="linearFlow" presStyleCnt="0">
        <dgm:presLayoutVars>
          <dgm:dir/>
          <dgm:animLvl val="lvl"/>
          <dgm:resizeHandles val="exact"/>
        </dgm:presLayoutVars>
      </dgm:prSet>
      <dgm:spPr/>
    </dgm:pt>
    <dgm:pt modelId="{4FB0EF7E-4FB5-4395-B906-BEAF5B61D50E}" type="pres">
      <dgm:prSet presAssocID="{D3A53E2D-CC27-47F6-803F-B45B3DF133A2}" presName="compositeNode" presStyleCnt="0"/>
      <dgm:spPr/>
    </dgm:pt>
    <dgm:pt modelId="{47B2CD26-3AF6-43C8-8F96-C6566C58C6D1}" type="pres">
      <dgm:prSet presAssocID="{D3A53E2D-CC27-47F6-803F-B45B3DF133A2}" presName="parTx" presStyleLbl="node1" presStyleIdx="0" presStyleCnt="0">
        <dgm:presLayoutVars>
          <dgm:chMax val="0"/>
          <dgm:chPref val="0"/>
          <dgm:bulletEnabled val="1"/>
        </dgm:presLayoutVars>
      </dgm:prSet>
      <dgm:spPr/>
    </dgm:pt>
    <dgm:pt modelId="{EDC56627-6FF6-40CD-BFEC-9B275FAF7804}" type="pres">
      <dgm:prSet presAssocID="{D3A53E2D-CC27-47F6-803F-B45B3DF133A2}" presName="parSh" presStyleCnt="0"/>
      <dgm:spPr/>
    </dgm:pt>
    <dgm:pt modelId="{35BFF2E7-5C05-4749-B2C8-D8DE16E8271F}" type="pres">
      <dgm:prSet presAssocID="{D3A53E2D-CC27-47F6-803F-B45B3DF133A2}" presName="lineNode" presStyleLbl="alignAccFollowNode1" presStyleIdx="0" presStyleCnt="15"/>
      <dgm:spPr/>
    </dgm:pt>
    <dgm:pt modelId="{ED027FD8-48DE-4C36-93CD-05A5E82817BC}" type="pres">
      <dgm:prSet presAssocID="{D3A53E2D-CC27-47F6-803F-B45B3DF133A2}" presName="lineArrowNode" presStyleLbl="alignAccFollowNode1" presStyleIdx="1" presStyleCnt="15"/>
      <dgm:spPr/>
    </dgm:pt>
    <dgm:pt modelId="{8396050D-1C47-49E9-9D3F-B27C852B746D}" type="pres">
      <dgm:prSet presAssocID="{79C6BB32-695E-471D-A9F1-097B2E2152BD}" presName="sibTransNodeCircle" presStyleLbl="alignNode1" presStyleIdx="0" presStyleCnt="5">
        <dgm:presLayoutVars>
          <dgm:chMax val="0"/>
          <dgm:bulletEnabled/>
        </dgm:presLayoutVars>
      </dgm:prSet>
      <dgm:spPr/>
    </dgm:pt>
    <dgm:pt modelId="{C99357DB-8BE0-4A76-AA3E-39E190B58C9D}" type="pres">
      <dgm:prSet presAssocID="{79C6BB32-695E-471D-A9F1-097B2E2152BD}" presName="spacerBetweenCircleAndCallout" presStyleCnt="0">
        <dgm:presLayoutVars/>
      </dgm:prSet>
      <dgm:spPr/>
    </dgm:pt>
    <dgm:pt modelId="{20C9A75C-5564-494F-A2F5-10A088BD76B9}" type="pres">
      <dgm:prSet presAssocID="{D3A53E2D-CC27-47F6-803F-B45B3DF133A2}" presName="nodeText" presStyleLbl="alignAccFollowNode1" presStyleIdx="2" presStyleCnt="15">
        <dgm:presLayoutVars>
          <dgm:bulletEnabled val="1"/>
        </dgm:presLayoutVars>
      </dgm:prSet>
      <dgm:spPr/>
    </dgm:pt>
    <dgm:pt modelId="{30AEB0BD-6999-4E6C-9E35-F64A5AC4C01E}" type="pres">
      <dgm:prSet presAssocID="{79C6BB32-695E-471D-A9F1-097B2E2152BD}" presName="sibTransComposite" presStyleCnt="0"/>
      <dgm:spPr/>
    </dgm:pt>
    <dgm:pt modelId="{99CF4BAE-BCF6-4762-A955-E82435DC130C}" type="pres">
      <dgm:prSet presAssocID="{B015581B-9C07-4E88-B04E-7A368917EDE1}" presName="compositeNode" presStyleCnt="0"/>
      <dgm:spPr/>
    </dgm:pt>
    <dgm:pt modelId="{50D8B09B-45A4-4EC8-9DB5-6C3D833193B9}" type="pres">
      <dgm:prSet presAssocID="{B015581B-9C07-4E88-B04E-7A368917EDE1}" presName="parTx" presStyleLbl="node1" presStyleIdx="0" presStyleCnt="0">
        <dgm:presLayoutVars>
          <dgm:chMax val="0"/>
          <dgm:chPref val="0"/>
          <dgm:bulletEnabled val="1"/>
        </dgm:presLayoutVars>
      </dgm:prSet>
      <dgm:spPr/>
    </dgm:pt>
    <dgm:pt modelId="{ED36E62F-3BB7-4EDC-B174-82EA64B0F98F}" type="pres">
      <dgm:prSet presAssocID="{B015581B-9C07-4E88-B04E-7A368917EDE1}" presName="parSh" presStyleCnt="0"/>
      <dgm:spPr/>
    </dgm:pt>
    <dgm:pt modelId="{88A4A419-79C2-4DBF-BD29-F0A56E046902}" type="pres">
      <dgm:prSet presAssocID="{B015581B-9C07-4E88-B04E-7A368917EDE1}" presName="lineNode" presStyleLbl="alignAccFollowNode1" presStyleIdx="3" presStyleCnt="15"/>
      <dgm:spPr/>
    </dgm:pt>
    <dgm:pt modelId="{B262D317-F072-4D57-A95A-78C322C77F9A}" type="pres">
      <dgm:prSet presAssocID="{B015581B-9C07-4E88-B04E-7A368917EDE1}" presName="lineArrowNode" presStyleLbl="alignAccFollowNode1" presStyleIdx="4" presStyleCnt="15"/>
      <dgm:spPr/>
    </dgm:pt>
    <dgm:pt modelId="{0EF5BC52-1CFB-49B8-9296-85E689DED82F}" type="pres">
      <dgm:prSet presAssocID="{094461DF-48BC-49CC-80B1-0F668C511B3C}" presName="sibTransNodeCircle" presStyleLbl="alignNode1" presStyleIdx="1" presStyleCnt="5">
        <dgm:presLayoutVars>
          <dgm:chMax val="0"/>
          <dgm:bulletEnabled/>
        </dgm:presLayoutVars>
      </dgm:prSet>
      <dgm:spPr/>
    </dgm:pt>
    <dgm:pt modelId="{E9550750-9CF6-4832-A20E-82154A849012}" type="pres">
      <dgm:prSet presAssocID="{094461DF-48BC-49CC-80B1-0F668C511B3C}" presName="spacerBetweenCircleAndCallout" presStyleCnt="0">
        <dgm:presLayoutVars/>
      </dgm:prSet>
      <dgm:spPr/>
    </dgm:pt>
    <dgm:pt modelId="{3C43F07A-4B91-4B7E-8081-1BE26D2CBD04}" type="pres">
      <dgm:prSet presAssocID="{B015581B-9C07-4E88-B04E-7A368917EDE1}" presName="nodeText" presStyleLbl="alignAccFollowNode1" presStyleIdx="5" presStyleCnt="15">
        <dgm:presLayoutVars>
          <dgm:bulletEnabled val="1"/>
        </dgm:presLayoutVars>
      </dgm:prSet>
      <dgm:spPr/>
    </dgm:pt>
    <dgm:pt modelId="{99B4059F-5A3B-417C-B379-70B86C881157}" type="pres">
      <dgm:prSet presAssocID="{094461DF-48BC-49CC-80B1-0F668C511B3C}" presName="sibTransComposite" presStyleCnt="0"/>
      <dgm:spPr/>
    </dgm:pt>
    <dgm:pt modelId="{23BE2B9F-CCE3-4E2B-B2E5-2B2585032657}" type="pres">
      <dgm:prSet presAssocID="{1AFACCEA-804D-4A81-B68A-969EE9D7C47C}" presName="compositeNode" presStyleCnt="0"/>
      <dgm:spPr/>
    </dgm:pt>
    <dgm:pt modelId="{39F4D77E-C635-4D9C-BF9A-64A73A486E03}" type="pres">
      <dgm:prSet presAssocID="{1AFACCEA-804D-4A81-B68A-969EE9D7C47C}" presName="parTx" presStyleLbl="node1" presStyleIdx="0" presStyleCnt="0">
        <dgm:presLayoutVars>
          <dgm:chMax val="0"/>
          <dgm:chPref val="0"/>
          <dgm:bulletEnabled val="1"/>
        </dgm:presLayoutVars>
      </dgm:prSet>
      <dgm:spPr/>
    </dgm:pt>
    <dgm:pt modelId="{7D74600C-FCF3-48D4-BFB6-F8B21608B714}" type="pres">
      <dgm:prSet presAssocID="{1AFACCEA-804D-4A81-B68A-969EE9D7C47C}" presName="parSh" presStyleCnt="0"/>
      <dgm:spPr/>
    </dgm:pt>
    <dgm:pt modelId="{D18B2BD3-6801-4D70-81AC-D4BC7CBA8ABE}" type="pres">
      <dgm:prSet presAssocID="{1AFACCEA-804D-4A81-B68A-969EE9D7C47C}" presName="lineNode" presStyleLbl="alignAccFollowNode1" presStyleIdx="6" presStyleCnt="15"/>
      <dgm:spPr/>
    </dgm:pt>
    <dgm:pt modelId="{10373C0B-DDBF-4DB1-95C9-6B9CA8FA8EC5}" type="pres">
      <dgm:prSet presAssocID="{1AFACCEA-804D-4A81-B68A-969EE9D7C47C}" presName="lineArrowNode" presStyleLbl="alignAccFollowNode1" presStyleIdx="7" presStyleCnt="15"/>
      <dgm:spPr/>
    </dgm:pt>
    <dgm:pt modelId="{ADA255D8-5925-4024-AC92-AA1A728AB937}" type="pres">
      <dgm:prSet presAssocID="{DC6850C7-9A92-4833-9697-1980C85F661A}" presName="sibTransNodeCircle" presStyleLbl="alignNode1" presStyleIdx="2" presStyleCnt="5">
        <dgm:presLayoutVars>
          <dgm:chMax val="0"/>
          <dgm:bulletEnabled/>
        </dgm:presLayoutVars>
      </dgm:prSet>
      <dgm:spPr/>
    </dgm:pt>
    <dgm:pt modelId="{87E5EDC5-5BFB-4636-9A14-142473367EA1}" type="pres">
      <dgm:prSet presAssocID="{DC6850C7-9A92-4833-9697-1980C85F661A}" presName="spacerBetweenCircleAndCallout" presStyleCnt="0">
        <dgm:presLayoutVars/>
      </dgm:prSet>
      <dgm:spPr/>
    </dgm:pt>
    <dgm:pt modelId="{BAC3FE79-BA57-43BD-B254-EE45A7D1213B}" type="pres">
      <dgm:prSet presAssocID="{1AFACCEA-804D-4A81-B68A-969EE9D7C47C}" presName="nodeText" presStyleLbl="alignAccFollowNode1" presStyleIdx="8" presStyleCnt="15">
        <dgm:presLayoutVars>
          <dgm:bulletEnabled val="1"/>
        </dgm:presLayoutVars>
      </dgm:prSet>
      <dgm:spPr/>
    </dgm:pt>
    <dgm:pt modelId="{43C811DF-D061-4DAE-9E96-CE3854C8D081}" type="pres">
      <dgm:prSet presAssocID="{DC6850C7-9A92-4833-9697-1980C85F661A}" presName="sibTransComposite" presStyleCnt="0"/>
      <dgm:spPr/>
    </dgm:pt>
    <dgm:pt modelId="{DC969B37-D3CD-4068-83A2-0CB6E796720B}" type="pres">
      <dgm:prSet presAssocID="{E70EEF3E-38D6-45C5-8DF6-C59962B91F43}" presName="compositeNode" presStyleCnt="0"/>
      <dgm:spPr/>
    </dgm:pt>
    <dgm:pt modelId="{0462A9FD-9E68-4F6D-BC3B-0CBBD76B0641}" type="pres">
      <dgm:prSet presAssocID="{E70EEF3E-38D6-45C5-8DF6-C59962B91F43}" presName="parTx" presStyleLbl="node1" presStyleIdx="0" presStyleCnt="0">
        <dgm:presLayoutVars>
          <dgm:chMax val="0"/>
          <dgm:chPref val="0"/>
          <dgm:bulletEnabled val="1"/>
        </dgm:presLayoutVars>
      </dgm:prSet>
      <dgm:spPr/>
    </dgm:pt>
    <dgm:pt modelId="{458DAE5B-DD35-4D76-BDF8-A46E0EAEEBE6}" type="pres">
      <dgm:prSet presAssocID="{E70EEF3E-38D6-45C5-8DF6-C59962B91F43}" presName="parSh" presStyleCnt="0"/>
      <dgm:spPr/>
    </dgm:pt>
    <dgm:pt modelId="{875F092C-9A9A-4A39-B547-178CAEC67BC1}" type="pres">
      <dgm:prSet presAssocID="{E70EEF3E-38D6-45C5-8DF6-C59962B91F43}" presName="lineNode" presStyleLbl="alignAccFollowNode1" presStyleIdx="9" presStyleCnt="15"/>
      <dgm:spPr/>
    </dgm:pt>
    <dgm:pt modelId="{96B57830-7653-437B-81D0-65131EB49344}" type="pres">
      <dgm:prSet presAssocID="{E70EEF3E-38D6-45C5-8DF6-C59962B91F43}" presName="lineArrowNode" presStyleLbl="alignAccFollowNode1" presStyleIdx="10" presStyleCnt="15"/>
      <dgm:spPr/>
    </dgm:pt>
    <dgm:pt modelId="{F7EB9E88-F71E-49AB-9D52-3F061F9A2767}" type="pres">
      <dgm:prSet presAssocID="{673E81C6-EF56-4585-83C7-B69C8CF60ABE}" presName="sibTransNodeCircle" presStyleLbl="alignNode1" presStyleIdx="3" presStyleCnt="5">
        <dgm:presLayoutVars>
          <dgm:chMax val="0"/>
          <dgm:bulletEnabled/>
        </dgm:presLayoutVars>
      </dgm:prSet>
      <dgm:spPr/>
    </dgm:pt>
    <dgm:pt modelId="{EF83ABAB-5BC1-4A21-9157-27132240C707}" type="pres">
      <dgm:prSet presAssocID="{673E81C6-EF56-4585-83C7-B69C8CF60ABE}" presName="spacerBetweenCircleAndCallout" presStyleCnt="0">
        <dgm:presLayoutVars/>
      </dgm:prSet>
      <dgm:spPr/>
    </dgm:pt>
    <dgm:pt modelId="{954BC5B1-B0C5-4F26-865D-13751CBE9398}" type="pres">
      <dgm:prSet presAssocID="{E70EEF3E-38D6-45C5-8DF6-C59962B91F43}" presName="nodeText" presStyleLbl="alignAccFollowNode1" presStyleIdx="11" presStyleCnt="15">
        <dgm:presLayoutVars>
          <dgm:bulletEnabled val="1"/>
        </dgm:presLayoutVars>
      </dgm:prSet>
      <dgm:spPr/>
    </dgm:pt>
    <dgm:pt modelId="{4C231017-15F9-4F2B-A7BB-7E7A61A73338}" type="pres">
      <dgm:prSet presAssocID="{673E81C6-EF56-4585-83C7-B69C8CF60ABE}" presName="sibTransComposite" presStyleCnt="0"/>
      <dgm:spPr/>
    </dgm:pt>
    <dgm:pt modelId="{3D6731D7-A17B-47F4-9878-CFF90AAC30A8}" type="pres">
      <dgm:prSet presAssocID="{1EF73A70-9FFE-48DD-9242-DD0719A46773}" presName="compositeNode" presStyleCnt="0"/>
      <dgm:spPr/>
    </dgm:pt>
    <dgm:pt modelId="{32AE8F0B-1EB7-4E3E-98DB-B654CC90AA09}" type="pres">
      <dgm:prSet presAssocID="{1EF73A70-9FFE-48DD-9242-DD0719A46773}" presName="parTx" presStyleLbl="node1" presStyleIdx="0" presStyleCnt="0">
        <dgm:presLayoutVars>
          <dgm:chMax val="0"/>
          <dgm:chPref val="0"/>
          <dgm:bulletEnabled val="1"/>
        </dgm:presLayoutVars>
      </dgm:prSet>
      <dgm:spPr/>
    </dgm:pt>
    <dgm:pt modelId="{07FB71FC-75FA-43DE-99BA-C62936F21B1B}" type="pres">
      <dgm:prSet presAssocID="{1EF73A70-9FFE-48DD-9242-DD0719A46773}" presName="parSh" presStyleCnt="0"/>
      <dgm:spPr/>
    </dgm:pt>
    <dgm:pt modelId="{C26A4D53-8DA8-49C1-9FEA-1BA220631E11}" type="pres">
      <dgm:prSet presAssocID="{1EF73A70-9FFE-48DD-9242-DD0719A46773}" presName="lineNode" presStyleLbl="alignAccFollowNode1" presStyleIdx="12" presStyleCnt="15"/>
      <dgm:spPr/>
    </dgm:pt>
    <dgm:pt modelId="{E9399D90-2106-4766-A221-F47F3875C3AB}" type="pres">
      <dgm:prSet presAssocID="{1EF73A70-9FFE-48DD-9242-DD0719A46773}" presName="lineArrowNode" presStyleLbl="alignAccFollowNode1" presStyleIdx="13" presStyleCnt="15"/>
      <dgm:spPr/>
    </dgm:pt>
    <dgm:pt modelId="{CB69D0A8-D095-442B-9663-378C4646D247}" type="pres">
      <dgm:prSet presAssocID="{F296A9F9-8F5E-4874-BC03-608370D4D418}" presName="sibTransNodeCircle" presStyleLbl="alignNode1" presStyleIdx="4" presStyleCnt="5">
        <dgm:presLayoutVars>
          <dgm:chMax val="0"/>
          <dgm:bulletEnabled/>
        </dgm:presLayoutVars>
      </dgm:prSet>
      <dgm:spPr/>
    </dgm:pt>
    <dgm:pt modelId="{12701958-8CDA-4002-AF52-D1F937689BDB}" type="pres">
      <dgm:prSet presAssocID="{F296A9F9-8F5E-4874-BC03-608370D4D418}" presName="spacerBetweenCircleAndCallout" presStyleCnt="0">
        <dgm:presLayoutVars/>
      </dgm:prSet>
      <dgm:spPr/>
    </dgm:pt>
    <dgm:pt modelId="{4B072055-B740-4449-9611-CAF1823931B1}" type="pres">
      <dgm:prSet presAssocID="{1EF73A70-9FFE-48DD-9242-DD0719A46773}" presName="nodeText" presStyleLbl="alignAccFollowNode1" presStyleIdx="14" presStyleCnt="15">
        <dgm:presLayoutVars>
          <dgm:bulletEnabled val="1"/>
        </dgm:presLayoutVars>
      </dgm:prSet>
      <dgm:spPr/>
    </dgm:pt>
  </dgm:ptLst>
  <dgm:cxnLst>
    <dgm:cxn modelId="{EF08A705-1F62-46A5-AA5B-C1FE2A0E3FE9}" srcId="{D1DF40C9-C76A-4B42-A623-A0C88F220054}" destId="{1EF73A70-9FFE-48DD-9242-DD0719A46773}" srcOrd="4" destOrd="0" parTransId="{29B328A2-1716-4F1C-B93E-870930E409BF}" sibTransId="{F296A9F9-8F5E-4874-BC03-608370D4D418}"/>
    <dgm:cxn modelId="{BB4B1010-EAF7-4A46-ACC5-DE560238C7C7}" srcId="{D1DF40C9-C76A-4B42-A623-A0C88F220054}" destId="{E70EEF3E-38D6-45C5-8DF6-C59962B91F43}" srcOrd="3" destOrd="0" parTransId="{635F762C-45F1-448B-997A-C8CBE1C3E9E3}" sibTransId="{673E81C6-EF56-4585-83C7-B69C8CF60ABE}"/>
    <dgm:cxn modelId="{9FFF0211-B22C-4390-B48C-7EFE5E0606BC}" type="presOf" srcId="{D3A53E2D-CC27-47F6-803F-B45B3DF133A2}" destId="{20C9A75C-5564-494F-A2F5-10A088BD76B9}" srcOrd="0" destOrd="0" presId="urn:microsoft.com/office/officeart/2016/7/layout/LinearArrowProcessNumbered"/>
    <dgm:cxn modelId="{B51B5F40-49EE-4DD1-ADA8-2B21A3D944BD}" srcId="{D1DF40C9-C76A-4B42-A623-A0C88F220054}" destId="{B015581B-9C07-4E88-B04E-7A368917EDE1}" srcOrd="1" destOrd="0" parTransId="{39BBB4EE-EBB1-4B34-AED2-CDB468505BE8}" sibTransId="{094461DF-48BC-49CC-80B1-0F668C511B3C}"/>
    <dgm:cxn modelId="{0B35EC6A-8D2A-4B47-A299-F35782BEB63F}" type="presOf" srcId="{E70EEF3E-38D6-45C5-8DF6-C59962B91F43}" destId="{954BC5B1-B0C5-4F26-865D-13751CBE9398}" srcOrd="0" destOrd="0" presId="urn:microsoft.com/office/officeart/2016/7/layout/LinearArrowProcessNumbered"/>
    <dgm:cxn modelId="{E20A1376-0F2A-436F-9269-B82640DCCB35}" type="presOf" srcId="{79C6BB32-695E-471D-A9F1-097B2E2152BD}" destId="{8396050D-1C47-49E9-9D3F-B27C852B746D}" srcOrd="0" destOrd="0" presId="urn:microsoft.com/office/officeart/2016/7/layout/LinearArrowProcessNumbered"/>
    <dgm:cxn modelId="{0C08AF78-EB2E-4032-BFC3-491943630CF7}" type="presOf" srcId="{094461DF-48BC-49CC-80B1-0F668C511B3C}" destId="{0EF5BC52-1CFB-49B8-9296-85E689DED82F}" srcOrd="0" destOrd="0" presId="urn:microsoft.com/office/officeart/2016/7/layout/LinearArrowProcessNumbered"/>
    <dgm:cxn modelId="{92F42D81-769D-4D46-B3EA-5FBFBD5A7371}" srcId="{D1DF40C9-C76A-4B42-A623-A0C88F220054}" destId="{1AFACCEA-804D-4A81-B68A-969EE9D7C47C}" srcOrd="2" destOrd="0" parTransId="{25B12C6D-9ABA-40E5-83E1-DE489BE16733}" sibTransId="{DC6850C7-9A92-4833-9697-1980C85F661A}"/>
    <dgm:cxn modelId="{2D461196-F48D-4203-B3DC-3848D7AED565}" type="presOf" srcId="{F296A9F9-8F5E-4874-BC03-608370D4D418}" destId="{CB69D0A8-D095-442B-9663-378C4646D247}" srcOrd="0" destOrd="0" presId="urn:microsoft.com/office/officeart/2016/7/layout/LinearArrowProcessNumbered"/>
    <dgm:cxn modelId="{9AD2D0B0-4F59-495F-B292-C07C6FBE75F5}" type="presOf" srcId="{B015581B-9C07-4E88-B04E-7A368917EDE1}" destId="{3C43F07A-4B91-4B7E-8081-1BE26D2CBD04}" srcOrd="0" destOrd="0" presId="urn:microsoft.com/office/officeart/2016/7/layout/LinearArrowProcessNumbered"/>
    <dgm:cxn modelId="{C4536BC7-4547-4408-BD49-97087480C266}" type="presOf" srcId="{DC6850C7-9A92-4833-9697-1980C85F661A}" destId="{ADA255D8-5925-4024-AC92-AA1A728AB937}" srcOrd="0" destOrd="0" presId="urn:microsoft.com/office/officeart/2016/7/layout/LinearArrowProcessNumbered"/>
    <dgm:cxn modelId="{4CA80CD4-01EB-43F8-9BDB-0748E66A10FE}" type="presOf" srcId="{1AFACCEA-804D-4A81-B68A-969EE9D7C47C}" destId="{BAC3FE79-BA57-43BD-B254-EE45A7D1213B}" srcOrd="0" destOrd="0" presId="urn:microsoft.com/office/officeart/2016/7/layout/LinearArrowProcessNumbered"/>
    <dgm:cxn modelId="{F688F2EA-DFFE-412F-BD74-DDE675765CE8}" type="presOf" srcId="{1EF73A70-9FFE-48DD-9242-DD0719A46773}" destId="{4B072055-B740-4449-9611-CAF1823931B1}" srcOrd="0" destOrd="0" presId="urn:microsoft.com/office/officeart/2016/7/layout/LinearArrowProcessNumbered"/>
    <dgm:cxn modelId="{F14DC5EB-1434-4592-A322-7D1D2A3D5124}" srcId="{D1DF40C9-C76A-4B42-A623-A0C88F220054}" destId="{D3A53E2D-CC27-47F6-803F-B45B3DF133A2}" srcOrd="0" destOrd="0" parTransId="{E0E24865-966B-4EE9-813C-860C7B43C287}" sibTransId="{79C6BB32-695E-471D-A9F1-097B2E2152BD}"/>
    <dgm:cxn modelId="{721D12F2-D4CB-4631-A31B-A82D1A450D46}" type="presOf" srcId="{D1DF40C9-C76A-4B42-A623-A0C88F220054}" destId="{D78103BE-BDF0-49AB-A61C-95D0DF1329F1}" srcOrd="0" destOrd="0" presId="urn:microsoft.com/office/officeart/2016/7/layout/LinearArrowProcessNumbered"/>
    <dgm:cxn modelId="{2E5605F4-57BE-4852-8F1D-9DFB2B11AE81}" type="presOf" srcId="{673E81C6-EF56-4585-83C7-B69C8CF60ABE}" destId="{F7EB9E88-F71E-49AB-9D52-3F061F9A2767}" srcOrd="0" destOrd="0" presId="urn:microsoft.com/office/officeart/2016/7/layout/LinearArrowProcessNumbered"/>
    <dgm:cxn modelId="{4C192E77-8864-4432-A6A5-7A503893ABE6}" type="presParOf" srcId="{D78103BE-BDF0-49AB-A61C-95D0DF1329F1}" destId="{4FB0EF7E-4FB5-4395-B906-BEAF5B61D50E}" srcOrd="0" destOrd="0" presId="urn:microsoft.com/office/officeart/2016/7/layout/LinearArrowProcessNumbered"/>
    <dgm:cxn modelId="{16F1F689-1BF7-4E4B-8D83-A9BF5ADD944C}" type="presParOf" srcId="{4FB0EF7E-4FB5-4395-B906-BEAF5B61D50E}" destId="{47B2CD26-3AF6-43C8-8F96-C6566C58C6D1}" srcOrd="0" destOrd="0" presId="urn:microsoft.com/office/officeart/2016/7/layout/LinearArrowProcessNumbered"/>
    <dgm:cxn modelId="{12179FD6-256B-4E12-B509-557A83D68E73}" type="presParOf" srcId="{4FB0EF7E-4FB5-4395-B906-BEAF5B61D50E}" destId="{EDC56627-6FF6-40CD-BFEC-9B275FAF7804}" srcOrd="1" destOrd="0" presId="urn:microsoft.com/office/officeart/2016/7/layout/LinearArrowProcessNumbered"/>
    <dgm:cxn modelId="{A92ED993-48CB-4CA5-9E80-FCB67F91BD5D}" type="presParOf" srcId="{EDC56627-6FF6-40CD-BFEC-9B275FAF7804}" destId="{35BFF2E7-5C05-4749-B2C8-D8DE16E8271F}" srcOrd="0" destOrd="0" presId="urn:microsoft.com/office/officeart/2016/7/layout/LinearArrowProcessNumbered"/>
    <dgm:cxn modelId="{47B87F40-63E1-44B3-88F7-88F1672F54B4}" type="presParOf" srcId="{EDC56627-6FF6-40CD-BFEC-9B275FAF7804}" destId="{ED027FD8-48DE-4C36-93CD-05A5E82817BC}" srcOrd="1" destOrd="0" presId="urn:microsoft.com/office/officeart/2016/7/layout/LinearArrowProcessNumbered"/>
    <dgm:cxn modelId="{061E1549-5D6D-428E-85B0-C55094546297}" type="presParOf" srcId="{EDC56627-6FF6-40CD-BFEC-9B275FAF7804}" destId="{8396050D-1C47-49E9-9D3F-B27C852B746D}" srcOrd="2" destOrd="0" presId="urn:microsoft.com/office/officeart/2016/7/layout/LinearArrowProcessNumbered"/>
    <dgm:cxn modelId="{E09786E3-BBD2-4606-925C-C7AB14B3BADF}" type="presParOf" srcId="{EDC56627-6FF6-40CD-BFEC-9B275FAF7804}" destId="{C99357DB-8BE0-4A76-AA3E-39E190B58C9D}" srcOrd="3" destOrd="0" presId="urn:microsoft.com/office/officeart/2016/7/layout/LinearArrowProcessNumbered"/>
    <dgm:cxn modelId="{10ACCDF9-4BF1-46E0-A1C0-B7C2AC96C6C9}" type="presParOf" srcId="{4FB0EF7E-4FB5-4395-B906-BEAF5B61D50E}" destId="{20C9A75C-5564-494F-A2F5-10A088BD76B9}" srcOrd="2" destOrd="0" presId="urn:microsoft.com/office/officeart/2016/7/layout/LinearArrowProcessNumbered"/>
    <dgm:cxn modelId="{55533BD8-5CEB-4CB3-9110-2E16576A737F}" type="presParOf" srcId="{D78103BE-BDF0-49AB-A61C-95D0DF1329F1}" destId="{30AEB0BD-6999-4E6C-9E35-F64A5AC4C01E}" srcOrd="1" destOrd="0" presId="urn:microsoft.com/office/officeart/2016/7/layout/LinearArrowProcessNumbered"/>
    <dgm:cxn modelId="{3648A569-58EC-4151-8BEC-833B7283ECA1}" type="presParOf" srcId="{D78103BE-BDF0-49AB-A61C-95D0DF1329F1}" destId="{99CF4BAE-BCF6-4762-A955-E82435DC130C}" srcOrd="2" destOrd="0" presId="urn:microsoft.com/office/officeart/2016/7/layout/LinearArrowProcessNumbered"/>
    <dgm:cxn modelId="{56623F0A-591B-4707-9B60-54F6D7759870}" type="presParOf" srcId="{99CF4BAE-BCF6-4762-A955-E82435DC130C}" destId="{50D8B09B-45A4-4EC8-9DB5-6C3D833193B9}" srcOrd="0" destOrd="0" presId="urn:microsoft.com/office/officeart/2016/7/layout/LinearArrowProcessNumbered"/>
    <dgm:cxn modelId="{E0C8F374-5F81-48ED-B3A0-564088064B33}" type="presParOf" srcId="{99CF4BAE-BCF6-4762-A955-E82435DC130C}" destId="{ED36E62F-3BB7-4EDC-B174-82EA64B0F98F}" srcOrd="1" destOrd="0" presId="urn:microsoft.com/office/officeart/2016/7/layout/LinearArrowProcessNumbered"/>
    <dgm:cxn modelId="{72BD0348-23EE-4BE9-8FEF-694C84116C53}" type="presParOf" srcId="{ED36E62F-3BB7-4EDC-B174-82EA64B0F98F}" destId="{88A4A419-79C2-4DBF-BD29-F0A56E046902}" srcOrd="0" destOrd="0" presId="urn:microsoft.com/office/officeart/2016/7/layout/LinearArrowProcessNumbered"/>
    <dgm:cxn modelId="{3BADE486-C842-4A67-809E-1E609292C617}" type="presParOf" srcId="{ED36E62F-3BB7-4EDC-B174-82EA64B0F98F}" destId="{B262D317-F072-4D57-A95A-78C322C77F9A}" srcOrd="1" destOrd="0" presId="urn:microsoft.com/office/officeart/2016/7/layout/LinearArrowProcessNumbered"/>
    <dgm:cxn modelId="{9C8725EE-5A63-47F2-AF81-ABAF1D66B721}" type="presParOf" srcId="{ED36E62F-3BB7-4EDC-B174-82EA64B0F98F}" destId="{0EF5BC52-1CFB-49B8-9296-85E689DED82F}" srcOrd="2" destOrd="0" presId="urn:microsoft.com/office/officeart/2016/7/layout/LinearArrowProcessNumbered"/>
    <dgm:cxn modelId="{06B25CDE-97F5-4570-8B92-FB213D5C822F}" type="presParOf" srcId="{ED36E62F-3BB7-4EDC-B174-82EA64B0F98F}" destId="{E9550750-9CF6-4832-A20E-82154A849012}" srcOrd="3" destOrd="0" presId="urn:microsoft.com/office/officeart/2016/7/layout/LinearArrowProcessNumbered"/>
    <dgm:cxn modelId="{F98A263F-52C7-4BE5-BE04-3104EA3FF6EB}" type="presParOf" srcId="{99CF4BAE-BCF6-4762-A955-E82435DC130C}" destId="{3C43F07A-4B91-4B7E-8081-1BE26D2CBD04}" srcOrd="2" destOrd="0" presId="urn:microsoft.com/office/officeart/2016/7/layout/LinearArrowProcessNumbered"/>
    <dgm:cxn modelId="{4B9337BC-3638-46D0-8064-5D62F72E84B1}" type="presParOf" srcId="{D78103BE-BDF0-49AB-A61C-95D0DF1329F1}" destId="{99B4059F-5A3B-417C-B379-70B86C881157}" srcOrd="3" destOrd="0" presId="urn:microsoft.com/office/officeart/2016/7/layout/LinearArrowProcessNumbered"/>
    <dgm:cxn modelId="{61F1000B-F2DA-4ADC-9203-69476FA9FB89}" type="presParOf" srcId="{D78103BE-BDF0-49AB-A61C-95D0DF1329F1}" destId="{23BE2B9F-CCE3-4E2B-B2E5-2B2585032657}" srcOrd="4" destOrd="0" presId="urn:microsoft.com/office/officeart/2016/7/layout/LinearArrowProcessNumbered"/>
    <dgm:cxn modelId="{5682E0EE-2FF4-41DB-A963-21E1EE215160}" type="presParOf" srcId="{23BE2B9F-CCE3-4E2B-B2E5-2B2585032657}" destId="{39F4D77E-C635-4D9C-BF9A-64A73A486E03}" srcOrd="0" destOrd="0" presId="urn:microsoft.com/office/officeart/2016/7/layout/LinearArrowProcessNumbered"/>
    <dgm:cxn modelId="{5F7498F9-420F-44D3-BCE4-1ECA9F924A6C}" type="presParOf" srcId="{23BE2B9F-CCE3-4E2B-B2E5-2B2585032657}" destId="{7D74600C-FCF3-48D4-BFB6-F8B21608B714}" srcOrd="1" destOrd="0" presId="urn:microsoft.com/office/officeart/2016/7/layout/LinearArrowProcessNumbered"/>
    <dgm:cxn modelId="{5267EDF1-DCC8-4644-8731-6E44F6393608}" type="presParOf" srcId="{7D74600C-FCF3-48D4-BFB6-F8B21608B714}" destId="{D18B2BD3-6801-4D70-81AC-D4BC7CBA8ABE}" srcOrd="0" destOrd="0" presId="urn:microsoft.com/office/officeart/2016/7/layout/LinearArrowProcessNumbered"/>
    <dgm:cxn modelId="{231F1C2B-9B47-46B4-9F28-FBF18B64D9F8}" type="presParOf" srcId="{7D74600C-FCF3-48D4-BFB6-F8B21608B714}" destId="{10373C0B-DDBF-4DB1-95C9-6B9CA8FA8EC5}" srcOrd="1" destOrd="0" presId="urn:microsoft.com/office/officeart/2016/7/layout/LinearArrowProcessNumbered"/>
    <dgm:cxn modelId="{67E4527E-B484-4442-A627-D032FACD5A7F}" type="presParOf" srcId="{7D74600C-FCF3-48D4-BFB6-F8B21608B714}" destId="{ADA255D8-5925-4024-AC92-AA1A728AB937}" srcOrd="2" destOrd="0" presId="urn:microsoft.com/office/officeart/2016/7/layout/LinearArrowProcessNumbered"/>
    <dgm:cxn modelId="{DC3784E1-31F7-401B-B590-718899A3137C}" type="presParOf" srcId="{7D74600C-FCF3-48D4-BFB6-F8B21608B714}" destId="{87E5EDC5-5BFB-4636-9A14-142473367EA1}" srcOrd="3" destOrd="0" presId="urn:microsoft.com/office/officeart/2016/7/layout/LinearArrowProcessNumbered"/>
    <dgm:cxn modelId="{1B9C5E5C-3F5D-4046-ADE1-8B9C1932BAFC}" type="presParOf" srcId="{23BE2B9F-CCE3-4E2B-B2E5-2B2585032657}" destId="{BAC3FE79-BA57-43BD-B254-EE45A7D1213B}" srcOrd="2" destOrd="0" presId="urn:microsoft.com/office/officeart/2016/7/layout/LinearArrowProcessNumbered"/>
    <dgm:cxn modelId="{4C3FEEF4-7F1F-4980-A076-3471D9D9B0E0}" type="presParOf" srcId="{D78103BE-BDF0-49AB-A61C-95D0DF1329F1}" destId="{43C811DF-D061-4DAE-9E96-CE3854C8D081}" srcOrd="5" destOrd="0" presId="urn:microsoft.com/office/officeart/2016/7/layout/LinearArrowProcessNumbered"/>
    <dgm:cxn modelId="{2DFC0B77-C836-4CDB-8897-A5CD5C5D2ABB}" type="presParOf" srcId="{D78103BE-BDF0-49AB-A61C-95D0DF1329F1}" destId="{DC969B37-D3CD-4068-83A2-0CB6E796720B}" srcOrd="6" destOrd="0" presId="urn:microsoft.com/office/officeart/2016/7/layout/LinearArrowProcessNumbered"/>
    <dgm:cxn modelId="{194CE3AD-442F-4574-B99E-92432003365F}" type="presParOf" srcId="{DC969B37-D3CD-4068-83A2-0CB6E796720B}" destId="{0462A9FD-9E68-4F6D-BC3B-0CBBD76B0641}" srcOrd="0" destOrd="0" presId="urn:microsoft.com/office/officeart/2016/7/layout/LinearArrowProcessNumbered"/>
    <dgm:cxn modelId="{5EB41503-FBE3-4FC1-BC4B-7D728B32A9CC}" type="presParOf" srcId="{DC969B37-D3CD-4068-83A2-0CB6E796720B}" destId="{458DAE5B-DD35-4D76-BDF8-A46E0EAEEBE6}" srcOrd="1" destOrd="0" presId="urn:microsoft.com/office/officeart/2016/7/layout/LinearArrowProcessNumbered"/>
    <dgm:cxn modelId="{8285B7E9-13FF-4CE6-85CA-8C35E9C6EB34}" type="presParOf" srcId="{458DAE5B-DD35-4D76-BDF8-A46E0EAEEBE6}" destId="{875F092C-9A9A-4A39-B547-178CAEC67BC1}" srcOrd="0" destOrd="0" presId="urn:microsoft.com/office/officeart/2016/7/layout/LinearArrowProcessNumbered"/>
    <dgm:cxn modelId="{AB3889CC-A32B-41C7-8572-F43C3A378EFD}" type="presParOf" srcId="{458DAE5B-DD35-4D76-BDF8-A46E0EAEEBE6}" destId="{96B57830-7653-437B-81D0-65131EB49344}" srcOrd="1" destOrd="0" presId="urn:microsoft.com/office/officeart/2016/7/layout/LinearArrowProcessNumbered"/>
    <dgm:cxn modelId="{653F858E-553E-4249-9C1D-B869E72972AE}" type="presParOf" srcId="{458DAE5B-DD35-4D76-BDF8-A46E0EAEEBE6}" destId="{F7EB9E88-F71E-49AB-9D52-3F061F9A2767}" srcOrd="2" destOrd="0" presId="urn:microsoft.com/office/officeart/2016/7/layout/LinearArrowProcessNumbered"/>
    <dgm:cxn modelId="{B5E3EAEC-0EEE-4D80-9E7B-9A299C8D9FD0}" type="presParOf" srcId="{458DAE5B-DD35-4D76-BDF8-A46E0EAEEBE6}" destId="{EF83ABAB-5BC1-4A21-9157-27132240C707}" srcOrd="3" destOrd="0" presId="urn:microsoft.com/office/officeart/2016/7/layout/LinearArrowProcessNumbered"/>
    <dgm:cxn modelId="{108281A2-6F60-4AE0-8351-2692EDA2C0FE}" type="presParOf" srcId="{DC969B37-D3CD-4068-83A2-0CB6E796720B}" destId="{954BC5B1-B0C5-4F26-865D-13751CBE9398}" srcOrd="2" destOrd="0" presId="urn:microsoft.com/office/officeart/2016/7/layout/LinearArrowProcessNumbered"/>
    <dgm:cxn modelId="{2CD8266C-11C0-4301-B3A6-7D7F6CA0F115}" type="presParOf" srcId="{D78103BE-BDF0-49AB-A61C-95D0DF1329F1}" destId="{4C231017-15F9-4F2B-A7BB-7E7A61A73338}" srcOrd="7" destOrd="0" presId="urn:microsoft.com/office/officeart/2016/7/layout/LinearArrowProcessNumbered"/>
    <dgm:cxn modelId="{21927154-8E51-4AB3-804A-B275F9811BFE}" type="presParOf" srcId="{D78103BE-BDF0-49AB-A61C-95D0DF1329F1}" destId="{3D6731D7-A17B-47F4-9878-CFF90AAC30A8}" srcOrd="8" destOrd="0" presId="urn:microsoft.com/office/officeart/2016/7/layout/LinearArrowProcessNumbered"/>
    <dgm:cxn modelId="{5AF2CE7B-0BFE-4E39-B9DA-1BEDA4B1151C}" type="presParOf" srcId="{3D6731D7-A17B-47F4-9878-CFF90AAC30A8}" destId="{32AE8F0B-1EB7-4E3E-98DB-B654CC90AA09}" srcOrd="0" destOrd="0" presId="urn:microsoft.com/office/officeart/2016/7/layout/LinearArrowProcessNumbered"/>
    <dgm:cxn modelId="{93A81672-36D2-4AAF-B805-E2373D252E6F}" type="presParOf" srcId="{3D6731D7-A17B-47F4-9878-CFF90AAC30A8}" destId="{07FB71FC-75FA-43DE-99BA-C62936F21B1B}" srcOrd="1" destOrd="0" presId="urn:microsoft.com/office/officeart/2016/7/layout/LinearArrowProcessNumbered"/>
    <dgm:cxn modelId="{CA0F033F-B0CA-4394-B832-E161CA3D7860}" type="presParOf" srcId="{07FB71FC-75FA-43DE-99BA-C62936F21B1B}" destId="{C26A4D53-8DA8-49C1-9FEA-1BA220631E11}" srcOrd="0" destOrd="0" presId="urn:microsoft.com/office/officeart/2016/7/layout/LinearArrowProcessNumbered"/>
    <dgm:cxn modelId="{393A6E1A-32C7-41E8-BEE7-39E22140FCBB}" type="presParOf" srcId="{07FB71FC-75FA-43DE-99BA-C62936F21B1B}" destId="{E9399D90-2106-4766-A221-F47F3875C3AB}" srcOrd="1" destOrd="0" presId="urn:microsoft.com/office/officeart/2016/7/layout/LinearArrowProcessNumbered"/>
    <dgm:cxn modelId="{131C9190-DE81-4503-A74C-91479DFA8931}" type="presParOf" srcId="{07FB71FC-75FA-43DE-99BA-C62936F21B1B}" destId="{CB69D0A8-D095-442B-9663-378C4646D247}" srcOrd="2" destOrd="0" presId="urn:microsoft.com/office/officeart/2016/7/layout/LinearArrowProcessNumbered"/>
    <dgm:cxn modelId="{88CC2CA7-BAD3-492F-8C59-4E28360EF2A8}" type="presParOf" srcId="{07FB71FC-75FA-43DE-99BA-C62936F21B1B}" destId="{12701958-8CDA-4002-AF52-D1F937689BDB}" srcOrd="3" destOrd="0" presId="urn:microsoft.com/office/officeart/2016/7/layout/LinearArrowProcessNumbered"/>
    <dgm:cxn modelId="{5A9DD2E2-AF24-4E10-AAF6-19D52977BA96}" type="presParOf" srcId="{3D6731D7-A17B-47F4-9878-CFF90AAC30A8}" destId="{4B072055-B740-4449-9611-CAF1823931B1}"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D109CF1-730F-485B-A470-662B353AE14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DBFE211-E8E4-4AD9-8103-B3B94FB61D69}">
      <dgm:prSet/>
      <dgm:spPr/>
      <dgm:t>
        <a:bodyPr/>
        <a:lstStyle/>
        <a:p>
          <a:r>
            <a:rPr lang="en-US"/>
            <a:t>Balance: balancing operational transformation, budget, service levels, technology, organisational design and performance</a:t>
          </a:r>
        </a:p>
      </dgm:t>
    </dgm:pt>
    <dgm:pt modelId="{55830E9A-CCC9-490F-A23C-642348ED3B94}" type="parTrans" cxnId="{4156532D-ED14-411C-A087-A4CAEE899885}">
      <dgm:prSet/>
      <dgm:spPr/>
      <dgm:t>
        <a:bodyPr/>
        <a:lstStyle/>
        <a:p>
          <a:endParaRPr lang="en-US"/>
        </a:p>
      </dgm:t>
    </dgm:pt>
    <dgm:pt modelId="{F1D7F67B-046D-4CF6-9B81-E8A101F0C177}" type="sibTrans" cxnId="{4156532D-ED14-411C-A087-A4CAEE899885}">
      <dgm:prSet/>
      <dgm:spPr/>
      <dgm:t>
        <a:bodyPr/>
        <a:lstStyle/>
        <a:p>
          <a:endParaRPr lang="en-US"/>
        </a:p>
      </dgm:t>
    </dgm:pt>
    <dgm:pt modelId="{25CC653B-8AB8-42B8-ADBF-A6887B27F40F}">
      <dgm:prSet/>
      <dgm:spPr/>
      <dgm:t>
        <a:bodyPr/>
        <a:lstStyle/>
        <a:p>
          <a:r>
            <a:rPr lang="en-US"/>
            <a:t>Bot: use of automation to augment or replace existing capacity in the system</a:t>
          </a:r>
        </a:p>
      </dgm:t>
    </dgm:pt>
    <dgm:pt modelId="{A195A736-6DBF-4626-B78D-BF85FE529324}" type="parTrans" cxnId="{1768DB95-C45E-4ED8-903A-B92F8762554F}">
      <dgm:prSet/>
      <dgm:spPr/>
      <dgm:t>
        <a:bodyPr/>
        <a:lstStyle/>
        <a:p>
          <a:endParaRPr lang="en-US"/>
        </a:p>
      </dgm:t>
    </dgm:pt>
    <dgm:pt modelId="{19A9183F-AEC1-49C5-8194-201F64C07FE0}" type="sibTrans" cxnId="{1768DB95-C45E-4ED8-903A-B92F8762554F}">
      <dgm:prSet/>
      <dgm:spPr/>
      <dgm:t>
        <a:bodyPr/>
        <a:lstStyle/>
        <a:p>
          <a:endParaRPr lang="en-US"/>
        </a:p>
      </dgm:t>
    </dgm:pt>
    <dgm:pt modelId="{40EFBDED-1C9A-4B8A-B126-062703217A49}" type="pres">
      <dgm:prSet presAssocID="{3D109CF1-730F-485B-A470-662B353AE142}" presName="linear" presStyleCnt="0">
        <dgm:presLayoutVars>
          <dgm:animLvl val="lvl"/>
          <dgm:resizeHandles val="exact"/>
        </dgm:presLayoutVars>
      </dgm:prSet>
      <dgm:spPr/>
    </dgm:pt>
    <dgm:pt modelId="{32E64B39-D3C7-4B4A-A9EF-3FAFF6F80EA1}" type="pres">
      <dgm:prSet presAssocID="{DDBFE211-E8E4-4AD9-8103-B3B94FB61D69}" presName="parentText" presStyleLbl="node1" presStyleIdx="0" presStyleCnt="2">
        <dgm:presLayoutVars>
          <dgm:chMax val="0"/>
          <dgm:bulletEnabled val="1"/>
        </dgm:presLayoutVars>
      </dgm:prSet>
      <dgm:spPr/>
    </dgm:pt>
    <dgm:pt modelId="{888A4089-969E-4C13-A098-03B747F14618}" type="pres">
      <dgm:prSet presAssocID="{F1D7F67B-046D-4CF6-9B81-E8A101F0C177}" presName="spacer" presStyleCnt="0"/>
      <dgm:spPr/>
    </dgm:pt>
    <dgm:pt modelId="{4733ECC4-DBFD-4BBC-BBB3-79F030442964}" type="pres">
      <dgm:prSet presAssocID="{25CC653B-8AB8-42B8-ADBF-A6887B27F40F}" presName="parentText" presStyleLbl="node1" presStyleIdx="1" presStyleCnt="2">
        <dgm:presLayoutVars>
          <dgm:chMax val="0"/>
          <dgm:bulletEnabled val="1"/>
        </dgm:presLayoutVars>
      </dgm:prSet>
      <dgm:spPr/>
    </dgm:pt>
  </dgm:ptLst>
  <dgm:cxnLst>
    <dgm:cxn modelId="{D4052309-89C1-416B-9419-3A947F56AFF7}" type="presOf" srcId="{25CC653B-8AB8-42B8-ADBF-A6887B27F40F}" destId="{4733ECC4-DBFD-4BBC-BBB3-79F030442964}" srcOrd="0" destOrd="0" presId="urn:microsoft.com/office/officeart/2005/8/layout/vList2"/>
    <dgm:cxn modelId="{4156532D-ED14-411C-A087-A4CAEE899885}" srcId="{3D109CF1-730F-485B-A470-662B353AE142}" destId="{DDBFE211-E8E4-4AD9-8103-B3B94FB61D69}" srcOrd="0" destOrd="0" parTransId="{55830E9A-CCC9-490F-A23C-642348ED3B94}" sibTransId="{F1D7F67B-046D-4CF6-9B81-E8A101F0C177}"/>
    <dgm:cxn modelId="{4AB5AD92-5918-4629-B4C0-C1954AE54D7E}" type="presOf" srcId="{DDBFE211-E8E4-4AD9-8103-B3B94FB61D69}" destId="{32E64B39-D3C7-4B4A-A9EF-3FAFF6F80EA1}" srcOrd="0" destOrd="0" presId="urn:microsoft.com/office/officeart/2005/8/layout/vList2"/>
    <dgm:cxn modelId="{1768DB95-C45E-4ED8-903A-B92F8762554F}" srcId="{3D109CF1-730F-485B-A470-662B353AE142}" destId="{25CC653B-8AB8-42B8-ADBF-A6887B27F40F}" srcOrd="1" destOrd="0" parTransId="{A195A736-6DBF-4626-B78D-BF85FE529324}" sibTransId="{19A9183F-AEC1-49C5-8194-201F64C07FE0}"/>
    <dgm:cxn modelId="{0D375CA3-D19C-4A97-8491-DB3DDF25BA99}" type="presOf" srcId="{3D109CF1-730F-485B-A470-662B353AE142}" destId="{40EFBDED-1C9A-4B8A-B126-062703217A49}" srcOrd="0" destOrd="0" presId="urn:microsoft.com/office/officeart/2005/8/layout/vList2"/>
    <dgm:cxn modelId="{3A8D3BE4-891D-4EF2-9BBE-CDBA601ABF24}" type="presParOf" srcId="{40EFBDED-1C9A-4B8A-B126-062703217A49}" destId="{32E64B39-D3C7-4B4A-A9EF-3FAFF6F80EA1}" srcOrd="0" destOrd="0" presId="urn:microsoft.com/office/officeart/2005/8/layout/vList2"/>
    <dgm:cxn modelId="{1493F282-F6DC-43C2-912A-AC834D9684BC}" type="presParOf" srcId="{40EFBDED-1C9A-4B8A-B126-062703217A49}" destId="{888A4089-969E-4C13-A098-03B747F14618}" srcOrd="1" destOrd="0" presId="urn:microsoft.com/office/officeart/2005/8/layout/vList2"/>
    <dgm:cxn modelId="{5BC424D8-BAD4-4173-881E-D77EFB9EA81B}" type="presParOf" srcId="{40EFBDED-1C9A-4B8A-B126-062703217A49}" destId="{4733ECC4-DBFD-4BBC-BBB3-79F03044296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01F4731-D4DB-4A50-AD53-D22EEBEC1BAE}" type="doc">
      <dgm:prSet loTypeId="urn:microsoft.com/office/officeart/2016/7/layout/LinearArrowProcessNumbered" loCatId="process" qsTypeId="urn:microsoft.com/office/officeart/2005/8/quickstyle/simple1" qsCatId="simple" csTypeId="urn:microsoft.com/office/officeart/2005/8/colors/colorful2" csCatId="colorful"/>
      <dgm:spPr/>
      <dgm:t>
        <a:bodyPr/>
        <a:lstStyle/>
        <a:p>
          <a:endParaRPr lang="en-US"/>
        </a:p>
      </dgm:t>
    </dgm:pt>
    <dgm:pt modelId="{723DCA67-57CD-48C0-8451-09E20D65647B}">
      <dgm:prSet/>
      <dgm:spPr/>
      <dgm:t>
        <a:bodyPr/>
        <a:lstStyle/>
        <a:p>
          <a:r>
            <a:rPr lang="en-US"/>
            <a:t>Detail the outcomes from the plan and timelines</a:t>
          </a:r>
        </a:p>
      </dgm:t>
    </dgm:pt>
    <dgm:pt modelId="{C9186E9D-E441-4DC1-B094-9DC26604312C}" type="parTrans" cxnId="{863243F3-6888-42A3-A90F-BA7377BC0EBF}">
      <dgm:prSet/>
      <dgm:spPr/>
      <dgm:t>
        <a:bodyPr/>
        <a:lstStyle/>
        <a:p>
          <a:endParaRPr lang="en-US"/>
        </a:p>
      </dgm:t>
    </dgm:pt>
    <dgm:pt modelId="{45755534-B84E-4E0E-8141-39AC2EC7CB0E}" type="sibTrans" cxnId="{863243F3-6888-42A3-A90F-BA7377BC0EBF}">
      <dgm:prSet phldrT="1" phldr="0"/>
      <dgm:spPr/>
      <dgm:t>
        <a:bodyPr/>
        <a:lstStyle/>
        <a:p>
          <a:r>
            <a:rPr lang="en-US"/>
            <a:t>1</a:t>
          </a:r>
        </a:p>
      </dgm:t>
    </dgm:pt>
    <dgm:pt modelId="{523D1FCF-8ECB-43FD-A9A2-0A41E6E45C00}">
      <dgm:prSet/>
      <dgm:spPr/>
      <dgm:t>
        <a:bodyPr/>
        <a:lstStyle/>
        <a:p>
          <a:r>
            <a:rPr lang="en-US"/>
            <a:t>Provide options and scenarios</a:t>
          </a:r>
        </a:p>
      </dgm:t>
    </dgm:pt>
    <dgm:pt modelId="{2A1A3FAD-EEC0-418A-9768-5D3A3259C641}" type="parTrans" cxnId="{869E286C-990F-454F-80CF-2E9ADBDFBE5D}">
      <dgm:prSet/>
      <dgm:spPr/>
      <dgm:t>
        <a:bodyPr/>
        <a:lstStyle/>
        <a:p>
          <a:endParaRPr lang="en-US"/>
        </a:p>
      </dgm:t>
    </dgm:pt>
    <dgm:pt modelId="{089373B9-DA5D-4009-BFB5-4EB1D50AE022}" type="sibTrans" cxnId="{869E286C-990F-454F-80CF-2E9ADBDFBE5D}">
      <dgm:prSet phldrT="2" phldr="0"/>
      <dgm:spPr/>
      <dgm:t>
        <a:bodyPr/>
        <a:lstStyle/>
        <a:p>
          <a:r>
            <a:rPr lang="en-US"/>
            <a:t>2</a:t>
          </a:r>
        </a:p>
      </dgm:t>
    </dgm:pt>
    <dgm:pt modelId="{1A28D10E-7410-40A0-A469-80ECED297BCC}">
      <dgm:prSet/>
      <dgm:spPr/>
      <dgm:t>
        <a:bodyPr/>
        <a:lstStyle/>
        <a:p>
          <a:r>
            <a:rPr lang="en-US"/>
            <a:t>Describe the journey to stakeholders</a:t>
          </a:r>
        </a:p>
      </dgm:t>
    </dgm:pt>
    <dgm:pt modelId="{36782E5D-D445-48CE-BD1A-698B8F7D6164}" type="parTrans" cxnId="{DD053CA8-76A4-4538-92A0-8A2000E30C69}">
      <dgm:prSet/>
      <dgm:spPr/>
      <dgm:t>
        <a:bodyPr/>
        <a:lstStyle/>
        <a:p>
          <a:endParaRPr lang="en-US"/>
        </a:p>
      </dgm:t>
    </dgm:pt>
    <dgm:pt modelId="{F198C018-F8BD-41DE-89AF-C2D701492868}" type="sibTrans" cxnId="{DD053CA8-76A4-4538-92A0-8A2000E30C69}">
      <dgm:prSet phldrT="3" phldr="0"/>
      <dgm:spPr/>
      <dgm:t>
        <a:bodyPr/>
        <a:lstStyle/>
        <a:p>
          <a:r>
            <a:rPr lang="en-US"/>
            <a:t>3</a:t>
          </a:r>
        </a:p>
      </dgm:t>
    </dgm:pt>
    <dgm:pt modelId="{0064D89F-0B73-4908-89B1-121501F55066}">
      <dgm:prSet/>
      <dgm:spPr/>
      <dgm:t>
        <a:bodyPr/>
        <a:lstStyle/>
        <a:p>
          <a:r>
            <a:rPr lang="en-US"/>
            <a:t>A demand management plan</a:t>
          </a:r>
        </a:p>
      </dgm:t>
    </dgm:pt>
    <dgm:pt modelId="{7B878AF7-96D2-4F11-BE70-E01429C7C6CE}" type="parTrans" cxnId="{4114D3E4-916A-42ED-8448-9A1740B63709}">
      <dgm:prSet/>
      <dgm:spPr/>
      <dgm:t>
        <a:bodyPr/>
        <a:lstStyle/>
        <a:p>
          <a:endParaRPr lang="en-US"/>
        </a:p>
      </dgm:t>
    </dgm:pt>
    <dgm:pt modelId="{BEAB005D-2516-4C38-AB78-59802D0689BA}" type="sibTrans" cxnId="{4114D3E4-916A-42ED-8448-9A1740B63709}">
      <dgm:prSet/>
      <dgm:spPr/>
      <dgm:t>
        <a:bodyPr/>
        <a:lstStyle/>
        <a:p>
          <a:endParaRPr lang="en-US"/>
        </a:p>
      </dgm:t>
    </dgm:pt>
    <dgm:pt modelId="{E229A0CE-4062-4F70-800D-ED8A3CE7938D}">
      <dgm:prSet/>
      <dgm:spPr/>
      <dgm:t>
        <a:bodyPr/>
        <a:lstStyle/>
        <a:p>
          <a:r>
            <a:rPr lang="en-US"/>
            <a:t>Recruitment plan</a:t>
          </a:r>
        </a:p>
      </dgm:t>
    </dgm:pt>
    <dgm:pt modelId="{7351C737-98C9-4F5E-AF02-FBD32E5ED666}" type="parTrans" cxnId="{4A2C74F3-619B-41C5-85D2-F9F20D9AD770}">
      <dgm:prSet/>
      <dgm:spPr/>
      <dgm:t>
        <a:bodyPr/>
        <a:lstStyle/>
        <a:p>
          <a:endParaRPr lang="en-US"/>
        </a:p>
      </dgm:t>
    </dgm:pt>
    <dgm:pt modelId="{B5438A85-CE29-4A92-86FB-823685977FCC}" type="sibTrans" cxnId="{4A2C74F3-619B-41C5-85D2-F9F20D9AD770}">
      <dgm:prSet/>
      <dgm:spPr/>
      <dgm:t>
        <a:bodyPr/>
        <a:lstStyle/>
        <a:p>
          <a:endParaRPr lang="en-US"/>
        </a:p>
      </dgm:t>
    </dgm:pt>
    <dgm:pt modelId="{72511A18-1AF9-4F89-B564-0F2898C62450}">
      <dgm:prSet/>
      <dgm:spPr/>
      <dgm:t>
        <a:bodyPr/>
        <a:lstStyle/>
        <a:p>
          <a:r>
            <a:rPr lang="en-US"/>
            <a:t>L&amp;D plan</a:t>
          </a:r>
        </a:p>
      </dgm:t>
    </dgm:pt>
    <dgm:pt modelId="{1212D5BC-05AC-4E47-AF8D-D63F4F3C70C7}" type="parTrans" cxnId="{CDF9A5C1-144A-40F7-B3D2-33B70168D12B}">
      <dgm:prSet/>
      <dgm:spPr/>
      <dgm:t>
        <a:bodyPr/>
        <a:lstStyle/>
        <a:p>
          <a:endParaRPr lang="en-US"/>
        </a:p>
      </dgm:t>
    </dgm:pt>
    <dgm:pt modelId="{317A0B7C-C841-49E5-814C-DE03E762E2C6}" type="sibTrans" cxnId="{CDF9A5C1-144A-40F7-B3D2-33B70168D12B}">
      <dgm:prSet/>
      <dgm:spPr/>
      <dgm:t>
        <a:bodyPr/>
        <a:lstStyle/>
        <a:p>
          <a:endParaRPr lang="en-US"/>
        </a:p>
      </dgm:t>
    </dgm:pt>
    <dgm:pt modelId="{7A643097-1FA5-4939-A88B-D3B0AB4F3447}">
      <dgm:prSet/>
      <dgm:spPr/>
      <dgm:t>
        <a:bodyPr/>
        <a:lstStyle/>
        <a:p>
          <a:r>
            <a:rPr lang="en-US"/>
            <a:t>Relocation/estates plan</a:t>
          </a:r>
        </a:p>
      </dgm:t>
    </dgm:pt>
    <dgm:pt modelId="{894C8827-E5C3-4553-A864-428E39FB9DE2}" type="parTrans" cxnId="{ACC34ABD-728F-42B0-88CE-D3DC0D088F8D}">
      <dgm:prSet/>
      <dgm:spPr/>
      <dgm:t>
        <a:bodyPr/>
        <a:lstStyle/>
        <a:p>
          <a:endParaRPr lang="en-US"/>
        </a:p>
      </dgm:t>
    </dgm:pt>
    <dgm:pt modelId="{5DA9BD02-C68E-4DB2-BFA3-BB0BAE8D5E2E}" type="sibTrans" cxnId="{ACC34ABD-728F-42B0-88CE-D3DC0D088F8D}">
      <dgm:prSet/>
      <dgm:spPr/>
      <dgm:t>
        <a:bodyPr/>
        <a:lstStyle/>
        <a:p>
          <a:endParaRPr lang="en-US"/>
        </a:p>
      </dgm:t>
    </dgm:pt>
    <dgm:pt modelId="{9D3FBA7C-96AB-4037-97AD-84BD77177B8A}">
      <dgm:prSet/>
      <dgm:spPr/>
      <dgm:t>
        <a:bodyPr/>
        <a:lstStyle/>
        <a:p>
          <a:r>
            <a:rPr lang="en-US"/>
            <a:t>Outsourcing plan</a:t>
          </a:r>
        </a:p>
      </dgm:t>
    </dgm:pt>
    <dgm:pt modelId="{3340F46E-9547-4ABF-A6E8-1ED7293BBEDC}" type="parTrans" cxnId="{7E540B81-4EB9-4A5D-8265-47AC68A86698}">
      <dgm:prSet/>
      <dgm:spPr/>
      <dgm:t>
        <a:bodyPr/>
        <a:lstStyle/>
        <a:p>
          <a:endParaRPr lang="en-US"/>
        </a:p>
      </dgm:t>
    </dgm:pt>
    <dgm:pt modelId="{1E918C1F-B6B2-4ACC-BACF-9881E0BD6102}" type="sibTrans" cxnId="{7E540B81-4EB9-4A5D-8265-47AC68A86698}">
      <dgm:prSet/>
      <dgm:spPr/>
      <dgm:t>
        <a:bodyPr/>
        <a:lstStyle/>
        <a:p>
          <a:endParaRPr lang="en-US"/>
        </a:p>
      </dgm:t>
    </dgm:pt>
    <dgm:pt modelId="{4621F066-6533-4880-B6EA-F7C539859C0C}">
      <dgm:prSet/>
      <dgm:spPr/>
      <dgm:t>
        <a:bodyPr/>
        <a:lstStyle/>
        <a:p>
          <a:r>
            <a:rPr lang="en-US"/>
            <a:t>Non BAU projects</a:t>
          </a:r>
        </a:p>
      </dgm:t>
    </dgm:pt>
    <dgm:pt modelId="{37790C6A-79A9-4C33-8C05-7EECA5122C1B}" type="parTrans" cxnId="{BE1EC91D-3FAC-4874-BD56-EECF9EB83BA4}">
      <dgm:prSet/>
      <dgm:spPr/>
      <dgm:t>
        <a:bodyPr/>
        <a:lstStyle/>
        <a:p>
          <a:endParaRPr lang="en-US"/>
        </a:p>
      </dgm:t>
    </dgm:pt>
    <dgm:pt modelId="{66A1CBEE-AB10-4ECD-B3E1-CA9BD217F978}" type="sibTrans" cxnId="{BE1EC91D-3FAC-4874-BD56-EECF9EB83BA4}">
      <dgm:prSet/>
      <dgm:spPr/>
      <dgm:t>
        <a:bodyPr/>
        <a:lstStyle/>
        <a:p>
          <a:endParaRPr lang="en-US"/>
        </a:p>
      </dgm:t>
    </dgm:pt>
    <dgm:pt modelId="{15E900F7-5F55-4933-9818-B05DFA32E1FF}" type="pres">
      <dgm:prSet presAssocID="{601F4731-D4DB-4A50-AD53-D22EEBEC1BAE}" presName="linearFlow" presStyleCnt="0">
        <dgm:presLayoutVars>
          <dgm:dir/>
          <dgm:animLvl val="lvl"/>
          <dgm:resizeHandles val="exact"/>
        </dgm:presLayoutVars>
      </dgm:prSet>
      <dgm:spPr/>
    </dgm:pt>
    <dgm:pt modelId="{0A9F3A71-5EEE-4141-B38F-16016C59B8C5}" type="pres">
      <dgm:prSet presAssocID="{723DCA67-57CD-48C0-8451-09E20D65647B}" presName="compositeNode" presStyleCnt="0"/>
      <dgm:spPr/>
    </dgm:pt>
    <dgm:pt modelId="{E381571E-AE51-46BD-976C-BBA3B5EF34A9}" type="pres">
      <dgm:prSet presAssocID="{723DCA67-57CD-48C0-8451-09E20D65647B}" presName="parTx" presStyleLbl="node1" presStyleIdx="0" presStyleCnt="0">
        <dgm:presLayoutVars>
          <dgm:chMax val="0"/>
          <dgm:chPref val="0"/>
          <dgm:bulletEnabled val="1"/>
        </dgm:presLayoutVars>
      </dgm:prSet>
      <dgm:spPr/>
    </dgm:pt>
    <dgm:pt modelId="{3DA743D1-A257-491F-A74A-704EAA378D45}" type="pres">
      <dgm:prSet presAssocID="{723DCA67-57CD-48C0-8451-09E20D65647B}" presName="parSh" presStyleCnt="0"/>
      <dgm:spPr/>
    </dgm:pt>
    <dgm:pt modelId="{168F546B-DD95-45DA-B3C2-A70E774A416F}" type="pres">
      <dgm:prSet presAssocID="{723DCA67-57CD-48C0-8451-09E20D65647B}" presName="lineNode" presStyleLbl="alignAccFollowNode1" presStyleIdx="0" presStyleCnt="9"/>
      <dgm:spPr/>
    </dgm:pt>
    <dgm:pt modelId="{7A3280BC-B13B-4E8D-97A1-57CCC306BEBF}" type="pres">
      <dgm:prSet presAssocID="{723DCA67-57CD-48C0-8451-09E20D65647B}" presName="lineArrowNode" presStyleLbl="alignAccFollowNode1" presStyleIdx="1" presStyleCnt="9"/>
      <dgm:spPr/>
    </dgm:pt>
    <dgm:pt modelId="{A8297545-AB4F-4290-9DA7-12CB63F38008}" type="pres">
      <dgm:prSet presAssocID="{45755534-B84E-4E0E-8141-39AC2EC7CB0E}" presName="sibTransNodeCircle" presStyleLbl="alignNode1" presStyleIdx="0" presStyleCnt="3">
        <dgm:presLayoutVars>
          <dgm:chMax val="0"/>
          <dgm:bulletEnabled/>
        </dgm:presLayoutVars>
      </dgm:prSet>
      <dgm:spPr/>
    </dgm:pt>
    <dgm:pt modelId="{F9DC1D8D-891B-4F9D-8E0C-0B5F79A7BB46}" type="pres">
      <dgm:prSet presAssocID="{45755534-B84E-4E0E-8141-39AC2EC7CB0E}" presName="spacerBetweenCircleAndCallout" presStyleCnt="0">
        <dgm:presLayoutVars/>
      </dgm:prSet>
      <dgm:spPr/>
    </dgm:pt>
    <dgm:pt modelId="{1A8E862D-1A12-4B5E-AAE4-02778DEFC2F6}" type="pres">
      <dgm:prSet presAssocID="{723DCA67-57CD-48C0-8451-09E20D65647B}" presName="nodeText" presStyleLbl="alignAccFollowNode1" presStyleIdx="2" presStyleCnt="9">
        <dgm:presLayoutVars>
          <dgm:bulletEnabled val="1"/>
        </dgm:presLayoutVars>
      </dgm:prSet>
      <dgm:spPr/>
    </dgm:pt>
    <dgm:pt modelId="{F80C2D65-D894-4A66-B86B-86D22BE251C2}" type="pres">
      <dgm:prSet presAssocID="{45755534-B84E-4E0E-8141-39AC2EC7CB0E}" presName="sibTransComposite" presStyleCnt="0"/>
      <dgm:spPr/>
    </dgm:pt>
    <dgm:pt modelId="{26F5C42F-F5AC-4758-8061-A03C10E35DB6}" type="pres">
      <dgm:prSet presAssocID="{523D1FCF-8ECB-43FD-A9A2-0A41E6E45C00}" presName="compositeNode" presStyleCnt="0"/>
      <dgm:spPr/>
    </dgm:pt>
    <dgm:pt modelId="{60EA1D40-2B12-438E-A798-126041C65907}" type="pres">
      <dgm:prSet presAssocID="{523D1FCF-8ECB-43FD-A9A2-0A41E6E45C00}" presName="parTx" presStyleLbl="node1" presStyleIdx="0" presStyleCnt="0">
        <dgm:presLayoutVars>
          <dgm:chMax val="0"/>
          <dgm:chPref val="0"/>
          <dgm:bulletEnabled val="1"/>
        </dgm:presLayoutVars>
      </dgm:prSet>
      <dgm:spPr/>
    </dgm:pt>
    <dgm:pt modelId="{BBB351AA-1E31-46DF-B676-53267C19CD88}" type="pres">
      <dgm:prSet presAssocID="{523D1FCF-8ECB-43FD-A9A2-0A41E6E45C00}" presName="parSh" presStyleCnt="0"/>
      <dgm:spPr/>
    </dgm:pt>
    <dgm:pt modelId="{EA28AA05-AE47-49DA-AF24-B959A65931B9}" type="pres">
      <dgm:prSet presAssocID="{523D1FCF-8ECB-43FD-A9A2-0A41E6E45C00}" presName="lineNode" presStyleLbl="alignAccFollowNode1" presStyleIdx="3" presStyleCnt="9"/>
      <dgm:spPr/>
    </dgm:pt>
    <dgm:pt modelId="{69DFFC97-70FC-4A82-B65E-AE7927B4EC98}" type="pres">
      <dgm:prSet presAssocID="{523D1FCF-8ECB-43FD-A9A2-0A41E6E45C00}" presName="lineArrowNode" presStyleLbl="alignAccFollowNode1" presStyleIdx="4" presStyleCnt="9"/>
      <dgm:spPr/>
    </dgm:pt>
    <dgm:pt modelId="{E690FFC2-54D8-4B43-B27E-28B375682094}" type="pres">
      <dgm:prSet presAssocID="{089373B9-DA5D-4009-BFB5-4EB1D50AE022}" presName="sibTransNodeCircle" presStyleLbl="alignNode1" presStyleIdx="1" presStyleCnt="3">
        <dgm:presLayoutVars>
          <dgm:chMax val="0"/>
          <dgm:bulletEnabled/>
        </dgm:presLayoutVars>
      </dgm:prSet>
      <dgm:spPr/>
    </dgm:pt>
    <dgm:pt modelId="{BBB7D38B-E5BF-42E6-B088-587835BD06BB}" type="pres">
      <dgm:prSet presAssocID="{089373B9-DA5D-4009-BFB5-4EB1D50AE022}" presName="spacerBetweenCircleAndCallout" presStyleCnt="0">
        <dgm:presLayoutVars/>
      </dgm:prSet>
      <dgm:spPr/>
    </dgm:pt>
    <dgm:pt modelId="{42CEB865-80A4-4281-A7F2-F7AC05C2A622}" type="pres">
      <dgm:prSet presAssocID="{523D1FCF-8ECB-43FD-A9A2-0A41E6E45C00}" presName="nodeText" presStyleLbl="alignAccFollowNode1" presStyleIdx="5" presStyleCnt="9">
        <dgm:presLayoutVars>
          <dgm:bulletEnabled val="1"/>
        </dgm:presLayoutVars>
      </dgm:prSet>
      <dgm:spPr/>
    </dgm:pt>
    <dgm:pt modelId="{B03FE59F-8C19-4686-980D-81628F1EB095}" type="pres">
      <dgm:prSet presAssocID="{089373B9-DA5D-4009-BFB5-4EB1D50AE022}" presName="sibTransComposite" presStyleCnt="0"/>
      <dgm:spPr/>
    </dgm:pt>
    <dgm:pt modelId="{08204D30-1928-49BA-9243-9820C2B32BF3}" type="pres">
      <dgm:prSet presAssocID="{1A28D10E-7410-40A0-A469-80ECED297BCC}" presName="compositeNode" presStyleCnt="0"/>
      <dgm:spPr/>
    </dgm:pt>
    <dgm:pt modelId="{5D065F78-EA95-433C-8225-65D8C0144ED5}" type="pres">
      <dgm:prSet presAssocID="{1A28D10E-7410-40A0-A469-80ECED297BCC}" presName="parTx" presStyleLbl="node1" presStyleIdx="0" presStyleCnt="0">
        <dgm:presLayoutVars>
          <dgm:chMax val="0"/>
          <dgm:chPref val="0"/>
          <dgm:bulletEnabled val="1"/>
        </dgm:presLayoutVars>
      </dgm:prSet>
      <dgm:spPr/>
    </dgm:pt>
    <dgm:pt modelId="{C0BF1EC4-735F-4F59-BDA5-AB7B4900E297}" type="pres">
      <dgm:prSet presAssocID="{1A28D10E-7410-40A0-A469-80ECED297BCC}" presName="parSh" presStyleCnt="0"/>
      <dgm:spPr/>
    </dgm:pt>
    <dgm:pt modelId="{486AD6C1-1935-4904-A03A-87D3D033AA30}" type="pres">
      <dgm:prSet presAssocID="{1A28D10E-7410-40A0-A469-80ECED297BCC}" presName="lineNode" presStyleLbl="alignAccFollowNode1" presStyleIdx="6" presStyleCnt="9"/>
      <dgm:spPr/>
    </dgm:pt>
    <dgm:pt modelId="{0257CAA7-D839-4002-BE52-5D7651136BA2}" type="pres">
      <dgm:prSet presAssocID="{1A28D10E-7410-40A0-A469-80ECED297BCC}" presName="lineArrowNode" presStyleLbl="alignAccFollowNode1" presStyleIdx="7" presStyleCnt="9"/>
      <dgm:spPr/>
    </dgm:pt>
    <dgm:pt modelId="{FF4CC9DC-7AAD-498F-8E78-07BBD39C1597}" type="pres">
      <dgm:prSet presAssocID="{F198C018-F8BD-41DE-89AF-C2D701492868}" presName="sibTransNodeCircle" presStyleLbl="alignNode1" presStyleIdx="2" presStyleCnt="3">
        <dgm:presLayoutVars>
          <dgm:chMax val="0"/>
          <dgm:bulletEnabled/>
        </dgm:presLayoutVars>
      </dgm:prSet>
      <dgm:spPr/>
    </dgm:pt>
    <dgm:pt modelId="{FEED232F-C2A3-44A7-BB31-2CB5CFBD19F6}" type="pres">
      <dgm:prSet presAssocID="{F198C018-F8BD-41DE-89AF-C2D701492868}" presName="spacerBetweenCircleAndCallout" presStyleCnt="0">
        <dgm:presLayoutVars/>
      </dgm:prSet>
      <dgm:spPr/>
    </dgm:pt>
    <dgm:pt modelId="{0C69DC5F-A3AE-40AD-86CF-932DE9A4E846}" type="pres">
      <dgm:prSet presAssocID="{1A28D10E-7410-40A0-A469-80ECED297BCC}" presName="nodeText" presStyleLbl="alignAccFollowNode1" presStyleIdx="8" presStyleCnt="9">
        <dgm:presLayoutVars>
          <dgm:bulletEnabled val="1"/>
        </dgm:presLayoutVars>
      </dgm:prSet>
      <dgm:spPr/>
    </dgm:pt>
  </dgm:ptLst>
  <dgm:cxnLst>
    <dgm:cxn modelId="{205E5212-190A-4D13-BEAC-85D48E13D227}" type="presOf" srcId="{9D3FBA7C-96AB-4037-97AD-84BD77177B8A}" destId="{0C69DC5F-A3AE-40AD-86CF-932DE9A4E846}" srcOrd="0" destOrd="5" presId="urn:microsoft.com/office/officeart/2016/7/layout/LinearArrowProcessNumbered"/>
    <dgm:cxn modelId="{BE1EC91D-3FAC-4874-BD56-EECF9EB83BA4}" srcId="{1A28D10E-7410-40A0-A469-80ECED297BCC}" destId="{4621F066-6533-4880-B6EA-F7C539859C0C}" srcOrd="5" destOrd="0" parTransId="{37790C6A-79A9-4C33-8C05-7EECA5122C1B}" sibTransId="{66A1CBEE-AB10-4ECD-B3E1-CA9BD217F978}"/>
    <dgm:cxn modelId="{9819722B-A238-4CCA-B48A-8EDE2916E01F}" type="presOf" srcId="{7A643097-1FA5-4939-A88B-D3B0AB4F3447}" destId="{0C69DC5F-A3AE-40AD-86CF-932DE9A4E846}" srcOrd="0" destOrd="4" presId="urn:microsoft.com/office/officeart/2016/7/layout/LinearArrowProcessNumbered"/>
    <dgm:cxn modelId="{869E286C-990F-454F-80CF-2E9ADBDFBE5D}" srcId="{601F4731-D4DB-4A50-AD53-D22EEBEC1BAE}" destId="{523D1FCF-8ECB-43FD-A9A2-0A41E6E45C00}" srcOrd="1" destOrd="0" parTransId="{2A1A3FAD-EEC0-418A-9768-5D3A3259C641}" sibTransId="{089373B9-DA5D-4009-BFB5-4EB1D50AE022}"/>
    <dgm:cxn modelId="{231AFD4C-9766-4D1E-9A06-AE750C1E904C}" type="presOf" srcId="{601F4731-D4DB-4A50-AD53-D22EEBEC1BAE}" destId="{15E900F7-5F55-4933-9818-B05DFA32E1FF}" srcOrd="0" destOrd="0" presId="urn:microsoft.com/office/officeart/2016/7/layout/LinearArrowProcessNumbered"/>
    <dgm:cxn modelId="{6A8C596D-4840-432E-B76C-EC72DA65810F}" type="presOf" srcId="{4621F066-6533-4880-B6EA-F7C539859C0C}" destId="{0C69DC5F-A3AE-40AD-86CF-932DE9A4E846}" srcOrd="0" destOrd="6" presId="urn:microsoft.com/office/officeart/2016/7/layout/LinearArrowProcessNumbered"/>
    <dgm:cxn modelId="{8E8DD073-EDDC-4CCE-A094-FBE2A66202DF}" type="presOf" srcId="{72511A18-1AF9-4F89-B564-0F2898C62450}" destId="{0C69DC5F-A3AE-40AD-86CF-932DE9A4E846}" srcOrd="0" destOrd="3" presId="urn:microsoft.com/office/officeart/2016/7/layout/LinearArrowProcessNumbered"/>
    <dgm:cxn modelId="{077E1C77-F022-4F69-91C7-827E7CFAFC43}" type="presOf" srcId="{723DCA67-57CD-48C0-8451-09E20D65647B}" destId="{1A8E862D-1A12-4B5E-AAE4-02778DEFC2F6}" srcOrd="0" destOrd="0" presId="urn:microsoft.com/office/officeart/2016/7/layout/LinearArrowProcessNumbered"/>
    <dgm:cxn modelId="{D97D807F-6362-46A1-B85F-C379D10B4DA3}" type="presOf" srcId="{1A28D10E-7410-40A0-A469-80ECED297BCC}" destId="{0C69DC5F-A3AE-40AD-86CF-932DE9A4E846}" srcOrd="0" destOrd="0" presId="urn:microsoft.com/office/officeart/2016/7/layout/LinearArrowProcessNumbered"/>
    <dgm:cxn modelId="{7E540B81-4EB9-4A5D-8265-47AC68A86698}" srcId="{1A28D10E-7410-40A0-A469-80ECED297BCC}" destId="{9D3FBA7C-96AB-4037-97AD-84BD77177B8A}" srcOrd="4" destOrd="0" parTransId="{3340F46E-9547-4ABF-A6E8-1ED7293BBEDC}" sibTransId="{1E918C1F-B6B2-4ACC-BACF-9881E0BD6102}"/>
    <dgm:cxn modelId="{47AA1E8D-D377-4C16-8AC3-E3B406DFCFA1}" type="presOf" srcId="{F198C018-F8BD-41DE-89AF-C2D701492868}" destId="{FF4CC9DC-7AAD-498F-8E78-07BBD39C1597}" srcOrd="0" destOrd="0" presId="urn:microsoft.com/office/officeart/2016/7/layout/LinearArrowProcessNumbered"/>
    <dgm:cxn modelId="{5F354591-D4B6-4B41-94DC-75C83F9BBBD8}" type="presOf" srcId="{E229A0CE-4062-4F70-800D-ED8A3CE7938D}" destId="{0C69DC5F-A3AE-40AD-86CF-932DE9A4E846}" srcOrd="0" destOrd="2" presId="urn:microsoft.com/office/officeart/2016/7/layout/LinearArrowProcessNumbered"/>
    <dgm:cxn modelId="{261868A5-76BE-415E-9993-2E465D7919EF}" type="presOf" srcId="{089373B9-DA5D-4009-BFB5-4EB1D50AE022}" destId="{E690FFC2-54D8-4B43-B27E-28B375682094}" srcOrd="0" destOrd="0" presId="urn:microsoft.com/office/officeart/2016/7/layout/LinearArrowProcessNumbered"/>
    <dgm:cxn modelId="{DD053CA8-76A4-4538-92A0-8A2000E30C69}" srcId="{601F4731-D4DB-4A50-AD53-D22EEBEC1BAE}" destId="{1A28D10E-7410-40A0-A469-80ECED297BCC}" srcOrd="2" destOrd="0" parTransId="{36782E5D-D445-48CE-BD1A-698B8F7D6164}" sibTransId="{F198C018-F8BD-41DE-89AF-C2D701492868}"/>
    <dgm:cxn modelId="{584820AC-AFB2-4FE7-833F-D37DC052399A}" type="presOf" srcId="{45755534-B84E-4E0E-8141-39AC2EC7CB0E}" destId="{A8297545-AB4F-4290-9DA7-12CB63F38008}" srcOrd="0" destOrd="0" presId="urn:microsoft.com/office/officeart/2016/7/layout/LinearArrowProcessNumbered"/>
    <dgm:cxn modelId="{ACC34ABD-728F-42B0-88CE-D3DC0D088F8D}" srcId="{1A28D10E-7410-40A0-A469-80ECED297BCC}" destId="{7A643097-1FA5-4939-A88B-D3B0AB4F3447}" srcOrd="3" destOrd="0" parTransId="{894C8827-E5C3-4553-A864-428E39FB9DE2}" sibTransId="{5DA9BD02-C68E-4DB2-BFA3-BB0BAE8D5E2E}"/>
    <dgm:cxn modelId="{CDF9A5C1-144A-40F7-B3D2-33B70168D12B}" srcId="{1A28D10E-7410-40A0-A469-80ECED297BCC}" destId="{72511A18-1AF9-4F89-B564-0F2898C62450}" srcOrd="2" destOrd="0" parTransId="{1212D5BC-05AC-4E47-AF8D-D63F4F3C70C7}" sibTransId="{317A0B7C-C841-49E5-814C-DE03E762E2C6}"/>
    <dgm:cxn modelId="{A79D1CE0-25C6-4B50-813B-08994A6A9161}" type="presOf" srcId="{523D1FCF-8ECB-43FD-A9A2-0A41E6E45C00}" destId="{42CEB865-80A4-4281-A7F2-F7AC05C2A622}" srcOrd="0" destOrd="0" presId="urn:microsoft.com/office/officeart/2016/7/layout/LinearArrowProcessNumbered"/>
    <dgm:cxn modelId="{4114D3E4-916A-42ED-8448-9A1740B63709}" srcId="{1A28D10E-7410-40A0-A469-80ECED297BCC}" destId="{0064D89F-0B73-4908-89B1-121501F55066}" srcOrd="0" destOrd="0" parTransId="{7B878AF7-96D2-4F11-BE70-E01429C7C6CE}" sibTransId="{BEAB005D-2516-4C38-AB78-59802D0689BA}"/>
    <dgm:cxn modelId="{710CDBE4-599B-4152-B457-3001DA8B8511}" type="presOf" srcId="{0064D89F-0B73-4908-89B1-121501F55066}" destId="{0C69DC5F-A3AE-40AD-86CF-932DE9A4E846}" srcOrd="0" destOrd="1" presId="urn:microsoft.com/office/officeart/2016/7/layout/LinearArrowProcessNumbered"/>
    <dgm:cxn modelId="{863243F3-6888-42A3-A90F-BA7377BC0EBF}" srcId="{601F4731-D4DB-4A50-AD53-D22EEBEC1BAE}" destId="{723DCA67-57CD-48C0-8451-09E20D65647B}" srcOrd="0" destOrd="0" parTransId="{C9186E9D-E441-4DC1-B094-9DC26604312C}" sibTransId="{45755534-B84E-4E0E-8141-39AC2EC7CB0E}"/>
    <dgm:cxn modelId="{4A2C74F3-619B-41C5-85D2-F9F20D9AD770}" srcId="{1A28D10E-7410-40A0-A469-80ECED297BCC}" destId="{E229A0CE-4062-4F70-800D-ED8A3CE7938D}" srcOrd="1" destOrd="0" parTransId="{7351C737-98C9-4F5E-AF02-FBD32E5ED666}" sibTransId="{B5438A85-CE29-4A92-86FB-823685977FCC}"/>
    <dgm:cxn modelId="{912C3212-29CE-4128-89E2-E0B330ABDD9F}" type="presParOf" srcId="{15E900F7-5F55-4933-9818-B05DFA32E1FF}" destId="{0A9F3A71-5EEE-4141-B38F-16016C59B8C5}" srcOrd="0" destOrd="0" presId="urn:microsoft.com/office/officeart/2016/7/layout/LinearArrowProcessNumbered"/>
    <dgm:cxn modelId="{AF9421FA-7C45-4876-A2D1-E5C127BA6FBC}" type="presParOf" srcId="{0A9F3A71-5EEE-4141-B38F-16016C59B8C5}" destId="{E381571E-AE51-46BD-976C-BBA3B5EF34A9}" srcOrd="0" destOrd="0" presId="urn:microsoft.com/office/officeart/2016/7/layout/LinearArrowProcessNumbered"/>
    <dgm:cxn modelId="{9F49D25C-88F7-4324-AF2B-0B685ACBA4CA}" type="presParOf" srcId="{0A9F3A71-5EEE-4141-B38F-16016C59B8C5}" destId="{3DA743D1-A257-491F-A74A-704EAA378D45}" srcOrd="1" destOrd="0" presId="urn:microsoft.com/office/officeart/2016/7/layout/LinearArrowProcessNumbered"/>
    <dgm:cxn modelId="{FFD4AB47-F983-4A7E-AF16-5DB224E66F16}" type="presParOf" srcId="{3DA743D1-A257-491F-A74A-704EAA378D45}" destId="{168F546B-DD95-45DA-B3C2-A70E774A416F}" srcOrd="0" destOrd="0" presId="urn:microsoft.com/office/officeart/2016/7/layout/LinearArrowProcessNumbered"/>
    <dgm:cxn modelId="{AC2E21F5-6821-42FF-8A2B-9BEB6D66B6C5}" type="presParOf" srcId="{3DA743D1-A257-491F-A74A-704EAA378D45}" destId="{7A3280BC-B13B-4E8D-97A1-57CCC306BEBF}" srcOrd="1" destOrd="0" presId="urn:microsoft.com/office/officeart/2016/7/layout/LinearArrowProcessNumbered"/>
    <dgm:cxn modelId="{8293B498-04F4-457E-8BE2-695962B6C077}" type="presParOf" srcId="{3DA743D1-A257-491F-A74A-704EAA378D45}" destId="{A8297545-AB4F-4290-9DA7-12CB63F38008}" srcOrd="2" destOrd="0" presId="urn:microsoft.com/office/officeart/2016/7/layout/LinearArrowProcessNumbered"/>
    <dgm:cxn modelId="{AA3C19EC-BCC8-4162-8122-95C5710BC3B1}" type="presParOf" srcId="{3DA743D1-A257-491F-A74A-704EAA378D45}" destId="{F9DC1D8D-891B-4F9D-8E0C-0B5F79A7BB46}" srcOrd="3" destOrd="0" presId="urn:microsoft.com/office/officeart/2016/7/layout/LinearArrowProcessNumbered"/>
    <dgm:cxn modelId="{03F75694-6C27-4CE9-827A-0A8F1B8C997E}" type="presParOf" srcId="{0A9F3A71-5EEE-4141-B38F-16016C59B8C5}" destId="{1A8E862D-1A12-4B5E-AAE4-02778DEFC2F6}" srcOrd="2" destOrd="0" presId="urn:microsoft.com/office/officeart/2016/7/layout/LinearArrowProcessNumbered"/>
    <dgm:cxn modelId="{AA147B0B-44F7-49FD-8414-5F2B0D3C9F90}" type="presParOf" srcId="{15E900F7-5F55-4933-9818-B05DFA32E1FF}" destId="{F80C2D65-D894-4A66-B86B-86D22BE251C2}" srcOrd="1" destOrd="0" presId="urn:microsoft.com/office/officeart/2016/7/layout/LinearArrowProcessNumbered"/>
    <dgm:cxn modelId="{365C8605-5222-42FE-BF6F-6B0481C98295}" type="presParOf" srcId="{15E900F7-5F55-4933-9818-B05DFA32E1FF}" destId="{26F5C42F-F5AC-4758-8061-A03C10E35DB6}" srcOrd="2" destOrd="0" presId="urn:microsoft.com/office/officeart/2016/7/layout/LinearArrowProcessNumbered"/>
    <dgm:cxn modelId="{2E6A6260-448F-460E-A60D-B2998E5C97B1}" type="presParOf" srcId="{26F5C42F-F5AC-4758-8061-A03C10E35DB6}" destId="{60EA1D40-2B12-438E-A798-126041C65907}" srcOrd="0" destOrd="0" presId="urn:microsoft.com/office/officeart/2016/7/layout/LinearArrowProcessNumbered"/>
    <dgm:cxn modelId="{7E8DDBE4-D28A-4A20-BECA-CBF2A6A03636}" type="presParOf" srcId="{26F5C42F-F5AC-4758-8061-A03C10E35DB6}" destId="{BBB351AA-1E31-46DF-B676-53267C19CD88}" srcOrd="1" destOrd="0" presId="urn:microsoft.com/office/officeart/2016/7/layout/LinearArrowProcessNumbered"/>
    <dgm:cxn modelId="{E4EC794E-1729-45F0-B4B4-B318EAE88A76}" type="presParOf" srcId="{BBB351AA-1E31-46DF-B676-53267C19CD88}" destId="{EA28AA05-AE47-49DA-AF24-B959A65931B9}" srcOrd="0" destOrd="0" presId="urn:microsoft.com/office/officeart/2016/7/layout/LinearArrowProcessNumbered"/>
    <dgm:cxn modelId="{F328BD44-C62F-4E21-AAB8-F820D0F57A61}" type="presParOf" srcId="{BBB351AA-1E31-46DF-B676-53267C19CD88}" destId="{69DFFC97-70FC-4A82-B65E-AE7927B4EC98}" srcOrd="1" destOrd="0" presId="urn:microsoft.com/office/officeart/2016/7/layout/LinearArrowProcessNumbered"/>
    <dgm:cxn modelId="{41F76D48-A617-47FD-860D-EDB6A8CC7A04}" type="presParOf" srcId="{BBB351AA-1E31-46DF-B676-53267C19CD88}" destId="{E690FFC2-54D8-4B43-B27E-28B375682094}" srcOrd="2" destOrd="0" presId="urn:microsoft.com/office/officeart/2016/7/layout/LinearArrowProcessNumbered"/>
    <dgm:cxn modelId="{3B15A35C-E0AB-4416-B93F-F82DA5A1A737}" type="presParOf" srcId="{BBB351AA-1E31-46DF-B676-53267C19CD88}" destId="{BBB7D38B-E5BF-42E6-B088-587835BD06BB}" srcOrd="3" destOrd="0" presId="urn:microsoft.com/office/officeart/2016/7/layout/LinearArrowProcessNumbered"/>
    <dgm:cxn modelId="{8A7C68F4-B131-4547-9AF6-D3A54D9E4FEA}" type="presParOf" srcId="{26F5C42F-F5AC-4758-8061-A03C10E35DB6}" destId="{42CEB865-80A4-4281-A7F2-F7AC05C2A622}" srcOrd="2" destOrd="0" presId="urn:microsoft.com/office/officeart/2016/7/layout/LinearArrowProcessNumbered"/>
    <dgm:cxn modelId="{40A9738B-75BE-4456-846C-BD76006ED600}" type="presParOf" srcId="{15E900F7-5F55-4933-9818-B05DFA32E1FF}" destId="{B03FE59F-8C19-4686-980D-81628F1EB095}" srcOrd="3" destOrd="0" presId="urn:microsoft.com/office/officeart/2016/7/layout/LinearArrowProcessNumbered"/>
    <dgm:cxn modelId="{00E46500-FA3B-40E4-962F-67B758E4C8A2}" type="presParOf" srcId="{15E900F7-5F55-4933-9818-B05DFA32E1FF}" destId="{08204D30-1928-49BA-9243-9820C2B32BF3}" srcOrd="4" destOrd="0" presId="urn:microsoft.com/office/officeart/2016/7/layout/LinearArrowProcessNumbered"/>
    <dgm:cxn modelId="{E89A8746-F94B-4D41-92CD-4C7069F2C101}" type="presParOf" srcId="{08204D30-1928-49BA-9243-9820C2B32BF3}" destId="{5D065F78-EA95-433C-8225-65D8C0144ED5}" srcOrd="0" destOrd="0" presId="urn:microsoft.com/office/officeart/2016/7/layout/LinearArrowProcessNumbered"/>
    <dgm:cxn modelId="{311F1744-5A2C-4EF7-A0CE-9B9CD0E33195}" type="presParOf" srcId="{08204D30-1928-49BA-9243-9820C2B32BF3}" destId="{C0BF1EC4-735F-4F59-BDA5-AB7B4900E297}" srcOrd="1" destOrd="0" presId="urn:microsoft.com/office/officeart/2016/7/layout/LinearArrowProcessNumbered"/>
    <dgm:cxn modelId="{9A464577-19DD-4021-A5DC-6B81F8077048}" type="presParOf" srcId="{C0BF1EC4-735F-4F59-BDA5-AB7B4900E297}" destId="{486AD6C1-1935-4904-A03A-87D3D033AA30}" srcOrd="0" destOrd="0" presId="urn:microsoft.com/office/officeart/2016/7/layout/LinearArrowProcessNumbered"/>
    <dgm:cxn modelId="{84DFB8DA-3F9D-4505-84FF-F23EEE9E403A}" type="presParOf" srcId="{C0BF1EC4-735F-4F59-BDA5-AB7B4900E297}" destId="{0257CAA7-D839-4002-BE52-5D7651136BA2}" srcOrd="1" destOrd="0" presId="urn:microsoft.com/office/officeart/2016/7/layout/LinearArrowProcessNumbered"/>
    <dgm:cxn modelId="{FA47A63B-E038-4C7F-84BB-F25312BC2442}" type="presParOf" srcId="{C0BF1EC4-735F-4F59-BDA5-AB7B4900E297}" destId="{FF4CC9DC-7AAD-498F-8E78-07BBD39C1597}" srcOrd="2" destOrd="0" presId="urn:microsoft.com/office/officeart/2016/7/layout/LinearArrowProcessNumbered"/>
    <dgm:cxn modelId="{DB554812-8738-4BC2-B216-8AF9638AA31E}" type="presParOf" srcId="{C0BF1EC4-735F-4F59-BDA5-AB7B4900E297}" destId="{FEED232F-C2A3-44A7-BB31-2CB5CFBD19F6}" srcOrd="3" destOrd="0" presId="urn:microsoft.com/office/officeart/2016/7/layout/LinearArrowProcessNumbered"/>
    <dgm:cxn modelId="{706032F4-DB2B-40B6-8B9B-4476D2DA7D6B}" type="presParOf" srcId="{08204D30-1928-49BA-9243-9820C2B32BF3}" destId="{0C69DC5F-A3AE-40AD-86CF-932DE9A4E846}"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AC8CCED-809B-4669-A3E6-CA32D87A6D5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ED8C91-002C-43DE-BDCB-FDE28B43ECD0}">
      <dgm:prSet/>
      <dgm:spPr/>
      <dgm:t>
        <a:bodyPr/>
        <a:lstStyle/>
        <a:p>
          <a:r>
            <a:rPr lang="en-US"/>
            <a:t>Fill key roles effectively if an employee leaves or changes role</a:t>
          </a:r>
        </a:p>
      </dgm:t>
    </dgm:pt>
    <dgm:pt modelId="{22CF3E3A-ACEF-4483-8346-09273221D0AE}" type="parTrans" cxnId="{74D6EFB5-CAFB-406D-9D73-382CD207E4E7}">
      <dgm:prSet/>
      <dgm:spPr/>
      <dgm:t>
        <a:bodyPr/>
        <a:lstStyle/>
        <a:p>
          <a:endParaRPr lang="en-US"/>
        </a:p>
      </dgm:t>
    </dgm:pt>
    <dgm:pt modelId="{B4992028-5586-4CCB-B1A7-B47E50602BB3}" type="sibTrans" cxnId="{74D6EFB5-CAFB-406D-9D73-382CD207E4E7}">
      <dgm:prSet/>
      <dgm:spPr/>
      <dgm:t>
        <a:bodyPr/>
        <a:lstStyle/>
        <a:p>
          <a:endParaRPr lang="en-US"/>
        </a:p>
      </dgm:t>
    </dgm:pt>
    <dgm:pt modelId="{BB78CAAE-E379-4E76-9CA0-7B622E3F991D}">
      <dgm:prSet/>
      <dgm:spPr/>
      <dgm:t>
        <a:bodyPr/>
        <a:lstStyle/>
        <a:p>
          <a:r>
            <a:rPr lang="en-US"/>
            <a:t>Important part of effective workforce planning</a:t>
          </a:r>
        </a:p>
      </dgm:t>
    </dgm:pt>
    <dgm:pt modelId="{76725778-9C6E-47BC-85A0-9A8FA2199E5E}" type="parTrans" cxnId="{A5F2C266-89B7-4329-A76D-D50721826D27}">
      <dgm:prSet/>
      <dgm:spPr/>
      <dgm:t>
        <a:bodyPr/>
        <a:lstStyle/>
        <a:p>
          <a:endParaRPr lang="en-US"/>
        </a:p>
      </dgm:t>
    </dgm:pt>
    <dgm:pt modelId="{F311328D-9A83-42E2-8614-9275C8CF426E}" type="sibTrans" cxnId="{A5F2C266-89B7-4329-A76D-D50721826D27}">
      <dgm:prSet/>
      <dgm:spPr/>
      <dgm:t>
        <a:bodyPr/>
        <a:lstStyle/>
        <a:p>
          <a:endParaRPr lang="en-US"/>
        </a:p>
      </dgm:t>
    </dgm:pt>
    <dgm:pt modelId="{69401B6F-1529-45AE-AE23-33747B5A1851}">
      <dgm:prSet/>
      <dgm:spPr/>
      <dgm:t>
        <a:bodyPr/>
        <a:lstStyle/>
        <a:p>
          <a:r>
            <a:rPr lang="en-US"/>
            <a:t>Starts with estimating the likelihood that certain people can continue with the organisation into the future (Jackson &amp; Schuler, 1990)</a:t>
          </a:r>
        </a:p>
      </dgm:t>
    </dgm:pt>
    <dgm:pt modelId="{60D45BB0-8907-470A-BE71-E2C9A28AD67B}" type="parTrans" cxnId="{BEF7685B-C230-4DD2-BEF0-486B861261F1}">
      <dgm:prSet/>
      <dgm:spPr/>
      <dgm:t>
        <a:bodyPr/>
        <a:lstStyle/>
        <a:p>
          <a:endParaRPr lang="en-US"/>
        </a:p>
      </dgm:t>
    </dgm:pt>
    <dgm:pt modelId="{F0D6F4C4-B693-47B5-9B73-1740402080B2}" type="sibTrans" cxnId="{BEF7685B-C230-4DD2-BEF0-486B861261F1}">
      <dgm:prSet/>
      <dgm:spPr/>
      <dgm:t>
        <a:bodyPr/>
        <a:lstStyle/>
        <a:p>
          <a:endParaRPr lang="en-US"/>
        </a:p>
      </dgm:t>
    </dgm:pt>
    <dgm:pt modelId="{1967526E-05F2-48CF-9F74-4FB9145642CB}">
      <dgm:prSet/>
      <dgm:spPr/>
      <dgm:t>
        <a:bodyPr/>
        <a:lstStyle/>
        <a:p>
          <a:r>
            <a:rPr lang="en-US"/>
            <a:t>Includes systematic activities aimed at maintaining a group of employees with sufficient knowledge, skills, abilities, personal attributes and experience necessary for stepping into business critical roles (March-Davies et al, 2026)</a:t>
          </a:r>
        </a:p>
      </dgm:t>
    </dgm:pt>
    <dgm:pt modelId="{60E92D12-6F76-404D-8ECC-4B00D3A2F995}" type="parTrans" cxnId="{72725AD3-259B-4EFE-A162-4ED4D722E8CE}">
      <dgm:prSet/>
      <dgm:spPr/>
      <dgm:t>
        <a:bodyPr/>
        <a:lstStyle/>
        <a:p>
          <a:endParaRPr lang="en-US"/>
        </a:p>
      </dgm:t>
    </dgm:pt>
    <dgm:pt modelId="{59726758-4F89-4D5C-B912-151D3B0CC52D}" type="sibTrans" cxnId="{72725AD3-259B-4EFE-A162-4ED4D722E8CE}">
      <dgm:prSet/>
      <dgm:spPr/>
      <dgm:t>
        <a:bodyPr/>
        <a:lstStyle/>
        <a:p>
          <a:endParaRPr lang="en-US"/>
        </a:p>
      </dgm:t>
    </dgm:pt>
    <dgm:pt modelId="{C79B9137-6763-48D1-BF57-6FE2B8C02845}" type="pres">
      <dgm:prSet presAssocID="{0AC8CCED-809B-4669-A3E6-CA32D87A6D56}" presName="root" presStyleCnt="0">
        <dgm:presLayoutVars>
          <dgm:dir/>
          <dgm:resizeHandles val="exact"/>
        </dgm:presLayoutVars>
      </dgm:prSet>
      <dgm:spPr/>
    </dgm:pt>
    <dgm:pt modelId="{34E2CF12-91CC-4E81-BF8A-8384A830FF89}" type="pres">
      <dgm:prSet presAssocID="{ECED8C91-002C-43DE-BDCB-FDE28B43ECD0}" presName="compNode" presStyleCnt="0"/>
      <dgm:spPr/>
    </dgm:pt>
    <dgm:pt modelId="{DAC17324-2F97-4689-AF0C-C21D8B80FE62}" type="pres">
      <dgm:prSet presAssocID="{ECED8C91-002C-43DE-BDCB-FDE28B43ECD0}" presName="bgRect" presStyleLbl="bgShp" presStyleIdx="0" presStyleCnt="4"/>
      <dgm:spPr/>
    </dgm:pt>
    <dgm:pt modelId="{7D678A56-A0E4-4BF0-BEA5-A33548CA7F49}" type="pres">
      <dgm:prSet presAssocID="{ECED8C91-002C-43DE-BDCB-FDE28B43EC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9471A5FA-73FF-4EF7-A349-E0A78C024497}" type="pres">
      <dgm:prSet presAssocID="{ECED8C91-002C-43DE-BDCB-FDE28B43ECD0}" presName="spaceRect" presStyleCnt="0"/>
      <dgm:spPr/>
    </dgm:pt>
    <dgm:pt modelId="{E819AE71-9803-4E2B-977B-AAC6ECB44EBE}" type="pres">
      <dgm:prSet presAssocID="{ECED8C91-002C-43DE-BDCB-FDE28B43ECD0}" presName="parTx" presStyleLbl="revTx" presStyleIdx="0" presStyleCnt="4">
        <dgm:presLayoutVars>
          <dgm:chMax val="0"/>
          <dgm:chPref val="0"/>
        </dgm:presLayoutVars>
      </dgm:prSet>
      <dgm:spPr/>
    </dgm:pt>
    <dgm:pt modelId="{980B270A-A641-4222-9455-3B29A468ED9A}" type="pres">
      <dgm:prSet presAssocID="{B4992028-5586-4CCB-B1A7-B47E50602BB3}" presName="sibTrans" presStyleCnt="0"/>
      <dgm:spPr/>
    </dgm:pt>
    <dgm:pt modelId="{3506BDBB-3C13-441C-B108-EF6AFF5671BC}" type="pres">
      <dgm:prSet presAssocID="{BB78CAAE-E379-4E76-9CA0-7B622E3F991D}" presName="compNode" presStyleCnt="0"/>
      <dgm:spPr/>
    </dgm:pt>
    <dgm:pt modelId="{61AE7589-721A-4A83-895E-3CC9916CE5A6}" type="pres">
      <dgm:prSet presAssocID="{BB78CAAE-E379-4E76-9CA0-7B622E3F991D}" presName="bgRect" presStyleLbl="bgShp" presStyleIdx="1" presStyleCnt="4"/>
      <dgm:spPr/>
    </dgm:pt>
    <dgm:pt modelId="{67A666D3-C975-4C5A-95C3-86C20432DEE8}" type="pres">
      <dgm:prSet presAssocID="{BB78CAAE-E379-4E76-9CA0-7B622E3F99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86F5EE4-9BB6-4B26-B3E7-FFEAEEE26FF3}" type="pres">
      <dgm:prSet presAssocID="{BB78CAAE-E379-4E76-9CA0-7B622E3F991D}" presName="spaceRect" presStyleCnt="0"/>
      <dgm:spPr/>
    </dgm:pt>
    <dgm:pt modelId="{29489828-BA4C-4102-8411-AC01A4B93FA3}" type="pres">
      <dgm:prSet presAssocID="{BB78CAAE-E379-4E76-9CA0-7B622E3F991D}" presName="parTx" presStyleLbl="revTx" presStyleIdx="1" presStyleCnt="4">
        <dgm:presLayoutVars>
          <dgm:chMax val="0"/>
          <dgm:chPref val="0"/>
        </dgm:presLayoutVars>
      </dgm:prSet>
      <dgm:spPr/>
    </dgm:pt>
    <dgm:pt modelId="{05EB9918-55BA-4DAE-8300-8D503D402E54}" type="pres">
      <dgm:prSet presAssocID="{F311328D-9A83-42E2-8614-9275C8CF426E}" presName="sibTrans" presStyleCnt="0"/>
      <dgm:spPr/>
    </dgm:pt>
    <dgm:pt modelId="{1E27A72A-4BA9-420B-890A-10F009E875D2}" type="pres">
      <dgm:prSet presAssocID="{69401B6F-1529-45AE-AE23-33747B5A1851}" presName="compNode" presStyleCnt="0"/>
      <dgm:spPr/>
    </dgm:pt>
    <dgm:pt modelId="{6FE1EE72-1587-45BB-9751-CDFF03212ABA}" type="pres">
      <dgm:prSet presAssocID="{69401B6F-1529-45AE-AE23-33747B5A1851}" presName="bgRect" presStyleLbl="bgShp" presStyleIdx="2" presStyleCnt="4"/>
      <dgm:spPr/>
    </dgm:pt>
    <dgm:pt modelId="{6226A0E6-5A89-4872-BA5F-FD2402F68B34}" type="pres">
      <dgm:prSet presAssocID="{69401B6F-1529-45AE-AE23-33747B5A18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CEA40955-EB2A-460B-BAD6-561BFE3CEE27}" type="pres">
      <dgm:prSet presAssocID="{69401B6F-1529-45AE-AE23-33747B5A1851}" presName="spaceRect" presStyleCnt="0"/>
      <dgm:spPr/>
    </dgm:pt>
    <dgm:pt modelId="{CA8336DA-43E7-4CE6-B612-B33DD61FB422}" type="pres">
      <dgm:prSet presAssocID="{69401B6F-1529-45AE-AE23-33747B5A1851}" presName="parTx" presStyleLbl="revTx" presStyleIdx="2" presStyleCnt="4">
        <dgm:presLayoutVars>
          <dgm:chMax val="0"/>
          <dgm:chPref val="0"/>
        </dgm:presLayoutVars>
      </dgm:prSet>
      <dgm:spPr/>
    </dgm:pt>
    <dgm:pt modelId="{33FA1B96-B87B-4D27-88EA-F39EA8842118}" type="pres">
      <dgm:prSet presAssocID="{F0D6F4C4-B693-47B5-9B73-1740402080B2}" presName="sibTrans" presStyleCnt="0"/>
      <dgm:spPr/>
    </dgm:pt>
    <dgm:pt modelId="{73340DEC-474A-49C6-8301-3FFD3DCBB3CF}" type="pres">
      <dgm:prSet presAssocID="{1967526E-05F2-48CF-9F74-4FB9145642CB}" presName="compNode" presStyleCnt="0"/>
      <dgm:spPr/>
    </dgm:pt>
    <dgm:pt modelId="{432DE7BA-8374-4D15-A1F2-19B66A56962D}" type="pres">
      <dgm:prSet presAssocID="{1967526E-05F2-48CF-9F74-4FB9145642CB}" presName="bgRect" presStyleLbl="bgShp" presStyleIdx="3" presStyleCnt="4"/>
      <dgm:spPr/>
    </dgm:pt>
    <dgm:pt modelId="{80650505-542C-4514-857B-1987F1ABA829}" type="pres">
      <dgm:prSet presAssocID="{1967526E-05F2-48CF-9F74-4FB9145642C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6750BBB-B9C8-4429-96CA-F247B81FD5AC}" type="pres">
      <dgm:prSet presAssocID="{1967526E-05F2-48CF-9F74-4FB9145642CB}" presName="spaceRect" presStyleCnt="0"/>
      <dgm:spPr/>
    </dgm:pt>
    <dgm:pt modelId="{DA28265F-BB29-4229-B73D-652E327D2DD6}" type="pres">
      <dgm:prSet presAssocID="{1967526E-05F2-48CF-9F74-4FB9145642CB}" presName="parTx" presStyleLbl="revTx" presStyleIdx="3" presStyleCnt="4">
        <dgm:presLayoutVars>
          <dgm:chMax val="0"/>
          <dgm:chPref val="0"/>
        </dgm:presLayoutVars>
      </dgm:prSet>
      <dgm:spPr/>
    </dgm:pt>
  </dgm:ptLst>
  <dgm:cxnLst>
    <dgm:cxn modelId="{9999C806-804D-4F25-A38A-430363A8D534}" type="presOf" srcId="{1967526E-05F2-48CF-9F74-4FB9145642CB}" destId="{DA28265F-BB29-4229-B73D-652E327D2DD6}" srcOrd="0" destOrd="0" presId="urn:microsoft.com/office/officeart/2018/2/layout/IconVerticalSolidList"/>
    <dgm:cxn modelId="{5D41A10C-F458-4674-88EB-CB811A2D10D2}" type="presOf" srcId="{0AC8CCED-809B-4669-A3E6-CA32D87A6D56}" destId="{C79B9137-6763-48D1-BF57-6FE2B8C02845}" srcOrd="0" destOrd="0" presId="urn:microsoft.com/office/officeart/2018/2/layout/IconVerticalSolidList"/>
    <dgm:cxn modelId="{BEF7685B-C230-4DD2-BEF0-486B861261F1}" srcId="{0AC8CCED-809B-4669-A3E6-CA32D87A6D56}" destId="{69401B6F-1529-45AE-AE23-33747B5A1851}" srcOrd="2" destOrd="0" parTransId="{60D45BB0-8907-470A-BE71-E2C9A28AD67B}" sibTransId="{F0D6F4C4-B693-47B5-9B73-1740402080B2}"/>
    <dgm:cxn modelId="{A5F2C266-89B7-4329-A76D-D50721826D27}" srcId="{0AC8CCED-809B-4669-A3E6-CA32D87A6D56}" destId="{BB78CAAE-E379-4E76-9CA0-7B622E3F991D}" srcOrd="1" destOrd="0" parTransId="{76725778-9C6E-47BC-85A0-9A8FA2199E5E}" sibTransId="{F311328D-9A83-42E2-8614-9275C8CF426E}"/>
    <dgm:cxn modelId="{74D6EFB5-CAFB-406D-9D73-382CD207E4E7}" srcId="{0AC8CCED-809B-4669-A3E6-CA32D87A6D56}" destId="{ECED8C91-002C-43DE-BDCB-FDE28B43ECD0}" srcOrd="0" destOrd="0" parTransId="{22CF3E3A-ACEF-4483-8346-09273221D0AE}" sibTransId="{B4992028-5586-4CCB-B1A7-B47E50602BB3}"/>
    <dgm:cxn modelId="{1D383CC5-0B69-421C-B1C7-02EB7C097C58}" type="presOf" srcId="{ECED8C91-002C-43DE-BDCB-FDE28B43ECD0}" destId="{E819AE71-9803-4E2B-977B-AAC6ECB44EBE}" srcOrd="0" destOrd="0" presId="urn:microsoft.com/office/officeart/2018/2/layout/IconVerticalSolidList"/>
    <dgm:cxn modelId="{B338AAC6-E2E6-4737-8CB5-5906563E6B7E}" type="presOf" srcId="{69401B6F-1529-45AE-AE23-33747B5A1851}" destId="{CA8336DA-43E7-4CE6-B612-B33DD61FB422}" srcOrd="0" destOrd="0" presId="urn:microsoft.com/office/officeart/2018/2/layout/IconVerticalSolidList"/>
    <dgm:cxn modelId="{72725AD3-259B-4EFE-A162-4ED4D722E8CE}" srcId="{0AC8CCED-809B-4669-A3E6-CA32D87A6D56}" destId="{1967526E-05F2-48CF-9F74-4FB9145642CB}" srcOrd="3" destOrd="0" parTransId="{60E92D12-6F76-404D-8ECC-4B00D3A2F995}" sibTransId="{59726758-4F89-4D5C-B912-151D3B0CC52D}"/>
    <dgm:cxn modelId="{D22216DA-2F6D-4090-980E-853F35467B06}" type="presOf" srcId="{BB78CAAE-E379-4E76-9CA0-7B622E3F991D}" destId="{29489828-BA4C-4102-8411-AC01A4B93FA3}" srcOrd="0" destOrd="0" presId="urn:microsoft.com/office/officeart/2018/2/layout/IconVerticalSolidList"/>
    <dgm:cxn modelId="{F78AB598-E2FD-485F-9F59-8541A04C8BFD}" type="presParOf" srcId="{C79B9137-6763-48D1-BF57-6FE2B8C02845}" destId="{34E2CF12-91CC-4E81-BF8A-8384A830FF89}" srcOrd="0" destOrd="0" presId="urn:microsoft.com/office/officeart/2018/2/layout/IconVerticalSolidList"/>
    <dgm:cxn modelId="{DCAD59F0-97EC-4AA9-9FA1-D2BC14661D28}" type="presParOf" srcId="{34E2CF12-91CC-4E81-BF8A-8384A830FF89}" destId="{DAC17324-2F97-4689-AF0C-C21D8B80FE62}" srcOrd="0" destOrd="0" presId="urn:microsoft.com/office/officeart/2018/2/layout/IconVerticalSolidList"/>
    <dgm:cxn modelId="{5CEE9CD6-F834-4BCB-9A21-A3A1E1F019B4}" type="presParOf" srcId="{34E2CF12-91CC-4E81-BF8A-8384A830FF89}" destId="{7D678A56-A0E4-4BF0-BEA5-A33548CA7F49}" srcOrd="1" destOrd="0" presId="urn:microsoft.com/office/officeart/2018/2/layout/IconVerticalSolidList"/>
    <dgm:cxn modelId="{DA49D354-6465-4AEA-8750-629C4C72562D}" type="presParOf" srcId="{34E2CF12-91CC-4E81-BF8A-8384A830FF89}" destId="{9471A5FA-73FF-4EF7-A349-E0A78C024497}" srcOrd="2" destOrd="0" presId="urn:microsoft.com/office/officeart/2018/2/layout/IconVerticalSolidList"/>
    <dgm:cxn modelId="{FA5E8B25-E24A-40F3-AA74-894BC1D6A139}" type="presParOf" srcId="{34E2CF12-91CC-4E81-BF8A-8384A830FF89}" destId="{E819AE71-9803-4E2B-977B-AAC6ECB44EBE}" srcOrd="3" destOrd="0" presId="urn:microsoft.com/office/officeart/2018/2/layout/IconVerticalSolidList"/>
    <dgm:cxn modelId="{07C5978F-8DD9-483B-A6B0-D8C7B9613DC8}" type="presParOf" srcId="{C79B9137-6763-48D1-BF57-6FE2B8C02845}" destId="{980B270A-A641-4222-9455-3B29A468ED9A}" srcOrd="1" destOrd="0" presId="urn:microsoft.com/office/officeart/2018/2/layout/IconVerticalSolidList"/>
    <dgm:cxn modelId="{B8CD568B-5807-4BF1-9CE1-C6BCEF18840D}" type="presParOf" srcId="{C79B9137-6763-48D1-BF57-6FE2B8C02845}" destId="{3506BDBB-3C13-441C-B108-EF6AFF5671BC}" srcOrd="2" destOrd="0" presId="urn:microsoft.com/office/officeart/2018/2/layout/IconVerticalSolidList"/>
    <dgm:cxn modelId="{1E9B2167-DE14-4088-8ACA-A7956694BE33}" type="presParOf" srcId="{3506BDBB-3C13-441C-B108-EF6AFF5671BC}" destId="{61AE7589-721A-4A83-895E-3CC9916CE5A6}" srcOrd="0" destOrd="0" presId="urn:microsoft.com/office/officeart/2018/2/layout/IconVerticalSolidList"/>
    <dgm:cxn modelId="{C68BA546-A23D-4816-A33B-79CF1A7C3410}" type="presParOf" srcId="{3506BDBB-3C13-441C-B108-EF6AFF5671BC}" destId="{67A666D3-C975-4C5A-95C3-86C20432DEE8}" srcOrd="1" destOrd="0" presId="urn:microsoft.com/office/officeart/2018/2/layout/IconVerticalSolidList"/>
    <dgm:cxn modelId="{91F98509-8467-46AC-A5F5-E8989B988C91}" type="presParOf" srcId="{3506BDBB-3C13-441C-B108-EF6AFF5671BC}" destId="{086F5EE4-9BB6-4B26-B3E7-FFEAEEE26FF3}" srcOrd="2" destOrd="0" presId="urn:microsoft.com/office/officeart/2018/2/layout/IconVerticalSolidList"/>
    <dgm:cxn modelId="{816C1715-45B2-49AB-8A1D-1D2B44E78CC8}" type="presParOf" srcId="{3506BDBB-3C13-441C-B108-EF6AFF5671BC}" destId="{29489828-BA4C-4102-8411-AC01A4B93FA3}" srcOrd="3" destOrd="0" presId="urn:microsoft.com/office/officeart/2018/2/layout/IconVerticalSolidList"/>
    <dgm:cxn modelId="{99E35A3E-FD9A-4D7C-8F5F-9D65753A1752}" type="presParOf" srcId="{C79B9137-6763-48D1-BF57-6FE2B8C02845}" destId="{05EB9918-55BA-4DAE-8300-8D503D402E54}" srcOrd="3" destOrd="0" presId="urn:microsoft.com/office/officeart/2018/2/layout/IconVerticalSolidList"/>
    <dgm:cxn modelId="{295AF042-4B5B-4464-A156-D9D4FE3CDF84}" type="presParOf" srcId="{C79B9137-6763-48D1-BF57-6FE2B8C02845}" destId="{1E27A72A-4BA9-420B-890A-10F009E875D2}" srcOrd="4" destOrd="0" presId="urn:microsoft.com/office/officeart/2018/2/layout/IconVerticalSolidList"/>
    <dgm:cxn modelId="{F55CB1A5-75D9-4567-B4C5-2B159AB56113}" type="presParOf" srcId="{1E27A72A-4BA9-420B-890A-10F009E875D2}" destId="{6FE1EE72-1587-45BB-9751-CDFF03212ABA}" srcOrd="0" destOrd="0" presId="urn:microsoft.com/office/officeart/2018/2/layout/IconVerticalSolidList"/>
    <dgm:cxn modelId="{7861A003-C81F-4707-92CE-BA6A6102B9B6}" type="presParOf" srcId="{1E27A72A-4BA9-420B-890A-10F009E875D2}" destId="{6226A0E6-5A89-4872-BA5F-FD2402F68B34}" srcOrd="1" destOrd="0" presId="urn:microsoft.com/office/officeart/2018/2/layout/IconVerticalSolidList"/>
    <dgm:cxn modelId="{CC4D4B6C-A5E5-412F-897B-4C84E35BE5BB}" type="presParOf" srcId="{1E27A72A-4BA9-420B-890A-10F009E875D2}" destId="{CEA40955-EB2A-460B-BAD6-561BFE3CEE27}" srcOrd="2" destOrd="0" presId="urn:microsoft.com/office/officeart/2018/2/layout/IconVerticalSolidList"/>
    <dgm:cxn modelId="{7A66F9DF-3E4B-43E5-B273-3F018C0ACB68}" type="presParOf" srcId="{1E27A72A-4BA9-420B-890A-10F009E875D2}" destId="{CA8336DA-43E7-4CE6-B612-B33DD61FB422}" srcOrd="3" destOrd="0" presId="urn:microsoft.com/office/officeart/2018/2/layout/IconVerticalSolidList"/>
    <dgm:cxn modelId="{939B9861-17AF-490B-872D-7C94ADBF14FC}" type="presParOf" srcId="{C79B9137-6763-48D1-BF57-6FE2B8C02845}" destId="{33FA1B96-B87B-4D27-88EA-F39EA8842118}" srcOrd="5" destOrd="0" presId="urn:microsoft.com/office/officeart/2018/2/layout/IconVerticalSolidList"/>
    <dgm:cxn modelId="{77F38546-5EF0-4C74-A092-5E71B53A8643}" type="presParOf" srcId="{C79B9137-6763-48D1-BF57-6FE2B8C02845}" destId="{73340DEC-474A-49C6-8301-3FFD3DCBB3CF}" srcOrd="6" destOrd="0" presId="urn:microsoft.com/office/officeart/2018/2/layout/IconVerticalSolidList"/>
    <dgm:cxn modelId="{EF3AA3DC-1DB9-41EF-804D-777677D3EBC8}" type="presParOf" srcId="{73340DEC-474A-49C6-8301-3FFD3DCBB3CF}" destId="{432DE7BA-8374-4D15-A1F2-19B66A56962D}" srcOrd="0" destOrd="0" presId="urn:microsoft.com/office/officeart/2018/2/layout/IconVerticalSolidList"/>
    <dgm:cxn modelId="{FE579595-51FE-42E7-903F-D8F764F6B7F1}" type="presParOf" srcId="{73340DEC-474A-49C6-8301-3FFD3DCBB3CF}" destId="{80650505-542C-4514-857B-1987F1ABA829}" srcOrd="1" destOrd="0" presId="urn:microsoft.com/office/officeart/2018/2/layout/IconVerticalSolidList"/>
    <dgm:cxn modelId="{8ACEDBA2-7915-4231-A37F-446330D0EC34}" type="presParOf" srcId="{73340DEC-474A-49C6-8301-3FFD3DCBB3CF}" destId="{A6750BBB-B9C8-4429-96CA-F247B81FD5AC}" srcOrd="2" destOrd="0" presId="urn:microsoft.com/office/officeart/2018/2/layout/IconVerticalSolidList"/>
    <dgm:cxn modelId="{E0ADEE55-1A1E-4B6B-AF5B-C041142F23D5}" type="presParOf" srcId="{73340DEC-474A-49C6-8301-3FFD3DCBB3CF}" destId="{DA28265F-BB29-4229-B73D-652E327D2D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DE67C67-68ED-4F28-874D-1C5E3A23264F}"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61EE24DF-1A3A-439D-A7A7-AD3511A57A83}">
      <dgm:prSet/>
      <dgm:spPr/>
      <dgm:t>
        <a:bodyPr/>
        <a:lstStyle/>
        <a:p>
          <a:r>
            <a:rPr lang="en-US"/>
            <a:t>Formal &amp; informal learning</a:t>
          </a:r>
        </a:p>
      </dgm:t>
    </dgm:pt>
    <dgm:pt modelId="{D27B12E0-7C88-4F47-A448-8E132E541409}" type="parTrans" cxnId="{580E3482-A935-43F5-817A-ED22E1A630AD}">
      <dgm:prSet/>
      <dgm:spPr/>
      <dgm:t>
        <a:bodyPr/>
        <a:lstStyle/>
        <a:p>
          <a:endParaRPr lang="en-US"/>
        </a:p>
      </dgm:t>
    </dgm:pt>
    <dgm:pt modelId="{21339F4B-8BAC-49A2-8190-C0764B07286E}" type="sibTrans" cxnId="{580E3482-A935-43F5-817A-ED22E1A630AD}">
      <dgm:prSet/>
      <dgm:spPr/>
      <dgm:t>
        <a:bodyPr/>
        <a:lstStyle/>
        <a:p>
          <a:endParaRPr lang="en-US"/>
        </a:p>
      </dgm:t>
    </dgm:pt>
    <dgm:pt modelId="{6154C2B2-9736-480C-A267-1E8C160BEC9E}">
      <dgm:prSet/>
      <dgm:spPr/>
      <dgm:t>
        <a:bodyPr/>
        <a:lstStyle/>
        <a:p>
          <a:r>
            <a:rPr lang="en-US"/>
            <a:t>Lateral moves</a:t>
          </a:r>
        </a:p>
      </dgm:t>
    </dgm:pt>
    <dgm:pt modelId="{8DF7D7DD-EC50-46F8-AF8F-C125AF287929}" type="parTrans" cxnId="{5E4091A5-B562-48FF-BC16-8CAA446F6C19}">
      <dgm:prSet/>
      <dgm:spPr/>
      <dgm:t>
        <a:bodyPr/>
        <a:lstStyle/>
        <a:p>
          <a:endParaRPr lang="en-US"/>
        </a:p>
      </dgm:t>
    </dgm:pt>
    <dgm:pt modelId="{6FE06702-91C6-4C22-A7D7-7FDB90FCBF3E}" type="sibTrans" cxnId="{5E4091A5-B562-48FF-BC16-8CAA446F6C19}">
      <dgm:prSet/>
      <dgm:spPr/>
      <dgm:t>
        <a:bodyPr/>
        <a:lstStyle/>
        <a:p>
          <a:endParaRPr lang="en-US"/>
        </a:p>
      </dgm:t>
    </dgm:pt>
    <dgm:pt modelId="{89A3D1D6-5BD3-42D7-96F5-885727B0B445}">
      <dgm:prSet/>
      <dgm:spPr/>
      <dgm:t>
        <a:bodyPr/>
        <a:lstStyle/>
        <a:p>
          <a:r>
            <a:rPr lang="en-US"/>
            <a:t>Secondments</a:t>
          </a:r>
        </a:p>
      </dgm:t>
    </dgm:pt>
    <dgm:pt modelId="{70FA644E-A067-4044-A036-D9D58B97B29B}" type="parTrans" cxnId="{C46AC8A8-E08A-40B8-A3DC-883D0D468F76}">
      <dgm:prSet/>
      <dgm:spPr/>
      <dgm:t>
        <a:bodyPr/>
        <a:lstStyle/>
        <a:p>
          <a:endParaRPr lang="en-US"/>
        </a:p>
      </dgm:t>
    </dgm:pt>
    <dgm:pt modelId="{8B09EA93-A087-42FD-8499-1F44B653BAAB}" type="sibTrans" cxnId="{C46AC8A8-E08A-40B8-A3DC-883D0D468F76}">
      <dgm:prSet/>
      <dgm:spPr/>
      <dgm:t>
        <a:bodyPr/>
        <a:lstStyle/>
        <a:p>
          <a:endParaRPr lang="en-US"/>
        </a:p>
      </dgm:t>
    </dgm:pt>
    <dgm:pt modelId="{213683F5-6B74-4798-8770-BA00FCC08E17}">
      <dgm:prSet/>
      <dgm:spPr/>
      <dgm:t>
        <a:bodyPr/>
        <a:lstStyle/>
        <a:p>
          <a:r>
            <a:rPr lang="en-US"/>
            <a:t>Coaching </a:t>
          </a:r>
        </a:p>
      </dgm:t>
    </dgm:pt>
    <dgm:pt modelId="{7993F9F9-F057-49C7-8833-16B554293C79}" type="parTrans" cxnId="{24718744-6F27-4FF8-ACDE-073186BEC101}">
      <dgm:prSet/>
      <dgm:spPr/>
      <dgm:t>
        <a:bodyPr/>
        <a:lstStyle/>
        <a:p>
          <a:endParaRPr lang="en-US"/>
        </a:p>
      </dgm:t>
    </dgm:pt>
    <dgm:pt modelId="{059A200C-BA1B-4C2E-9F8E-8821433FBAD8}" type="sibTrans" cxnId="{24718744-6F27-4FF8-ACDE-073186BEC101}">
      <dgm:prSet/>
      <dgm:spPr/>
      <dgm:t>
        <a:bodyPr/>
        <a:lstStyle/>
        <a:p>
          <a:endParaRPr lang="en-US"/>
        </a:p>
      </dgm:t>
    </dgm:pt>
    <dgm:pt modelId="{F555B78B-63D6-4DC4-88AF-0F8AEE9DFDD4}" type="pres">
      <dgm:prSet presAssocID="{2DE67C67-68ED-4F28-874D-1C5E3A23264F}" presName="linear" presStyleCnt="0">
        <dgm:presLayoutVars>
          <dgm:dir/>
          <dgm:animLvl val="lvl"/>
          <dgm:resizeHandles val="exact"/>
        </dgm:presLayoutVars>
      </dgm:prSet>
      <dgm:spPr/>
    </dgm:pt>
    <dgm:pt modelId="{C9695B8B-728B-474A-9B20-B1719FA1551F}" type="pres">
      <dgm:prSet presAssocID="{61EE24DF-1A3A-439D-A7A7-AD3511A57A83}" presName="parentLin" presStyleCnt="0"/>
      <dgm:spPr/>
    </dgm:pt>
    <dgm:pt modelId="{9ADD809E-30B7-459C-A9E7-4F6DAC11ED4B}" type="pres">
      <dgm:prSet presAssocID="{61EE24DF-1A3A-439D-A7A7-AD3511A57A83}" presName="parentLeftMargin" presStyleLbl="node1" presStyleIdx="0" presStyleCnt="4"/>
      <dgm:spPr/>
    </dgm:pt>
    <dgm:pt modelId="{DDB61BD5-D2F0-400B-8899-21C8E085AB2D}" type="pres">
      <dgm:prSet presAssocID="{61EE24DF-1A3A-439D-A7A7-AD3511A57A83}" presName="parentText" presStyleLbl="node1" presStyleIdx="0" presStyleCnt="4">
        <dgm:presLayoutVars>
          <dgm:chMax val="0"/>
          <dgm:bulletEnabled val="1"/>
        </dgm:presLayoutVars>
      </dgm:prSet>
      <dgm:spPr/>
    </dgm:pt>
    <dgm:pt modelId="{995252C5-0A87-4E22-B200-FAB70C1F2E5B}" type="pres">
      <dgm:prSet presAssocID="{61EE24DF-1A3A-439D-A7A7-AD3511A57A83}" presName="negativeSpace" presStyleCnt="0"/>
      <dgm:spPr/>
    </dgm:pt>
    <dgm:pt modelId="{6F437520-84FF-4504-9A28-EFE647918C12}" type="pres">
      <dgm:prSet presAssocID="{61EE24DF-1A3A-439D-A7A7-AD3511A57A83}" presName="childText" presStyleLbl="conFgAcc1" presStyleIdx="0" presStyleCnt="4">
        <dgm:presLayoutVars>
          <dgm:bulletEnabled val="1"/>
        </dgm:presLayoutVars>
      </dgm:prSet>
      <dgm:spPr/>
    </dgm:pt>
    <dgm:pt modelId="{703B52D1-2B76-4717-88AD-833AD8991E45}" type="pres">
      <dgm:prSet presAssocID="{21339F4B-8BAC-49A2-8190-C0764B07286E}" presName="spaceBetweenRectangles" presStyleCnt="0"/>
      <dgm:spPr/>
    </dgm:pt>
    <dgm:pt modelId="{9B875E4D-A0C7-4573-97C5-CEF879A9DBC4}" type="pres">
      <dgm:prSet presAssocID="{6154C2B2-9736-480C-A267-1E8C160BEC9E}" presName="parentLin" presStyleCnt="0"/>
      <dgm:spPr/>
    </dgm:pt>
    <dgm:pt modelId="{57D7DA6F-262B-49C3-8A07-4ACF317F6FF6}" type="pres">
      <dgm:prSet presAssocID="{6154C2B2-9736-480C-A267-1E8C160BEC9E}" presName="parentLeftMargin" presStyleLbl="node1" presStyleIdx="0" presStyleCnt="4"/>
      <dgm:spPr/>
    </dgm:pt>
    <dgm:pt modelId="{4C1A9E6D-0A98-481F-8993-05E8B759868D}" type="pres">
      <dgm:prSet presAssocID="{6154C2B2-9736-480C-A267-1E8C160BEC9E}" presName="parentText" presStyleLbl="node1" presStyleIdx="1" presStyleCnt="4">
        <dgm:presLayoutVars>
          <dgm:chMax val="0"/>
          <dgm:bulletEnabled val="1"/>
        </dgm:presLayoutVars>
      </dgm:prSet>
      <dgm:spPr/>
    </dgm:pt>
    <dgm:pt modelId="{154830DB-57E0-42DB-BC3F-67D14D637F4D}" type="pres">
      <dgm:prSet presAssocID="{6154C2B2-9736-480C-A267-1E8C160BEC9E}" presName="negativeSpace" presStyleCnt="0"/>
      <dgm:spPr/>
    </dgm:pt>
    <dgm:pt modelId="{C2032CDD-BD29-4FE0-9E32-C5B9B5C5D2D3}" type="pres">
      <dgm:prSet presAssocID="{6154C2B2-9736-480C-A267-1E8C160BEC9E}" presName="childText" presStyleLbl="conFgAcc1" presStyleIdx="1" presStyleCnt="4">
        <dgm:presLayoutVars>
          <dgm:bulletEnabled val="1"/>
        </dgm:presLayoutVars>
      </dgm:prSet>
      <dgm:spPr/>
    </dgm:pt>
    <dgm:pt modelId="{4DF19028-E833-4A42-BC24-80E38D0F467E}" type="pres">
      <dgm:prSet presAssocID="{6FE06702-91C6-4C22-A7D7-7FDB90FCBF3E}" presName="spaceBetweenRectangles" presStyleCnt="0"/>
      <dgm:spPr/>
    </dgm:pt>
    <dgm:pt modelId="{C64AB84A-F4D0-4BC3-8834-D3B011F1B372}" type="pres">
      <dgm:prSet presAssocID="{89A3D1D6-5BD3-42D7-96F5-885727B0B445}" presName="parentLin" presStyleCnt="0"/>
      <dgm:spPr/>
    </dgm:pt>
    <dgm:pt modelId="{808FEB31-2526-4799-B38B-8168B673F85B}" type="pres">
      <dgm:prSet presAssocID="{89A3D1D6-5BD3-42D7-96F5-885727B0B445}" presName="parentLeftMargin" presStyleLbl="node1" presStyleIdx="1" presStyleCnt="4"/>
      <dgm:spPr/>
    </dgm:pt>
    <dgm:pt modelId="{2CB0F549-AE1E-46D8-8BF1-572EAE56C959}" type="pres">
      <dgm:prSet presAssocID="{89A3D1D6-5BD3-42D7-96F5-885727B0B445}" presName="parentText" presStyleLbl="node1" presStyleIdx="2" presStyleCnt="4">
        <dgm:presLayoutVars>
          <dgm:chMax val="0"/>
          <dgm:bulletEnabled val="1"/>
        </dgm:presLayoutVars>
      </dgm:prSet>
      <dgm:spPr/>
    </dgm:pt>
    <dgm:pt modelId="{B805A47B-F990-4CA9-A30F-34368762DDC8}" type="pres">
      <dgm:prSet presAssocID="{89A3D1D6-5BD3-42D7-96F5-885727B0B445}" presName="negativeSpace" presStyleCnt="0"/>
      <dgm:spPr/>
    </dgm:pt>
    <dgm:pt modelId="{39F1FEDF-B0F7-4E43-9AF8-9AEE9CFF27BE}" type="pres">
      <dgm:prSet presAssocID="{89A3D1D6-5BD3-42D7-96F5-885727B0B445}" presName="childText" presStyleLbl="conFgAcc1" presStyleIdx="2" presStyleCnt="4">
        <dgm:presLayoutVars>
          <dgm:bulletEnabled val="1"/>
        </dgm:presLayoutVars>
      </dgm:prSet>
      <dgm:spPr/>
    </dgm:pt>
    <dgm:pt modelId="{124B4C2A-E4CC-4687-9C56-2F09745A6392}" type="pres">
      <dgm:prSet presAssocID="{8B09EA93-A087-42FD-8499-1F44B653BAAB}" presName="spaceBetweenRectangles" presStyleCnt="0"/>
      <dgm:spPr/>
    </dgm:pt>
    <dgm:pt modelId="{D36F272B-255D-4949-B9E7-37B71AE317AB}" type="pres">
      <dgm:prSet presAssocID="{213683F5-6B74-4798-8770-BA00FCC08E17}" presName="parentLin" presStyleCnt="0"/>
      <dgm:spPr/>
    </dgm:pt>
    <dgm:pt modelId="{5E94495A-46DF-4E86-A926-E1B3B4AC9010}" type="pres">
      <dgm:prSet presAssocID="{213683F5-6B74-4798-8770-BA00FCC08E17}" presName="parentLeftMargin" presStyleLbl="node1" presStyleIdx="2" presStyleCnt="4"/>
      <dgm:spPr/>
    </dgm:pt>
    <dgm:pt modelId="{A8A3A8FA-C6BE-4639-A859-5CF4D694BACE}" type="pres">
      <dgm:prSet presAssocID="{213683F5-6B74-4798-8770-BA00FCC08E17}" presName="parentText" presStyleLbl="node1" presStyleIdx="3" presStyleCnt="4">
        <dgm:presLayoutVars>
          <dgm:chMax val="0"/>
          <dgm:bulletEnabled val="1"/>
        </dgm:presLayoutVars>
      </dgm:prSet>
      <dgm:spPr/>
    </dgm:pt>
    <dgm:pt modelId="{8D6B9E8E-281A-4A15-B6B7-1D80DAAE98AA}" type="pres">
      <dgm:prSet presAssocID="{213683F5-6B74-4798-8770-BA00FCC08E17}" presName="negativeSpace" presStyleCnt="0"/>
      <dgm:spPr/>
    </dgm:pt>
    <dgm:pt modelId="{B0EDC89B-60F3-4F3C-BEF1-66BE63B8E340}" type="pres">
      <dgm:prSet presAssocID="{213683F5-6B74-4798-8770-BA00FCC08E17}" presName="childText" presStyleLbl="conFgAcc1" presStyleIdx="3" presStyleCnt="4">
        <dgm:presLayoutVars>
          <dgm:bulletEnabled val="1"/>
        </dgm:presLayoutVars>
      </dgm:prSet>
      <dgm:spPr/>
    </dgm:pt>
  </dgm:ptLst>
  <dgm:cxnLst>
    <dgm:cxn modelId="{C7D38B04-8A4F-4F42-AFEA-70D2169D6469}" type="presOf" srcId="{89A3D1D6-5BD3-42D7-96F5-885727B0B445}" destId="{808FEB31-2526-4799-B38B-8168B673F85B}" srcOrd="0" destOrd="0" presId="urn:microsoft.com/office/officeart/2005/8/layout/list1"/>
    <dgm:cxn modelId="{A1A62F25-5973-449E-804F-1C319439DAC1}" type="presOf" srcId="{6154C2B2-9736-480C-A267-1E8C160BEC9E}" destId="{57D7DA6F-262B-49C3-8A07-4ACF317F6FF6}" srcOrd="0" destOrd="0" presId="urn:microsoft.com/office/officeart/2005/8/layout/list1"/>
    <dgm:cxn modelId="{24718744-6F27-4FF8-ACDE-073186BEC101}" srcId="{2DE67C67-68ED-4F28-874D-1C5E3A23264F}" destId="{213683F5-6B74-4798-8770-BA00FCC08E17}" srcOrd="3" destOrd="0" parTransId="{7993F9F9-F057-49C7-8833-16B554293C79}" sibTransId="{059A200C-BA1B-4C2E-9F8E-8821433FBAD8}"/>
    <dgm:cxn modelId="{580E3482-A935-43F5-817A-ED22E1A630AD}" srcId="{2DE67C67-68ED-4F28-874D-1C5E3A23264F}" destId="{61EE24DF-1A3A-439D-A7A7-AD3511A57A83}" srcOrd="0" destOrd="0" parTransId="{D27B12E0-7C88-4F47-A448-8E132E541409}" sibTransId="{21339F4B-8BAC-49A2-8190-C0764B07286E}"/>
    <dgm:cxn modelId="{EFF6F399-27ED-4113-954A-7F5F1AEC4422}" type="presOf" srcId="{213683F5-6B74-4798-8770-BA00FCC08E17}" destId="{A8A3A8FA-C6BE-4639-A859-5CF4D694BACE}" srcOrd="1" destOrd="0" presId="urn:microsoft.com/office/officeart/2005/8/layout/list1"/>
    <dgm:cxn modelId="{8DAE5FA3-45DA-4AE7-8778-4C11E86778BC}" type="presOf" srcId="{213683F5-6B74-4798-8770-BA00FCC08E17}" destId="{5E94495A-46DF-4E86-A926-E1B3B4AC9010}" srcOrd="0" destOrd="0" presId="urn:microsoft.com/office/officeart/2005/8/layout/list1"/>
    <dgm:cxn modelId="{5E4091A5-B562-48FF-BC16-8CAA446F6C19}" srcId="{2DE67C67-68ED-4F28-874D-1C5E3A23264F}" destId="{6154C2B2-9736-480C-A267-1E8C160BEC9E}" srcOrd="1" destOrd="0" parTransId="{8DF7D7DD-EC50-46F8-AF8F-C125AF287929}" sibTransId="{6FE06702-91C6-4C22-A7D7-7FDB90FCBF3E}"/>
    <dgm:cxn modelId="{C75B2FA7-A354-4CDA-8ADC-12DEFB885ACA}" type="presOf" srcId="{6154C2B2-9736-480C-A267-1E8C160BEC9E}" destId="{4C1A9E6D-0A98-481F-8993-05E8B759868D}" srcOrd="1" destOrd="0" presId="urn:microsoft.com/office/officeart/2005/8/layout/list1"/>
    <dgm:cxn modelId="{C46AC8A8-E08A-40B8-A3DC-883D0D468F76}" srcId="{2DE67C67-68ED-4F28-874D-1C5E3A23264F}" destId="{89A3D1D6-5BD3-42D7-96F5-885727B0B445}" srcOrd="2" destOrd="0" parTransId="{70FA644E-A067-4044-A036-D9D58B97B29B}" sibTransId="{8B09EA93-A087-42FD-8499-1F44B653BAAB}"/>
    <dgm:cxn modelId="{E872CEB0-1B5C-402A-9D43-2D5BD8038EA5}" type="presOf" srcId="{89A3D1D6-5BD3-42D7-96F5-885727B0B445}" destId="{2CB0F549-AE1E-46D8-8BF1-572EAE56C959}" srcOrd="1" destOrd="0" presId="urn:microsoft.com/office/officeart/2005/8/layout/list1"/>
    <dgm:cxn modelId="{2A1197B7-9DBC-4C87-85FD-B8A1AEAF834F}" type="presOf" srcId="{2DE67C67-68ED-4F28-874D-1C5E3A23264F}" destId="{F555B78B-63D6-4DC4-88AF-0F8AEE9DFDD4}" srcOrd="0" destOrd="0" presId="urn:microsoft.com/office/officeart/2005/8/layout/list1"/>
    <dgm:cxn modelId="{EA7E72C8-A201-4D32-86ED-DAAC69DF938B}" type="presOf" srcId="{61EE24DF-1A3A-439D-A7A7-AD3511A57A83}" destId="{9ADD809E-30B7-459C-A9E7-4F6DAC11ED4B}" srcOrd="0" destOrd="0" presId="urn:microsoft.com/office/officeart/2005/8/layout/list1"/>
    <dgm:cxn modelId="{0B26B6C9-A6B1-49A1-A2FA-C6EFCF479340}" type="presOf" srcId="{61EE24DF-1A3A-439D-A7A7-AD3511A57A83}" destId="{DDB61BD5-D2F0-400B-8899-21C8E085AB2D}" srcOrd="1" destOrd="0" presId="urn:microsoft.com/office/officeart/2005/8/layout/list1"/>
    <dgm:cxn modelId="{576CDBCE-962E-4CEC-8C30-52D01AAF50A4}" type="presParOf" srcId="{F555B78B-63D6-4DC4-88AF-0F8AEE9DFDD4}" destId="{C9695B8B-728B-474A-9B20-B1719FA1551F}" srcOrd="0" destOrd="0" presId="urn:microsoft.com/office/officeart/2005/8/layout/list1"/>
    <dgm:cxn modelId="{DA0511F2-F6AD-4546-A7B5-4F7C505392AF}" type="presParOf" srcId="{C9695B8B-728B-474A-9B20-B1719FA1551F}" destId="{9ADD809E-30B7-459C-A9E7-4F6DAC11ED4B}" srcOrd="0" destOrd="0" presId="urn:microsoft.com/office/officeart/2005/8/layout/list1"/>
    <dgm:cxn modelId="{1E29FE1E-7FE1-4E4B-B8C3-6E6641047C8A}" type="presParOf" srcId="{C9695B8B-728B-474A-9B20-B1719FA1551F}" destId="{DDB61BD5-D2F0-400B-8899-21C8E085AB2D}" srcOrd="1" destOrd="0" presId="urn:microsoft.com/office/officeart/2005/8/layout/list1"/>
    <dgm:cxn modelId="{2251DD14-BDE0-474B-B7C4-CB51A63B2DE0}" type="presParOf" srcId="{F555B78B-63D6-4DC4-88AF-0F8AEE9DFDD4}" destId="{995252C5-0A87-4E22-B200-FAB70C1F2E5B}" srcOrd="1" destOrd="0" presId="urn:microsoft.com/office/officeart/2005/8/layout/list1"/>
    <dgm:cxn modelId="{50063A04-76C7-485F-9713-8151828C398C}" type="presParOf" srcId="{F555B78B-63D6-4DC4-88AF-0F8AEE9DFDD4}" destId="{6F437520-84FF-4504-9A28-EFE647918C12}" srcOrd="2" destOrd="0" presId="urn:microsoft.com/office/officeart/2005/8/layout/list1"/>
    <dgm:cxn modelId="{B33F113E-FB46-4436-AAAA-751FEBFBEB51}" type="presParOf" srcId="{F555B78B-63D6-4DC4-88AF-0F8AEE9DFDD4}" destId="{703B52D1-2B76-4717-88AD-833AD8991E45}" srcOrd="3" destOrd="0" presId="urn:microsoft.com/office/officeart/2005/8/layout/list1"/>
    <dgm:cxn modelId="{D887EEEE-0F55-49BB-9093-38E6BC6BDAB7}" type="presParOf" srcId="{F555B78B-63D6-4DC4-88AF-0F8AEE9DFDD4}" destId="{9B875E4D-A0C7-4573-97C5-CEF879A9DBC4}" srcOrd="4" destOrd="0" presId="urn:microsoft.com/office/officeart/2005/8/layout/list1"/>
    <dgm:cxn modelId="{2CE05AE9-A3DC-4027-A580-B37437A6F48D}" type="presParOf" srcId="{9B875E4D-A0C7-4573-97C5-CEF879A9DBC4}" destId="{57D7DA6F-262B-49C3-8A07-4ACF317F6FF6}" srcOrd="0" destOrd="0" presId="urn:microsoft.com/office/officeart/2005/8/layout/list1"/>
    <dgm:cxn modelId="{9BB9B1FD-B281-4F61-8E13-DF42E0682A83}" type="presParOf" srcId="{9B875E4D-A0C7-4573-97C5-CEF879A9DBC4}" destId="{4C1A9E6D-0A98-481F-8993-05E8B759868D}" srcOrd="1" destOrd="0" presId="urn:microsoft.com/office/officeart/2005/8/layout/list1"/>
    <dgm:cxn modelId="{43D02E28-0942-4EC0-9F69-4F2A170A75F3}" type="presParOf" srcId="{F555B78B-63D6-4DC4-88AF-0F8AEE9DFDD4}" destId="{154830DB-57E0-42DB-BC3F-67D14D637F4D}" srcOrd="5" destOrd="0" presId="urn:microsoft.com/office/officeart/2005/8/layout/list1"/>
    <dgm:cxn modelId="{ADC8B93E-F5BE-4593-8C62-2A80D9EC806B}" type="presParOf" srcId="{F555B78B-63D6-4DC4-88AF-0F8AEE9DFDD4}" destId="{C2032CDD-BD29-4FE0-9E32-C5B9B5C5D2D3}" srcOrd="6" destOrd="0" presId="urn:microsoft.com/office/officeart/2005/8/layout/list1"/>
    <dgm:cxn modelId="{C1F029AE-0E3E-43C6-8085-31101FBD9F35}" type="presParOf" srcId="{F555B78B-63D6-4DC4-88AF-0F8AEE9DFDD4}" destId="{4DF19028-E833-4A42-BC24-80E38D0F467E}" srcOrd="7" destOrd="0" presId="urn:microsoft.com/office/officeart/2005/8/layout/list1"/>
    <dgm:cxn modelId="{3E40521A-13F7-4D7A-8244-A84785769255}" type="presParOf" srcId="{F555B78B-63D6-4DC4-88AF-0F8AEE9DFDD4}" destId="{C64AB84A-F4D0-4BC3-8834-D3B011F1B372}" srcOrd="8" destOrd="0" presId="urn:microsoft.com/office/officeart/2005/8/layout/list1"/>
    <dgm:cxn modelId="{2BA46696-F25E-4DA1-AF07-DBC306A3A397}" type="presParOf" srcId="{C64AB84A-F4D0-4BC3-8834-D3B011F1B372}" destId="{808FEB31-2526-4799-B38B-8168B673F85B}" srcOrd="0" destOrd="0" presId="urn:microsoft.com/office/officeart/2005/8/layout/list1"/>
    <dgm:cxn modelId="{A83F673E-5C50-43DA-BC70-4A897E15D22C}" type="presParOf" srcId="{C64AB84A-F4D0-4BC3-8834-D3B011F1B372}" destId="{2CB0F549-AE1E-46D8-8BF1-572EAE56C959}" srcOrd="1" destOrd="0" presId="urn:microsoft.com/office/officeart/2005/8/layout/list1"/>
    <dgm:cxn modelId="{6812EEEE-9317-41F1-B591-5215C81BC2F1}" type="presParOf" srcId="{F555B78B-63D6-4DC4-88AF-0F8AEE9DFDD4}" destId="{B805A47B-F990-4CA9-A30F-34368762DDC8}" srcOrd="9" destOrd="0" presId="urn:microsoft.com/office/officeart/2005/8/layout/list1"/>
    <dgm:cxn modelId="{564E9EE6-1A1E-455E-ADA5-2037E29E63D5}" type="presParOf" srcId="{F555B78B-63D6-4DC4-88AF-0F8AEE9DFDD4}" destId="{39F1FEDF-B0F7-4E43-9AF8-9AEE9CFF27BE}" srcOrd="10" destOrd="0" presId="urn:microsoft.com/office/officeart/2005/8/layout/list1"/>
    <dgm:cxn modelId="{5558A12E-6DF4-4092-88FD-798CD3AD0CE4}" type="presParOf" srcId="{F555B78B-63D6-4DC4-88AF-0F8AEE9DFDD4}" destId="{124B4C2A-E4CC-4687-9C56-2F09745A6392}" srcOrd="11" destOrd="0" presId="urn:microsoft.com/office/officeart/2005/8/layout/list1"/>
    <dgm:cxn modelId="{EC1E3ABC-1EE3-4EEA-AB59-4AF0294E051D}" type="presParOf" srcId="{F555B78B-63D6-4DC4-88AF-0F8AEE9DFDD4}" destId="{D36F272B-255D-4949-B9E7-37B71AE317AB}" srcOrd="12" destOrd="0" presId="urn:microsoft.com/office/officeart/2005/8/layout/list1"/>
    <dgm:cxn modelId="{6E212F1E-B940-47F4-9ADA-6272863D4868}" type="presParOf" srcId="{D36F272B-255D-4949-B9E7-37B71AE317AB}" destId="{5E94495A-46DF-4E86-A926-E1B3B4AC9010}" srcOrd="0" destOrd="0" presId="urn:microsoft.com/office/officeart/2005/8/layout/list1"/>
    <dgm:cxn modelId="{6B3B33CC-6074-431F-B67F-9054AB54D90F}" type="presParOf" srcId="{D36F272B-255D-4949-B9E7-37B71AE317AB}" destId="{A8A3A8FA-C6BE-4639-A859-5CF4D694BACE}" srcOrd="1" destOrd="0" presId="urn:microsoft.com/office/officeart/2005/8/layout/list1"/>
    <dgm:cxn modelId="{19006F71-7FE5-4FCD-AC8A-C829A6EF8336}" type="presParOf" srcId="{F555B78B-63D6-4DC4-88AF-0F8AEE9DFDD4}" destId="{8D6B9E8E-281A-4A15-B6B7-1D80DAAE98AA}" srcOrd="13" destOrd="0" presId="urn:microsoft.com/office/officeart/2005/8/layout/list1"/>
    <dgm:cxn modelId="{F27CC985-C7FA-4D6A-8649-859759AA4D74}" type="presParOf" srcId="{F555B78B-63D6-4DC4-88AF-0F8AEE9DFDD4}" destId="{B0EDC89B-60F3-4F3C-BEF1-66BE63B8E34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7648771-07B3-4FB5-8F4E-D7C089C7C7F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7FD75C5-1980-4117-9539-36A993229D2C}">
      <dgm:prSet/>
      <dgm:spPr/>
      <dgm:t>
        <a:bodyPr/>
        <a:lstStyle/>
        <a:p>
          <a:r>
            <a:rPr lang="en-US"/>
            <a:t>Performance review process or more informal means</a:t>
          </a:r>
        </a:p>
      </dgm:t>
    </dgm:pt>
    <dgm:pt modelId="{B1B49808-C653-42E6-82EB-277AA9A99722}" type="parTrans" cxnId="{46FA2316-54A1-449D-B8DC-1822DD83DAFF}">
      <dgm:prSet/>
      <dgm:spPr/>
      <dgm:t>
        <a:bodyPr/>
        <a:lstStyle/>
        <a:p>
          <a:endParaRPr lang="en-US"/>
        </a:p>
      </dgm:t>
    </dgm:pt>
    <dgm:pt modelId="{50E043C0-5B15-4FBC-A83F-7AB4229BC037}" type="sibTrans" cxnId="{46FA2316-54A1-449D-B8DC-1822DD83DAFF}">
      <dgm:prSet/>
      <dgm:spPr/>
      <dgm:t>
        <a:bodyPr/>
        <a:lstStyle/>
        <a:p>
          <a:endParaRPr lang="en-US"/>
        </a:p>
      </dgm:t>
    </dgm:pt>
    <dgm:pt modelId="{982661EC-CBA1-4174-8FD6-A6677D89CCDE}">
      <dgm:prSet/>
      <dgm:spPr/>
      <dgm:t>
        <a:bodyPr/>
        <a:lstStyle/>
        <a:p>
          <a:r>
            <a:rPr lang="en-US"/>
            <a:t>Competency frameworks</a:t>
          </a:r>
        </a:p>
      </dgm:t>
    </dgm:pt>
    <dgm:pt modelId="{D5643499-B9D1-404D-B095-02BF3DBFD83C}" type="parTrans" cxnId="{D83BF1E4-E4C8-4414-B14A-0BB4E87BAFE2}">
      <dgm:prSet/>
      <dgm:spPr/>
      <dgm:t>
        <a:bodyPr/>
        <a:lstStyle/>
        <a:p>
          <a:endParaRPr lang="en-US"/>
        </a:p>
      </dgm:t>
    </dgm:pt>
    <dgm:pt modelId="{FED3FF74-258D-43FF-8021-169687640747}" type="sibTrans" cxnId="{D83BF1E4-E4C8-4414-B14A-0BB4E87BAFE2}">
      <dgm:prSet/>
      <dgm:spPr/>
      <dgm:t>
        <a:bodyPr/>
        <a:lstStyle/>
        <a:p>
          <a:endParaRPr lang="en-US"/>
        </a:p>
      </dgm:t>
    </dgm:pt>
    <dgm:pt modelId="{0EE84B72-6516-41DD-821B-154B0532E616}">
      <dgm:prSet/>
      <dgm:spPr/>
      <dgm:t>
        <a:bodyPr/>
        <a:lstStyle/>
        <a:p>
          <a:r>
            <a:rPr lang="en-US"/>
            <a:t>Balancing with openness, fairness and diversity </a:t>
          </a:r>
        </a:p>
      </dgm:t>
    </dgm:pt>
    <dgm:pt modelId="{01EF7761-27EC-435E-8AAD-A1C642EDC448}" type="parTrans" cxnId="{9481C741-FF03-49CC-B0DE-0B758CED4029}">
      <dgm:prSet/>
      <dgm:spPr/>
      <dgm:t>
        <a:bodyPr/>
        <a:lstStyle/>
        <a:p>
          <a:endParaRPr lang="en-US"/>
        </a:p>
      </dgm:t>
    </dgm:pt>
    <dgm:pt modelId="{E20C3F46-7722-4CF4-9DF7-443F27BCE2B1}" type="sibTrans" cxnId="{9481C741-FF03-49CC-B0DE-0B758CED4029}">
      <dgm:prSet/>
      <dgm:spPr/>
      <dgm:t>
        <a:bodyPr/>
        <a:lstStyle/>
        <a:p>
          <a:endParaRPr lang="en-US"/>
        </a:p>
      </dgm:t>
    </dgm:pt>
    <dgm:pt modelId="{15A96843-C3C9-472A-ACCF-5A5500CA813A}" type="pres">
      <dgm:prSet presAssocID="{37648771-07B3-4FB5-8F4E-D7C089C7C7F1}" presName="root" presStyleCnt="0">
        <dgm:presLayoutVars>
          <dgm:dir/>
          <dgm:resizeHandles val="exact"/>
        </dgm:presLayoutVars>
      </dgm:prSet>
      <dgm:spPr/>
    </dgm:pt>
    <dgm:pt modelId="{C49232A6-D12B-4A1F-8E3F-E03C3AD920F7}" type="pres">
      <dgm:prSet presAssocID="{97FD75C5-1980-4117-9539-36A993229D2C}" presName="compNode" presStyleCnt="0"/>
      <dgm:spPr/>
    </dgm:pt>
    <dgm:pt modelId="{E0E4B0DB-B681-45AD-B5DE-FDADE5F8176D}" type="pres">
      <dgm:prSet presAssocID="{97FD75C5-1980-4117-9539-36A993229D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67D74892-736E-4C76-A278-B3E8F98E5DB3}" type="pres">
      <dgm:prSet presAssocID="{97FD75C5-1980-4117-9539-36A993229D2C}" presName="spaceRect" presStyleCnt="0"/>
      <dgm:spPr/>
    </dgm:pt>
    <dgm:pt modelId="{4022057D-5BA7-438B-AE60-15B917708E77}" type="pres">
      <dgm:prSet presAssocID="{97FD75C5-1980-4117-9539-36A993229D2C}" presName="textRect" presStyleLbl="revTx" presStyleIdx="0" presStyleCnt="3">
        <dgm:presLayoutVars>
          <dgm:chMax val="1"/>
          <dgm:chPref val="1"/>
        </dgm:presLayoutVars>
      </dgm:prSet>
      <dgm:spPr/>
    </dgm:pt>
    <dgm:pt modelId="{2A6558B5-E565-4929-AC6C-E69B0648B4F2}" type="pres">
      <dgm:prSet presAssocID="{50E043C0-5B15-4FBC-A83F-7AB4229BC037}" presName="sibTrans" presStyleCnt="0"/>
      <dgm:spPr/>
    </dgm:pt>
    <dgm:pt modelId="{DB630E43-CAA3-40A7-A41D-9BF585EFF8FF}" type="pres">
      <dgm:prSet presAssocID="{982661EC-CBA1-4174-8FD6-A6677D89CCDE}" presName="compNode" presStyleCnt="0"/>
      <dgm:spPr/>
    </dgm:pt>
    <dgm:pt modelId="{568BD119-85BF-4088-970C-976B4436D2BB}" type="pres">
      <dgm:prSet presAssocID="{982661EC-CBA1-4174-8FD6-A6677D89CCD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C96E721-A4CF-461C-A667-33111976749B}" type="pres">
      <dgm:prSet presAssocID="{982661EC-CBA1-4174-8FD6-A6677D89CCDE}" presName="spaceRect" presStyleCnt="0"/>
      <dgm:spPr/>
    </dgm:pt>
    <dgm:pt modelId="{6E68BCE8-A07C-40A0-ADCE-FE1DA7827A4A}" type="pres">
      <dgm:prSet presAssocID="{982661EC-CBA1-4174-8FD6-A6677D89CCDE}" presName="textRect" presStyleLbl="revTx" presStyleIdx="1" presStyleCnt="3">
        <dgm:presLayoutVars>
          <dgm:chMax val="1"/>
          <dgm:chPref val="1"/>
        </dgm:presLayoutVars>
      </dgm:prSet>
      <dgm:spPr/>
    </dgm:pt>
    <dgm:pt modelId="{73FE5FE5-1944-4F9F-8CFA-4DC53015C8DA}" type="pres">
      <dgm:prSet presAssocID="{FED3FF74-258D-43FF-8021-169687640747}" presName="sibTrans" presStyleCnt="0"/>
      <dgm:spPr/>
    </dgm:pt>
    <dgm:pt modelId="{9B294E93-63C2-4D61-B6FA-3B7BCD2DA118}" type="pres">
      <dgm:prSet presAssocID="{0EE84B72-6516-41DD-821B-154B0532E616}" presName="compNode" presStyleCnt="0"/>
      <dgm:spPr/>
    </dgm:pt>
    <dgm:pt modelId="{928EDFBA-0B23-4536-B2ED-5CDDB121166B}" type="pres">
      <dgm:prSet presAssocID="{0EE84B72-6516-41DD-821B-154B0532E61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0D02BEF-7B82-4446-8600-23745433BEB3}" type="pres">
      <dgm:prSet presAssocID="{0EE84B72-6516-41DD-821B-154B0532E616}" presName="spaceRect" presStyleCnt="0"/>
      <dgm:spPr/>
    </dgm:pt>
    <dgm:pt modelId="{68C3890E-A8FC-4F80-9B6E-23E0176757E7}" type="pres">
      <dgm:prSet presAssocID="{0EE84B72-6516-41DD-821B-154B0532E616}" presName="textRect" presStyleLbl="revTx" presStyleIdx="2" presStyleCnt="3">
        <dgm:presLayoutVars>
          <dgm:chMax val="1"/>
          <dgm:chPref val="1"/>
        </dgm:presLayoutVars>
      </dgm:prSet>
      <dgm:spPr/>
    </dgm:pt>
  </dgm:ptLst>
  <dgm:cxnLst>
    <dgm:cxn modelId="{46FA2316-54A1-449D-B8DC-1822DD83DAFF}" srcId="{37648771-07B3-4FB5-8F4E-D7C089C7C7F1}" destId="{97FD75C5-1980-4117-9539-36A993229D2C}" srcOrd="0" destOrd="0" parTransId="{B1B49808-C653-42E6-82EB-277AA9A99722}" sibTransId="{50E043C0-5B15-4FBC-A83F-7AB4229BC037}"/>
    <dgm:cxn modelId="{691CE91B-61DE-48A0-A114-B7FE2FDADA99}" type="presOf" srcId="{982661EC-CBA1-4174-8FD6-A6677D89CCDE}" destId="{6E68BCE8-A07C-40A0-ADCE-FE1DA7827A4A}" srcOrd="0" destOrd="0" presId="urn:microsoft.com/office/officeart/2018/2/layout/IconLabelList"/>
    <dgm:cxn modelId="{9481C741-FF03-49CC-B0DE-0B758CED4029}" srcId="{37648771-07B3-4FB5-8F4E-D7C089C7C7F1}" destId="{0EE84B72-6516-41DD-821B-154B0532E616}" srcOrd="2" destOrd="0" parTransId="{01EF7761-27EC-435E-8AAD-A1C642EDC448}" sibTransId="{E20C3F46-7722-4CF4-9DF7-443F27BCE2B1}"/>
    <dgm:cxn modelId="{FED27E64-B096-43ED-86B3-074841AABCFD}" type="presOf" srcId="{0EE84B72-6516-41DD-821B-154B0532E616}" destId="{68C3890E-A8FC-4F80-9B6E-23E0176757E7}" srcOrd="0" destOrd="0" presId="urn:microsoft.com/office/officeart/2018/2/layout/IconLabelList"/>
    <dgm:cxn modelId="{9F4AC946-E512-436B-8FAF-60D2A936C649}" type="presOf" srcId="{97FD75C5-1980-4117-9539-36A993229D2C}" destId="{4022057D-5BA7-438B-AE60-15B917708E77}" srcOrd="0" destOrd="0" presId="urn:microsoft.com/office/officeart/2018/2/layout/IconLabelList"/>
    <dgm:cxn modelId="{10A024BB-28CA-4C5A-9643-B19B8CCC0D17}" type="presOf" srcId="{37648771-07B3-4FB5-8F4E-D7C089C7C7F1}" destId="{15A96843-C3C9-472A-ACCF-5A5500CA813A}" srcOrd="0" destOrd="0" presId="urn:microsoft.com/office/officeart/2018/2/layout/IconLabelList"/>
    <dgm:cxn modelId="{D83BF1E4-E4C8-4414-B14A-0BB4E87BAFE2}" srcId="{37648771-07B3-4FB5-8F4E-D7C089C7C7F1}" destId="{982661EC-CBA1-4174-8FD6-A6677D89CCDE}" srcOrd="1" destOrd="0" parTransId="{D5643499-B9D1-404D-B095-02BF3DBFD83C}" sibTransId="{FED3FF74-258D-43FF-8021-169687640747}"/>
    <dgm:cxn modelId="{7E1A97E5-E9F9-4096-AEB9-1492AC605C8D}" type="presParOf" srcId="{15A96843-C3C9-472A-ACCF-5A5500CA813A}" destId="{C49232A6-D12B-4A1F-8E3F-E03C3AD920F7}" srcOrd="0" destOrd="0" presId="urn:microsoft.com/office/officeart/2018/2/layout/IconLabelList"/>
    <dgm:cxn modelId="{483128D9-A83A-4387-8FBE-D365E3ABB896}" type="presParOf" srcId="{C49232A6-D12B-4A1F-8E3F-E03C3AD920F7}" destId="{E0E4B0DB-B681-45AD-B5DE-FDADE5F8176D}" srcOrd="0" destOrd="0" presId="urn:microsoft.com/office/officeart/2018/2/layout/IconLabelList"/>
    <dgm:cxn modelId="{23CFEC52-4B1B-4274-A32B-5EBF51AAA811}" type="presParOf" srcId="{C49232A6-D12B-4A1F-8E3F-E03C3AD920F7}" destId="{67D74892-736E-4C76-A278-B3E8F98E5DB3}" srcOrd="1" destOrd="0" presId="urn:microsoft.com/office/officeart/2018/2/layout/IconLabelList"/>
    <dgm:cxn modelId="{69740047-1485-474D-A826-9AB2F8190508}" type="presParOf" srcId="{C49232A6-D12B-4A1F-8E3F-E03C3AD920F7}" destId="{4022057D-5BA7-438B-AE60-15B917708E77}" srcOrd="2" destOrd="0" presId="urn:microsoft.com/office/officeart/2018/2/layout/IconLabelList"/>
    <dgm:cxn modelId="{85C557B6-2644-48A9-9911-EAB3726BE067}" type="presParOf" srcId="{15A96843-C3C9-472A-ACCF-5A5500CA813A}" destId="{2A6558B5-E565-4929-AC6C-E69B0648B4F2}" srcOrd="1" destOrd="0" presId="urn:microsoft.com/office/officeart/2018/2/layout/IconLabelList"/>
    <dgm:cxn modelId="{A8B9936C-0C98-462B-839A-19763F8A7097}" type="presParOf" srcId="{15A96843-C3C9-472A-ACCF-5A5500CA813A}" destId="{DB630E43-CAA3-40A7-A41D-9BF585EFF8FF}" srcOrd="2" destOrd="0" presId="urn:microsoft.com/office/officeart/2018/2/layout/IconLabelList"/>
    <dgm:cxn modelId="{FF05C1BA-A50D-46CD-9FF0-01DFA43B635E}" type="presParOf" srcId="{DB630E43-CAA3-40A7-A41D-9BF585EFF8FF}" destId="{568BD119-85BF-4088-970C-976B4436D2BB}" srcOrd="0" destOrd="0" presId="urn:microsoft.com/office/officeart/2018/2/layout/IconLabelList"/>
    <dgm:cxn modelId="{3658E727-4D60-483E-9FBD-CBD011DD0EC4}" type="presParOf" srcId="{DB630E43-CAA3-40A7-A41D-9BF585EFF8FF}" destId="{5C96E721-A4CF-461C-A667-33111976749B}" srcOrd="1" destOrd="0" presId="urn:microsoft.com/office/officeart/2018/2/layout/IconLabelList"/>
    <dgm:cxn modelId="{0F474DF4-C266-4377-9C36-9F74BDE9D390}" type="presParOf" srcId="{DB630E43-CAA3-40A7-A41D-9BF585EFF8FF}" destId="{6E68BCE8-A07C-40A0-ADCE-FE1DA7827A4A}" srcOrd="2" destOrd="0" presId="urn:microsoft.com/office/officeart/2018/2/layout/IconLabelList"/>
    <dgm:cxn modelId="{E1E33A27-EB6C-4A01-8621-C78AC06B2B25}" type="presParOf" srcId="{15A96843-C3C9-472A-ACCF-5A5500CA813A}" destId="{73FE5FE5-1944-4F9F-8CFA-4DC53015C8DA}" srcOrd="3" destOrd="0" presId="urn:microsoft.com/office/officeart/2018/2/layout/IconLabelList"/>
    <dgm:cxn modelId="{EBD99BD2-7B43-4483-A9D9-34E43DBB5557}" type="presParOf" srcId="{15A96843-C3C9-472A-ACCF-5A5500CA813A}" destId="{9B294E93-63C2-4D61-B6FA-3B7BCD2DA118}" srcOrd="4" destOrd="0" presId="urn:microsoft.com/office/officeart/2018/2/layout/IconLabelList"/>
    <dgm:cxn modelId="{E23C4F61-2996-416A-BFB1-D5827C235B17}" type="presParOf" srcId="{9B294E93-63C2-4D61-B6FA-3B7BCD2DA118}" destId="{928EDFBA-0B23-4536-B2ED-5CDDB121166B}" srcOrd="0" destOrd="0" presId="urn:microsoft.com/office/officeart/2018/2/layout/IconLabelList"/>
    <dgm:cxn modelId="{7DDE5E42-2C18-48D3-9665-21D560D75110}" type="presParOf" srcId="{9B294E93-63C2-4D61-B6FA-3B7BCD2DA118}" destId="{70D02BEF-7B82-4446-8600-23745433BEB3}" srcOrd="1" destOrd="0" presId="urn:microsoft.com/office/officeart/2018/2/layout/IconLabelList"/>
    <dgm:cxn modelId="{CBE95E1D-44D0-4380-93C0-A6A568BB99F0}" type="presParOf" srcId="{9B294E93-63C2-4D61-B6FA-3B7BCD2DA118}" destId="{68C3890E-A8FC-4F80-9B6E-23E0176757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D81B9D3-210B-45E9-8390-550A4D79341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55C9C64-CBDB-400C-AAA0-FDE947D944DE}">
      <dgm:prSet/>
      <dgm:spPr/>
      <dgm:t>
        <a:bodyPr/>
        <a:lstStyle/>
        <a:p>
          <a:r>
            <a:rPr lang="en-US"/>
            <a:t>Differentiates the organisation in the labour market to attract and retain the right talent</a:t>
          </a:r>
        </a:p>
      </dgm:t>
    </dgm:pt>
    <dgm:pt modelId="{A117D9D6-C171-448F-9DDC-DC935D05AF44}" type="parTrans" cxnId="{4CDD9760-EFF7-44A2-9191-2834E1C8EE31}">
      <dgm:prSet/>
      <dgm:spPr/>
      <dgm:t>
        <a:bodyPr/>
        <a:lstStyle/>
        <a:p>
          <a:endParaRPr lang="en-US"/>
        </a:p>
      </dgm:t>
    </dgm:pt>
    <dgm:pt modelId="{C6A85E60-7FF3-49B6-9BD8-77CA10D87409}" type="sibTrans" cxnId="{4CDD9760-EFF7-44A2-9191-2834E1C8EE31}">
      <dgm:prSet/>
      <dgm:spPr/>
      <dgm:t>
        <a:bodyPr/>
        <a:lstStyle/>
        <a:p>
          <a:endParaRPr lang="en-US"/>
        </a:p>
      </dgm:t>
    </dgm:pt>
    <dgm:pt modelId="{886DC002-B563-4778-836F-6DAE875148CF}">
      <dgm:prSet/>
      <dgm:spPr/>
      <dgm:t>
        <a:bodyPr/>
        <a:lstStyle/>
        <a:p>
          <a:r>
            <a:rPr lang="en-US"/>
            <a:t>Reputation</a:t>
          </a:r>
        </a:p>
      </dgm:t>
    </dgm:pt>
    <dgm:pt modelId="{411FF614-64B9-4E7C-A4C9-DD3FB0EA79E6}" type="parTrans" cxnId="{7A077720-8B09-4824-955B-8BB47FE8220B}">
      <dgm:prSet/>
      <dgm:spPr/>
      <dgm:t>
        <a:bodyPr/>
        <a:lstStyle/>
        <a:p>
          <a:endParaRPr lang="en-US"/>
        </a:p>
      </dgm:t>
    </dgm:pt>
    <dgm:pt modelId="{EFD41DD7-CBFE-4E8D-BE07-78B6634CFEC2}" type="sibTrans" cxnId="{7A077720-8B09-4824-955B-8BB47FE8220B}">
      <dgm:prSet/>
      <dgm:spPr/>
      <dgm:t>
        <a:bodyPr/>
        <a:lstStyle/>
        <a:p>
          <a:endParaRPr lang="en-US"/>
        </a:p>
      </dgm:t>
    </dgm:pt>
    <dgm:pt modelId="{177B253D-906F-452D-B460-910FACDBFE6E}">
      <dgm:prSet/>
      <dgm:spPr/>
      <dgm:t>
        <a:bodyPr/>
        <a:lstStyle/>
        <a:p>
          <a:r>
            <a:rPr lang="en-US"/>
            <a:t>Should align with organisational values &amp; people practices</a:t>
          </a:r>
        </a:p>
      </dgm:t>
    </dgm:pt>
    <dgm:pt modelId="{B041444C-2E34-46D3-9D93-EB8D274E0A36}" type="parTrans" cxnId="{E9396F6D-2DF2-420B-B8A3-ED3469915807}">
      <dgm:prSet/>
      <dgm:spPr/>
      <dgm:t>
        <a:bodyPr/>
        <a:lstStyle/>
        <a:p>
          <a:endParaRPr lang="en-US"/>
        </a:p>
      </dgm:t>
    </dgm:pt>
    <dgm:pt modelId="{03F6B7B0-AE4D-4F2A-AD8D-2869FE3057F3}" type="sibTrans" cxnId="{E9396F6D-2DF2-420B-B8A3-ED3469915807}">
      <dgm:prSet/>
      <dgm:spPr/>
      <dgm:t>
        <a:bodyPr/>
        <a:lstStyle/>
        <a:p>
          <a:endParaRPr lang="en-US"/>
        </a:p>
      </dgm:t>
    </dgm:pt>
    <dgm:pt modelId="{1A21A5F8-7C23-44AE-9C1C-0AB2268FC2CA}" type="pres">
      <dgm:prSet presAssocID="{ED81B9D3-210B-45E9-8390-550A4D793419}" presName="linear" presStyleCnt="0">
        <dgm:presLayoutVars>
          <dgm:animLvl val="lvl"/>
          <dgm:resizeHandles val="exact"/>
        </dgm:presLayoutVars>
      </dgm:prSet>
      <dgm:spPr/>
    </dgm:pt>
    <dgm:pt modelId="{910243D7-42EA-4D62-8455-FEE55F7B9D48}" type="pres">
      <dgm:prSet presAssocID="{D55C9C64-CBDB-400C-AAA0-FDE947D944DE}" presName="parentText" presStyleLbl="node1" presStyleIdx="0" presStyleCnt="3">
        <dgm:presLayoutVars>
          <dgm:chMax val="0"/>
          <dgm:bulletEnabled val="1"/>
        </dgm:presLayoutVars>
      </dgm:prSet>
      <dgm:spPr/>
    </dgm:pt>
    <dgm:pt modelId="{E78EECDF-B69F-4FBD-86F2-539F95D81B3D}" type="pres">
      <dgm:prSet presAssocID="{C6A85E60-7FF3-49B6-9BD8-77CA10D87409}" presName="spacer" presStyleCnt="0"/>
      <dgm:spPr/>
    </dgm:pt>
    <dgm:pt modelId="{7DC527F4-939C-4A6A-9F32-EA25F0AFB350}" type="pres">
      <dgm:prSet presAssocID="{886DC002-B563-4778-836F-6DAE875148CF}" presName="parentText" presStyleLbl="node1" presStyleIdx="1" presStyleCnt="3">
        <dgm:presLayoutVars>
          <dgm:chMax val="0"/>
          <dgm:bulletEnabled val="1"/>
        </dgm:presLayoutVars>
      </dgm:prSet>
      <dgm:spPr/>
    </dgm:pt>
    <dgm:pt modelId="{CE953A4B-726A-43F5-9986-C5ADA472C67D}" type="pres">
      <dgm:prSet presAssocID="{EFD41DD7-CBFE-4E8D-BE07-78B6634CFEC2}" presName="spacer" presStyleCnt="0"/>
      <dgm:spPr/>
    </dgm:pt>
    <dgm:pt modelId="{9C6AE9DB-376F-47E2-AB48-3669A59D8C77}" type="pres">
      <dgm:prSet presAssocID="{177B253D-906F-452D-B460-910FACDBFE6E}" presName="parentText" presStyleLbl="node1" presStyleIdx="2" presStyleCnt="3">
        <dgm:presLayoutVars>
          <dgm:chMax val="0"/>
          <dgm:bulletEnabled val="1"/>
        </dgm:presLayoutVars>
      </dgm:prSet>
      <dgm:spPr/>
    </dgm:pt>
  </dgm:ptLst>
  <dgm:cxnLst>
    <dgm:cxn modelId="{7A077720-8B09-4824-955B-8BB47FE8220B}" srcId="{ED81B9D3-210B-45E9-8390-550A4D793419}" destId="{886DC002-B563-4778-836F-6DAE875148CF}" srcOrd="1" destOrd="0" parTransId="{411FF614-64B9-4E7C-A4C9-DD3FB0EA79E6}" sibTransId="{EFD41DD7-CBFE-4E8D-BE07-78B6634CFEC2}"/>
    <dgm:cxn modelId="{4CDD9760-EFF7-44A2-9191-2834E1C8EE31}" srcId="{ED81B9D3-210B-45E9-8390-550A4D793419}" destId="{D55C9C64-CBDB-400C-AAA0-FDE947D944DE}" srcOrd="0" destOrd="0" parTransId="{A117D9D6-C171-448F-9DDC-DC935D05AF44}" sibTransId="{C6A85E60-7FF3-49B6-9BD8-77CA10D87409}"/>
    <dgm:cxn modelId="{A9482B67-DC3B-4D96-8F36-DF36A60C4052}" type="presOf" srcId="{886DC002-B563-4778-836F-6DAE875148CF}" destId="{7DC527F4-939C-4A6A-9F32-EA25F0AFB350}" srcOrd="0" destOrd="0" presId="urn:microsoft.com/office/officeart/2005/8/layout/vList2"/>
    <dgm:cxn modelId="{AAD93D4C-57A7-4FBF-86C0-1B8919F5A762}" type="presOf" srcId="{177B253D-906F-452D-B460-910FACDBFE6E}" destId="{9C6AE9DB-376F-47E2-AB48-3669A59D8C77}" srcOrd="0" destOrd="0" presId="urn:microsoft.com/office/officeart/2005/8/layout/vList2"/>
    <dgm:cxn modelId="{E9396F6D-2DF2-420B-B8A3-ED3469915807}" srcId="{ED81B9D3-210B-45E9-8390-550A4D793419}" destId="{177B253D-906F-452D-B460-910FACDBFE6E}" srcOrd="2" destOrd="0" parTransId="{B041444C-2E34-46D3-9D93-EB8D274E0A36}" sibTransId="{03F6B7B0-AE4D-4F2A-AD8D-2869FE3057F3}"/>
    <dgm:cxn modelId="{41A4A255-F830-4394-B6C4-29C0432A6DD6}" type="presOf" srcId="{D55C9C64-CBDB-400C-AAA0-FDE947D944DE}" destId="{910243D7-42EA-4D62-8455-FEE55F7B9D48}" srcOrd="0" destOrd="0" presId="urn:microsoft.com/office/officeart/2005/8/layout/vList2"/>
    <dgm:cxn modelId="{1DEF3297-9397-4763-904D-72143B3B9BE1}" type="presOf" srcId="{ED81B9D3-210B-45E9-8390-550A4D793419}" destId="{1A21A5F8-7C23-44AE-9C1C-0AB2268FC2CA}" srcOrd="0" destOrd="0" presId="urn:microsoft.com/office/officeart/2005/8/layout/vList2"/>
    <dgm:cxn modelId="{0900B61D-3D16-4A09-9A41-6908E8B664AA}" type="presParOf" srcId="{1A21A5F8-7C23-44AE-9C1C-0AB2268FC2CA}" destId="{910243D7-42EA-4D62-8455-FEE55F7B9D48}" srcOrd="0" destOrd="0" presId="urn:microsoft.com/office/officeart/2005/8/layout/vList2"/>
    <dgm:cxn modelId="{BC394BF9-ED10-4298-AC66-8C92B38682E2}" type="presParOf" srcId="{1A21A5F8-7C23-44AE-9C1C-0AB2268FC2CA}" destId="{E78EECDF-B69F-4FBD-86F2-539F95D81B3D}" srcOrd="1" destOrd="0" presId="urn:microsoft.com/office/officeart/2005/8/layout/vList2"/>
    <dgm:cxn modelId="{A77D3D1F-FD6D-4073-B9D3-8563BB8A92F2}" type="presParOf" srcId="{1A21A5F8-7C23-44AE-9C1C-0AB2268FC2CA}" destId="{7DC527F4-939C-4A6A-9F32-EA25F0AFB350}" srcOrd="2" destOrd="0" presId="urn:microsoft.com/office/officeart/2005/8/layout/vList2"/>
    <dgm:cxn modelId="{855194E9-038E-40B3-988A-07BD8E21629D}" type="presParOf" srcId="{1A21A5F8-7C23-44AE-9C1C-0AB2268FC2CA}" destId="{CE953A4B-726A-43F5-9986-C5ADA472C67D}" srcOrd="3" destOrd="0" presId="urn:microsoft.com/office/officeart/2005/8/layout/vList2"/>
    <dgm:cxn modelId="{4A14FDA5-ABAB-413F-B873-0E39A2D9A696}" type="presParOf" srcId="{1A21A5F8-7C23-44AE-9C1C-0AB2268FC2CA}" destId="{9C6AE9DB-376F-47E2-AB48-3669A59D8C7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196F343-6BB9-4EEB-8032-28B3B292288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7A8DAF9-A310-40FC-831F-85D9687CAF47}">
      <dgm:prSet/>
      <dgm:spPr/>
      <dgm:t>
        <a:bodyPr/>
        <a:lstStyle/>
        <a:p>
          <a:r>
            <a:rPr lang="en-US"/>
            <a:t>Skyline is building a new tourist attraction on Kilvey Hill, including gondola, luge, zipline, F&amp;B and visitor attraction, with ambitions to be a world-class leisure destination that creates 80-100 jobs plus apprenticeships and seasonal roles.  The company wants to be seen as an employer of choice in Welsh tourism.</a:t>
          </a:r>
        </a:p>
      </dgm:t>
    </dgm:pt>
    <dgm:pt modelId="{9A31113A-212C-47D6-BA27-835111DAEC09}" type="parTrans" cxnId="{39442036-4E78-4F78-867B-5B6ED0E7F573}">
      <dgm:prSet/>
      <dgm:spPr/>
      <dgm:t>
        <a:bodyPr/>
        <a:lstStyle/>
        <a:p>
          <a:endParaRPr lang="en-US"/>
        </a:p>
      </dgm:t>
    </dgm:pt>
    <dgm:pt modelId="{4674B25C-F0E3-4907-ABFE-D6BD51205A8F}" type="sibTrans" cxnId="{39442036-4E78-4F78-867B-5B6ED0E7F573}">
      <dgm:prSet/>
      <dgm:spPr/>
      <dgm:t>
        <a:bodyPr/>
        <a:lstStyle/>
        <a:p>
          <a:endParaRPr lang="en-US"/>
        </a:p>
      </dgm:t>
    </dgm:pt>
    <dgm:pt modelId="{249493B2-70DE-4C30-BC5E-CCCCBBE05CF1}">
      <dgm:prSet/>
      <dgm:spPr/>
      <dgm:t>
        <a:bodyPr/>
        <a:lstStyle/>
        <a:p>
          <a:r>
            <a:rPr lang="en-US"/>
            <a:t>The regional labour market is tight, with strong competition from other local employers for talent.  Skyline is a relatively unknown employer brand in Wales.</a:t>
          </a:r>
        </a:p>
      </dgm:t>
    </dgm:pt>
    <dgm:pt modelId="{C003E948-9AC2-495A-A247-CB94F456CA57}" type="parTrans" cxnId="{2F1CE2BE-D730-4DAA-A0E8-E0A177850E67}">
      <dgm:prSet/>
      <dgm:spPr/>
      <dgm:t>
        <a:bodyPr/>
        <a:lstStyle/>
        <a:p>
          <a:endParaRPr lang="en-US"/>
        </a:p>
      </dgm:t>
    </dgm:pt>
    <dgm:pt modelId="{AC84B1BE-8A9E-4125-AEAB-2421759810D9}" type="sibTrans" cxnId="{2F1CE2BE-D730-4DAA-A0E8-E0A177850E67}">
      <dgm:prSet/>
      <dgm:spPr/>
      <dgm:t>
        <a:bodyPr/>
        <a:lstStyle/>
        <a:p>
          <a:endParaRPr lang="en-US"/>
        </a:p>
      </dgm:t>
    </dgm:pt>
    <dgm:pt modelId="{683ABB39-2F8A-47EE-BF21-D27DD2B18F2B}">
      <dgm:prSet/>
      <dgm:spPr/>
      <dgm:t>
        <a:bodyPr/>
        <a:lstStyle/>
        <a:p>
          <a:r>
            <a:rPr lang="en-US"/>
            <a:t>You are the newly formed leadership team for Skyline Swansea.  Your task is to build a compelling employer brand that attracts and retains talent locally.  What is in your plan?</a:t>
          </a:r>
        </a:p>
      </dgm:t>
    </dgm:pt>
    <dgm:pt modelId="{266C3BD2-D417-47B8-B05A-BF7C8340F347}" type="parTrans" cxnId="{2A852D7E-6AB2-4109-B6E3-C21E4365BE65}">
      <dgm:prSet/>
      <dgm:spPr/>
      <dgm:t>
        <a:bodyPr/>
        <a:lstStyle/>
        <a:p>
          <a:endParaRPr lang="en-US"/>
        </a:p>
      </dgm:t>
    </dgm:pt>
    <dgm:pt modelId="{32040711-3D33-414D-8F0F-6390230B7400}" type="sibTrans" cxnId="{2A852D7E-6AB2-4109-B6E3-C21E4365BE65}">
      <dgm:prSet/>
      <dgm:spPr/>
      <dgm:t>
        <a:bodyPr/>
        <a:lstStyle/>
        <a:p>
          <a:endParaRPr lang="en-US"/>
        </a:p>
      </dgm:t>
    </dgm:pt>
    <dgm:pt modelId="{127286E3-563F-441A-B4E6-F349B6BCC0A5}" type="pres">
      <dgm:prSet presAssocID="{F196F343-6BB9-4EEB-8032-28B3B292288A}" presName="root" presStyleCnt="0">
        <dgm:presLayoutVars>
          <dgm:dir/>
          <dgm:resizeHandles val="exact"/>
        </dgm:presLayoutVars>
      </dgm:prSet>
      <dgm:spPr/>
    </dgm:pt>
    <dgm:pt modelId="{085BD997-12C4-4D51-B6CA-89DE4CF198AE}" type="pres">
      <dgm:prSet presAssocID="{57A8DAF9-A310-40FC-831F-85D9687CAF47}" presName="compNode" presStyleCnt="0"/>
      <dgm:spPr/>
    </dgm:pt>
    <dgm:pt modelId="{09D72586-0516-4FD4-8DD0-D89086E351DA}" type="pres">
      <dgm:prSet presAssocID="{57A8DAF9-A310-40FC-831F-85D9687CAF47}" presName="bgRect" presStyleLbl="bgShp" presStyleIdx="0" presStyleCnt="3"/>
      <dgm:spPr/>
    </dgm:pt>
    <dgm:pt modelId="{55201C25-6F8E-4C50-8F5B-62ADC279FA99}" type="pres">
      <dgm:prSet presAssocID="{57A8DAF9-A310-40FC-831F-85D9687CAF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56231A67-CDE7-4123-8980-FA4B840399F5}" type="pres">
      <dgm:prSet presAssocID="{57A8DAF9-A310-40FC-831F-85D9687CAF47}" presName="spaceRect" presStyleCnt="0"/>
      <dgm:spPr/>
    </dgm:pt>
    <dgm:pt modelId="{A9CE8A8F-33C7-40E4-BB21-5300C3C47986}" type="pres">
      <dgm:prSet presAssocID="{57A8DAF9-A310-40FC-831F-85D9687CAF47}" presName="parTx" presStyleLbl="revTx" presStyleIdx="0" presStyleCnt="3">
        <dgm:presLayoutVars>
          <dgm:chMax val="0"/>
          <dgm:chPref val="0"/>
        </dgm:presLayoutVars>
      </dgm:prSet>
      <dgm:spPr/>
    </dgm:pt>
    <dgm:pt modelId="{70F199E8-7CED-4508-9739-56D1F132A1D9}" type="pres">
      <dgm:prSet presAssocID="{4674B25C-F0E3-4907-ABFE-D6BD51205A8F}" presName="sibTrans" presStyleCnt="0"/>
      <dgm:spPr/>
    </dgm:pt>
    <dgm:pt modelId="{6DF2FAC3-A6FF-441D-8A5A-891D8274DDD9}" type="pres">
      <dgm:prSet presAssocID="{249493B2-70DE-4C30-BC5E-CCCCBBE05CF1}" presName="compNode" presStyleCnt="0"/>
      <dgm:spPr/>
    </dgm:pt>
    <dgm:pt modelId="{7ED268A8-F46C-449F-83D8-A6E2D3BE9787}" type="pres">
      <dgm:prSet presAssocID="{249493B2-70DE-4C30-BC5E-CCCCBBE05CF1}" presName="bgRect" presStyleLbl="bgShp" presStyleIdx="1" presStyleCnt="3"/>
      <dgm:spPr/>
    </dgm:pt>
    <dgm:pt modelId="{50F758D6-F59C-435D-BB64-67B8E2BE9C64}" type="pres">
      <dgm:prSet presAssocID="{249493B2-70DE-4C30-BC5E-CCCCBBE05C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8A36BD5D-2802-4694-B229-CFC5E5927D2B}" type="pres">
      <dgm:prSet presAssocID="{249493B2-70DE-4C30-BC5E-CCCCBBE05CF1}" presName="spaceRect" presStyleCnt="0"/>
      <dgm:spPr/>
    </dgm:pt>
    <dgm:pt modelId="{AC9819D8-7A97-4E43-BD14-D552F5B38D94}" type="pres">
      <dgm:prSet presAssocID="{249493B2-70DE-4C30-BC5E-CCCCBBE05CF1}" presName="parTx" presStyleLbl="revTx" presStyleIdx="1" presStyleCnt="3">
        <dgm:presLayoutVars>
          <dgm:chMax val="0"/>
          <dgm:chPref val="0"/>
        </dgm:presLayoutVars>
      </dgm:prSet>
      <dgm:spPr/>
    </dgm:pt>
    <dgm:pt modelId="{E15A80BE-88B6-424C-B827-CB7ED44181EA}" type="pres">
      <dgm:prSet presAssocID="{AC84B1BE-8A9E-4125-AEAB-2421759810D9}" presName="sibTrans" presStyleCnt="0"/>
      <dgm:spPr/>
    </dgm:pt>
    <dgm:pt modelId="{A1ACEAA7-A471-47EA-B130-6FCEE01CD526}" type="pres">
      <dgm:prSet presAssocID="{683ABB39-2F8A-47EE-BF21-D27DD2B18F2B}" presName="compNode" presStyleCnt="0"/>
      <dgm:spPr/>
    </dgm:pt>
    <dgm:pt modelId="{626606AB-58C7-492E-A3C0-665BB08D6084}" type="pres">
      <dgm:prSet presAssocID="{683ABB39-2F8A-47EE-BF21-D27DD2B18F2B}" presName="bgRect" presStyleLbl="bgShp" presStyleIdx="2" presStyleCnt="3"/>
      <dgm:spPr/>
    </dgm:pt>
    <dgm:pt modelId="{3BD98E6A-D712-45D8-8029-FCBC3790710D}" type="pres">
      <dgm:prSet presAssocID="{683ABB39-2F8A-47EE-BF21-D27DD2B18F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19B34D64-859B-4FF7-AD47-8EF04E348923}" type="pres">
      <dgm:prSet presAssocID="{683ABB39-2F8A-47EE-BF21-D27DD2B18F2B}" presName="spaceRect" presStyleCnt="0"/>
      <dgm:spPr/>
    </dgm:pt>
    <dgm:pt modelId="{ED44F3B4-7AEF-48BD-B24F-A0A0C5CD85D4}" type="pres">
      <dgm:prSet presAssocID="{683ABB39-2F8A-47EE-BF21-D27DD2B18F2B}" presName="parTx" presStyleLbl="revTx" presStyleIdx="2" presStyleCnt="3">
        <dgm:presLayoutVars>
          <dgm:chMax val="0"/>
          <dgm:chPref val="0"/>
        </dgm:presLayoutVars>
      </dgm:prSet>
      <dgm:spPr/>
    </dgm:pt>
  </dgm:ptLst>
  <dgm:cxnLst>
    <dgm:cxn modelId="{00689B1A-C8FF-4987-8898-EEDA5B8E9FC8}" type="presOf" srcId="{683ABB39-2F8A-47EE-BF21-D27DD2B18F2B}" destId="{ED44F3B4-7AEF-48BD-B24F-A0A0C5CD85D4}" srcOrd="0" destOrd="0" presId="urn:microsoft.com/office/officeart/2018/2/layout/IconVerticalSolidList"/>
    <dgm:cxn modelId="{39442036-4E78-4F78-867B-5B6ED0E7F573}" srcId="{F196F343-6BB9-4EEB-8032-28B3B292288A}" destId="{57A8DAF9-A310-40FC-831F-85D9687CAF47}" srcOrd="0" destOrd="0" parTransId="{9A31113A-212C-47D6-BA27-835111DAEC09}" sibTransId="{4674B25C-F0E3-4907-ABFE-D6BD51205A8F}"/>
    <dgm:cxn modelId="{ABDED76D-3674-45B9-85F2-2D5D85AAF604}" type="presOf" srcId="{249493B2-70DE-4C30-BC5E-CCCCBBE05CF1}" destId="{AC9819D8-7A97-4E43-BD14-D552F5B38D94}" srcOrd="0" destOrd="0" presId="urn:microsoft.com/office/officeart/2018/2/layout/IconVerticalSolidList"/>
    <dgm:cxn modelId="{2A852D7E-6AB2-4109-B6E3-C21E4365BE65}" srcId="{F196F343-6BB9-4EEB-8032-28B3B292288A}" destId="{683ABB39-2F8A-47EE-BF21-D27DD2B18F2B}" srcOrd="2" destOrd="0" parTransId="{266C3BD2-D417-47B8-B05A-BF7C8340F347}" sibTransId="{32040711-3D33-414D-8F0F-6390230B7400}"/>
    <dgm:cxn modelId="{37E80C88-75AC-4609-B3D3-F7C1066EC02C}" type="presOf" srcId="{57A8DAF9-A310-40FC-831F-85D9687CAF47}" destId="{A9CE8A8F-33C7-40E4-BB21-5300C3C47986}" srcOrd="0" destOrd="0" presId="urn:microsoft.com/office/officeart/2018/2/layout/IconVerticalSolidList"/>
    <dgm:cxn modelId="{006DFAB5-DC3D-4CF9-A87A-34490707E7CF}" type="presOf" srcId="{F196F343-6BB9-4EEB-8032-28B3B292288A}" destId="{127286E3-563F-441A-B4E6-F349B6BCC0A5}" srcOrd="0" destOrd="0" presId="urn:microsoft.com/office/officeart/2018/2/layout/IconVerticalSolidList"/>
    <dgm:cxn modelId="{2F1CE2BE-D730-4DAA-A0E8-E0A177850E67}" srcId="{F196F343-6BB9-4EEB-8032-28B3B292288A}" destId="{249493B2-70DE-4C30-BC5E-CCCCBBE05CF1}" srcOrd="1" destOrd="0" parTransId="{C003E948-9AC2-495A-A247-CB94F456CA57}" sibTransId="{AC84B1BE-8A9E-4125-AEAB-2421759810D9}"/>
    <dgm:cxn modelId="{70CB81B9-5FC4-4C93-B7D9-269416B13E86}" type="presParOf" srcId="{127286E3-563F-441A-B4E6-F349B6BCC0A5}" destId="{085BD997-12C4-4D51-B6CA-89DE4CF198AE}" srcOrd="0" destOrd="0" presId="urn:microsoft.com/office/officeart/2018/2/layout/IconVerticalSolidList"/>
    <dgm:cxn modelId="{5C9F1F18-558D-4DD0-B9E5-D1D82560F977}" type="presParOf" srcId="{085BD997-12C4-4D51-B6CA-89DE4CF198AE}" destId="{09D72586-0516-4FD4-8DD0-D89086E351DA}" srcOrd="0" destOrd="0" presId="urn:microsoft.com/office/officeart/2018/2/layout/IconVerticalSolidList"/>
    <dgm:cxn modelId="{CBBC2A12-A6ED-4ADE-9F4F-561A0956F74C}" type="presParOf" srcId="{085BD997-12C4-4D51-B6CA-89DE4CF198AE}" destId="{55201C25-6F8E-4C50-8F5B-62ADC279FA99}" srcOrd="1" destOrd="0" presId="urn:microsoft.com/office/officeart/2018/2/layout/IconVerticalSolidList"/>
    <dgm:cxn modelId="{4F0BE015-7AA5-4907-A2CB-55662A0E6DF8}" type="presParOf" srcId="{085BD997-12C4-4D51-B6CA-89DE4CF198AE}" destId="{56231A67-CDE7-4123-8980-FA4B840399F5}" srcOrd="2" destOrd="0" presId="urn:microsoft.com/office/officeart/2018/2/layout/IconVerticalSolidList"/>
    <dgm:cxn modelId="{EB561FE4-180D-42CA-BB5A-5CF369BB6BE1}" type="presParOf" srcId="{085BD997-12C4-4D51-B6CA-89DE4CF198AE}" destId="{A9CE8A8F-33C7-40E4-BB21-5300C3C47986}" srcOrd="3" destOrd="0" presId="urn:microsoft.com/office/officeart/2018/2/layout/IconVerticalSolidList"/>
    <dgm:cxn modelId="{C7FB886E-2C2E-4D7B-9C82-77632C8BAD71}" type="presParOf" srcId="{127286E3-563F-441A-B4E6-F349B6BCC0A5}" destId="{70F199E8-7CED-4508-9739-56D1F132A1D9}" srcOrd="1" destOrd="0" presId="urn:microsoft.com/office/officeart/2018/2/layout/IconVerticalSolidList"/>
    <dgm:cxn modelId="{BE959884-86CA-42ED-81C5-5B928CAFFCE6}" type="presParOf" srcId="{127286E3-563F-441A-B4E6-F349B6BCC0A5}" destId="{6DF2FAC3-A6FF-441D-8A5A-891D8274DDD9}" srcOrd="2" destOrd="0" presId="urn:microsoft.com/office/officeart/2018/2/layout/IconVerticalSolidList"/>
    <dgm:cxn modelId="{35FEF35C-A46F-40AD-BF2C-8D1FBB5E2D90}" type="presParOf" srcId="{6DF2FAC3-A6FF-441D-8A5A-891D8274DDD9}" destId="{7ED268A8-F46C-449F-83D8-A6E2D3BE9787}" srcOrd="0" destOrd="0" presId="urn:microsoft.com/office/officeart/2018/2/layout/IconVerticalSolidList"/>
    <dgm:cxn modelId="{2D06CB64-CC55-4A33-8256-E0292FCC1C01}" type="presParOf" srcId="{6DF2FAC3-A6FF-441D-8A5A-891D8274DDD9}" destId="{50F758D6-F59C-435D-BB64-67B8E2BE9C64}" srcOrd="1" destOrd="0" presId="urn:microsoft.com/office/officeart/2018/2/layout/IconVerticalSolidList"/>
    <dgm:cxn modelId="{60D25A7F-B109-435A-A211-53CA8DE7CCFF}" type="presParOf" srcId="{6DF2FAC3-A6FF-441D-8A5A-891D8274DDD9}" destId="{8A36BD5D-2802-4694-B229-CFC5E5927D2B}" srcOrd="2" destOrd="0" presId="urn:microsoft.com/office/officeart/2018/2/layout/IconVerticalSolidList"/>
    <dgm:cxn modelId="{3A589EBD-46D8-411B-AC2F-0A249E84D432}" type="presParOf" srcId="{6DF2FAC3-A6FF-441D-8A5A-891D8274DDD9}" destId="{AC9819D8-7A97-4E43-BD14-D552F5B38D94}" srcOrd="3" destOrd="0" presId="urn:microsoft.com/office/officeart/2018/2/layout/IconVerticalSolidList"/>
    <dgm:cxn modelId="{41F7DCB3-EA7F-4016-9802-B770741BD72C}" type="presParOf" srcId="{127286E3-563F-441A-B4E6-F349B6BCC0A5}" destId="{E15A80BE-88B6-424C-B827-CB7ED44181EA}" srcOrd="3" destOrd="0" presId="urn:microsoft.com/office/officeart/2018/2/layout/IconVerticalSolidList"/>
    <dgm:cxn modelId="{2772D3B2-BCD5-40D2-B63F-190DB29E4E1F}" type="presParOf" srcId="{127286E3-563F-441A-B4E6-F349B6BCC0A5}" destId="{A1ACEAA7-A471-47EA-B130-6FCEE01CD526}" srcOrd="4" destOrd="0" presId="urn:microsoft.com/office/officeart/2018/2/layout/IconVerticalSolidList"/>
    <dgm:cxn modelId="{C07E2E1F-7821-447E-B6F9-F54C5BC2200C}" type="presParOf" srcId="{A1ACEAA7-A471-47EA-B130-6FCEE01CD526}" destId="{626606AB-58C7-492E-A3C0-665BB08D6084}" srcOrd="0" destOrd="0" presId="urn:microsoft.com/office/officeart/2018/2/layout/IconVerticalSolidList"/>
    <dgm:cxn modelId="{C5E0E63A-FFF4-41C2-853F-1623F8FCA6D5}" type="presParOf" srcId="{A1ACEAA7-A471-47EA-B130-6FCEE01CD526}" destId="{3BD98E6A-D712-45D8-8029-FCBC3790710D}" srcOrd="1" destOrd="0" presId="urn:microsoft.com/office/officeart/2018/2/layout/IconVerticalSolidList"/>
    <dgm:cxn modelId="{EDE2B61D-3336-4904-AFAD-5095A02B9C73}" type="presParOf" srcId="{A1ACEAA7-A471-47EA-B130-6FCEE01CD526}" destId="{19B34D64-859B-4FF7-AD47-8EF04E348923}" srcOrd="2" destOrd="0" presId="urn:microsoft.com/office/officeart/2018/2/layout/IconVerticalSolidList"/>
    <dgm:cxn modelId="{BBCDC4BE-D0C3-4FF3-AC65-A189DB392A11}" type="presParOf" srcId="{A1ACEAA7-A471-47EA-B130-6FCEE01CD526}" destId="{ED44F3B4-7AEF-48BD-B24F-A0A0C5CD85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457C8-36E8-42E7-A789-052773F9AA58}">
      <dsp:nvSpPr>
        <dsp:cNvPr id="0" name=""/>
        <dsp:cNvSpPr/>
      </dsp:nvSpPr>
      <dsp:spPr>
        <a:xfrm>
          <a:off x="666724" y="196068"/>
          <a:ext cx="2024437" cy="2024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8D3E1-9DCD-43B2-B9C7-B63C16D262F7}">
      <dsp:nvSpPr>
        <dsp:cNvPr id="0" name=""/>
        <dsp:cNvSpPr/>
      </dsp:nvSpPr>
      <dsp:spPr>
        <a:xfrm>
          <a:off x="1098162" y="627506"/>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A2465-92D7-4F97-8606-BECD79A8D710}">
      <dsp:nvSpPr>
        <dsp:cNvPr id="0" name=""/>
        <dsp:cNvSpPr/>
      </dsp:nvSpPr>
      <dsp:spPr>
        <a:xfrm>
          <a:off x="19568" y="2851069"/>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UK business environment</a:t>
          </a:r>
        </a:p>
      </dsp:txBody>
      <dsp:txXfrm>
        <a:off x="19568" y="2851069"/>
        <a:ext cx="3318750" cy="720000"/>
      </dsp:txXfrm>
    </dsp:sp>
    <dsp:sp modelId="{C2DBE4CA-B100-4428-B9BC-9FC525EB2A95}">
      <dsp:nvSpPr>
        <dsp:cNvPr id="0" name=""/>
        <dsp:cNvSpPr/>
      </dsp:nvSpPr>
      <dsp:spPr>
        <a:xfrm>
          <a:off x="4566256" y="196068"/>
          <a:ext cx="2024437" cy="2024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1AD17-18D7-442C-A653-EF00034569B6}">
      <dsp:nvSpPr>
        <dsp:cNvPr id="0" name=""/>
        <dsp:cNvSpPr/>
      </dsp:nvSpPr>
      <dsp:spPr>
        <a:xfrm>
          <a:off x="4997693" y="627506"/>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595C84-E9BA-4A15-9D3B-478B4C0DB473}">
      <dsp:nvSpPr>
        <dsp:cNvPr id="0" name=""/>
        <dsp:cNvSpPr/>
      </dsp:nvSpPr>
      <dsp:spPr>
        <a:xfrm>
          <a:off x="3919100" y="2851069"/>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PESTLE</a:t>
          </a:r>
        </a:p>
      </dsp:txBody>
      <dsp:txXfrm>
        <a:off x="3919100" y="2851069"/>
        <a:ext cx="3318750" cy="720000"/>
      </dsp:txXfrm>
    </dsp:sp>
    <dsp:sp modelId="{AE537657-EF52-46DE-B620-A982A29490F6}">
      <dsp:nvSpPr>
        <dsp:cNvPr id="0" name=""/>
        <dsp:cNvSpPr/>
      </dsp:nvSpPr>
      <dsp:spPr>
        <a:xfrm>
          <a:off x="8465787" y="196068"/>
          <a:ext cx="2024437" cy="2024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244DEC-5D98-42FE-9BC7-73542C15A464}">
      <dsp:nvSpPr>
        <dsp:cNvPr id="0" name=""/>
        <dsp:cNvSpPr/>
      </dsp:nvSpPr>
      <dsp:spPr>
        <a:xfrm>
          <a:off x="8897225" y="627506"/>
          <a:ext cx="1161562" cy="1161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96E0A-EDD6-4EF8-96B8-D3535CCD2A1A}">
      <dsp:nvSpPr>
        <dsp:cNvPr id="0" name=""/>
        <dsp:cNvSpPr/>
      </dsp:nvSpPr>
      <dsp:spPr>
        <a:xfrm>
          <a:off x="7818631" y="2851069"/>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What would life be like without employment law?</a:t>
          </a:r>
        </a:p>
      </dsp:txBody>
      <dsp:txXfrm>
        <a:off x="7818631" y="2851069"/>
        <a:ext cx="3318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3EDE0-1D2D-422A-BEBC-31102C3A507B}">
      <dsp:nvSpPr>
        <dsp:cNvPr id="0" name=""/>
        <dsp:cNvSpPr/>
      </dsp:nvSpPr>
      <dsp:spPr>
        <a:xfrm>
          <a:off x="0" y="20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0782C-3665-4D32-A5B8-F3D87D91305F}">
      <dsp:nvSpPr>
        <dsp:cNvPr id="0" name=""/>
        <dsp:cNvSpPr/>
      </dsp:nvSpPr>
      <dsp:spPr>
        <a:xfrm>
          <a:off x="318851" y="239241"/>
          <a:ext cx="579729" cy="579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098517-D44C-4CD0-AD6F-13EE39CE0A71}">
      <dsp:nvSpPr>
        <dsp:cNvPr id="0" name=""/>
        <dsp:cNvSpPr/>
      </dsp:nvSpPr>
      <dsp:spPr>
        <a:xfrm>
          <a:off x="1217431" y="20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US" sz="2200" kern="1200"/>
            <a:t>Define workforce planning and how it contributes to competitive advantage</a:t>
          </a:r>
        </a:p>
      </dsp:txBody>
      <dsp:txXfrm>
        <a:off x="1217431" y="2079"/>
        <a:ext cx="6088624" cy="1054053"/>
      </dsp:txXfrm>
    </dsp:sp>
    <dsp:sp modelId="{CA20B74B-B6C5-489D-AAA1-A412FA7DA10D}">
      <dsp:nvSpPr>
        <dsp:cNvPr id="0" name=""/>
        <dsp:cNvSpPr/>
      </dsp:nvSpPr>
      <dsp:spPr>
        <a:xfrm>
          <a:off x="0" y="1319646"/>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699F1-4CA7-48F2-82E2-7CD92387664C}">
      <dsp:nvSpPr>
        <dsp:cNvPr id="0" name=""/>
        <dsp:cNvSpPr/>
      </dsp:nvSpPr>
      <dsp:spPr>
        <a:xfrm>
          <a:off x="318851" y="1556808"/>
          <a:ext cx="579729" cy="579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3DB1E2-A704-44B5-9C7E-7120E2AA2DDC}">
      <dsp:nvSpPr>
        <dsp:cNvPr id="0" name=""/>
        <dsp:cNvSpPr/>
      </dsp:nvSpPr>
      <dsp:spPr>
        <a:xfrm>
          <a:off x="1217431" y="1319646"/>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US" sz="2200" kern="1200"/>
            <a:t>Describes how it aligns with business planning</a:t>
          </a:r>
        </a:p>
      </dsp:txBody>
      <dsp:txXfrm>
        <a:off x="1217431" y="1319646"/>
        <a:ext cx="6088624" cy="1054053"/>
      </dsp:txXfrm>
    </dsp:sp>
    <dsp:sp modelId="{84724964-5420-428F-9380-3619BE8B1779}">
      <dsp:nvSpPr>
        <dsp:cNvPr id="0" name=""/>
        <dsp:cNvSpPr/>
      </dsp:nvSpPr>
      <dsp:spPr>
        <a:xfrm>
          <a:off x="0" y="2637212"/>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9CA45-156C-424B-89DF-AF09F05B1D8E}">
      <dsp:nvSpPr>
        <dsp:cNvPr id="0" name=""/>
        <dsp:cNvSpPr/>
      </dsp:nvSpPr>
      <dsp:spPr>
        <a:xfrm>
          <a:off x="318851" y="2874374"/>
          <a:ext cx="579729" cy="579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12339-29CC-4F3A-A66D-86BC4DA68B04}">
      <dsp:nvSpPr>
        <dsp:cNvPr id="0" name=""/>
        <dsp:cNvSpPr/>
      </dsp:nvSpPr>
      <dsp:spPr>
        <a:xfrm>
          <a:off x="1217431" y="2637212"/>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US" sz="2200" kern="1200"/>
            <a:t>Apply a simple framework to a case study</a:t>
          </a:r>
        </a:p>
      </dsp:txBody>
      <dsp:txXfrm>
        <a:off x="1217431" y="2637212"/>
        <a:ext cx="6088624" cy="1054053"/>
      </dsp:txXfrm>
    </dsp:sp>
    <dsp:sp modelId="{7B9E322D-5BF0-47B4-A6FD-20CCCD3BAF0F}">
      <dsp:nvSpPr>
        <dsp:cNvPr id="0" name=""/>
        <dsp:cNvSpPr/>
      </dsp:nvSpPr>
      <dsp:spPr>
        <a:xfrm>
          <a:off x="0" y="39547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4DAA2-A369-4D28-A9CE-890BCA1C7FB3}">
      <dsp:nvSpPr>
        <dsp:cNvPr id="0" name=""/>
        <dsp:cNvSpPr/>
      </dsp:nvSpPr>
      <dsp:spPr>
        <a:xfrm>
          <a:off x="318851" y="4191941"/>
          <a:ext cx="579729" cy="579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AEF660-157B-42B5-8D17-4D959EAFF9DF}">
      <dsp:nvSpPr>
        <dsp:cNvPr id="0" name=""/>
        <dsp:cNvSpPr/>
      </dsp:nvSpPr>
      <dsp:spPr>
        <a:xfrm>
          <a:off x="1217431" y="39547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977900">
            <a:lnSpc>
              <a:spcPct val="90000"/>
            </a:lnSpc>
            <a:spcBef>
              <a:spcPct val="0"/>
            </a:spcBef>
            <a:spcAft>
              <a:spcPct val="35000"/>
            </a:spcAft>
            <a:buNone/>
          </a:pPr>
          <a:r>
            <a:rPr lang="en-US" sz="2200" kern="1200"/>
            <a:t>Identify key data, stakeholders and risks in workforce planning</a:t>
          </a:r>
        </a:p>
      </dsp:txBody>
      <dsp:txXfrm>
        <a:off x="1217431" y="3954779"/>
        <a:ext cx="6088624" cy="1054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B1DC6-8C15-40D5-BCA0-8E18EB893362}">
      <dsp:nvSpPr>
        <dsp:cNvPr id="0" name=""/>
        <dsp:cNvSpPr/>
      </dsp:nvSpPr>
      <dsp:spPr>
        <a:xfrm>
          <a:off x="0" y="85625"/>
          <a:ext cx="7306056" cy="9149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Workforce Planning: headcount plans, operational budget for year ahead</a:t>
          </a:r>
        </a:p>
      </dsp:txBody>
      <dsp:txXfrm>
        <a:off x="44664" y="130289"/>
        <a:ext cx="7216728" cy="825612"/>
      </dsp:txXfrm>
    </dsp:sp>
    <dsp:sp modelId="{93EEBCC9-D967-4091-9DCA-8DD90F60A2CF}">
      <dsp:nvSpPr>
        <dsp:cNvPr id="0" name=""/>
        <dsp:cNvSpPr/>
      </dsp:nvSpPr>
      <dsp:spPr>
        <a:xfrm>
          <a:off x="0" y="1066805"/>
          <a:ext cx="7306056" cy="91494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Strategic workforce planning: over the longer-term</a:t>
          </a:r>
        </a:p>
      </dsp:txBody>
      <dsp:txXfrm>
        <a:off x="44664" y="1111469"/>
        <a:ext cx="7216728" cy="825612"/>
      </dsp:txXfrm>
    </dsp:sp>
    <dsp:sp modelId="{D2D89EF9-4AE7-49DE-A617-C0FC832F6510}">
      <dsp:nvSpPr>
        <dsp:cNvPr id="0" name=""/>
        <dsp:cNvSpPr/>
      </dsp:nvSpPr>
      <dsp:spPr>
        <a:xfrm>
          <a:off x="0" y="2047985"/>
          <a:ext cx="7306056" cy="91494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Continual process owned by the entire business – it is not a HR function </a:t>
          </a:r>
        </a:p>
      </dsp:txBody>
      <dsp:txXfrm>
        <a:off x="44664" y="2092649"/>
        <a:ext cx="7216728" cy="825612"/>
      </dsp:txXfrm>
    </dsp:sp>
    <dsp:sp modelId="{6740F860-229C-4F82-B749-99015F1DA7CE}">
      <dsp:nvSpPr>
        <dsp:cNvPr id="0" name=""/>
        <dsp:cNvSpPr/>
      </dsp:nvSpPr>
      <dsp:spPr>
        <a:xfrm>
          <a:off x="0" y="3029166"/>
          <a:ext cx="7306056" cy="91494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Must involve a wide range of stakeholders and their differing requirements and expectations</a:t>
          </a:r>
        </a:p>
      </dsp:txBody>
      <dsp:txXfrm>
        <a:off x="44664" y="3073830"/>
        <a:ext cx="7216728" cy="825612"/>
      </dsp:txXfrm>
    </dsp:sp>
    <dsp:sp modelId="{A5139F17-AC67-462E-8D3D-C52BBE2F6E55}">
      <dsp:nvSpPr>
        <dsp:cNvPr id="0" name=""/>
        <dsp:cNvSpPr/>
      </dsp:nvSpPr>
      <dsp:spPr>
        <a:xfrm>
          <a:off x="0" y="4010346"/>
          <a:ext cx="7306056" cy="91494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Agile, evidence-based and aligned with business strategy</a:t>
          </a:r>
        </a:p>
      </dsp:txBody>
      <dsp:txXfrm>
        <a:off x="44664" y="4055010"/>
        <a:ext cx="7216728"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714D3-3A4F-442A-97B9-B315718E0681}">
      <dsp:nvSpPr>
        <dsp:cNvPr id="0" name=""/>
        <dsp:cNvSpPr/>
      </dsp:nvSpPr>
      <dsp:spPr>
        <a:xfrm>
          <a:off x="0" y="49873"/>
          <a:ext cx="6620255" cy="257078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a:t>Hard: all about then numbers and metrics</a:t>
          </a:r>
        </a:p>
      </dsp:txBody>
      <dsp:txXfrm>
        <a:off x="125495" y="175368"/>
        <a:ext cx="6369265" cy="2319792"/>
      </dsp:txXfrm>
    </dsp:sp>
    <dsp:sp modelId="{269F3745-272F-4D4C-9D3C-524C9AE13EF7}">
      <dsp:nvSpPr>
        <dsp:cNvPr id="0" name=""/>
        <dsp:cNvSpPr/>
      </dsp:nvSpPr>
      <dsp:spPr>
        <a:xfrm>
          <a:off x="0" y="2756016"/>
          <a:ext cx="6620255" cy="2570782"/>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a:t>Soft: attitudes, behaviours, values, motivations</a:t>
          </a:r>
        </a:p>
      </dsp:txBody>
      <dsp:txXfrm>
        <a:off x="125495" y="2881511"/>
        <a:ext cx="6369265" cy="23197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A95B6-C29F-4B87-9413-561A9788775A}">
      <dsp:nvSpPr>
        <dsp:cNvPr id="0" name=""/>
        <dsp:cNvSpPr/>
      </dsp:nvSpPr>
      <dsp:spPr>
        <a:xfrm>
          <a:off x="0" y="56600"/>
          <a:ext cx="6620255"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31% take a short-term approach (up to 6 months) (CIPD, 2024)</a:t>
          </a:r>
        </a:p>
      </dsp:txBody>
      <dsp:txXfrm>
        <a:off x="42722" y="99322"/>
        <a:ext cx="6534811" cy="789716"/>
      </dsp:txXfrm>
    </dsp:sp>
    <dsp:sp modelId="{E49A732A-862F-4E64-B90A-31340276B94C}">
      <dsp:nvSpPr>
        <dsp:cNvPr id="0" name=""/>
        <dsp:cNvSpPr/>
      </dsp:nvSpPr>
      <dsp:spPr>
        <a:xfrm>
          <a:off x="0" y="995120"/>
          <a:ext cx="6620255" cy="875160"/>
        </a:xfrm>
        <a:prstGeom prst="roundRect">
          <a:avLst/>
        </a:prstGeom>
        <a:solidFill>
          <a:schemeClr val="accent5">
            <a:hueOff val="2791801"/>
            <a:satOff val="299"/>
            <a:lumOff val="-57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18% are planning more than 2 years into the future (CIPD, 2024)</a:t>
          </a:r>
        </a:p>
      </dsp:txBody>
      <dsp:txXfrm>
        <a:off x="42722" y="1037842"/>
        <a:ext cx="6534811" cy="789716"/>
      </dsp:txXfrm>
    </dsp:sp>
    <dsp:sp modelId="{2FD33C4B-68D6-4CA6-9CC8-4A8909CC18A2}">
      <dsp:nvSpPr>
        <dsp:cNvPr id="0" name=""/>
        <dsp:cNvSpPr/>
      </dsp:nvSpPr>
      <dsp:spPr>
        <a:xfrm>
          <a:off x="0" y="1933641"/>
          <a:ext cx="6620255" cy="875160"/>
        </a:xfrm>
        <a:prstGeom prst="roundRect">
          <a:avLst/>
        </a:prstGeom>
        <a:solidFill>
          <a:schemeClr val="accent5">
            <a:hueOff val="5583602"/>
            <a:satOff val="598"/>
            <a:lumOff val="-115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Large organisations are more likely to take a longer-term outlook</a:t>
          </a:r>
        </a:p>
      </dsp:txBody>
      <dsp:txXfrm>
        <a:off x="42722" y="1976363"/>
        <a:ext cx="6534811" cy="789716"/>
      </dsp:txXfrm>
    </dsp:sp>
    <dsp:sp modelId="{77A407E5-84AF-46B3-82F8-D047499450F0}">
      <dsp:nvSpPr>
        <dsp:cNvPr id="0" name=""/>
        <dsp:cNvSpPr/>
      </dsp:nvSpPr>
      <dsp:spPr>
        <a:xfrm>
          <a:off x="0" y="2872161"/>
          <a:ext cx="6620255" cy="87516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Popularity has waned – why?</a:t>
          </a:r>
        </a:p>
      </dsp:txBody>
      <dsp:txXfrm>
        <a:off x="42722" y="2914883"/>
        <a:ext cx="6534811" cy="789716"/>
      </dsp:txXfrm>
    </dsp:sp>
    <dsp:sp modelId="{12C56063-50B6-4599-AA28-80E7B879A79E}">
      <dsp:nvSpPr>
        <dsp:cNvPr id="0" name=""/>
        <dsp:cNvSpPr/>
      </dsp:nvSpPr>
      <dsp:spPr>
        <a:xfrm>
          <a:off x="0" y="3747321"/>
          <a:ext cx="6620255" cy="1161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193"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Preference for managerial judgement</a:t>
          </a:r>
        </a:p>
        <a:p>
          <a:pPr marL="171450" lvl="1" indent="-171450" algn="l" defTabSz="755650">
            <a:lnSpc>
              <a:spcPct val="90000"/>
            </a:lnSpc>
            <a:spcBef>
              <a:spcPct val="0"/>
            </a:spcBef>
            <a:spcAft>
              <a:spcPct val="20000"/>
            </a:spcAft>
            <a:buChar char="•"/>
          </a:pPr>
          <a:r>
            <a:rPr lang="en-US" sz="1700" kern="1200"/>
            <a:t>Not seen as essential</a:t>
          </a:r>
        </a:p>
        <a:p>
          <a:pPr marL="171450" lvl="1" indent="-171450" algn="l" defTabSz="755650">
            <a:lnSpc>
              <a:spcPct val="90000"/>
            </a:lnSpc>
            <a:spcBef>
              <a:spcPct val="0"/>
            </a:spcBef>
            <a:spcAft>
              <a:spcPct val="20000"/>
            </a:spcAft>
            <a:buChar char="•"/>
          </a:pPr>
          <a:r>
            <a:rPr lang="en-US" sz="1700" kern="1200"/>
            <a:t>Short-term outlook of UK industry</a:t>
          </a:r>
        </a:p>
        <a:p>
          <a:pPr marL="171450" lvl="1" indent="-171450" algn="l" defTabSz="755650">
            <a:lnSpc>
              <a:spcPct val="90000"/>
            </a:lnSpc>
            <a:spcBef>
              <a:spcPct val="0"/>
            </a:spcBef>
            <a:spcAft>
              <a:spcPct val="20000"/>
            </a:spcAft>
            <a:buChar char="•"/>
          </a:pPr>
          <a:r>
            <a:rPr lang="en-US" sz="1700" kern="1200"/>
            <a:t>Ignorance (Marsh-Dave et al, 2026)</a:t>
          </a:r>
        </a:p>
      </dsp:txBody>
      <dsp:txXfrm>
        <a:off x="0" y="3747321"/>
        <a:ext cx="6620255" cy="11612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AC18EA-FF5E-4A90-AE3B-94F4D9CA1DD0}">
      <dsp:nvSpPr>
        <dsp:cNvPr id="0" name=""/>
        <dsp:cNvSpPr/>
      </dsp:nvSpPr>
      <dsp:spPr>
        <a:xfrm>
          <a:off x="0" y="158706"/>
          <a:ext cx="6620255" cy="14847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Identify business problems and workforce implications and translate them to tailored solutions</a:t>
          </a:r>
        </a:p>
      </dsp:txBody>
      <dsp:txXfrm>
        <a:off x="72479" y="231185"/>
        <a:ext cx="6475297" cy="1339772"/>
      </dsp:txXfrm>
    </dsp:sp>
    <dsp:sp modelId="{1920171A-DD8F-4929-9FF7-165D7F8FEABD}">
      <dsp:nvSpPr>
        <dsp:cNvPr id="0" name=""/>
        <dsp:cNvSpPr/>
      </dsp:nvSpPr>
      <dsp:spPr>
        <a:xfrm>
          <a:off x="0" y="1721196"/>
          <a:ext cx="6620255" cy="148473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Identifying and creating the right workforce to meet future needs:</a:t>
          </a:r>
        </a:p>
      </dsp:txBody>
      <dsp:txXfrm>
        <a:off x="72479" y="1793675"/>
        <a:ext cx="6475297" cy="1339772"/>
      </dsp:txXfrm>
    </dsp:sp>
    <dsp:sp modelId="{5B4D1AC5-A29C-4808-A212-B24E6208C78D}">
      <dsp:nvSpPr>
        <dsp:cNvPr id="0" name=""/>
        <dsp:cNvSpPr/>
      </dsp:nvSpPr>
      <dsp:spPr>
        <a:xfrm>
          <a:off x="0" y="3205926"/>
          <a:ext cx="6620255" cy="2012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19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Ensure talent is available when you need it</a:t>
          </a:r>
        </a:p>
        <a:p>
          <a:pPr marL="228600" lvl="1" indent="-228600" algn="l" defTabSz="933450">
            <a:lnSpc>
              <a:spcPct val="90000"/>
            </a:lnSpc>
            <a:spcBef>
              <a:spcPct val="0"/>
            </a:spcBef>
            <a:spcAft>
              <a:spcPct val="20000"/>
            </a:spcAft>
            <a:buChar char="•"/>
          </a:pPr>
          <a:r>
            <a:rPr lang="en-US" sz="2100" kern="1200"/>
            <a:t>Prepare for the future by anticipating and planning for change</a:t>
          </a:r>
        </a:p>
        <a:p>
          <a:pPr marL="228600" lvl="1" indent="-228600" algn="l" defTabSz="933450">
            <a:lnSpc>
              <a:spcPct val="90000"/>
            </a:lnSpc>
            <a:spcBef>
              <a:spcPct val="0"/>
            </a:spcBef>
            <a:spcAft>
              <a:spcPct val="20000"/>
            </a:spcAft>
            <a:buChar char="•"/>
          </a:pPr>
          <a:r>
            <a:rPr lang="en-US" sz="2100" kern="1200"/>
            <a:t>Become more agile and align processes and priorities</a:t>
          </a:r>
        </a:p>
        <a:p>
          <a:pPr marL="228600" lvl="1" indent="-228600" algn="l" defTabSz="933450">
            <a:lnSpc>
              <a:spcPct val="90000"/>
            </a:lnSpc>
            <a:spcBef>
              <a:spcPct val="0"/>
            </a:spcBef>
            <a:spcAft>
              <a:spcPct val="20000"/>
            </a:spcAft>
            <a:buChar char="•"/>
          </a:pPr>
          <a:r>
            <a:rPr lang="en-US" sz="2100" kern="1200"/>
            <a:t>Mitigate current and future workforce-related risks</a:t>
          </a:r>
        </a:p>
      </dsp:txBody>
      <dsp:txXfrm>
        <a:off x="0" y="3205926"/>
        <a:ext cx="6620255" cy="20120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24FB8-BD5B-486D-A72B-D4F1242C4B4D}">
      <dsp:nvSpPr>
        <dsp:cNvPr id="0" name=""/>
        <dsp:cNvSpPr/>
      </dsp:nvSpPr>
      <dsp:spPr>
        <a:xfrm>
          <a:off x="0" y="611"/>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17D0F8-5EAC-4E98-97E4-13065D8491E7}">
      <dsp:nvSpPr>
        <dsp:cNvPr id="0" name=""/>
        <dsp:cNvSpPr/>
      </dsp:nvSpPr>
      <dsp:spPr>
        <a:xfrm>
          <a:off x="432980" y="322663"/>
          <a:ext cx="787236" cy="787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D17322-5859-4CFB-A2D5-3B5CEC89CC0B}">
      <dsp:nvSpPr>
        <dsp:cNvPr id="0" name=""/>
        <dsp:cNvSpPr/>
      </dsp:nvSpPr>
      <dsp:spPr>
        <a:xfrm>
          <a:off x="1653197" y="611"/>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111250">
            <a:lnSpc>
              <a:spcPct val="90000"/>
            </a:lnSpc>
            <a:spcBef>
              <a:spcPct val="0"/>
            </a:spcBef>
            <a:spcAft>
              <a:spcPct val="35000"/>
            </a:spcAft>
            <a:buNone/>
          </a:pPr>
          <a:r>
            <a:rPr lang="en-US" sz="2500" kern="1200"/>
            <a:t>Macro level: the bigger picture, longer-term strategic plans for the whole organisation</a:t>
          </a:r>
        </a:p>
      </dsp:txBody>
      <dsp:txXfrm>
        <a:off x="1653197" y="611"/>
        <a:ext cx="5652858" cy="1431339"/>
      </dsp:txXfrm>
    </dsp:sp>
    <dsp:sp modelId="{4A89630B-81CB-46E1-A6EA-95213D29E430}">
      <dsp:nvSpPr>
        <dsp:cNvPr id="0" name=""/>
        <dsp:cNvSpPr/>
      </dsp:nvSpPr>
      <dsp:spPr>
        <a:xfrm>
          <a:off x="0" y="1789786"/>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B687E-A890-4268-B15E-F151468815CC}">
      <dsp:nvSpPr>
        <dsp:cNvPr id="0" name=""/>
        <dsp:cNvSpPr/>
      </dsp:nvSpPr>
      <dsp:spPr>
        <a:xfrm>
          <a:off x="432980" y="2111837"/>
          <a:ext cx="787236" cy="787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C34290-1DD4-43B0-BBB4-CDF4E3BBB532}">
      <dsp:nvSpPr>
        <dsp:cNvPr id="0" name=""/>
        <dsp:cNvSpPr/>
      </dsp:nvSpPr>
      <dsp:spPr>
        <a:xfrm>
          <a:off x="1653197" y="1789786"/>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111250">
            <a:lnSpc>
              <a:spcPct val="90000"/>
            </a:lnSpc>
            <a:spcBef>
              <a:spcPct val="0"/>
            </a:spcBef>
            <a:spcAft>
              <a:spcPct val="35000"/>
            </a:spcAft>
            <a:buNone/>
          </a:pPr>
          <a:r>
            <a:rPr lang="en-US" sz="2500" kern="1200"/>
            <a:t>Meso level: interm or operational plans for the year ahead, aligned to next year's budget</a:t>
          </a:r>
        </a:p>
      </dsp:txBody>
      <dsp:txXfrm>
        <a:off x="1653197" y="1789786"/>
        <a:ext cx="5652858" cy="1431339"/>
      </dsp:txXfrm>
    </dsp:sp>
    <dsp:sp modelId="{F0A022CB-81A2-46A9-9129-A92619D22F6B}">
      <dsp:nvSpPr>
        <dsp:cNvPr id="0" name=""/>
        <dsp:cNvSpPr/>
      </dsp:nvSpPr>
      <dsp:spPr>
        <a:xfrm>
          <a:off x="0" y="3578960"/>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6770D-5024-4D51-ABCD-CC8F55694946}">
      <dsp:nvSpPr>
        <dsp:cNvPr id="0" name=""/>
        <dsp:cNvSpPr/>
      </dsp:nvSpPr>
      <dsp:spPr>
        <a:xfrm>
          <a:off x="432980" y="3901012"/>
          <a:ext cx="787236" cy="787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4D0A4-B99D-4FF9-BAA6-AD5A5E0BC723}">
      <dsp:nvSpPr>
        <dsp:cNvPr id="0" name=""/>
        <dsp:cNvSpPr/>
      </dsp:nvSpPr>
      <dsp:spPr>
        <a:xfrm>
          <a:off x="1653197" y="3578960"/>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111250">
            <a:lnSpc>
              <a:spcPct val="90000"/>
            </a:lnSpc>
            <a:spcBef>
              <a:spcPct val="0"/>
            </a:spcBef>
            <a:spcAft>
              <a:spcPct val="35000"/>
            </a:spcAft>
            <a:buNone/>
          </a:pPr>
          <a:r>
            <a:rPr lang="en-US" sz="2500" kern="1200"/>
            <a:t>Micro level: short term resource plans, such as how to fill immediate recruitment plsns </a:t>
          </a:r>
        </a:p>
      </dsp:txBody>
      <dsp:txXfrm>
        <a:off x="1653197" y="3578960"/>
        <a:ext cx="5652858" cy="14313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6CC64-5E71-4CDA-A0DC-1903BFE7AC44}">
      <dsp:nvSpPr>
        <dsp:cNvPr id="0" name=""/>
        <dsp:cNvSpPr/>
      </dsp:nvSpPr>
      <dsp:spPr>
        <a:xfrm>
          <a:off x="0" y="79604"/>
          <a:ext cx="6144767" cy="9348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US" sz="1700" kern="1200"/>
            <a:t>Recognising external pressures on the labour market, the future of work, current priorities, and internal talent </a:t>
          </a:r>
        </a:p>
      </dsp:txBody>
      <dsp:txXfrm>
        <a:off x="45635" y="125239"/>
        <a:ext cx="6053497" cy="843560"/>
      </dsp:txXfrm>
    </dsp:sp>
    <dsp:sp modelId="{E1370E80-F983-4BAB-95EE-43DADEB03651}">
      <dsp:nvSpPr>
        <dsp:cNvPr id="0" name=""/>
        <dsp:cNvSpPr/>
      </dsp:nvSpPr>
      <dsp:spPr>
        <a:xfrm>
          <a:off x="0" y="1063394"/>
          <a:ext cx="6144767" cy="93483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US" sz="1700" kern="1200"/>
            <a:t>What are we trying to achieve, and why?</a:t>
          </a:r>
        </a:p>
      </dsp:txBody>
      <dsp:txXfrm>
        <a:off x="45635" y="1109029"/>
        <a:ext cx="6053497" cy="843560"/>
      </dsp:txXfrm>
    </dsp:sp>
    <dsp:sp modelId="{516F909B-86D5-4E21-840E-265E73C08713}">
      <dsp:nvSpPr>
        <dsp:cNvPr id="0" name=""/>
        <dsp:cNvSpPr/>
      </dsp:nvSpPr>
      <dsp:spPr>
        <a:xfrm>
          <a:off x="0" y="2047184"/>
          <a:ext cx="6144767" cy="93483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US" sz="1700" kern="1200"/>
            <a:t>Must do this to align with the business</a:t>
          </a:r>
        </a:p>
      </dsp:txBody>
      <dsp:txXfrm>
        <a:off x="45635" y="2092819"/>
        <a:ext cx="6053497" cy="843560"/>
      </dsp:txXfrm>
    </dsp:sp>
    <dsp:sp modelId="{CE7F34FA-F1CE-4553-8923-99483898C661}">
      <dsp:nvSpPr>
        <dsp:cNvPr id="0" name=""/>
        <dsp:cNvSpPr/>
      </dsp:nvSpPr>
      <dsp:spPr>
        <a:xfrm>
          <a:off x="0" y="3030974"/>
          <a:ext cx="6144767" cy="93483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US" sz="1700" kern="1200"/>
            <a:t>PESTLE</a:t>
          </a:r>
        </a:p>
      </dsp:txBody>
      <dsp:txXfrm>
        <a:off x="45635" y="3076609"/>
        <a:ext cx="6053497" cy="843560"/>
      </dsp:txXfrm>
    </dsp:sp>
    <dsp:sp modelId="{47A3EB85-41D2-414B-88DE-CF0DFB2908E6}">
      <dsp:nvSpPr>
        <dsp:cNvPr id="0" name=""/>
        <dsp:cNvSpPr/>
      </dsp:nvSpPr>
      <dsp:spPr>
        <a:xfrm>
          <a:off x="0" y="4014765"/>
          <a:ext cx="6144767" cy="93483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US" sz="1700" kern="1200"/>
            <a:t>SWOT</a:t>
          </a:r>
        </a:p>
      </dsp:txBody>
      <dsp:txXfrm>
        <a:off x="45635" y="4060400"/>
        <a:ext cx="6053497" cy="8435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6768B-6C0B-44B4-A9CA-F410F7E9F228}">
      <dsp:nvSpPr>
        <dsp:cNvPr id="0" name=""/>
        <dsp:cNvSpPr/>
      </dsp:nvSpPr>
      <dsp:spPr>
        <a:xfrm>
          <a:off x="0" y="40859"/>
          <a:ext cx="6144767"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Data sources</a:t>
          </a:r>
        </a:p>
      </dsp:txBody>
      <dsp:txXfrm>
        <a:off x="31613" y="72472"/>
        <a:ext cx="6081541" cy="584369"/>
      </dsp:txXfrm>
    </dsp:sp>
    <dsp:sp modelId="{B366EFFB-6F70-40B9-BE64-3046650933DD}">
      <dsp:nvSpPr>
        <dsp:cNvPr id="0" name=""/>
        <dsp:cNvSpPr/>
      </dsp:nvSpPr>
      <dsp:spPr>
        <a:xfrm>
          <a:off x="0" y="766214"/>
          <a:ext cx="6144767" cy="647595"/>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Quality of data</a:t>
          </a:r>
        </a:p>
      </dsp:txBody>
      <dsp:txXfrm>
        <a:off x="31613" y="797827"/>
        <a:ext cx="6081541" cy="584369"/>
      </dsp:txXfrm>
    </dsp:sp>
    <dsp:sp modelId="{C1CF0646-5A2C-4C6C-B72C-A076B0261877}">
      <dsp:nvSpPr>
        <dsp:cNvPr id="0" name=""/>
        <dsp:cNvSpPr/>
      </dsp:nvSpPr>
      <dsp:spPr>
        <a:xfrm>
          <a:off x="0" y="1491570"/>
          <a:ext cx="6144767" cy="647595"/>
        </a:xfrm>
        <a:prstGeom prst="roundRect">
          <a:avLst/>
        </a:prstGeom>
        <a:solidFill>
          <a:schemeClr val="accent2">
            <a:hueOff val="-6912672"/>
            <a:satOff val="-13605"/>
            <a:lumOff val="84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How often does the data change</a:t>
          </a:r>
        </a:p>
      </dsp:txBody>
      <dsp:txXfrm>
        <a:off x="31613" y="1523183"/>
        <a:ext cx="6081541" cy="584369"/>
      </dsp:txXfrm>
    </dsp:sp>
    <dsp:sp modelId="{AEFCC278-94EF-4A2F-9C71-7E790D36A7FD}">
      <dsp:nvSpPr>
        <dsp:cNvPr id="0" name=""/>
        <dsp:cNvSpPr/>
      </dsp:nvSpPr>
      <dsp:spPr>
        <a:xfrm>
          <a:off x="0" y="2216925"/>
          <a:ext cx="6144767" cy="647595"/>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What are the gaps in terms of data</a:t>
          </a:r>
        </a:p>
      </dsp:txBody>
      <dsp:txXfrm>
        <a:off x="31613" y="2248538"/>
        <a:ext cx="6081541" cy="584369"/>
      </dsp:txXfrm>
    </dsp:sp>
    <dsp:sp modelId="{FD4E26DC-6BE4-4EFE-96A1-DEAA73D5F41E}">
      <dsp:nvSpPr>
        <dsp:cNvPr id="0" name=""/>
        <dsp:cNvSpPr/>
      </dsp:nvSpPr>
      <dsp:spPr>
        <a:xfrm>
          <a:off x="0" y="2864520"/>
          <a:ext cx="6144767" cy="2123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09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HR records</a:t>
          </a:r>
        </a:p>
        <a:p>
          <a:pPr marL="228600" lvl="1" indent="-228600" algn="l" defTabSz="933450">
            <a:lnSpc>
              <a:spcPct val="90000"/>
            </a:lnSpc>
            <a:spcBef>
              <a:spcPct val="0"/>
            </a:spcBef>
            <a:spcAft>
              <a:spcPct val="20000"/>
            </a:spcAft>
            <a:buChar char="•"/>
          </a:pPr>
          <a:r>
            <a:rPr lang="en-US" sz="2100" kern="1200"/>
            <a:t>Compliance </a:t>
          </a:r>
        </a:p>
        <a:p>
          <a:pPr marL="228600" lvl="1" indent="-228600" algn="l" defTabSz="933450">
            <a:lnSpc>
              <a:spcPct val="90000"/>
            </a:lnSpc>
            <a:spcBef>
              <a:spcPct val="0"/>
            </a:spcBef>
            <a:spcAft>
              <a:spcPct val="20000"/>
            </a:spcAft>
            <a:buChar char="•"/>
          </a:pPr>
          <a:r>
            <a:rPr lang="en-US" sz="2100" kern="1200"/>
            <a:t>Surveys</a:t>
          </a:r>
        </a:p>
        <a:p>
          <a:pPr marL="228600" lvl="1" indent="-228600" algn="l" defTabSz="933450">
            <a:lnSpc>
              <a:spcPct val="90000"/>
            </a:lnSpc>
            <a:spcBef>
              <a:spcPct val="0"/>
            </a:spcBef>
            <a:spcAft>
              <a:spcPct val="20000"/>
            </a:spcAft>
            <a:buChar char="•"/>
          </a:pPr>
          <a:r>
            <a:rPr lang="en-US" sz="2100" kern="1200"/>
            <a:t>Benchmarking</a:t>
          </a:r>
        </a:p>
        <a:p>
          <a:pPr marL="228600" lvl="1" indent="-228600" algn="l" defTabSz="933450">
            <a:lnSpc>
              <a:spcPct val="90000"/>
            </a:lnSpc>
            <a:spcBef>
              <a:spcPct val="0"/>
            </a:spcBef>
            <a:spcAft>
              <a:spcPct val="20000"/>
            </a:spcAft>
            <a:buChar char="•"/>
          </a:pPr>
          <a:r>
            <a:rPr lang="en-US" sz="2100" kern="1200"/>
            <a:t>Operational data</a:t>
          </a:r>
        </a:p>
        <a:p>
          <a:pPr marL="228600" lvl="1" indent="-228600" algn="l" defTabSz="933450">
            <a:lnSpc>
              <a:spcPct val="90000"/>
            </a:lnSpc>
            <a:spcBef>
              <a:spcPct val="0"/>
            </a:spcBef>
            <a:spcAft>
              <a:spcPct val="20000"/>
            </a:spcAft>
            <a:buChar char="•"/>
          </a:pPr>
          <a:r>
            <a:rPr lang="en-US" sz="2100" kern="1200"/>
            <a:t>Professional expertise </a:t>
          </a:r>
        </a:p>
      </dsp:txBody>
      <dsp:txXfrm>
        <a:off x="0" y="2864520"/>
        <a:ext cx="6144767" cy="21238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4555A-37A0-4D01-B68F-24C74DE1C1B0}">
      <dsp:nvSpPr>
        <dsp:cNvPr id="0" name=""/>
        <dsp:cNvSpPr/>
      </dsp:nvSpPr>
      <dsp:spPr>
        <a:xfrm>
          <a:off x="6700" y="626777"/>
          <a:ext cx="2094651" cy="251358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577850">
            <a:lnSpc>
              <a:spcPct val="90000"/>
            </a:lnSpc>
            <a:spcBef>
              <a:spcPct val="0"/>
            </a:spcBef>
            <a:spcAft>
              <a:spcPct val="35000"/>
            </a:spcAft>
            <a:buNone/>
          </a:pPr>
          <a:r>
            <a:rPr lang="en-US" sz="1300" kern="1200"/>
            <a:t>What roles are critical to delivering organisational strategy, due to their impact on business performance?</a:t>
          </a:r>
        </a:p>
      </dsp:txBody>
      <dsp:txXfrm>
        <a:off x="6700" y="1632210"/>
        <a:ext cx="2094651" cy="1508149"/>
      </dsp:txXfrm>
    </dsp:sp>
    <dsp:sp modelId="{F1AA4A70-5CA9-41A8-B74B-5C42F7EF03A4}">
      <dsp:nvSpPr>
        <dsp:cNvPr id="0" name=""/>
        <dsp:cNvSpPr/>
      </dsp:nvSpPr>
      <dsp:spPr>
        <a:xfrm>
          <a:off x="6700"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01</a:t>
          </a:r>
        </a:p>
      </dsp:txBody>
      <dsp:txXfrm>
        <a:off x="6700" y="626777"/>
        <a:ext cx="2094651" cy="1005432"/>
      </dsp:txXfrm>
    </dsp:sp>
    <dsp:sp modelId="{AE11603D-6757-4B47-AA86-D6B95A5EC515}">
      <dsp:nvSpPr>
        <dsp:cNvPr id="0" name=""/>
        <dsp:cNvSpPr/>
      </dsp:nvSpPr>
      <dsp:spPr>
        <a:xfrm>
          <a:off x="2268924" y="626777"/>
          <a:ext cx="2094651" cy="251358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577850">
            <a:lnSpc>
              <a:spcPct val="90000"/>
            </a:lnSpc>
            <a:spcBef>
              <a:spcPct val="0"/>
            </a:spcBef>
            <a:spcAft>
              <a:spcPct val="35000"/>
            </a:spcAft>
            <a:buNone/>
          </a:pPr>
          <a:r>
            <a:rPr lang="en-US" sz="1300" kern="1200"/>
            <a:t>What roles give you current and future competitive advantage?</a:t>
          </a:r>
        </a:p>
      </dsp:txBody>
      <dsp:txXfrm>
        <a:off x="2268924" y="1632210"/>
        <a:ext cx="2094651" cy="1508149"/>
      </dsp:txXfrm>
    </dsp:sp>
    <dsp:sp modelId="{A89ABCC1-7F09-4FE5-8C21-5B7D366F0042}">
      <dsp:nvSpPr>
        <dsp:cNvPr id="0" name=""/>
        <dsp:cNvSpPr/>
      </dsp:nvSpPr>
      <dsp:spPr>
        <a:xfrm>
          <a:off x="2268924"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02</a:t>
          </a:r>
        </a:p>
      </dsp:txBody>
      <dsp:txXfrm>
        <a:off x="2268924" y="626777"/>
        <a:ext cx="2094651" cy="1005432"/>
      </dsp:txXfrm>
    </dsp:sp>
    <dsp:sp modelId="{1C0E1D98-44B3-43C7-B0D9-BABBBD773E51}">
      <dsp:nvSpPr>
        <dsp:cNvPr id="0" name=""/>
        <dsp:cNvSpPr/>
      </dsp:nvSpPr>
      <dsp:spPr>
        <a:xfrm>
          <a:off x="4531149" y="626777"/>
          <a:ext cx="2094651" cy="251358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577850">
            <a:lnSpc>
              <a:spcPct val="90000"/>
            </a:lnSpc>
            <a:spcBef>
              <a:spcPct val="0"/>
            </a:spcBef>
            <a:spcAft>
              <a:spcPct val="35000"/>
            </a:spcAft>
            <a:buNone/>
          </a:pPr>
          <a:r>
            <a:rPr lang="en-US" sz="1300" kern="1200"/>
            <a:t>Which roles have a unique skillset or knowledge base?</a:t>
          </a:r>
        </a:p>
      </dsp:txBody>
      <dsp:txXfrm>
        <a:off x="4531149" y="1632210"/>
        <a:ext cx="2094651" cy="1508149"/>
      </dsp:txXfrm>
    </dsp:sp>
    <dsp:sp modelId="{2E85D886-E856-4CDD-8944-A61E64237E8F}">
      <dsp:nvSpPr>
        <dsp:cNvPr id="0" name=""/>
        <dsp:cNvSpPr/>
      </dsp:nvSpPr>
      <dsp:spPr>
        <a:xfrm>
          <a:off x="4531149"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03</a:t>
          </a:r>
        </a:p>
      </dsp:txBody>
      <dsp:txXfrm>
        <a:off x="4531149" y="626777"/>
        <a:ext cx="2094651" cy="1005432"/>
      </dsp:txXfrm>
    </dsp:sp>
    <dsp:sp modelId="{54E4E42F-5EC4-4F16-8AF8-EA9AC8491DCC}">
      <dsp:nvSpPr>
        <dsp:cNvPr id="0" name=""/>
        <dsp:cNvSpPr/>
      </dsp:nvSpPr>
      <dsp:spPr>
        <a:xfrm>
          <a:off x="6793373" y="626777"/>
          <a:ext cx="2094651" cy="251358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577850">
            <a:lnSpc>
              <a:spcPct val="90000"/>
            </a:lnSpc>
            <a:spcBef>
              <a:spcPct val="0"/>
            </a:spcBef>
            <a:spcAft>
              <a:spcPct val="35000"/>
            </a:spcAft>
            <a:buNone/>
          </a:pPr>
          <a:r>
            <a:rPr lang="en-US" sz="1300" kern="1200"/>
            <a:t>Which roles have poor internal bench strength?</a:t>
          </a:r>
        </a:p>
      </dsp:txBody>
      <dsp:txXfrm>
        <a:off x="6793373" y="1632210"/>
        <a:ext cx="2094651" cy="1508149"/>
      </dsp:txXfrm>
    </dsp:sp>
    <dsp:sp modelId="{E653115D-3EED-4A84-8F50-A50220B72715}">
      <dsp:nvSpPr>
        <dsp:cNvPr id="0" name=""/>
        <dsp:cNvSpPr/>
      </dsp:nvSpPr>
      <dsp:spPr>
        <a:xfrm>
          <a:off x="6793373"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04</a:t>
          </a:r>
        </a:p>
      </dsp:txBody>
      <dsp:txXfrm>
        <a:off x="6793373" y="626777"/>
        <a:ext cx="2094651" cy="1005432"/>
      </dsp:txXfrm>
    </dsp:sp>
    <dsp:sp modelId="{BAA3491E-5D88-477C-817F-63861BBDAAA8}">
      <dsp:nvSpPr>
        <dsp:cNvPr id="0" name=""/>
        <dsp:cNvSpPr/>
      </dsp:nvSpPr>
      <dsp:spPr>
        <a:xfrm>
          <a:off x="9055597" y="626777"/>
          <a:ext cx="2094651" cy="2513582"/>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05" tIns="0" rIns="206905" bIns="330200" numCol="1" spcCol="1270" anchor="t" anchorCtr="0">
          <a:noAutofit/>
        </a:bodyPr>
        <a:lstStyle/>
        <a:p>
          <a:pPr marL="0" lvl="0" indent="0" algn="l" defTabSz="577850">
            <a:lnSpc>
              <a:spcPct val="90000"/>
            </a:lnSpc>
            <a:spcBef>
              <a:spcPct val="0"/>
            </a:spcBef>
            <a:spcAft>
              <a:spcPct val="35000"/>
            </a:spcAft>
            <a:buNone/>
          </a:pPr>
          <a:r>
            <a:rPr lang="en-US" sz="1300" kern="1200"/>
            <a:t>Which roles have a low external candidate availability?</a:t>
          </a:r>
        </a:p>
      </dsp:txBody>
      <dsp:txXfrm>
        <a:off x="9055597" y="1632210"/>
        <a:ext cx="2094651" cy="1508149"/>
      </dsp:txXfrm>
    </dsp:sp>
    <dsp:sp modelId="{8EF47B77-5F9F-42DA-9150-C0AA80299DA2}">
      <dsp:nvSpPr>
        <dsp:cNvPr id="0" name=""/>
        <dsp:cNvSpPr/>
      </dsp:nvSpPr>
      <dsp:spPr>
        <a:xfrm>
          <a:off x="9055597" y="626777"/>
          <a:ext cx="2094651" cy="100543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6905" tIns="165100" rIns="206905" bIns="165100" numCol="1" spcCol="1270" anchor="ctr" anchorCtr="0">
          <a:noAutofit/>
        </a:bodyPr>
        <a:lstStyle/>
        <a:p>
          <a:pPr marL="0" lvl="0" indent="0" algn="l" defTabSz="2178050">
            <a:lnSpc>
              <a:spcPct val="90000"/>
            </a:lnSpc>
            <a:spcBef>
              <a:spcPct val="0"/>
            </a:spcBef>
            <a:spcAft>
              <a:spcPct val="35000"/>
            </a:spcAft>
            <a:buNone/>
          </a:pPr>
          <a:r>
            <a:rPr lang="en-US" sz="4900" kern="1200"/>
            <a:t>05</a:t>
          </a:r>
        </a:p>
      </dsp:txBody>
      <dsp:txXfrm>
        <a:off x="9055597" y="626777"/>
        <a:ext cx="2094651" cy="10054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174A1-785D-4B84-BA58-1292F107E148}">
      <dsp:nvSpPr>
        <dsp:cNvPr id="0" name=""/>
        <dsp:cNvSpPr/>
      </dsp:nvSpPr>
      <dsp:spPr>
        <a:xfrm>
          <a:off x="0" y="1620"/>
          <a:ext cx="7306056" cy="6907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B1920-007E-48CC-8C57-5C8CAD43E85B}">
      <dsp:nvSpPr>
        <dsp:cNvPr id="0" name=""/>
        <dsp:cNvSpPr/>
      </dsp:nvSpPr>
      <dsp:spPr>
        <a:xfrm>
          <a:off x="208940" y="157031"/>
          <a:ext cx="379892" cy="3798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5FBFE0-A28C-449D-8688-431D84CD7C28}">
      <dsp:nvSpPr>
        <dsp:cNvPr id="0" name=""/>
        <dsp:cNvSpPr/>
      </dsp:nvSpPr>
      <dsp:spPr>
        <a:xfrm>
          <a:off x="797773" y="1620"/>
          <a:ext cx="6508282" cy="690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0" tIns="73100" rIns="73100" bIns="73100" numCol="1" spcCol="1270" anchor="ctr" anchorCtr="0">
          <a:noAutofit/>
        </a:bodyPr>
        <a:lstStyle/>
        <a:p>
          <a:pPr marL="0" lvl="0" indent="0" algn="l" defTabSz="844550">
            <a:lnSpc>
              <a:spcPct val="90000"/>
            </a:lnSpc>
            <a:spcBef>
              <a:spcPct val="0"/>
            </a:spcBef>
            <a:spcAft>
              <a:spcPct val="35000"/>
            </a:spcAft>
            <a:buNone/>
          </a:pPr>
          <a:r>
            <a:rPr lang="en-US" sz="1900" kern="1200"/>
            <a:t>How good are your policies and processes at attracting the supply of talent needed?</a:t>
          </a:r>
        </a:p>
      </dsp:txBody>
      <dsp:txXfrm>
        <a:off x="797773" y="1620"/>
        <a:ext cx="6508282" cy="690713"/>
      </dsp:txXfrm>
    </dsp:sp>
    <dsp:sp modelId="{738E4DF0-4E12-4FC0-BC7C-FD1B2773C8EE}">
      <dsp:nvSpPr>
        <dsp:cNvPr id="0" name=""/>
        <dsp:cNvSpPr/>
      </dsp:nvSpPr>
      <dsp:spPr>
        <a:xfrm>
          <a:off x="0" y="865012"/>
          <a:ext cx="7306056" cy="6907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9096E-E2EE-487B-872D-AEDD2DCCB41A}">
      <dsp:nvSpPr>
        <dsp:cNvPr id="0" name=""/>
        <dsp:cNvSpPr/>
      </dsp:nvSpPr>
      <dsp:spPr>
        <a:xfrm>
          <a:off x="208940" y="1020422"/>
          <a:ext cx="379892" cy="3798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511D26-C755-436A-9634-2C32E8D311A2}">
      <dsp:nvSpPr>
        <dsp:cNvPr id="0" name=""/>
        <dsp:cNvSpPr/>
      </dsp:nvSpPr>
      <dsp:spPr>
        <a:xfrm>
          <a:off x="797773" y="865012"/>
          <a:ext cx="6508282" cy="690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0" tIns="73100" rIns="73100" bIns="73100" numCol="1" spcCol="1270" anchor="ctr" anchorCtr="0">
          <a:noAutofit/>
        </a:bodyPr>
        <a:lstStyle/>
        <a:p>
          <a:pPr marL="0" lvl="0" indent="0" algn="l" defTabSz="844550">
            <a:lnSpc>
              <a:spcPct val="90000"/>
            </a:lnSpc>
            <a:spcBef>
              <a:spcPct val="0"/>
            </a:spcBef>
            <a:spcAft>
              <a:spcPct val="35000"/>
            </a:spcAft>
            <a:buNone/>
          </a:pPr>
          <a:r>
            <a:rPr lang="en-US" sz="1900" kern="1200"/>
            <a:t>How strong is the employer brand in attracting and retaining both internal and external talent?</a:t>
          </a:r>
        </a:p>
      </dsp:txBody>
      <dsp:txXfrm>
        <a:off x="797773" y="865012"/>
        <a:ext cx="6508282" cy="690713"/>
      </dsp:txXfrm>
    </dsp:sp>
    <dsp:sp modelId="{61044137-D42B-4048-BA9E-5D5DFDDAC210}">
      <dsp:nvSpPr>
        <dsp:cNvPr id="0" name=""/>
        <dsp:cNvSpPr/>
      </dsp:nvSpPr>
      <dsp:spPr>
        <a:xfrm>
          <a:off x="0" y="1728403"/>
          <a:ext cx="7306056" cy="6907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1286FE-AFE4-4316-AD97-AA6D3F9DBB95}">
      <dsp:nvSpPr>
        <dsp:cNvPr id="0" name=""/>
        <dsp:cNvSpPr/>
      </dsp:nvSpPr>
      <dsp:spPr>
        <a:xfrm>
          <a:off x="208940" y="1883814"/>
          <a:ext cx="379892" cy="3798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9007FD-9A96-4609-A395-BDD65A04057E}">
      <dsp:nvSpPr>
        <dsp:cNvPr id="0" name=""/>
        <dsp:cNvSpPr/>
      </dsp:nvSpPr>
      <dsp:spPr>
        <a:xfrm>
          <a:off x="797773" y="1728403"/>
          <a:ext cx="6508282" cy="690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0" tIns="73100" rIns="73100" bIns="73100" numCol="1" spcCol="1270" anchor="ctr" anchorCtr="0">
          <a:noAutofit/>
        </a:bodyPr>
        <a:lstStyle/>
        <a:p>
          <a:pPr marL="0" lvl="0" indent="0" algn="l" defTabSz="844550">
            <a:lnSpc>
              <a:spcPct val="90000"/>
            </a:lnSpc>
            <a:spcBef>
              <a:spcPct val="0"/>
            </a:spcBef>
            <a:spcAft>
              <a:spcPct val="35000"/>
            </a:spcAft>
            <a:buNone/>
          </a:pPr>
          <a:r>
            <a:rPr lang="en-US" sz="1900" kern="1200"/>
            <a:t>How effective is the organisation at developing existing talent and creating a pipeline of successors?</a:t>
          </a:r>
        </a:p>
      </dsp:txBody>
      <dsp:txXfrm>
        <a:off x="797773" y="1728403"/>
        <a:ext cx="6508282" cy="690713"/>
      </dsp:txXfrm>
    </dsp:sp>
    <dsp:sp modelId="{CC4E8D86-18AD-42D6-B853-F787389A688E}">
      <dsp:nvSpPr>
        <dsp:cNvPr id="0" name=""/>
        <dsp:cNvSpPr/>
      </dsp:nvSpPr>
      <dsp:spPr>
        <a:xfrm>
          <a:off x="0" y="2591795"/>
          <a:ext cx="7306056" cy="6907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80D88-7465-4DC6-9FF9-050571EEDE71}">
      <dsp:nvSpPr>
        <dsp:cNvPr id="0" name=""/>
        <dsp:cNvSpPr/>
      </dsp:nvSpPr>
      <dsp:spPr>
        <a:xfrm>
          <a:off x="208940" y="2747205"/>
          <a:ext cx="379892" cy="3798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252911-FD99-4E67-B7F8-D29983A4856E}">
      <dsp:nvSpPr>
        <dsp:cNvPr id="0" name=""/>
        <dsp:cNvSpPr/>
      </dsp:nvSpPr>
      <dsp:spPr>
        <a:xfrm>
          <a:off x="797773" y="2591795"/>
          <a:ext cx="6508282" cy="690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0" tIns="73100" rIns="73100" bIns="73100" numCol="1" spcCol="1270" anchor="ctr" anchorCtr="0">
          <a:noAutofit/>
        </a:bodyPr>
        <a:lstStyle/>
        <a:p>
          <a:pPr marL="0" lvl="0" indent="0" algn="l" defTabSz="844550">
            <a:lnSpc>
              <a:spcPct val="90000"/>
            </a:lnSpc>
            <a:spcBef>
              <a:spcPct val="0"/>
            </a:spcBef>
            <a:spcAft>
              <a:spcPct val="35000"/>
            </a:spcAft>
            <a:buNone/>
          </a:pPr>
          <a:r>
            <a:rPr lang="en-US" sz="1900" kern="1200"/>
            <a:t>How effective are the reward and recognition policies at retaining talent?</a:t>
          </a:r>
        </a:p>
      </dsp:txBody>
      <dsp:txXfrm>
        <a:off x="797773" y="2591795"/>
        <a:ext cx="6508282" cy="690713"/>
      </dsp:txXfrm>
    </dsp:sp>
    <dsp:sp modelId="{5F63FE95-C7CC-4842-B1AF-41932E82E797}">
      <dsp:nvSpPr>
        <dsp:cNvPr id="0" name=""/>
        <dsp:cNvSpPr/>
      </dsp:nvSpPr>
      <dsp:spPr>
        <a:xfrm>
          <a:off x="0" y="3455186"/>
          <a:ext cx="7306056" cy="6907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E76F4-2851-48E0-8C1E-DAD406A0C8F8}">
      <dsp:nvSpPr>
        <dsp:cNvPr id="0" name=""/>
        <dsp:cNvSpPr/>
      </dsp:nvSpPr>
      <dsp:spPr>
        <a:xfrm>
          <a:off x="208940" y="3610596"/>
          <a:ext cx="379892" cy="3798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7F4DE6-4105-4DF5-9FDF-90BA48492CF4}">
      <dsp:nvSpPr>
        <dsp:cNvPr id="0" name=""/>
        <dsp:cNvSpPr/>
      </dsp:nvSpPr>
      <dsp:spPr>
        <a:xfrm>
          <a:off x="797773" y="3455186"/>
          <a:ext cx="6508282" cy="690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0" tIns="73100" rIns="73100" bIns="73100" numCol="1" spcCol="1270" anchor="ctr" anchorCtr="0">
          <a:noAutofit/>
        </a:bodyPr>
        <a:lstStyle/>
        <a:p>
          <a:pPr marL="0" lvl="0" indent="0" algn="l" defTabSz="844550">
            <a:lnSpc>
              <a:spcPct val="90000"/>
            </a:lnSpc>
            <a:spcBef>
              <a:spcPct val="0"/>
            </a:spcBef>
            <a:spcAft>
              <a:spcPct val="35000"/>
            </a:spcAft>
            <a:buNone/>
          </a:pPr>
          <a:r>
            <a:rPr lang="en-US" sz="1900" kern="1200"/>
            <a:t>Is the forecasted supply of talent likely to be an issue</a:t>
          </a:r>
        </a:p>
      </dsp:txBody>
      <dsp:txXfrm>
        <a:off x="797773" y="3455186"/>
        <a:ext cx="6508282" cy="690713"/>
      </dsp:txXfrm>
    </dsp:sp>
    <dsp:sp modelId="{2221D9F7-6E96-41BF-86A9-ADE443046488}">
      <dsp:nvSpPr>
        <dsp:cNvPr id="0" name=""/>
        <dsp:cNvSpPr/>
      </dsp:nvSpPr>
      <dsp:spPr>
        <a:xfrm>
          <a:off x="0" y="4318577"/>
          <a:ext cx="7306056" cy="6907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75DF09-90B5-4957-B6CB-37B6416E8C14}">
      <dsp:nvSpPr>
        <dsp:cNvPr id="0" name=""/>
        <dsp:cNvSpPr/>
      </dsp:nvSpPr>
      <dsp:spPr>
        <a:xfrm>
          <a:off x="208940" y="4473988"/>
          <a:ext cx="379892" cy="3798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5B7068-E5D3-4FFE-BC36-5C4E3AC59FDB}">
      <dsp:nvSpPr>
        <dsp:cNvPr id="0" name=""/>
        <dsp:cNvSpPr/>
      </dsp:nvSpPr>
      <dsp:spPr>
        <a:xfrm>
          <a:off x="797773" y="4318577"/>
          <a:ext cx="6508282" cy="690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0" tIns="73100" rIns="73100" bIns="73100" numCol="1" spcCol="1270" anchor="ctr" anchorCtr="0">
          <a:noAutofit/>
        </a:bodyPr>
        <a:lstStyle/>
        <a:p>
          <a:pPr marL="0" lvl="0" indent="0" algn="l" defTabSz="844550">
            <a:lnSpc>
              <a:spcPct val="90000"/>
            </a:lnSpc>
            <a:spcBef>
              <a:spcPct val="0"/>
            </a:spcBef>
            <a:spcAft>
              <a:spcPct val="35000"/>
            </a:spcAft>
            <a:buNone/>
          </a:pPr>
          <a:r>
            <a:rPr lang="en-US" sz="1900" kern="1200"/>
            <a:t>Crucial is the knowledge and understanding of the labour market</a:t>
          </a:r>
        </a:p>
      </dsp:txBody>
      <dsp:txXfrm>
        <a:off x="797773" y="4318577"/>
        <a:ext cx="6508282" cy="69071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05B65-215C-48D4-85BE-96CE46253133}">
      <dsp:nvSpPr>
        <dsp:cNvPr id="0" name=""/>
        <dsp:cNvSpPr/>
      </dsp:nvSpPr>
      <dsp:spPr>
        <a:xfrm>
          <a:off x="0" y="611"/>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D52F6-E09B-46EB-BD1A-884044E8F560}">
      <dsp:nvSpPr>
        <dsp:cNvPr id="0" name=""/>
        <dsp:cNvSpPr/>
      </dsp:nvSpPr>
      <dsp:spPr>
        <a:xfrm>
          <a:off x="0" y="611"/>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Asking people</a:t>
          </a:r>
        </a:p>
      </dsp:txBody>
      <dsp:txXfrm>
        <a:off x="0" y="611"/>
        <a:ext cx="7306056" cy="556632"/>
      </dsp:txXfrm>
    </dsp:sp>
    <dsp:sp modelId="{230B3A4A-075D-45A4-9B22-8BE4F21E3864}">
      <dsp:nvSpPr>
        <dsp:cNvPr id="0" name=""/>
        <dsp:cNvSpPr/>
      </dsp:nvSpPr>
      <dsp:spPr>
        <a:xfrm>
          <a:off x="0" y="557243"/>
          <a:ext cx="7306056" cy="0"/>
        </a:xfrm>
        <a:prstGeom prst="line">
          <a:avLst/>
        </a:prstGeom>
        <a:solidFill>
          <a:schemeClr val="accent2">
            <a:hueOff val="-1296126"/>
            <a:satOff val="-2551"/>
            <a:lumOff val="1593"/>
            <a:alphaOff val="0"/>
          </a:schemeClr>
        </a:solidFill>
        <a:ln w="19050" cap="flat" cmpd="sng" algn="ctr">
          <a:solidFill>
            <a:schemeClr val="accent2">
              <a:hueOff val="-1296126"/>
              <a:satOff val="-2551"/>
              <a:lumOff val="15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2C85BB-56E6-4AE3-B720-6E73CB548C67}">
      <dsp:nvSpPr>
        <dsp:cNvPr id="0" name=""/>
        <dsp:cNvSpPr/>
      </dsp:nvSpPr>
      <dsp:spPr>
        <a:xfrm>
          <a:off x="0" y="557243"/>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Budget based</a:t>
          </a:r>
        </a:p>
      </dsp:txBody>
      <dsp:txXfrm>
        <a:off x="0" y="557243"/>
        <a:ext cx="7306056" cy="556632"/>
      </dsp:txXfrm>
    </dsp:sp>
    <dsp:sp modelId="{78A0AC3B-76C4-49EC-AFE8-212B96D5AB78}">
      <dsp:nvSpPr>
        <dsp:cNvPr id="0" name=""/>
        <dsp:cNvSpPr/>
      </dsp:nvSpPr>
      <dsp:spPr>
        <a:xfrm>
          <a:off x="0" y="1113875"/>
          <a:ext cx="7306056"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7D1E9-8761-418A-A865-6A010F112C42}">
      <dsp:nvSpPr>
        <dsp:cNvPr id="0" name=""/>
        <dsp:cNvSpPr/>
      </dsp:nvSpPr>
      <dsp:spPr>
        <a:xfrm>
          <a:off x="0" y="1113875"/>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Ratios</a:t>
          </a:r>
        </a:p>
      </dsp:txBody>
      <dsp:txXfrm>
        <a:off x="0" y="1113875"/>
        <a:ext cx="7306056" cy="556632"/>
      </dsp:txXfrm>
    </dsp:sp>
    <dsp:sp modelId="{FB11FB54-5F88-4B69-BCA6-B66A06402A1F}">
      <dsp:nvSpPr>
        <dsp:cNvPr id="0" name=""/>
        <dsp:cNvSpPr/>
      </dsp:nvSpPr>
      <dsp:spPr>
        <a:xfrm>
          <a:off x="0" y="1670507"/>
          <a:ext cx="7306056" cy="0"/>
        </a:xfrm>
        <a:prstGeom prst="line">
          <a:avLst/>
        </a:prstGeom>
        <a:solidFill>
          <a:schemeClr val="accent2">
            <a:hueOff val="-3888378"/>
            <a:satOff val="-7653"/>
            <a:lumOff val="4779"/>
            <a:alphaOff val="0"/>
          </a:schemeClr>
        </a:solidFill>
        <a:ln w="19050" cap="flat" cmpd="sng" algn="ctr">
          <a:solidFill>
            <a:schemeClr val="accent2">
              <a:hueOff val="-3888378"/>
              <a:satOff val="-7653"/>
              <a:lumOff val="47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6CF478-3744-48A9-9174-41C938D76B90}">
      <dsp:nvSpPr>
        <dsp:cNvPr id="0" name=""/>
        <dsp:cNvSpPr/>
      </dsp:nvSpPr>
      <dsp:spPr>
        <a:xfrm>
          <a:off x="0" y="1670507"/>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Benchmarking</a:t>
          </a:r>
        </a:p>
      </dsp:txBody>
      <dsp:txXfrm>
        <a:off x="0" y="1670507"/>
        <a:ext cx="7306056" cy="556632"/>
      </dsp:txXfrm>
    </dsp:sp>
    <dsp:sp modelId="{9AD5B6C1-EBF6-42D1-92C4-714FDCEFA5F7}">
      <dsp:nvSpPr>
        <dsp:cNvPr id="0" name=""/>
        <dsp:cNvSpPr/>
      </dsp:nvSpPr>
      <dsp:spPr>
        <a:xfrm>
          <a:off x="0" y="2227139"/>
          <a:ext cx="730605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E58A0-4B26-436C-ACA1-345DCF43BC03}">
      <dsp:nvSpPr>
        <dsp:cNvPr id="0" name=""/>
        <dsp:cNvSpPr/>
      </dsp:nvSpPr>
      <dsp:spPr>
        <a:xfrm>
          <a:off x="0" y="2227139"/>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Extrapolating trends</a:t>
          </a:r>
        </a:p>
      </dsp:txBody>
      <dsp:txXfrm>
        <a:off x="0" y="2227139"/>
        <a:ext cx="7306056" cy="556632"/>
      </dsp:txXfrm>
    </dsp:sp>
    <dsp:sp modelId="{C843A66F-F358-4EEE-B40E-E3FD6C1A13DA}">
      <dsp:nvSpPr>
        <dsp:cNvPr id="0" name=""/>
        <dsp:cNvSpPr/>
      </dsp:nvSpPr>
      <dsp:spPr>
        <a:xfrm>
          <a:off x="0" y="2783772"/>
          <a:ext cx="7306056" cy="0"/>
        </a:xfrm>
        <a:prstGeom prst="line">
          <a:avLst/>
        </a:prstGeom>
        <a:solidFill>
          <a:schemeClr val="accent2">
            <a:hueOff val="-6480629"/>
            <a:satOff val="-12755"/>
            <a:lumOff val="7966"/>
            <a:alphaOff val="0"/>
          </a:schemeClr>
        </a:solidFill>
        <a:ln w="19050" cap="flat" cmpd="sng" algn="ctr">
          <a:solidFill>
            <a:schemeClr val="accent2">
              <a:hueOff val="-6480629"/>
              <a:satOff val="-12755"/>
              <a:lumOff val="79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0A0BC-6A4F-4F9E-8518-28C21A9C21AA}">
      <dsp:nvSpPr>
        <dsp:cNvPr id="0" name=""/>
        <dsp:cNvSpPr/>
      </dsp:nvSpPr>
      <dsp:spPr>
        <a:xfrm>
          <a:off x="0" y="2783772"/>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Workflow analysis</a:t>
          </a:r>
        </a:p>
      </dsp:txBody>
      <dsp:txXfrm>
        <a:off x="0" y="2783772"/>
        <a:ext cx="7306056" cy="556632"/>
      </dsp:txXfrm>
    </dsp:sp>
    <dsp:sp modelId="{50F50A80-2C89-4625-BF7F-DBE1447E5775}">
      <dsp:nvSpPr>
        <dsp:cNvPr id="0" name=""/>
        <dsp:cNvSpPr/>
      </dsp:nvSpPr>
      <dsp:spPr>
        <a:xfrm>
          <a:off x="0" y="3340404"/>
          <a:ext cx="7306056"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553F2-A679-4F49-B167-30BA2B489D10}">
      <dsp:nvSpPr>
        <dsp:cNvPr id="0" name=""/>
        <dsp:cNvSpPr/>
      </dsp:nvSpPr>
      <dsp:spPr>
        <a:xfrm>
          <a:off x="0" y="3340404"/>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Defining job families</a:t>
          </a:r>
        </a:p>
      </dsp:txBody>
      <dsp:txXfrm>
        <a:off x="0" y="3340404"/>
        <a:ext cx="7306056" cy="556632"/>
      </dsp:txXfrm>
    </dsp:sp>
    <dsp:sp modelId="{316F64B4-7BB0-4B01-86E5-432C9117B366}">
      <dsp:nvSpPr>
        <dsp:cNvPr id="0" name=""/>
        <dsp:cNvSpPr/>
      </dsp:nvSpPr>
      <dsp:spPr>
        <a:xfrm>
          <a:off x="0" y="3897036"/>
          <a:ext cx="7306056" cy="0"/>
        </a:xfrm>
        <a:prstGeom prst="line">
          <a:avLst/>
        </a:prstGeom>
        <a:solidFill>
          <a:schemeClr val="accent2">
            <a:hueOff val="-9072881"/>
            <a:satOff val="-17857"/>
            <a:lumOff val="11152"/>
            <a:alphaOff val="0"/>
          </a:schemeClr>
        </a:solidFill>
        <a:ln w="19050" cap="flat" cmpd="sng" algn="ctr">
          <a:solidFill>
            <a:schemeClr val="accent2">
              <a:hueOff val="-9072881"/>
              <a:satOff val="-17857"/>
              <a:lumOff val="111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33A18-7DA5-4AB9-997F-D22EB7F5C089}">
      <dsp:nvSpPr>
        <dsp:cNvPr id="0" name=""/>
        <dsp:cNvSpPr/>
      </dsp:nvSpPr>
      <dsp:spPr>
        <a:xfrm>
          <a:off x="0" y="3897036"/>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Zero-base demand estimation</a:t>
          </a:r>
        </a:p>
      </dsp:txBody>
      <dsp:txXfrm>
        <a:off x="0" y="3897036"/>
        <a:ext cx="7306056" cy="556632"/>
      </dsp:txXfrm>
    </dsp:sp>
    <dsp:sp modelId="{EAA2C126-4DCF-4CFC-A8C2-1D14A23D8457}">
      <dsp:nvSpPr>
        <dsp:cNvPr id="0" name=""/>
        <dsp:cNvSpPr/>
      </dsp:nvSpPr>
      <dsp:spPr>
        <a:xfrm>
          <a:off x="0" y="4453668"/>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AD5735-069D-489C-86BD-A81904C518BE}">
      <dsp:nvSpPr>
        <dsp:cNvPr id="0" name=""/>
        <dsp:cNvSpPr/>
      </dsp:nvSpPr>
      <dsp:spPr>
        <a:xfrm>
          <a:off x="0" y="4453668"/>
          <a:ext cx="7306056" cy="55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Scenario planning</a:t>
          </a:r>
        </a:p>
      </dsp:txBody>
      <dsp:txXfrm>
        <a:off x="0" y="4453668"/>
        <a:ext cx="7306056" cy="55663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0F9F5-96D1-4104-BE49-6C3439CBF4BF}">
      <dsp:nvSpPr>
        <dsp:cNvPr id="0" name=""/>
        <dsp:cNvSpPr/>
      </dsp:nvSpPr>
      <dsp:spPr>
        <a:xfrm>
          <a:off x="0" y="613"/>
          <a:ext cx="6144767" cy="14365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F44C0-9A65-4C58-953A-69EAFC0E1C6B}">
      <dsp:nvSpPr>
        <dsp:cNvPr id="0" name=""/>
        <dsp:cNvSpPr/>
      </dsp:nvSpPr>
      <dsp:spPr>
        <a:xfrm>
          <a:off x="434560" y="323840"/>
          <a:ext cx="790109" cy="790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D4F73-F8E4-40A5-9441-375838192F32}">
      <dsp:nvSpPr>
        <dsp:cNvPr id="0" name=""/>
        <dsp:cNvSpPr/>
      </dsp:nvSpPr>
      <dsp:spPr>
        <a:xfrm>
          <a:off x="1659230" y="613"/>
          <a:ext cx="4485537"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1111250">
            <a:lnSpc>
              <a:spcPct val="90000"/>
            </a:lnSpc>
            <a:spcBef>
              <a:spcPct val="0"/>
            </a:spcBef>
            <a:spcAft>
              <a:spcPct val="35000"/>
            </a:spcAft>
            <a:buNone/>
          </a:pPr>
          <a:r>
            <a:rPr lang="en-US" sz="2500" kern="1200"/>
            <a:t>Simply the gap between the supply and demand for labour</a:t>
          </a:r>
        </a:p>
      </dsp:txBody>
      <dsp:txXfrm>
        <a:off x="1659230" y="613"/>
        <a:ext cx="4485537" cy="1436563"/>
      </dsp:txXfrm>
    </dsp:sp>
    <dsp:sp modelId="{D5F394BF-9FFC-4521-8A56-BB6202019590}">
      <dsp:nvSpPr>
        <dsp:cNvPr id="0" name=""/>
        <dsp:cNvSpPr/>
      </dsp:nvSpPr>
      <dsp:spPr>
        <a:xfrm>
          <a:off x="0" y="1796318"/>
          <a:ext cx="6144767" cy="14365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90BB69-2292-42B8-AEF1-D0D71238DB00}">
      <dsp:nvSpPr>
        <dsp:cNvPr id="0" name=""/>
        <dsp:cNvSpPr/>
      </dsp:nvSpPr>
      <dsp:spPr>
        <a:xfrm>
          <a:off x="434560" y="2119545"/>
          <a:ext cx="790109" cy="790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3B077-9FE7-4367-A1B9-E025DA50C484}">
      <dsp:nvSpPr>
        <dsp:cNvPr id="0" name=""/>
        <dsp:cNvSpPr/>
      </dsp:nvSpPr>
      <dsp:spPr>
        <a:xfrm>
          <a:off x="1659230" y="1796318"/>
          <a:ext cx="4485537"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1111250">
            <a:lnSpc>
              <a:spcPct val="90000"/>
            </a:lnSpc>
            <a:spcBef>
              <a:spcPct val="0"/>
            </a:spcBef>
            <a:spcAft>
              <a:spcPct val="35000"/>
            </a:spcAft>
            <a:buNone/>
          </a:pPr>
          <a:r>
            <a:rPr lang="en-US" sz="2500" kern="1200"/>
            <a:t>How are gaps currently managed?</a:t>
          </a:r>
        </a:p>
      </dsp:txBody>
      <dsp:txXfrm>
        <a:off x="1659230" y="1796318"/>
        <a:ext cx="4485537" cy="1436563"/>
      </dsp:txXfrm>
    </dsp:sp>
    <dsp:sp modelId="{392DFF62-BFE7-4D6F-9E78-6877B2643ECF}">
      <dsp:nvSpPr>
        <dsp:cNvPr id="0" name=""/>
        <dsp:cNvSpPr/>
      </dsp:nvSpPr>
      <dsp:spPr>
        <a:xfrm>
          <a:off x="0" y="3592022"/>
          <a:ext cx="6144767" cy="14365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69357B-3E0A-471B-8175-0A30B625E847}">
      <dsp:nvSpPr>
        <dsp:cNvPr id="0" name=""/>
        <dsp:cNvSpPr/>
      </dsp:nvSpPr>
      <dsp:spPr>
        <a:xfrm>
          <a:off x="434560" y="3915249"/>
          <a:ext cx="790109" cy="790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4B28D1-0F0B-49BF-BF3B-04051FC9A3B8}">
      <dsp:nvSpPr>
        <dsp:cNvPr id="0" name=""/>
        <dsp:cNvSpPr/>
      </dsp:nvSpPr>
      <dsp:spPr>
        <a:xfrm>
          <a:off x="1659230" y="3592022"/>
          <a:ext cx="2765145"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1111250">
            <a:lnSpc>
              <a:spcPct val="90000"/>
            </a:lnSpc>
            <a:spcBef>
              <a:spcPct val="0"/>
            </a:spcBef>
            <a:spcAft>
              <a:spcPct val="35000"/>
            </a:spcAft>
            <a:buNone/>
          </a:pPr>
          <a:r>
            <a:rPr lang="en-US" sz="2500" kern="1200"/>
            <a:t>Gaps might be:</a:t>
          </a:r>
        </a:p>
      </dsp:txBody>
      <dsp:txXfrm>
        <a:off x="1659230" y="3592022"/>
        <a:ext cx="2765145" cy="1436563"/>
      </dsp:txXfrm>
    </dsp:sp>
    <dsp:sp modelId="{37053057-DCB7-4DB7-93F1-46A4E7B6E2D3}">
      <dsp:nvSpPr>
        <dsp:cNvPr id="0" name=""/>
        <dsp:cNvSpPr/>
      </dsp:nvSpPr>
      <dsp:spPr>
        <a:xfrm>
          <a:off x="4424376" y="3592022"/>
          <a:ext cx="1720391"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488950">
            <a:lnSpc>
              <a:spcPct val="90000"/>
            </a:lnSpc>
            <a:spcBef>
              <a:spcPct val="0"/>
            </a:spcBef>
            <a:spcAft>
              <a:spcPct val="35000"/>
            </a:spcAft>
            <a:buNone/>
          </a:pPr>
          <a:r>
            <a:rPr lang="en-US" sz="1100" kern="1200"/>
            <a:t>Skills </a:t>
          </a:r>
        </a:p>
        <a:p>
          <a:pPr marL="0" lvl="0" indent="0" algn="l" defTabSz="488950">
            <a:lnSpc>
              <a:spcPct val="90000"/>
            </a:lnSpc>
            <a:spcBef>
              <a:spcPct val="0"/>
            </a:spcBef>
            <a:spcAft>
              <a:spcPct val="35000"/>
            </a:spcAft>
            <a:buNone/>
          </a:pPr>
          <a:r>
            <a:rPr lang="en-US" sz="1100" kern="1200"/>
            <a:t>Numerical</a:t>
          </a:r>
        </a:p>
        <a:p>
          <a:pPr marL="0" lvl="0" indent="0" algn="l" defTabSz="488950">
            <a:lnSpc>
              <a:spcPct val="90000"/>
            </a:lnSpc>
            <a:spcBef>
              <a:spcPct val="0"/>
            </a:spcBef>
            <a:spcAft>
              <a:spcPct val="35000"/>
            </a:spcAft>
            <a:buNone/>
          </a:pPr>
          <a:r>
            <a:rPr lang="en-US" sz="1100" kern="1200"/>
            <a:t>BAU</a:t>
          </a:r>
        </a:p>
        <a:p>
          <a:pPr marL="0" lvl="0" indent="0" algn="l" defTabSz="488950">
            <a:lnSpc>
              <a:spcPct val="90000"/>
            </a:lnSpc>
            <a:spcBef>
              <a:spcPct val="0"/>
            </a:spcBef>
            <a:spcAft>
              <a:spcPct val="35000"/>
            </a:spcAft>
            <a:buNone/>
          </a:pPr>
          <a:r>
            <a:rPr lang="en-US" sz="1100" kern="1200"/>
            <a:t>Inconsistent – reductions in some areas</a:t>
          </a:r>
        </a:p>
      </dsp:txBody>
      <dsp:txXfrm>
        <a:off x="4424376" y="3592022"/>
        <a:ext cx="1720391" cy="143656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FF2E7-5C05-4749-B2C8-D8DE16E8271F}">
      <dsp:nvSpPr>
        <dsp:cNvPr id="0" name=""/>
        <dsp:cNvSpPr/>
      </dsp:nvSpPr>
      <dsp:spPr>
        <a:xfrm>
          <a:off x="1116784" y="817933"/>
          <a:ext cx="892338"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027FD8-48DE-4C36-93CD-05A5E82817BC}">
      <dsp:nvSpPr>
        <dsp:cNvPr id="0" name=""/>
        <dsp:cNvSpPr/>
      </dsp:nvSpPr>
      <dsp:spPr>
        <a:xfrm>
          <a:off x="2062662" y="743012"/>
          <a:ext cx="102618" cy="192744"/>
        </a:xfrm>
        <a:prstGeom prst="chevron">
          <a:avLst>
            <a:gd name="adj" fmla="val 90000"/>
          </a:avLst>
        </a:prstGeom>
        <a:solidFill>
          <a:schemeClr val="accent2">
            <a:tint val="40000"/>
            <a:alpha val="90000"/>
            <a:hueOff val="-789119"/>
            <a:satOff val="1708"/>
            <a:lumOff val="159"/>
            <a:alphaOff val="0"/>
          </a:schemeClr>
        </a:solidFill>
        <a:ln w="19050" cap="flat" cmpd="sng" algn="ctr">
          <a:solidFill>
            <a:schemeClr val="accent2">
              <a:tint val="40000"/>
              <a:alpha val="90000"/>
              <a:hueOff val="-789119"/>
              <a:satOff val="1708"/>
              <a:lumOff val="159"/>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96050D-1C47-49E9-9D3F-B27C852B746D}">
      <dsp:nvSpPr>
        <dsp:cNvPr id="0" name=""/>
        <dsp:cNvSpPr/>
      </dsp:nvSpPr>
      <dsp:spPr>
        <a:xfrm>
          <a:off x="552639" y="365366"/>
          <a:ext cx="905205" cy="905205"/>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27" tIns="35127" rIns="35127" bIns="35127"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685203" y="497930"/>
        <a:ext cx="640077" cy="640077"/>
      </dsp:txXfrm>
    </dsp:sp>
    <dsp:sp modelId="{20C9A75C-5564-494F-A2F5-10A088BD76B9}">
      <dsp:nvSpPr>
        <dsp:cNvPr id="0" name=""/>
        <dsp:cNvSpPr/>
      </dsp:nvSpPr>
      <dsp:spPr>
        <a:xfrm>
          <a:off x="1361" y="1436171"/>
          <a:ext cx="2007760" cy="1965600"/>
        </a:xfrm>
        <a:prstGeom prst="upArrowCallout">
          <a:avLst>
            <a:gd name="adj1" fmla="val 50000"/>
            <a:gd name="adj2" fmla="val 20000"/>
            <a:gd name="adj3" fmla="val 20000"/>
            <a:gd name="adj4" fmla="val 100000"/>
          </a:avLst>
        </a:prstGeom>
        <a:solidFill>
          <a:schemeClr val="accent2">
            <a:tint val="40000"/>
            <a:alpha val="90000"/>
            <a:hueOff val="-1578238"/>
            <a:satOff val="3417"/>
            <a:lumOff val="319"/>
            <a:alphaOff val="0"/>
          </a:schemeClr>
        </a:solidFill>
        <a:ln w="19050" cap="flat" cmpd="sng" algn="ctr">
          <a:solidFill>
            <a:schemeClr val="accent2">
              <a:tint val="40000"/>
              <a:alpha val="90000"/>
              <a:hueOff val="-1578238"/>
              <a:satOff val="3417"/>
              <a:lumOff val="3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8374" tIns="165100" rIns="158374" bIns="165100" numCol="1" spcCol="1270" anchor="t" anchorCtr="0">
          <a:noAutofit/>
        </a:bodyPr>
        <a:lstStyle/>
        <a:p>
          <a:pPr marL="0" lvl="0" indent="0" algn="l" defTabSz="488950">
            <a:lnSpc>
              <a:spcPct val="90000"/>
            </a:lnSpc>
            <a:spcBef>
              <a:spcPct val="0"/>
            </a:spcBef>
            <a:spcAft>
              <a:spcPct val="35000"/>
            </a:spcAft>
            <a:buNone/>
          </a:pPr>
          <a:r>
            <a:rPr lang="en-US" sz="1100" kern="1200"/>
            <a:t>Buy: effective way of bringing in new capacity and capability</a:t>
          </a:r>
        </a:p>
      </dsp:txBody>
      <dsp:txXfrm>
        <a:off x="1361" y="1829291"/>
        <a:ext cx="2007760" cy="1572480"/>
      </dsp:txXfrm>
    </dsp:sp>
    <dsp:sp modelId="{88A4A419-79C2-4DBF-BD29-F0A56E046902}">
      <dsp:nvSpPr>
        <dsp:cNvPr id="0" name=""/>
        <dsp:cNvSpPr/>
      </dsp:nvSpPr>
      <dsp:spPr>
        <a:xfrm>
          <a:off x="2232207" y="817933"/>
          <a:ext cx="2007760" cy="72"/>
        </a:xfrm>
        <a:prstGeom prst="rect">
          <a:avLst/>
        </a:prstGeom>
        <a:solidFill>
          <a:schemeClr val="accent2">
            <a:tint val="40000"/>
            <a:alpha val="90000"/>
            <a:hueOff val="-2367356"/>
            <a:satOff val="5125"/>
            <a:lumOff val="478"/>
            <a:alphaOff val="0"/>
          </a:schemeClr>
        </a:solidFill>
        <a:ln w="19050" cap="flat" cmpd="sng" algn="ctr">
          <a:solidFill>
            <a:schemeClr val="accent2">
              <a:tint val="40000"/>
              <a:alpha val="90000"/>
              <a:hueOff val="-2367356"/>
              <a:satOff val="5125"/>
              <a:lumOff val="47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62D317-F072-4D57-A95A-78C322C77F9A}">
      <dsp:nvSpPr>
        <dsp:cNvPr id="0" name=""/>
        <dsp:cNvSpPr/>
      </dsp:nvSpPr>
      <dsp:spPr>
        <a:xfrm>
          <a:off x="4293508" y="743012"/>
          <a:ext cx="102618" cy="192744"/>
        </a:xfrm>
        <a:prstGeom prst="chevron">
          <a:avLst>
            <a:gd name="adj" fmla="val 90000"/>
          </a:avLst>
        </a:prstGeom>
        <a:solidFill>
          <a:schemeClr val="accent2">
            <a:tint val="40000"/>
            <a:alpha val="90000"/>
            <a:hueOff val="-3156475"/>
            <a:satOff val="6834"/>
            <a:lumOff val="638"/>
            <a:alphaOff val="0"/>
          </a:schemeClr>
        </a:solidFill>
        <a:ln w="19050" cap="flat" cmpd="sng" algn="ctr">
          <a:solidFill>
            <a:schemeClr val="accent2">
              <a:tint val="40000"/>
              <a:alpha val="90000"/>
              <a:hueOff val="-3156475"/>
              <a:satOff val="6834"/>
              <a:lumOff val="638"/>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F5BC52-1CFB-49B8-9296-85E689DED82F}">
      <dsp:nvSpPr>
        <dsp:cNvPr id="0" name=""/>
        <dsp:cNvSpPr/>
      </dsp:nvSpPr>
      <dsp:spPr>
        <a:xfrm>
          <a:off x="2783484" y="365366"/>
          <a:ext cx="905205" cy="905205"/>
        </a:xfrm>
        <a:prstGeom prst="ellips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27" tIns="35127" rIns="35127" bIns="35127"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16048" y="497930"/>
        <a:ext cx="640077" cy="640077"/>
      </dsp:txXfrm>
    </dsp:sp>
    <dsp:sp modelId="{3C43F07A-4B91-4B7E-8081-1BE26D2CBD04}">
      <dsp:nvSpPr>
        <dsp:cNvPr id="0" name=""/>
        <dsp:cNvSpPr/>
      </dsp:nvSpPr>
      <dsp:spPr>
        <a:xfrm>
          <a:off x="2232207" y="1436171"/>
          <a:ext cx="2007760" cy="1965600"/>
        </a:xfrm>
        <a:prstGeom prst="upArrowCallout">
          <a:avLst>
            <a:gd name="adj1" fmla="val 50000"/>
            <a:gd name="adj2" fmla="val 20000"/>
            <a:gd name="adj3" fmla="val 20000"/>
            <a:gd name="adj4" fmla="val 100000"/>
          </a:avLst>
        </a:prstGeom>
        <a:solidFill>
          <a:schemeClr val="accent2">
            <a:tint val="40000"/>
            <a:alpha val="90000"/>
            <a:hueOff val="-3945594"/>
            <a:satOff val="8542"/>
            <a:lumOff val="797"/>
            <a:alphaOff val="0"/>
          </a:schemeClr>
        </a:solidFill>
        <a:ln w="19050" cap="flat" cmpd="sng" algn="ctr">
          <a:solidFill>
            <a:schemeClr val="accent2">
              <a:tint val="40000"/>
              <a:alpha val="90000"/>
              <a:hueOff val="-3945594"/>
              <a:satOff val="8542"/>
              <a:lumOff val="79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8374" tIns="165100" rIns="158374" bIns="165100" numCol="1" spcCol="1270" anchor="t" anchorCtr="0">
          <a:noAutofit/>
        </a:bodyPr>
        <a:lstStyle/>
        <a:p>
          <a:pPr marL="0" lvl="0" indent="0" algn="l" defTabSz="488950">
            <a:lnSpc>
              <a:spcPct val="90000"/>
            </a:lnSpc>
            <a:spcBef>
              <a:spcPct val="0"/>
            </a:spcBef>
            <a:spcAft>
              <a:spcPct val="35000"/>
            </a:spcAft>
            <a:buNone/>
          </a:pPr>
          <a:r>
            <a:rPr lang="en-US" sz="1100" kern="1200"/>
            <a:t>Build: create new capability through developing internal talent</a:t>
          </a:r>
        </a:p>
      </dsp:txBody>
      <dsp:txXfrm>
        <a:off x="2232207" y="1829291"/>
        <a:ext cx="2007760" cy="1572480"/>
      </dsp:txXfrm>
    </dsp:sp>
    <dsp:sp modelId="{D18B2BD3-6801-4D70-81AC-D4BC7CBA8ABE}">
      <dsp:nvSpPr>
        <dsp:cNvPr id="0" name=""/>
        <dsp:cNvSpPr/>
      </dsp:nvSpPr>
      <dsp:spPr>
        <a:xfrm>
          <a:off x="4463052" y="817933"/>
          <a:ext cx="2007760" cy="72"/>
        </a:xfrm>
        <a:prstGeom prst="rect">
          <a:avLst/>
        </a:prstGeom>
        <a:solidFill>
          <a:schemeClr val="accent2">
            <a:tint val="40000"/>
            <a:alpha val="90000"/>
            <a:hueOff val="-4734712"/>
            <a:satOff val="10251"/>
            <a:lumOff val="957"/>
            <a:alphaOff val="0"/>
          </a:schemeClr>
        </a:solidFill>
        <a:ln w="19050" cap="flat" cmpd="sng" algn="ctr">
          <a:solidFill>
            <a:schemeClr val="accent2">
              <a:tint val="40000"/>
              <a:alpha val="90000"/>
              <a:hueOff val="-4734712"/>
              <a:satOff val="10251"/>
              <a:lumOff val="957"/>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373C0B-DDBF-4DB1-95C9-6B9CA8FA8EC5}">
      <dsp:nvSpPr>
        <dsp:cNvPr id="0" name=""/>
        <dsp:cNvSpPr/>
      </dsp:nvSpPr>
      <dsp:spPr>
        <a:xfrm>
          <a:off x="6524353" y="743012"/>
          <a:ext cx="102618" cy="192745"/>
        </a:xfrm>
        <a:prstGeom prst="chevron">
          <a:avLst>
            <a:gd name="adj" fmla="val 90000"/>
          </a:avLst>
        </a:prstGeom>
        <a:solidFill>
          <a:schemeClr val="accent2">
            <a:tint val="40000"/>
            <a:alpha val="90000"/>
            <a:hueOff val="-5523831"/>
            <a:satOff val="11959"/>
            <a:lumOff val="1116"/>
            <a:alphaOff val="0"/>
          </a:schemeClr>
        </a:solidFill>
        <a:ln w="19050" cap="flat" cmpd="sng" algn="ctr">
          <a:solidFill>
            <a:schemeClr val="accent2">
              <a:tint val="40000"/>
              <a:alpha val="90000"/>
              <a:hueOff val="-5523831"/>
              <a:satOff val="11959"/>
              <a:lumOff val="1116"/>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A255D8-5925-4024-AC92-AA1A728AB937}">
      <dsp:nvSpPr>
        <dsp:cNvPr id="0" name=""/>
        <dsp:cNvSpPr/>
      </dsp:nvSpPr>
      <dsp:spPr>
        <a:xfrm>
          <a:off x="5014329" y="365366"/>
          <a:ext cx="905205" cy="905205"/>
        </a:xfrm>
        <a:prstGeom prst="ellips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27" tIns="35127" rIns="35127" bIns="35127"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46893" y="497930"/>
        <a:ext cx="640077" cy="640077"/>
      </dsp:txXfrm>
    </dsp:sp>
    <dsp:sp modelId="{BAC3FE79-BA57-43BD-B254-EE45A7D1213B}">
      <dsp:nvSpPr>
        <dsp:cNvPr id="0" name=""/>
        <dsp:cNvSpPr/>
      </dsp:nvSpPr>
      <dsp:spPr>
        <a:xfrm>
          <a:off x="4463052" y="1436171"/>
          <a:ext cx="2007760" cy="1965600"/>
        </a:xfrm>
        <a:prstGeom prst="upArrowCallout">
          <a:avLst>
            <a:gd name="adj1" fmla="val 50000"/>
            <a:gd name="adj2" fmla="val 20000"/>
            <a:gd name="adj3" fmla="val 20000"/>
            <a:gd name="adj4" fmla="val 100000"/>
          </a:avLst>
        </a:prstGeom>
        <a:solidFill>
          <a:schemeClr val="accent2">
            <a:tint val="40000"/>
            <a:alpha val="90000"/>
            <a:hueOff val="-6312950"/>
            <a:satOff val="13667"/>
            <a:lumOff val="1275"/>
            <a:alphaOff val="0"/>
          </a:schemeClr>
        </a:solidFill>
        <a:ln w="19050" cap="flat" cmpd="sng" algn="ctr">
          <a:solidFill>
            <a:schemeClr val="accent2">
              <a:tint val="40000"/>
              <a:alpha val="90000"/>
              <a:hueOff val="-6312950"/>
              <a:satOff val="13667"/>
              <a:lumOff val="12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8374" tIns="165100" rIns="158374" bIns="165100" numCol="1" spcCol="1270" anchor="t" anchorCtr="0">
          <a:noAutofit/>
        </a:bodyPr>
        <a:lstStyle/>
        <a:p>
          <a:pPr marL="0" lvl="0" indent="0" algn="l" defTabSz="488950">
            <a:lnSpc>
              <a:spcPct val="90000"/>
            </a:lnSpc>
            <a:spcBef>
              <a:spcPct val="0"/>
            </a:spcBef>
            <a:spcAft>
              <a:spcPct val="35000"/>
            </a:spcAft>
            <a:buNone/>
          </a:pPr>
          <a:r>
            <a:rPr lang="en-US" sz="1100" kern="1200"/>
            <a:t>Borrow: temporary use of workers by contracting, outsourcing, secondments, consultants</a:t>
          </a:r>
        </a:p>
      </dsp:txBody>
      <dsp:txXfrm>
        <a:off x="4463052" y="1829291"/>
        <a:ext cx="2007760" cy="1572480"/>
      </dsp:txXfrm>
    </dsp:sp>
    <dsp:sp modelId="{875F092C-9A9A-4A39-B547-178CAEC67BC1}">
      <dsp:nvSpPr>
        <dsp:cNvPr id="0" name=""/>
        <dsp:cNvSpPr/>
      </dsp:nvSpPr>
      <dsp:spPr>
        <a:xfrm>
          <a:off x="6693897" y="817933"/>
          <a:ext cx="2007760" cy="72"/>
        </a:xfrm>
        <a:prstGeom prst="rect">
          <a:avLst/>
        </a:prstGeom>
        <a:solidFill>
          <a:schemeClr val="accent2">
            <a:tint val="40000"/>
            <a:alpha val="90000"/>
            <a:hueOff val="-7102068"/>
            <a:satOff val="15376"/>
            <a:lumOff val="1435"/>
            <a:alphaOff val="0"/>
          </a:schemeClr>
        </a:solidFill>
        <a:ln w="19050" cap="flat" cmpd="sng" algn="ctr">
          <a:solidFill>
            <a:schemeClr val="accent2">
              <a:tint val="40000"/>
              <a:alpha val="90000"/>
              <a:hueOff val="-7102068"/>
              <a:satOff val="15376"/>
              <a:lumOff val="1435"/>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B57830-7653-437B-81D0-65131EB49344}">
      <dsp:nvSpPr>
        <dsp:cNvPr id="0" name=""/>
        <dsp:cNvSpPr/>
      </dsp:nvSpPr>
      <dsp:spPr>
        <a:xfrm>
          <a:off x="8755198" y="743012"/>
          <a:ext cx="102618" cy="192745"/>
        </a:xfrm>
        <a:prstGeom prst="chevron">
          <a:avLst>
            <a:gd name="adj" fmla="val 90000"/>
          </a:avLst>
        </a:prstGeom>
        <a:solidFill>
          <a:schemeClr val="accent2">
            <a:tint val="40000"/>
            <a:alpha val="90000"/>
            <a:hueOff val="-7891187"/>
            <a:satOff val="17084"/>
            <a:lumOff val="1594"/>
            <a:alphaOff val="0"/>
          </a:schemeClr>
        </a:solidFill>
        <a:ln w="19050" cap="flat" cmpd="sng" algn="ctr">
          <a:solidFill>
            <a:schemeClr val="accent2">
              <a:tint val="40000"/>
              <a:alpha val="90000"/>
              <a:hueOff val="-7891187"/>
              <a:satOff val="17084"/>
              <a:lumOff val="15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EB9E88-F71E-49AB-9D52-3F061F9A2767}">
      <dsp:nvSpPr>
        <dsp:cNvPr id="0" name=""/>
        <dsp:cNvSpPr/>
      </dsp:nvSpPr>
      <dsp:spPr>
        <a:xfrm>
          <a:off x="7245175" y="365366"/>
          <a:ext cx="905205" cy="905205"/>
        </a:xfrm>
        <a:prstGeom prst="ellips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27" tIns="35127" rIns="35127" bIns="35127"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377739" y="497930"/>
        <a:ext cx="640077" cy="640077"/>
      </dsp:txXfrm>
    </dsp:sp>
    <dsp:sp modelId="{954BC5B1-B0C5-4F26-865D-13751CBE9398}">
      <dsp:nvSpPr>
        <dsp:cNvPr id="0" name=""/>
        <dsp:cNvSpPr/>
      </dsp:nvSpPr>
      <dsp:spPr>
        <a:xfrm>
          <a:off x="6693897" y="1436171"/>
          <a:ext cx="2007760" cy="1965600"/>
        </a:xfrm>
        <a:prstGeom prst="upArrowCallout">
          <a:avLst>
            <a:gd name="adj1" fmla="val 50000"/>
            <a:gd name="adj2" fmla="val 20000"/>
            <a:gd name="adj3" fmla="val 20000"/>
            <a:gd name="adj4" fmla="val 100000"/>
          </a:avLst>
        </a:prstGeom>
        <a:solidFill>
          <a:schemeClr val="accent2">
            <a:tint val="40000"/>
            <a:alpha val="90000"/>
            <a:hueOff val="-8680306"/>
            <a:satOff val="18793"/>
            <a:lumOff val="1754"/>
            <a:alphaOff val="0"/>
          </a:schemeClr>
        </a:solidFill>
        <a:ln w="19050" cap="flat" cmpd="sng" algn="ctr">
          <a:solidFill>
            <a:schemeClr val="accent2">
              <a:tint val="40000"/>
              <a:alpha val="90000"/>
              <a:hueOff val="-8680306"/>
              <a:satOff val="18793"/>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8374" tIns="165100" rIns="158374" bIns="165100" numCol="1" spcCol="1270" anchor="t" anchorCtr="0">
          <a:noAutofit/>
        </a:bodyPr>
        <a:lstStyle/>
        <a:p>
          <a:pPr marL="0" lvl="0" indent="0" algn="l" defTabSz="488950">
            <a:lnSpc>
              <a:spcPct val="90000"/>
            </a:lnSpc>
            <a:spcBef>
              <a:spcPct val="0"/>
            </a:spcBef>
            <a:spcAft>
              <a:spcPct val="35000"/>
            </a:spcAft>
            <a:buNone/>
          </a:pPr>
          <a:r>
            <a:rPr lang="en-US" sz="1100" kern="1200"/>
            <a:t>Bind: prevent people from leaving through effective retention methods</a:t>
          </a:r>
        </a:p>
      </dsp:txBody>
      <dsp:txXfrm>
        <a:off x="6693897" y="1829291"/>
        <a:ext cx="2007760" cy="1572480"/>
      </dsp:txXfrm>
    </dsp:sp>
    <dsp:sp modelId="{C26A4D53-8DA8-49C1-9FEA-1BA220631E11}">
      <dsp:nvSpPr>
        <dsp:cNvPr id="0" name=""/>
        <dsp:cNvSpPr/>
      </dsp:nvSpPr>
      <dsp:spPr>
        <a:xfrm>
          <a:off x="8924742" y="817932"/>
          <a:ext cx="1003880" cy="72"/>
        </a:xfrm>
        <a:prstGeom prst="rect">
          <a:avLst/>
        </a:prstGeom>
        <a:solidFill>
          <a:schemeClr val="accent2">
            <a:tint val="40000"/>
            <a:alpha val="90000"/>
            <a:hueOff val="-9469425"/>
            <a:satOff val="20501"/>
            <a:lumOff val="1913"/>
            <a:alphaOff val="0"/>
          </a:schemeClr>
        </a:solidFill>
        <a:ln w="19050" cap="flat" cmpd="sng" algn="ctr">
          <a:solidFill>
            <a:schemeClr val="accent2">
              <a:tint val="40000"/>
              <a:alpha val="90000"/>
              <a:hueOff val="-9469425"/>
              <a:satOff val="20501"/>
              <a:lumOff val="19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69D0A8-D095-442B-9663-378C4646D247}">
      <dsp:nvSpPr>
        <dsp:cNvPr id="0" name=""/>
        <dsp:cNvSpPr/>
      </dsp:nvSpPr>
      <dsp:spPr>
        <a:xfrm>
          <a:off x="9476020" y="365366"/>
          <a:ext cx="905205" cy="905205"/>
        </a:xfrm>
        <a:prstGeom prst="ellips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127" tIns="35127" rIns="35127" bIns="35127"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08584" y="497930"/>
        <a:ext cx="640077" cy="640077"/>
      </dsp:txXfrm>
    </dsp:sp>
    <dsp:sp modelId="{4B072055-B740-4449-9611-CAF1823931B1}">
      <dsp:nvSpPr>
        <dsp:cNvPr id="0" name=""/>
        <dsp:cNvSpPr/>
      </dsp:nvSpPr>
      <dsp:spPr>
        <a:xfrm>
          <a:off x="8924742" y="1436171"/>
          <a:ext cx="2007760" cy="1965600"/>
        </a:xfrm>
        <a:prstGeom prst="upArrowCallout">
          <a:avLst>
            <a:gd name="adj1" fmla="val 50000"/>
            <a:gd name="adj2" fmla="val 20000"/>
            <a:gd name="adj3" fmla="val 20000"/>
            <a:gd name="adj4" fmla="val 100000"/>
          </a:avLst>
        </a:prstGeom>
        <a:solidFill>
          <a:schemeClr val="accent2">
            <a:tint val="40000"/>
            <a:alpha val="90000"/>
            <a:hueOff val="-11047662"/>
            <a:satOff val="23918"/>
            <a:lumOff val="2232"/>
            <a:alphaOff val="0"/>
          </a:schemeClr>
        </a:solidFill>
        <a:ln w="19050" cap="flat" cmpd="sng" algn="ctr">
          <a:solidFill>
            <a:schemeClr val="accent2">
              <a:tint val="40000"/>
              <a:alpha val="90000"/>
              <a:hueOff val="-11047662"/>
              <a:satOff val="23918"/>
              <a:lumOff val="22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8374" tIns="165100" rIns="158374" bIns="165100" numCol="1" spcCol="1270" anchor="t" anchorCtr="0">
          <a:noAutofit/>
        </a:bodyPr>
        <a:lstStyle/>
        <a:p>
          <a:pPr marL="0" lvl="0" indent="0" algn="l" defTabSz="488950">
            <a:lnSpc>
              <a:spcPct val="90000"/>
            </a:lnSpc>
            <a:spcBef>
              <a:spcPct val="0"/>
            </a:spcBef>
            <a:spcAft>
              <a:spcPct val="35000"/>
            </a:spcAft>
            <a:buNone/>
          </a:pPr>
          <a:r>
            <a:rPr lang="en-US" sz="1100" kern="1200"/>
            <a:t>Bounce: Moving people around or removing underperformers</a:t>
          </a:r>
        </a:p>
      </dsp:txBody>
      <dsp:txXfrm>
        <a:off x="8924742" y="1829291"/>
        <a:ext cx="2007760" cy="15724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64B39-D3C7-4B4A-A9EF-3FAFF6F80EA1}">
      <dsp:nvSpPr>
        <dsp:cNvPr id="0" name=""/>
        <dsp:cNvSpPr/>
      </dsp:nvSpPr>
      <dsp:spPr>
        <a:xfrm>
          <a:off x="0" y="118475"/>
          <a:ext cx="6620255" cy="23166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Balance: balancing operational transformation, budget, service levels, technology, organisational design and performance</a:t>
          </a:r>
        </a:p>
      </dsp:txBody>
      <dsp:txXfrm>
        <a:off x="113087" y="231562"/>
        <a:ext cx="6394081" cy="2090426"/>
      </dsp:txXfrm>
    </dsp:sp>
    <dsp:sp modelId="{4733ECC4-DBFD-4BBC-BBB3-79F030442964}">
      <dsp:nvSpPr>
        <dsp:cNvPr id="0" name=""/>
        <dsp:cNvSpPr/>
      </dsp:nvSpPr>
      <dsp:spPr>
        <a:xfrm>
          <a:off x="0" y="2530115"/>
          <a:ext cx="6620255" cy="231660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Bot: use of automation to augment or replace existing capacity in the system</a:t>
          </a:r>
        </a:p>
      </dsp:txBody>
      <dsp:txXfrm>
        <a:off x="113087" y="2643202"/>
        <a:ext cx="6394081" cy="209042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F546B-DD95-45DA-B3C2-A70E774A416F}">
      <dsp:nvSpPr>
        <dsp:cNvPr id="0" name=""/>
        <dsp:cNvSpPr/>
      </dsp:nvSpPr>
      <dsp:spPr>
        <a:xfrm>
          <a:off x="1863123" y="787668"/>
          <a:ext cx="1486140"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3280BC-B13B-4E8D-97A1-57CCC306BEBF}">
      <dsp:nvSpPr>
        <dsp:cNvPr id="0" name=""/>
        <dsp:cNvSpPr/>
      </dsp:nvSpPr>
      <dsp:spPr>
        <a:xfrm>
          <a:off x="3438432" y="670405"/>
          <a:ext cx="170906" cy="301625"/>
        </a:xfrm>
        <a:prstGeom prst="chevron">
          <a:avLst>
            <a:gd name="adj" fmla="val 90000"/>
          </a:avLst>
        </a:prstGeom>
        <a:solidFill>
          <a:schemeClr val="accent2">
            <a:tint val="40000"/>
            <a:alpha val="90000"/>
            <a:hueOff val="-1380958"/>
            <a:satOff val="2990"/>
            <a:lumOff val="279"/>
            <a:alphaOff val="0"/>
          </a:schemeClr>
        </a:solidFill>
        <a:ln w="19050" cap="flat" cmpd="sng" algn="ctr">
          <a:solidFill>
            <a:schemeClr val="accent2">
              <a:tint val="40000"/>
              <a:alpha val="90000"/>
              <a:hueOff val="-1380958"/>
              <a:satOff val="2990"/>
              <a:lumOff val="2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297545-AB4F-4290-9DA7-12CB63F38008}">
      <dsp:nvSpPr>
        <dsp:cNvPr id="0" name=""/>
        <dsp:cNvSpPr/>
      </dsp:nvSpPr>
      <dsp:spPr>
        <a:xfrm>
          <a:off x="913179" y="27656"/>
          <a:ext cx="1520094" cy="1520094"/>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309" tIns="59309" rIns="59309" bIns="59309" numCol="1" spcCol="1270" anchor="ctr" anchorCtr="0">
          <a:noAutofit/>
        </a:bodyPr>
        <a:lstStyle/>
        <a:p>
          <a:pPr marL="0" lvl="0" indent="0" algn="ctr" defTabSz="2667000">
            <a:lnSpc>
              <a:spcPct val="90000"/>
            </a:lnSpc>
            <a:spcBef>
              <a:spcPct val="0"/>
            </a:spcBef>
            <a:spcAft>
              <a:spcPct val="35000"/>
            </a:spcAft>
            <a:buNone/>
          </a:pPr>
          <a:r>
            <a:rPr lang="en-US" sz="6000" kern="1200"/>
            <a:t>1</a:t>
          </a:r>
        </a:p>
      </dsp:txBody>
      <dsp:txXfrm>
        <a:off x="1135792" y="250269"/>
        <a:ext cx="1074868" cy="1074868"/>
      </dsp:txXfrm>
    </dsp:sp>
    <dsp:sp modelId="{1A8E862D-1A12-4B5E-AAE4-02778DEFC2F6}">
      <dsp:nvSpPr>
        <dsp:cNvPr id="0" name=""/>
        <dsp:cNvSpPr/>
      </dsp:nvSpPr>
      <dsp:spPr>
        <a:xfrm>
          <a:off x="5447" y="1712456"/>
          <a:ext cx="3343816" cy="2027025"/>
        </a:xfrm>
        <a:prstGeom prst="upArrowCallout">
          <a:avLst>
            <a:gd name="adj1" fmla="val 50000"/>
            <a:gd name="adj2" fmla="val 20000"/>
            <a:gd name="adj3" fmla="val 20000"/>
            <a:gd name="adj4" fmla="val 100000"/>
          </a:avLst>
        </a:prstGeom>
        <a:solidFill>
          <a:schemeClr val="accent2">
            <a:tint val="40000"/>
            <a:alpha val="90000"/>
            <a:hueOff val="-2761916"/>
            <a:satOff val="5979"/>
            <a:lumOff val="558"/>
            <a:alphaOff val="0"/>
          </a:schemeClr>
        </a:solidFill>
        <a:ln w="19050" cap="flat" cmpd="sng" algn="ctr">
          <a:solidFill>
            <a:schemeClr val="accent2">
              <a:tint val="40000"/>
              <a:alpha val="90000"/>
              <a:hueOff val="-2761916"/>
              <a:satOff val="5979"/>
              <a:lumOff val="5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764" tIns="165100" rIns="263764" bIns="165100" numCol="1" spcCol="1270" anchor="t" anchorCtr="0">
          <a:noAutofit/>
        </a:bodyPr>
        <a:lstStyle/>
        <a:p>
          <a:pPr marL="0" lvl="0" indent="0" algn="l" defTabSz="488950">
            <a:lnSpc>
              <a:spcPct val="90000"/>
            </a:lnSpc>
            <a:spcBef>
              <a:spcPct val="0"/>
            </a:spcBef>
            <a:spcAft>
              <a:spcPct val="35000"/>
            </a:spcAft>
            <a:buNone/>
          </a:pPr>
          <a:r>
            <a:rPr lang="en-US" sz="1100" kern="1200"/>
            <a:t>Detail the outcomes from the plan and timelines</a:t>
          </a:r>
        </a:p>
      </dsp:txBody>
      <dsp:txXfrm>
        <a:off x="5447" y="2117861"/>
        <a:ext cx="3343816" cy="1621620"/>
      </dsp:txXfrm>
    </dsp:sp>
    <dsp:sp modelId="{EA28AA05-AE47-49DA-AF24-B959A65931B9}">
      <dsp:nvSpPr>
        <dsp:cNvPr id="0" name=""/>
        <dsp:cNvSpPr/>
      </dsp:nvSpPr>
      <dsp:spPr>
        <a:xfrm>
          <a:off x="3720799" y="787264"/>
          <a:ext cx="3343816" cy="71"/>
        </a:xfrm>
        <a:prstGeom prst="rect">
          <a:avLst/>
        </a:prstGeom>
        <a:solidFill>
          <a:schemeClr val="accent2">
            <a:tint val="40000"/>
            <a:alpha val="90000"/>
            <a:hueOff val="-4142873"/>
            <a:satOff val="8969"/>
            <a:lumOff val="837"/>
            <a:alphaOff val="0"/>
          </a:schemeClr>
        </a:solidFill>
        <a:ln w="19050" cap="flat" cmpd="sng" algn="ctr">
          <a:solidFill>
            <a:schemeClr val="accent2">
              <a:tint val="40000"/>
              <a:alpha val="90000"/>
              <a:hueOff val="-4142873"/>
              <a:satOff val="8969"/>
              <a:lumOff val="8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DFFC97-70FC-4A82-B65E-AE7927B4EC98}">
      <dsp:nvSpPr>
        <dsp:cNvPr id="0" name=""/>
        <dsp:cNvSpPr/>
      </dsp:nvSpPr>
      <dsp:spPr>
        <a:xfrm>
          <a:off x="7153784" y="669427"/>
          <a:ext cx="170906" cy="303103"/>
        </a:xfrm>
        <a:prstGeom prst="chevron">
          <a:avLst>
            <a:gd name="adj" fmla="val 90000"/>
          </a:avLst>
        </a:prstGeom>
        <a:solidFill>
          <a:schemeClr val="accent2">
            <a:tint val="40000"/>
            <a:alpha val="90000"/>
            <a:hueOff val="-5523831"/>
            <a:satOff val="11959"/>
            <a:lumOff val="1116"/>
            <a:alphaOff val="0"/>
          </a:schemeClr>
        </a:solidFill>
        <a:ln w="19050" cap="flat" cmpd="sng" algn="ctr">
          <a:solidFill>
            <a:schemeClr val="accent2">
              <a:tint val="40000"/>
              <a:alpha val="90000"/>
              <a:hueOff val="-5523831"/>
              <a:satOff val="11959"/>
              <a:lumOff val="111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90FFC2-54D8-4B43-B27E-28B375682094}">
      <dsp:nvSpPr>
        <dsp:cNvPr id="0" name=""/>
        <dsp:cNvSpPr/>
      </dsp:nvSpPr>
      <dsp:spPr>
        <a:xfrm>
          <a:off x="4632660" y="27656"/>
          <a:ext cx="1519287" cy="1519287"/>
        </a:xfrm>
        <a:prstGeom prst="ellips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988" tIns="58988" rIns="58988" bIns="58988" numCol="1" spcCol="1270" anchor="ctr" anchorCtr="0">
          <a:noAutofit/>
        </a:bodyPr>
        <a:lstStyle/>
        <a:p>
          <a:pPr marL="0" lvl="0" indent="0" algn="ctr" defTabSz="2667000">
            <a:lnSpc>
              <a:spcPct val="90000"/>
            </a:lnSpc>
            <a:spcBef>
              <a:spcPct val="0"/>
            </a:spcBef>
            <a:spcAft>
              <a:spcPct val="35000"/>
            </a:spcAft>
            <a:buNone/>
          </a:pPr>
          <a:r>
            <a:rPr lang="en-US" sz="6000" kern="1200"/>
            <a:t>2</a:t>
          </a:r>
        </a:p>
      </dsp:txBody>
      <dsp:txXfrm>
        <a:off x="4855154" y="250150"/>
        <a:ext cx="1074299" cy="1074299"/>
      </dsp:txXfrm>
    </dsp:sp>
    <dsp:sp modelId="{42CEB865-80A4-4281-A7F2-F7AC05C2A622}">
      <dsp:nvSpPr>
        <dsp:cNvPr id="0" name=""/>
        <dsp:cNvSpPr/>
      </dsp:nvSpPr>
      <dsp:spPr>
        <a:xfrm>
          <a:off x="3720799" y="1712456"/>
          <a:ext cx="3343816" cy="2027025"/>
        </a:xfrm>
        <a:prstGeom prst="upArrowCallout">
          <a:avLst>
            <a:gd name="adj1" fmla="val 50000"/>
            <a:gd name="adj2" fmla="val 20000"/>
            <a:gd name="adj3" fmla="val 20000"/>
            <a:gd name="adj4" fmla="val 100000"/>
          </a:avLst>
        </a:prstGeom>
        <a:solidFill>
          <a:schemeClr val="accent2">
            <a:tint val="40000"/>
            <a:alpha val="90000"/>
            <a:hueOff val="-6904789"/>
            <a:satOff val="14949"/>
            <a:lumOff val="1395"/>
            <a:alphaOff val="0"/>
          </a:schemeClr>
        </a:solidFill>
        <a:ln w="19050" cap="flat" cmpd="sng" algn="ctr">
          <a:solidFill>
            <a:schemeClr val="accent2">
              <a:tint val="40000"/>
              <a:alpha val="90000"/>
              <a:hueOff val="-6904789"/>
              <a:satOff val="14949"/>
              <a:lumOff val="13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764" tIns="165100" rIns="263764" bIns="165100" numCol="1" spcCol="1270" anchor="t" anchorCtr="0">
          <a:noAutofit/>
        </a:bodyPr>
        <a:lstStyle/>
        <a:p>
          <a:pPr marL="0" lvl="0" indent="0" algn="l" defTabSz="488950">
            <a:lnSpc>
              <a:spcPct val="90000"/>
            </a:lnSpc>
            <a:spcBef>
              <a:spcPct val="0"/>
            </a:spcBef>
            <a:spcAft>
              <a:spcPct val="35000"/>
            </a:spcAft>
            <a:buNone/>
          </a:pPr>
          <a:r>
            <a:rPr lang="en-US" sz="1100" kern="1200"/>
            <a:t>Provide options and scenarios</a:t>
          </a:r>
        </a:p>
      </dsp:txBody>
      <dsp:txXfrm>
        <a:off x="3720799" y="2117861"/>
        <a:ext cx="3343816" cy="1621620"/>
      </dsp:txXfrm>
    </dsp:sp>
    <dsp:sp modelId="{486AD6C1-1935-4904-A03A-87D3D033AA30}">
      <dsp:nvSpPr>
        <dsp:cNvPr id="0" name=""/>
        <dsp:cNvSpPr/>
      </dsp:nvSpPr>
      <dsp:spPr>
        <a:xfrm>
          <a:off x="7436150" y="791798"/>
          <a:ext cx="1671908" cy="68"/>
        </a:xfrm>
        <a:prstGeom prst="rect">
          <a:avLst/>
        </a:prstGeom>
        <a:solidFill>
          <a:schemeClr val="accent2">
            <a:tint val="40000"/>
            <a:alpha val="90000"/>
            <a:hueOff val="-8285747"/>
            <a:satOff val="17938"/>
            <a:lumOff val="1674"/>
            <a:alphaOff val="0"/>
          </a:schemeClr>
        </a:solidFill>
        <a:ln w="19050" cap="flat" cmpd="sng" algn="ctr">
          <a:solidFill>
            <a:schemeClr val="accent2">
              <a:tint val="40000"/>
              <a:alpha val="90000"/>
              <a:hueOff val="-8285747"/>
              <a:satOff val="17938"/>
              <a:lumOff val="167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4CC9DC-7AAD-498F-8E78-07BBD39C1597}">
      <dsp:nvSpPr>
        <dsp:cNvPr id="0" name=""/>
        <dsp:cNvSpPr/>
      </dsp:nvSpPr>
      <dsp:spPr>
        <a:xfrm>
          <a:off x="8348414" y="32188"/>
          <a:ext cx="1519287" cy="1519287"/>
        </a:xfrm>
        <a:prstGeom prst="ellips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957" tIns="58957" rIns="58957" bIns="58957" numCol="1" spcCol="1270" anchor="ctr" anchorCtr="0">
          <a:noAutofit/>
        </a:bodyPr>
        <a:lstStyle/>
        <a:p>
          <a:pPr marL="0" lvl="0" indent="0" algn="ctr" defTabSz="2667000">
            <a:lnSpc>
              <a:spcPct val="90000"/>
            </a:lnSpc>
            <a:spcBef>
              <a:spcPct val="0"/>
            </a:spcBef>
            <a:spcAft>
              <a:spcPct val="35000"/>
            </a:spcAft>
            <a:buNone/>
          </a:pPr>
          <a:r>
            <a:rPr lang="en-US" sz="6000" kern="1200"/>
            <a:t>3</a:t>
          </a:r>
        </a:p>
      </dsp:txBody>
      <dsp:txXfrm>
        <a:off x="8570908" y="254682"/>
        <a:ext cx="1074299" cy="1074299"/>
      </dsp:txXfrm>
    </dsp:sp>
    <dsp:sp modelId="{0C69DC5F-A3AE-40AD-86CF-932DE9A4E846}">
      <dsp:nvSpPr>
        <dsp:cNvPr id="0" name=""/>
        <dsp:cNvSpPr/>
      </dsp:nvSpPr>
      <dsp:spPr>
        <a:xfrm>
          <a:off x="7436150" y="1712456"/>
          <a:ext cx="3343816" cy="2027025"/>
        </a:xfrm>
        <a:prstGeom prst="upArrowCallout">
          <a:avLst>
            <a:gd name="adj1" fmla="val 50000"/>
            <a:gd name="adj2" fmla="val 20000"/>
            <a:gd name="adj3" fmla="val 20000"/>
            <a:gd name="adj4" fmla="val 100000"/>
          </a:avLst>
        </a:prstGeom>
        <a:solidFill>
          <a:schemeClr val="accent2">
            <a:tint val="40000"/>
            <a:alpha val="90000"/>
            <a:hueOff val="-11047662"/>
            <a:satOff val="23918"/>
            <a:lumOff val="2232"/>
            <a:alphaOff val="0"/>
          </a:schemeClr>
        </a:solidFill>
        <a:ln w="19050" cap="flat" cmpd="sng" algn="ctr">
          <a:solidFill>
            <a:schemeClr val="accent2">
              <a:tint val="40000"/>
              <a:alpha val="90000"/>
              <a:hueOff val="-11047662"/>
              <a:satOff val="23918"/>
              <a:lumOff val="22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764" tIns="165100" rIns="263764" bIns="165100" numCol="1" spcCol="1270" anchor="t" anchorCtr="0">
          <a:noAutofit/>
        </a:bodyPr>
        <a:lstStyle/>
        <a:p>
          <a:pPr marL="0" lvl="0" indent="0" algn="l" defTabSz="488950">
            <a:lnSpc>
              <a:spcPct val="90000"/>
            </a:lnSpc>
            <a:spcBef>
              <a:spcPct val="0"/>
            </a:spcBef>
            <a:spcAft>
              <a:spcPct val="35000"/>
            </a:spcAft>
            <a:buNone/>
          </a:pPr>
          <a:r>
            <a:rPr lang="en-US" sz="1100" kern="1200"/>
            <a:t>Describe the journey to stakeholders</a:t>
          </a:r>
        </a:p>
        <a:p>
          <a:pPr marL="57150" lvl="1" indent="-57150" algn="l" defTabSz="488950">
            <a:lnSpc>
              <a:spcPct val="90000"/>
            </a:lnSpc>
            <a:spcBef>
              <a:spcPct val="0"/>
            </a:spcBef>
            <a:spcAft>
              <a:spcPct val="15000"/>
            </a:spcAft>
            <a:buChar char="•"/>
          </a:pPr>
          <a:r>
            <a:rPr lang="en-US" sz="1100" kern="1200"/>
            <a:t>A demand management plan</a:t>
          </a:r>
        </a:p>
        <a:p>
          <a:pPr marL="57150" lvl="1" indent="-57150" algn="l" defTabSz="488950">
            <a:lnSpc>
              <a:spcPct val="90000"/>
            </a:lnSpc>
            <a:spcBef>
              <a:spcPct val="0"/>
            </a:spcBef>
            <a:spcAft>
              <a:spcPct val="15000"/>
            </a:spcAft>
            <a:buChar char="•"/>
          </a:pPr>
          <a:r>
            <a:rPr lang="en-US" sz="1100" kern="1200"/>
            <a:t>Recruitment plan</a:t>
          </a:r>
        </a:p>
        <a:p>
          <a:pPr marL="57150" lvl="1" indent="-57150" algn="l" defTabSz="488950">
            <a:lnSpc>
              <a:spcPct val="90000"/>
            </a:lnSpc>
            <a:spcBef>
              <a:spcPct val="0"/>
            </a:spcBef>
            <a:spcAft>
              <a:spcPct val="15000"/>
            </a:spcAft>
            <a:buChar char="•"/>
          </a:pPr>
          <a:r>
            <a:rPr lang="en-US" sz="1100" kern="1200"/>
            <a:t>L&amp;D plan</a:t>
          </a:r>
        </a:p>
        <a:p>
          <a:pPr marL="57150" lvl="1" indent="-57150" algn="l" defTabSz="488950">
            <a:lnSpc>
              <a:spcPct val="90000"/>
            </a:lnSpc>
            <a:spcBef>
              <a:spcPct val="0"/>
            </a:spcBef>
            <a:spcAft>
              <a:spcPct val="15000"/>
            </a:spcAft>
            <a:buChar char="•"/>
          </a:pPr>
          <a:r>
            <a:rPr lang="en-US" sz="1100" kern="1200"/>
            <a:t>Relocation/estates plan</a:t>
          </a:r>
        </a:p>
        <a:p>
          <a:pPr marL="57150" lvl="1" indent="-57150" algn="l" defTabSz="488950">
            <a:lnSpc>
              <a:spcPct val="90000"/>
            </a:lnSpc>
            <a:spcBef>
              <a:spcPct val="0"/>
            </a:spcBef>
            <a:spcAft>
              <a:spcPct val="15000"/>
            </a:spcAft>
            <a:buChar char="•"/>
          </a:pPr>
          <a:r>
            <a:rPr lang="en-US" sz="1100" kern="1200"/>
            <a:t>Outsourcing plan</a:t>
          </a:r>
        </a:p>
        <a:p>
          <a:pPr marL="57150" lvl="1" indent="-57150" algn="l" defTabSz="488950">
            <a:lnSpc>
              <a:spcPct val="90000"/>
            </a:lnSpc>
            <a:spcBef>
              <a:spcPct val="0"/>
            </a:spcBef>
            <a:spcAft>
              <a:spcPct val="15000"/>
            </a:spcAft>
            <a:buChar char="•"/>
          </a:pPr>
          <a:r>
            <a:rPr lang="en-US" sz="1100" kern="1200"/>
            <a:t>Non BAU projects</a:t>
          </a:r>
        </a:p>
      </dsp:txBody>
      <dsp:txXfrm>
        <a:off x="7436150" y="2117861"/>
        <a:ext cx="3343816" cy="162162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C17324-2F97-4689-AF0C-C21D8B80FE62}">
      <dsp:nvSpPr>
        <dsp:cNvPr id="0" name=""/>
        <dsp:cNvSpPr/>
      </dsp:nvSpPr>
      <dsp:spPr>
        <a:xfrm>
          <a:off x="0" y="20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78A56-A0E4-4BF0-BEA5-A33548CA7F49}">
      <dsp:nvSpPr>
        <dsp:cNvPr id="0" name=""/>
        <dsp:cNvSpPr/>
      </dsp:nvSpPr>
      <dsp:spPr>
        <a:xfrm>
          <a:off x="318851" y="239241"/>
          <a:ext cx="579729" cy="579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19AE71-9803-4E2B-977B-AAC6ECB44EBE}">
      <dsp:nvSpPr>
        <dsp:cNvPr id="0" name=""/>
        <dsp:cNvSpPr/>
      </dsp:nvSpPr>
      <dsp:spPr>
        <a:xfrm>
          <a:off x="1217431" y="20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666750">
            <a:lnSpc>
              <a:spcPct val="90000"/>
            </a:lnSpc>
            <a:spcBef>
              <a:spcPct val="0"/>
            </a:spcBef>
            <a:spcAft>
              <a:spcPct val="35000"/>
            </a:spcAft>
            <a:buNone/>
          </a:pPr>
          <a:r>
            <a:rPr lang="en-US" sz="1500" kern="1200"/>
            <a:t>Fill key roles effectively if an employee leaves or changes role</a:t>
          </a:r>
        </a:p>
      </dsp:txBody>
      <dsp:txXfrm>
        <a:off x="1217431" y="2079"/>
        <a:ext cx="6088624" cy="1054053"/>
      </dsp:txXfrm>
    </dsp:sp>
    <dsp:sp modelId="{61AE7589-721A-4A83-895E-3CC9916CE5A6}">
      <dsp:nvSpPr>
        <dsp:cNvPr id="0" name=""/>
        <dsp:cNvSpPr/>
      </dsp:nvSpPr>
      <dsp:spPr>
        <a:xfrm>
          <a:off x="0" y="1319646"/>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666D3-C975-4C5A-95C3-86C20432DEE8}">
      <dsp:nvSpPr>
        <dsp:cNvPr id="0" name=""/>
        <dsp:cNvSpPr/>
      </dsp:nvSpPr>
      <dsp:spPr>
        <a:xfrm>
          <a:off x="318851" y="1556808"/>
          <a:ext cx="579729" cy="579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489828-BA4C-4102-8411-AC01A4B93FA3}">
      <dsp:nvSpPr>
        <dsp:cNvPr id="0" name=""/>
        <dsp:cNvSpPr/>
      </dsp:nvSpPr>
      <dsp:spPr>
        <a:xfrm>
          <a:off x="1217431" y="1319646"/>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666750">
            <a:lnSpc>
              <a:spcPct val="90000"/>
            </a:lnSpc>
            <a:spcBef>
              <a:spcPct val="0"/>
            </a:spcBef>
            <a:spcAft>
              <a:spcPct val="35000"/>
            </a:spcAft>
            <a:buNone/>
          </a:pPr>
          <a:r>
            <a:rPr lang="en-US" sz="1500" kern="1200"/>
            <a:t>Important part of effective workforce planning</a:t>
          </a:r>
        </a:p>
      </dsp:txBody>
      <dsp:txXfrm>
        <a:off x="1217431" y="1319646"/>
        <a:ext cx="6088624" cy="1054053"/>
      </dsp:txXfrm>
    </dsp:sp>
    <dsp:sp modelId="{6FE1EE72-1587-45BB-9751-CDFF03212ABA}">
      <dsp:nvSpPr>
        <dsp:cNvPr id="0" name=""/>
        <dsp:cNvSpPr/>
      </dsp:nvSpPr>
      <dsp:spPr>
        <a:xfrm>
          <a:off x="0" y="2637212"/>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6A0E6-5A89-4872-BA5F-FD2402F68B34}">
      <dsp:nvSpPr>
        <dsp:cNvPr id="0" name=""/>
        <dsp:cNvSpPr/>
      </dsp:nvSpPr>
      <dsp:spPr>
        <a:xfrm>
          <a:off x="318851" y="2874374"/>
          <a:ext cx="579729" cy="579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8336DA-43E7-4CE6-B612-B33DD61FB422}">
      <dsp:nvSpPr>
        <dsp:cNvPr id="0" name=""/>
        <dsp:cNvSpPr/>
      </dsp:nvSpPr>
      <dsp:spPr>
        <a:xfrm>
          <a:off x="1217431" y="2637212"/>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666750">
            <a:lnSpc>
              <a:spcPct val="90000"/>
            </a:lnSpc>
            <a:spcBef>
              <a:spcPct val="0"/>
            </a:spcBef>
            <a:spcAft>
              <a:spcPct val="35000"/>
            </a:spcAft>
            <a:buNone/>
          </a:pPr>
          <a:r>
            <a:rPr lang="en-US" sz="1500" kern="1200"/>
            <a:t>Starts with estimating the likelihood that certain people can continue with the organisation into the future (Jackson &amp; Schuler, 1990)</a:t>
          </a:r>
        </a:p>
      </dsp:txBody>
      <dsp:txXfrm>
        <a:off x="1217431" y="2637212"/>
        <a:ext cx="6088624" cy="1054053"/>
      </dsp:txXfrm>
    </dsp:sp>
    <dsp:sp modelId="{432DE7BA-8374-4D15-A1F2-19B66A56962D}">
      <dsp:nvSpPr>
        <dsp:cNvPr id="0" name=""/>
        <dsp:cNvSpPr/>
      </dsp:nvSpPr>
      <dsp:spPr>
        <a:xfrm>
          <a:off x="0" y="3954779"/>
          <a:ext cx="7306056" cy="1054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650505-542C-4514-857B-1987F1ABA829}">
      <dsp:nvSpPr>
        <dsp:cNvPr id="0" name=""/>
        <dsp:cNvSpPr/>
      </dsp:nvSpPr>
      <dsp:spPr>
        <a:xfrm>
          <a:off x="318851" y="4191941"/>
          <a:ext cx="579729" cy="579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8265F-BB29-4229-B73D-652E327D2DD6}">
      <dsp:nvSpPr>
        <dsp:cNvPr id="0" name=""/>
        <dsp:cNvSpPr/>
      </dsp:nvSpPr>
      <dsp:spPr>
        <a:xfrm>
          <a:off x="1217431" y="3954779"/>
          <a:ext cx="6088624" cy="105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54" tIns="111554" rIns="111554" bIns="111554" numCol="1" spcCol="1270" anchor="ctr" anchorCtr="0">
          <a:noAutofit/>
        </a:bodyPr>
        <a:lstStyle/>
        <a:p>
          <a:pPr marL="0" lvl="0" indent="0" algn="l" defTabSz="666750">
            <a:lnSpc>
              <a:spcPct val="90000"/>
            </a:lnSpc>
            <a:spcBef>
              <a:spcPct val="0"/>
            </a:spcBef>
            <a:spcAft>
              <a:spcPct val="35000"/>
            </a:spcAft>
            <a:buNone/>
          </a:pPr>
          <a:r>
            <a:rPr lang="en-US" sz="1500" kern="1200"/>
            <a:t>Includes systematic activities aimed at maintaining a group of employees with sufficient knowledge, skills, abilities, personal attributes and experience necessary for stepping into business critical roles (March-Davies et al, 2026)</a:t>
          </a:r>
        </a:p>
      </dsp:txBody>
      <dsp:txXfrm>
        <a:off x="1217431" y="3954779"/>
        <a:ext cx="6088624" cy="105405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37520-84FF-4504-9A28-EFE647918C12}">
      <dsp:nvSpPr>
        <dsp:cNvPr id="0" name=""/>
        <dsp:cNvSpPr/>
      </dsp:nvSpPr>
      <dsp:spPr>
        <a:xfrm>
          <a:off x="0" y="609839"/>
          <a:ext cx="6144767" cy="6552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B61BD5-D2F0-400B-8899-21C8E085AB2D}">
      <dsp:nvSpPr>
        <dsp:cNvPr id="0" name=""/>
        <dsp:cNvSpPr/>
      </dsp:nvSpPr>
      <dsp:spPr>
        <a:xfrm>
          <a:off x="307238" y="226079"/>
          <a:ext cx="4301337" cy="7675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1155700">
            <a:lnSpc>
              <a:spcPct val="90000"/>
            </a:lnSpc>
            <a:spcBef>
              <a:spcPct val="0"/>
            </a:spcBef>
            <a:spcAft>
              <a:spcPct val="35000"/>
            </a:spcAft>
            <a:buNone/>
          </a:pPr>
          <a:r>
            <a:rPr lang="en-US" sz="2600" kern="1200"/>
            <a:t>Formal &amp; informal learning</a:t>
          </a:r>
        </a:p>
      </dsp:txBody>
      <dsp:txXfrm>
        <a:off x="344705" y="263546"/>
        <a:ext cx="4226403" cy="692586"/>
      </dsp:txXfrm>
    </dsp:sp>
    <dsp:sp modelId="{C2032CDD-BD29-4FE0-9E32-C5B9B5C5D2D3}">
      <dsp:nvSpPr>
        <dsp:cNvPr id="0" name=""/>
        <dsp:cNvSpPr/>
      </dsp:nvSpPr>
      <dsp:spPr>
        <a:xfrm>
          <a:off x="0" y="1789199"/>
          <a:ext cx="6144767" cy="655200"/>
        </a:xfrm>
        <a:prstGeom prst="rect">
          <a:avLst/>
        </a:prstGeom>
        <a:solidFill>
          <a:schemeClr val="lt1">
            <a:alpha val="90000"/>
            <a:hueOff val="0"/>
            <a:satOff val="0"/>
            <a:lumOff val="0"/>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1A9E6D-0A98-481F-8993-05E8B759868D}">
      <dsp:nvSpPr>
        <dsp:cNvPr id="0" name=""/>
        <dsp:cNvSpPr/>
      </dsp:nvSpPr>
      <dsp:spPr>
        <a:xfrm>
          <a:off x="307238" y="1405439"/>
          <a:ext cx="4301337" cy="767520"/>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1155700">
            <a:lnSpc>
              <a:spcPct val="90000"/>
            </a:lnSpc>
            <a:spcBef>
              <a:spcPct val="0"/>
            </a:spcBef>
            <a:spcAft>
              <a:spcPct val="35000"/>
            </a:spcAft>
            <a:buNone/>
          </a:pPr>
          <a:r>
            <a:rPr lang="en-US" sz="2600" kern="1200"/>
            <a:t>Lateral moves</a:t>
          </a:r>
        </a:p>
      </dsp:txBody>
      <dsp:txXfrm>
        <a:off x="344705" y="1442906"/>
        <a:ext cx="4226403" cy="692586"/>
      </dsp:txXfrm>
    </dsp:sp>
    <dsp:sp modelId="{39F1FEDF-B0F7-4E43-9AF8-9AEE9CFF27BE}">
      <dsp:nvSpPr>
        <dsp:cNvPr id="0" name=""/>
        <dsp:cNvSpPr/>
      </dsp:nvSpPr>
      <dsp:spPr>
        <a:xfrm>
          <a:off x="0" y="2968559"/>
          <a:ext cx="6144767" cy="655200"/>
        </a:xfrm>
        <a:prstGeom prst="rect">
          <a:avLst/>
        </a:prstGeom>
        <a:solidFill>
          <a:schemeClr val="lt1">
            <a:alpha val="90000"/>
            <a:hueOff val="0"/>
            <a:satOff val="0"/>
            <a:lumOff val="0"/>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B0F549-AE1E-46D8-8BF1-572EAE56C959}">
      <dsp:nvSpPr>
        <dsp:cNvPr id="0" name=""/>
        <dsp:cNvSpPr/>
      </dsp:nvSpPr>
      <dsp:spPr>
        <a:xfrm>
          <a:off x="307238" y="2584799"/>
          <a:ext cx="4301337" cy="767520"/>
        </a:xfrm>
        <a:prstGeom prst="roundRect">
          <a:avLst/>
        </a:prstGeom>
        <a:solidFill>
          <a:schemeClr val="accent2">
            <a:hueOff val="-6912672"/>
            <a:satOff val="-13605"/>
            <a:lumOff val="84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1155700">
            <a:lnSpc>
              <a:spcPct val="90000"/>
            </a:lnSpc>
            <a:spcBef>
              <a:spcPct val="0"/>
            </a:spcBef>
            <a:spcAft>
              <a:spcPct val="35000"/>
            </a:spcAft>
            <a:buNone/>
          </a:pPr>
          <a:r>
            <a:rPr lang="en-US" sz="2600" kern="1200"/>
            <a:t>Secondments</a:t>
          </a:r>
        </a:p>
      </dsp:txBody>
      <dsp:txXfrm>
        <a:off x="344705" y="2622266"/>
        <a:ext cx="4226403" cy="692586"/>
      </dsp:txXfrm>
    </dsp:sp>
    <dsp:sp modelId="{B0EDC89B-60F3-4F3C-BEF1-66BE63B8E340}">
      <dsp:nvSpPr>
        <dsp:cNvPr id="0" name=""/>
        <dsp:cNvSpPr/>
      </dsp:nvSpPr>
      <dsp:spPr>
        <a:xfrm>
          <a:off x="0" y="4147920"/>
          <a:ext cx="6144767" cy="655200"/>
        </a:xfrm>
        <a:prstGeom prst="rect">
          <a:avLst/>
        </a:prstGeom>
        <a:solidFill>
          <a:schemeClr val="lt1">
            <a:alpha val="90000"/>
            <a:hueOff val="0"/>
            <a:satOff val="0"/>
            <a:lumOff val="0"/>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A3A8FA-C6BE-4639-A859-5CF4D694BACE}">
      <dsp:nvSpPr>
        <dsp:cNvPr id="0" name=""/>
        <dsp:cNvSpPr/>
      </dsp:nvSpPr>
      <dsp:spPr>
        <a:xfrm>
          <a:off x="307238" y="3764160"/>
          <a:ext cx="4301337" cy="76752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1155700">
            <a:lnSpc>
              <a:spcPct val="90000"/>
            </a:lnSpc>
            <a:spcBef>
              <a:spcPct val="0"/>
            </a:spcBef>
            <a:spcAft>
              <a:spcPct val="35000"/>
            </a:spcAft>
            <a:buNone/>
          </a:pPr>
          <a:r>
            <a:rPr lang="en-US" sz="2600" kern="1200"/>
            <a:t>Coaching </a:t>
          </a:r>
        </a:p>
      </dsp:txBody>
      <dsp:txXfrm>
        <a:off x="344705" y="3801627"/>
        <a:ext cx="4226403" cy="69258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4B0DB-B681-45AD-B5DE-FDADE5F8176D}">
      <dsp:nvSpPr>
        <dsp:cNvPr id="0" name=""/>
        <dsp:cNvSpPr/>
      </dsp:nvSpPr>
      <dsp:spPr>
        <a:xfrm>
          <a:off x="1011642" y="596474"/>
          <a:ext cx="1467910" cy="14679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22057D-5BA7-438B-AE60-15B917708E77}">
      <dsp:nvSpPr>
        <dsp:cNvPr id="0" name=""/>
        <dsp:cNvSpPr/>
      </dsp:nvSpPr>
      <dsp:spPr>
        <a:xfrm>
          <a:off x="114585" y="2450663"/>
          <a:ext cx="32620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Performance review process or more informal means</a:t>
          </a:r>
        </a:p>
      </dsp:txBody>
      <dsp:txXfrm>
        <a:off x="114585" y="2450663"/>
        <a:ext cx="3262023" cy="720000"/>
      </dsp:txXfrm>
    </dsp:sp>
    <dsp:sp modelId="{568BD119-85BF-4088-970C-976B4436D2BB}">
      <dsp:nvSpPr>
        <dsp:cNvPr id="0" name=""/>
        <dsp:cNvSpPr/>
      </dsp:nvSpPr>
      <dsp:spPr>
        <a:xfrm>
          <a:off x="4844519" y="596474"/>
          <a:ext cx="1467910" cy="14679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68BCE8-A07C-40A0-ADCE-FE1DA7827A4A}">
      <dsp:nvSpPr>
        <dsp:cNvPr id="0" name=""/>
        <dsp:cNvSpPr/>
      </dsp:nvSpPr>
      <dsp:spPr>
        <a:xfrm>
          <a:off x="3947463" y="2450663"/>
          <a:ext cx="32620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Competency frameworks</a:t>
          </a:r>
        </a:p>
      </dsp:txBody>
      <dsp:txXfrm>
        <a:off x="3947463" y="2450663"/>
        <a:ext cx="3262023" cy="720000"/>
      </dsp:txXfrm>
    </dsp:sp>
    <dsp:sp modelId="{928EDFBA-0B23-4536-B2ED-5CDDB121166B}">
      <dsp:nvSpPr>
        <dsp:cNvPr id="0" name=""/>
        <dsp:cNvSpPr/>
      </dsp:nvSpPr>
      <dsp:spPr>
        <a:xfrm>
          <a:off x="8677397" y="596474"/>
          <a:ext cx="1467910" cy="14679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3890E-A8FC-4F80-9B6E-23E0176757E7}">
      <dsp:nvSpPr>
        <dsp:cNvPr id="0" name=""/>
        <dsp:cNvSpPr/>
      </dsp:nvSpPr>
      <dsp:spPr>
        <a:xfrm>
          <a:off x="7780340" y="2450663"/>
          <a:ext cx="32620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Balancing with openness, fairness and diversity </a:t>
          </a:r>
        </a:p>
      </dsp:txBody>
      <dsp:txXfrm>
        <a:off x="7780340" y="2450663"/>
        <a:ext cx="3262023" cy="72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243D7-42EA-4D62-8455-FEE55F7B9D48}">
      <dsp:nvSpPr>
        <dsp:cNvPr id="0" name=""/>
        <dsp:cNvSpPr/>
      </dsp:nvSpPr>
      <dsp:spPr>
        <a:xfrm>
          <a:off x="0" y="7010"/>
          <a:ext cx="6620255" cy="159471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Differentiates the organisation in the labour market to attract and retain the right talent</a:t>
          </a:r>
        </a:p>
      </dsp:txBody>
      <dsp:txXfrm>
        <a:off x="77847" y="84857"/>
        <a:ext cx="6464561" cy="1439016"/>
      </dsp:txXfrm>
    </dsp:sp>
    <dsp:sp modelId="{7DC527F4-939C-4A6A-9F32-EA25F0AFB350}">
      <dsp:nvSpPr>
        <dsp:cNvPr id="0" name=""/>
        <dsp:cNvSpPr/>
      </dsp:nvSpPr>
      <dsp:spPr>
        <a:xfrm>
          <a:off x="0" y="1685240"/>
          <a:ext cx="6620255" cy="1594710"/>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Reputation</a:t>
          </a:r>
        </a:p>
      </dsp:txBody>
      <dsp:txXfrm>
        <a:off x="77847" y="1763087"/>
        <a:ext cx="6464561" cy="1439016"/>
      </dsp:txXfrm>
    </dsp:sp>
    <dsp:sp modelId="{9C6AE9DB-376F-47E2-AB48-3669A59D8C77}">
      <dsp:nvSpPr>
        <dsp:cNvPr id="0" name=""/>
        <dsp:cNvSpPr/>
      </dsp:nvSpPr>
      <dsp:spPr>
        <a:xfrm>
          <a:off x="0" y="3363471"/>
          <a:ext cx="6620255" cy="159471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Should align with organisational values &amp; people practices</a:t>
          </a:r>
        </a:p>
      </dsp:txBody>
      <dsp:txXfrm>
        <a:off x="77847" y="3441318"/>
        <a:ext cx="6464561" cy="143901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72586-0516-4FD4-8DD0-D89086E351DA}">
      <dsp:nvSpPr>
        <dsp:cNvPr id="0" name=""/>
        <dsp:cNvSpPr/>
      </dsp:nvSpPr>
      <dsp:spPr>
        <a:xfrm>
          <a:off x="0" y="656"/>
          <a:ext cx="6620255" cy="1535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201C25-6F8E-4C50-8F5B-62ADC279FA99}">
      <dsp:nvSpPr>
        <dsp:cNvPr id="0" name=""/>
        <dsp:cNvSpPr/>
      </dsp:nvSpPr>
      <dsp:spPr>
        <a:xfrm>
          <a:off x="464584" y="346215"/>
          <a:ext cx="844699" cy="8446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CE8A8F-33C7-40E4-BB21-5300C3C47986}">
      <dsp:nvSpPr>
        <dsp:cNvPr id="0" name=""/>
        <dsp:cNvSpPr/>
      </dsp:nvSpPr>
      <dsp:spPr>
        <a:xfrm>
          <a:off x="1773868" y="656"/>
          <a:ext cx="4846387" cy="153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41" tIns="162541" rIns="162541" bIns="162541" numCol="1" spcCol="1270" anchor="ctr" anchorCtr="0">
          <a:noAutofit/>
        </a:bodyPr>
        <a:lstStyle/>
        <a:p>
          <a:pPr marL="0" lvl="0" indent="0" algn="l" defTabSz="622300">
            <a:lnSpc>
              <a:spcPct val="90000"/>
            </a:lnSpc>
            <a:spcBef>
              <a:spcPct val="0"/>
            </a:spcBef>
            <a:spcAft>
              <a:spcPct val="35000"/>
            </a:spcAft>
            <a:buNone/>
          </a:pPr>
          <a:r>
            <a:rPr lang="en-US" sz="1400" kern="1200"/>
            <a:t>Skyline is building a new tourist attraction on Kilvey Hill, including gondola, luge, zipline, F&amp;B and visitor attraction, with ambitions to be a world-class leisure destination that creates 80-100 jobs plus apprenticeships and seasonal roles.  The company wants to be seen as an employer of choice in Welsh tourism.</a:t>
          </a:r>
        </a:p>
      </dsp:txBody>
      <dsp:txXfrm>
        <a:off x="1773868" y="656"/>
        <a:ext cx="4846387" cy="1535816"/>
      </dsp:txXfrm>
    </dsp:sp>
    <dsp:sp modelId="{7ED268A8-F46C-449F-83D8-A6E2D3BE9787}">
      <dsp:nvSpPr>
        <dsp:cNvPr id="0" name=""/>
        <dsp:cNvSpPr/>
      </dsp:nvSpPr>
      <dsp:spPr>
        <a:xfrm>
          <a:off x="0" y="1920427"/>
          <a:ext cx="6620255" cy="1535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F758D6-F59C-435D-BB64-67B8E2BE9C64}">
      <dsp:nvSpPr>
        <dsp:cNvPr id="0" name=""/>
        <dsp:cNvSpPr/>
      </dsp:nvSpPr>
      <dsp:spPr>
        <a:xfrm>
          <a:off x="464584" y="2265986"/>
          <a:ext cx="844699" cy="8446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9819D8-7A97-4E43-BD14-D552F5B38D94}">
      <dsp:nvSpPr>
        <dsp:cNvPr id="0" name=""/>
        <dsp:cNvSpPr/>
      </dsp:nvSpPr>
      <dsp:spPr>
        <a:xfrm>
          <a:off x="1773868" y="1920427"/>
          <a:ext cx="4846387" cy="153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41" tIns="162541" rIns="162541" bIns="162541" numCol="1" spcCol="1270" anchor="ctr" anchorCtr="0">
          <a:noAutofit/>
        </a:bodyPr>
        <a:lstStyle/>
        <a:p>
          <a:pPr marL="0" lvl="0" indent="0" algn="l" defTabSz="622300">
            <a:lnSpc>
              <a:spcPct val="90000"/>
            </a:lnSpc>
            <a:spcBef>
              <a:spcPct val="0"/>
            </a:spcBef>
            <a:spcAft>
              <a:spcPct val="35000"/>
            </a:spcAft>
            <a:buNone/>
          </a:pPr>
          <a:r>
            <a:rPr lang="en-US" sz="1400" kern="1200"/>
            <a:t>The regional labour market is tight, with strong competition from other local employers for talent.  Skyline is a relatively unknown employer brand in Wales.</a:t>
          </a:r>
        </a:p>
      </dsp:txBody>
      <dsp:txXfrm>
        <a:off x="1773868" y="1920427"/>
        <a:ext cx="4846387" cy="1535816"/>
      </dsp:txXfrm>
    </dsp:sp>
    <dsp:sp modelId="{626606AB-58C7-492E-A3C0-665BB08D6084}">
      <dsp:nvSpPr>
        <dsp:cNvPr id="0" name=""/>
        <dsp:cNvSpPr/>
      </dsp:nvSpPr>
      <dsp:spPr>
        <a:xfrm>
          <a:off x="0" y="3840198"/>
          <a:ext cx="6620255" cy="1535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98E6A-D712-45D8-8029-FCBC3790710D}">
      <dsp:nvSpPr>
        <dsp:cNvPr id="0" name=""/>
        <dsp:cNvSpPr/>
      </dsp:nvSpPr>
      <dsp:spPr>
        <a:xfrm>
          <a:off x="464584" y="4185757"/>
          <a:ext cx="844699" cy="8446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44F3B4-7AEF-48BD-B24F-A0A0C5CD85D4}">
      <dsp:nvSpPr>
        <dsp:cNvPr id="0" name=""/>
        <dsp:cNvSpPr/>
      </dsp:nvSpPr>
      <dsp:spPr>
        <a:xfrm>
          <a:off x="1773868" y="3840198"/>
          <a:ext cx="4846387" cy="153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41" tIns="162541" rIns="162541" bIns="162541" numCol="1" spcCol="1270" anchor="ctr" anchorCtr="0">
          <a:noAutofit/>
        </a:bodyPr>
        <a:lstStyle/>
        <a:p>
          <a:pPr marL="0" lvl="0" indent="0" algn="l" defTabSz="622300">
            <a:lnSpc>
              <a:spcPct val="90000"/>
            </a:lnSpc>
            <a:spcBef>
              <a:spcPct val="0"/>
            </a:spcBef>
            <a:spcAft>
              <a:spcPct val="35000"/>
            </a:spcAft>
            <a:buNone/>
          </a:pPr>
          <a:r>
            <a:rPr lang="en-US" sz="1400" kern="1200"/>
            <a:t>You are the newly formed leadership team for Skyline Swansea.  Your task is to build a compelling employer brand that attracts and retains talent locally.  What is in your plan?</a:t>
          </a:r>
        </a:p>
      </dsp:txBody>
      <dsp:txXfrm>
        <a:off x="1773868" y="3840198"/>
        <a:ext cx="4846387" cy="153581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7863DF-9F31-4547-983C-69A3B2161438}" type="datetimeFigureOut">
              <a:t>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875FC7-43A4-40C1-8AC6-97559B1DB316}" type="slidenum">
              <a:t>‹#›</a:t>
            </a:fld>
            <a:endParaRPr lang="en-US"/>
          </a:p>
        </p:txBody>
      </p:sp>
    </p:spTree>
    <p:extLst>
      <p:ext uri="{BB962C8B-B14F-4D97-AF65-F5344CB8AC3E}">
        <p14:creationId xmlns:p14="http://schemas.microsoft.com/office/powerpoint/2010/main" val="316257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And then further segment into key groups based on skills and value and then identify gaps</a:t>
            </a:r>
          </a:p>
        </p:txBody>
      </p:sp>
      <p:sp>
        <p:nvSpPr>
          <p:cNvPr id="4" name="Slide Number Placeholder 3"/>
          <p:cNvSpPr>
            <a:spLocks noGrp="1"/>
          </p:cNvSpPr>
          <p:nvPr>
            <p:ph type="sldNum" sz="quarter" idx="5"/>
          </p:nvPr>
        </p:nvSpPr>
        <p:spPr/>
        <p:txBody>
          <a:bodyPr/>
          <a:lstStyle/>
          <a:p>
            <a:fld id="{E1875FC7-43A4-40C1-8AC6-97559B1DB316}" type="slidenum">
              <a:t>14</a:t>
            </a:fld>
            <a:endParaRPr lang="en-US"/>
          </a:p>
        </p:txBody>
      </p:sp>
    </p:spTree>
    <p:extLst>
      <p:ext uri="{BB962C8B-B14F-4D97-AF65-F5344CB8AC3E}">
        <p14:creationId xmlns:p14="http://schemas.microsoft.com/office/powerpoint/2010/main" val="3836980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Stakeholders will </a:t>
            </a:r>
            <a:r>
              <a:rPr lang="en-US">
                <a:ea typeface="Calibri"/>
                <a:cs typeface="Calibri"/>
              </a:rPr>
              <a:t>include operational leads, HR, finance, procurement, IT, estates, unions and so on</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1875FC7-43A4-40C1-8AC6-97559B1DB316}" type="slidenum">
              <a:rPr lang="en-US"/>
              <a:t>24</a:t>
            </a:fld>
            <a:endParaRPr lang="en-US"/>
          </a:p>
        </p:txBody>
      </p:sp>
    </p:spTree>
    <p:extLst>
      <p:ext uri="{BB962C8B-B14F-4D97-AF65-F5344CB8AC3E}">
        <p14:creationId xmlns:p14="http://schemas.microsoft.com/office/powerpoint/2010/main" val="1611632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44801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6518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8698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92859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12771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57203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60464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8467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6755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6709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4466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23102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Planning">
            <a:extLst>
              <a:ext uri="{FF2B5EF4-FFF2-40B4-BE49-F238E27FC236}">
                <a16:creationId xmlns:a16="http://schemas.microsoft.com/office/drawing/2014/main" id="{891E02BC-2AEA-73CB-ABE2-182E6C5ACA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3" r="6250" b="6250"/>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4D71E64B-9F70-4956-A351-D707CAB0A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70" y="978408"/>
            <a:ext cx="5021182" cy="2333778"/>
          </a:xfrm>
        </p:spPr>
        <p:txBody>
          <a:bodyPr anchor="t">
            <a:normAutofit/>
          </a:bodyPr>
          <a:lstStyle/>
          <a:p>
            <a:pPr>
              <a:lnSpc>
                <a:spcPct val="90000"/>
              </a:lnSpc>
            </a:pPr>
            <a:r>
              <a:rPr lang="en-US" sz="4200">
                <a:solidFill>
                  <a:srgbClr val="FFFFFF"/>
                </a:solidFill>
              </a:rPr>
              <a:t>Workforce Planning and Resourcing the Organisation</a:t>
            </a:r>
          </a:p>
        </p:txBody>
      </p:sp>
      <p:sp>
        <p:nvSpPr>
          <p:cNvPr id="3" name="Subtitle 2"/>
          <p:cNvSpPr>
            <a:spLocks noGrp="1"/>
          </p:cNvSpPr>
          <p:nvPr>
            <p:ph type="subTitle" idx="1"/>
          </p:nvPr>
        </p:nvSpPr>
        <p:spPr>
          <a:xfrm>
            <a:off x="6652366" y="971398"/>
            <a:ext cx="5040785" cy="2333778"/>
          </a:xfrm>
        </p:spPr>
        <p:txBody>
          <a:bodyPr vert="horz" lIns="91440" tIns="45720" rIns="91440" bIns="45720" rtlCol="0" anchor="t">
            <a:normAutofit/>
          </a:bodyPr>
          <a:lstStyle/>
          <a:p>
            <a:r>
              <a:rPr lang="en-US">
                <a:solidFill>
                  <a:srgbClr val="FFFFFF"/>
                </a:solidFill>
              </a:rPr>
              <a:t>Week 2</a:t>
            </a: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601914-5A00-65AE-BA2B-12253E465FDF}"/>
              </a:ext>
            </a:extLst>
          </p:cNvPr>
          <p:cNvSpPr>
            <a:spLocks noGrp="1"/>
          </p:cNvSpPr>
          <p:nvPr>
            <p:ph type="title"/>
          </p:nvPr>
        </p:nvSpPr>
        <p:spPr>
          <a:xfrm>
            <a:off x="521208" y="978408"/>
            <a:ext cx="11155680" cy="1463040"/>
          </a:xfrm>
        </p:spPr>
        <p:txBody>
          <a:bodyPr>
            <a:normAutofit/>
          </a:bodyPr>
          <a:lstStyle/>
          <a:p>
            <a:r>
              <a:rPr lang="en-US"/>
              <a:t>Introduction &amp; recap</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2D09A77-14E2-ADE5-F38F-4250394F6ACA}"/>
              </a:ext>
            </a:extLst>
          </p:cNvPr>
          <p:cNvGraphicFramePr>
            <a:graphicFrameLocks noGrp="1"/>
          </p:cNvGraphicFramePr>
          <p:nvPr>
            <p:ph idx="1"/>
            <p:extLst>
              <p:ext uri="{D42A27DB-BD31-4B8C-83A1-F6EECF244321}">
                <p14:modId xmlns:p14="http://schemas.microsoft.com/office/powerpoint/2010/main" val="1688918878"/>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6582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A84CC-B378-D45C-8838-CC569CB5D291}"/>
              </a:ext>
            </a:extLst>
          </p:cNvPr>
          <p:cNvSpPr>
            <a:spLocks noGrp="1"/>
          </p:cNvSpPr>
          <p:nvPr>
            <p:ph type="title"/>
          </p:nvPr>
        </p:nvSpPr>
        <p:spPr>
          <a:xfrm>
            <a:off x="521208" y="978408"/>
            <a:ext cx="3154680" cy="4069080"/>
          </a:xfrm>
        </p:spPr>
        <p:txBody>
          <a:bodyPr>
            <a:normAutofit/>
          </a:bodyPr>
          <a:lstStyle/>
          <a:p>
            <a:r>
              <a:rPr lang="en-US" sz="4000"/>
              <a:t>Learning Outcomes</a:t>
            </a:r>
          </a:p>
        </p:txBody>
      </p:sp>
      <p:sp>
        <p:nvSpPr>
          <p:cNvPr id="18" name="Rectangle 17">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75785A97-3339-8529-6FC8-B8A936FDDA52}"/>
              </a:ext>
            </a:extLst>
          </p:cNvPr>
          <p:cNvGraphicFramePr>
            <a:graphicFrameLocks noGrp="1"/>
          </p:cNvGraphicFramePr>
          <p:nvPr>
            <p:ph idx="1"/>
            <p:extLst>
              <p:ext uri="{D42A27DB-BD31-4B8C-83A1-F6EECF244321}">
                <p14:modId xmlns:p14="http://schemas.microsoft.com/office/powerpoint/2010/main" val="2440003095"/>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241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B9180-0585-552B-0077-1DC4BC20AC69}"/>
              </a:ext>
            </a:extLst>
          </p:cNvPr>
          <p:cNvSpPr>
            <a:spLocks noGrp="1"/>
          </p:cNvSpPr>
          <p:nvPr>
            <p:ph type="title"/>
          </p:nvPr>
        </p:nvSpPr>
        <p:spPr>
          <a:xfrm>
            <a:off x="521208" y="978408"/>
            <a:ext cx="3154680" cy="4069080"/>
          </a:xfrm>
        </p:spPr>
        <p:txBody>
          <a:bodyPr>
            <a:normAutofit/>
          </a:bodyPr>
          <a:lstStyle/>
          <a:p>
            <a:r>
              <a:rPr lang="en-US" sz="4000"/>
              <a:t>What is strategic workforce planning?</a:t>
            </a:r>
          </a:p>
        </p:txBody>
      </p:sp>
      <p:sp>
        <p:nvSpPr>
          <p:cNvPr id="27" name="Rectangle 26">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34CE04BB-4121-920C-51E2-D2530A63A553}"/>
              </a:ext>
            </a:extLst>
          </p:cNvPr>
          <p:cNvGraphicFramePr>
            <a:graphicFrameLocks noGrp="1"/>
          </p:cNvGraphicFramePr>
          <p:nvPr>
            <p:ph idx="1"/>
            <p:extLst>
              <p:ext uri="{D42A27DB-BD31-4B8C-83A1-F6EECF244321}">
                <p14:modId xmlns:p14="http://schemas.microsoft.com/office/powerpoint/2010/main" val="2425855629"/>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6093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FC37F-98E0-59F5-1FD7-6F47CCB55609}"/>
              </a:ext>
            </a:extLst>
          </p:cNvPr>
          <p:cNvSpPr>
            <a:spLocks noGrp="1"/>
          </p:cNvSpPr>
          <p:nvPr>
            <p:ph type="title"/>
          </p:nvPr>
        </p:nvSpPr>
        <p:spPr/>
        <p:txBody>
          <a:bodyPr/>
          <a:lstStyle/>
          <a:p>
            <a:r>
              <a:rPr lang="en-US"/>
              <a:t>Definitions</a:t>
            </a:r>
          </a:p>
        </p:txBody>
      </p:sp>
      <p:sp>
        <p:nvSpPr>
          <p:cNvPr id="3" name="Content Placeholder 2">
            <a:extLst>
              <a:ext uri="{FF2B5EF4-FFF2-40B4-BE49-F238E27FC236}">
                <a16:creationId xmlns:a16="http://schemas.microsoft.com/office/drawing/2014/main" id="{553C15A1-148B-9791-7BE2-0EDA6204ECD5}"/>
              </a:ext>
            </a:extLst>
          </p:cNvPr>
          <p:cNvSpPr>
            <a:spLocks noGrp="1"/>
          </p:cNvSpPr>
          <p:nvPr>
            <p:ph idx="1"/>
          </p:nvPr>
        </p:nvSpPr>
        <p:spPr/>
        <p:txBody>
          <a:bodyPr vert="horz" lIns="91440" tIns="45720" rIns="91440" bIns="45720" rtlCol="0" anchor="t">
            <a:normAutofit/>
          </a:bodyPr>
          <a:lstStyle/>
          <a:p>
            <a:r>
              <a:rPr lang="en-US" sz="3600" dirty="0">
                <a:solidFill>
                  <a:srgbClr val="202020"/>
                </a:solidFill>
                <a:highlight>
                  <a:srgbClr val="FFFFFF"/>
                </a:highlight>
                <a:ea typeface="+mn-lt"/>
                <a:cs typeface="+mn-lt"/>
              </a:rPr>
              <a:t>"It’s about getting the right number of people with the right skills employed in the right place at the right time, at the right cost and on the right contract to deliver an </a:t>
            </a:r>
            <a:r>
              <a:rPr lang="en-US" sz="3600" dirty="0" err="1">
                <a:solidFill>
                  <a:srgbClr val="202020"/>
                </a:solidFill>
                <a:highlight>
                  <a:srgbClr val="FFFFFF"/>
                </a:highlight>
                <a:ea typeface="+mn-lt"/>
                <a:cs typeface="+mn-lt"/>
              </a:rPr>
              <a:t>organisation’s</a:t>
            </a:r>
            <a:r>
              <a:rPr lang="en-US" sz="3600" dirty="0">
                <a:solidFill>
                  <a:srgbClr val="202020"/>
                </a:solidFill>
                <a:highlight>
                  <a:srgbClr val="FFFFFF"/>
                </a:highlight>
                <a:ea typeface="+mn-lt"/>
                <a:cs typeface="+mn-lt"/>
              </a:rPr>
              <a:t> short and long-term objectives." (CIPD, 2025)</a:t>
            </a:r>
            <a:endParaRPr lang="en-US" sz="3600" dirty="0">
              <a:solidFill>
                <a:srgbClr val="202020"/>
              </a:solidFill>
              <a:highlight>
                <a:srgbClr val="FFFFFF"/>
              </a:highlight>
            </a:endParaRPr>
          </a:p>
        </p:txBody>
      </p:sp>
    </p:spTree>
    <p:extLst>
      <p:ext uri="{BB962C8B-B14F-4D97-AF65-F5344CB8AC3E}">
        <p14:creationId xmlns:p14="http://schemas.microsoft.com/office/powerpoint/2010/main" val="2668003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CB5D71-6EF6-BB16-A2F9-4A85CB26AB0C}"/>
              </a:ext>
            </a:extLst>
          </p:cNvPr>
          <p:cNvSpPr>
            <a:spLocks noGrp="1"/>
          </p:cNvSpPr>
          <p:nvPr>
            <p:ph type="title"/>
          </p:nvPr>
        </p:nvSpPr>
        <p:spPr>
          <a:xfrm>
            <a:off x="521208" y="978408"/>
            <a:ext cx="4032504" cy="3364992"/>
          </a:xfrm>
        </p:spPr>
        <p:txBody>
          <a:bodyPr>
            <a:normAutofit/>
          </a:bodyPr>
          <a:lstStyle/>
          <a:p>
            <a:r>
              <a:rPr lang="en-US"/>
              <a:t>Hard and soft aspects of WP</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4402C19-EA07-FEF0-CA24-02B37B2210A8}"/>
              </a:ext>
            </a:extLst>
          </p:cNvPr>
          <p:cNvGraphicFramePr>
            <a:graphicFrameLocks noGrp="1"/>
          </p:cNvGraphicFramePr>
          <p:nvPr>
            <p:ph idx="1"/>
            <p:extLst>
              <p:ext uri="{D42A27DB-BD31-4B8C-83A1-F6EECF244321}">
                <p14:modId xmlns:p14="http://schemas.microsoft.com/office/powerpoint/2010/main" val="2665662881"/>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2066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260857-5B5F-C026-3A29-B84D0E592B47}"/>
              </a:ext>
            </a:extLst>
          </p:cNvPr>
          <p:cNvSpPr>
            <a:spLocks noGrp="1"/>
          </p:cNvSpPr>
          <p:nvPr>
            <p:ph type="title"/>
          </p:nvPr>
        </p:nvSpPr>
        <p:spPr>
          <a:xfrm>
            <a:off x="521208" y="978408"/>
            <a:ext cx="4032504" cy="3364992"/>
          </a:xfrm>
        </p:spPr>
        <p:txBody>
          <a:bodyPr>
            <a:normAutofit/>
          </a:bodyPr>
          <a:lstStyle/>
          <a:p>
            <a:r>
              <a:rPr lang="en-US"/>
              <a:t>Prevalence</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F311909-3A87-F0F3-59B0-606C42729115}"/>
              </a:ext>
            </a:extLst>
          </p:cNvPr>
          <p:cNvGraphicFramePr>
            <a:graphicFrameLocks noGrp="1"/>
          </p:cNvGraphicFramePr>
          <p:nvPr>
            <p:ph idx="1"/>
            <p:extLst>
              <p:ext uri="{D42A27DB-BD31-4B8C-83A1-F6EECF244321}">
                <p14:modId xmlns:p14="http://schemas.microsoft.com/office/powerpoint/2010/main" val="753098048"/>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1739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D852E-55EF-7467-F9BF-25C0A347C17A}"/>
              </a:ext>
            </a:extLst>
          </p:cNvPr>
          <p:cNvSpPr>
            <a:spLocks noGrp="1"/>
          </p:cNvSpPr>
          <p:nvPr>
            <p:ph type="title"/>
          </p:nvPr>
        </p:nvSpPr>
        <p:spPr>
          <a:xfrm>
            <a:off x="521208" y="978408"/>
            <a:ext cx="4032504" cy="3364992"/>
          </a:xfrm>
        </p:spPr>
        <p:txBody>
          <a:bodyPr>
            <a:normAutofit/>
          </a:bodyPr>
          <a:lstStyle/>
          <a:p>
            <a:r>
              <a:rPr lang="en-US"/>
              <a:t>How does it help?</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C258EEA-F75E-48C6-AD49-9BF8D7356E93}"/>
              </a:ext>
            </a:extLst>
          </p:cNvPr>
          <p:cNvGraphicFramePr>
            <a:graphicFrameLocks noGrp="1"/>
          </p:cNvGraphicFramePr>
          <p:nvPr>
            <p:ph idx="1"/>
            <p:extLst>
              <p:ext uri="{D42A27DB-BD31-4B8C-83A1-F6EECF244321}">
                <p14:modId xmlns:p14="http://schemas.microsoft.com/office/powerpoint/2010/main" val="3693476404"/>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192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56D37-A4AF-EE1C-2A7A-DC70D9FE754C}"/>
              </a:ext>
            </a:extLst>
          </p:cNvPr>
          <p:cNvSpPr>
            <a:spLocks noGrp="1"/>
          </p:cNvSpPr>
          <p:nvPr>
            <p:ph type="title"/>
          </p:nvPr>
        </p:nvSpPr>
        <p:spPr>
          <a:xfrm>
            <a:off x="521208" y="978408"/>
            <a:ext cx="3154680" cy="4069080"/>
          </a:xfrm>
        </p:spPr>
        <p:txBody>
          <a:bodyPr>
            <a:normAutofit/>
          </a:bodyPr>
          <a:lstStyle/>
          <a:p>
            <a:r>
              <a:rPr lang="en-US" sz="4000"/>
              <a:t>Different levels</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AF21CD-894C-E02E-42A8-F69262BE5E89}"/>
              </a:ext>
            </a:extLst>
          </p:cNvPr>
          <p:cNvGraphicFramePr>
            <a:graphicFrameLocks noGrp="1"/>
          </p:cNvGraphicFramePr>
          <p:nvPr>
            <p:ph idx="1"/>
            <p:extLst>
              <p:ext uri="{D42A27DB-BD31-4B8C-83A1-F6EECF244321}">
                <p14:modId xmlns:p14="http://schemas.microsoft.com/office/powerpoint/2010/main" val="3937462516"/>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2565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679A48-D5D0-C84D-FFB0-D38317EBCD1B}"/>
              </a:ext>
            </a:extLst>
          </p:cNvPr>
          <p:cNvSpPr>
            <a:spLocks noGrp="1"/>
          </p:cNvSpPr>
          <p:nvPr>
            <p:ph type="title"/>
          </p:nvPr>
        </p:nvSpPr>
        <p:spPr>
          <a:xfrm>
            <a:off x="7324846" y="978407"/>
            <a:ext cx="4358503" cy="3137941"/>
          </a:xfrm>
        </p:spPr>
        <p:txBody>
          <a:bodyPr vert="horz" lIns="91440" tIns="45720" rIns="91440" bIns="45720" rtlCol="0" anchor="t">
            <a:normAutofit/>
          </a:bodyPr>
          <a:lstStyle/>
          <a:p>
            <a:r>
              <a:rPr lang="en-US" sz="6000"/>
              <a:t>The 7 "rights" </a:t>
            </a:r>
          </a:p>
        </p:txBody>
      </p:sp>
      <p:pic>
        <p:nvPicPr>
          <p:cNvPr id="4" name="Content Placeholder 3" descr="A diagram of a diagram with Ice hockey rink in the background&#10;&#10;AI-generated content may be incorrect.">
            <a:extLst>
              <a:ext uri="{FF2B5EF4-FFF2-40B4-BE49-F238E27FC236}">
                <a16:creationId xmlns:a16="http://schemas.microsoft.com/office/drawing/2014/main" id="{2EE4A947-D541-F462-82E2-A17E6A9F162A}"/>
              </a:ext>
            </a:extLst>
          </p:cNvPr>
          <p:cNvPicPr>
            <a:picLocks noGrp="1" noChangeAspect="1"/>
          </p:cNvPicPr>
          <p:nvPr>
            <p:ph idx="1"/>
          </p:nvPr>
        </p:nvPicPr>
        <p:blipFill>
          <a:blip r:embed="rId2"/>
          <a:srcRect r="6993" b="-1"/>
          <a:stretch>
            <a:fillRect/>
          </a:stretch>
        </p:blipFill>
        <p:spPr>
          <a:xfrm>
            <a:off x="535521" y="508090"/>
            <a:ext cx="6323740" cy="5745379"/>
          </a:xfrm>
          <a:prstGeom prst="rect">
            <a:avLst/>
          </a:prstGeom>
        </p:spPr>
      </p:pic>
      <p:sp>
        <p:nvSpPr>
          <p:cNvPr id="15" name="Freeform: Shape 14">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7912"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5944"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06473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308E0-E222-EDFC-4E6E-126E9BF430D4}"/>
              </a:ext>
            </a:extLst>
          </p:cNvPr>
          <p:cNvSpPr>
            <a:spLocks noGrp="1"/>
          </p:cNvSpPr>
          <p:nvPr>
            <p:ph type="title"/>
          </p:nvPr>
        </p:nvSpPr>
        <p:spPr>
          <a:xfrm>
            <a:off x="8273434" y="1375953"/>
            <a:ext cx="3397649" cy="2840721"/>
          </a:xfrm>
        </p:spPr>
        <p:txBody>
          <a:bodyPr vert="horz" lIns="91440" tIns="45720" rIns="91440" bIns="45720" rtlCol="0" anchor="b">
            <a:normAutofit/>
          </a:bodyPr>
          <a:lstStyle/>
          <a:p>
            <a:pPr>
              <a:lnSpc>
                <a:spcPct val="90000"/>
              </a:lnSpc>
            </a:pPr>
            <a:r>
              <a:rPr lang="en-US" sz="3700"/>
              <a:t>Six-stage workforce planning methodology (CIPD, 2025)</a:t>
            </a:r>
          </a:p>
        </p:txBody>
      </p:sp>
      <p:sp>
        <p:nvSpPr>
          <p:cNvPr id="15" name="Freeform: Shape 14">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diagram of a diagram of a diagram of a company&#10;&#10;AI-generated content may be incorrect.">
            <a:extLst>
              <a:ext uri="{FF2B5EF4-FFF2-40B4-BE49-F238E27FC236}">
                <a16:creationId xmlns:a16="http://schemas.microsoft.com/office/drawing/2014/main" id="{D5812DF4-7167-CF74-C43E-0D2A790F5A07}"/>
              </a:ext>
            </a:extLst>
          </p:cNvPr>
          <p:cNvPicPr>
            <a:picLocks noGrp="1" noChangeAspect="1"/>
          </p:cNvPicPr>
          <p:nvPr>
            <p:ph idx="1"/>
          </p:nvPr>
        </p:nvPicPr>
        <p:blipFill>
          <a:blip r:embed="rId2"/>
          <a:stretch>
            <a:fillRect/>
          </a:stretch>
        </p:blipFill>
        <p:spPr>
          <a:xfrm>
            <a:off x="932095" y="965741"/>
            <a:ext cx="6601557" cy="5380268"/>
          </a:xfrm>
          <a:prstGeom prst="rect">
            <a:avLst/>
          </a:prstGeom>
        </p:spPr>
      </p:pic>
    </p:spTree>
    <p:extLst>
      <p:ext uri="{BB962C8B-B14F-4D97-AF65-F5344CB8AC3E}">
        <p14:creationId xmlns:p14="http://schemas.microsoft.com/office/powerpoint/2010/main" val="1231982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DC92C-DA06-B152-A5F5-57D0FB60B405}"/>
              </a:ext>
            </a:extLst>
          </p:cNvPr>
          <p:cNvSpPr>
            <a:spLocks noGrp="1"/>
          </p:cNvSpPr>
          <p:nvPr>
            <p:ph type="title"/>
          </p:nvPr>
        </p:nvSpPr>
        <p:spPr>
          <a:xfrm>
            <a:off x="521208" y="978408"/>
            <a:ext cx="4288536" cy="3364992"/>
          </a:xfrm>
        </p:spPr>
        <p:txBody>
          <a:bodyPr>
            <a:normAutofit/>
          </a:bodyPr>
          <a:lstStyle/>
          <a:p>
            <a:r>
              <a:rPr lang="en-US"/>
              <a:t>Baseline</a:t>
            </a:r>
          </a:p>
        </p:txBody>
      </p:sp>
      <p:sp>
        <p:nvSpPr>
          <p:cNvPr id="24" name="Rectangle 23">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18BB3519-6DF3-375A-763D-BD45E32C6FB9}"/>
              </a:ext>
            </a:extLst>
          </p:cNvPr>
          <p:cNvGraphicFramePr>
            <a:graphicFrameLocks noGrp="1"/>
          </p:cNvGraphicFramePr>
          <p:nvPr>
            <p:ph idx="1"/>
            <p:extLst>
              <p:ext uri="{D42A27DB-BD31-4B8C-83A1-F6EECF244321}">
                <p14:modId xmlns:p14="http://schemas.microsoft.com/office/powerpoint/2010/main" val="1203235705"/>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31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2D5FD-C18A-584E-899A-BB44F6D1F5D2}"/>
              </a:ext>
            </a:extLst>
          </p:cNvPr>
          <p:cNvSpPr>
            <a:spLocks noGrp="1"/>
          </p:cNvSpPr>
          <p:nvPr>
            <p:ph type="title"/>
          </p:nvPr>
        </p:nvSpPr>
        <p:spPr>
          <a:xfrm>
            <a:off x="521208" y="978408"/>
            <a:ext cx="4288536" cy="3364992"/>
          </a:xfrm>
        </p:spPr>
        <p:txBody>
          <a:bodyPr>
            <a:normAutofit/>
          </a:bodyPr>
          <a:lstStyle/>
          <a:p>
            <a:r>
              <a:rPr lang="en-US"/>
              <a:t>Baseline – Data and information gathering</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688A775-04B0-DCA6-26E1-4E873534A595}"/>
              </a:ext>
            </a:extLst>
          </p:cNvPr>
          <p:cNvGraphicFramePr>
            <a:graphicFrameLocks noGrp="1"/>
          </p:cNvGraphicFramePr>
          <p:nvPr>
            <p:ph idx="1"/>
            <p:extLst>
              <p:ext uri="{D42A27DB-BD31-4B8C-83A1-F6EECF244321}">
                <p14:modId xmlns:p14="http://schemas.microsoft.com/office/powerpoint/2010/main" val="4104640873"/>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5241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C2C4A-D0B9-767C-43E4-84A1A372BEE5}"/>
              </a:ext>
            </a:extLst>
          </p:cNvPr>
          <p:cNvSpPr>
            <a:spLocks noGrp="1"/>
          </p:cNvSpPr>
          <p:nvPr>
            <p:ph type="title"/>
          </p:nvPr>
        </p:nvSpPr>
        <p:spPr/>
        <p:txBody>
          <a:bodyPr/>
          <a:lstStyle/>
          <a:p>
            <a:r>
              <a:rPr lang="en-US"/>
              <a:t>Baseline – deep dive</a:t>
            </a:r>
          </a:p>
        </p:txBody>
      </p:sp>
      <p:sp>
        <p:nvSpPr>
          <p:cNvPr id="3" name="Content Placeholder 2">
            <a:extLst>
              <a:ext uri="{FF2B5EF4-FFF2-40B4-BE49-F238E27FC236}">
                <a16:creationId xmlns:a16="http://schemas.microsoft.com/office/drawing/2014/main" id="{BDCF9403-741E-B79B-5879-0FA3EFB8274C}"/>
              </a:ext>
            </a:extLst>
          </p:cNvPr>
          <p:cNvSpPr>
            <a:spLocks noGrp="1"/>
          </p:cNvSpPr>
          <p:nvPr>
            <p:ph idx="1"/>
          </p:nvPr>
        </p:nvSpPr>
        <p:spPr/>
        <p:txBody>
          <a:bodyPr vert="horz" lIns="91440" tIns="45720" rIns="91440" bIns="45720" rtlCol="0" anchor="t">
            <a:normAutofit/>
          </a:bodyPr>
          <a:lstStyle/>
          <a:p>
            <a:r>
              <a:rPr lang="en-US"/>
              <a:t>Allows us to segment workforce data:</a:t>
            </a:r>
          </a:p>
          <a:p>
            <a:pPr lvl="1">
              <a:buFont typeface="Courier New" panose="020B0604020202020204" pitchFamily="34" charset="0"/>
              <a:buChar char="o"/>
            </a:pPr>
            <a:r>
              <a:rPr lang="en-US"/>
              <a:t>Demographics</a:t>
            </a:r>
          </a:p>
          <a:p>
            <a:pPr lvl="1">
              <a:buFont typeface="Courier New" panose="020B0604020202020204" pitchFamily="34" charset="0"/>
              <a:buChar char="o"/>
            </a:pPr>
            <a:r>
              <a:rPr lang="en-US"/>
              <a:t>Structures</a:t>
            </a:r>
          </a:p>
          <a:p>
            <a:pPr lvl="1">
              <a:buFont typeface="Courier New" panose="020B0604020202020204" pitchFamily="34" charset="0"/>
              <a:buChar char="o"/>
            </a:pPr>
            <a:r>
              <a:rPr lang="en-US"/>
              <a:t>Hierarchy levels</a:t>
            </a:r>
          </a:p>
          <a:p>
            <a:pPr lvl="1">
              <a:buFont typeface="Courier New" panose="020B0604020202020204" pitchFamily="34" charset="0"/>
              <a:buChar char="o"/>
            </a:pPr>
            <a:r>
              <a:rPr lang="en-US"/>
              <a:t>Job families </a:t>
            </a:r>
          </a:p>
          <a:p>
            <a:pPr lvl="1">
              <a:buFont typeface="Courier New" panose="020B0604020202020204" pitchFamily="34" charset="0"/>
              <a:buChar char="o"/>
            </a:pPr>
            <a:r>
              <a:rPr lang="en-US"/>
              <a:t>Job roles</a:t>
            </a:r>
          </a:p>
          <a:p>
            <a:pPr lvl="1">
              <a:buFont typeface="Courier New" panose="020B0604020202020204" pitchFamily="34" charset="0"/>
              <a:buChar char="o"/>
            </a:pPr>
            <a:r>
              <a:rPr lang="en-US"/>
              <a:t>Competencies</a:t>
            </a:r>
          </a:p>
          <a:p>
            <a:pPr lvl="1">
              <a:buFont typeface="Courier New" panose="020B0604020202020204" pitchFamily="34" charset="0"/>
              <a:buChar char="o"/>
            </a:pPr>
            <a:endParaRPr lang="en-US"/>
          </a:p>
        </p:txBody>
      </p:sp>
    </p:spTree>
    <p:extLst>
      <p:ext uri="{BB962C8B-B14F-4D97-AF65-F5344CB8AC3E}">
        <p14:creationId xmlns:p14="http://schemas.microsoft.com/office/powerpoint/2010/main" val="237601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5F789-EAE6-004C-F057-1B9BE6E855BF}"/>
              </a:ext>
            </a:extLst>
          </p:cNvPr>
          <p:cNvSpPr>
            <a:spLocks noGrp="1"/>
          </p:cNvSpPr>
          <p:nvPr>
            <p:ph type="title"/>
          </p:nvPr>
        </p:nvSpPr>
        <p:spPr>
          <a:xfrm>
            <a:off x="521208" y="978408"/>
            <a:ext cx="11155680" cy="1463040"/>
          </a:xfrm>
        </p:spPr>
        <p:txBody>
          <a:bodyPr>
            <a:normAutofit/>
          </a:bodyPr>
          <a:lstStyle/>
          <a:p>
            <a:r>
              <a:rPr lang="en-US"/>
              <a:t>Baseline – Critical Roles</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C22032-27BB-C608-21B4-E29A818E5F3B}"/>
              </a:ext>
            </a:extLst>
          </p:cNvPr>
          <p:cNvGraphicFramePr>
            <a:graphicFrameLocks noGrp="1"/>
          </p:cNvGraphicFramePr>
          <p:nvPr>
            <p:ph idx="1"/>
            <p:extLst>
              <p:ext uri="{D42A27DB-BD31-4B8C-83A1-F6EECF244321}">
                <p14:modId xmlns:p14="http://schemas.microsoft.com/office/powerpoint/2010/main" val="2810639298"/>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24921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C9F79-C7DF-C59C-A0C2-0C5ED0D1DF3A}"/>
              </a:ext>
            </a:extLst>
          </p:cNvPr>
          <p:cNvSpPr>
            <a:spLocks noGrp="1"/>
          </p:cNvSpPr>
          <p:nvPr>
            <p:ph type="title"/>
          </p:nvPr>
        </p:nvSpPr>
        <p:spPr>
          <a:xfrm>
            <a:off x="521208" y="978408"/>
            <a:ext cx="3154680" cy="4069080"/>
          </a:xfrm>
        </p:spPr>
        <p:txBody>
          <a:bodyPr>
            <a:normAutofit/>
          </a:bodyPr>
          <a:lstStyle/>
          <a:p>
            <a:r>
              <a:rPr lang="en-US" sz="4000"/>
              <a:t>Stage 2: Manage workforce supply</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CC8053-B489-3C83-5FEC-F93A52B38D3E}"/>
              </a:ext>
            </a:extLst>
          </p:cNvPr>
          <p:cNvGraphicFramePr>
            <a:graphicFrameLocks noGrp="1"/>
          </p:cNvGraphicFramePr>
          <p:nvPr>
            <p:ph idx="1"/>
            <p:extLst>
              <p:ext uri="{D42A27DB-BD31-4B8C-83A1-F6EECF244321}">
                <p14:modId xmlns:p14="http://schemas.microsoft.com/office/powerpoint/2010/main" val="1682054990"/>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6317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9343F-136A-2E58-79DE-E64388D4BF65}"/>
              </a:ext>
            </a:extLst>
          </p:cNvPr>
          <p:cNvSpPr>
            <a:spLocks noGrp="1"/>
          </p:cNvSpPr>
          <p:nvPr>
            <p:ph type="title"/>
          </p:nvPr>
        </p:nvSpPr>
        <p:spPr/>
        <p:txBody>
          <a:bodyPr/>
          <a:lstStyle/>
          <a:p>
            <a:r>
              <a:rPr lang="en-US"/>
              <a:t>Review of the </a:t>
            </a:r>
            <a:r>
              <a:rPr lang="en-US" err="1"/>
              <a:t>labour</a:t>
            </a:r>
            <a:r>
              <a:rPr lang="en-US"/>
              <a:t> market</a:t>
            </a:r>
          </a:p>
        </p:txBody>
      </p:sp>
      <p:sp>
        <p:nvSpPr>
          <p:cNvPr id="3" name="Content Placeholder 2">
            <a:extLst>
              <a:ext uri="{FF2B5EF4-FFF2-40B4-BE49-F238E27FC236}">
                <a16:creationId xmlns:a16="http://schemas.microsoft.com/office/drawing/2014/main" id="{C9075C8D-550E-4CD0-A5C0-9BF70BD1A0F3}"/>
              </a:ext>
            </a:extLst>
          </p:cNvPr>
          <p:cNvSpPr>
            <a:spLocks noGrp="1"/>
          </p:cNvSpPr>
          <p:nvPr>
            <p:ph idx="1"/>
          </p:nvPr>
        </p:nvSpPr>
        <p:spPr/>
        <p:txBody>
          <a:bodyPr vert="horz" lIns="91440" tIns="45720" rIns="91440" bIns="45720" rtlCol="0" anchor="t">
            <a:normAutofit/>
          </a:bodyPr>
          <a:lstStyle/>
          <a:p>
            <a:r>
              <a:rPr lang="en-US"/>
              <a:t>Local, regional, national and international</a:t>
            </a:r>
          </a:p>
          <a:p>
            <a:r>
              <a:rPr lang="en-US"/>
              <a:t>Where do current staff live who currently do the work? How far are they travelling?</a:t>
            </a:r>
          </a:p>
          <a:p>
            <a:r>
              <a:rPr lang="en-US"/>
              <a:t>What is the travel to work area?</a:t>
            </a:r>
          </a:p>
          <a:p>
            <a:r>
              <a:rPr lang="en-US"/>
              <a:t>Are people willing to relocate?</a:t>
            </a:r>
          </a:p>
          <a:p>
            <a:r>
              <a:rPr lang="en-US"/>
              <a:t>Where do people come from?  </a:t>
            </a:r>
          </a:p>
          <a:p>
            <a:r>
              <a:rPr lang="en-US"/>
              <a:t>Where do people go when they leave the </a:t>
            </a:r>
            <a:r>
              <a:rPr lang="en-US" err="1"/>
              <a:t>organisation</a:t>
            </a:r>
            <a:r>
              <a:rPr lang="en-US"/>
              <a:t>?</a:t>
            </a:r>
          </a:p>
        </p:txBody>
      </p:sp>
    </p:spTree>
    <p:extLst>
      <p:ext uri="{BB962C8B-B14F-4D97-AF65-F5344CB8AC3E}">
        <p14:creationId xmlns:p14="http://schemas.microsoft.com/office/powerpoint/2010/main" val="2325041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68190-14ED-A0A7-F04D-31F1F6424AD9}"/>
              </a:ext>
            </a:extLst>
          </p:cNvPr>
          <p:cNvSpPr>
            <a:spLocks noGrp="1"/>
          </p:cNvSpPr>
          <p:nvPr>
            <p:ph type="title"/>
          </p:nvPr>
        </p:nvSpPr>
        <p:spPr>
          <a:xfrm>
            <a:off x="521208" y="978408"/>
            <a:ext cx="6281928" cy="1463040"/>
          </a:xfrm>
        </p:spPr>
        <p:txBody>
          <a:bodyPr>
            <a:normAutofit/>
          </a:bodyPr>
          <a:lstStyle/>
          <a:p>
            <a:r>
              <a:rPr lang="en-US"/>
              <a:t>Stage 3: </a:t>
            </a:r>
            <a:r>
              <a:rPr lang="en-US" err="1"/>
              <a:t>Recognise</a:t>
            </a:r>
            <a:r>
              <a:rPr lang="en-US"/>
              <a:t> demand (for </a:t>
            </a:r>
            <a:r>
              <a:rPr lang="en-US" err="1"/>
              <a:t>labour</a:t>
            </a:r>
            <a:r>
              <a:rPr lang="en-US"/>
              <a:t>)</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3AEDAC-30C4-D052-8F68-702002C37943}"/>
              </a:ext>
            </a:extLst>
          </p:cNvPr>
          <p:cNvSpPr>
            <a:spLocks noGrp="1"/>
          </p:cNvSpPr>
          <p:nvPr>
            <p:ph idx="1"/>
          </p:nvPr>
        </p:nvSpPr>
        <p:spPr>
          <a:xfrm>
            <a:off x="521208" y="2578608"/>
            <a:ext cx="6281928" cy="3767328"/>
          </a:xfrm>
        </p:spPr>
        <p:txBody>
          <a:bodyPr vert="horz" lIns="91440" tIns="45720" rIns="91440" bIns="45720" rtlCol="0">
            <a:normAutofit/>
          </a:bodyPr>
          <a:lstStyle/>
          <a:p>
            <a:r>
              <a:rPr lang="en-US"/>
              <a:t>What is the plan for the next 5 years? Will there be any transformational changes?</a:t>
            </a:r>
          </a:p>
          <a:p>
            <a:r>
              <a:rPr lang="en-US"/>
              <a:t>What is the growth ambition? Acquisitions? Mergers?</a:t>
            </a:r>
          </a:p>
          <a:p>
            <a:r>
              <a:rPr lang="en-US"/>
              <a:t>What new regulations are anticipated?</a:t>
            </a:r>
          </a:p>
          <a:p>
            <a:r>
              <a:rPr lang="en-US"/>
              <a:t>How might AI and automation affect the workforce?</a:t>
            </a:r>
          </a:p>
          <a:p>
            <a:r>
              <a:rPr lang="en-US"/>
              <a:t>Speak to senior leaders</a:t>
            </a:r>
          </a:p>
        </p:txBody>
      </p:sp>
      <p:pic>
        <p:nvPicPr>
          <p:cNvPr id="7" name="Graphic 6" descr="Upward trend">
            <a:extLst>
              <a:ext uri="{FF2B5EF4-FFF2-40B4-BE49-F238E27FC236}">
                <a16:creationId xmlns:a16="http://schemas.microsoft.com/office/drawing/2014/main" id="{B2A67938-8AF9-3BA9-7347-FA9C7E7544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3304120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E4DF3-0C61-9D8E-EA53-FA33E7562318}"/>
              </a:ext>
            </a:extLst>
          </p:cNvPr>
          <p:cNvSpPr>
            <a:spLocks noGrp="1"/>
          </p:cNvSpPr>
          <p:nvPr>
            <p:ph type="title"/>
          </p:nvPr>
        </p:nvSpPr>
        <p:spPr>
          <a:xfrm>
            <a:off x="521208" y="978408"/>
            <a:ext cx="3154680" cy="4069080"/>
          </a:xfrm>
        </p:spPr>
        <p:txBody>
          <a:bodyPr>
            <a:normAutofit/>
          </a:bodyPr>
          <a:lstStyle/>
          <a:p>
            <a:r>
              <a:rPr lang="en-US" sz="4000"/>
              <a:t>Different approaches to anticipating demand</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6CB21A-52B1-269D-2BEC-C0A8F100FC29}"/>
              </a:ext>
            </a:extLst>
          </p:cNvPr>
          <p:cNvGraphicFramePr>
            <a:graphicFrameLocks noGrp="1"/>
          </p:cNvGraphicFramePr>
          <p:nvPr>
            <p:ph idx="1"/>
            <p:extLst>
              <p:ext uri="{D42A27DB-BD31-4B8C-83A1-F6EECF244321}">
                <p14:modId xmlns:p14="http://schemas.microsoft.com/office/powerpoint/2010/main" val="665432338"/>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6545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1E017-AB18-2D05-761F-2A0887E8C17F}"/>
              </a:ext>
            </a:extLst>
          </p:cNvPr>
          <p:cNvSpPr>
            <a:spLocks noGrp="1"/>
          </p:cNvSpPr>
          <p:nvPr>
            <p:ph type="title"/>
          </p:nvPr>
        </p:nvSpPr>
        <p:spPr>
          <a:xfrm>
            <a:off x="521208" y="978408"/>
            <a:ext cx="4288536" cy="3364992"/>
          </a:xfrm>
        </p:spPr>
        <p:txBody>
          <a:bodyPr>
            <a:normAutofit/>
          </a:bodyPr>
          <a:lstStyle/>
          <a:p>
            <a:r>
              <a:rPr lang="en-US"/>
              <a:t>Stage 4: Gap Analysis</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8620780-CC43-5B14-1D62-D02100A446CA}"/>
              </a:ext>
            </a:extLst>
          </p:cNvPr>
          <p:cNvGraphicFramePr>
            <a:graphicFrameLocks noGrp="1"/>
          </p:cNvGraphicFramePr>
          <p:nvPr>
            <p:ph idx="1"/>
            <p:extLst>
              <p:ext uri="{D42A27DB-BD31-4B8C-83A1-F6EECF244321}">
                <p14:modId xmlns:p14="http://schemas.microsoft.com/office/powerpoint/2010/main" val="3107344761"/>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20418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2B99B-BF8A-BF31-9AF6-EF95CD4E19A2}"/>
              </a:ext>
            </a:extLst>
          </p:cNvPr>
          <p:cNvSpPr>
            <a:spLocks noGrp="1"/>
          </p:cNvSpPr>
          <p:nvPr>
            <p:ph type="title"/>
          </p:nvPr>
        </p:nvSpPr>
        <p:spPr/>
        <p:txBody>
          <a:bodyPr/>
          <a:lstStyle/>
          <a:p>
            <a:r>
              <a:rPr lang="en-US"/>
              <a:t>Stage 5: Create an action plan</a:t>
            </a:r>
          </a:p>
        </p:txBody>
      </p:sp>
      <p:sp>
        <p:nvSpPr>
          <p:cNvPr id="3" name="Content Placeholder 2">
            <a:extLst>
              <a:ext uri="{FF2B5EF4-FFF2-40B4-BE49-F238E27FC236}">
                <a16:creationId xmlns:a16="http://schemas.microsoft.com/office/drawing/2014/main" id="{914B2D42-771E-04D7-104E-632AF9FE2C7D}"/>
              </a:ext>
            </a:extLst>
          </p:cNvPr>
          <p:cNvSpPr>
            <a:spLocks noGrp="1"/>
          </p:cNvSpPr>
          <p:nvPr>
            <p:ph idx="1"/>
          </p:nvPr>
        </p:nvSpPr>
        <p:spPr/>
        <p:txBody>
          <a:bodyPr vert="horz" lIns="91440" tIns="45720" rIns="91440" bIns="45720" rtlCol="0" anchor="t">
            <a:normAutofit/>
          </a:bodyPr>
          <a:lstStyle/>
          <a:p>
            <a:r>
              <a:rPr lang="en-US"/>
              <a:t>7Bs </a:t>
            </a:r>
          </a:p>
          <a:p>
            <a:pPr lvl="1">
              <a:buFont typeface="Courier New" panose="020B0604020202020204" pitchFamily="34" charset="0"/>
              <a:buChar char="o"/>
            </a:pPr>
            <a:r>
              <a:rPr lang="en-US"/>
              <a:t>Five talent management levers (buy, build, borrow, bind and bounce)</a:t>
            </a:r>
          </a:p>
          <a:p>
            <a:pPr lvl="1">
              <a:buFont typeface="Courier New" panose="020B0604020202020204" pitchFamily="34" charset="0"/>
              <a:buChar char="o"/>
            </a:pPr>
            <a:r>
              <a:rPr lang="en-US"/>
              <a:t>Two demand </a:t>
            </a:r>
            <a:r>
              <a:rPr lang="en-US" err="1"/>
              <a:t>optimisation</a:t>
            </a:r>
            <a:r>
              <a:rPr lang="en-US"/>
              <a:t> levels (bot and balance)</a:t>
            </a:r>
          </a:p>
        </p:txBody>
      </p:sp>
    </p:spTree>
    <p:extLst>
      <p:ext uri="{BB962C8B-B14F-4D97-AF65-F5344CB8AC3E}">
        <p14:creationId xmlns:p14="http://schemas.microsoft.com/office/powerpoint/2010/main" val="3763498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B28743-E52B-D27E-DFD5-9F0C0E66D076}"/>
              </a:ext>
            </a:extLst>
          </p:cNvPr>
          <p:cNvSpPr>
            <a:spLocks noGrp="1"/>
          </p:cNvSpPr>
          <p:nvPr>
            <p:ph type="title"/>
          </p:nvPr>
        </p:nvSpPr>
        <p:spPr>
          <a:xfrm>
            <a:off x="521208" y="978408"/>
            <a:ext cx="11155680" cy="1463040"/>
          </a:xfrm>
        </p:spPr>
        <p:txBody>
          <a:bodyPr>
            <a:normAutofit/>
          </a:bodyPr>
          <a:lstStyle/>
          <a:p>
            <a:r>
              <a:rPr lang="en-US"/>
              <a:t>5 Bs: talent management levers </a:t>
            </a:r>
            <a:endParaRPr lang="en-US" dirty="0"/>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D5F6F8B-3A47-80F0-C6EB-27644F71DCD3}"/>
              </a:ext>
            </a:extLst>
          </p:cNvPr>
          <p:cNvGraphicFramePr>
            <a:graphicFrameLocks noGrp="1"/>
          </p:cNvGraphicFramePr>
          <p:nvPr>
            <p:ph idx="1"/>
            <p:extLst>
              <p:ext uri="{D42A27DB-BD31-4B8C-83A1-F6EECF244321}">
                <p14:modId xmlns:p14="http://schemas.microsoft.com/office/powerpoint/2010/main" val="756558878"/>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6835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9B95EE-662D-D03C-BD06-33FAE881F033}"/>
              </a:ext>
            </a:extLst>
          </p:cNvPr>
          <p:cNvSpPr>
            <a:spLocks noGrp="1"/>
          </p:cNvSpPr>
          <p:nvPr>
            <p:ph type="title"/>
          </p:nvPr>
        </p:nvSpPr>
        <p:spPr>
          <a:xfrm>
            <a:off x="521208" y="978408"/>
            <a:ext cx="4032504" cy="3364992"/>
          </a:xfrm>
        </p:spPr>
        <p:txBody>
          <a:bodyPr>
            <a:normAutofit/>
          </a:bodyPr>
          <a:lstStyle/>
          <a:p>
            <a:r>
              <a:rPr lang="en-US" dirty="0"/>
              <a:t>2Bs: demand </a:t>
            </a:r>
            <a:r>
              <a:rPr lang="en-US" dirty="0" err="1"/>
              <a:t>optimisation</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5CE66D2-8158-883C-1860-FCF19B5FF47A}"/>
              </a:ext>
            </a:extLst>
          </p:cNvPr>
          <p:cNvGraphicFramePr>
            <a:graphicFrameLocks noGrp="1"/>
          </p:cNvGraphicFramePr>
          <p:nvPr>
            <p:ph idx="1"/>
            <p:extLst>
              <p:ext uri="{D42A27DB-BD31-4B8C-83A1-F6EECF244321}">
                <p14:modId xmlns:p14="http://schemas.microsoft.com/office/powerpoint/2010/main" val="604049148"/>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8239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650E2E-8AE3-B514-9E02-AD89E51E2B95}"/>
              </a:ext>
            </a:extLst>
          </p:cNvPr>
          <p:cNvSpPr>
            <a:spLocks noGrp="1"/>
          </p:cNvSpPr>
          <p:nvPr>
            <p:ph type="title"/>
          </p:nvPr>
        </p:nvSpPr>
        <p:spPr>
          <a:xfrm>
            <a:off x="521208" y="978408"/>
            <a:ext cx="11155680" cy="1463040"/>
          </a:xfrm>
        </p:spPr>
        <p:txBody>
          <a:bodyPr>
            <a:normAutofit/>
          </a:bodyPr>
          <a:lstStyle/>
          <a:p>
            <a:r>
              <a:rPr lang="en-US"/>
              <a:t>More on action planning</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EF1D0B-16D0-05C7-1C46-CF0EFEEA82E1}"/>
              </a:ext>
            </a:extLst>
          </p:cNvPr>
          <p:cNvGraphicFramePr>
            <a:graphicFrameLocks noGrp="1"/>
          </p:cNvGraphicFramePr>
          <p:nvPr>
            <p:ph idx="1"/>
            <p:extLst>
              <p:ext uri="{D42A27DB-BD31-4B8C-83A1-F6EECF244321}">
                <p14:modId xmlns:p14="http://schemas.microsoft.com/office/powerpoint/2010/main" val="224658770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9772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AC673-C21A-B92C-457F-388EB29ADF38}"/>
              </a:ext>
            </a:extLst>
          </p:cNvPr>
          <p:cNvSpPr>
            <a:spLocks noGrp="1"/>
          </p:cNvSpPr>
          <p:nvPr>
            <p:ph type="title"/>
          </p:nvPr>
        </p:nvSpPr>
        <p:spPr>
          <a:xfrm>
            <a:off x="521208" y="978408"/>
            <a:ext cx="8732520" cy="1463040"/>
          </a:xfrm>
        </p:spPr>
        <p:txBody>
          <a:bodyPr>
            <a:normAutofit/>
          </a:bodyPr>
          <a:lstStyle/>
          <a:p>
            <a:r>
              <a:rPr lang="en-US"/>
              <a:t>Activity</a:t>
            </a:r>
          </a:p>
        </p:txBody>
      </p:sp>
      <p:sp>
        <p:nvSpPr>
          <p:cNvPr id="3" name="Content Placeholder 2">
            <a:extLst>
              <a:ext uri="{FF2B5EF4-FFF2-40B4-BE49-F238E27FC236}">
                <a16:creationId xmlns:a16="http://schemas.microsoft.com/office/drawing/2014/main" id="{BCF0BFE5-D73A-0165-852C-2253565617FA}"/>
              </a:ext>
            </a:extLst>
          </p:cNvPr>
          <p:cNvSpPr>
            <a:spLocks noGrp="1"/>
          </p:cNvSpPr>
          <p:nvPr>
            <p:ph idx="1"/>
          </p:nvPr>
        </p:nvSpPr>
        <p:spPr>
          <a:xfrm>
            <a:off x="521208" y="2578608"/>
            <a:ext cx="8732520" cy="3767328"/>
          </a:xfrm>
        </p:spPr>
        <p:txBody>
          <a:bodyPr vert="horz" lIns="91440" tIns="45720" rIns="91440" bIns="45720" rtlCol="0">
            <a:normAutofit/>
          </a:bodyPr>
          <a:lstStyle/>
          <a:p>
            <a:r>
              <a:rPr lang="en-US" dirty="0"/>
              <a:t>There is an assumption that for an </a:t>
            </a:r>
            <a:r>
              <a:rPr lang="en-US" dirty="0" err="1"/>
              <a:t>organisation</a:t>
            </a:r>
            <a:r>
              <a:rPr lang="en-US" dirty="0"/>
              <a:t> to be successful it needs to be the best at locating, assessing, recruiting and keeping the most talented people. (Pfeffer, 2001) This approach assumes that to win the war for talent, </a:t>
            </a:r>
            <a:r>
              <a:rPr lang="en-US" dirty="0" err="1"/>
              <a:t>organisations</a:t>
            </a:r>
            <a:r>
              <a:rPr lang="en-US" dirty="0"/>
              <a:t> will "buy" talent from the external </a:t>
            </a:r>
            <a:r>
              <a:rPr lang="en-US" dirty="0" err="1"/>
              <a:t>labour</a:t>
            </a:r>
            <a:r>
              <a:rPr lang="en-US" dirty="0"/>
              <a:t> market rather than "grow their own" through internal promotion and development activities. What are the benefits and drawbacks of "buying" v "growing your own" talent?</a:t>
            </a:r>
          </a:p>
        </p:txBody>
      </p:sp>
    </p:spTree>
    <p:extLst>
      <p:ext uri="{BB962C8B-B14F-4D97-AF65-F5344CB8AC3E}">
        <p14:creationId xmlns:p14="http://schemas.microsoft.com/office/powerpoint/2010/main" val="1828343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1BF15C-6AAC-9729-CA2C-C918FF66DABC}"/>
              </a:ext>
            </a:extLst>
          </p:cNvPr>
          <p:cNvSpPr>
            <a:spLocks noGrp="1"/>
          </p:cNvSpPr>
          <p:nvPr>
            <p:ph type="title"/>
          </p:nvPr>
        </p:nvSpPr>
        <p:spPr>
          <a:xfrm>
            <a:off x="521208" y="978408"/>
            <a:ext cx="3154680" cy="4069080"/>
          </a:xfrm>
        </p:spPr>
        <p:txBody>
          <a:bodyPr>
            <a:normAutofit/>
          </a:bodyPr>
          <a:lstStyle/>
          <a:p>
            <a:r>
              <a:rPr lang="en-US" sz="4000"/>
              <a:t>Succession Planning</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7FBE6-A483-411E-F3D7-890DCD4A45BC}"/>
              </a:ext>
            </a:extLst>
          </p:cNvPr>
          <p:cNvGraphicFramePr>
            <a:graphicFrameLocks noGrp="1"/>
          </p:cNvGraphicFramePr>
          <p:nvPr>
            <p:ph idx="1"/>
            <p:extLst>
              <p:ext uri="{D42A27DB-BD31-4B8C-83A1-F6EECF244321}">
                <p14:modId xmlns:p14="http://schemas.microsoft.com/office/powerpoint/2010/main" val="3994111193"/>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0666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E269B0-DDAE-04E6-4A0A-944E601752E8}"/>
              </a:ext>
            </a:extLst>
          </p:cNvPr>
          <p:cNvSpPr>
            <a:spLocks noGrp="1"/>
          </p:cNvSpPr>
          <p:nvPr>
            <p:ph type="title"/>
          </p:nvPr>
        </p:nvSpPr>
        <p:spPr>
          <a:xfrm>
            <a:off x="521208" y="978408"/>
            <a:ext cx="4288536" cy="3364992"/>
          </a:xfrm>
        </p:spPr>
        <p:txBody>
          <a:bodyPr>
            <a:normAutofit/>
          </a:bodyPr>
          <a:lstStyle/>
          <a:p>
            <a:r>
              <a:rPr lang="en-US"/>
              <a:t>Activities covered by succession planning</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191FF21-39B0-0759-B6FB-E2ADF6DF7B59}"/>
              </a:ext>
            </a:extLst>
          </p:cNvPr>
          <p:cNvGraphicFramePr>
            <a:graphicFrameLocks noGrp="1"/>
          </p:cNvGraphicFramePr>
          <p:nvPr>
            <p:ph idx="1"/>
            <p:extLst>
              <p:ext uri="{D42A27DB-BD31-4B8C-83A1-F6EECF244321}">
                <p14:modId xmlns:p14="http://schemas.microsoft.com/office/powerpoint/2010/main" val="3055119099"/>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109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F317B0-64F7-2305-CB0E-D8B6C6979704}"/>
              </a:ext>
            </a:extLst>
          </p:cNvPr>
          <p:cNvSpPr>
            <a:spLocks noGrp="1"/>
          </p:cNvSpPr>
          <p:nvPr>
            <p:ph type="title"/>
          </p:nvPr>
        </p:nvSpPr>
        <p:spPr>
          <a:xfrm>
            <a:off x="521208" y="978408"/>
            <a:ext cx="11155680" cy="1463040"/>
          </a:xfrm>
        </p:spPr>
        <p:txBody>
          <a:bodyPr>
            <a:normAutofit/>
          </a:bodyPr>
          <a:lstStyle/>
          <a:p>
            <a:r>
              <a:rPr lang="en-US" dirty="0"/>
              <a:t>Identifying successors</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7CAFC41-02A1-2B0C-EDE1-A4CA81B21394}"/>
              </a:ext>
            </a:extLst>
          </p:cNvPr>
          <p:cNvGraphicFramePr>
            <a:graphicFrameLocks noGrp="1"/>
          </p:cNvGraphicFramePr>
          <p:nvPr>
            <p:ph idx="1"/>
            <p:extLst>
              <p:ext uri="{D42A27DB-BD31-4B8C-83A1-F6EECF244321}">
                <p14:modId xmlns:p14="http://schemas.microsoft.com/office/powerpoint/2010/main" val="2528326647"/>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1855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BD4322-CB62-1977-02CD-F6973303B416}"/>
              </a:ext>
            </a:extLst>
          </p:cNvPr>
          <p:cNvSpPr>
            <a:spLocks noGrp="1"/>
          </p:cNvSpPr>
          <p:nvPr>
            <p:ph type="title"/>
          </p:nvPr>
        </p:nvSpPr>
        <p:spPr>
          <a:xfrm>
            <a:off x="7324846" y="978407"/>
            <a:ext cx="4358503" cy="3137941"/>
          </a:xfrm>
        </p:spPr>
        <p:txBody>
          <a:bodyPr vert="horz" lIns="91440" tIns="45720" rIns="91440" bIns="45720" rtlCol="0" anchor="t">
            <a:normAutofit/>
          </a:bodyPr>
          <a:lstStyle/>
          <a:p>
            <a:r>
              <a:rPr lang="en-US" sz="1800" dirty="0"/>
              <a:t>The 9 box</a:t>
            </a:r>
            <a:r>
              <a:rPr lang="en-US" sz="1800"/>
              <a:t> grid</a:t>
            </a:r>
            <a:br>
              <a:rPr lang="en-US" dirty="0"/>
            </a:br>
            <a:r>
              <a:rPr lang="en-US" sz="1400"/>
              <a:t>How would you use the 9 box grid?</a:t>
            </a:r>
            <a:br>
              <a:rPr lang="en-US" dirty="0"/>
            </a:br>
            <a:br>
              <a:rPr lang="en-US" dirty="0"/>
            </a:br>
            <a:endParaRPr lang="en-US" sz="1800" dirty="0"/>
          </a:p>
        </p:txBody>
      </p:sp>
      <p:pic>
        <p:nvPicPr>
          <p:cNvPr id="4" name="Content Placeholder 3" descr="A diagram of a box grid&#10;&#10;AI-generated content may be incorrect.">
            <a:extLst>
              <a:ext uri="{FF2B5EF4-FFF2-40B4-BE49-F238E27FC236}">
                <a16:creationId xmlns:a16="http://schemas.microsoft.com/office/drawing/2014/main" id="{63949866-A7C2-5951-5CAF-D12B26868926}"/>
              </a:ext>
            </a:extLst>
          </p:cNvPr>
          <p:cNvPicPr>
            <a:picLocks noGrp="1" noChangeAspect="1"/>
          </p:cNvPicPr>
          <p:nvPr>
            <p:ph idx="1"/>
          </p:nvPr>
        </p:nvPicPr>
        <p:blipFill>
          <a:blip r:embed="rId2"/>
          <a:srcRect l="10890" r="2431" b="-2"/>
          <a:stretch>
            <a:fillRect/>
          </a:stretch>
        </p:blipFill>
        <p:spPr>
          <a:xfrm>
            <a:off x="535521" y="508090"/>
            <a:ext cx="6323740" cy="5745379"/>
          </a:xfrm>
          <a:prstGeom prst="rect">
            <a:avLst/>
          </a:prstGeom>
        </p:spPr>
      </p:pic>
      <p:sp>
        <p:nvSpPr>
          <p:cNvPr id="15" name="Freeform: Shape 14">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7912"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5944"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64424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8B52A4-D8BF-7447-FF23-3436561281BC}"/>
              </a:ext>
            </a:extLst>
          </p:cNvPr>
          <p:cNvSpPr>
            <a:spLocks noGrp="1"/>
          </p:cNvSpPr>
          <p:nvPr>
            <p:ph type="title"/>
          </p:nvPr>
        </p:nvSpPr>
        <p:spPr>
          <a:xfrm>
            <a:off x="521208" y="978408"/>
            <a:ext cx="4032504" cy="3364992"/>
          </a:xfrm>
        </p:spPr>
        <p:txBody>
          <a:bodyPr>
            <a:normAutofit/>
          </a:bodyPr>
          <a:lstStyle/>
          <a:p>
            <a:r>
              <a:rPr lang="en-US"/>
              <a:t>Building the Employer Brand</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E47F6F-D636-94C8-4BB4-529751AC571B}"/>
              </a:ext>
            </a:extLst>
          </p:cNvPr>
          <p:cNvGraphicFramePr>
            <a:graphicFrameLocks noGrp="1"/>
          </p:cNvGraphicFramePr>
          <p:nvPr>
            <p:ph idx="1"/>
            <p:extLst>
              <p:ext uri="{D42A27DB-BD31-4B8C-83A1-F6EECF244321}">
                <p14:modId xmlns:p14="http://schemas.microsoft.com/office/powerpoint/2010/main" val="4066888372"/>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498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4711FC-B1C0-EEDA-879B-1BBCCF6C1D8E}"/>
              </a:ext>
            </a:extLst>
          </p:cNvPr>
          <p:cNvSpPr>
            <a:spLocks noGrp="1"/>
          </p:cNvSpPr>
          <p:nvPr>
            <p:ph type="title"/>
          </p:nvPr>
        </p:nvSpPr>
        <p:spPr>
          <a:xfrm>
            <a:off x="521208" y="978408"/>
            <a:ext cx="4032504" cy="3364992"/>
          </a:xfrm>
        </p:spPr>
        <p:txBody>
          <a:bodyPr>
            <a:normAutofit/>
          </a:bodyPr>
          <a:lstStyle/>
          <a:p>
            <a:r>
              <a:rPr lang="en-US"/>
              <a:t>Activity - Skyline</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283E2C1-71B2-EF3D-2BAF-B02E35D80678}"/>
              </a:ext>
            </a:extLst>
          </p:cNvPr>
          <p:cNvGraphicFramePr>
            <a:graphicFrameLocks noGrp="1"/>
          </p:cNvGraphicFramePr>
          <p:nvPr>
            <p:ph idx="1"/>
            <p:extLst>
              <p:ext uri="{D42A27DB-BD31-4B8C-83A1-F6EECF244321}">
                <p14:modId xmlns:p14="http://schemas.microsoft.com/office/powerpoint/2010/main" val="2353735715"/>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118506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31</Slides>
  <Notes>2</Notes>
  <HiddenSlides>0</HiddenSlide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GestaltVTI</vt:lpstr>
      <vt:lpstr>Workforce Planning and Resourcing the Organisation</vt:lpstr>
      <vt:lpstr>Introduction &amp; recap</vt:lpstr>
      <vt:lpstr>Learning Outcomes</vt:lpstr>
      <vt:lpstr>What is strategic workforce planning?</vt:lpstr>
      <vt:lpstr>Definitions</vt:lpstr>
      <vt:lpstr>Hard and soft aspects of WP</vt:lpstr>
      <vt:lpstr>Prevalence</vt:lpstr>
      <vt:lpstr>How does it help?</vt:lpstr>
      <vt:lpstr>Different levels</vt:lpstr>
      <vt:lpstr>The 7 "rights" </vt:lpstr>
      <vt:lpstr>Six-stage workforce planning methodology (CIPD, 2025)</vt:lpstr>
      <vt:lpstr>Baseline</vt:lpstr>
      <vt:lpstr>Baseline – Data and information gathering</vt:lpstr>
      <vt:lpstr>Baseline – deep dive</vt:lpstr>
      <vt:lpstr>Baseline – Critical Roles</vt:lpstr>
      <vt:lpstr>Stage 2: Manage workforce supply</vt:lpstr>
      <vt:lpstr>Review of the labour market</vt:lpstr>
      <vt:lpstr>Stage 3: Recognise demand (for labour)</vt:lpstr>
      <vt:lpstr>Different approaches to anticipating demand</vt:lpstr>
      <vt:lpstr>Stage 4: Gap Analysis</vt:lpstr>
      <vt:lpstr>Stage 5: Create an action plan</vt:lpstr>
      <vt:lpstr>5 Bs: talent management levers </vt:lpstr>
      <vt:lpstr>2Bs: demand optimisation</vt:lpstr>
      <vt:lpstr>More on action planning</vt:lpstr>
      <vt:lpstr>Activity</vt:lpstr>
      <vt:lpstr>Succession Planning</vt:lpstr>
      <vt:lpstr>Activities covered by succession planning</vt:lpstr>
      <vt:lpstr>Identifying successors</vt:lpstr>
      <vt:lpstr>The 9 box grid How would you use the 9 box grid?  </vt:lpstr>
      <vt:lpstr>Building the Employer Brand</vt:lpstr>
      <vt:lpstr>Activity - Skyline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276</cp:revision>
  <dcterms:created xsi:type="dcterms:W3CDTF">2026-01-30T09:33:09Z</dcterms:created>
  <dcterms:modified xsi:type="dcterms:W3CDTF">2026-02-01T17:59:05Z</dcterms:modified>
</cp:coreProperties>
</file>