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6" r:id="rId2"/>
    <p:sldId id="257" r:id="rId3"/>
    <p:sldId id="258" r:id="rId4"/>
    <p:sldId id="260" r:id="rId5"/>
    <p:sldId id="262" r:id="rId6"/>
    <p:sldId id="264" r:id="rId7"/>
    <p:sldId id="265" r:id="rId8"/>
    <p:sldId id="266" r:id="rId9"/>
    <p:sldId id="267" r:id="rId10"/>
    <p:sldId id="268" r:id="rId11"/>
    <p:sldId id="261" r:id="rId12"/>
    <p:sldId id="259" r:id="rId13"/>
    <p:sldId id="26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969116-D0EF-94CF-A62F-3CA28FBC703F}" v="676" dt="2026-02-14T00:22:49.111"/>
    <p1510:client id="{2A808F1A-0350-BB38-B056-80C3FB02AC8F}" v="114" dt="2026-02-13T00:00:25.874"/>
    <p1510:client id="{D5086470-FD81-0025-6610-4462CFC5B1E5}" v="39" dt="2026-02-12T14:18:09.621"/>
    <p1510:client id="{EEC8F5C1-43C7-E9E0-BC07-144EC3BB88F7}" v="1959" dt="2026-02-13T19:52:04.9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am Khan (2432262)" userId="S::2432262@student.uwtsd.ac.uk::e1e46300-c690-44e9-a169-239ad758e9fe" providerId="AD" clId="Web-{2548BB55-BEC1-661D-507D-BBEEF34A7F43}"/>
    <pc:docChg chg="mod delSld modSld addMainMaster delMainMaster">
      <pc:chgData name="Iram Khan (2432262)" userId="S::2432262@student.uwtsd.ac.uk::e1e46300-c690-44e9-a169-239ad758e9fe" providerId="AD" clId="Web-{2548BB55-BEC1-661D-507D-BBEEF34A7F43}" dt="2026-02-09T19:28:12.599" v="54"/>
      <pc:docMkLst>
        <pc:docMk/>
      </pc:docMkLst>
      <pc:sldMasterChg chg="add addSldLayout modSldLayout">
        <pc:chgData name="Iram Khan (2432262)" userId="S::2432262@student.uwtsd.ac.uk::e1e46300-c690-44e9-a169-239ad758e9fe" providerId="AD" clId="Web-{2548BB55-BEC1-661D-507D-BBEEF34A7F43}" dt="2026-02-09T19:25:28.732" v="11"/>
        <pc:sldMasterMkLst>
          <pc:docMk/>
          <pc:sldMasterMk cId="3829733963" sldId="2147483834"/>
        </pc:sldMasterMkLst>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533895274" sldId="2147483835"/>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3847546292" sldId="2147483836"/>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3046593946" sldId="2147483837"/>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683859376" sldId="2147483838"/>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1352180027" sldId="2147483839"/>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1790900022" sldId="2147483840"/>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1835214398" sldId="2147483841"/>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2137201149" sldId="2147483842"/>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3731534406" sldId="2147483843"/>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2454263953" sldId="2147483844"/>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2445544680" sldId="2147483845"/>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1279991665" sldId="2147483846"/>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4028838480" sldId="2147483847"/>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3098615288" sldId="2147483848"/>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4031581458" sldId="2147483849"/>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3683656479" sldId="2147483850"/>
          </pc:sldLayoutMkLst>
        </pc:sldLayoutChg>
        <pc:sldLayoutChg chg="add mod replId">
          <pc:chgData name="Iram Khan (2432262)" userId="S::2432262@student.uwtsd.ac.uk::e1e46300-c690-44e9-a169-239ad758e9fe" providerId="AD" clId="Web-{2548BB55-BEC1-661D-507D-BBEEF34A7F43}" dt="2026-02-09T19:25:28.732" v="11"/>
          <pc:sldLayoutMkLst>
            <pc:docMk/>
            <pc:sldMasterMk cId="3829733963" sldId="2147483834"/>
            <pc:sldLayoutMk cId="1917411122" sldId="2147483851"/>
          </pc:sldLayoutMkLst>
        </pc:sldLayoutChg>
      </pc:sldMasterChg>
    </pc:docChg>
  </pc:docChgLst>
  <pc:docChgLst>
    <pc:chgData name="Iram Khan (2432262)" userId="S::2432262@student.uwtsd.ac.uk::e1e46300-c690-44e9-a169-239ad758e9fe" providerId="AD" clId="Web-{0749816E-EE92-AD9F-F5E5-B0728E5FEB09}"/>
    <pc:docChg chg="modSld sldOrd">
      <pc:chgData name="Iram Khan (2432262)" userId="S::2432262@student.uwtsd.ac.uk::e1e46300-c690-44e9-a169-239ad758e9fe" providerId="AD" clId="Web-{0749816E-EE92-AD9F-F5E5-B0728E5FEB09}" dt="2026-02-11T21:48:56.755" v="38" actId="14100"/>
      <pc:docMkLst>
        <pc:docMk/>
      </pc:docMkLst>
      <pc:sldChg chg="modSp ord">
        <pc:chgData name="Iram Khan (2432262)" userId="S::2432262@student.uwtsd.ac.uk::e1e46300-c690-44e9-a169-239ad758e9fe" providerId="AD" clId="Web-{0749816E-EE92-AD9F-F5E5-B0728E5FEB09}" dt="2026-02-11T21:48:56.755" v="38" actId="14100"/>
        <pc:sldMkLst>
          <pc:docMk/>
          <pc:sldMk cId="2814045824" sldId="266"/>
        </pc:sldMkLst>
        <pc:spChg chg="mod">
          <ac:chgData name="Iram Khan (2432262)" userId="S::2432262@student.uwtsd.ac.uk::e1e46300-c690-44e9-a169-239ad758e9fe" providerId="AD" clId="Web-{0749816E-EE92-AD9F-F5E5-B0728E5FEB09}" dt="2026-02-11T21:48:36.037" v="35" actId="1076"/>
          <ac:spMkLst>
            <pc:docMk/>
            <pc:sldMk cId="2814045824" sldId="266"/>
            <ac:spMk id="3" creationId="{0ACF540E-3762-35C6-BC23-4062E4735C0B}"/>
          </ac:spMkLst>
        </pc:spChg>
        <pc:spChg chg="mod">
          <ac:chgData name="Iram Khan (2432262)" userId="S::2432262@student.uwtsd.ac.uk::e1e46300-c690-44e9-a169-239ad758e9fe" providerId="AD" clId="Web-{0749816E-EE92-AD9F-F5E5-B0728E5FEB09}" dt="2026-02-11T21:48:56.755" v="38" actId="14100"/>
          <ac:spMkLst>
            <pc:docMk/>
            <pc:sldMk cId="2814045824" sldId="266"/>
            <ac:spMk id="4" creationId="{304A57B6-8915-9BF0-C3C1-16AC0E3F827C}"/>
          </ac:spMkLst>
        </pc:spChg>
        <pc:spChg chg="mod">
          <ac:chgData name="Iram Khan (2432262)" userId="S::2432262@student.uwtsd.ac.uk::e1e46300-c690-44e9-a169-239ad758e9fe" providerId="AD" clId="Web-{0749816E-EE92-AD9F-F5E5-B0728E5FEB09}" dt="2026-02-11T21:48:24.333" v="33" actId="1076"/>
          <ac:spMkLst>
            <pc:docMk/>
            <pc:sldMk cId="2814045824" sldId="266"/>
            <ac:spMk id="6" creationId="{45D49AF4-0E95-AA4C-A81A-3EEC4C042A35}"/>
          </ac:spMkLst>
        </pc:spChg>
      </pc:sldChg>
    </pc:docChg>
  </pc:docChgLst>
  <pc:docChgLst>
    <pc:chgData name="Iram Khan (2432262)" userId="S::2432262@student.uwtsd.ac.uk::e1e46300-c690-44e9-a169-239ad758e9fe" providerId="AD" clId="Web-{2A808F1A-0350-BB38-B056-80C3FB02AC8F}"/>
    <pc:docChg chg="addSld modSld">
      <pc:chgData name="Iram Khan (2432262)" userId="S::2432262@student.uwtsd.ac.uk::e1e46300-c690-44e9-a169-239ad758e9fe" providerId="AD" clId="Web-{2A808F1A-0350-BB38-B056-80C3FB02AC8F}" dt="2026-02-13T00:00:25.874" v="109" actId="20577"/>
      <pc:docMkLst>
        <pc:docMk/>
      </pc:docMkLst>
      <pc:sldChg chg="addSp modSp new">
        <pc:chgData name="Iram Khan (2432262)" userId="S::2432262@student.uwtsd.ac.uk::e1e46300-c690-44e9-a169-239ad758e9fe" providerId="AD" clId="Web-{2A808F1A-0350-BB38-B056-80C3FB02AC8F}" dt="2026-02-12T23:56:45.213" v="65" actId="20577"/>
        <pc:sldMkLst>
          <pc:docMk/>
          <pc:sldMk cId="3319709513" sldId="267"/>
        </pc:sldMkLst>
        <pc:spChg chg="add mod">
          <ac:chgData name="Iram Khan (2432262)" userId="S::2432262@student.uwtsd.ac.uk::e1e46300-c690-44e9-a169-239ad758e9fe" providerId="AD" clId="Web-{2A808F1A-0350-BB38-B056-80C3FB02AC8F}" dt="2026-02-12T23:54:10.021" v="10" actId="14100"/>
          <ac:spMkLst>
            <pc:docMk/>
            <pc:sldMk cId="3319709513" sldId="267"/>
            <ac:spMk id="2" creationId="{0A0BAD34-6C30-E826-D573-D3C352C306AF}"/>
          </ac:spMkLst>
        </pc:spChg>
        <pc:spChg chg="add mod">
          <ac:chgData name="Iram Khan (2432262)" userId="S::2432262@student.uwtsd.ac.uk::e1e46300-c690-44e9-a169-239ad758e9fe" providerId="AD" clId="Web-{2A808F1A-0350-BB38-B056-80C3FB02AC8F}" dt="2026-02-12T23:54:14.037" v="11" actId="14100"/>
          <ac:spMkLst>
            <pc:docMk/>
            <pc:sldMk cId="3319709513" sldId="267"/>
            <ac:spMk id="3" creationId="{7A82CB8F-49CE-564C-9F19-08826000DF95}"/>
          </ac:spMkLst>
        </pc:spChg>
        <pc:spChg chg="add mod">
          <ac:chgData name="Iram Khan (2432262)" userId="S::2432262@student.uwtsd.ac.uk::e1e46300-c690-44e9-a169-239ad758e9fe" providerId="AD" clId="Web-{2A808F1A-0350-BB38-B056-80C3FB02AC8F}" dt="2026-02-12T23:56:21.415" v="44" actId="20577"/>
          <ac:spMkLst>
            <pc:docMk/>
            <pc:sldMk cId="3319709513" sldId="267"/>
            <ac:spMk id="4" creationId="{3BC124ED-36E4-F9A5-0EF8-3B8FE800D586}"/>
          </ac:spMkLst>
        </pc:spChg>
        <pc:spChg chg="add mod">
          <ac:chgData name="Iram Khan (2432262)" userId="S::2432262@student.uwtsd.ac.uk::e1e46300-c690-44e9-a169-239ad758e9fe" providerId="AD" clId="Web-{2A808F1A-0350-BB38-B056-80C3FB02AC8F}" dt="2026-02-12T23:56:45.213" v="65" actId="20577"/>
          <ac:spMkLst>
            <pc:docMk/>
            <pc:sldMk cId="3319709513" sldId="267"/>
            <ac:spMk id="5" creationId="{4776006F-DE5F-F7DD-6876-CD3AC3099B3F}"/>
          </ac:spMkLst>
        </pc:spChg>
      </pc:sldChg>
      <pc:sldChg chg="addSp modSp new">
        <pc:chgData name="Iram Khan (2432262)" userId="S::2432262@student.uwtsd.ac.uk::e1e46300-c690-44e9-a169-239ad758e9fe" providerId="AD" clId="Web-{2A808F1A-0350-BB38-B056-80C3FB02AC8F}" dt="2026-02-13T00:00:25.874" v="109" actId="20577"/>
        <pc:sldMkLst>
          <pc:docMk/>
          <pc:sldMk cId="2742995962" sldId="268"/>
        </pc:sldMkLst>
        <pc:spChg chg="add mod">
          <ac:chgData name="Iram Khan (2432262)" userId="S::2432262@student.uwtsd.ac.uk::e1e46300-c690-44e9-a169-239ad758e9fe" providerId="AD" clId="Web-{2A808F1A-0350-BB38-B056-80C3FB02AC8F}" dt="2026-02-13T00:00:06.218" v="95" actId="20577"/>
          <ac:spMkLst>
            <pc:docMk/>
            <pc:sldMk cId="2742995962" sldId="268"/>
            <ac:spMk id="2" creationId="{0BDFDAE7-978B-6BEF-4BCB-3AD039054B9A}"/>
          </ac:spMkLst>
        </pc:spChg>
        <pc:spChg chg="add mod">
          <ac:chgData name="Iram Khan (2432262)" userId="S::2432262@student.uwtsd.ac.uk::e1e46300-c690-44e9-a169-239ad758e9fe" providerId="AD" clId="Web-{2A808F1A-0350-BB38-B056-80C3FB02AC8F}" dt="2026-02-13T00:00:12.780" v="103" actId="20577"/>
          <ac:spMkLst>
            <pc:docMk/>
            <pc:sldMk cId="2742995962" sldId="268"/>
            <ac:spMk id="3" creationId="{00973F8A-88F8-5424-C82E-B69BF25ACD95}"/>
          </ac:spMkLst>
        </pc:spChg>
        <pc:spChg chg="add mod">
          <ac:chgData name="Iram Khan (2432262)" userId="S::2432262@student.uwtsd.ac.uk::e1e46300-c690-44e9-a169-239ad758e9fe" providerId="AD" clId="Web-{2A808F1A-0350-BB38-B056-80C3FB02AC8F}" dt="2026-02-13T00:00:25.874" v="109" actId="20577"/>
          <ac:spMkLst>
            <pc:docMk/>
            <pc:sldMk cId="2742995962" sldId="268"/>
            <ac:spMk id="4" creationId="{A8E989A3-E283-6EDA-0CD8-E11EAF825D1B}"/>
          </ac:spMkLst>
        </pc:spChg>
      </pc:sldChg>
    </pc:docChg>
  </pc:docChgLst>
  <pc:docChgLst>
    <pc:chgData name="Iram Khan (2432262)" userId="S::2432262@student.uwtsd.ac.uk::e1e46300-c690-44e9-a169-239ad758e9fe" providerId="AD" clId="Web-{9DC44A87-A650-8841-0884-9833998FC040}"/>
    <pc:docChg chg="addSld delSld modSld">
      <pc:chgData name="Iram Khan (2432262)" userId="S::2432262@student.uwtsd.ac.uk::e1e46300-c690-44e9-a169-239ad758e9fe" providerId="AD" clId="Web-{9DC44A87-A650-8841-0884-9833998FC040}" dt="2026-02-10T21:30:35.640" v="2673" actId="20577"/>
      <pc:docMkLst>
        <pc:docMk/>
      </pc:docMkLst>
      <pc:sldChg chg="modSp">
        <pc:chgData name="Iram Khan (2432262)" userId="S::2432262@student.uwtsd.ac.uk::e1e46300-c690-44e9-a169-239ad758e9fe" providerId="AD" clId="Web-{9DC44A87-A650-8841-0884-9833998FC040}" dt="2026-02-10T21:09:34.929" v="2486" actId="20577"/>
        <pc:sldMkLst>
          <pc:docMk/>
          <pc:sldMk cId="2140980075" sldId="257"/>
        </pc:sldMkLst>
        <pc:spChg chg="mod">
          <ac:chgData name="Iram Khan (2432262)" userId="S::2432262@student.uwtsd.ac.uk::e1e46300-c690-44e9-a169-239ad758e9fe" providerId="AD" clId="Web-{9DC44A87-A650-8841-0884-9833998FC040}" dt="2026-02-10T21:09:34.929" v="2486" actId="20577"/>
          <ac:spMkLst>
            <pc:docMk/>
            <pc:sldMk cId="2140980075" sldId="257"/>
            <ac:spMk id="2" creationId="{27798F9F-375E-30E4-1CFF-881643688CB7}"/>
          </ac:spMkLst>
        </pc:spChg>
        <pc:spChg chg="mod">
          <ac:chgData name="Iram Khan (2432262)" userId="S::2432262@student.uwtsd.ac.uk::e1e46300-c690-44e9-a169-239ad758e9fe" providerId="AD" clId="Web-{9DC44A87-A650-8841-0884-9833998FC040}" dt="2026-02-10T21:09:21.678" v="2484" actId="20577"/>
          <ac:spMkLst>
            <pc:docMk/>
            <pc:sldMk cId="2140980075" sldId="257"/>
            <ac:spMk id="4" creationId="{C7A95774-B3BA-4375-D22A-E1C7873FF082}"/>
          </ac:spMkLst>
        </pc:spChg>
        <pc:spChg chg="mod">
          <ac:chgData name="Iram Khan (2432262)" userId="S::2432262@student.uwtsd.ac.uk::e1e46300-c690-44e9-a169-239ad758e9fe" providerId="AD" clId="Web-{9DC44A87-A650-8841-0884-9833998FC040}" dt="2026-02-10T21:09:28.382" v="2485" actId="20577"/>
          <ac:spMkLst>
            <pc:docMk/>
            <pc:sldMk cId="2140980075" sldId="257"/>
            <ac:spMk id="5" creationId="{B868C38D-3D03-8BEC-3899-5E9BEC5A2E9E}"/>
          </ac:spMkLst>
        </pc:spChg>
      </pc:sldChg>
      <pc:sldChg chg="modSp">
        <pc:chgData name="Iram Khan (2432262)" userId="S::2432262@student.uwtsd.ac.uk::e1e46300-c690-44e9-a169-239ad758e9fe" providerId="AD" clId="Web-{9DC44A87-A650-8841-0884-9833998FC040}" dt="2026-02-10T21:09:58.085" v="2489" actId="20577"/>
        <pc:sldMkLst>
          <pc:docMk/>
          <pc:sldMk cId="2973541348" sldId="258"/>
        </pc:sldMkLst>
        <pc:spChg chg="mod">
          <ac:chgData name="Iram Khan (2432262)" userId="S::2432262@student.uwtsd.ac.uk::e1e46300-c690-44e9-a169-239ad758e9fe" providerId="AD" clId="Web-{9DC44A87-A650-8841-0884-9833998FC040}" dt="2026-02-10T21:09:44.147" v="2487" actId="20577"/>
          <ac:spMkLst>
            <pc:docMk/>
            <pc:sldMk cId="2973541348" sldId="258"/>
            <ac:spMk id="2" creationId="{50E8C554-08AA-510B-F5CB-5F8DFFB52648}"/>
          </ac:spMkLst>
        </pc:spChg>
        <pc:spChg chg="mod">
          <ac:chgData name="Iram Khan (2432262)" userId="S::2432262@student.uwtsd.ac.uk::e1e46300-c690-44e9-a169-239ad758e9fe" providerId="AD" clId="Web-{9DC44A87-A650-8841-0884-9833998FC040}" dt="2026-02-10T21:09:58.085" v="2489" actId="20577"/>
          <ac:spMkLst>
            <pc:docMk/>
            <pc:sldMk cId="2973541348" sldId="258"/>
            <ac:spMk id="4" creationId="{7F39D8F6-20FA-2007-ABB9-7F0F359F6718}"/>
          </ac:spMkLst>
        </pc:spChg>
        <pc:spChg chg="mod">
          <ac:chgData name="Iram Khan (2432262)" userId="S::2432262@student.uwtsd.ac.uk::e1e46300-c690-44e9-a169-239ad758e9fe" providerId="AD" clId="Web-{9DC44A87-A650-8841-0884-9833998FC040}" dt="2026-02-10T21:09:50.944" v="2488" actId="20577"/>
          <ac:spMkLst>
            <pc:docMk/>
            <pc:sldMk cId="2973541348" sldId="258"/>
            <ac:spMk id="5" creationId="{6387989F-7FB1-8F3F-15A6-EC38DB3C0021}"/>
          </ac:spMkLst>
        </pc:spChg>
      </pc:sldChg>
      <pc:sldChg chg="modSp">
        <pc:chgData name="Iram Khan (2432262)" userId="S::2432262@student.uwtsd.ac.uk::e1e46300-c690-44e9-a169-239ad758e9fe" providerId="AD" clId="Web-{9DC44A87-A650-8841-0884-9833998FC040}" dt="2026-02-10T20:49:20.228" v="1702" actId="20577"/>
        <pc:sldMkLst>
          <pc:docMk/>
          <pc:sldMk cId="2946597872" sldId="259"/>
        </pc:sldMkLst>
        <pc:spChg chg="mod">
          <ac:chgData name="Iram Khan (2432262)" userId="S::2432262@student.uwtsd.ac.uk::e1e46300-c690-44e9-a169-239ad758e9fe" providerId="AD" clId="Web-{9DC44A87-A650-8841-0884-9833998FC040}" dt="2026-02-10T20:49:20.228" v="1702" actId="20577"/>
          <ac:spMkLst>
            <pc:docMk/>
            <pc:sldMk cId="2946597872" sldId="259"/>
            <ac:spMk id="3" creationId="{5A747C8C-9D23-E25A-D0FD-2B9558276A11}"/>
          </ac:spMkLst>
        </pc:spChg>
      </pc:sldChg>
      <pc:sldChg chg="addSp delSp modSp new">
        <pc:chgData name="Iram Khan (2432262)" userId="S::2432262@student.uwtsd.ac.uk::e1e46300-c690-44e9-a169-239ad758e9fe" providerId="AD" clId="Web-{9DC44A87-A650-8841-0884-9833998FC040}" dt="2026-02-10T20:06:27.948" v="480" actId="20577"/>
        <pc:sldMkLst>
          <pc:docMk/>
          <pc:sldMk cId="3875544465" sldId="260"/>
        </pc:sldMkLst>
        <pc:spChg chg="add mod">
          <ac:chgData name="Iram Khan (2432262)" userId="S::2432262@student.uwtsd.ac.uk::e1e46300-c690-44e9-a169-239ad758e9fe" providerId="AD" clId="Web-{9DC44A87-A650-8841-0884-9833998FC040}" dt="2026-02-10T19:00:29.058" v="341" actId="1076"/>
          <ac:spMkLst>
            <pc:docMk/>
            <pc:sldMk cId="3875544465" sldId="260"/>
            <ac:spMk id="3" creationId="{138BD025-CD01-88D8-C1D4-045D2CBF1665}"/>
          </ac:spMkLst>
        </pc:spChg>
        <pc:spChg chg="add mod">
          <ac:chgData name="Iram Khan (2432262)" userId="S::2432262@student.uwtsd.ac.uk::e1e46300-c690-44e9-a169-239ad758e9fe" providerId="AD" clId="Web-{9DC44A87-A650-8841-0884-9833998FC040}" dt="2026-02-10T18:48:13.461" v="167" actId="20577"/>
          <ac:spMkLst>
            <pc:docMk/>
            <pc:sldMk cId="3875544465" sldId="260"/>
            <ac:spMk id="4" creationId="{7CBBD1C3-6B76-4D4D-509C-5841CCA51904}"/>
          </ac:spMkLst>
        </pc:spChg>
        <pc:spChg chg="add mod">
          <ac:chgData name="Iram Khan (2432262)" userId="S::2432262@student.uwtsd.ac.uk::e1e46300-c690-44e9-a169-239ad758e9fe" providerId="AD" clId="Web-{9DC44A87-A650-8841-0884-9833998FC040}" dt="2026-02-10T19:00:57.825" v="346" actId="1076"/>
          <ac:spMkLst>
            <pc:docMk/>
            <pc:sldMk cId="3875544465" sldId="260"/>
            <ac:spMk id="5" creationId="{11AAEFB0-0F11-38BB-64F1-DE7012E9392D}"/>
          </ac:spMkLst>
        </pc:spChg>
        <pc:spChg chg="add mod">
          <ac:chgData name="Iram Khan (2432262)" userId="S::2432262@student.uwtsd.ac.uk::e1e46300-c690-44e9-a169-239ad758e9fe" providerId="AD" clId="Web-{9DC44A87-A650-8841-0884-9833998FC040}" dt="2026-02-10T20:06:27.948" v="480" actId="20577"/>
          <ac:spMkLst>
            <pc:docMk/>
            <pc:sldMk cId="3875544465" sldId="260"/>
            <ac:spMk id="6" creationId="{E9468FDC-D081-BFBE-155A-F80CCD1459F1}"/>
          </ac:spMkLst>
        </pc:spChg>
        <pc:spChg chg="add mod">
          <ac:chgData name="Iram Khan (2432262)" userId="S::2432262@student.uwtsd.ac.uk::e1e46300-c690-44e9-a169-239ad758e9fe" providerId="AD" clId="Web-{9DC44A87-A650-8841-0884-9833998FC040}" dt="2026-02-10T19:01:25.014" v="351" actId="1076"/>
          <ac:spMkLst>
            <pc:docMk/>
            <pc:sldMk cId="3875544465" sldId="260"/>
            <ac:spMk id="7" creationId="{769A9829-5E0C-D601-77EA-B0BAF8B585AF}"/>
          </ac:spMkLst>
        </pc:spChg>
        <pc:spChg chg="add mod">
          <ac:chgData name="Iram Khan (2432262)" userId="S::2432262@student.uwtsd.ac.uk::e1e46300-c690-44e9-a169-239ad758e9fe" providerId="AD" clId="Web-{9DC44A87-A650-8841-0884-9833998FC040}" dt="2026-02-10T19:01:20.264" v="350" actId="1076"/>
          <ac:spMkLst>
            <pc:docMk/>
            <pc:sldMk cId="3875544465" sldId="260"/>
            <ac:spMk id="8" creationId="{EEC9FBBC-629C-33C4-5455-74A19D3E5CF6}"/>
          </ac:spMkLst>
        </pc:spChg>
        <pc:spChg chg="add mod">
          <ac:chgData name="Iram Khan (2432262)" userId="S::2432262@student.uwtsd.ac.uk::e1e46300-c690-44e9-a169-239ad758e9fe" providerId="AD" clId="Web-{9DC44A87-A650-8841-0884-9833998FC040}" dt="2026-02-10T19:00:39.043" v="342" actId="1076"/>
          <ac:spMkLst>
            <pc:docMk/>
            <pc:sldMk cId="3875544465" sldId="260"/>
            <ac:spMk id="9" creationId="{AE2F8E90-6A39-9C07-ACB3-CA70D6FA1CF3}"/>
          </ac:spMkLst>
        </pc:spChg>
        <pc:spChg chg="add mod">
          <ac:chgData name="Iram Khan (2432262)" userId="S::2432262@student.uwtsd.ac.uk::e1e46300-c690-44e9-a169-239ad758e9fe" providerId="AD" clId="Web-{9DC44A87-A650-8841-0884-9833998FC040}" dt="2026-02-10T19:01:31.874" v="352" actId="1076"/>
          <ac:spMkLst>
            <pc:docMk/>
            <pc:sldMk cId="3875544465" sldId="260"/>
            <ac:spMk id="10" creationId="{74A011BD-5DA4-DBC5-1E1D-05952D57F416}"/>
          </ac:spMkLst>
        </pc:spChg>
        <pc:spChg chg="add mod">
          <ac:chgData name="Iram Khan (2432262)" userId="S::2432262@student.uwtsd.ac.uk::e1e46300-c690-44e9-a169-239ad758e9fe" providerId="AD" clId="Web-{9DC44A87-A650-8841-0884-9833998FC040}" dt="2026-02-10T19:09:04.108" v="379" actId="1076"/>
          <ac:spMkLst>
            <pc:docMk/>
            <pc:sldMk cId="3875544465" sldId="260"/>
            <ac:spMk id="11" creationId="{93047F8D-D0B4-3164-3F31-8816F44D895E}"/>
          </ac:spMkLst>
        </pc:spChg>
      </pc:sldChg>
      <pc:sldChg chg="addSp modSp new">
        <pc:chgData name="Iram Khan (2432262)" userId="S::2432262@student.uwtsd.ac.uk::e1e46300-c690-44e9-a169-239ad758e9fe" providerId="AD" clId="Web-{9DC44A87-A650-8841-0884-9833998FC040}" dt="2026-02-10T19:54:24.953" v="402" actId="1076"/>
        <pc:sldMkLst>
          <pc:docMk/>
          <pc:sldMk cId="2369361591" sldId="261"/>
        </pc:sldMkLst>
        <pc:spChg chg="add mod">
          <ac:chgData name="Iram Khan (2432262)" userId="S::2432262@student.uwtsd.ac.uk::e1e46300-c690-44e9-a169-239ad758e9fe" providerId="AD" clId="Web-{9DC44A87-A650-8841-0884-9833998FC040}" dt="2026-02-10T19:53:47.655" v="398" actId="20577"/>
          <ac:spMkLst>
            <pc:docMk/>
            <pc:sldMk cId="2369361591" sldId="261"/>
            <ac:spMk id="2" creationId="{B8E91D0F-8FAD-AC27-55B5-F992F9899891}"/>
          </ac:spMkLst>
        </pc:spChg>
        <pc:spChg chg="add mod">
          <ac:chgData name="Iram Khan (2432262)" userId="S::2432262@student.uwtsd.ac.uk::e1e46300-c690-44e9-a169-239ad758e9fe" providerId="AD" clId="Web-{9DC44A87-A650-8841-0884-9833998FC040}" dt="2026-02-10T19:54:22.781" v="401" actId="1076"/>
          <ac:spMkLst>
            <pc:docMk/>
            <pc:sldMk cId="2369361591" sldId="261"/>
            <ac:spMk id="4" creationId="{3927FEAF-0F51-CB7E-8784-13B35DAB7EDB}"/>
          </ac:spMkLst>
        </pc:spChg>
      </pc:sldChg>
      <pc:sldChg chg="addSp modSp new">
        <pc:chgData name="Iram Khan (2432262)" userId="S::2432262@student.uwtsd.ac.uk::e1e46300-c690-44e9-a169-239ad758e9fe" providerId="AD" clId="Web-{9DC44A87-A650-8841-0884-9833998FC040}" dt="2026-02-10T21:20:23.758" v="2543" actId="20577"/>
        <pc:sldMkLst>
          <pc:docMk/>
          <pc:sldMk cId="3244985589" sldId="262"/>
        </pc:sldMkLst>
        <pc:spChg chg="add mod">
          <ac:chgData name="Iram Khan (2432262)" userId="S::2432262@student.uwtsd.ac.uk::e1e46300-c690-44e9-a169-239ad758e9fe" providerId="AD" clId="Web-{9DC44A87-A650-8841-0884-9833998FC040}" dt="2026-02-10T21:20:23.758" v="2543" actId="20577"/>
          <ac:spMkLst>
            <pc:docMk/>
            <pc:sldMk cId="3244985589" sldId="262"/>
            <ac:spMk id="2" creationId="{862FF33F-E030-C610-BF06-D7DD4A5A97E0}"/>
          </ac:spMkLst>
        </pc:spChg>
        <pc:spChg chg="add mod">
          <ac:chgData name="Iram Khan (2432262)" userId="S::2432262@student.uwtsd.ac.uk::e1e46300-c690-44e9-a169-239ad758e9fe" providerId="AD" clId="Web-{9DC44A87-A650-8841-0884-9833998FC040}" dt="2026-02-10T20:52:07.018" v="1705" actId="1076"/>
          <ac:spMkLst>
            <pc:docMk/>
            <pc:sldMk cId="3244985589" sldId="262"/>
            <ac:spMk id="3" creationId="{40349589-2F77-039F-DF08-F42AC895110D}"/>
          </ac:spMkLst>
        </pc:spChg>
      </pc:sldChg>
      <pc:sldChg chg="addSp modSp new">
        <pc:chgData name="Iram Khan (2432262)" userId="S::2432262@student.uwtsd.ac.uk::e1e46300-c690-44e9-a169-239ad758e9fe" providerId="AD" clId="Web-{9DC44A87-A650-8841-0884-9833998FC040}" dt="2026-02-10T21:30:35.640" v="2673" actId="20577"/>
        <pc:sldMkLst>
          <pc:docMk/>
          <pc:sldMk cId="4001290198" sldId="264"/>
        </pc:sldMkLst>
        <pc:spChg chg="add mod">
          <ac:chgData name="Iram Khan (2432262)" userId="S::2432262@student.uwtsd.ac.uk::e1e46300-c690-44e9-a169-239ad758e9fe" providerId="AD" clId="Web-{9DC44A87-A650-8841-0884-9833998FC040}" dt="2026-02-10T20:53:24.519" v="1722" actId="20577"/>
          <ac:spMkLst>
            <pc:docMk/>
            <pc:sldMk cId="4001290198" sldId="264"/>
            <ac:spMk id="2" creationId="{F382E745-3333-669A-51F5-9D17924DDF7C}"/>
          </ac:spMkLst>
        </pc:spChg>
        <pc:spChg chg="add mod">
          <ac:chgData name="Iram Khan (2432262)" userId="S::2432262@student.uwtsd.ac.uk::e1e46300-c690-44e9-a169-239ad758e9fe" providerId="AD" clId="Web-{9DC44A87-A650-8841-0884-9833998FC040}" dt="2026-02-10T21:30:35.640" v="2673" actId="20577"/>
          <ac:spMkLst>
            <pc:docMk/>
            <pc:sldMk cId="4001290198" sldId="264"/>
            <ac:spMk id="3" creationId="{5AC434B3-9603-23DC-F358-61CBACD4530F}"/>
          </ac:spMkLst>
        </pc:spChg>
      </pc:sldChg>
    </pc:docChg>
  </pc:docChgLst>
  <pc:docChgLst>
    <pc:chgData name="Iram Khan (2432262)" userId="S::2432262@student.uwtsd.ac.uk::e1e46300-c690-44e9-a169-239ad758e9fe" providerId="AD" clId="Web-{33CE2032-47CE-9DEC-8691-2B0B16B42F16}"/>
    <pc:docChg chg="addSld delSld modSld">
      <pc:chgData name="Iram Khan (2432262)" userId="S::2432262@student.uwtsd.ac.uk::e1e46300-c690-44e9-a169-239ad758e9fe" providerId="AD" clId="Web-{33CE2032-47CE-9DEC-8691-2B0B16B42F16}" dt="2026-02-09T23:31:27.385" v="1759" actId="20577"/>
      <pc:docMkLst>
        <pc:docMk/>
      </pc:docMkLst>
      <pc:sldChg chg="modSp new">
        <pc:chgData name="Iram Khan (2432262)" userId="S::2432262@student.uwtsd.ac.uk::e1e46300-c690-44e9-a169-239ad758e9fe" providerId="AD" clId="Web-{33CE2032-47CE-9DEC-8691-2B0B16B42F16}" dt="2026-02-09T19:38:50.989" v="102" actId="20577"/>
        <pc:sldMkLst>
          <pc:docMk/>
          <pc:sldMk cId="3405774314" sldId="256"/>
        </pc:sldMkLst>
        <pc:spChg chg="mod">
          <ac:chgData name="Iram Khan (2432262)" userId="S::2432262@student.uwtsd.ac.uk::e1e46300-c690-44e9-a169-239ad758e9fe" providerId="AD" clId="Web-{33CE2032-47CE-9DEC-8691-2B0B16B42F16}" dt="2026-02-09T19:38:26.456" v="91" actId="20577"/>
          <ac:spMkLst>
            <pc:docMk/>
            <pc:sldMk cId="3405774314" sldId="256"/>
            <ac:spMk id="2" creationId="{B6EE6EA0-B5A8-39F7-8E3A-430A88EEB280}"/>
          </ac:spMkLst>
        </pc:spChg>
        <pc:spChg chg="mod">
          <ac:chgData name="Iram Khan (2432262)" userId="S::2432262@student.uwtsd.ac.uk::e1e46300-c690-44e9-a169-239ad758e9fe" providerId="AD" clId="Web-{33CE2032-47CE-9DEC-8691-2B0B16B42F16}" dt="2026-02-09T19:38:50.989" v="102" actId="20577"/>
          <ac:spMkLst>
            <pc:docMk/>
            <pc:sldMk cId="3405774314" sldId="256"/>
            <ac:spMk id="3" creationId="{A9716E3A-B60A-48D5-0311-4B5D0520EDE8}"/>
          </ac:spMkLst>
        </pc:spChg>
      </pc:sldChg>
      <pc:sldChg chg="addSp modSp new">
        <pc:chgData name="Iram Khan (2432262)" userId="S::2432262@student.uwtsd.ac.uk::e1e46300-c690-44e9-a169-239ad758e9fe" providerId="AD" clId="Web-{33CE2032-47CE-9DEC-8691-2B0B16B42F16}" dt="2026-02-09T20:37:28.369" v="1098" actId="1076"/>
        <pc:sldMkLst>
          <pc:docMk/>
          <pc:sldMk cId="2140980075" sldId="257"/>
        </pc:sldMkLst>
        <pc:spChg chg="add mod">
          <ac:chgData name="Iram Khan (2432262)" userId="S::2432262@student.uwtsd.ac.uk::e1e46300-c690-44e9-a169-239ad758e9fe" providerId="AD" clId="Web-{33CE2032-47CE-9DEC-8691-2B0B16B42F16}" dt="2026-02-09T19:51:19.334" v="292" actId="20577"/>
          <ac:spMkLst>
            <pc:docMk/>
            <pc:sldMk cId="2140980075" sldId="257"/>
            <ac:spMk id="2" creationId="{27798F9F-375E-30E4-1CFF-881643688CB7}"/>
          </ac:spMkLst>
        </pc:spChg>
        <pc:spChg chg="add mod">
          <ac:chgData name="Iram Khan (2432262)" userId="S::2432262@student.uwtsd.ac.uk::e1e46300-c690-44e9-a169-239ad758e9fe" providerId="AD" clId="Web-{33CE2032-47CE-9DEC-8691-2B0B16B42F16}" dt="2026-02-09T20:37:28.369" v="1098" actId="1076"/>
          <ac:spMkLst>
            <pc:docMk/>
            <pc:sldMk cId="2140980075" sldId="257"/>
            <ac:spMk id="3" creationId="{8B9CBAAB-A41E-B1E5-EB39-AF6953AB35A6}"/>
          </ac:spMkLst>
        </pc:spChg>
        <pc:spChg chg="add mod">
          <ac:chgData name="Iram Khan (2432262)" userId="S::2432262@student.uwtsd.ac.uk::e1e46300-c690-44e9-a169-239ad758e9fe" providerId="AD" clId="Web-{33CE2032-47CE-9DEC-8691-2B0B16B42F16}" dt="2026-02-09T20:28:24.978" v="1056" actId="20577"/>
          <ac:spMkLst>
            <pc:docMk/>
            <pc:sldMk cId="2140980075" sldId="257"/>
            <ac:spMk id="4" creationId="{C7A95774-B3BA-4375-D22A-E1C7873FF082}"/>
          </ac:spMkLst>
        </pc:spChg>
        <pc:spChg chg="add mod">
          <ac:chgData name="Iram Khan (2432262)" userId="S::2432262@student.uwtsd.ac.uk::e1e46300-c690-44e9-a169-239ad758e9fe" providerId="AD" clId="Web-{33CE2032-47CE-9DEC-8691-2B0B16B42F16}" dt="2026-02-09T20:26:35.259" v="1037" actId="20577"/>
          <ac:spMkLst>
            <pc:docMk/>
            <pc:sldMk cId="2140980075" sldId="257"/>
            <ac:spMk id="5" creationId="{B868C38D-3D03-8BEC-3899-5E9BEC5A2E9E}"/>
          </ac:spMkLst>
        </pc:spChg>
      </pc:sldChg>
      <pc:sldChg chg="addSp modSp new">
        <pc:chgData name="Iram Khan (2432262)" userId="S::2432262@student.uwtsd.ac.uk::e1e46300-c690-44e9-a169-239ad758e9fe" providerId="AD" clId="Web-{33CE2032-47CE-9DEC-8691-2B0B16B42F16}" dt="2026-02-09T23:19:27.633" v="1582" actId="20577"/>
        <pc:sldMkLst>
          <pc:docMk/>
          <pc:sldMk cId="2973541348" sldId="258"/>
        </pc:sldMkLst>
        <pc:spChg chg="add mod">
          <ac:chgData name="Iram Khan (2432262)" userId="S::2432262@student.uwtsd.ac.uk::e1e46300-c690-44e9-a169-239ad758e9fe" providerId="AD" clId="Web-{33CE2032-47CE-9DEC-8691-2B0B16B42F16}" dt="2026-02-09T22:43:25.133" v="1195" actId="1076"/>
          <ac:spMkLst>
            <pc:docMk/>
            <pc:sldMk cId="2973541348" sldId="258"/>
            <ac:spMk id="2" creationId="{50E8C554-08AA-510B-F5CB-5F8DFFB52648}"/>
          </ac:spMkLst>
        </pc:spChg>
        <pc:spChg chg="add mod">
          <ac:chgData name="Iram Khan (2432262)" userId="S::2432262@student.uwtsd.ac.uk::e1e46300-c690-44e9-a169-239ad758e9fe" providerId="AD" clId="Web-{33CE2032-47CE-9DEC-8691-2B0B16B42F16}" dt="2026-02-09T22:43:39.336" v="1197" actId="1076"/>
          <ac:spMkLst>
            <pc:docMk/>
            <pc:sldMk cId="2973541348" sldId="258"/>
            <ac:spMk id="3" creationId="{75B38E81-29A8-53A5-F0DD-81BC851E0398}"/>
          </ac:spMkLst>
        </pc:spChg>
        <pc:spChg chg="add mod">
          <ac:chgData name="Iram Khan (2432262)" userId="S::2432262@student.uwtsd.ac.uk::e1e46300-c690-44e9-a169-239ad758e9fe" providerId="AD" clId="Web-{33CE2032-47CE-9DEC-8691-2B0B16B42F16}" dt="2026-02-09T22:42:04.491" v="1191" actId="20577"/>
          <ac:spMkLst>
            <pc:docMk/>
            <pc:sldMk cId="2973541348" sldId="258"/>
            <ac:spMk id="4" creationId="{7F39D8F6-20FA-2007-ABB9-7F0F359F6718}"/>
          </ac:spMkLst>
        </pc:spChg>
        <pc:spChg chg="add mod">
          <ac:chgData name="Iram Khan (2432262)" userId="S::2432262@student.uwtsd.ac.uk::e1e46300-c690-44e9-a169-239ad758e9fe" providerId="AD" clId="Web-{33CE2032-47CE-9DEC-8691-2B0B16B42F16}" dt="2026-02-09T23:19:27.633" v="1582" actId="20577"/>
          <ac:spMkLst>
            <pc:docMk/>
            <pc:sldMk cId="2973541348" sldId="258"/>
            <ac:spMk id="5" creationId="{6387989F-7FB1-8F3F-15A6-EC38DB3C0021}"/>
          </ac:spMkLst>
        </pc:spChg>
      </pc:sldChg>
      <pc:sldChg chg="addSp modSp new">
        <pc:chgData name="Iram Khan (2432262)" userId="S::2432262@student.uwtsd.ac.uk::e1e46300-c690-44e9-a169-239ad758e9fe" providerId="AD" clId="Web-{33CE2032-47CE-9DEC-8691-2B0B16B42F16}" dt="2026-02-09T23:31:27.385" v="1759" actId="20577"/>
        <pc:sldMkLst>
          <pc:docMk/>
          <pc:sldMk cId="2946597872" sldId="259"/>
        </pc:sldMkLst>
        <pc:spChg chg="add mod">
          <ac:chgData name="Iram Khan (2432262)" userId="S::2432262@student.uwtsd.ac.uk::e1e46300-c690-44e9-a169-239ad758e9fe" providerId="AD" clId="Web-{33CE2032-47CE-9DEC-8691-2B0B16B42F16}" dt="2026-02-09T23:20:23.540" v="1592" actId="20577"/>
          <ac:spMkLst>
            <pc:docMk/>
            <pc:sldMk cId="2946597872" sldId="259"/>
            <ac:spMk id="2" creationId="{A489189C-F0A8-E835-4343-4A99ACD1748C}"/>
          </ac:spMkLst>
        </pc:spChg>
        <pc:spChg chg="add mod">
          <ac:chgData name="Iram Khan (2432262)" userId="S::2432262@student.uwtsd.ac.uk::e1e46300-c690-44e9-a169-239ad758e9fe" providerId="AD" clId="Web-{33CE2032-47CE-9DEC-8691-2B0B16B42F16}" dt="2026-02-09T23:31:27.385" v="1759" actId="20577"/>
          <ac:spMkLst>
            <pc:docMk/>
            <pc:sldMk cId="2946597872" sldId="259"/>
            <ac:spMk id="3" creationId="{5A747C8C-9D23-E25A-D0FD-2B9558276A11}"/>
          </ac:spMkLst>
        </pc:spChg>
      </pc:sldChg>
    </pc:docChg>
  </pc:docChgLst>
  <pc:docChgLst>
    <pc:chgData name="Iram Khan (2432262)" userId="S::2432262@student.uwtsd.ac.uk::e1e46300-c690-44e9-a169-239ad758e9fe" providerId="AD" clId="Web-{4EF9A554-D401-1D53-62F2-CCB08CB73221}"/>
    <pc:docChg chg="addSld modSld sldOrd">
      <pc:chgData name="Iram Khan (2432262)" userId="S::2432262@student.uwtsd.ac.uk::e1e46300-c690-44e9-a169-239ad758e9fe" providerId="AD" clId="Web-{4EF9A554-D401-1D53-62F2-CCB08CB73221}" dt="2026-02-11T20:14:20.814" v="1848" actId="20577"/>
      <pc:docMkLst>
        <pc:docMk/>
      </pc:docMkLst>
      <pc:sldChg chg="modSp">
        <pc:chgData name="Iram Khan (2432262)" userId="S::2432262@student.uwtsd.ac.uk::e1e46300-c690-44e9-a169-239ad758e9fe" providerId="AD" clId="Web-{4EF9A554-D401-1D53-62F2-CCB08CB73221}" dt="2026-02-11T19:19:57.815" v="1233" actId="20577"/>
        <pc:sldMkLst>
          <pc:docMk/>
          <pc:sldMk cId="2946597872" sldId="259"/>
        </pc:sldMkLst>
        <pc:spChg chg="mod">
          <ac:chgData name="Iram Khan (2432262)" userId="S::2432262@student.uwtsd.ac.uk::e1e46300-c690-44e9-a169-239ad758e9fe" providerId="AD" clId="Web-{4EF9A554-D401-1D53-62F2-CCB08CB73221}" dt="2026-02-11T19:19:57.815" v="1233" actId="20577"/>
          <ac:spMkLst>
            <pc:docMk/>
            <pc:sldMk cId="2946597872" sldId="259"/>
            <ac:spMk id="2" creationId="{A489189C-F0A8-E835-4343-4A99ACD1748C}"/>
          </ac:spMkLst>
        </pc:spChg>
        <pc:spChg chg="mod">
          <ac:chgData name="Iram Khan (2432262)" userId="S::2432262@student.uwtsd.ac.uk::e1e46300-c690-44e9-a169-239ad758e9fe" providerId="AD" clId="Web-{4EF9A554-D401-1D53-62F2-CCB08CB73221}" dt="2026-02-11T19:19:50.955" v="1232" actId="14100"/>
          <ac:spMkLst>
            <pc:docMk/>
            <pc:sldMk cId="2946597872" sldId="259"/>
            <ac:spMk id="3" creationId="{5A747C8C-9D23-E25A-D0FD-2B9558276A11}"/>
          </ac:spMkLst>
        </pc:spChg>
      </pc:sldChg>
      <pc:sldChg chg="addSp delSp modSp new ord">
        <pc:chgData name="Iram Khan (2432262)" userId="S::2432262@student.uwtsd.ac.uk::e1e46300-c690-44e9-a169-239ad758e9fe" providerId="AD" clId="Web-{4EF9A554-D401-1D53-62F2-CCB08CB73221}" dt="2026-02-11T20:14:20.814" v="1848" actId="20577"/>
        <pc:sldMkLst>
          <pc:docMk/>
          <pc:sldMk cId="1100695640" sldId="265"/>
        </pc:sldMkLst>
        <pc:spChg chg="add mod">
          <ac:chgData name="Iram Khan (2432262)" userId="S::2432262@student.uwtsd.ac.uk::e1e46300-c690-44e9-a169-239ad758e9fe" providerId="AD" clId="Web-{4EF9A554-D401-1D53-62F2-CCB08CB73221}" dt="2026-02-11T20:06:33.913" v="1690" actId="20577"/>
          <ac:spMkLst>
            <pc:docMk/>
            <pc:sldMk cId="1100695640" sldId="265"/>
            <ac:spMk id="2" creationId="{DC906ED7-4A60-0D4E-93AB-C8C3E5038ED1}"/>
          </ac:spMkLst>
        </pc:spChg>
        <pc:spChg chg="add mod">
          <ac:chgData name="Iram Khan (2432262)" userId="S::2432262@student.uwtsd.ac.uk::e1e46300-c690-44e9-a169-239ad758e9fe" providerId="AD" clId="Web-{4EF9A554-D401-1D53-62F2-CCB08CB73221}" dt="2026-02-11T20:04:39.051" v="1655" actId="1076"/>
          <ac:spMkLst>
            <pc:docMk/>
            <pc:sldMk cId="1100695640" sldId="265"/>
            <ac:spMk id="3" creationId="{01F1A3FB-7E73-DBD6-ABB7-A117CF1EE7CA}"/>
          </ac:spMkLst>
        </pc:spChg>
        <pc:spChg chg="add mod">
          <ac:chgData name="Iram Khan (2432262)" userId="S::2432262@student.uwtsd.ac.uk::e1e46300-c690-44e9-a169-239ad758e9fe" providerId="AD" clId="Web-{4EF9A554-D401-1D53-62F2-CCB08CB73221}" dt="2026-02-11T20:09:34.399" v="1761" actId="20577"/>
          <ac:spMkLst>
            <pc:docMk/>
            <pc:sldMk cId="1100695640" sldId="265"/>
            <ac:spMk id="4" creationId="{A67B9DB6-F0E2-A80E-0600-512461519CBA}"/>
          </ac:spMkLst>
        </pc:spChg>
        <pc:spChg chg="add mod">
          <ac:chgData name="Iram Khan (2432262)" userId="S::2432262@student.uwtsd.ac.uk::e1e46300-c690-44e9-a169-239ad758e9fe" providerId="AD" clId="Web-{4EF9A554-D401-1D53-62F2-CCB08CB73221}" dt="2026-02-11T20:09:36.993" v="1762" actId="20577"/>
          <ac:spMkLst>
            <pc:docMk/>
            <pc:sldMk cId="1100695640" sldId="265"/>
            <ac:spMk id="5" creationId="{5D5F365D-3632-E700-D1A6-A547292B3061}"/>
          </ac:spMkLst>
        </pc:spChg>
        <pc:spChg chg="add mod">
          <ac:chgData name="Iram Khan (2432262)" userId="S::2432262@student.uwtsd.ac.uk::e1e46300-c690-44e9-a169-239ad758e9fe" providerId="AD" clId="Web-{4EF9A554-D401-1D53-62F2-CCB08CB73221}" dt="2026-02-11T20:09:42.071" v="1763" actId="20577"/>
          <ac:spMkLst>
            <pc:docMk/>
            <pc:sldMk cId="1100695640" sldId="265"/>
            <ac:spMk id="6" creationId="{327FAD8A-B2BF-53DA-FE6E-599819E1BA62}"/>
          </ac:spMkLst>
        </pc:spChg>
        <pc:spChg chg="add mod">
          <ac:chgData name="Iram Khan (2432262)" userId="S::2432262@student.uwtsd.ac.uk::e1e46300-c690-44e9-a169-239ad758e9fe" providerId="AD" clId="Web-{4EF9A554-D401-1D53-62F2-CCB08CB73221}" dt="2026-02-11T20:10:38.915" v="1766" actId="1076"/>
          <ac:spMkLst>
            <pc:docMk/>
            <pc:sldMk cId="1100695640" sldId="265"/>
            <ac:spMk id="7" creationId="{DD750889-D919-ECF4-2854-DD9CE62AD661}"/>
          </ac:spMkLst>
        </pc:spChg>
        <pc:spChg chg="add mod">
          <ac:chgData name="Iram Khan (2432262)" userId="S::2432262@student.uwtsd.ac.uk::e1e46300-c690-44e9-a169-239ad758e9fe" providerId="AD" clId="Web-{4EF9A554-D401-1D53-62F2-CCB08CB73221}" dt="2026-02-11T20:07:44.007" v="1716" actId="20577"/>
          <ac:spMkLst>
            <pc:docMk/>
            <pc:sldMk cId="1100695640" sldId="265"/>
            <ac:spMk id="8" creationId="{E7DE00FA-9B75-1677-F786-F4B4327A97C1}"/>
          </ac:spMkLst>
        </pc:spChg>
        <pc:spChg chg="add mod">
          <ac:chgData name="Iram Khan (2432262)" userId="S::2432262@student.uwtsd.ac.uk::e1e46300-c690-44e9-a169-239ad758e9fe" providerId="AD" clId="Web-{4EF9A554-D401-1D53-62F2-CCB08CB73221}" dt="2026-02-11T20:10:49.962" v="1768" actId="1076"/>
          <ac:spMkLst>
            <pc:docMk/>
            <pc:sldMk cId="1100695640" sldId="265"/>
            <ac:spMk id="9" creationId="{790123C6-5B79-C703-CC9F-7EB4AFA0F220}"/>
          </ac:spMkLst>
        </pc:spChg>
        <pc:spChg chg="add mod">
          <ac:chgData name="Iram Khan (2432262)" userId="S::2432262@student.uwtsd.ac.uk::e1e46300-c690-44e9-a169-239ad758e9fe" providerId="AD" clId="Web-{4EF9A554-D401-1D53-62F2-CCB08CB73221}" dt="2026-02-11T20:14:20.814" v="1848" actId="20577"/>
          <ac:spMkLst>
            <pc:docMk/>
            <pc:sldMk cId="1100695640" sldId="265"/>
            <ac:spMk id="10" creationId="{DD94899B-DA7C-8D94-0F3B-B5339A8C8DD3}"/>
          </ac:spMkLst>
        </pc:spChg>
      </pc:sldChg>
      <pc:sldChg chg="addSp delSp modSp new">
        <pc:chgData name="Iram Khan (2432262)" userId="S::2432262@student.uwtsd.ac.uk::e1e46300-c690-44e9-a169-239ad758e9fe" providerId="AD" clId="Web-{4EF9A554-D401-1D53-62F2-CCB08CB73221}" dt="2026-02-11T19:28:40.895" v="1266" actId="1076"/>
        <pc:sldMkLst>
          <pc:docMk/>
          <pc:sldMk cId="2814045824" sldId="266"/>
        </pc:sldMkLst>
        <pc:spChg chg="add mod">
          <ac:chgData name="Iram Khan (2432262)" userId="S::2432262@student.uwtsd.ac.uk::e1e46300-c690-44e9-a169-239ad758e9fe" providerId="AD" clId="Web-{4EF9A554-D401-1D53-62F2-CCB08CB73221}" dt="2026-02-11T19:16:13.148" v="1206" actId="14100"/>
          <ac:spMkLst>
            <pc:docMk/>
            <pc:sldMk cId="2814045824" sldId="266"/>
            <ac:spMk id="3" creationId="{0ACF540E-3762-35C6-BC23-4062E4735C0B}"/>
          </ac:spMkLst>
        </pc:spChg>
        <pc:spChg chg="add mod">
          <ac:chgData name="Iram Khan (2432262)" userId="S::2432262@student.uwtsd.ac.uk::e1e46300-c690-44e9-a169-239ad758e9fe" providerId="AD" clId="Web-{4EF9A554-D401-1D53-62F2-CCB08CB73221}" dt="2026-02-11T19:21:38.099" v="1238" actId="20577"/>
          <ac:spMkLst>
            <pc:docMk/>
            <pc:sldMk cId="2814045824" sldId="266"/>
            <ac:spMk id="4" creationId="{304A57B6-8915-9BF0-C3C1-16AC0E3F827C}"/>
          </ac:spMkLst>
        </pc:spChg>
        <pc:spChg chg="add mod">
          <ac:chgData name="Iram Khan (2432262)" userId="S::2432262@student.uwtsd.ac.uk::e1e46300-c690-44e9-a169-239ad758e9fe" providerId="AD" clId="Web-{4EF9A554-D401-1D53-62F2-CCB08CB73221}" dt="2026-02-11T19:28:40.895" v="1266" actId="1076"/>
          <ac:spMkLst>
            <pc:docMk/>
            <pc:sldMk cId="2814045824" sldId="266"/>
            <ac:spMk id="6" creationId="{45D49AF4-0E95-AA4C-A81A-3EEC4C042A35}"/>
          </ac:spMkLst>
        </pc:spChg>
      </pc:sldChg>
    </pc:docChg>
  </pc:docChgLst>
  <pc:docChgLst>
    <pc:chgData name="Iram Khan (2432262)" userId="S::2432262@student.uwtsd.ac.uk::e1e46300-c690-44e9-a169-239ad758e9fe" providerId="AD" clId="Web-{EEC8F5C1-43C7-E9E0-BC07-144EC3BB88F7}"/>
    <pc:docChg chg="addSld modSld">
      <pc:chgData name="Iram Khan (2432262)" userId="S::2432262@student.uwtsd.ac.uk::e1e46300-c690-44e9-a169-239ad758e9fe" providerId="AD" clId="Web-{EEC8F5C1-43C7-E9E0-BC07-144EC3BB88F7}" dt="2026-02-13T19:52:04.989" v="1953" actId="20577"/>
      <pc:docMkLst>
        <pc:docMk/>
      </pc:docMkLst>
      <pc:sldChg chg="modSp">
        <pc:chgData name="Iram Khan (2432262)" userId="S::2432262@student.uwtsd.ac.uk::e1e46300-c690-44e9-a169-239ad758e9fe" providerId="AD" clId="Web-{EEC8F5C1-43C7-E9E0-BC07-144EC3BB88F7}" dt="2026-02-13T18:43:13.834" v="202" actId="14100"/>
        <pc:sldMkLst>
          <pc:docMk/>
          <pc:sldMk cId="2946597872" sldId="259"/>
        </pc:sldMkLst>
        <pc:spChg chg="mod">
          <ac:chgData name="Iram Khan (2432262)" userId="S::2432262@student.uwtsd.ac.uk::e1e46300-c690-44e9-a169-239ad758e9fe" providerId="AD" clId="Web-{EEC8F5C1-43C7-E9E0-BC07-144EC3BB88F7}" dt="2026-02-13T18:42:28.599" v="201" actId="1076"/>
          <ac:spMkLst>
            <pc:docMk/>
            <pc:sldMk cId="2946597872" sldId="259"/>
            <ac:spMk id="2" creationId="{A489189C-F0A8-E835-4343-4A99ACD1748C}"/>
          </ac:spMkLst>
        </pc:spChg>
        <pc:spChg chg="mod">
          <ac:chgData name="Iram Khan (2432262)" userId="S::2432262@student.uwtsd.ac.uk::e1e46300-c690-44e9-a169-239ad758e9fe" providerId="AD" clId="Web-{EEC8F5C1-43C7-E9E0-BC07-144EC3BB88F7}" dt="2026-02-13T18:43:13.834" v="202" actId="14100"/>
          <ac:spMkLst>
            <pc:docMk/>
            <pc:sldMk cId="2946597872" sldId="259"/>
            <ac:spMk id="3" creationId="{5A747C8C-9D23-E25A-D0FD-2B9558276A11}"/>
          </ac:spMkLst>
        </pc:spChg>
      </pc:sldChg>
      <pc:sldChg chg="addSp delSp modSp">
        <pc:chgData name="Iram Khan (2432262)" userId="S::2432262@student.uwtsd.ac.uk::e1e46300-c690-44e9-a169-239ad758e9fe" providerId="AD" clId="Web-{EEC8F5C1-43C7-E9E0-BC07-144EC3BB88F7}" dt="2026-02-13T19:52:04.989" v="1953" actId="20577"/>
        <pc:sldMkLst>
          <pc:docMk/>
          <pc:sldMk cId="2369361591" sldId="261"/>
        </pc:sldMkLst>
        <pc:spChg chg="mod">
          <ac:chgData name="Iram Khan (2432262)" userId="S::2432262@student.uwtsd.ac.uk::e1e46300-c690-44e9-a169-239ad758e9fe" providerId="AD" clId="Web-{EEC8F5C1-43C7-E9E0-BC07-144EC3BB88F7}" dt="2026-02-13T19:38:53.676" v="1356" actId="1076"/>
          <ac:spMkLst>
            <pc:docMk/>
            <pc:sldMk cId="2369361591" sldId="261"/>
            <ac:spMk id="2" creationId="{B8E91D0F-8FAD-AC27-55B5-F992F9899891}"/>
          </ac:spMkLst>
        </pc:spChg>
        <pc:spChg chg="del">
          <ac:chgData name="Iram Khan (2432262)" userId="S::2432262@student.uwtsd.ac.uk::e1e46300-c690-44e9-a169-239ad758e9fe" providerId="AD" clId="Web-{EEC8F5C1-43C7-E9E0-BC07-144EC3BB88F7}" dt="2026-02-13T19:36:46.123" v="1338"/>
          <ac:spMkLst>
            <pc:docMk/>
            <pc:sldMk cId="2369361591" sldId="261"/>
            <ac:spMk id="3" creationId="{AF4D12AD-C40E-539A-FD59-A81726E60C40}"/>
          </ac:spMkLst>
        </pc:spChg>
        <pc:spChg chg="mod">
          <ac:chgData name="Iram Khan (2432262)" userId="S::2432262@student.uwtsd.ac.uk::e1e46300-c690-44e9-a169-239ad758e9fe" providerId="AD" clId="Web-{EEC8F5C1-43C7-E9E0-BC07-144EC3BB88F7}" dt="2026-02-13T19:52:04.989" v="1953" actId="20577"/>
          <ac:spMkLst>
            <pc:docMk/>
            <pc:sldMk cId="2369361591" sldId="261"/>
            <ac:spMk id="4" creationId="{3927FEAF-0F51-CB7E-8784-13B35DAB7EDB}"/>
          </ac:spMkLst>
        </pc:spChg>
        <pc:picChg chg="add del mod">
          <ac:chgData name="Iram Khan (2432262)" userId="S::2432262@student.uwtsd.ac.uk::e1e46300-c690-44e9-a169-239ad758e9fe" providerId="AD" clId="Web-{EEC8F5C1-43C7-E9E0-BC07-144EC3BB88F7}" dt="2026-02-13T19:38:03.611" v="1347"/>
          <ac:picMkLst>
            <pc:docMk/>
            <pc:sldMk cId="2369361591" sldId="261"/>
            <ac:picMk id="5" creationId="{12BE91CC-EF37-B7F8-66EA-1E8DDDCA8483}"/>
          </ac:picMkLst>
        </pc:picChg>
        <pc:picChg chg="add mod">
          <ac:chgData name="Iram Khan (2432262)" userId="S::2432262@student.uwtsd.ac.uk::e1e46300-c690-44e9-a169-239ad758e9fe" providerId="AD" clId="Web-{EEC8F5C1-43C7-E9E0-BC07-144EC3BB88F7}" dt="2026-02-13T19:39:14.677" v="1359" actId="14100"/>
          <ac:picMkLst>
            <pc:docMk/>
            <pc:sldMk cId="2369361591" sldId="261"/>
            <ac:picMk id="6" creationId="{6DE5B0D7-72C1-B6A1-8CF6-16770131951B}"/>
          </ac:picMkLst>
        </pc:picChg>
      </pc:sldChg>
      <pc:sldChg chg="modSp">
        <pc:chgData name="Iram Khan (2432262)" userId="S::2432262@student.uwtsd.ac.uk::e1e46300-c690-44e9-a169-239ad758e9fe" providerId="AD" clId="Web-{EEC8F5C1-43C7-E9E0-BC07-144EC3BB88F7}" dt="2026-02-13T19:32:10.144" v="1337" actId="20577"/>
        <pc:sldMkLst>
          <pc:docMk/>
          <pc:sldMk cId="3319709513" sldId="267"/>
        </pc:sldMkLst>
        <pc:spChg chg="mod">
          <ac:chgData name="Iram Khan (2432262)" userId="S::2432262@student.uwtsd.ac.uk::e1e46300-c690-44e9-a169-239ad758e9fe" providerId="AD" clId="Web-{EEC8F5C1-43C7-E9E0-BC07-144EC3BB88F7}" dt="2026-02-13T19:22:45.617" v="1112" actId="14100"/>
          <ac:spMkLst>
            <pc:docMk/>
            <pc:sldMk cId="3319709513" sldId="267"/>
            <ac:spMk id="2" creationId="{0A0BAD34-6C30-E826-D573-D3C352C306AF}"/>
          </ac:spMkLst>
        </pc:spChg>
        <pc:spChg chg="mod">
          <ac:chgData name="Iram Khan (2432262)" userId="S::2432262@student.uwtsd.ac.uk::e1e46300-c690-44e9-a169-239ad758e9fe" providerId="AD" clId="Web-{EEC8F5C1-43C7-E9E0-BC07-144EC3BB88F7}" dt="2026-02-13T19:32:10.144" v="1337" actId="20577"/>
          <ac:spMkLst>
            <pc:docMk/>
            <pc:sldMk cId="3319709513" sldId="267"/>
            <ac:spMk id="3" creationId="{7A82CB8F-49CE-564C-9F19-08826000DF95}"/>
          </ac:spMkLst>
        </pc:spChg>
        <pc:spChg chg="mod">
          <ac:chgData name="Iram Khan (2432262)" userId="S::2432262@student.uwtsd.ac.uk::e1e46300-c690-44e9-a169-239ad758e9fe" providerId="AD" clId="Web-{EEC8F5C1-43C7-E9E0-BC07-144EC3BB88F7}" dt="2026-02-13T19:23:40.306" v="1121" actId="1076"/>
          <ac:spMkLst>
            <pc:docMk/>
            <pc:sldMk cId="3319709513" sldId="267"/>
            <ac:spMk id="4" creationId="{3BC124ED-36E4-F9A5-0EF8-3B8FE800D586}"/>
          </ac:spMkLst>
        </pc:spChg>
        <pc:spChg chg="mod">
          <ac:chgData name="Iram Khan (2432262)" userId="S::2432262@student.uwtsd.ac.uk::e1e46300-c690-44e9-a169-239ad758e9fe" providerId="AD" clId="Web-{EEC8F5C1-43C7-E9E0-BC07-144EC3BB88F7}" dt="2026-02-13T19:23:42.525" v="1122" actId="1076"/>
          <ac:spMkLst>
            <pc:docMk/>
            <pc:sldMk cId="3319709513" sldId="267"/>
            <ac:spMk id="5" creationId="{4776006F-DE5F-F7DD-6876-CD3AC3099B3F}"/>
          </ac:spMkLst>
        </pc:spChg>
      </pc:sldChg>
      <pc:sldChg chg="modSp">
        <pc:chgData name="Iram Khan (2432262)" userId="S::2432262@student.uwtsd.ac.uk::e1e46300-c690-44e9-a169-239ad758e9fe" providerId="AD" clId="Web-{EEC8F5C1-43C7-E9E0-BC07-144EC3BB88F7}" dt="2026-02-13T18:26:56.452" v="0" actId="20577"/>
        <pc:sldMkLst>
          <pc:docMk/>
          <pc:sldMk cId="2742995962" sldId="268"/>
        </pc:sldMkLst>
        <pc:spChg chg="mod">
          <ac:chgData name="Iram Khan (2432262)" userId="S::2432262@student.uwtsd.ac.uk::e1e46300-c690-44e9-a169-239ad758e9fe" providerId="AD" clId="Web-{EEC8F5C1-43C7-E9E0-BC07-144EC3BB88F7}" dt="2026-02-13T18:26:56.452" v="0" actId="20577"/>
          <ac:spMkLst>
            <pc:docMk/>
            <pc:sldMk cId="2742995962" sldId="268"/>
            <ac:spMk id="3" creationId="{00973F8A-88F8-5424-C82E-B69BF25ACD95}"/>
          </ac:spMkLst>
        </pc:spChg>
      </pc:sldChg>
      <pc:sldChg chg="addSp modSp new">
        <pc:chgData name="Iram Khan (2432262)" userId="S::2432262@student.uwtsd.ac.uk::e1e46300-c690-44e9-a169-239ad758e9fe" providerId="AD" clId="Web-{EEC8F5C1-43C7-E9E0-BC07-144EC3BB88F7}" dt="2026-02-13T18:43:57.102" v="205" actId="1076"/>
        <pc:sldMkLst>
          <pc:docMk/>
          <pc:sldMk cId="231189313" sldId="269"/>
        </pc:sldMkLst>
        <pc:spChg chg="add mod">
          <ac:chgData name="Iram Khan (2432262)" userId="S::2432262@student.uwtsd.ac.uk::e1e46300-c690-44e9-a169-239ad758e9fe" providerId="AD" clId="Web-{EEC8F5C1-43C7-E9E0-BC07-144EC3BB88F7}" dt="2026-02-13T18:43:54.508" v="204" actId="14100"/>
          <ac:spMkLst>
            <pc:docMk/>
            <pc:sldMk cId="231189313" sldId="269"/>
            <ac:spMk id="2" creationId="{06884DB0-EA7B-3A92-0F97-7A8593AFE474}"/>
          </ac:spMkLst>
        </pc:spChg>
        <pc:spChg chg="add mod">
          <ac:chgData name="Iram Khan (2432262)" userId="S::2432262@student.uwtsd.ac.uk::e1e46300-c690-44e9-a169-239ad758e9fe" providerId="AD" clId="Web-{EEC8F5C1-43C7-E9E0-BC07-144EC3BB88F7}" dt="2026-02-13T18:43:57.102" v="205" actId="1076"/>
          <ac:spMkLst>
            <pc:docMk/>
            <pc:sldMk cId="231189313" sldId="269"/>
            <ac:spMk id="3" creationId="{54C09244-FA88-FD93-FFA2-3548A589AA67}"/>
          </ac:spMkLst>
        </pc:spChg>
      </pc:sldChg>
    </pc:docChg>
  </pc:docChgLst>
  <pc:docChgLst>
    <pc:chgData name="Iram Khan (2432262)" userId="S::2432262@student.uwtsd.ac.uk::e1e46300-c690-44e9-a169-239ad758e9fe" providerId="AD" clId="Web-{D5086470-FD81-0025-6610-4462CFC5B1E5}"/>
    <pc:docChg chg="modSld">
      <pc:chgData name="Iram Khan (2432262)" userId="S::2432262@student.uwtsd.ac.uk::e1e46300-c690-44e9-a169-239ad758e9fe" providerId="AD" clId="Web-{D5086470-FD81-0025-6610-4462CFC5B1E5}" dt="2026-02-12T14:18:09.621" v="35" actId="20577"/>
      <pc:docMkLst>
        <pc:docMk/>
      </pc:docMkLst>
      <pc:sldChg chg="modSp">
        <pc:chgData name="Iram Khan (2432262)" userId="S::2432262@student.uwtsd.ac.uk::e1e46300-c690-44e9-a169-239ad758e9fe" providerId="AD" clId="Web-{D5086470-FD81-0025-6610-4462CFC5B1E5}" dt="2026-02-12T14:18:09.621" v="35" actId="20577"/>
        <pc:sldMkLst>
          <pc:docMk/>
          <pc:sldMk cId="2946597872" sldId="259"/>
        </pc:sldMkLst>
        <pc:spChg chg="mod">
          <ac:chgData name="Iram Khan (2432262)" userId="S::2432262@student.uwtsd.ac.uk::e1e46300-c690-44e9-a169-239ad758e9fe" providerId="AD" clId="Web-{D5086470-FD81-0025-6610-4462CFC5B1E5}" dt="2026-02-12T14:18:09.621" v="35" actId="20577"/>
          <ac:spMkLst>
            <pc:docMk/>
            <pc:sldMk cId="2946597872" sldId="259"/>
            <ac:spMk id="3" creationId="{5A747C8C-9D23-E25A-D0FD-2B9558276A11}"/>
          </ac:spMkLst>
        </pc:spChg>
      </pc:sldChg>
    </pc:docChg>
  </pc:docChgLst>
  <pc:docChgLst>
    <pc:chgData name="Iram Khan (2432262)" userId="S::2432262@student.uwtsd.ac.uk::e1e46300-c690-44e9-a169-239ad758e9fe" providerId="AD" clId="Web-{23969116-D0EF-94CF-A62F-3CA28FBC703F}"/>
    <pc:docChg chg="addSld delSld modSld sldOrd">
      <pc:chgData name="Iram Khan (2432262)" userId="S::2432262@student.uwtsd.ac.uk::e1e46300-c690-44e9-a169-239ad758e9fe" providerId="AD" clId="Web-{23969116-D0EF-94CF-A62F-3CA28FBC703F}" dt="2026-02-14T00:22:49.111" v="678"/>
      <pc:docMkLst>
        <pc:docMk/>
      </pc:docMkLst>
      <pc:sldChg chg="modSp">
        <pc:chgData name="Iram Khan (2432262)" userId="S::2432262@student.uwtsd.ac.uk::e1e46300-c690-44e9-a169-239ad758e9fe" providerId="AD" clId="Web-{23969116-D0EF-94CF-A62F-3CA28FBC703F}" dt="2026-02-14T00:22:14.266" v="677" actId="20577"/>
        <pc:sldMkLst>
          <pc:docMk/>
          <pc:sldMk cId="2946597872" sldId="259"/>
        </pc:sldMkLst>
        <pc:spChg chg="mod">
          <ac:chgData name="Iram Khan (2432262)" userId="S::2432262@student.uwtsd.ac.uk::e1e46300-c690-44e9-a169-239ad758e9fe" providerId="AD" clId="Web-{23969116-D0EF-94CF-A62F-3CA28FBC703F}" dt="2026-02-14T00:22:14.266" v="677" actId="20577"/>
          <ac:spMkLst>
            <pc:docMk/>
            <pc:sldMk cId="2946597872" sldId="259"/>
            <ac:spMk id="3" creationId="{5A747C8C-9D23-E25A-D0FD-2B9558276A11}"/>
          </ac:spMkLst>
        </pc:spChg>
      </pc:sldChg>
      <pc:sldChg chg="modSp">
        <pc:chgData name="Iram Khan (2432262)" userId="S::2432262@student.uwtsd.ac.uk::e1e46300-c690-44e9-a169-239ad758e9fe" providerId="AD" clId="Web-{23969116-D0EF-94CF-A62F-3CA28FBC703F}" dt="2026-02-14T00:05:09.054" v="637" actId="20577"/>
        <pc:sldMkLst>
          <pc:docMk/>
          <pc:sldMk cId="2742995962" sldId="268"/>
        </pc:sldMkLst>
        <pc:spChg chg="mod">
          <ac:chgData name="Iram Khan (2432262)" userId="S::2432262@student.uwtsd.ac.uk::e1e46300-c690-44e9-a169-239ad758e9fe" providerId="AD" clId="Web-{23969116-D0EF-94CF-A62F-3CA28FBC703F}" dt="2026-02-13T23:36:49.624" v="151" actId="20577"/>
          <ac:spMkLst>
            <pc:docMk/>
            <pc:sldMk cId="2742995962" sldId="268"/>
            <ac:spMk id="2" creationId="{0BDFDAE7-978B-6BEF-4BCB-3AD039054B9A}"/>
          </ac:spMkLst>
        </pc:spChg>
        <pc:spChg chg="mod">
          <ac:chgData name="Iram Khan (2432262)" userId="S::2432262@student.uwtsd.ac.uk::e1e46300-c690-44e9-a169-239ad758e9fe" providerId="AD" clId="Web-{23969116-D0EF-94CF-A62F-3CA28FBC703F}" dt="2026-02-13T23:47:57.389" v="422" actId="20577"/>
          <ac:spMkLst>
            <pc:docMk/>
            <pc:sldMk cId="2742995962" sldId="268"/>
            <ac:spMk id="3" creationId="{00973F8A-88F8-5424-C82E-B69BF25ACD95}"/>
          </ac:spMkLst>
        </pc:spChg>
        <pc:spChg chg="mod">
          <ac:chgData name="Iram Khan (2432262)" userId="S::2432262@student.uwtsd.ac.uk::e1e46300-c690-44e9-a169-239ad758e9fe" providerId="AD" clId="Web-{23969116-D0EF-94CF-A62F-3CA28FBC703F}" dt="2026-02-14T00:05:09.054" v="637" actId="20577"/>
          <ac:spMkLst>
            <pc:docMk/>
            <pc:sldMk cId="2742995962" sldId="268"/>
            <ac:spMk id="4" creationId="{A8E989A3-E283-6EDA-0CD8-E11EAF825D1B}"/>
          </ac:spMkLst>
        </pc:spChg>
      </pc:sldChg>
      <pc:sldChg chg="addSp delSp modSp">
        <pc:chgData name="Iram Khan (2432262)" userId="S::2432262@student.uwtsd.ac.uk::e1e46300-c690-44e9-a169-239ad758e9fe" providerId="AD" clId="Web-{23969116-D0EF-94CF-A62F-3CA28FBC703F}" dt="2026-02-14T00:16:19.101" v="671"/>
        <pc:sldMkLst>
          <pc:docMk/>
          <pc:sldMk cId="231189313" sldId="269"/>
        </pc:sldMkLst>
        <pc:spChg chg="add del mod">
          <ac:chgData name="Iram Khan (2432262)" userId="S::2432262@student.uwtsd.ac.uk::e1e46300-c690-44e9-a169-239ad758e9fe" providerId="AD" clId="Web-{23969116-D0EF-94CF-A62F-3CA28FBC703F}" dt="2026-02-14T00:16:19.101" v="671"/>
          <ac:spMkLst>
            <pc:docMk/>
            <pc:sldMk cId="231189313" sldId="269"/>
            <ac:spMk id="2" creationId="{06884DB0-EA7B-3A92-0F97-7A8593AFE474}"/>
          </ac:spMkLst>
        </pc:spChg>
      </pc:sldChg>
      <pc:sldChg chg="addSp modSp new del ord">
        <pc:chgData name="Iram Khan (2432262)" userId="S::2432262@student.uwtsd.ac.uk::e1e46300-c690-44e9-a169-239ad758e9fe" providerId="AD" clId="Web-{23969116-D0EF-94CF-A62F-3CA28FBC703F}" dt="2026-02-14T00:22:49.111" v="678"/>
        <pc:sldMkLst>
          <pc:docMk/>
          <pc:sldMk cId="254482930" sldId="270"/>
        </pc:sldMkLst>
        <pc:spChg chg="add mod">
          <ac:chgData name="Iram Khan (2432262)" userId="S::2432262@student.uwtsd.ac.uk::e1e46300-c690-44e9-a169-239ad758e9fe" providerId="AD" clId="Web-{23969116-D0EF-94CF-A62F-3CA28FBC703F}" dt="2026-02-14T00:11:32.113" v="648" actId="20577"/>
          <ac:spMkLst>
            <pc:docMk/>
            <pc:sldMk cId="254482930" sldId="270"/>
            <ac:spMk id="2" creationId="{66BCF2F7-6867-26F7-31D9-64788873BA62}"/>
          </ac:spMkLst>
        </pc:spChg>
      </pc:sldChg>
    </pc:docChg>
  </pc:docChgLst>
  <pc:docChgLst>
    <pc:chgData clId="Web-{33CE2032-47CE-9DEC-8691-2B0B16B42F16}"/>
    <pc:docChg chg="delSld">
      <pc:chgData name="" userId="" providerId="" clId="Web-{33CE2032-47CE-9DEC-8691-2B0B16B42F16}" dt="2026-02-09T19:28:36.102" v="0"/>
      <pc:docMkLst>
        <pc:docMk/>
      </pc:docMkLst>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3895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3847546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6593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3859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521800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0900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5214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7201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1534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4263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5544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99916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88384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8615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1581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3656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74111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2/13/2026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29733963"/>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structural-learning.com/post/bowlbys-attachment-theory" TargetMode="External"/><Relationship Id="rId7" Type="http://schemas.openxmlformats.org/officeDocument/2006/relationships/hyperlink" Target="https://www.sciencedirect.com/topics/medicine-and-dentistry/environmental-influence" TargetMode="External"/><Relationship Id="rId2" Type="http://schemas.openxmlformats.org/officeDocument/2006/relationships/hyperlink" Target="https://www.barnardos.org.uk/get-support/young-carers?gad_campaignid=2077432990&amp;gad_source=1&amp;gbraid=0AAAAAD6aeUPMo1AFqYKDjddZpDBd4Mxqi" TargetMode="External"/><Relationship Id="rId1" Type="http://schemas.openxmlformats.org/officeDocument/2006/relationships/slideLayout" Target="../slideLayouts/slideLayout7.xml"/><Relationship Id="rId6" Type="http://schemas.openxmlformats.org/officeDocument/2006/relationships/hyperlink" Target="https://www.sciencedirect.com/topics/social-sciences/biological-influence" TargetMode="External"/><Relationship Id="rId5" Type="http://schemas.openxmlformats.org/officeDocument/2006/relationships/hyperlink" Target="https://www.newportacademy.com/resources/mental-health/parentification/" TargetMode="External"/><Relationship Id="rId4" Type="http://schemas.openxmlformats.org/officeDocument/2006/relationships/hyperlink" Target="https://www.simplypsychology.org/bowlby.html"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liberationhealingseattle.com/blog-trauma-therapist/the-effects-of-a-parentified-chil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E6EA0-B5A8-39F7-8E3A-430A88EEB280}"/>
              </a:ext>
            </a:extLst>
          </p:cNvPr>
          <p:cNvSpPr>
            <a:spLocks noGrp="1"/>
          </p:cNvSpPr>
          <p:nvPr>
            <p:ph type="title"/>
          </p:nvPr>
        </p:nvSpPr>
        <p:spPr/>
        <p:txBody>
          <a:bodyPr>
            <a:normAutofit fontScale="90000"/>
          </a:bodyPr>
          <a:lstStyle/>
          <a:p>
            <a:r>
              <a:rPr lang="en-GB" b="1" i="1" dirty="0">
                <a:solidFill>
                  <a:schemeClr val="accent1">
                    <a:lumMod val="76000"/>
                  </a:schemeClr>
                </a:solidFill>
              </a:rPr>
              <a:t>Psychological impact a on young carers development.</a:t>
            </a:r>
          </a:p>
        </p:txBody>
      </p:sp>
      <p:sp>
        <p:nvSpPr>
          <p:cNvPr id="3" name="Content Placeholder 2">
            <a:extLst>
              <a:ext uri="{FF2B5EF4-FFF2-40B4-BE49-F238E27FC236}">
                <a16:creationId xmlns:a16="http://schemas.microsoft.com/office/drawing/2014/main" id="{A9716E3A-B60A-48D5-0311-4B5D0520EDE8}"/>
              </a:ext>
            </a:extLst>
          </p:cNvPr>
          <p:cNvSpPr>
            <a:spLocks noGrp="1"/>
          </p:cNvSpPr>
          <p:nvPr>
            <p:ph idx="1"/>
          </p:nvPr>
        </p:nvSpPr>
        <p:spPr/>
        <p:txBody>
          <a:bodyPr/>
          <a:lstStyle/>
          <a:p>
            <a:pPr marL="0" indent="0">
              <a:buNone/>
            </a:pPr>
            <a:r>
              <a:rPr lang="en-GB" b="1" i="1" dirty="0">
                <a:solidFill>
                  <a:schemeClr val="accent1">
                    <a:lumMod val="76000"/>
                  </a:schemeClr>
                </a:solidFill>
              </a:rPr>
              <a:t>Iram khan </a:t>
            </a:r>
            <a:endParaRPr lang="en-US" b="1" i="1">
              <a:solidFill>
                <a:schemeClr val="accent1">
                  <a:lumMod val="76000"/>
                </a:schemeClr>
              </a:solidFill>
            </a:endParaRPr>
          </a:p>
          <a:p>
            <a:pPr marL="0" indent="0">
              <a:buNone/>
            </a:pPr>
            <a:r>
              <a:rPr lang="en-GB" b="1" i="1" dirty="0">
                <a:solidFill>
                  <a:schemeClr val="accent1">
                    <a:lumMod val="76000"/>
                  </a:schemeClr>
                </a:solidFill>
              </a:rPr>
              <a:t>2432262</a:t>
            </a:r>
          </a:p>
          <a:p>
            <a:pPr marL="0" indent="0">
              <a:buSzPct val="114999"/>
              <a:buNone/>
            </a:pPr>
            <a:r>
              <a:rPr lang="en-GB" b="1" i="1" dirty="0">
                <a:solidFill>
                  <a:schemeClr val="accent1">
                    <a:lumMod val="76000"/>
                  </a:schemeClr>
                </a:solidFill>
              </a:rPr>
              <a:t>Psychology in health and social care </a:t>
            </a:r>
          </a:p>
          <a:p>
            <a:pPr marL="0" indent="0">
              <a:buSzPct val="114999"/>
              <a:buNone/>
            </a:pPr>
            <a:r>
              <a:rPr lang="en-GB" b="1" i="1" dirty="0">
                <a:solidFill>
                  <a:schemeClr val="accent1">
                    <a:lumMod val="76000"/>
                  </a:schemeClr>
                </a:solidFill>
              </a:rPr>
              <a:t>LCHS4010 </a:t>
            </a:r>
          </a:p>
          <a:p>
            <a:pPr marL="0" indent="0">
              <a:buSzPct val="114999"/>
              <a:buNone/>
            </a:pPr>
            <a:r>
              <a:rPr lang="en-GB" b="1" i="1" dirty="0">
                <a:solidFill>
                  <a:schemeClr val="accent1">
                    <a:lumMod val="76000"/>
                  </a:schemeClr>
                </a:solidFill>
              </a:rPr>
              <a:t>Component 1 presentation</a:t>
            </a:r>
          </a:p>
        </p:txBody>
      </p:sp>
    </p:spTree>
    <p:extLst>
      <p:ext uri="{BB962C8B-B14F-4D97-AF65-F5344CB8AC3E}">
        <p14:creationId xmlns:p14="http://schemas.microsoft.com/office/powerpoint/2010/main" val="3405774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27798F9F-375E-30E4-1CFF-881643688CB7}"/>
              </a:ext>
            </a:extLst>
          </p:cNvPr>
          <p:cNvSpPr/>
          <p:nvPr/>
        </p:nvSpPr>
        <p:spPr>
          <a:xfrm>
            <a:off x="824203" y="886408"/>
            <a:ext cx="5473959" cy="684244"/>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chemeClr val="bg1"/>
                </a:solidFill>
              </a:rPr>
              <a:t>Introduction.</a:t>
            </a:r>
          </a:p>
        </p:txBody>
      </p:sp>
      <p:sp>
        <p:nvSpPr>
          <p:cNvPr id="3" name="Rectangle: Rounded Corners 2">
            <a:extLst>
              <a:ext uri="{FF2B5EF4-FFF2-40B4-BE49-F238E27FC236}">
                <a16:creationId xmlns:a16="http://schemas.microsoft.com/office/drawing/2014/main" id="{8B9CBAAB-A41E-B1E5-EB39-AF6953AB35A6}"/>
              </a:ext>
            </a:extLst>
          </p:cNvPr>
          <p:cNvSpPr/>
          <p:nvPr/>
        </p:nvSpPr>
        <p:spPr>
          <a:xfrm>
            <a:off x="759359" y="1718827"/>
            <a:ext cx="5551714" cy="41521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5">
            <a:extLst>
              <a:ext uri="{FF2B5EF4-FFF2-40B4-BE49-F238E27FC236}">
                <a16:creationId xmlns:a16="http://schemas.microsoft.com/office/drawing/2014/main" id="{C7A95774-B3BA-4375-D22A-E1C7873FF082}"/>
              </a:ext>
            </a:extLst>
          </p:cNvPr>
          <p:cNvSpPr txBox="1"/>
          <p:nvPr/>
        </p:nvSpPr>
        <p:spPr>
          <a:xfrm>
            <a:off x="1796288" y="2322383"/>
            <a:ext cx="3812348" cy="286232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dirty="0">
                <a:solidFill>
                  <a:schemeClr val="bg1"/>
                </a:solidFill>
              </a:rPr>
              <a:t>Bowlby attachment theory:</a:t>
            </a:r>
            <a:endParaRPr lang="en-US" b="1">
              <a:solidFill>
                <a:schemeClr val="bg1"/>
              </a:solidFill>
            </a:endParaRPr>
          </a:p>
          <a:p>
            <a:r>
              <a:rPr lang="en-GB" dirty="0">
                <a:solidFill>
                  <a:schemeClr val="bg1"/>
                </a:solidFill>
              </a:rPr>
              <a:t>In my presentation I will be discussing the psychological impact caring for a parent has on a child's development. I will be using the Bowlby attachment theory to support my work. Using this theory as a guideline I will explore how Jennys development has been affected and the long-term effects on her ability to form healthy attachments.</a:t>
            </a:r>
          </a:p>
        </p:txBody>
      </p:sp>
      <p:sp>
        <p:nvSpPr>
          <p:cNvPr id="5" name="Rectangle: Rounded Corners 4">
            <a:extLst>
              <a:ext uri="{FF2B5EF4-FFF2-40B4-BE49-F238E27FC236}">
                <a16:creationId xmlns:a16="http://schemas.microsoft.com/office/drawing/2014/main" id="{B868C38D-3D03-8BEC-3899-5E9BEC5A2E9E}"/>
              </a:ext>
            </a:extLst>
          </p:cNvPr>
          <p:cNvSpPr/>
          <p:nvPr/>
        </p:nvSpPr>
        <p:spPr>
          <a:xfrm>
            <a:off x="6718040" y="653142"/>
            <a:ext cx="4652513" cy="55582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bg1"/>
                </a:solidFill>
              </a:rPr>
              <a:t>Case study:</a:t>
            </a:r>
          </a:p>
          <a:p>
            <a:pPr algn="ctr"/>
            <a:r>
              <a:rPr lang="en-GB" dirty="0">
                <a:solidFill>
                  <a:schemeClr val="bg1"/>
                </a:solidFill>
              </a:rPr>
              <a:t>My presentation follows Jenny. Jenny is a young 16-year-old girl who provides care for her mother. This role was previously fulfilled by her father. The care giver role was then taken over by Jenny following her father's death, Jenny has been providing care to her mother for 5 years. Jennys mother struggles with her mobility as well as battling memory problems such as forgetfulness and low mood. Jennys role as her mother's carer entails helping with the cooking, cleaning, shopping and administrative tasks.</a:t>
            </a:r>
          </a:p>
        </p:txBody>
      </p:sp>
    </p:spTree>
    <p:extLst>
      <p:ext uri="{BB962C8B-B14F-4D97-AF65-F5344CB8AC3E}">
        <p14:creationId xmlns:p14="http://schemas.microsoft.com/office/powerpoint/2010/main" val="2140980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bbon: Curved and Tilted Up 1">
            <a:extLst>
              <a:ext uri="{FF2B5EF4-FFF2-40B4-BE49-F238E27FC236}">
                <a16:creationId xmlns:a16="http://schemas.microsoft.com/office/drawing/2014/main" id="{50E8C554-08AA-510B-F5CB-5F8DFFB52648}"/>
              </a:ext>
            </a:extLst>
          </p:cNvPr>
          <p:cNvSpPr/>
          <p:nvPr/>
        </p:nvSpPr>
        <p:spPr>
          <a:xfrm>
            <a:off x="746448" y="771389"/>
            <a:ext cx="10745755" cy="1166326"/>
          </a:xfrm>
          <a:prstGeom prst="ellipseRibbon2">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bg1"/>
                </a:solidFill>
              </a:rPr>
              <a:t>Bowlby's attachment theory.</a:t>
            </a:r>
          </a:p>
        </p:txBody>
      </p:sp>
      <p:sp>
        <p:nvSpPr>
          <p:cNvPr id="3" name="Arrow: Notched Right 2">
            <a:extLst>
              <a:ext uri="{FF2B5EF4-FFF2-40B4-BE49-F238E27FC236}">
                <a16:creationId xmlns:a16="http://schemas.microsoft.com/office/drawing/2014/main" id="{75B38E81-29A8-53A5-F0DD-81BC851E0398}"/>
              </a:ext>
            </a:extLst>
          </p:cNvPr>
          <p:cNvSpPr/>
          <p:nvPr/>
        </p:nvSpPr>
        <p:spPr>
          <a:xfrm>
            <a:off x="6706891" y="3429440"/>
            <a:ext cx="917510" cy="606489"/>
          </a:xfrm>
          <a:prstGeom prst="notch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Flowchart: Punched Tape 3">
            <a:extLst>
              <a:ext uri="{FF2B5EF4-FFF2-40B4-BE49-F238E27FC236}">
                <a16:creationId xmlns:a16="http://schemas.microsoft.com/office/drawing/2014/main" id="{7F39D8F6-20FA-2007-ABB9-7F0F359F6718}"/>
              </a:ext>
            </a:extLst>
          </p:cNvPr>
          <p:cNvSpPr/>
          <p:nvPr/>
        </p:nvSpPr>
        <p:spPr>
          <a:xfrm>
            <a:off x="7623227" y="2372558"/>
            <a:ext cx="3858413" cy="3126047"/>
          </a:xfrm>
          <a:prstGeom prst="flowChartPunchedTap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r>
              <a:rPr lang="en-GB" dirty="0">
                <a:solidFill>
                  <a:schemeClr val="bg1"/>
                </a:solidFill>
              </a:rPr>
              <a:t>Pre- attachment (0-6 weeks)</a:t>
            </a:r>
            <a:endParaRPr lang="en-US">
              <a:solidFill>
                <a:schemeClr val="bg1"/>
              </a:solidFill>
            </a:endParaRPr>
          </a:p>
          <a:p>
            <a:pPr marL="285750" indent="-285750" algn="ctr">
              <a:buFont typeface="Arial"/>
              <a:buChar char="•"/>
            </a:pPr>
            <a:r>
              <a:rPr lang="en-GB" dirty="0">
                <a:solidFill>
                  <a:schemeClr val="bg1"/>
                </a:solidFill>
              </a:rPr>
              <a:t>Attachment in the making (6 weeks to 8 months) </a:t>
            </a:r>
          </a:p>
          <a:p>
            <a:pPr marL="285750" indent="-285750" algn="ctr">
              <a:buFont typeface="Arial"/>
              <a:buChar char="•"/>
            </a:pPr>
            <a:r>
              <a:rPr lang="en-GB" dirty="0">
                <a:solidFill>
                  <a:schemeClr val="bg1"/>
                </a:solidFill>
              </a:rPr>
              <a:t>Clear cut attachment (8-24 months)</a:t>
            </a:r>
          </a:p>
          <a:p>
            <a:pPr marL="285750" indent="-285750" algn="ctr">
              <a:buFont typeface="Arial"/>
              <a:buChar char="•"/>
            </a:pPr>
            <a:r>
              <a:rPr lang="en-GB" dirty="0">
                <a:solidFill>
                  <a:schemeClr val="bg1"/>
                </a:solidFill>
              </a:rPr>
              <a:t>Goal corrected partnership (24 months onwards)</a:t>
            </a:r>
          </a:p>
        </p:txBody>
      </p:sp>
      <p:sp>
        <p:nvSpPr>
          <p:cNvPr id="5" name="Rectangle: Rounded Corners 4">
            <a:extLst>
              <a:ext uri="{FF2B5EF4-FFF2-40B4-BE49-F238E27FC236}">
                <a16:creationId xmlns:a16="http://schemas.microsoft.com/office/drawing/2014/main" id="{6387989F-7FB1-8F3F-15A6-EC38DB3C0021}"/>
              </a:ext>
            </a:extLst>
          </p:cNvPr>
          <p:cNvSpPr/>
          <p:nvPr/>
        </p:nvSpPr>
        <p:spPr>
          <a:xfrm>
            <a:off x="746155" y="2057135"/>
            <a:ext cx="5972470" cy="419437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bg1"/>
                </a:solidFill>
              </a:rPr>
              <a:t>The Bowlby theory is considered groundbreaking framework that states children form attachments as a survival mechanism. They are genetically predisposed to form these attachments with their caregivers. This theory explains how an infant's psychological development is shaped due to emotional bonds with their caregivers. Future relationships and emotional health are influenced by these bonds. This demonstrates the importance between attachment and development. Bowlby's work aided in better understanding child development and influenced ways a child's development can be supported. Such as therapeutic interventions and parenting approaches.</a:t>
            </a:r>
          </a:p>
          <a:p>
            <a:pPr algn="ctr"/>
            <a:r>
              <a:rPr lang="en-GB" dirty="0">
                <a:solidFill>
                  <a:schemeClr val="bg1"/>
                </a:solidFill>
              </a:rPr>
              <a:t>(Main, 2023).</a:t>
            </a:r>
          </a:p>
        </p:txBody>
      </p:sp>
    </p:spTree>
    <p:extLst>
      <p:ext uri="{BB962C8B-B14F-4D97-AF65-F5344CB8AC3E}">
        <p14:creationId xmlns:p14="http://schemas.microsoft.com/office/powerpoint/2010/main" val="2973541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hought Bubble: Cloud 2">
            <a:extLst>
              <a:ext uri="{FF2B5EF4-FFF2-40B4-BE49-F238E27FC236}">
                <a16:creationId xmlns:a16="http://schemas.microsoft.com/office/drawing/2014/main" id="{138BD025-CD01-88D8-C1D4-045D2CBF1665}"/>
              </a:ext>
            </a:extLst>
          </p:cNvPr>
          <p:cNvSpPr/>
          <p:nvPr/>
        </p:nvSpPr>
        <p:spPr>
          <a:xfrm>
            <a:off x="4270368" y="1605277"/>
            <a:ext cx="3868389" cy="2024566"/>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1"/>
                </a:solidFill>
              </a:rPr>
              <a:t>Key concepts/ideas.</a:t>
            </a:r>
          </a:p>
        </p:txBody>
      </p:sp>
      <p:sp>
        <p:nvSpPr>
          <p:cNvPr id="4" name="Oval 3">
            <a:extLst>
              <a:ext uri="{FF2B5EF4-FFF2-40B4-BE49-F238E27FC236}">
                <a16:creationId xmlns:a16="http://schemas.microsoft.com/office/drawing/2014/main" id="{7CBBD1C3-6B76-4D4D-509C-5841CCA51904}"/>
              </a:ext>
            </a:extLst>
          </p:cNvPr>
          <p:cNvSpPr/>
          <p:nvPr/>
        </p:nvSpPr>
        <p:spPr>
          <a:xfrm>
            <a:off x="1924807" y="602382"/>
            <a:ext cx="2893369" cy="1414262"/>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Attachment:</a:t>
            </a:r>
          </a:p>
          <a:p>
            <a:pPr algn="ctr"/>
            <a:r>
              <a:rPr lang="en-GB" dirty="0"/>
              <a:t>Form emotional bonds for survival.</a:t>
            </a:r>
          </a:p>
        </p:txBody>
      </p:sp>
      <p:sp>
        <p:nvSpPr>
          <p:cNvPr id="5" name="Oval 4">
            <a:extLst>
              <a:ext uri="{FF2B5EF4-FFF2-40B4-BE49-F238E27FC236}">
                <a16:creationId xmlns:a16="http://schemas.microsoft.com/office/drawing/2014/main" id="{11AAEFB0-0F11-38BB-64F1-DE7012E9392D}"/>
              </a:ext>
            </a:extLst>
          </p:cNvPr>
          <p:cNvSpPr/>
          <p:nvPr/>
        </p:nvSpPr>
        <p:spPr>
          <a:xfrm>
            <a:off x="8300137" y="734126"/>
            <a:ext cx="3062377" cy="141191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Long term impact.</a:t>
            </a:r>
          </a:p>
          <a:p>
            <a:pPr algn="ctr"/>
            <a:r>
              <a:rPr lang="en-GB" dirty="0"/>
              <a:t>Permanent difficulties in later life.</a:t>
            </a:r>
          </a:p>
        </p:txBody>
      </p:sp>
      <p:sp>
        <p:nvSpPr>
          <p:cNvPr id="6" name="Oval 5">
            <a:extLst>
              <a:ext uri="{FF2B5EF4-FFF2-40B4-BE49-F238E27FC236}">
                <a16:creationId xmlns:a16="http://schemas.microsoft.com/office/drawing/2014/main" id="{E9468FDC-D081-BFBE-155A-F80CCD1459F1}"/>
              </a:ext>
            </a:extLst>
          </p:cNvPr>
          <p:cNvSpPr/>
          <p:nvPr/>
        </p:nvSpPr>
        <p:spPr>
          <a:xfrm>
            <a:off x="758771" y="2145161"/>
            <a:ext cx="2891902" cy="126080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Secure base:</a:t>
            </a:r>
          </a:p>
          <a:p>
            <a:pPr algn="ctr"/>
            <a:r>
              <a:rPr lang="en-GB" dirty="0"/>
              <a:t>Primary attachment who offers comfort and safety.</a:t>
            </a:r>
          </a:p>
        </p:txBody>
      </p:sp>
      <p:sp>
        <p:nvSpPr>
          <p:cNvPr id="7" name="Oval 6">
            <a:extLst>
              <a:ext uri="{FF2B5EF4-FFF2-40B4-BE49-F238E27FC236}">
                <a16:creationId xmlns:a16="http://schemas.microsoft.com/office/drawing/2014/main" id="{769A9829-5E0C-D601-77EA-B0BAF8B585AF}"/>
              </a:ext>
            </a:extLst>
          </p:cNvPr>
          <p:cNvSpPr/>
          <p:nvPr/>
        </p:nvSpPr>
        <p:spPr>
          <a:xfrm>
            <a:off x="8687151" y="2511930"/>
            <a:ext cx="2893077" cy="140868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Insecure attachment:</a:t>
            </a:r>
          </a:p>
          <a:p>
            <a:pPr algn="ctr"/>
            <a:r>
              <a:rPr lang="en-GB" dirty="0"/>
              <a:t>Difficulty in relationships.</a:t>
            </a:r>
          </a:p>
          <a:p>
            <a:pPr algn="ctr"/>
            <a:endParaRPr lang="en-GB" dirty="0"/>
          </a:p>
        </p:txBody>
      </p:sp>
      <p:sp>
        <p:nvSpPr>
          <p:cNvPr id="8" name="Oval 7">
            <a:extLst>
              <a:ext uri="{FF2B5EF4-FFF2-40B4-BE49-F238E27FC236}">
                <a16:creationId xmlns:a16="http://schemas.microsoft.com/office/drawing/2014/main" id="{EEC9FBBC-629C-33C4-5455-74A19D3E5CF6}"/>
              </a:ext>
            </a:extLst>
          </p:cNvPr>
          <p:cNvSpPr/>
          <p:nvPr/>
        </p:nvSpPr>
        <p:spPr>
          <a:xfrm>
            <a:off x="1378466" y="3567344"/>
            <a:ext cx="2887793" cy="176782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Separation and loss:</a:t>
            </a:r>
          </a:p>
          <a:p>
            <a:pPr algn="ctr"/>
            <a:r>
              <a:rPr lang="en-GB" dirty="0"/>
              <a:t>Long term social, emotional and cognitive challenges.</a:t>
            </a:r>
          </a:p>
        </p:txBody>
      </p:sp>
      <p:sp>
        <p:nvSpPr>
          <p:cNvPr id="9" name="Oval 8">
            <a:extLst>
              <a:ext uri="{FF2B5EF4-FFF2-40B4-BE49-F238E27FC236}">
                <a16:creationId xmlns:a16="http://schemas.microsoft.com/office/drawing/2014/main" id="{AE2F8E90-6A39-9C07-ACB3-CA70D6FA1CF3}"/>
              </a:ext>
            </a:extLst>
          </p:cNvPr>
          <p:cNvSpPr/>
          <p:nvPr/>
        </p:nvSpPr>
        <p:spPr>
          <a:xfrm>
            <a:off x="4820231" y="3926779"/>
            <a:ext cx="2884566" cy="140722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Parentification:</a:t>
            </a:r>
          </a:p>
          <a:p>
            <a:pPr algn="ctr"/>
            <a:r>
              <a:rPr lang="en-GB" dirty="0"/>
              <a:t>Burdened with adult responsibilities.</a:t>
            </a:r>
          </a:p>
        </p:txBody>
      </p:sp>
      <p:sp>
        <p:nvSpPr>
          <p:cNvPr id="10" name="Oval 9">
            <a:extLst>
              <a:ext uri="{FF2B5EF4-FFF2-40B4-BE49-F238E27FC236}">
                <a16:creationId xmlns:a16="http://schemas.microsoft.com/office/drawing/2014/main" id="{74A011BD-5DA4-DBC5-1E1D-05952D57F416}"/>
              </a:ext>
            </a:extLst>
          </p:cNvPr>
          <p:cNvSpPr/>
          <p:nvPr/>
        </p:nvSpPr>
        <p:spPr>
          <a:xfrm>
            <a:off x="7991169" y="4172369"/>
            <a:ext cx="3067072" cy="161935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Internal working model:</a:t>
            </a:r>
          </a:p>
          <a:p>
            <a:pPr algn="ctr"/>
            <a:r>
              <a:rPr lang="en-GB" dirty="0"/>
              <a:t>Develop expectations for all future relationships.</a:t>
            </a:r>
          </a:p>
        </p:txBody>
      </p:sp>
      <p:sp>
        <p:nvSpPr>
          <p:cNvPr id="11" name="Rectangle 10">
            <a:extLst>
              <a:ext uri="{FF2B5EF4-FFF2-40B4-BE49-F238E27FC236}">
                <a16:creationId xmlns:a16="http://schemas.microsoft.com/office/drawing/2014/main" id="{93047F8D-D0B4-3164-3F31-8816F44D895E}"/>
              </a:ext>
            </a:extLst>
          </p:cNvPr>
          <p:cNvSpPr/>
          <p:nvPr/>
        </p:nvSpPr>
        <p:spPr>
          <a:xfrm>
            <a:off x="540471" y="5338695"/>
            <a:ext cx="1693301" cy="9081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(McLeod, n.d.)</a:t>
            </a:r>
          </a:p>
          <a:p>
            <a:pPr algn="ctr"/>
            <a:r>
              <a:rPr lang="en-GB" dirty="0"/>
              <a:t>(Tran, 2025)</a:t>
            </a:r>
          </a:p>
          <a:p>
            <a:pPr algn="ctr"/>
            <a:endParaRPr lang="en-GB" dirty="0"/>
          </a:p>
        </p:txBody>
      </p:sp>
    </p:spTree>
    <p:extLst>
      <p:ext uri="{BB962C8B-B14F-4D97-AF65-F5344CB8AC3E}">
        <p14:creationId xmlns:p14="http://schemas.microsoft.com/office/powerpoint/2010/main" val="3875544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62FF33F-E030-C610-BF06-D7DD4A5A97E0}"/>
              </a:ext>
            </a:extLst>
          </p:cNvPr>
          <p:cNvSpPr/>
          <p:nvPr/>
        </p:nvSpPr>
        <p:spPr>
          <a:xfrm>
            <a:off x="779897" y="461250"/>
            <a:ext cx="4960775" cy="59413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Experiences:</a:t>
            </a:r>
          </a:p>
          <a:p>
            <a:pPr algn="ctr"/>
            <a:r>
              <a:rPr lang="en-GB" b="1" dirty="0"/>
              <a:t>According to Bowlby, the death of Jennys father meant that she experienced the loss of a secure attachment figure at a young age when crucial development is taking place. She experienced this loss at a vulnerable point in her life, and it will shape her views on future relationships. However, her mother's compromised health meant that Jenny was expected to take over the role of her mother's carer not allowing her to process her own grief as she was prematurely burdened with adult responsibilities. Aswell as that due to Jenny's mothers' health complications she is unable to become Jennys secure base forcing Jenny into a parentification role over the last 5 years. This means Jenny has no emotional support which will affect her mental health resulting in friendship breakdowns and academic stress.</a:t>
            </a:r>
          </a:p>
          <a:p>
            <a:pPr algn="ctr"/>
            <a:endParaRPr lang="en-GB" b="1" dirty="0"/>
          </a:p>
        </p:txBody>
      </p:sp>
      <p:sp>
        <p:nvSpPr>
          <p:cNvPr id="3" name="Rectangle: Rounded Corners 2">
            <a:extLst>
              <a:ext uri="{FF2B5EF4-FFF2-40B4-BE49-F238E27FC236}">
                <a16:creationId xmlns:a16="http://schemas.microsoft.com/office/drawing/2014/main" id="{40349589-2F77-039F-DF08-F42AC895110D}"/>
              </a:ext>
            </a:extLst>
          </p:cNvPr>
          <p:cNvSpPr/>
          <p:nvPr/>
        </p:nvSpPr>
        <p:spPr>
          <a:xfrm>
            <a:off x="6555195" y="462424"/>
            <a:ext cx="4832846" cy="594019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Development:</a:t>
            </a:r>
          </a:p>
          <a:p>
            <a:pPr algn="ctr"/>
            <a:r>
              <a:rPr lang="en-GB" b="1" dirty="0"/>
              <a:t>Using the Bowlby theory, we can understand how Jennys development has been shaped due to the death of her father. Jenny is at a crucial stage in her life as an adolescence where secure attachments are needed to help her grow creating a safe and stable environment. The stress of this added responsibility hinders brain development causing issues surrounding memory, emotion and stress regulation and confidence. This role reversal causes long term lasting effects on a child's mental and physical health. This forces a child to mature much faster than their peers. This can affect friendships and future relationships. Understanding the detrimental effects can help us to create support plans. (Neubert, 2023).</a:t>
            </a:r>
          </a:p>
        </p:txBody>
      </p:sp>
    </p:spTree>
    <p:extLst>
      <p:ext uri="{BB962C8B-B14F-4D97-AF65-F5344CB8AC3E}">
        <p14:creationId xmlns:p14="http://schemas.microsoft.com/office/powerpoint/2010/main" val="3244985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F382E745-3333-669A-51F5-9D17924DDF7C}"/>
              </a:ext>
            </a:extLst>
          </p:cNvPr>
          <p:cNvSpPr/>
          <p:nvPr/>
        </p:nvSpPr>
        <p:spPr>
          <a:xfrm>
            <a:off x="3017154" y="832841"/>
            <a:ext cx="6165272" cy="10668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Impact on Jennys wellbeing.</a:t>
            </a:r>
          </a:p>
        </p:txBody>
      </p:sp>
      <p:sp>
        <p:nvSpPr>
          <p:cNvPr id="3" name="Rectangle: Rounded Corners 2">
            <a:extLst>
              <a:ext uri="{FF2B5EF4-FFF2-40B4-BE49-F238E27FC236}">
                <a16:creationId xmlns:a16="http://schemas.microsoft.com/office/drawing/2014/main" id="{5AC434B3-9603-23DC-F358-61CBACD4530F}"/>
              </a:ext>
            </a:extLst>
          </p:cNvPr>
          <p:cNvSpPr/>
          <p:nvPr/>
        </p:nvSpPr>
        <p:spPr>
          <a:xfrm>
            <a:off x="2050473" y="2382982"/>
            <a:ext cx="8091054" cy="33666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Bowlby theory highlights the profound lasting effects grief and parentification has had on Jennys wellbeing over the past 5 years. According to the Bowlby theory, Jennys father was her secure base. Losing her father meant that jenny lost her emotional support and was instead handed adult responsibilities without the correct support to help her navigate grief and her new role as a young carer. The suppression of her own emotional needs can cause profound complications to Jennys mental health such as, stress anxiety, fear, exhaustion. Also caring for a parent with health problems while also grieving the death of another parent can cause heightened levels of anxiety and fear surrounding death. The pressure of being a young carer without the correct support negatively impacts Jennys mental development</a:t>
            </a:r>
          </a:p>
        </p:txBody>
      </p:sp>
    </p:spTree>
    <p:extLst>
      <p:ext uri="{BB962C8B-B14F-4D97-AF65-F5344CB8AC3E}">
        <p14:creationId xmlns:p14="http://schemas.microsoft.com/office/powerpoint/2010/main" val="4001290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hought Bubble: Cloud 2">
            <a:extLst>
              <a:ext uri="{FF2B5EF4-FFF2-40B4-BE49-F238E27FC236}">
                <a16:creationId xmlns:a16="http://schemas.microsoft.com/office/drawing/2014/main" id="{01F1A3FB-7E73-DBD6-ABB7-A117CF1EE7CA}"/>
              </a:ext>
            </a:extLst>
          </p:cNvPr>
          <p:cNvSpPr/>
          <p:nvPr/>
        </p:nvSpPr>
        <p:spPr>
          <a:xfrm>
            <a:off x="4124833" y="2391336"/>
            <a:ext cx="3580549" cy="1274010"/>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Professionals/ Agencies</a:t>
            </a:r>
          </a:p>
        </p:txBody>
      </p:sp>
      <p:sp>
        <p:nvSpPr>
          <p:cNvPr id="4" name="Rectangle 3">
            <a:extLst>
              <a:ext uri="{FF2B5EF4-FFF2-40B4-BE49-F238E27FC236}">
                <a16:creationId xmlns:a16="http://schemas.microsoft.com/office/drawing/2014/main" id="{A67B9DB6-F0E2-A80E-0600-512461519CBA}"/>
              </a:ext>
            </a:extLst>
          </p:cNvPr>
          <p:cNvSpPr/>
          <p:nvPr/>
        </p:nvSpPr>
        <p:spPr>
          <a:xfrm>
            <a:off x="800143" y="685125"/>
            <a:ext cx="2883100" cy="153397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Children social worker</a:t>
            </a:r>
            <a:r>
              <a:rPr lang="en-GB" dirty="0"/>
              <a:t>.</a:t>
            </a:r>
          </a:p>
          <a:p>
            <a:pPr marL="285750" indent="-285750" algn="ctr">
              <a:buFont typeface="Arial"/>
              <a:buChar char="•"/>
            </a:pPr>
            <a:r>
              <a:rPr lang="en-GB" dirty="0"/>
              <a:t>Offer support</a:t>
            </a:r>
          </a:p>
          <a:p>
            <a:pPr marL="285750" indent="-285750" algn="ctr">
              <a:buFont typeface="Arial"/>
              <a:buChar char="•"/>
            </a:pPr>
            <a:r>
              <a:rPr lang="en-GB" dirty="0"/>
              <a:t>Co-ordinate care plan</a:t>
            </a:r>
          </a:p>
          <a:p>
            <a:pPr marL="285750" indent="-285750" algn="ctr">
              <a:buFont typeface="Arial"/>
              <a:buChar char="•"/>
            </a:pPr>
            <a:r>
              <a:rPr lang="en-GB" dirty="0"/>
              <a:t>Prioritise Jennys needs.</a:t>
            </a:r>
          </a:p>
        </p:txBody>
      </p:sp>
      <p:sp>
        <p:nvSpPr>
          <p:cNvPr id="5" name="Rectangle 4">
            <a:extLst>
              <a:ext uri="{FF2B5EF4-FFF2-40B4-BE49-F238E27FC236}">
                <a16:creationId xmlns:a16="http://schemas.microsoft.com/office/drawing/2014/main" id="{5D5F365D-3632-E700-D1A6-A547292B3061}"/>
              </a:ext>
            </a:extLst>
          </p:cNvPr>
          <p:cNvSpPr/>
          <p:nvPr/>
        </p:nvSpPr>
        <p:spPr>
          <a:xfrm>
            <a:off x="796331" y="2396912"/>
            <a:ext cx="3063843" cy="16548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Services for young carers.</a:t>
            </a:r>
            <a:r>
              <a:rPr lang="en-GB" dirty="0"/>
              <a:t> (Barnardo's)</a:t>
            </a:r>
          </a:p>
          <a:p>
            <a:pPr marL="285750" indent="-285750" algn="ctr">
              <a:buFont typeface="Arial"/>
              <a:buChar char="•"/>
            </a:pPr>
            <a:r>
              <a:rPr lang="en-GB" dirty="0"/>
              <a:t>Emotional support.</a:t>
            </a:r>
          </a:p>
          <a:p>
            <a:pPr marL="285750" indent="-285750" algn="ctr">
              <a:buFont typeface="Arial"/>
              <a:buChar char="•"/>
            </a:pPr>
            <a:r>
              <a:rPr lang="en-GB" dirty="0"/>
              <a:t>Respite activities.</a:t>
            </a:r>
          </a:p>
          <a:p>
            <a:pPr algn="ctr"/>
            <a:endParaRPr lang="en-GB" dirty="0"/>
          </a:p>
          <a:p>
            <a:pPr algn="ctr"/>
            <a:endParaRPr lang="en-GB" dirty="0"/>
          </a:p>
        </p:txBody>
      </p:sp>
      <p:sp>
        <p:nvSpPr>
          <p:cNvPr id="6" name="Rectangle 5">
            <a:extLst>
              <a:ext uri="{FF2B5EF4-FFF2-40B4-BE49-F238E27FC236}">
                <a16:creationId xmlns:a16="http://schemas.microsoft.com/office/drawing/2014/main" id="{327FAD8A-B2BF-53DA-FE6E-599819E1BA62}"/>
              </a:ext>
            </a:extLst>
          </p:cNvPr>
          <p:cNvSpPr/>
          <p:nvPr/>
        </p:nvSpPr>
        <p:spPr>
          <a:xfrm>
            <a:off x="1166619" y="4264206"/>
            <a:ext cx="3063257" cy="19121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School staff.</a:t>
            </a:r>
          </a:p>
          <a:p>
            <a:pPr marL="285750" indent="-285750" algn="ctr">
              <a:buFont typeface="Arial"/>
              <a:buChar char="•"/>
            </a:pPr>
            <a:r>
              <a:rPr lang="en-GB" dirty="0"/>
              <a:t>Liaises with other professionals.</a:t>
            </a:r>
          </a:p>
          <a:p>
            <a:pPr marL="285750" indent="-285750" algn="ctr">
              <a:buFont typeface="Arial"/>
              <a:buChar char="•"/>
            </a:pPr>
            <a:r>
              <a:rPr lang="en-GB" dirty="0"/>
              <a:t>Academic support</a:t>
            </a:r>
          </a:p>
          <a:p>
            <a:pPr marL="285750" indent="-285750" algn="ctr">
              <a:buFont typeface="Arial"/>
              <a:buChar char="•"/>
            </a:pPr>
            <a:r>
              <a:rPr lang="en-GB" dirty="0"/>
              <a:t>Friendships</a:t>
            </a:r>
          </a:p>
          <a:p>
            <a:pPr marL="285750" indent="-285750" algn="ctr">
              <a:buFont typeface="Arial"/>
              <a:buChar char="•"/>
            </a:pPr>
            <a:r>
              <a:rPr lang="en-GB" dirty="0"/>
              <a:t>School councillor</a:t>
            </a:r>
          </a:p>
          <a:p>
            <a:pPr algn="ctr"/>
            <a:endParaRPr lang="en-GB" dirty="0"/>
          </a:p>
        </p:txBody>
      </p:sp>
      <p:sp>
        <p:nvSpPr>
          <p:cNvPr id="7" name="Rectangle 6">
            <a:extLst>
              <a:ext uri="{FF2B5EF4-FFF2-40B4-BE49-F238E27FC236}">
                <a16:creationId xmlns:a16="http://schemas.microsoft.com/office/drawing/2014/main" id="{DD750889-D919-ECF4-2854-DD9CE62AD661}"/>
              </a:ext>
            </a:extLst>
          </p:cNvPr>
          <p:cNvSpPr/>
          <p:nvPr/>
        </p:nvSpPr>
        <p:spPr>
          <a:xfrm>
            <a:off x="7375585" y="681604"/>
            <a:ext cx="2903345" cy="13056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err="1"/>
              <a:t>Gp</a:t>
            </a:r>
            <a:r>
              <a:rPr lang="en-GB" b="1" dirty="0"/>
              <a:t>.</a:t>
            </a:r>
          </a:p>
          <a:p>
            <a:pPr marL="285750" indent="-285750" algn="ctr">
              <a:buFont typeface="Arial"/>
              <a:buChar char="•"/>
            </a:pPr>
            <a:r>
              <a:rPr lang="en-GB" dirty="0"/>
              <a:t>Support Jenny and her mother's health</a:t>
            </a:r>
          </a:p>
          <a:p>
            <a:pPr marL="285750" indent="-285750" algn="ctr">
              <a:buFont typeface="Arial"/>
              <a:buChar char="•"/>
            </a:pPr>
            <a:r>
              <a:rPr lang="en-GB" dirty="0"/>
              <a:t>Make referrals.</a:t>
            </a:r>
          </a:p>
        </p:txBody>
      </p:sp>
      <p:sp>
        <p:nvSpPr>
          <p:cNvPr id="8" name="Rectangle 7">
            <a:extLst>
              <a:ext uri="{FF2B5EF4-FFF2-40B4-BE49-F238E27FC236}">
                <a16:creationId xmlns:a16="http://schemas.microsoft.com/office/drawing/2014/main" id="{E7DE00FA-9B75-1677-F786-F4B4327A97C1}"/>
              </a:ext>
            </a:extLst>
          </p:cNvPr>
          <p:cNvSpPr/>
          <p:nvPr/>
        </p:nvSpPr>
        <p:spPr>
          <a:xfrm>
            <a:off x="4447591" y="4043265"/>
            <a:ext cx="3498979" cy="164840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Adult social worker.</a:t>
            </a:r>
          </a:p>
          <a:p>
            <a:pPr marL="285750" indent="-285750" algn="ctr">
              <a:buFont typeface="Arial"/>
              <a:buChar char="•"/>
            </a:pPr>
            <a:r>
              <a:rPr lang="en-GB" dirty="0"/>
              <a:t>Home care plans</a:t>
            </a:r>
          </a:p>
          <a:p>
            <a:pPr marL="285750" indent="-285750" algn="ctr">
              <a:buFont typeface="Arial"/>
              <a:buChar char="•"/>
            </a:pPr>
            <a:r>
              <a:rPr lang="en-GB" dirty="0"/>
              <a:t>Care assessments.</a:t>
            </a:r>
          </a:p>
        </p:txBody>
      </p:sp>
      <p:sp>
        <p:nvSpPr>
          <p:cNvPr id="9" name="Rectangle 8">
            <a:extLst>
              <a:ext uri="{FF2B5EF4-FFF2-40B4-BE49-F238E27FC236}">
                <a16:creationId xmlns:a16="http://schemas.microsoft.com/office/drawing/2014/main" id="{790123C6-5B79-C703-CC9F-7EB4AFA0F220}"/>
              </a:ext>
            </a:extLst>
          </p:cNvPr>
          <p:cNvSpPr/>
          <p:nvPr/>
        </p:nvSpPr>
        <p:spPr>
          <a:xfrm>
            <a:off x="8179542" y="4242788"/>
            <a:ext cx="2861387" cy="19209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Occupational therapist.</a:t>
            </a:r>
          </a:p>
          <a:p>
            <a:pPr marL="285750" indent="-285750" algn="ctr">
              <a:buFont typeface="Arial"/>
              <a:buChar char="•"/>
            </a:pPr>
            <a:r>
              <a:rPr lang="en-GB" dirty="0"/>
              <a:t>Home assessments</a:t>
            </a:r>
          </a:p>
          <a:p>
            <a:pPr marL="285750" indent="-285750" algn="ctr">
              <a:buFont typeface="Arial"/>
              <a:buChar char="•"/>
            </a:pPr>
            <a:r>
              <a:rPr lang="en-GB" dirty="0"/>
              <a:t>Provide mobility aid</a:t>
            </a:r>
          </a:p>
          <a:p>
            <a:pPr algn="ctr"/>
            <a:r>
              <a:rPr lang="en-GB" dirty="0"/>
              <a:t>(As Jennys mothers mobility improves Jennys work load is decreased)</a:t>
            </a:r>
          </a:p>
          <a:p>
            <a:pPr algn="ctr"/>
            <a:endParaRPr lang="en-GB" dirty="0"/>
          </a:p>
        </p:txBody>
      </p:sp>
      <p:sp>
        <p:nvSpPr>
          <p:cNvPr id="2" name="Rectangle 1">
            <a:extLst>
              <a:ext uri="{FF2B5EF4-FFF2-40B4-BE49-F238E27FC236}">
                <a16:creationId xmlns:a16="http://schemas.microsoft.com/office/drawing/2014/main" id="{DC906ED7-4A60-0D4E-93AB-C8C3E5038ED1}"/>
              </a:ext>
            </a:extLst>
          </p:cNvPr>
          <p:cNvSpPr/>
          <p:nvPr/>
        </p:nvSpPr>
        <p:spPr>
          <a:xfrm>
            <a:off x="4001013" y="900786"/>
            <a:ext cx="3048000" cy="13062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Mental health services.</a:t>
            </a:r>
          </a:p>
          <a:p>
            <a:pPr marL="285750" indent="-285750" algn="ctr">
              <a:buFont typeface="Arial"/>
              <a:buChar char="•"/>
            </a:pPr>
            <a:r>
              <a:rPr lang="en-GB" b="1" dirty="0"/>
              <a:t>CAMHS</a:t>
            </a:r>
          </a:p>
          <a:p>
            <a:pPr marL="285750" indent="-285750" algn="ctr">
              <a:buFont typeface="Arial"/>
              <a:buChar char="•"/>
            </a:pPr>
            <a:r>
              <a:rPr lang="en-GB" b="1" dirty="0"/>
              <a:t>Mental health team.</a:t>
            </a:r>
          </a:p>
        </p:txBody>
      </p:sp>
      <p:sp>
        <p:nvSpPr>
          <p:cNvPr id="10" name="Rectangle 9">
            <a:extLst>
              <a:ext uri="{FF2B5EF4-FFF2-40B4-BE49-F238E27FC236}">
                <a16:creationId xmlns:a16="http://schemas.microsoft.com/office/drawing/2014/main" id="{DD94899B-DA7C-8D94-0F3B-B5339A8C8DD3}"/>
              </a:ext>
            </a:extLst>
          </p:cNvPr>
          <p:cNvSpPr/>
          <p:nvPr/>
        </p:nvSpPr>
        <p:spPr>
          <a:xfrm>
            <a:off x="7963296" y="2122861"/>
            <a:ext cx="3084970" cy="19192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Multi agency working:</a:t>
            </a:r>
          </a:p>
          <a:p>
            <a:pPr marL="285750" indent="-285750" algn="ctr">
              <a:buFont typeface="Arial"/>
              <a:buChar char="•"/>
            </a:pPr>
            <a:r>
              <a:rPr lang="en-GB" dirty="0"/>
              <a:t>Make care and support adjustments</a:t>
            </a:r>
          </a:p>
          <a:p>
            <a:pPr marL="285750" indent="-285750" algn="ctr">
              <a:buFont typeface="Arial"/>
              <a:buChar char="•"/>
            </a:pPr>
            <a:r>
              <a:rPr lang="en-GB" dirty="0"/>
              <a:t>Monitor progress</a:t>
            </a:r>
          </a:p>
          <a:p>
            <a:pPr marL="285750" indent="-285750" algn="ctr">
              <a:buFont typeface="Arial"/>
              <a:buChar char="•"/>
            </a:pPr>
            <a:r>
              <a:rPr lang="en-GB" dirty="0"/>
              <a:t>Set up meetings</a:t>
            </a:r>
          </a:p>
          <a:p>
            <a:pPr marL="285750" indent="-285750" algn="ctr">
              <a:buFont typeface="Arial"/>
              <a:buChar char="•"/>
            </a:pPr>
            <a:r>
              <a:rPr lang="en-GB" dirty="0"/>
              <a:t>Liese with other professionals</a:t>
            </a:r>
          </a:p>
        </p:txBody>
      </p:sp>
    </p:spTree>
    <p:extLst>
      <p:ext uri="{BB962C8B-B14F-4D97-AF65-F5344CB8AC3E}">
        <p14:creationId xmlns:p14="http://schemas.microsoft.com/office/powerpoint/2010/main" val="1100695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0ACF540E-3762-35C6-BC23-4062E4735C0B}"/>
              </a:ext>
            </a:extLst>
          </p:cNvPr>
          <p:cNvSpPr/>
          <p:nvPr/>
        </p:nvSpPr>
        <p:spPr>
          <a:xfrm>
            <a:off x="568933" y="779606"/>
            <a:ext cx="4965175" cy="534955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Care support:</a:t>
            </a:r>
            <a:r>
              <a:rPr lang="en-GB" dirty="0"/>
              <a:t> the introduction of home care support means the responsibility of maintaining the household (shopping ,cooking, household chores) does not fall onto Jenny. By introducing this intervention Jenny can step back from her role. According to the Bowlby theory this will help Jenny to obtain a secure attachment with her mother as Jenny can return to being a child and her mother is able to restore her role as Jennys caregiver due to the added support.</a:t>
            </a:r>
          </a:p>
          <a:p>
            <a:pPr algn="ctr"/>
            <a:r>
              <a:rPr lang="en-GB" b="1" dirty="0"/>
              <a:t>Respite: </a:t>
            </a:r>
          </a:p>
          <a:p>
            <a:pPr algn="ctr"/>
            <a:r>
              <a:rPr lang="en-GB" dirty="0"/>
              <a:t>By allowing Jenny time away from her mum her development is supported as well as allowing her confidence to grow. This can be achieved by offering academic support, exploring hobbies and attending groups for children like herself. By stepping away from these responsibilities jenny will feel relief, </a:t>
            </a:r>
          </a:p>
          <a:p>
            <a:pPr algn="ctr"/>
            <a:endParaRPr lang="en-GB" dirty="0"/>
          </a:p>
        </p:txBody>
      </p:sp>
      <p:sp>
        <p:nvSpPr>
          <p:cNvPr id="4" name="Rectangle: Rounded Corners 3">
            <a:extLst>
              <a:ext uri="{FF2B5EF4-FFF2-40B4-BE49-F238E27FC236}">
                <a16:creationId xmlns:a16="http://schemas.microsoft.com/office/drawing/2014/main" id="{304A57B6-8915-9BF0-C3C1-16AC0E3F827C}"/>
              </a:ext>
            </a:extLst>
          </p:cNvPr>
          <p:cNvSpPr/>
          <p:nvPr/>
        </p:nvSpPr>
        <p:spPr>
          <a:xfrm>
            <a:off x="6601849" y="779606"/>
            <a:ext cx="4956666" cy="534632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dirty="0"/>
          </a:p>
          <a:p>
            <a:pPr algn="ctr"/>
            <a:endParaRPr lang="en-GB" b="1" dirty="0"/>
          </a:p>
          <a:p>
            <a:pPr algn="ctr"/>
            <a:endParaRPr lang="en-GB" dirty="0"/>
          </a:p>
          <a:p>
            <a:pPr algn="ctr"/>
            <a:r>
              <a:rPr lang="en-GB" dirty="0"/>
              <a:t>as 1 in 3 young carers say caring makes them feel stressed. (Barnardo's, 2026).</a:t>
            </a:r>
            <a:endParaRPr lang="en-GB" dirty="0">
              <a:solidFill>
                <a:srgbClr val="000000"/>
              </a:solidFill>
            </a:endParaRPr>
          </a:p>
          <a:p>
            <a:pPr algn="ctr"/>
            <a:r>
              <a:rPr lang="en-GB" b="1" dirty="0"/>
              <a:t>Emotional support:</a:t>
            </a:r>
            <a:r>
              <a:rPr lang="en-GB" dirty="0"/>
              <a:t> According to the Bowlby attachment theory grief can affect attachment. By introducing counselling Jenny can better understand her emotional needs allowing her to feel safe and secure.</a:t>
            </a:r>
            <a:endParaRPr lang="en-GB" b="1" dirty="0"/>
          </a:p>
          <a:p>
            <a:pPr algn="ctr"/>
            <a:r>
              <a:rPr lang="en-GB" b="1" dirty="0"/>
              <a:t>Mental health support:</a:t>
            </a:r>
          </a:p>
          <a:p>
            <a:pPr algn="ctr"/>
            <a:r>
              <a:rPr lang="en-GB" dirty="0"/>
              <a:t>Introducing mental health support for both Jenny and her mother will improve their mental wellbeing. According the Bowlby theory this will help promote secure attachment.</a:t>
            </a:r>
          </a:p>
          <a:p>
            <a:pPr algn="ctr"/>
            <a:r>
              <a:rPr lang="en-GB" dirty="0"/>
              <a:t>These strategies will help to reduce Jennys stress as well as promoting wellness for her mother's mental health. In accordance with Bowlby's attachment theory this will encourage  healthy emotional development.</a:t>
            </a:r>
          </a:p>
          <a:p>
            <a:pPr algn="ctr"/>
            <a:endParaRPr lang="en-GB" dirty="0"/>
          </a:p>
          <a:p>
            <a:pPr algn="ctr"/>
            <a:endParaRPr lang="en-GB" dirty="0"/>
          </a:p>
        </p:txBody>
      </p:sp>
      <p:sp>
        <p:nvSpPr>
          <p:cNvPr id="6" name="Rectangle: Rounded Corners 5">
            <a:extLst>
              <a:ext uri="{FF2B5EF4-FFF2-40B4-BE49-F238E27FC236}">
                <a16:creationId xmlns:a16="http://schemas.microsoft.com/office/drawing/2014/main" id="{45D49AF4-0E95-AA4C-A81A-3EEC4C042A35}"/>
              </a:ext>
            </a:extLst>
          </p:cNvPr>
          <p:cNvSpPr/>
          <p:nvPr/>
        </p:nvSpPr>
        <p:spPr>
          <a:xfrm>
            <a:off x="5093104" y="-5868"/>
            <a:ext cx="2260767" cy="9292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Strategies &amp; interventions.</a:t>
            </a:r>
          </a:p>
        </p:txBody>
      </p:sp>
    </p:spTree>
    <p:extLst>
      <p:ext uri="{BB962C8B-B14F-4D97-AF65-F5344CB8AC3E}">
        <p14:creationId xmlns:p14="http://schemas.microsoft.com/office/powerpoint/2010/main" val="2814045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0A0BAD34-6C30-E826-D573-D3C352C306AF}"/>
              </a:ext>
            </a:extLst>
          </p:cNvPr>
          <p:cNvSpPr/>
          <p:nvPr/>
        </p:nvSpPr>
        <p:spPr>
          <a:xfrm>
            <a:off x="665760" y="593582"/>
            <a:ext cx="5430532" cy="577587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Environmental influences refers to the affects the </a:t>
            </a:r>
            <a:r>
              <a:rPr lang="en-GB"/>
              <a:t>environment</a:t>
            </a:r>
            <a:r>
              <a:rPr lang="en-GB" dirty="0"/>
              <a:t> has on a child's development. (ScienceDirect, no date).</a:t>
            </a:r>
          </a:p>
          <a:p>
            <a:pPr algn="ctr"/>
            <a:endParaRPr lang="en-GB" dirty="0"/>
          </a:p>
          <a:p>
            <a:pPr algn="ctr"/>
            <a:r>
              <a:rPr lang="en-GB" dirty="0"/>
              <a:t>The environment has a significant impact on Jennys wellbeing and development. From an early age she has experienced grief and an overwhelming amount of responsibility because of her father's death. As her mother's carer Jennys must balance household responsibilities as well as school and friendships. This can quickly become incredibly stressful as it is ongoing. This will affect Jennys emotional and physical development to </a:t>
            </a:r>
            <a:r>
              <a:rPr lang="en-GB"/>
              <a:t>a significant extent</a:t>
            </a:r>
            <a:r>
              <a:rPr lang="en-GB" dirty="0"/>
              <a:t>. </a:t>
            </a:r>
          </a:p>
          <a:p>
            <a:pPr algn="ctr"/>
            <a:r>
              <a:rPr lang="en-GB" dirty="0"/>
              <a:t>However due to the amount of pressure on jenny she may find it difficult to access help out of fear and vulnerability. She may also find it hard to </a:t>
            </a:r>
            <a:r>
              <a:rPr lang="en-GB"/>
              <a:t>be available</a:t>
            </a:r>
            <a:r>
              <a:rPr lang="en-GB" dirty="0"/>
              <a:t> for herself between caring for her mum and balancing her school and social life.</a:t>
            </a:r>
          </a:p>
          <a:p>
            <a:pPr algn="ctr"/>
            <a:endParaRPr lang="en-GB" dirty="0"/>
          </a:p>
        </p:txBody>
      </p:sp>
      <p:sp>
        <p:nvSpPr>
          <p:cNvPr id="3" name="Rectangle: Rounded Corners 2">
            <a:extLst>
              <a:ext uri="{FF2B5EF4-FFF2-40B4-BE49-F238E27FC236}">
                <a16:creationId xmlns:a16="http://schemas.microsoft.com/office/drawing/2014/main" id="{7A82CB8F-49CE-564C-9F19-08826000DF95}"/>
              </a:ext>
            </a:extLst>
          </p:cNvPr>
          <p:cNvSpPr/>
          <p:nvPr/>
        </p:nvSpPr>
        <p:spPr>
          <a:xfrm>
            <a:off x="6265595" y="592994"/>
            <a:ext cx="5509167" cy="558428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Biological influence refers to behaviours which are influenced by psychological and genetic factors. (</a:t>
            </a:r>
            <a:r>
              <a:rPr lang="en-GB"/>
              <a:t>ScienceDirect, no date).</a:t>
            </a:r>
          </a:p>
          <a:p>
            <a:pPr algn="ctr"/>
            <a:endParaRPr lang="en-GB" dirty="0"/>
          </a:p>
          <a:p>
            <a:pPr algn="ctr"/>
            <a:r>
              <a:rPr lang="en-GB" dirty="0"/>
              <a:t>For Jenny being a young carer whilst also grieving a parent influences her mental and emotional </a:t>
            </a:r>
            <a:r>
              <a:rPr lang="en-GB"/>
              <a:t>development to a moderate extent. This is due to the amount of pressure </a:t>
            </a:r>
            <a:r>
              <a:rPr lang="en-GB" dirty="0"/>
              <a:t>and stress she is under. This affects her mind and body's ability to regulate herself. These challenges can affect her hormones and brain development. However, although biological influences effect Jenny, environmental influences have a greater effect on her wellbeing and development.</a:t>
            </a:r>
            <a:endParaRPr lang="en-GB"/>
          </a:p>
          <a:p>
            <a:pPr algn="ctr"/>
            <a:endParaRPr lang="en-GB" dirty="0"/>
          </a:p>
          <a:p>
            <a:pPr algn="ctr"/>
            <a:r>
              <a:rPr lang="en-GB" dirty="0"/>
              <a:t>This may make it </a:t>
            </a:r>
            <a:r>
              <a:rPr lang="en-GB"/>
              <a:t>difficult</a:t>
            </a:r>
            <a:r>
              <a:rPr lang="en-GB" dirty="0"/>
              <a:t> for her to accept help and support. This is because she will be emotionally burnt out and may struggle to connect to people and convey her own emotional needs.</a:t>
            </a:r>
          </a:p>
          <a:p>
            <a:pPr algn="ctr"/>
            <a:endParaRPr lang="en-GB" dirty="0"/>
          </a:p>
        </p:txBody>
      </p:sp>
      <p:sp>
        <p:nvSpPr>
          <p:cNvPr id="4" name="Ribbon: Tilted Down 3">
            <a:extLst>
              <a:ext uri="{FF2B5EF4-FFF2-40B4-BE49-F238E27FC236}">
                <a16:creationId xmlns:a16="http://schemas.microsoft.com/office/drawing/2014/main" id="{3BC124ED-36E4-F9A5-0EF8-3B8FE800D586}"/>
              </a:ext>
            </a:extLst>
          </p:cNvPr>
          <p:cNvSpPr/>
          <p:nvPr/>
        </p:nvSpPr>
        <p:spPr>
          <a:xfrm>
            <a:off x="1341203" y="-486777"/>
            <a:ext cx="3614291" cy="954773"/>
          </a:xfrm>
          <a:prstGeom prst="ribb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Environmental influences</a:t>
            </a:r>
          </a:p>
          <a:p>
            <a:pPr algn="ctr"/>
            <a:r>
              <a:rPr lang="en-GB" dirty="0"/>
              <a:t>(Nurture)</a:t>
            </a:r>
          </a:p>
        </p:txBody>
      </p:sp>
      <p:sp>
        <p:nvSpPr>
          <p:cNvPr id="5" name="Ribbon: Tilted Down 4">
            <a:extLst>
              <a:ext uri="{FF2B5EF4-FFF2-40B4-BE49-F238E27FC236}">
                <a16:creationId xmlns:a16="http://schemas.microsoft.com/office/drawing/2014/main" id="{4776006F-DE5F-F7DD-6876-CD3AC3099B3F}"/>
              </a:ext>
            </a:extLst>
          </p:cNvPr>
          <p:cNvSpPr/>
          <p:nvPr/>
        </p:nvSpPr>
        <p:spPr>
          <a:xfrm>
            <a:off x="7033461" y="-488829"/>
            <a:ext cx="3979594" cy="961227"/>
          </a:xfrm>
          <a:prstGeom prst="ribb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Biological influences.</a:t>
            </a:r>
            <a:endParaRPr lang="en-US" dirty="0"/>
          </a:p>
          <a:p>
            <a:pPr algn="ctr"/>
            <a:r>
              <a:rPr lang="en-GB" dirty="0"/>
              <a:t>(Nature)</a:t>
            </a:r>
          </a:p>
        </p:txBody>
      </p:sp>
    </p:spTree>
    <p:extLst>
      <p:ext uri="{BB962C8B-B14F-4D97-AF65-F5344CB8AC3E}">
        <p14:creationId xmlns:p14="http://schemas.microsoft.com/office/powerpoint/2010/main" val="3319709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DFDAE7-978B-6BEF-4BCB-3AD039054B9A}"/>
              </a:ext>
            </a:extLst>
          </p:cNvPr>
          <p:cNvSpPr/>
          <p:nvPr/>
        </p:nvSpPr>
        <p:spPr>
          <a:xfrm>
            <a:off x="484136" y="455381"/>
            <a:ext cx="3792394" cy="594840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Strengths:</a:t>
            </a:r>
          </a:p>
          <a:p>
            <a:pPr algn="ctr"/>
            <a:r>
              <a:rPr lang="en-GB" err="1"/>
              <a:t>Bowlbys</a:t>
            </a:r>
            <a:r>
              <a:rPr lang="en-GB" dirty="0"/>
              <a:t> theory focuses on the importance of early attachment and how it shapes future relationships. It explains how children </a:t>
            </a:r>
            <a:r>
              <a:rPr lang="en-GB" err="1"/>
              <a:t>reqire</a:t>
            </a:r>
            <a:r>
              <a:rPr lang="en-GB" dirty="0"/>
              <a:t> a secure base to grow and mature emotionally. For jenny this means that she needs a trusted individual to support her so she can </a:t>
            </a:r>
            <a:r>
              <a:rPr lang="en-GB"/>
              <a:t>develop</a:t>
            </a:r>
            <a:r>
              <a:rPr lang="en-GB" dirty="0"/>
              <a:t> healthily whilst being a young carer.</a:t>
            </a:r>
          </a:p>
        </p:txBody>
      </p:sp>
      <p:sp>
        <p:nvSpPr>
          <p:cNvPr id="3" name="Rectangle 2">
            <a:extLst>
              <a:ext uri="{FF2B5EF4-FFF2-40B4-BE49-F238E27FC236}">
                <a16:creationId xmlns:a16="http://schemas.microsoft.com/office/drawing/2014/main" id="{00973F8A-88F8-5424-C82E-B69BF25ACD95}"/>
              </a:ext>
            </a:extLst>
          </p:cNvPr>
          <p:cNvSpPr/>
          <p:nvPr/>
        </p:nvSpPr>
        <p:spPr>
          <a:xfrm>
            <a:off x="4261565" y="457728"/>
            <a:ext cx="3654782" cy="593872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t>Weaknesses</a:t>
            </a:r>
            <a:r>
              <a:rPr lang="en-GB" b="1" dirty="0"/>
              <a:t>:</a:t>
            </a:r>
          </a:p>
          <a:p>
            <a:pPr algn="ctr"/>
            <a:r>
              <a:rPr lang="en-GB" dirty="0"/>
              <a:t>Some of the weaknesses I have found within the Bowlby theory when applied to Jennys situation is that it neglects to reflect upon other factors such as financial instability and academic stress. As well as that the Bowlby theory places major emphasis on early childhood however experiences in later life can also alter a person's development. In addition to that the Bowlby theory does not focus </a:t>
            </a:r>
            <a:r>
              <a:rPr lang="en-GB"/>
              <a:t>on Jennys</a:t>
            </a:r>
            <a:r>
              <a:rPr lang="en-GB" dirty="0"/>
              <a:t> stress as a young carer.</a:t>
            </a:r>
          </a:p>
        </p:txBody>
      </p:sp>
      <p:sp>
        <p:nvSpPr>
          <p:cNvPr id="4" name="Rectangle 3">
            <a:extLst>
              <a:ext uri="{FF2B5EF4-FFF2-40B4-BE49-F238E27FC236}">
                <a16:creationId xmlns:a16="http://schemas.microsoft.com/office/drawing/2014/main" id="{A8E989A3-E283-6EDA-0CD8-E11EAF825D1B}"/>
              </a:ext>
            </a:extLst>
          </p:cNvPr>
          <p:cNvSpPr/>
          <p:nvPr/>
        </p:nvSpPr>
        <p:spPr>
          <a:xfrm>
            <a:off x="7931020" y="462716"/>
            <a:ext cx="3782711" cy="59302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Alternative theory:</a:t>
            </a:r>
          </a:p>
          <a:p>
            <a:pPr algn="ctr"/>
            <a:r>
              <a:rPr lang="en-GB" b="1" dirty="0"/>
              <a:t>An alternative theory that could be applied to Jennys situation is the Vygotsky sociocultural theory. This theory is useful to Jennys situation as it shows support can be introduced </a:t>
            </a:r>
            <a:r>
              <a:rPr lang="en-GB" b="1"/>
              <a:t>from others to help jenny. This </a:t>
            </a:r>
            <a:r>
              <a:rPr lang="en-GB" b="1" dirty="0"/>
              <a:t>external support will help her to develop normally whilst also caring for her mother.</a:t>
            </a:r>
          </a:p>
          <a:p>
            <a:pPr algn="ctr"/>
            <a:endParaRPr lang="en-GB" b="1" dirty="0"/>
          </a:p>
        </p:txBody>
      </p:sp>
    </p:spTree>
    <p:extLst>
      <p:ext uri="{BB962C8B-B14F-4D97-AF65-F5344CB8AC3E}">
        <p14:creationId xmlns:p14="http://schemas.microsoft.com/office/powerpoint/2010/main" val="2742995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id="{B8E91D0F-8FAD-AC27-55B5-F992F9899891}"/>
              </a:ext>
            </a:extLst>
          </p:cNvPr>
          <p:cNvSpPr/>
          <p:nvPr/>
        </p:nvSpPr>
        <p:spPr>
          <a:xfrm>
            <a:off x="705664" y="669573"/>
            <a:ext cx="4945224" cy="1057469"/>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Conclusion.</a:t>
            </a:r>
          </a:p>
        </p:txBody>
      </p:sp>
      <p:sp>
        <p:nvSpPr>
          <p:cNvPr id="4" name="Rectangle: Rounded Corners 3">
            <a:extLst>
              <a:ext uri="{FF2B5EF4-FFF2-40B4-BE49-F238E27FC236}">
                <a16:creationId xmlns:a16="http://schemas.microsoft.com/office/drawing/2014/main" id="{3927FEAF-0F51-CB7E-8784-13B35DAB7EDB}"/>
              </a:ext>
            </a:extLst>
          </p:cNvPr>
          <p:cNvSpPr/>
          <p:nvPr/>
        </p:nvSpPr>
        <p:spPr>
          <a:xfrm>
            <a:off x="6657596" y="670454"/>
            <a:ext cx="4805265" cy="48985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In conclusion the Bowlby theory emphasises the importance of secure attachments. It proves how they are a crucial and vital part of emotional development. Jenny has been challenged with extreme circumstances which negatively affect her psychological wellbeing. The loss of her father as well as becoming her mother's carer have put a huge amount of strain on her, affecting her mental health, physical health, and social life. However, the correct support can help her to regain security allowing her to become resilient despite the circumstances. Jenny will then be </a:t>
            </a:r>
            <a:r>
              <a:rPr lang="en-GB"/>
              <a:t>able to develop healthily. </a:t>
            </a:r>
          </a:p>
        </p:txBody>
      </p:sp>
      <p:pic>
        <p:nvPicPr>
          <p:cNvPr id="6" name="Picture 5" descr="Bowlby's Attachment Theory">
            <a:extLst>
              <a:ext uri="{FF2B5EF4-FFF2-40B4-BE49-F238E27FC236}">
                <a16:creationId xmlns:a16="http://schemas.microsoft.com/office/drawing/2014/main" id="{6DE5B0D7-72C1-B6A1-8CF6-16770131951B}"/>
              </a:ext>
            </a:extLst>
          </p:cNvPr>
          <p:cNvPicPr>
            <a:picLocks noChangeAspect="1"/>
          </p:cNvPicPr>
          <p:nvPr/>
        </p:nvPicPr>
        <p:blipFill>
          <a:blip r:embed="rId2"/>
          <a:stretch>
            <a:fillRect/>
          </a:stretch>
        </p:blipFill>
        <p:spPr>
          <a:xfrm>
            <a:off x="703143" y="1551049"/>
            <a:ext cx="5753638" cy="4503525"/>
          </a:xfrm>
          <a:prstGeom prst="rect">
            <a:avLst/>
          </a:prstGeom>
        </p:spPr>
      </p:pic>
    </p:spTree>
    <p:extLst>
      <p:ext uri="{BB962C8B-B14F-4D97-AF65-F5344CB8AC3E}">
        <p14:creationId xmlns:p14="http://schemas.microsoft.com/office/powerpoint/2010/main" val="2369361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bbon: Tilted Down 1">
            <a:extLst>
              <a:ext uri="{FF2B5EF4-FFF2-40B4-BE49-F238E27FC236}">
                <a16:creationId xmlns:a16="http://schemas.microsoft.com/office/drawing/2014/main" id="{A489189C-F0A8-E835-4343-4A99ACD1748C}"/>
              </a:ext>
            </a:extLst>
          </p:cNvPr>
          <p:cNvSpPr/>
          <p:nvPr/>
        </p:nvSpPr>
        <p:spPr>
          <a:xfrm>
            <a:off x="880" y="-46946"/>
            <a:ext cx="4540897" cy="668693"/>
          </a:xfrm>
          <a:prstGeom prst="ribbon">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solidFill>
                  <a:schemeClr val="bg1"/>
                </a:solidFill>
              </a:rPr>
              <a:t>References:</a:t>
            </a:r>
          </a:p>
        </p:txBody>
      </p:sp>
      <p:sp>
        <p:nvSpPr>
          <p:cNvPr id="3" name="Rectangle 2">
            <a:extLst>
              <a:ext uri="{FF2B5EF4-FFF2-40B4-BE49-F238E27FC236}">
                <a16:creationId xmlns:a16="http://schemas.microsoft.com/office/drawing/2014/main" id="{5A747C8C-9D23-E25A-D0FD-2B9558276A11}"/>
              </a:ext>
            </a:extLst>
          </p:cNvPr>
          <p:cNvSpPr/>
          <p:nvPr/>
        </p:nvSpPr>
        <p:spPr>
          <a:xfrm>
            <a:off x="457729" y="607959"/>
            <a:ext cx="11294733" cy="62371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b="1">
                <a:solidFill>
                  <a:schemeClr val="tx1"/>
                </a:solidFill>
                <a:ea typeface="+mn-lt"/>
                <a:cs typeface="+mn-lt"/>
              </a:rPr>
              <a:t>Barnardo’s</a:t>
            </a:r>
            <a:r>
              <a:rPr lang="en-GB">
                <a:solidFill>
                  <a:schemeClr val="tx1"/>
                </a:solidFill>
                <a:ea typeface="+mn-lt"/>
                <a:cs typeface="+mn-lt"/>
              </a:rPr>
              <a:t> (2026) </a:t>
            </a:r>
            <a:r>
              <a:rPr lang="en-GB" i="1">
                <a:solidFill>
                  <a:schemeClr val="tx1"/>
                </a:solidFill>
                <a:ea typeface="+mn-lt"/>
                <a:cs typeface="+mn-lt"/>
              </a:rPr>
              <a:t>Young carers</a:t>
            </a:r>
            <a:r>
              <a:rPr lang="en-GB">
                <a:solidFill>
                  <a:schemeClr val="tx1"/>
                </a:solidFill>
                <a:ea typeface="+mn-lt"/>
                <a:cs typeface="+mn-lt"/>
              </a:rPr>
              <a:t>. Available at: </a:t>
            </a:r>
            <a:r>
              <a:rPr lang="en-GB" dirty="0">
                <a:solidFill>
                  <a:schemeClr val="tx1"/>
                </a:solidFill>
                <a:ea typeface="+mn-lt"/>
                <a:cs typeface="+mn-lt"/>
                <a:hlinkClick r:id="rId2">
                  <a:extLst>
                    <a:ext uri="{A12FA001-AC4F-418D-AE19-62706E023703}">
                      <ahyp:hlinkClr xmlns:ahyp="http://schemas.microsoft.com/office/drawing/2018/hyperlinkcolor" val="tx"/>
                    </a:ext>
                  </a:extLst>
                </a:hlinkClick>
              </a:rPr>
              <a:t>https://www.barnardos.org.uk/get-support/young-carers?gad_campaignid=2077432990&amp;gad_source=1&amp;gbraid=0AAAAAD6aeUPMo1AFqYKDjddZpDBd4Mxqi</a:t>
            </a:r>
            <a:r>
              <a:rPr lang="en-GB">
                <a:solidFill>
                  <a:schemeClr val="tx1"/>
                </a:solidFill>
                <a:ea typeface="+mn-lt"/>
                <a:cs typeface="+mn-lt"/>
              </a:rPr>
              <a:t> (Accessed: 11 February 2026).</a:t>
            </a:r>
            <a:endParaRPr lang="en-US">
              <a:solidFill>
                <a:schemeClr val="tx1"/>
              </a:solidFill>
            </a:endParaRPr>
          </a:p>
          <a:p>
            <a:endParaRPr lang="en-GB" dirty="0">
              <a:solidFill>
                <a:schemeClr val="tx1"/>
              </a:solidFill>
              <a:ea typeface="+mn-lt"/>
              <a:cs typeface="+mn-lt"/>
            </a:endParaRPr>
          </a:p>
          <a:p>
            <a:r>
              <a:rPr lang="en-GB" b="1" dirty="0">
                <a:solidFill>
                  <a:schemeClr val="tx1"/>
                </a:solidFill>
                <a:ea typeface="+mn-lt"/>
                <a:cs typeface="+mn-lt"/>
              </a:rPr>
              <a:t>Main, P.</a:t>
            </a:r>
            <a:r>
              <a:rPr lang="en-GB" dirty="0">
                <a:solidFill>
                  <a:schemeClr val="tx1"/>
                </a:solidFill>
                <a:ea typeface="+mn-lt"/>
                <a:cs typeface="+mn-lt"/>
              </a:rPr>
              <a:t> (2023) </a:t>
            </a:r>
            <a:r>
              <a:rPr lang="en-GB" i="1" dirty="0">
                <a:solidFill>
                  <a:schemeClr val="tx1"/>
                </a:solidFill>
                <a:ea typeface="+mn-lt"/>
                <a:cs typeface="+mn-lt"/>
              </a:rPr>
              <a:t>Bowlby's Attachment Theory</a:t>
            </a:r>
            <a:r>
              <a:rPr lang="en-GB">
                <a:solidFill>
                  <a:schemeClr val="tx1"/>
                </a:solidFill>
                <a:ea typeface="+mn-lt"/>
                <a:cs typeface="+mn-lt"/>
              </a:rPr>
              <a:t>. [online] Structural Learning. Available at: </a:t>
            </a:r>
            <a:r>
              <a:rPr lang="en-GB" dirty="0">
                <a:solidFill>
                  <a:schemeClr val="tx1"/>
                </a:solidFill>
                <a:ea typeface="+mn-lt"/>
                <a:cs typeface="+mn-lt"/>
                <a:hlinkClick r:id="rId3">
                  <a:extLst>
                    <a:ext uri="{A12FA001-AC4F-418D-AE19-62706E023703}">
                      <ahyp:hlinkClr xmlns:ahyp="http://schemas.microsoft.com/office/drawing/2018/hyperlinkcolor" val="tx"/>
                    </a:ext>
                  </a:extLst>
                </a:hlinkClick>
              </a:rPr>
              <a:t>https://www.structural-learning.com/post/bowlbys-attachment-theory</a:t>
            </a:r>
            <a:r>
              <a:rPr lang="en-GB" dirty="0">
                <a:solidFill>
                  <a:schemeClr val="tx1"/>
                </a:solidFill>
                <a:ea typeface="+mn-lt"/>
                <a:cs typeface="+mn-lt"/>
              </a:rPr>
              <a:t> (Accessed: 9 February 2026).</a:t>
            </a:r>
            <a:endParaRPr lang="en-GB" dirty="0">
              <a:solidFill>
                <a:schemeClr val="tx1"/>
              </a:solidFill>
            </a:endParaRPr>
          </a:p>
          <a:p>
            <a:endParaRPr lang="en-GB" dirty="0">
              <a:solidFill>
                <a:schemeClr val="tx1"/>
              </a:solidFill>
              <a:ea typeface="+mn-lt"/>
              <a:cs typeface="+mn-lt"/>
            </a:endParaRPr>
          </a:p>
          <a:p>
            <a:r>
              <a:rPr lang="en-GB" b="1">
                <a:solidFill>
                  <a:schemeClr val="tx1"/>
                </a:solidFill>
                <a:ea typeface="+mn-lt"/>
                <a:cs typeface="+mn-lt"/>
              </a:rPr>
              <a:t>McLeod, S. A.</a:t>
            </a:r>
            <a:r>
              <a:rPr lang="en-GB">
                <a:solidFill>
                  <a:schemeClr val="tx1"/>
                </a:solidFill>
                <a:ea typeface="+mn-lt"/>
                <a:cs typeface="+mn-lt"/>
              </a:rPr>
              <a:t> (n.d.) </a:t>
            </a:r>
            <a:r>
              <a:rPr lang="en-GB" i="1">
                <a:solidFill>
                  <a:schemeClr val="tx1"/>
                </a:solidFill>
                <a:ea typeface="+mn-lt"/>
                <a:cs typeface="+mn-lt"/>
              </a:rPr>
              <a:t>John Bowlby attachment theory</a:t>
            </a:r>
            <a:r>
              <a:rPr lang="en-GB">
                <a:solidFill>
                  <a:schemeClr val="tx1"/>
                </a:solidFill>
                <a:ea typeface="+mn-lt"/>
                <a:cs typeface="+mn-lt"/>
              </a:rPr>
              <a:t>. Simply Psychology. Available at: </a:t>
            </a:r>
            <a:r>
              <a:rPr lang="en-GB" dirty="0">
                <a:solidFill>
                  <a:schemeClr val="tx1"/>
                </a:solidFill>
                <a:ea typeface="+mn-lt"/>
                <a:cs typeface="+mn-lt"/>
                <a:hlinkClick r:id="rId4"/>
              </a:rPr>
              <a:t>https://www.simplypsychology.org/bowlby.html</a:t>
            </a:r>
            <a:r>
              <a:rPr lang="en-GB">
                <a:solidFill>
                  <a:schemeClr val="tx1"/>
                </a:solidFill>
                <a:ea typeface="+mn-lt"/>
                <a:cs typeface="+mn-lt"/>
              </a:rPr>
              <a:t> (Accessed: 10 February 2026).</a:t>
            </a:r>
            <a:endParaRPr lang="en-GB"/>
          </a:p>
          <a:p>
            <a:endParaRPr lang="en-GB" dirty="0">
              <a:solidFill>
                <a:schemeClr val="tx1"/>
              </a:solidFill>
              <a:ea typeface="+mn-lt"/>
              <a:cs typeface="+mn-lt"/>
            </a:endParaRPr>
          </a:p>
          <a:p>
            <a:r>
              <a:rPr lang="en-GB" b="1">
                <a:solidFill>
                  <a:schemeClr val="tx1"/>
                </a:solidFill>
                <a:ea typeface="+mn-lt"/>
                <a:cs typeface="+mn-lt"/>
              </a:rPr>
              <a:t>Neubert, J.</a:t>
            </a:r>
            <a:r>
              <a:rPr lang="en-GB">
                <a:solidFill>
                  <a:schemeClr val="tx1"/>
                </a:solidFill>
                <a:ea typeface="+mn-lt"/>
                <a:cs typeface="+mn-lt"/>
              </a:rPr>
              <a:t> (2023) </a:t>
            </a:r>
            <a:r>
              <a:rPr lang="en-GB" i="1">
                <a:solidFill>
                  <a:schemeClr val="tx1"/>
                </a:solidFill>
                <a:ea typeface="+mn-lt"/>
                <a:cs typeface="+mn-lt"/>
              </a:rPr>
              <a:t>Parentification: When children become caregivers</a:t>
            </a:r>
            <a:r>
              <a:rPr lang="en-GB">
                <a:solidFill>
                  <a:schemeClr val="tx1"/>
                </a:solidFill>
                <a:ea typeface="+mn-lt"/>
                <a:cs typeface="+mn-lt"/>
              </a:rPr>
              <a:t>. [online] Newport Academy. Available at: </a:t>
            </a:r>
            <a:r>
              <a:rPr lang="en-GB" dirty="0">
                <a:solidFill>
                  <a:schemeClr val="tx1"/>
                </a:solidFill>
                <a:ea typeface="+mn-lt"/>
                <a:cs typeface="+mn-lt"/>
                <a:hlinkClick r:id="rId5"/>
              </a:rPr>
              <a:t>https://www.newportacademy.com/resources/mental-health/parentification/</a:t>
            </a:r>
            <a:r>
              <a:rPr lang="en-GB">
                <a:solidFill>
                  <a:schemeClr val="tx1"/>
                </a:solidFill>
                <a:ea typeface="+mn-lt"/>
                <a:cs typeface="+mn-lt"/>
              </a:rPr>
              <a:t> (Accessed: 10 February 2026).</a:t>
            </a:r>
            <a:endParaRPr lang="en-GB"/>
          </a:p>
          <a:p>
            <a:endParaRPr lang="en-GB" dirty="0">
              <a:solidFill>
                <a:schemeClr val="tx1"/>
              </a:solidFill>
              <a:ea typeface="+mn-lt"/>
              <a:cs typeface="+mn-lt"/>
            </a:endParaRPr>
          </a:p>
          <a:p>
            <a:r>
              <a:rPr lang="en-GB" b="1">
                <a:solidFill>
                  <a:schemeClr val="tx1"/>
                </a:solidFill>
                <a:ea typeface="+mn-lt"/>
                <a:cs typeface="+mn-lt"/>
              </a:rPr>
              <a:t>ScienceDirect</a:t>
            </a:r>
            <a:r>
              <a:rPr lang="en-GB">
                <a:solidFill>
                  <a:schemeClr val="tx1"/>
                </a:solidFill>
                <a:ea typeface="+mn-lt"/>
                <a:cs typeface="+mn-lt"/>
              </a:rPr>
              <a:t> (no date) </a:t>
            </a:r>
            <a:r>
              <a:rPr lang="en-GB" i="1">
                <a:solidFill>
                  <a:schemeClr val="tx1"/>
                </a:solidFill>
                <a:ea typeface="+mn-lt"/>
                <a:cs typeface="+mn-lt"/>
              </a:rPr>
              <a:t>Biological Influence</a:t>
            </a:r>
            <a:r>
              <a:rPr lang="en-GB">
                <a:solidFill>
                  <a:schemeClr val="tx1"/>
                </a:solidFill>
                <a:ea typeface="+mn-lt"/>
                <a:cs typeface="+mn-lt"/>
              </a:rPr>
              <a:t>. Available at: </a:t>
            </a:r>
            <a:r>
              <a:rPr lang="en-GB" dirty="0">
                <a:solidFill>
                  <a:schemeClr val="tx1"/>
                </a:solidFill>
                <a:ea typeface="+mn-lt"/>
                <a:cs typeface="+mn-lt"/>
                <a:hlinkClick r:id="rId6">
                  <a:extLst>
                    <a:ext uri="{A12FA001-AC4F-418D-AE19-62706E023703}">
                      <ahyp:hlinkClr xmlns:ahyp="http://schemas.microsoft.com/office/drawing/2018/hyperlinkcolor" val="tx"/>
                    </a:ext>
                  </a:extLst>
                </a:hlinkClick>
              </a:rPr>
              <a:t>https://www.sciencedirect.com/topics/social-sciences/biological-influence</a:t>
            </a:r>
            <a:r>
              <a:rPr lang="en-GB">
                <a:solidFill>
                  <a:schemeClr val="tx1"/>
                </a:solidFill>
                <a:ea typeface="+mn-lt"/>
                <a:cs typeface="+mn-lt"/>
              </a:rPr>
              <a:t> (Accessed: 13 February 2026).</a:t>
            </a:r>
            <a:endParaRPr lang="en-GB">
              <a:solidFill>
                <a:schemeClr val="tx1"/>
              </a:solidFill>
            </a:endParaRPr>
          </a:p>
          <a:p>
            <a:endParaRPr lang="en-GB" dirty="0">
              <a:solidFill>
                <a:schemeClr val="tx1"/>
              </a:solidFill>
              <a:ea typeface="+mn-lt"/>
              <a:cs typeface="+mn-lt"/>
            </a:endParaRPr>
          </a:p>
          <a:p>
            <a:r>
              <a:rPr lang="en-GB" b="1">
                <a:solidFill>
                  <a:schemeClr val="tx1"/>
                </a:solidFill>
                <a:ea typeface="+mn-lt"/>
                <a:cs typeface="+mn-lt"/>
              </a:rPr>
              <a:t>ScienceDirect</a:t>
            </a:r>
            <a:r>
              <a:rPr lang="en-GB">
                <a:solidFill>
                  <a:schemeClr val="tx1"/>
                </a:solidFill>
                <a:ea typeface="+mn-lt"/>
                <a:cs typeface="+mn-lt"/>
              </a:rPr>
              <a:t> (no date) </a:t>
            </a:r>
            <a:r>
              <a:rPr lang="en-GB" i="1">
                <a:solidFill>
                  <a:schemeClr val="tx1"/>
                </a:solidFill>
                <a:ea typeface="+mn-lt"/>
                <a:cs typeface="+mn-lt"/>
              </a:rPr>
              <a:t>Environmental Influence</a:t>
            </a:r>
            <a:r>
              <a:rPr lang="en-GB">
                <a:solidFill>
                  <a:schemeClr val="tx1"/>
                </a:solidFill>
                <a:ea typeface="+mn-lt"/>
                <a:cs typeface="+mn-lt"/>
              </a:rPr>
              <a:t>. Available at: </a:t>
            </a:r>
            <a:r>
              <a:rPr lang="en-GB" dirty="0">
                <a:solidFill>
                  <a:schemeClr val="tx1"/>
                </a:solidFill>
                <a:ea typeface="+mn-lt"/>
                <a:cs typeface="+mn-lt"/>
                <a:hlinkClick r:id="rId7">
                  <a:extLst>
                    <a:ext uri="{A12FA001-AC4F-418D-AE19-62706E023703}">
                      <ahyp:hlinkClr xmlns:ahyp="http://schemas.microsoft.com/office/drawing/2018/hyperlinkcolor" val="tx"/>
                    </a:ext>
                  </a:extLst>
                </a:hlinkClick>
              </a:rPr>
              <a:t>https://www.sciencedirect.com/topics/medicine-and-dentistry/environmental-influence</a:t>
            </a:r>
            <a:r>
              <a:rPr lang="en-GB">
                <a:solidFill>
                  <a:schemeClr val="tx1"/>
                </a:solidFill>
                <a:ea typeface="+mn-lt"/>
                <a:cs typeface="+mn-lt"/>
              </a:rPr>
              <a:t> (Accessed: 13 February 2026).</a:t>
            </a:r>
            <a:endParaRPr lang="en-GB">
              <a:solidFill>
                <a:schemeClr val="tx1"/>
              </a:solidFill>
            </a:endParaRPr>
          </a:p>
          <a:p>
            <a:endParaRPr lang="en-GB" dirty="0">
              <a:solidFill>
                <a:schemeClr val="tx1"/>
              </a:solidFill>
            </a:endParaRPr>
          </a:p>
          <a:p>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p:txBody>
      </p:sp>
    </p:spTree>
    <p:extLst>
      <p:ext uri="{BB962C8B-B14F-4D97-AF65-F5344CB8AC3E}">
        <p14:creationId xmlns:p14="http://schemas.microsoft.com/office/powerpoint/2010/main" val="2946597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6884DB0-EA7B-3A92-0F97-7A8593AFE474}"/>
              </a:ext>
            </a:extLst>
          </p:cNvPr>
          <p:cNvSpPr/>
          <p:nvPr/>
        </p:nvSpPr>
        <p:spPr>
          <a:xfrm>
            <a:off x="590938" y="982649"/>
            <a:ext cx="10979020" cy="52688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b="1">
                <a:solidFill>
                  <a:schemeClr val="tx1"/>
                </a:solidFill>
              </a:rPr>
              <a:t>Tran, C.</a:t>
            </a:r>
            <a:r>
              <a:rPr lang="en-GB">
                <a:solidFill>
                  <a:schemeClr val="tx1"/>
                </a:solidFill>
              </a:rPr>
              <a:t> (2025) </a:t>
            </a:r>
            <a:r>
              <a:rPr lang="en-GB" i="1">
                <a:solidFill>
                  <a:schemeClr val="tx1"/>
                </a:solidFill>
              </a:rPr>
              <a:t>The effects of a parentified child</a:t>
            </a:r>
            <a:r>
              <a:rPr lang="en-GB">
                <a:solidFill>
                  <a:schemeClr val="tx1"/>
                </a:solidFill>
              </a:rPr>
              <a:t>. Liberation Healing Seattle. Available at: </a:t>
            </a:r>
            <a:r>
              <a:rPr lang="en-GB" dirty="0">
                <a:solidFill>
                  <a:schemeClr val="tx1"/>
                </a:solidFill>
                <a:hlinkClick r:id="rId2">
                  <a:extLst>
                    <a:ext uri="{A12FA001-AC4F-418D-AE19-62706E023703}">
                      <ahyp:hlinkClr xmlns:ahyp="http://schemas.microsoft.com/office/drawing/2018/hyperlinkcolor" val="tx"/>
                    </a:ext>
                  </a:extLst>
                </a:hlinkClick>
              </a:rPr>
              <a:t>https://www.liberationhealingseattle.com/blog-trauma-therapist/the-effects-of-a-parentified-child</a:t>
            </a:r>
            <a:r>
              <a:rPr lang="en-GB">
                <a:solidFill>
                  <a:schemeClr val="tx1"/>
                </a:solidFill>
              </a:rPr>
              <a:t> (Accessed: 10 February 2026).</a:t>
            </a:r>
            <a:endParaRPr lang="en-GB" dirty="0">
              <a:solidFill>
                <a:schemeClr val="tx1"/>
              </a:solidFill>
            </a:endParaRPr>
          </a:p>
        </p:txBody>
      </p:sp>
      <p:sp>
        <p:nvSpPr>
          <p:cNvPr id="3" name="Ribbon: Tilted Down 2">
            <a:extLst>
              <a:ext uri="{FF2B5EF4-FFF2-40B4-BE49-F238E27FC236}">
                <a16:creationId xmlns:a16="http://schemas.microsoft.com/office/drawing/2014/main" id="{54C09244-FA88-FD93-FFA2-3548A589AA67}"/>
              </a:ext>
            </a:extLst>
          </p:cNvPr>
          <p:cNvSpPr/>
          <p:nvPr/>
        </p:nvSpPr>
        <p:spPr>
          <a:xfrm>
            <a:off x="4694" y="231211"/>
            <a:ext cx="5411755" cy="746448"/>
          </a:xfrm>
          <a:prstGeom prst="ribb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References</a:t>
            </a:r>
            <a:r>
              <a:rPr lang="en-GB" b="1" dirty="0"/>
              <a:t>. </a:t>
            </a:r>
          </a:p>
        </p:txBody>
      </p:sp>
    </p:spTree>
    <p:extLst>
      <p:ext uri="{BB962C8B-B14F-4D97-AF65-F5344CB8AC3E}">
        <p14:creationId xmlns:p14="http://schemas.microsoft.com/office/powerpoint/2010/main" val="2311893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Organic</vt:lpstr>
      <vt:lpstr>Psychological impact a on young carers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1924</cp:revision>
  <dcterms:created xsi:type="dcterms:W3CDTF">2026-02-09T14:26:34Z</dcterms:created>
  <dcterms:modified xsi:type="dcterms:W3CDTF">2026-02-14T00:22:49Z</dcterms:modified>
</cp:coreProperties>
</file>