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webextensions/webextension2.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Override1.xml" ContentType="application/vnd.openxmlformats-officedocument.themeOverrid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2.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4.xml" ContentType="application/vnd.openxmlformats-officedocument.theme+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6.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9" r:id="rId4"/>
    <p:sldMasterId id="2147483849" r:id="rId5"/>
    <p:sldMasterId id="2147483859" r:id="rId6"/>
    <p:sldMasterId id="2147483861" r:id="rId7"/>
    <p:sldMasterId id="2147483873" r:id="rId8"/>
    <p:sldMasterId id="2147483882" r:id="rId9"/>
    <p:sldMasterId id="2147483888" r:id="rId10"/>
    <p:sldMasterId id="2147483897" r:id="rId11"/>
  </p:sldMasterIdLst>
  <p:notesMasterIdLst>
    <p:notesMasterId r:id="rId41"/>
  </p:notesMasterIdLst>
  <p:sldIdLst>
    <p:sldId id="256" r:id="rId12"/>
    <p:sldId id="655" r:id="rId13"/>
    <p:sldId id="514" r:id="rId14"/>
    <p:sldId id="656" r:id="rId15"/>
    <p:sldId id="271" r:id="rId16"/>
    <p:sldId id="615" r:id="rId17"/>
    <p:sldId id="571" r:id="rId18"/>
    <p:sldId id="526" r:id="rId19"/>
    <p:sldId id="653" r:id="rId20"/>
    <p:sldId id="538" r:id="rId21"/>
    <p:sldId id="541" r:id="rId22"/>
    <p:sldId id="610" r:id="rId23"/>
    <p:sldId id="273" r:id="rId24"/>
    <p:sldId id="260" r:id="rId25"/>
    <p:sldId id="527" r:id="rId26"/>
    <p:sldId id="545" r:id="rId27"/>
    <p:sldId id="531" r:id="rId28"/>
    <p:sldId id="543" r:id="rId29"/>
    <p:sldId id="529" r:id="rId30"/>
    <p:sldId id="651" r:id="rId31"/>
    <p:sldId id="264" r:id="rId32"/>
    <p:sldId id="266" r:id="rId33"/>
    <p:sldId id="267" r:id="rId34"/>
    <p:sldId id="268" r:id="rId35"/>
    <p:sldId id="269" r:id="rId36"/>
    <p:sldId id="612" r:id="rId37"/>
    <p:sldId id="606" r:id="rId38"/>
    <p:sldId id="620" r:id="rId39"/>
    <p:sldId id="520" r:id="rId40"/>
  </p:sldIdLst>
  <p:sldSz cx="12192000" cy="6858000"/>
  <p:notesSz cx="6858000" cy="9144000"/>
  <p:custDataLst>
    <p:tags r:id="rId42"/>
  </p:custDataLst>
  <p:defaultTextStyle>
    <a:defPPr>
      <a:defRPr lang="en-US"/>
    </a:defPPr>
    <a:lvl1pPr marL="0" algn="l" defTabSz="914309" rtl="0" eaLnBrk="1" latinLnBrk="0" hangingPunct="1">
      <a:defRPr sz="1800" kern="1200">
        <a:solidFill>
          <a:schemeClr val="tx1"/>
        </a:solidFill>
        <a:latin typeface="+mn-lt"/>
        <a:ea typeface="+mn-ea"/>
        <a:cs typeface="+mn-cs"/>
      </a:defRPr>
    </a:lvl1pPr>
    <a:lvl2pPr marL="457154" algn="l" defTabSz="914309" rtl="0" eaLnBrk="1" latinLnBrk="0" hangingPunct="1">
      <a:defRPr sz="1800" kern="1200">
        <a:solidFill>
          <a:schemeClr val="tx1"/>
        </a:solidFill>
        <a:latin typeface="+mn-lt"/>
        <a:ea typeface="+mn-ea"/>
        <a:cs typeface="+mn-cs"/>
      </a:defRPr>
    </a:lvl2pPr>
    <a:lvl3pPr marL="914309" algn="l" defTabSz="914309" rtl="0" eaLnBrk="1" latinLnBrk="0" hangingPunct="1">
      <a:defRPr sz="1800" kern="1200">
        <a:solidFill>
          <a:schemeClr val="tx1"/>
        </a:solidFill>
        <a:latin typeface="+mn-lt"/>
        <a:ea typeface="+mn-ea"/>
        <a:cs typeface="+mn-cs"/>
      </a:defRPr>
    </a:lvl3pPr>
    <a:lvl4pPr marL="1371463" algn="l" defTabSz="914309" rtl="0" eaLnBrk="1" latinLnBrk="0" hangingPunct="1">
      <a:defRPr sz="1800" kern="1200">
        <a:solidFill>
          <a:schemeClr val="tx1"/>
        </a:solidFill>
        <a:latin typeface="+mn-lt"/>
        <a:ea typeface="+mn-ea"/>
        <a:cs typeface="+mn-cs"/>
      </a:defRPr>
    </a:lvl4pPr>
    <a:lvl5pPr marL="1828617" algn="l" defTabSz="914309" rtl="0" eaLnBrk="1" latinLnBrk="0" hangingPunct="1">
      <a:defRPr sz="1800" kern="1200">
        <a:solidFill>
          <a:schemeClr val="tx1"/>
        </a:solidFill>
        <a:latin typeface="+mn-lt"/>
        <a:ea typeface="+mn-ea"/>
        <a:cs typeface="+mn-cs"/>
      </a:defRPr>
    </a:lvl5pPr>
    <a:lvl6pPr marL="2285771" algn="l" defTabSz="914309" rtl="0" eaLnBrk="1" latinLnBrk="0" hangingPunct="1">
      <a:defRPr sz="1800" kern="1200">
        <a:solidFill>
          <a:schemeClr val="tx1"/>
        </a:solidFill>
        <a:latin typeface="+mn-lt"/>
        <a:ea typeface="+mn-ea"/>
        <a:cs typeface="+mn-cs"/>
      </a:defRPr>
    </a:lvl6pPr>
    <a:lvl7pPr marL="2742926" algn="l" defTabSz="914309" rtl="0" eaLnBrk="1" latinLnBrk="0" hangingPunct="1">
      <a:defRPr sz="1800" kern="1200">
        <a:solidFill>
          <a:schemeClr val="tx1"/>
        </a:solidFill>
        <a:latin typeface="+mn-lt"/>
        <a:ea typeface="+mn-ea"/>
        <a:cs typeface="+mn-cs"/>
      </a:defRPr>
    </a:lvl7pPr>
    <a:lvl8pPr marL="3200080" algn="l" defTabSz="914309" rtl="0" eaLnBrk="1" latinLnBrk="0" hangingPunct="1">
      <a:defRPr sz="1800" kern="1200">
        <a:solidFill>
          <a:schemeClr val="tx1"/>
        </a:solidFill>
        <a:latin typeface="+mn-lt"/>
        <a:ea typeface="+mn-ea"/>
        <a:cs typeface="+mn-cs"/>
      </a:defRPr>
    </a:lvl8pPr>
    <a:lvl9pPr marL="3657234" algn="l" defTabSz="914309"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40" userDrawn="1">
          <p15:clr>
            <a:srgbClr val="A4A3A4"/>
          </p15:clr>
        </p15:guide>
        <p15:guide id="2" pos="256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3838"/>
    <a:srgbClr val="007F7C"/>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850" autoAdjust="0"/>
  </p:normalViewPr>
  <p:slideViewPr>
    <p:cSldViewPr snapToGrid="0">
      <p:cViewPr varScale="1">
        <p:scale>
          <a:sx n="75" d="100"/>
          <a:sy n="75" d="100"/>
        </p:scale>
        <p:origin x="60" y="90"/>
      </p:cViewPr>
      <p:guideLst>
        <p:guide orient="horz" pos="1440"/>
        <p:guide pos="256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tags" Target="tags/tag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10" Type="http://schemas.openxmlformats.org/officeDocument/2006/relationships/slideMaster" Target="slideMasters/slideMaster7.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tableStyles" Target="tableStyles.xml"/><Relationship Id="rId20" Type="http://schemas.openxmlformats.org/officeDocument/2006/relationships/slide" Target="slides/slide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13/10/2025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309" rtl="0" eaLnBrk="1" latinLnBrk="0" hangingPunct="1">
      <a:defRPr sz="1200" kern="1200">
        <a:solidFill>
          <a:schemeClr val="tx1"/>
        </a:solidFill>
        <a:latin typeface="+mn-lt"/>
        <a:ea typeface="+mn-ea"/>
        <a:cs typeface="+mn-cs"/>
      </a:defRPr>
    </a:lvl1pPr>
    <a:lvl2pPr marL="457154" algn="l" defTabSz="914309" rtl="0" eaLnBrk="1" latinLnBrk="0" hangingPunct="1">
      <a:defRPr sz="1200" kern="1200">
        <a:solidFill>
          <a:schemeClr val="tx1"/>
        </a:solidFill>
        <a:latin typeface="+mn-lt"/>
        <a:ea typeface="+mn-ea"/>
        <a:cs typeface="+mn-cs"/>
      </a:defRPr>
    </a:lvl2pPr>
    <a:lvl3pPr marL="914309" algn="l" defTabSz="914309" rtl="0" eaLnBrk="1" latinLnBrk="0" hangingPunct="1">
      <a:defRPr sz="1200" kern="1200">
        <a:solidFill>
          <a:schemeClr val="tx1"/>
        </a:solidFill>
        <a:latin typeface="+mn-lt"/>
        <a:ea typeface="+mn-ea"/>
        <a:cs typeface="+mn-cs"/>
      </a:defRPr>
    </a:lvl3pPr>
    <a:lvl4pPr marL="1371463" algn="l" defTabSz="914309" rtl="0" eaLnBrk="1" latinLnBrk="0" hangingPunct="1">
      <a:defRPr sz="1200" kern="1200">
        <a:solidFill>
          <a:schemeClr val="tx1"/>
        </a:solidFill>
        <a:latin typeface="+mn-lt"/>
        <a:ea typeface="+mn-ea"/>
        <a:cs typeface="+mn-cs"/>
      </a:defRPr>
    </a:lvl4pPr>
    <a:lvl5pPr marL="1828617" algn="l" defTabSz="914309" rtl="0" eaLnBrk="1" latinLnBrk="0" hangingPunct="1">
      <a:defRPr sz="1200" kern="1200">
        <a:solidFill>
          <a:schemeClr val="tx1"/>
        </a:solidFill>
        <a:latin typeface="+mn-lt"/>
        <a:ea typeface="+mn-ea"/>
        <a:cs typeface="+mn-cs"/>
      </a:defRPr>
    </a:lvl5pPr>
    <a:lvl6pPr marL="2285771" algn="l" defTabSz="914309" rtl="0" eaLnBrk="1" latinLnBrk="0" hangingPunct="1">
      <a:defRPr sz="1200" kern="1200">
        <a:solidFill>
          <a:schemeClr val="tx1"/>
        </a:solidFill>
        <a:latin typeface="+mn-lt"/>
        <a:ea typeface="+mn-ea"/>
        <a:cs typeface="+mn-cs"/>
      </a:defRPr>
    </a:lvl6pPr>
    <a:lvl7pPr marL="2742926" algn="l" defTabSz="914309" rtl="0" eaLnBrk="1" latinLnBrk="0" hangingPunct="1">
      <a:defRPr sz="1200" kern="1200">
        <a:solidFill>
          <a:schemeClr val="tx1"/>
        </a:solidFill>
        <a:latin typeface="+mn-lt"/>
        <a:ea typeface="+mn-ea"/>
        <a:cs typeface="+mn-cs"/>
      </a:defRPr>
    </a:lvl7pPr>
    <a:lvl8pPr marL="3200080" algn="l" defTabSz="914309" rtl="0" eaLnBrk="1" latinLnBrk="0" hangingPunct="1">
      <a:defRPr sz="1200" kern="1200">
        <a:solidFill>
          <a:schemeClr val="tx1"/>
        </a:solidFill>
        <a:latin typeface="+mn-lt"/>
        <a:ea typeface="+mn-ea"/>
        <a:cs typeface="+mn-cs"/>
      </a:defRPr>
    </a:lvl8pPr>
    <a:lvl9pPr marL="3657234" algn="l" defTabSz="914309"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868051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35615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We can offer one to one training sessions to tailor them to your individual needs.  </a:t>
            </a:r>
          </a:p>
          <a:p>
            <a:r>
              <a:rPr lang="en-GB" baseline="0"/>
              <a:t>Group training sessions like I am doing now, which incorporate tips to help you get set up and knowing where and how to access certain tools to help you feel more confident.</a:t>
            </a:r>
          </a:p>
          <a:p>
            <a:r>
              <a:rPr lang="en-GB" baseline="0"/>
              <a:t>Support for LinkedIn learning, which I will talk more about on the next slide</a:t>
            </a:r>
          </a:p>
          <a:p>
            <a:r>
              <a:rPr lang="en-GB" baseline="0"/>
              <a:t>Digital tools such as Teams, Moodle…</a:t>
            </a:r>
          </a:p>
          <a:p>
            <a:r>
              <a:rPr lang="en-GB" baseline="0"/>
              <a:t>Self development encompasses all of these to improve your learning, ability and confidence in digital skills.  It is about assessment and reflection into your own needs and desires achieved through quizzes and </a:t>
            </a:r>
            <a:r>
              <a:rPr lang="en-GB" baseline="0" err="1"/>
              <a:t>linkedin</a:t>
            </a:r>
            <a:r>
              <a:rPr lang="en-GB" baseline="0"/>
              <a:t> learning as examples.</a:t>
            </a:r>
          </a:p>
          <a:p>
            <a:pPr marL="171450" indent="-171450">
              <a:buFontTx/>
              <a:buChar char="-"/>
            </a:pPr>
            <a:endParaRPr lang="en-GB" baseline="0"/>
          </a:p>
          <a:p>
            <a:pPr marL="0" indent="0">
              <a:buFontTx/>
              <a:buNone/>
            </a:pPr>
            <a:endParaRPr lang="en-GB"/>
          </a:p>
        </p:txBody>
      </p:sp>
      <p:sp>
        <p:nvSpPr>
          <p:cNvPr id="4" name="Slide Number Placeholder 3"/>
          <p:cNvSpPr>
            <a:spLocks noGrp="1"/>
          </p:cNvSpPr>
          <p:nvPr>
            <p:ph type="sldNum" sz="quarter" idx="10"/>
          </p:nvPr>
        </p:nvSpPr>
        <p:spPr/>
        <p:txBody>
          <a:bodyPr/>
          <a:lstStyle/>
          <a:p>
            <a:fld id="{7BBEF564-350D-498C-93AA-E4433983656B}" type="slidenum">
              <a:rPr lang="en-GB" smtClean="0"/>
              <a:t>5</a:t>
            </a:fld>
            <a:endParaRPr lang="en-GB"/>
          </a:p>
        </p:txBody>
      </p:sp>
    </p:spTree>
    <p:extLst>
      <p:ext uri="{BB962C8B-B14F-4D97-AF65-F5344CB8AC3E}">
        <p14:creationId xmlns:p14="http://schemas.microsoft.com/office/powerpoint/2010/main" val="15009135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Self –  assessment questionnaire</a:t>
            </a:r>
          </a:p>
          <a:p>
            <a:r>
              <a:rPr lang="en-GB" dirty="0"/>
              <a:t>Identifying strengths and weaknesses to assess competency levels</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15601433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42821900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Stuart</a:t>
            </a:r>
          </a:p>
          <a:p>
            <a:endParaRPr lang="en-GB">
              <a:cs typeface="Calibri"/>
            </a:endParaRPr>
          </a:p>
          <a:p>
            <a:r>
              <a:rPr lang="en-GB">
                <a:cs typeface="Calibri"/>
              </a:rPr>
              <a:t>Jisc tool: </a:t>
            </a:r>
            <a:r>
              <a:rPr lang="en-GB"/>
              <a:t>https://jisc.potential.ly/signin</a:t>
            </a:r>
          </a:p>
          <a:p>
            <a:endParaRPr lang="en-GB"/>
          </a:p>
          <a:p>
            <a:r>
              <a:rPr lang="en-GB"/>
              <a:t>Explore your overall digital capabilities - staff and students</a:t>
            </a:r>
          </a:p>
          <a:p>
            <a:r>
              <a:rPr lang="en-GB"/>
              <a:t>Effective Online Teaching - staff</a:t>
            </a:r>
          </a:p>
          <a:p>
            <a:endParaRPr lang="en-GB"/>
          </a:p>
          <a:p>
            <a:r>
              <a:rPr lang="en-GB"/>
              <a:t>Confidence not capability</a:t>
            </a:r>
          </a:p>
          <a:p>
            <a:r>
              <a:rPr lang="en-GB"/>
              <a:t>Broken down into a score for each capability</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Personal report is private, we don’t see your info, unless you decide to share it with us or your tutor etc.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We see the anonymised information giving us an overview.</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Self development and improvement.</a:t>
            </a:r>
          </a:p>
          <a:p>
            <a:endParaRPr lang="en-GB">
              <a:cs typeface="Calibri"/>
            </a:endParaRPr>
          </a:p>
          <a:p>
            <a:r>
              <a:rPr lang="en-GB"/>
              <a:t>For those of you who haven’t completed the discovery tool, you can find it on the DigiCentre website.</a:t>
            </a:r>
            <a:endParaRPr lang="en-US"/>
          </a:p>
          <a:p>
            <a:endParaRPr lang="en-GB"/>
          </a:p>
          <a:p>
            <a:r>
              <a:rPr lang="en-GB"/>
              <a:t>Link to tool… brief description of what it does, what it can offer.</a:t>
            </a:r>
            <a:endParaRPr lang="en-US"/>
          </a:p>
          <a:p>
            <a:endParaRPr lang="en-GB"/>
          </a:p>
          <a:p>
            <a:pPr marL="171450" indent="-171450">
              <a:buFont typeface="Arial"/>
              <a:buChar char="•"/>
            </a:pPr>
            <a:r>
              <a:rPr lang="en-GB"/>
              <a:t>15 mins to complete</a:t>
            </a:r>
            <a:endParaRPr lang="en-US"/>
          </a:p>
          <a:p>
            <a:pPr marL="171450" indent="-171450">
              <a:buFont typeface="Arial"/>
              <a:buChar char="•"/>
            </a:pPr>
            <a:r>
              <a:rPr lang="en-GB"/>
              <a:t>Free personalised report</a:t>
            </a:r>
            <a:endParaRPr lang="en-US"/>
          </a:p>
          <a:p>
            <a:pPr marL="171450" indent="-171450">
              <a:buFont typeface="Arial"/>
              <a:buChar char="•"/>
            </a:pPr>
            <a:r>
              <a:rPr lang="en-GB"/>
              <a:t>Links to resources</a:t>
            </a:r>
            <a:endParaRPr lang="en-US"/>
          </a:p>
          <a:p>
            <a:endParaRPr lang="en-GB">
              <a:cs typeface="Calibri"/>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7BBEF564-350D-498C-93AA-E4433983656B}" type="slidenum">
              <a:rPr lang="en-GB" smtClean="0"/>
              <a:t>13</a:t>
            </a:fld>
            <a:endParaRPr lang="en-GB"/>
          </a:p>
        </p:txBody>
      </p:sp>
    </p:spTree>
    <p:extLst>
      <p:ext uri="{BB962C8B-B14F-4D97-AF65-F5344CB8AC3E}">
        <p14:creationId xmlns:p14="http://schemas.microsoft.com/office/powerpoint/2010/main" val="1095481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5085639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Resource Finder came about because as it stood when you clicked on a capability the website would take you to a </a:t>
            </a:r>
            <a:r>
              <a:rPr lang="en-GB" err="1"/>
              <a:t>wakelet</a:t>
            </a:r>
            <a:r>
              <a:rPr lang="en-GB"/>
              <a:t> page which was quite cumbersome when it came to searching for resources.  So we developed the resource finder to facilitate the process and make it easier to search for what you are looking for.</a:t>
            </a: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3137763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2434284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1.xml"/><Relationship Id="rId5" Type="http://schemas.openxmlformats.org/officeDocument/2006/relationships/image" Target="../media/image18.png"/><Relationship Id="rId4" Type="http://schemas.openxmlformats.org/officeDocument/2006/relationships/image" Target="../media/image17.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it.ly/DigiSkills-Feedback"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it.ly/A-DSFeedback-staff"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8" Type="http://schemas.openxmlformats.org/officeDocument/2006/relationships/image" Target="../media/image26.svg"/><Relationship Id="rId13" Type="http://schemas.openxmlformats.org/officeDocument/2006/relationships/image" Target="../media/image28.png"/><Relationship Id="rId18" Type="http://schemas.openxmlformats.org/officeDocument/2006/relationships/image" Target="../media/image31.svg"/><Relationship Id="rId3" Type="http://schemas.openxmlformats.org/officeDocument/2006/relationships/image" Target="../media/image21.jpeg"/><Relationship Id="rId21" Type="http://schemas.openxmlformats.org/officeDocument/2006/relationships/hyperlink" Target="mailto:s.gill@uwtsd.ac.uk" TargetMode="External"/><Relationship Id="rId7" Type="http://schemas.openxmlformats.org/officeDocument/2006/relationships/image" Target="../media/image25.png"/><Relationship Id="rId12" Type="http://schemas.openxmlformats.org/officeDocument/2006/relationships/image" Target="../media/image27.jpeg"/><Relationship Id="rId17" Type="http://schemas.openxmlformats.org/officeDocument/2006/relationships/image" Target="../media/image30.png"/><Relationship Id="rId2" Type="http://schemas.openxmlformats.org/officeDocument/2006/relationships/slideMaster" Target="../slideMasters/slideMaster1.xml"/><Relationship Id="rId16" Type="http://schemas.openxmlformats.org/officeDocument/2006/relationships/image" Target="../media/image29.png"/><Relationship Id="rId20" Type="http://schemas.openxmlformats.org/officeDocument/2006/relationships/hyperlink" Target="mailto:r.covello@uwtsd.ac.uk" TargetMode="External"/><Relationship Id="rId1" Type="http://schemas.openxmlformats.org/officeDocument/2006/relationships/themeOverride" Target="../theme/themeOverride1.xml"/><Relationship Id="rId6" Type="http://schemas.openxmlformats.org/officeDocument/2006/relationships/image" Target="../media/image24.svg"/><Relationship Id="rId11" Type="http://schemas.openxmlformats.org/officeDocument/2006/relationships/hyperlink" Target="mailto:t.johal@uwtsd.ac.uk" TargetMode="External"/><Relationship Id="rId5" Type="http://schemas.openxmlformats.org/officeDocument/2006/relationships/image" Target="../media/image23.png"/><Relationship Id="rId15" Type="http://schemas.openxmlformats.org/officeDocument/2006/relationships/hyperlink" Target="mailto:g.couch@uwtsd.ac.uk" TargetMode="External"/><Relationship Id="rId10" Type="http://schemas.openxmlformats.org/officeDocument/2006/relationships/hyperlink" Target="https://bit.ly/UWTSD-DSA-Booking-form" TargetMode="External"/><Relationship Id="rId19" Type="http://schemas.openxmlformats.org/officeDocument/2006/relationships/hyperlink" Target="mailto:j.hill@uwtsd.ac.uk" TargetMode="External"/><Relationship Id="rId4" Type="http://schemas.openxmlformats.org/officeDocument/2006/relationships/image" Target="../media/image22.jpeg"/><Relationship Id="rId9" Type="http://schemas.openxmlformats.org/officeDocument/2006/relationships/hyperlink" Target="mailto:digitalskills@uwtsd.ac.uk" TargetMode="External"/><Relationship Id="rId14" Type="http://schemas.microsoft.com/office/2007/relationships/hdphoto" Target="../media/hdphoto1.wdp"/></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39.jpeg"/><Relationship Id="rId3" Type="http://schemas.openxmlformats.org/officeDocument/2006/relationships/hyperlink" Target="mailto:m.Rodgers@uwtsd.ac.uk" TargetMode="External"/><Relationship Id="rId7" Type="http://schemas.openxmlformats.org/officeDocument/2006/relationships/image" Target="../media/image36.jpeg"/><Relationship Id="rId12" Type="http://schemas.openxmlformats.org/officeDocument/2006/relationships/image" Target="../media/image38.png"/><Relationship Id="rId17" Type="http://schemas.openxmlformats.org/officeDocument/2006/relationships/hyperlink" Target="bit.ly/UWTSD-DSA-Booking-form" TargetMode="External"/><Relationship Id="rId2" Type="http://schemas.openxmlformats.org/officeDocument/2006/relationships/image" Target="../media/image34.jpeg"/><Relationship Id="rId16" Type="http://schemas.openxmlformats.org/officeDocument/2006/relationships/hyperlink" Target="https://digitalskills.uwtsd.ac.uk/" TargetMode="External"/><Relationship Id="rId1" Type="http://schemas.openxmlformats.org/officeDocument/2006/relationships/slideMaster" Target="../slideMasters/slideMaster2.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35.jpeg"/><Relationship Id="rId15" Type="http://schemas.openxmlformats.org/officeDocument/2006/relationships/hyperlink" Target="mailto:digitalskills@uwtsd.ac.uk" TargetMode="External"/><Relationship Id="rId10" Type="http://schemas.microsoft.com/office/2007/relationships/hdphoto" Target="../media/hdphoto2.wdp"/><Relationship Id="rId4" Type="http://schemas.openxmlformats.org/officeDocument/2006/relationships/hyperlink" Target="mailto:j.hill@uwtsd.ac.uk" TargetMode="External"/><Relationship Id="rId9" Type="http://schemas.openxmlformats.org/officeDocument/2006/relationships/image" Target="../media/image37.png"/><Relationship Id="rId14" Type="http://schemas.openxmlformats.org/officeDocument/2006/relationships/hyperlink" Target="mailto:r.covello@uwtsd.ac.uk" TargetMode="Externa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0.png"/><Relationship Id="rId1" Type="http://schemas.openxmlformats.org/officeDocument/2006/relationships/slideMaster" Target="../slideMasters/slideMaster2.xml"/><Relationship Id="rId4" Type="http://schemas.openxmlformats.org/officeDocument/2006/relationships/image" Target="../media/image41.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4.xml"/><Relationship Id="rId5" Type="http://schemas.openxmlformats.org/officeDocument/2006/relationships/image" Target="../media/image18.png"/><Relationship Id="rId4" Type="http://schemas.openxmlformats.org/officeDocument/2006/relationships/image" Target="../media/image17.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it.ly/DigiSkills-Feedback" TargetMode="External"/><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bit.ly/A-DSFeedback-staff" TargetMode="External"/><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39.jpeg"/><Relationship Id="rId3" Type="http://schemas.openxmlformats.org/officeDocument/2006/relationships/hyperlink" Target="mailto:m.Rodgers@uwtsd.ac.uk" TargetMode="External"/><Relationship Id="rId7" Type="http://schemas.openxmlformats.org/officeDocument/2006/relationships/image" Target="../media/image36.jpeg"/><Relationship Id="rId12" Type="http://schemas.openxmlformats.org/officeDocument/2006/relationships/image" Target="../media/image38.png"/><Relationship Id="rId17" Type="http://schemas.openxmlformats.org/officeDocument/2006/relationships/hyperlink" Target="bit.ly/UWTSD-DSA-Booking-form" TargetMode="External"/><Relationship Id="rId2" Type="http://schemas.openxmlformats.org/officeDocument/2006/relationships/image" Target="../media/image34.jpeg"/><Relationship Id="rId16" Type="http://schemas.openxmlformats.org/officeDocument/2006/relationships/hyperlink" Target="https://digitalskills.uwtsd.ac.uk/" TargetMode="External"/><Relationship Id="rId1" Type="http://schemas.openxmlformats.org/officeDocument/2006/relationships/slideMaster" Target="../slideMasters/slideMaster5.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35.jpeg"/><Relationship Id="rId15" Type="http://schemas.openxmlformats.org/officeDocument/2006/relationships/hyperlink" Target="mailto:digitalskills@uwtsd.ac.uk" TargetMode="External"/><Relationship Id="rId10" Type="http://schemas.microsoft.com/office/2007/relationships/hdphoto" Target="../media/hdphoto2.wdp"/><Relationship Id="rId4" Type="http://schemas.openxmlformats.org/officeDocument/2006/relationships/hyperlink" Target="mailto:j.hill@uwtsd.ac.uk" TargetMode="External"/><Relationship Id="rId9" Type="http://schemas.openxmlformats.org/officeDocument/2006/relationships/image" Target="../media/image37.png"/><Relationship Id="rId14" Type="http://schemas.openxmlformats.org/officeDocument/2006/relationships/hyperlink" Target="mailto:r.covello@uwtsd.ac.uk" TargetMode="Externa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0.png"/><Relationship Id="rId1" Type="http://schemas.openxmlformats.org/officeDocument/2006/relationships/slideMaster" Target="../slideMasters/slideMaster5.xml"/><Relationship Id="rId4" Type="http://schemas.openxmlformats.org/officeDocument/2006/relationships/image" Target="../media/image41.png"/></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39.jpeg"/><Relationship Id="rId3" Type="http://schemas.openxmlformats.org/officeDocument/2006/relationships/hyperlink" Target="mailto:m.Rodgers@uwtsd.ac.uk" TargetMode="External"/><Relationship Id="rId7" Type="http://schemas.openxmlformats.org/officeDocument/2006/relationships/image" Target="../media/image36.jpeg"/><Relationship Id="rId12" Type="http://schemas.openxmlformats.org/officeDocument/2006/relationships/image" Target="../media/image38.png"/><Relationship Id="rId17" Type="http://schemas.openxmlformats.org/officeDocument/2006/relationships/hyperlink" Target="bit.ly/UWTSD-DSA-Booking-form" TargetMode="External"/><Relationship Id="rId2" Type="http://schemas.openxmlformats.org/officeDocument/2006/relationships/image" Target="../media/image34.jpeg"/><Relationship Id="rId16" Type="http://schemas.openxmlformats.org/officeDocument/2006/relationships/hyperlink" Target="https://digitalskills.uwtsd.ac.uk/" TargetMode="External"/><Relationship Id="rId1" Type="http://schemas.openxmlformats.org/officeDocument/2006/relationships/slideMaster" Target="../slideMasters/slideMaster7.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35.jpeg"/><Relationship Id="rId15" Type="http://schemas.openxmlformats.org/officeDocument/2006/relationships/hyperlink" Target="mailto:digitalskills@uwtsd.ac.uk" TargetMode="External"/><Relationship Id="rId10" Type="http://schemas.microsoft.com/office/2007/relationships/hdphoto" Target="../media/hdphoto2.wdp"/><Relationship Id="rId4" Type="http://schemas.openxmlformats.org/officeDocument/2006/relationships/hyperlink" Target="mailto:j.hill@uwtsd.ac.uk" TargetMode="External"/><Relationship Id="rId9" Type="http://schemas.openxmlformats.org/officeDocument/2006/relationships/image" Target="../media/image37.png"/><Relationship Id="rId14" Type="http://schemas.openxmlformats.org/officeDocument/2006/relationships/hyperlink" Target="mailto:r.covello@uwtsd.ac.uk" TargetMode="Externa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0.png"/><Relationship Id="rId1" Type="http://schemas.openxmlformats.org/officeDocument/2006/relationships/slideMaster" Target="../slideMasters/slideMaster7.xml"/><Relationship Id="rId4" Type="http://schemas.openxmlformats.org/officeDocument/2006/relationships/image" Target="../media/image41.png"/></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820766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945710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1240734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088035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userDrawn="1"/>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131024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649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2391807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2250377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3817967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41498277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US"/>
              <a:t>Click to edit Master title style</a:t>
            </a:r>
            <a:endParaRPr lang="en-GB"/>
          </a:p>
        </p:txBody>
      </p:sp>
    </p:spTree>
    <p:extLst>
      <p:ext uri="{BB962C8B-B14F-4D97-AF65-F5344CB8AC3E}">
        <p14:creationId xmlns:p14="http://schemas.microsoft.com/office/powerpoint/2010/main" val="24444849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Two Content">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Lucida Sans Unicode"/>
                <a:cs typeface="Lucida Sans Unicode"/>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10/13/2025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26392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18212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10/13/2025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106290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3" name="Subtitle 2"/>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289432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956820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cSld name="Title blank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4" name="Title 3"/>
          <p:cNvSpPr>
            <a:spLocks noGrp="1"/>
          </p:cNvSpPr>
          <p:nvPr>
            <p:ph type="title"/>
          </p:nvPr>
        </p:nvSpPr>
        <p:spPr>
          <a:xfrm>
            <a:off x="6367978" y="2109158"/>
            <a:ext cx="5446198" cy="2977189"/>
          </a:xfrm>
        </p:spPr>
        <p:txBody>
          <a:bodyPr anchor="t"/>
          <a:lstStyle>
            <a:lvl1pPr algn="l">
              <a:defRPr/>
            </a:lvl1pPr>
          </a:lstStyle>
          <a:p>
            <a:r>
              <a:rPr lang="en-US"/>
              <a:t>Click to edit Master title style</a:t>
            </a:r>
            <a:endParaRPr lang="en-GB"/>
          </a:p>
        </p:txBody>
      </p:sp>
    </p:spTree>
    <p:extLst>
      <p:ext uri="{BB962C8B-B14F-4D97-AF65-F5344CB8AC3E}">
        <p14:creationId xmlns:p14="http://schemas.microsoft.com/office/powerpoint/2010/main" val="31563589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51539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ocial media">
    <p:spTree>
      <p:nvGrpSpPr>
        <p:cNvPr id="1" name=""/>
        <p:cNvGrpSpPr/>
        <p:nvPr/>
      </p:nvGrpSpPr>
      <p:grpSpPr>
        <a:xfrm>
          <a:off x="0" y="0"/>
          <a:ext cx="0" cy="0"/>
          <a:chOff x="0" y="0"/>
          <a:chExt cx="0" cy="0"/>
        </a:xfrm>
      </p:grpSpPr>
    </p:spTree>
    <p:extLst>
      <p:ext uri="{BB962C8B-B14F-4D97-AF65-F5344CB8AC3E}">
        <p14:creationId xmlns:p14="http://schemas.microsoft.com/office/powerpoint/2010/main" val="16194711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userDrawn="1">
  <p:cSld name="1_Title blank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prstGeom prst="rect">
            <a:avLst/>
          </a:prstGeom>
          <a:ln>
            <a:noFill/>
          </a:ln>
        </p:spPr>
        <p:txBody>
          <a:bodyPr/>
          <a:lstStyle/>
          <a:p>
            <a:r>
              <a:rPr lang="en-US"/>
              <a:t>Click icon to add picture</a:t>
            </a:r>
            <a:endParaRPr lang="en-GB"/>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109158"/>
            <a:ext cx="5446198" cy="2977189"/>
          </a:xfrm>
        </p:spPr>
        <p:txBody>
          <a:bodyPr anchor="t"/>
          <a:lstStyle>
            <a:lvl1pPr algn="l">
              <a:defRPr/>
            </a:lvl1pPr>
          </a:lstStyle>
          <a:p>
            <a:r>
              <a:rPr lang="en-US"/>
              <a:t>Click to edit Master title style</a:t>
            </a:r>
            <a:endParaRPr lang="en-GB"/>
          </a:p>
        </p:txBody>
      </p:sp>
    </p:spTree>
    <p:extLst>
      <p:ext uri="{BB962C8B-B14F-4D97-AF65-F5344CB8AC3E}">
        <p14:creationId xmlns:p14="http://schemas.microsoft.com/office/powerpoint/2010/main" val="38338327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eam slide">
    <p:bg>
      <p:bgPr>
        <a:solidFill>
          <a:srgbClr val="F9F9F9"/>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79A354-98EF-EF61-AC5C-7AEFE3CD04AD}"/>
              </a:ext>
            </a:extLst>
          </p:cNvPr>
          <p:cNvSpPr txBox="1">
            <a:spLocks/>
          </p:cNvSpPr>
          <p:nvPr userDrawn="1"/>
        </p:nvSpPr>
        <p:spPr>
          <a:xfrm>
            <a:off x="2047681" y="77487"/>
            <a:ext cx="8096639" cy="100391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algn="ctr"/>
            <a:r>
              <a:rPr lang="en-GB"/>
              <a:t>Meet the Digital Skills Team</a:t>
            </a:r>
          </a:p>
        </p:txBody>
      </p:sp>
      <p:pic>
        <p:nvPicPr>
          <p:cNvPr id="21" name="Picture 20" descr="A person wearing glasses&#10;&#10;Description automatically generated with medium confidence">
            <a:extLst>
              <a:ext uri="{FF2B5EF4-FFF2-40B4-BE49-F238E27FC236}">
                <a16:creationId xmlns:a16="http://schemas.microsoft.com/office/drawing/2014/main" id="{A7171707-5E79-1B93-0951-93AD7B200E5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92690" y="1668923"/>
            <a:ext cx="1195200" cy="1195200"/>
          </a:xfrm>
          <a:prstGeom prst="rect">
            <a:avLst/>
          </a:prstGeom>
        </p:spPr>
      </p:pic>
      <p:pic>
        <p:nvPicPr>
          <p:cNvPr id="22" name="Picture 21" descr="A picture containing person, person, necktie, wall&#10;&#10;Description automatically generated">
            <a:extLst>
              <a:ext uri="{FF2B5EF4-FFF2-40B4-BE49-F238E27FC236}">
                <a16:creationId xmlns:a16="http://schemas.microsoft.com/office/drawing/2014/main" id="{C6ECFBC1-6C5E-CD10-1682-D40CE694F6E5}"/>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l="1847" r="1847"/>
          <a:stretch/>
        </p:blipFill>
        <p:spPr>
          <a:xfrm>
            <a:off x="6637222" y="3174012"/>
            <a:ext cx="1195200" cy="1195200"/>
          </a:xfrm>
          <a:prstGeom prst="rect">
            <a:avLst/>
          </a:prstGeom>
        </p:spPr>
      </p:pic>
      <p:pic>
        <p:nvPicPr>
          <p:cNvPr id="23" name="Graphic 22" descr="Open envelope outline">
            <a:extLst>
              <a:ext uri="{FF2B5EF4-FFF2-40B4-BE49-F238E27FC236}">
                <a16:creationId xmlns:a16="http://schemas.microsoft.com/office/drawing/2014/main" id="{B8E5A3C8-15F4-7E96-0B9B-182803905C2C}"/>
              </a:ext>
            </a:extLst>
          </p:cNvPr>
          <p:cNvPicPr>
            <a:picLocks noChangeAspect="1"/>
          </p:cNvPicPr>
          <p:nvPr userDrawn="1"/>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02836" y="4704573"/>
            <a:ext cx="321641" cy="321641"/>
          </a:xfrm>
          <a:prstGeom prst="rect">
            <a:avLst/>
          </a:prstGeom>
        </p:spPr>
      </p:pic>
      <p:pic>
        <p:nvPicPr>
          <p:cNvPr id="24" name="Graphic 23" descr="Internet outline">
            <a:extLst>
              <a:ext uri="{FF2B5EF4-FFF2-40B4-BE49-F238E27FC236}">
                <a16:creationId xmlns:a16="http://schemas.microsoft.com/office/drawing/2014/main" id="{FFDFD370-D28A-E05E-9A40-6F2F009066F8}"/>
              </a:ext>
            </a:extLst>
          </p:cNvPr>
          <p:cNvPicPr>
            <a:picLocks noChangeAspect="1"/>
          </p:cNvPicPr>
          <p:nvPr userDrawn="1"/>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576953" y="5254393"/>
            <a:ext cx="369331" cy="369331"/>
          </a:xfrm>
          <a:prstGeom prst="rect">
            <a:avLst/>
          </a:prstGeom>
        </p:spPr>
      </p:pic>
      <p:sp>
        <p:nvSpPr>
          <p:cNvPr id="25" name="TextBox 24">
            <a:extLst>
              <a:ext uri="{FF2B5EF4-FFF2-40B4-BE49-F238E27FC236}">
                <a16:creationId xmlns:a16="http://schemas.microsoft.com/office/drawing/2014/main" id="{3A5A41D3-FC5D-9265-DED6-48D09E23D56D}"/>
              </a:ext>
            </a:extLst>
          </p:cNvPr>
          <p:cNvSpPr txBox="1"/>
          <p:nvPr userDrawn="1"/>
        </p:nvSpPr>
        <p:spPr>
          <a:xfrm>
            <a:off x="6968089" y="4679101"/>
            <a:ext cx="5094601" cy="1754326"/>
          </a:xfrm>
          <a:prstGeom prst="rect">
            <a:avLst/>
          </a:prstGeom>
          <a:noFill/>
        </p:spPr>
        <p:txBody>
          <a:bodyPr wrap="square" rtlCol="0">
            <a:spAutoFit/>
          </a:bodyPr>
          <a:lstStyle/>
          <a:p>
            <a:pPr algn="l" rtl="0" fontAlgn="base"/>
            <a:r>
              <a:rPr lang="en-GB">
                <a:solidFill>
                  <a:srgbClr val="000000"/>
                </a:solidFill>
                <a:latin typeface="Calibri Light" panose="020F0302020204030204" pitchFamily="34" charset="0"/>
              </a:rPr>
              <a:t>E-mail: </a:t>
            </a:r>
            <a:r>
              <a:rPr lang="en-GB" u="sng">
                <a:solidFill>
                  <a:srgbClr val="034A90"/>
                </a:solidFill>
                <a:latin typeface="Calibri Light" panose="020F0302020204030204" pitchFamily="34" charset="0"/>
                <a:hlinkClick r:id="rId9"/>
              </a:rPr>
              <a:t>digitalskills@uwtsd.ac.uk</a:t>
            </a:r>
            <a:r>
              <a:rPr lang="en-GB">
                <a:solidFill>
                  <a:srgbClr val="000000"/>
                </a:solidFill>
                <a:latin typeface="Calibri Light" panose="020F0302020204030204" pitchFamily="34" charset="0"/>
              </a:rPr>
              <a:t>​</a:t>
            </a:r>
            <a:endParaRPr lang="en-GB">
              <a:solidFill>
                <a:srgbClr val="000000"/>
              </a:solidFill>
              <a:latin typeface="Segoe UI" panose="020B0502040204020203"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Website: </a:t>
            </a:r>
            <a:r>
              <a:rPr lang="en-GB" u="sng">
                <a:solidFill>
                  <a:srgbClr val="034A90"/>
                </a:solidFill>
                <a:latin typeface="Calibri Light" panose="020F0302020204030204" pitchFamily="34" charset="0"/>
              </a:rPr>
              <a:t>digitalskills.uwtsd.ac.uk</a:t>
            </a:r>
            <a:endParaRPr lang="en-GB" u="sng">
              <a:solidFill>
                <a:srgbClr val="000000"/>
              </a:solidFill>
              <a:latin typeface="Calibri Light" panose="020F0302020204030204"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Book us: </a:t>
            </a:r>
            <a:r>
              <a:rPr lang="en-GB">
                <a:solidFill>
                  <a:srgbClr val="000000"/>
                </a:solidFill>
                <a:latin typeface="Calibri Light" panose="020F0302020204030204" pitchFamily="34" charset="0"/>
                <a:hlinkClick r:id="rId10"/>
              </a:rPr>
              <a:t>bit.ly/UWTSD-DSA-Booking-form</a:t>
            </a:r>
            <a:endParaRPr lang="en-GB">
              <a:solidFill>
                <a:srgbClr val="000000"/>
              </a:solidFill>
              <a:latin typeface="Segoe UI" panose="020B0502040204020203" pitchFamily="34" charset="0"/>
            </a:endParaRPr>
          </a:p>
          <a:p>
            <a:endParaRPr lang="en-GB"/>
          </a:p>
        </p:txBody>
      </p:sp>
      <p:sp>
        <p:nvSpPr>
          <p:cNvPr id="26" name="Text Placeholder 4">
            <a:extLst>
              <a:ext uri="{FF2B5EF4-FFF2-40B4-BE49-F238E27FC236}">
                <a16:creationId xmlns:a16="http://schemas.microsoft.com/office/drawing/2014/main" id="{8C0EA172-1B6E-9780-88A9-5224BC399415}"/>
              </a:ext>
            </a:extLst>
          </p:cNvPr>
          <p:cNvSpPr txBox="1">
            <a:spLocks/>
          </p:cNvSpPr>
          <p:nvPr userDrawn="1"/>
        </p:nvSpPr>
        <p:spPr>
          <a:xfrm>
            <a:off x="2501057"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Tarandeep Johal</a:t>
            </a:r>
          </a:p>
          <a:p>
            <a:pPr>
              <a:lnSpc>
                <a:spcPct val="100000"/>
              </a:lnSpc>
              <a:spcBef>
                <a:spcPts val="0"/>
              </a:spcBef>
            </a:pPr>
            <a:r>
              <a:rPr lang="en-GB" sz="2400"/>
              <a:t>IICL</a:t>
            </a:r>
          </a:p>
          <a:p>
            <a:pPr>
              <a:lnSpc>
                <a:spcPct val="100000"/>
              </a:lnSpc>
              <a:spcBef>
                <a:spcPts val="0"/>
              </a:spcBef>
            </a:pPr>
            <a:r>
              <a:rPr lang="en-GB" sz="2400">
                <a:hlinkClick r:id="rId11"/>
              </a:rPr>
              <a:t>t.johal@uwtsd.ac.uk</a:t>
            </a:r>
            <a:r>
              <a:rPr lang="en-GB" sz="2400"/>
              <a:t> </a:t>
            </a:r>
          </a:p>
        </p:txBody>
      </p:sp>
      <p:pic>
        <p:nvPicPr>
          <p:cNvPr id="27" name="Picture 26">
            <a:extLst>
              <a:ext uri="{FF2B5EF4-FFF2-40B4-BE49-F238E27FC236}">
                <a16:creationId xmlns:a16="http://schemas.microsoft.com/office/drawing/2014/main" id="{7AC42349-9F18-449A-DE8A-30D4E740E4BC}"/>
              </a:ext>
            </a:extLst>
          </p:cNvPr>
          <p:cNvPicPr>
            <a:picLocks noChangeAspect="1"/>
          </p:cNvPicPr>
          <p:nvPr userDrawn="1"/>
        </p:nvPicPr>
        <p:blipFill>
          <a:blip r:embed="rId12" cstate="print">
            <a:extLst>
              <a:ext uri="{28A0092B-C50C-407E-A947-70E740481C1C}">
                <a14:useLocalDpi xmlns:a14="http://schemas.microsoft.com/office/drawing/2010/main" val="0"/>
              </a:ext>
            </a:extLst>
          </a:blip>
          <a:srcRect/>
          <a:stretch/>
        </p:blipFill>
        <p:spPr>
          <a:xfrm>
            <a:off x="6637222" y="1668923"/>
            <a:ext cx="1195200" cy="1195200"/>
          </a:xfrm>
          <a:prstGeom prst="rect">
            <a:avLst/>
          </a:prstGeom>
        </p:spPr>
      </p:pic>
      <p:pic>
        <p:nvPicPr>
          <p:cNvPr id="28" name="Picture 27" descr="A person smiling for the camera&#10;&#10;Description automatically generated with medium confidence">
            <a:extLst>
              <a:ext uri="{FF2B5EF4-FFF2-40B4-BE49-F238E27FC236}">
                <a16:creationId xmlns:a16="http://schemas.microsoft.com/office/drawing/2014/main" id="{4508AC9A-64C8-A026-A599-B08950E92C66}"/>
              </a:ext>
            </a:extLst>
          </p:cNvPr>
          <p:cNvPicPr>
            <a:picLocks noChangeAspect="1"/>
          </p:cNvPicPr>
          <p:nvPr userDrawn="1"/>
        </p:nvPicPr>
        <p:blipFill>
          <a:blip r:embed="rId13" cstate="print">
            <a:extLst>
              <a:ext uri="{BEBA8EAE-BF5A-486C-A8C5-ECC9F3942E4B}">
                <a14:imgProps xmlns:a14="http://schemas.microsoft.com/office/drawing/2010/main">
                  <a14:imgLayer r:embed="rId14">
                    <a14:imgEffect>
                      <a14:saturation sat="0"/>
                    </a14:imgEffect>
                  </a14:imgLayer>
                </a14:imgProps>
              </a:ext>
              <a:ext uri="{28A0092B-C50C-407E-A947-70E740481C1C}">
                <a14:useLocalDpi xmlns:a14="http://schemas.microsoft.com/office/drawing/2010/main" val="0"/>
              </a:ext>
            </a:extLst>
          </a:blip>
          <a:stretch>
            <a:fillRect/>
          </a:stretch>
        </p:blipFill>
        <p:spPr>
          <a:xfrm>
            <a:off x="1093644" y="3174966"/>
            <a:ext cx="1193293" cy="1193293"/>
          </a:xfrm>
          <a:prstGeom prst="rect">
            <a:avLst/>
          </a:prstGeom>
        </p:spPr>
      </p:pic>
      <p:sp>
        <p:nvSpPr>
          <p:cNvPr id="29" name="Text Placeholder 4">
            <a:extLst>
              <a:ext uri="{FF2B5EF4-FFF2-40B4-BE49-F238E27FC236}">
                <a16:creationId xmlns:a16="http://schemas.microsoft.com/office/drawing/2014/main" id="{33C05799-8D84-4652-17A6-17DA976AC348}"/>
              </a:ext>
            </a:extLst>
          </p:cNvPr>
          <p:cNvSpPr txBox="1">
            <a:spLocks/>
          </p:cNvSpPr>
          <p:nvPr userDrawn="1"/>
        </p:nvSpPr>
        <p:spPr>
          <a:xfrm>
            <a:off x="2501057" y="4679101"/>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Gwen Couch</a:t>
            </a:r>
          </a:p>
          <a:p>
            <a:pPr>
              <a:lnSpc>
                <a:spcPct val="100000"/>
              </a:lnSpc>
              <a:spcBef>
                <a:spcPts val="0"/>
              </a:spcBef>
            </a:pPr>
            <a:r>
              <a:rPr lang="en-GB" sz="2400"/>
              <a:t>IEH</a:t>
            </a:r>
          </a:p>
          <a:p>
            <a:pPr>
              <a:lnSpc>
                <a:spcPct val="100000"/>
              </a:lnSpc>
              <a:spcBef>
                <a:spcPts val="0"/>
              </a:spcBef>
            </a:pPr>
            <a:r>
              <a:rPr lang="en-GB" sz="2400">
                <a:hlinkClick r:id="rId15"/>
              </a:rPr>
              <a:t>g.couch@uwtsd.ac.uk</a:t>
            </a:r>
            <a:r>
              <a:rPr lang="en-GB" sz="2400"/>
              <a:t> </a:t>
            </a:r>
          </a:p>
        </p:txBody>
      </p:sp>
      <p:pic>
        <p:nvPicPr>
          <p:cNvPr id="30" name="Picture 6">
            <a:extLst>
              <a:ext uri="{FF2B5EF4-FFF2-40B4-BE49-F238E27FC236}">
                <a16:creationId xmlns:a16="http://schemas.microsoft.com/office/drawing/2014/main" id="{8D82C08A-60B5-751C-5A6D-D67A1E95D9E7}"/>
              </a:ext>
            </a:extLst>
          </p:cNvPr>
          <p:cNvPicPr>
            <a:picLocks noChangeAspect="1"/>
          </p:cNvPicPr>
          <p:nvPr userDrawn="1"/>
        </p:nvPicPr>
        <p:blipFill rotWithShape="1">
          <a:blip r:embed="rId16"/>
          <a:srcRect l="3481" r="4473" b="23317"/>
          <a:stretch/>
        </p:blipFill>
        <p:spPr>
          <a:xfrm>
            <a:off x="1094863" y="4679102"/>
            <a:ext cx="1195200" cy="1193293"/>
          </a:xfrm>
          <a:prstGeom prst="rect">
            <a:avLst/>
          </a:prstGeom>
        </p:spPr>
      </p:pic>
      <p:pic>
        <p:nvPicPr>
          <p:cNvPr id="31" name="Graphic 30" descr="Daily calendar outline">
            <a:extLst>
              <a:ext uri="{FF2B5EF4-FFF2-40B4-BE49-F238E27FC236}">
                <a16:creationId xmlns:a16="http://schemas.microsoft.com/office/drawing/2014/main" id="{752F2402-D921-C75D-1DAE-CF7B37D9D805}"/>
              </a:ext>
            </a:extLst>
          </p:cNvPr>
          <p:cNvPicPr>
            <a:picLocks noChangeAspect="1"/>
          </p:cNvPicPr>
          <p:nvPr userDrawn="1"/>
        </p:nvPicPr>
        <p:blipFill>
          <a:blip r:embed="rId17"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6576953" y="5771631"/>
            <a:ext cx="369331" cy="369331"/>
          </a:xfrm>
          <a:prstGeom prst="rect">
            <a:avLst/>
          </a:prstGeom>
        </p:spPr>
      </p:pic>
      <p:sp>
        <p:nvSpPr>
          <p:cNvPr id="33" name="Text Placeholder 4">
            <a:extLst>
              <a:ext uri="{FF2B5EF4-FFF2-40B4-BE49-F238E27FC236}">
                <a16:creationId xmlns:a16="http://schemas.microsoft.com/office/drawing/2014/main" id="{56858745-AEAA-3F9E-0E10-548EDF1BB431}"/>
              </a:ext>
            </a:extLst>
          </p:cNvPr>
          <p:cNvSpPr txBox="1">
            <a:spLocks/>
          </p:cNvSpPr>
          <p:nvPr userDrawn="1"/>
        </p:nvSpPr>
        <p:spPr>
          <a:xfrm>
            <a:off x="2501057"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Jessica Hill</a:t>
            </a:r>
            <a:br>
              <a:rPr lang="en-GB" sz="2400"/>
            </a:br>
            <a:r>
              <a:rPr lang="en-GB" sz="2400"/>
              <a:t>IMH</a:t>
            </a:r>
          </a:p>
          <a:p>
            <a:pPr>
              <a:lnSpc>
                <a:spcPct val="100000"/>
              </a:lnSpc>
              <a:spcBef>
                <a:spcPts val="0"/>
              </a:spcBef>
            </a:pPr>
            <a:r>
              <a:rPr lang="en-GB" sz="2400">
                <a:hlinkClick r:id="rId19"/>
              </a:rPr>
              <a:t>j.hill@uwtsd.ac.uk</a:t>
            </a:r>
            <a:r>
              <a:rPr lang="en-GB" sz="2400"/>
              <a:t> </a:t>
            </a:r>
          </a:p>
        </p:txBody>
      </p:sp>
      <p:sp>
        <p:nvSpPr>
          <p:cNvPr id="34" name="Text Placeholder 4">
            <a:extLst>
              <a:ext uri="{FF2B5EF4-FFF2-40B4-BE49-F238E27FC236}">
                <a16:creationId xmlns:a16="http://schemas.microsoft.com/office/drawing/2014/main" id="{15F02DC5-A04B-A5AF-75D1-C29B843D0766}"/>
              </a:ext>
            </a:extLst>
          </p:cNvPr>
          <p:cNvSpPr txBox="1">
            <a:spLocks/>
          </p:cNvSpPr>
          <p:nvPr userDrawn="1"/>
        </p:nvSpPr>
        <p:spPr>
          <a:xfrm>
            <a:off x="8016032"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Roger Covello </a:t>
            </a:r>
          </a:p>
          <a:p>
            <a:pPr>
              <a:lnSpc>
                <a:spcPct val="100000"/>
              </a:lnSpc>
              <a:spcBef>
                <a:spcPts val="0"/>
              </a:spcBef>
            </a:pPr>
            <a:r>
              <a:rPr lang="en-GB" sz="2400"/>
              <a:t>Learning Technologist</a:t>
            </a:r>
          </a:p>
          <a:p>
            <a:pPr>
              <a:lnSpc>
                <a:spcPct val="100000"/>
              </a:lnSpc>
              <a:spcBef>
                <a:spcPts val="0"/>
              </a:spcBef>
            </a:pPr>
            <a:r>
              <a:rPr lang="en-GB" sz="2400">
                <a:hlinkClick r:id="rId20"/>
              </a:rPr>
              <a:t>r.covello@uwtsd.ac.uk</a:t>
            </a:r>
            <a:r>
              <a:rPr lang="en-GB" sz="2400"/>
              <a:t> </a:t>
            </a:r>
          </a:p>
        </p:txBody>
      </p:sp>
      <p:sp>
        <p:nvSpPr>
          <p:cNvPr id="35" name="Text Placeholder 4">
            <a:extLst>
              <a:ext uri="{FF2B5EF4-FFF2-40B4-BE49-F238E27FC236}">
                <a16:creationId xmlns:a16="http://schemas.microsoft.com/office/drawing/2014/main" id="{D837DD6A-867B-CFFA-B6D8-2322F1161D19}"/>
              </a:ext>
            </a:extLst>
          </p:cNvPr>
          <p:cNvSpPr txBox="1">
            <a:spLocks/>
          </p:cNvSpPr>
          <p:nvPr userDrawn="1"/>
        </p:nvSpPr>
        <p:spPr>
          <a:xfrm>
            <a:off x="8016032"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Stuart Gill</a:t>
            </a:r>
          </a:p>
          <a:p>
            <a:pPr>
              <a:lnSpc>
                <a:spcPct val="100000"/>
              </a:lnSpc>
              <a:spcBef>
                <a:spcPts val="0"/>
              </a:spcBef>
            </a:pPr>
            <a:r>
              <a:rPr lang="en-GB" sz="2400"/>
              <a:t>WISA</a:t>
            </a:r>
          </a:p>
          <a:p>
            <a:pPr>
              <a:lnSpc>
                <a:spcPct val="100000"/>
              </a:lnSpc>
              <a:spcBef>
                <a:spcPts val="0"/>
              </a:spcBef>
            </a:pPr>
            <a:r>
              <a:rPr lang="en-GB" sz="2400">
                <a:hlinkClick r:id="rId21"/>
              </a:rPr>
              <a:t>s.gill@uwtsd.ac.uk</a:t>
            </a:r>
            <a:endParaRPr lang="en-GB" sz="2400"/>
          </a:p>
        </p:txBody>
      </p:sp>
    </p:spTree>
    <p:extLst>
      <p:ext uri="{BB962C8B-B14F-4D97-AF65-F5344CB8AC3E}">
        <p14:creationId xmlns:p14="http://schemas.microsoft.com/office/powerpoint/2010/main" val="2715135586"/>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Basic 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DDCB-A9FF-3B6D-2172-64DC7157E597}"/>
              </a:ext>
            </a:extLst>
          </p:cNvPr>
          <p:cNvSpPr>
            <a:spLocks noGrp="1"/>
          </p:cNvSpPr>
          <p:nvPr>
            <p:ph type="title" hasCustomPrompt="1"/>
          </p:nvPr>
        </p:nvSpPr>
        <p:spPr>
          <a:xfrm>
            <a:off x="267646" y="1241368"/>
            <a:ext cx="3751461" cy="5276390"/>
          </a:xfrm>
          <a:prstGeom prst="rect">
            <a:avLst/>
          </a:prstGeom>
        </p:spPr>
        <p:txBody>
          <a:bodyPr/>
          <a:lstStyle>
            <a:lvl1pPr>
              <a:defRPr b="1">
                <a:latin typeface="Akzidenz Grotesk BE (Headings)"/>
              </a:defRPr>
            </a:lvl1pPr>
          </a:lstStyle>
          <a:p>
            <a:r>
              <a:rPr lang="en-US"/>
              <a:t>Quote Text</a:t>
            </a:r>
            <a:endParaRPr lang="en-GB"/>
          </a:p>
        </p:txBody>
      </p:sp>
      <p:sp>
        <p:nvSpPr>
          <p:cNvPr id="8" name="Text Placeholder 7">
            <a:extLst>
              <a:ext uri="{FF2B5EF4-FFF2-40B4-BE49-F238E27FC236}">
                <a16:creationId xmlns:a16="http://schemas.microsoft.com/office/drawing/2014/main" id="{C4FCC1D8-887A-4CE6-CB57-EFD268B6BC99}"/>
              </a:ext>
            </a:extLst>
          </p:cNvPr>
          <p:cNvSpPr>
            <a:spLocks noGrp="1"/>
          </p:cNvSpPr>
          <p:nvPr>
            <p:ph type="body" sz="quarter" idx="10"/>
          </p:nvPr>
        </p:nvSpPr>
        <p:spPr>
          <a:xfrm>
            <a:off x="4540102" y="350874"/>
            <a:ext cx="7384252" cy="6166884"/>
          </a:xfrm>
          <a:prstGeom prst="rect">
            <a:avLst/>
          </a:prstGeom>
        </p:spPr>
        <p:txBody>
          <a:bodyPr/>
          <a:lstStyle>
            <a:lvl1pPr>
              <a:defRPr>
                <a:solidFill>
                  <a:schemeClr val="tx1"/>
                </a:solidFill>
              </a:defRPr>
            </a:lvl1pPr>
            <a:lvl2pPr marL="457200" indent="0">
              <a:buNone/>
              <a:defRPr/>
            </a:lvl2pPr>
          </a:lstStyle>
          <a:p>
            <a:pPr lvl="0"/>
            <a:r>
              <a:rPr lang="en-US"/>
              <a:t>Click to edit Master text styles</a:t>
            </a:r>
          </a:p>
        </p:txBody>
      </p:sp>
    </p:spTree>
    <p:extLst>
      <p:ext uri="{BB962C8B-B14F-4D97-AF65-F5344CB8AC3E}">
        <p14:creationId xmlns:p14="http://schemas.microsoft.com/office/powerpoint/2010/main" val="3678611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
        <p:nvSpPr>
          <p:cNvPr id="2" name="Subtitle 2">
            <a:extLst>
              <a:ext uri="{FF2B5EF4-FFF2-40B4-BE49-F238E27FC236}">
                <a16:creationId xmlns:a16="http://schemas.microsoft.com/office/drawing/2014/main" id="{6AA82EE7-EF09-4137-67D0-D627C62ADA39}"/>
              </a:ext>
            </a:extLst>
          </p:cNvPr>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5" name="Picture Placeholder 10">
            <a:extLst>
              <a:ext uri="{FF2B5EF4-FFF2-40B4-BE49-F238E27FC236}">
                <a16:creationId xmlns:a16="http://schemas.microsoft.com/office/drawing/2014/main" id="{43A56E21-C534-59ED-760F-70573419E4AC}"/>
              </a:ext>
            </a:extLst>
          </p:cNvPr>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Tree>
    <p:extLst>
      <p:ext uri="{BB962C8B-B14F-4D97-AF65-F5344CB8AC3E}">
        <p14:creationId xmlns:p14="http://schemas.microsoft.com/office/powerpoint/2010/main" val="19214486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198534427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202972815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85226406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userDrawn="1"/>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userDrawn="1"/>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userDrawn="1"/>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userDrawn="1"/>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userDrawn="1"/>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userDrawn="1"/>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userDrawn="1"/>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userDrawn="1"/>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userDrawn="1"/>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userDrawn="1"/>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userDrawn="1"/>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30517057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userDrawn="1"/>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userDrawn="1"/>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userDrawn="1"/>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293871673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userDrawn="1"/>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userDrawn="1"/>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userDrawn="1"/>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userDrawn="1"/>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userDrawn="1"/>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a:t>Go to </a:t>
            </a:r>
            <a:r>
              <a:rPr lang="en-US" err="1"/>
              <a:t>View</a:t>
            </a:r>
            <a:r>
              <a:rPr lang="en-US" err="1">
                <a:sym typeface="Wingdings" panose="05000000000000000000" pitchFamily="2" charset="2"/>
              </a:rPr>
              <a:t>Slide</a:t>
            </a:r>
            <a:r>
              <a:rPr lang="en-US">
                <a:sym typeface="Wingdings" panose="05000000000000000000" pitchFamily="2" charset="2"/>
              </a:rPr>
              <a:t> Master and select the Objects Layout to copy objects you want for pasting into slides.  </a:t>
            </a:r>
          </a:p>
          <a:p>
            <a:pPr marL="342900" indent="-342900">
              <a:buFont typeface="+mj-lt"/>
              <a:buAutoNum type="arabicPeriod"/>
            </a:pPr>
            <a:r>
              <a:rPr lang="en-US">
                <a:sym typeface="Wingdings" panose="05000000000000000000" pitchFamily="2" charset="2"/>
              </a:rPr>
              <a:t>Click Slide Master  Close Master View to return to the presentation.</a:t>
            </a:r>
            <a:endParaRPr lang="en-GB"/>
          </a:p>
        </p:txBody>
      </p:sp>
    </p:spTree>
    <p:extLst>
      <p:ext uri="{BB962C8B-B14F-4D97-AF65-F5344CB8AC3E}">
        <p14:creationId xmlns:p14="http://schemas.microsoft.com/office/powerpoint/2010/main" val="14563884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userDrawn="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868852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userDrawn="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8458510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134070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00762891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10/13/2025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6830945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asic 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DDCB-A9FF-3B6D-2172-64DC7157E597}"/>
              </a:ext>
            </a:extLst>
          </p:cNvPr>
          <p:cNvSpPr>
            <a:spLocks noGrp="1"/>
          </p:cNvSpPr>
          <p:nvPr>
            <p:ph type="title" hasCustomPrompt="1"/>
          </p:nvPr>
        </p:nvSpPr>
        <p:spPr>
          <a:xfrm>
            <a:off x="267646" y="1241368"/>
            <a:ext cx="3751461" cy="5276390"/>
          </a:xfrm>
          <a:prstGeom prst="rect">
            <a:avLst/>
          </a:prstGeom>
        </p:spPr>
        <p:txBody>
          <a:bodyPr/>
          <a:lstStyle>
            <a:lvl1pPr>
              <a:defRPr b="1">
                <a:latin typeface="Akzidenz Grotesk BE (Headings)"/>
              </a:defRPr>
            </a:lvl1pPr>
          </a:lstStyle>
          <a:p>
            <a:r>
              <a:rPr lang="en-US"/>
              <a:t>Quote Text</a:t>
            </a:r>
            <a:endParaRPr lang="en-GB"/>
          </a:p>
        </p:txBody>
      </p:sp>
      <p:sp>
        <p:nvSpPr>
          <p:cNvPr id="8" name="Text Placeholder 7">
            <a:extLst>
              <a:ext uri="{FF2B5EF4-FFF2-40B4-BE49-F238E27FC236}">
                <a16:creationId xmlns:a16="http://schemas.microsoft.com/office/drawing/2014/main" id="{C4FCC1D8-887A-4CE6-CB57-EFD268B6BC99}"/>
              </a:ext>
            </a:extLst>
          </p:cNvPr>
          <p:cNvSpPr>
            <a:spLocks noGrp="1"/>
          </p:cNvSpPr>
          <p:nvPr>
            <p:ph type="body" sz="quarter" idx="10"/>
          </p:nvPr>
        </p:nvSpPr>
        <p:spPr>
          <a:xfrm>
            <a:off x="4540102" y="350874"/>
            <a:ext cx="7384252" cy="6166884"/>
          </a:xfrm>
          <a:prstGeom prst="rect">
            <a:avLst/>
          </a:prstGeom>
        </p:spPr>
        <p:txBody>
          <a:bodyPr/>
          <a:lstStyle>
            <a:lvl1pPr>
              <a:defRPr>
                <a:solidFill>
                  <a:schemeClr val="tx1"/>
                </a:solidFill>
              </a:defRPr>
            </a:lvl1pPr>
            <a:lvl2pPr marL="457200" indent="0">
              <a:buNone/>
              <a:defRPr/>
            </a:lvl2pPr>
          </a:lstStyle>
          <a:p>
            <a:pPr lvl="0"/>
            <a:r>
              <a:rPr lang="en-US"/>
              <a:t>Click to edit Master text styles</a:t>
            </a:r>
          </a:p>
        </p:txBody>
      </p:sp>
    </p:spTree>
    <p:extLst>
      <p:ext uri="{BB962C8B-B14F-4D97-AF65-F5344CB8AC3E}">
        <p14:creationId xmlns:p14="http://schemas.microsoft.com/office/powerpoint/2010/main" val="255081134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213206429"/>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5747291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813620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26726779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16558849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13602847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userDrawn="1"/>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2849250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6576578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410061510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r>
              <a:rPr lang="en-US"/>
              <a:t>Click icon to add picture</a:t>
            </a:r>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280203499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17773759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416163649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24674090"/>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showMasterSp="0">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US"/>
              <a:t>Click to edit Master title style</a:t>
            </a:r>
            <a:endParaRPr lang="en-GB"/>
          </a:p>
        </p:txBody>
      </p:sp>
    </p:spTree>
    <p:extLst>
      <p:ext uri="{BB962C8B-B14F-4D97-AF65-F5344CB8AC3E}">
        <p14:creationId xmlns:p14="http://schemas.microsoft.com/office/powerpoint/2010/main" val="415351304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23146907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179639173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117232452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userDrawn="1"/>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userDrawn="1"/>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userDrawn="1"/>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userDrawn="1"/>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userDrawn="1"/>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userDrawn="1"/>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userDrawn="1"/>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userDrawn="1"/>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userDrawn="1"/>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userDrawn="1"/>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userDrawn="1"/>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244692950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userDrawn="1"/>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userDrawn="1"/>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userDrawn="1"/>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196510862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userDrawn="1"/>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userDrawn="1"/>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userDrawn="1"/>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userDrawn="1"/>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userDrawn="1"/>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a:t>Go to </a:t>
            </a:r>
            <a:r>
              <a:rPr lang="en-US" err="1"/>
              <a:t>View</a:t>
            </a:r>
            <a:r>
              <a:rPr lang="en-US" err="1">
                <a:sym typeface="Wingdings" panose="05000000000000000000" pitchFamily="2" charset="2"/>
              </a:rPr>
              <a:t>Slide</a:t>
            </a:r>
            <a:r>
              <a:rPr lang="en-US">
                <a:sym typeface="Wingdings" panose="05000000000000000000" pitchFamily="2" charset="2"/>
              </a:rPr>
              <a:t> Master and select the Objects Layout to copy objects you want for pasting into slides.  </a:t>
            </a:r>
          </a:p>
          <a:p>
            <a:pPr marL="342900" indent="-342900">
              <a:buFont typeface="+mj-lt"/>
              <a:buAutoNum type="arabicPeriod"/>
            </a:pPr>
            <a:r>
              <a:rPr lang="en-US">
                <a:sym typeface="Wingdings" panose="05000000000000000000" pitchFamily="2" charset="2"/>
              </a:rPr>
              <a:t>Click Slide Master  Close Master View to return to the presentation.</a:t>
            </a:r>
            <a:endParaRPr lang="en-GB"/>
          </a:p>
        </p:txBody>
      </p:sp>
    </p:spTree>
    <p:extLst>
      <p:ext uri="{BB962C8B-B14F-4D97-AF65-F5344CB8AC3E}">
        <p14:creationId xmlns:p14="http://schemas.microsoft.com/office/powerpoint/2010/main" val="58021287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preserve="1" userDrawn="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784336744"/>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showMasterSp="0" preserve="1" userDrawn="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98270585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49F4A-C3E6-CB8C-F2C1-DA888CF0047E}"/>
              </a:ext>
            </a:extLst>
          </p:cNvPr>
          <p:cNvSpPr>
            <a:spLocks noGrp="1"/>
          </p:cNvSpPr>
          <p:nvPr>
            <p:ph type="title"/>
          </p:nvPr>
        </p:nvSpPr>
        <p:spPr/>
        <p:txBody>
          <a:bodyPr/>
          <a:lstStyle/>
          <a:p>
            <a:r>
              <a:rPr lang="en-US"/>
              <a:t>Click to edit Master title style</a:t>
            </a:r>
            <a:endParaRPr lang="en-GB"/>
          </a:p>
        </p:txBody>
      </p:sp>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40866094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First Quote">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itle 1">
            <a:extLst>
              <a:ext uri="{FF2B5EF4-FFF2-40B4-BE49-F238E27FC236}">
                <a16:creationId xmlns:a16="http://schemas.microsoft.com/office/drawing/2014/main" id="{A662256D-3DF3-C531-68DA-31E5DE7CA3C5}"/>
              </a:ext>
            </a:extLst>
          </p:cNvPr>
          <p:cNvSpPr>
            <a:spLocks noGrp="1"/>
          </p:cNvSpPr>
          <p:nvPr>
            <p:ph type="title"/>
          </p:nvPr>
        </p:nvSpPr>
        <p:spPr>
          <a:xfrm>
            <a:off x="395416" y="1037968"/>
            <a:ext cx="3564000" cy="5470985"/>
          </a:xfrm>
        </p:spPr>
        <p:txBody>
          <a:bodyPr/>
          <a:lstStyle/>
          <a:p>
            <a:r>
              <a:rPr lang="en-US"/>
              <a:t>Click to edit Master title style</a:t>
            </a:r>
            <a:endParaRPr lang="en-GB"/>
          </a:p>
        </p:txBody>
      </p:sp>
      <p:pic>
        <p:nvPicPr>
          <p:cNvPr id="5" name="Picture 4">
            <a:extLst>
              <a:ext uri="{FF2B5EF4-FFF2-40B4-BE49-F238E27FC236}">
                <a16:creationId xmlns:a16="http://schemas.microsoft.com/office/drawing/2014/main" id="{535C6D1F-F17A-1553-96EF-713B1AB3DEAB}"/>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Tree>
    <p:extLst>
      <p:ext uri="{BB962C8B-B14F-4D97-AF65-F5344CB8AC3E}">
        <p14:creationId xmlns:p14="http://schemas.microsoft.com/office/powerpoint/2010/main" val="118651800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Both Quotes">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5" name="Picture 4">
            <a:extLst>
              <a:ext uri="{FF2B5EF4-FFF2-40B4-BE49-F238E27FC236}">
                <a16:creationId xmlns:a16="http://schemas.microsoft.com/office/drawing/2014/main" id="{535C6D1F-F17A-1553-96EF-713B1AB3DEAB}"/>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
        <p:nvSpPr>
          <p:cNvPr id="2" name="Title 1">
            <a:extLst>
              <a:ext uri="{FF2B5EF4-FFF2-40B4-BE49-F238E27FC236}">
                <a16:creationId xmlns:a16="http://schemas.microsoft.com/office/drawing/2014/main" id="{62659BC5-83A5-CB31-96FC-7401E3F63A10}"/>
              </a:ext>
            </a:extLst>
          </p:cNvPr>
          <p:cNvSpPr>
            <a:spLocks noGrp="1"/>
          </p:cNvSpPr>
          <p:nvPr>
            <p:ph type="title"/>
          </p:nvPr>
        </p:nvSpPr>
        <p:spPr>
          <a:xfrm>
            <a:off x="395416" y="1037969"/>
            <a:ext cx="3564000" cy="4581274"/>
          </a:xfrm>
          <a:noFill/>
        </p:spPr>
        <p:txBody>
          <a:bodyPr/>
          <a:lstStyle/>
          <a:p>
            <a:r>
              <a:rPr lang="en-US"/>
              <a:t>Click to edit Master title style</a:t>
            </a:r>
            <a:endParaRPr lang="en-GB"/>
          </a:p>
        </p:txBody>
      </p:sp>
      <p:pic>
        <p:nvPicPr>
          <p:cNvPr id="6" name="Picture 5">
            <a:extLst>
              <a:ext uri="{FF2B5EF4-FFF2-40B4-BE49-F238E27FC236}">
                <a16:creationId xmlns:a16="http://schemas.microsoft.com/office/drawing/2014/main" id="{9A9461E8-39C0-6439-9720-2C58A3233D39}"/>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flipH="1" flipV="1">
            <a:off x="3715179" y="5619243"/>
            <a:ext cx="444880" cy="444880"/>
          </a:xfrm>
          <a:prstGeom prst="rect">
            <a:avLst/>
          </a:prstGeom>
        </p:spPr>
      </p:pic>
    </p:spTree>
    <p:extLst>
      <p:ext uri="{BB962C8B-B14F-4D97-AF65-F5344CB8AC3E}">
        <p14:creationId xmlns:p14="http://schemas.microsoft.com/office/powerpoint/2010/main" val="3402513880"/>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65485330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304406090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379615741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userDrawn="1"/>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userDrawn="1"/>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userDrawn="1"/>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userDrawn="1"/>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userDrawn="1"/>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userDrawn="1"/>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userDrawn="1"/>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userDrawn="1"/>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userDrawn="1"/>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userDrawn="1"/>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userDrawn="1"/>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US"/>
              <a:t>Presentation Title  [Edit via Insert &gt; Footer]</a:t>
            </a:r>
            <a:endParaRPr lang="en-GB"/>
          </a:p>
        </p:txBody>
      </p:sp>
    </p:spTree>
    <p:extLst>
      <p:ext uri="{BB962C8B-B14F-4D97-AF65-F5344CB8AC3E}">
        <p14:creationId xmlns:p14="http://schemas.microsoft.com/office/powerpoint/2010/main" val="296971760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userDrawn="1"/>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userDrawn="1"/>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userDrawn="1"/>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67235902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userDrawn="1"/>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userDrawn="1"/>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userDrawn="1"/>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userDrawn="1"/>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userDrawn="1"/>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a:t>Go to </a:t>
            </a:r>
            <a:r>
              <a:rPr lang="en-US" err="1"/>
              <a:t>View</a:t>
            </a:r>
            <a:r>
              <a:rPr lang="en-US" err="1">
                <a:sym typeface="Wingdings" panose="05000000000000000000" pitchFamily="2" charset="2"/>
              </a:rPr>
              <a:t>Slide</a:t>
            </a:r>
            <a:r>
              <a:rPr lang="en-US">
                <a:sym typeface="Wingdings" panose="05000000000000000000" pitchFamily="2" charset="2"/>
              </a:rPr>
              <a:t> Master and select the Objects Layout to copy objects you want for pasting into slides.  </a:t>
            </a:r>
          </a:p>
          <a:p>
            <a:pPr marL="342900" indent="-342900">
              <a:buFont typeface="+mj-lt"/>
              <a:buAutoNum type="arabicPeriod"/>
            </a:pPr>
            <a:r>
              <a:rPr lang="en-US">
                <a:sym typeface="Wingdings" panose="05000000000000000000" pitchFamily="2" charset="2"/>
              </a:rPr>
              <a:t>Click Slide Master  Close Master View to return to the presentation.</a:t>
            </a:r>
            <a:endParaRPr lang="en-GB"/>
          </a:p>
        </p:txBody>
      </p:sp>
    </p:spTree>
    <p:extLst>
      <p:ext uri="{BB962C8B-B14F-4D97-AF65-F5344CB8AC3E}">
        <p14:creationId xmlns:p14="http://schemas.microsoft.com/office/powerpoint/2010/main" val="3623555161"/>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preserve="1" userDrawn="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478897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preserve="1" userDrawn="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056590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49F4A-C3E6-CB8C-F2C1-DA888CF0047E}"/>
              </a:ext>
            </a:extLst>
          </p:cNvPr>
          <p:cNvSpPr>
            <a:spLocks noGrp="1"/>
          </p:cNvSpPr>
          <p:nvPr>
            <p:ph type="title"/>
          </p:nvPr>
        </p:nvSpPr>
        <p:spPr/>
        <p:txBody>
          <a:bodyPr/>
          <a:lstStyle/>
          <a:p>
            <a:r>
              <a:rPr lang="en-US"/>
              <a:t>Click to edit Master title style</a:t>
            </a:r>
            <a:endParaRPr lang="en-GB"/>
          </a:p>
        </p:txBody>
      </p:sp>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97031580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First Quote">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itle 1">
            <a:extLst>
              <a:ext uri="{FF2B5EF4-FFF2-40B4-BE49-F238E27FC236}">
                <a16:creationId xmlns:a16="http://schemas.microsoft.com/office/drawing/2014/main" id="{A662256D-3DF3-C531-68DA-31E5DE7CA3C5}"/>
              </a:ext>
            </a:extLst>
          </p:cNvPr>
          <p:cNvSpPr>
            <a:spLocks noGrp="1"/>
          </p:cNvSpPr>
          <p:nvPr>
            <p:ph type="title"/>
          </p:nvPr>
        </p:nvSpPr>
        <p:spPr>
          <a:xfrm>
            <a:off x="395416" y="1037968"/>
            <a:ext cx="3564000" cy="5470985"/>
          </a:xfrm>
        </p:spPr>
        <p:txBody>
          <a:bodyPr/>
          <a:lstStyle/>
          <a:p>
            <a:r>
              <a:rPr lang="en-US"/>
              <a:t>Click to edit Master title style</a:t>
            </a:r>
            <a:endParaRPr lang="en-GB"/>
          </a:p>
        </p:txBody>
      </p:sp>
      <p:pic>
        <p:nvPicPr>
          <p:cNvPr id="5" name="Picture 4">
            <a:extLst>
              <a:ext uri="{FF2B5EF4-FFF2-40B4-BE49-F238E27FC236}">
                <a16:creationId xmlns:a16="http://schemas.microsoft.com/office/drawing/2014/main" id="{535C6D1F-F17A-1553-96EF-713B1AB3DEAB}"/>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Tree>
    <p:extLst>
      <p:ext uri="{BB962C8B-B14F-4D97-AF65-F5344CB8AC3E}">
        <p14:creationId xmlns:p14="http://schemas.microsoft.com/office/powerpoint/2010/main" val="319879026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Both Quotes">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8CB8D6A0-A572-6AC1-B6BE-4EFB2A485260}"/>
              </a:ext>
            </a:extLst>
          </p:cNvPr>
          <p:cNvSpPr>
            <a:spLocks noGrp="1"/>
          </p:cNvSpPr>
          <p:nvPr>
            <p:ph sz="quarter" idx="10"/>
          </p:nvPr>
        </p:nvSpPr>
        <p:spPr>
          <a:xfrm>
            <a:off x="4621427" y="580767"/>
            <a:ext cx="7302927" cy="59281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5" name="Picture 4">
            <a:extLst>
              <a:ext uri="{FF2B5EF4-FFF2-40B4-BE49-F238E27FC236}">
                <a16:creationId xmlns:a16="http://schemas.microsoft.com/office/drawing/2014/main" id="{535C6D1F-F17A-1553-96EF-713B1AB3DEAB}"/>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
        <p:nvSpPr>
          <p:cNvPr id="2" name="Title 1">
            <a:extLst>
              <a:ext uri="{FF2B5EF4-FFF2-40B4-BE49-F238E27FC236}">
                <a16:creationId xmlns:a16="http://schemas.microsoft.com/office/drawing/2014/main" id="{62659BC5-83A5-CB31-96FC-7401E3F63A10}"/>
              </a:ext>
            </a:extLst>
          </p:cNvPr>
          <p:cNvSpPr>
            <a:spLocks noGrp="1"/>
          </p:cNvSpPr>
          <p:nvPr>
            <p:ph type="title"/>
          </p:nvPr>
        </p:nvSpPr>
        <p:spPr>
          <a:xfrm>
            <a:off x="395416" y="1037969"/>
            <a:ext cx="3564000" cy="4581274"/>
          </a:xfrm>
          <a:noFill/>
        </p:spPr>
        <p:txBody>
          <a:bodyPr/>
          <a:lstStyle/>
          <a:p>
            <a:r>
              <a:rPr lang="en-US"/>
              <a:t>Click to edit Master title style</a:t>
            </a:r>
            <a:endParaRPr lang="en-GB"/>
          </a:p>
        </p:txBody>
      </p:sp>
      <p:pic>
        <p:nvPicPr>
          <p:cNvPr id="6" name="Picture 5">
            <a:extLst>
              <a:ext uri="{FF2B5EF4-FFF2-40B4-BE49-F238E27FC236}">
                <a16:creationId xmlns:a16="http://schemas.microsoft.com/office/drawing/2014/main" id="{9A9461E8-39C0-6439-9720-2C58A3233D39}"/>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flipH="1" flipV="1">
            <a:off x="3715179" y="5619243"/>
            <a:ext cx="444880" cy="444880"/>
          </a:xfrm>
          <a:prstGeom prst="rect">
            <a:avLst/>
          </a:prstGeom>
        </p:spPr>
      </p:pic>
    </p:spTree>
    <p:extLst>
      <p:ext uri="{BB962C8B-B14F-4D97-AF65-F5344CB8AC3E}">
        <p14:creationId xmlns:p14="http://schemas.microsoft.com/office/powerpoint/2010/main" val="20741612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hyperlink" Target="https://www.uwtsd.ac.uk/library" TargetMode="Externa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hyperlink" Target="https://www.uwtsd.ac.uk/" TargetMode="External"/><Relationship Id="rId32"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28" Type="http://schemas.openxmlformats.org/officeDocument/2006/relationships/hyperlink" Target="https://digitalskills.uwtsd.ac.uk/" TargetMode="Externa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image" Target="../media/image2.png"/><Relationship Id="rId30" Type="http://schemas.openxmlformats.org/officeDocument/2006/relationships/hyperlink" Target="mailto:digitalskills@uwtsd.ac.uk" TargetMode="Externa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2.xml"/><Relationship Id="rId18" Type="http://schemas.openxmlformats.org/officeDocument/2006/relationships/hyperlink" Target="mailto:digitalskills@uwtsd.ac.uk" TargetMode="Externa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image" Target="../media/image3.png"/><Relationship Id="rId2" Type="http://schemas.openxmlformats.org/officeDocument/2006/relationships/slideLayout" Target="../slideLayouts/slideLayout24.xml"/><Relationship Id="rId16" Type="http://schemas.openxmlformats.org/officeDocument/2006/relationships/hyperlink" Target="https://digitalskills.uwtsd.ac.uk/" TargetMode="Externa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image" Target="../media/image1.png"/><Relationship Id="rId10" Type="http://schemas.openxmlformats.org/officeDocument/2006/relationships/slideLayout" Target="../slideLayouts/slideLayout32.xml"/><Relationship Id="rId19" Type="http://schemas.openxmlformats.org/officeDocument/2006/relationships/image" Target="../media/image4.png"/><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hyperlink" Target="https://www.uwtsd.ac.uk/" TargetMode="Externa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7.xml"/><Relationship Id="rId2" Type="http://schemas.openxmlformats.org/officeDocument/2006/relationships/slideLayout" Target="../slideLayouts/slideLayout36.xml"/><Relationship Id="rId1" Type="http://schemas.openxmlformats.org/officeDocument/2006/relationships/slideLayout" Target="../slideLayouts/slideLayout35.xml"/><Relationship Id="rId5" Type="http://schemas.openxmlformats.org/officeDocument/2006/relationships/image" Target="../media/image32.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13" Type="http://schemas.openxmlformats.org/officeDocument/2006/relationships/theme" Target="../theme/theme4.xml"/><Relationship Id="rId18" Type="http://schemas.openxmlformats.org/officeDocument/2006/relationships/hyperlink" Target="https://digitalskills.uwtsd.ac.uk/" TargetMode="External"/><Relationship Id="rId3" Type="http://schemas.openxmlformats.org/officeDocument/2006/relationships/slideLayout" Target="../slideLayouts/slideLayout40.xml"/><Relationship Id="rId21" Type="http://schemas.openxmlformats.org/officeDocument/2006/relationships/image" Target="../media/image4.png"/><Relationship Id="rId7" Type="http://schemas.openxmlformats.org/officeDocument/2006/relationships/slideLayout" Target="../slideLayouts/slideLayout44.xml"/><Relationship Id="rId12" Type="http://schemas.openxmlformats.org/officeDocument/2006/relationships/slideLayout" Target="../slideLayouts/slideLayout49.xml"/><Relationship Id="rId17" Type="http://schemas.openxmlformats.org/officeDocument/2006/relationships/image" Target="../media/image2.png"/><Relationship Id="rId2" Type="http://schemas.openxmlformats.org/officeDocument/2006/relationships/slideLayout" Target="../slideLayouts/slideLayout39.xml"/><Relationship Id="rId16" Type="http://schemas.openxmlformats.org/officeDocument/2006/relationships/hyperlink" Target="https://www.uwtsd.ac.uk/library" TargetMode="External"/><Relationship Id="rId20" Type="http://schemas.openxmlformats.org/officeDocument/2006/relationships/hyperlink" Target="mailto:digitalskills@uwtsd.ac.uk" TargetMode="Externa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slideLayout" Target="../slideLayouts/slideLayout48.xml"/><Relationship Id="rId5" Type="http://schemas.openxmlformats.org/officeDocument/2006/relationships/slideLayout" Target="../slideLayouts/slideLayout42.xml"/><Relationship Id="rId15" Type="http://schemas.openxmlformats.org/officeDocument/2006/relationships/image" Target="../media/image1.png"/><Relationship Id="rId10" Type="http://schemas.openxmlformats.org/officeDocument/2006/relationships/slideLayout" Target="../slideLayouts/slideLayout47.xml"/><Relationship Id="rId19" Type="http://schemas.openxmlformats.org/officeDocument/2006/relationships/image" Target="../media/image3.png"/><Relationship Id="rId4" Type="http://schemas.openxmlformats.org/officeDocument/2006/relationships/slideLayout" Target="../slideLayouts/slideLayout41.xml"/><Relationship Id="rId9" Type="http://schemas.openxmlformats.org/officeDocument/2006/relationships/slideLayout" Target="../slideLayouts/slideLayout46.xml"/><Relationship Id="rId14" Type="http://schemas.openxmlformats.org/officeDocument/2006/relationships/hyperlink" Target="https://www.uwtsd.ac.uk/" TargetMode="External"/><Relationship Id="rId22" Type="http://schemas.openxmlformats.org/officeDocument/2006/relationships/image" Target="../media/image42.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7.xml"/><Relationship Id="rId13" Type="http://schemas.openxmlformats.org/officeDocument/2006/relationships/image" Target="../media/image3.png"/><Relationship Id="rId3" Type="http://schemas.openxmlformats.org/officeDocument/2006/relationships/slideLayout" Target="../slideLayouts/slideLayout52.xml"/><Relationship Id="rId7" Type="http://schemas.openxmlformats.org/officeDocument/2006/relationships/slideLayout" Target="../slideLayouts/slideLayout56.xml"/><Relationship Id="rId12" Type="http://schemas.openxmlformats.org/officeDocument/2006/relationships/hyperlink" Target="https://digitalskills.uwtsd.ac.uk/" TargetMode="External"/><Relationship Id="rId2" Type="http://schemas.openxmlformats.org/officeDocument/2006/relationships/slideLayout" Target="../slideLayouts/slideLayout51.xml"/><Relationship Id="rId1" Type="http://schemas.openxmlformats.org/officeDocument/2006/relationships/slideLayout" Target="../slideLayouts/slideLayout50.xml"/><Relationship Id="rId6" Type="http://schemas.openxmlformats.org/officeDocument/2006/relationships/slideLayout" Target="../slideLayouts/slideLayout55.xml"/><Relationship Id="rId11" Type="http://schemas.openxmlformats.org/officeDocument/2006/relationships/image" Target="../media/image1.png"/><Relationship Id="rId5" Type="http://schemas.openxmlformats.org/officeDocument/2006/relationships/slideLayout" Target="../slideLayouts/slideLayout54.xml"/><Relationship Id="rId15" Type="http://schemas.openxmlformats.org/officeDocument/2006/relationships/image" Target="../media/image4.png"/><Relationship Id="rId10" Type="http://schemas.openxmlformats.org/officeDocument/2006/relationships/hyperlink" Target="https://www.uwtsd.ac.uk/" TargetMode="External"/><Relationship Id="rId4" Type="http://schemas.openxmlformats.org/officeDocument/2006/relationships/slideLayout" Target="../slideLayouts/slideLayout53.xml"/><Relationship Id="rId9" Type="http://schemas.openxmlformats.org/officeDocument/2006/relationships/theme" Target="../theme/theme5.xml"/><Relationship Id="rId14" Type="http://schemas.openxmlformats.org/officeDocument/2006/relationships/hyperlink" Target="mailto:digitalskills@uwtsd.ac.uk" TargetMode="Externa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60.xml"/><Relationship Id="rId2" Type="http://schemas.openxmlformats.org/officeDocument/2006/relationships/slideLayout" Target="../slideLayouts/slideLayout59.xml"/><Relationship Id="rId1" Type="http://schemas.openxmlformats.org/officeDocument/2006/relationships/slideLayout" Target="../slideLayouts/slideLayout58.xml"/><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image" Target="../media/image3.png"/><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hyperlink" Target="https://digitalskills.uwtsd.ac.uk/" TargetMode="Externa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image" Target="../media/image1.png"/><Relationship Id="rId5" Type="http://schemas.openxmlformats.org/officeDocument/2006/relationships/slideLayout" Target="../slideLayouts/slideLayout65.xml"/><Relationship Id="rId15" Type="http://schemas.openxmlformats.org/officeDocument/2006/relationships/image" Target="../media/image4.png"/><Relationship Id="rId10" Type="http://schemas.openxmlformats.org/officeDocument/2006/relationships/hyperlink" Target="https://www.uwtsd.ac.uk/" TargetMode="External"/><Relationship Id="rId4" Type="http://schemas.openxmlformats.org/officeDocument/2006/relationships/slideLayout" Target="../slideLayouts/slideLayout64.xml"/><Relationship Id="rId9" Type="http://schemas.openxmlformats.org/officeDocument/2006/relationships/theme" Target="../theme/theme7.xml"/><Relationship Id="rId14" Type="http://schemas.openxmlformats.org/officeDocument/2006/relationships/hyperlink" Target="mailto:digitalskills@uwtsd.ac.uk" TargetMode="External"/></Relationships>
</file>

<file path=ppt/slideMasters/_rels/slideMaster8.xml.rels><?xml version="1.0" encoding="UTF-8" standalone="yes"?>
<Relationships xmlns="http://schemas.openxmlformats.org/package/2006/relationships"><Relationship Id="rId3" Type="http://schemas.openxmlformats.org/officeDocument/2006/relationships/slideLayout" Target="../slideLayouts/slideLayout71.xml"/><Relationship Id="rId2" Type="http://schemas.openxmlformats.org/officeDocument/2006/relationships/slideLayout" Target="../slideLayouts/slideLayout70.xml"/><Relationship Id="rId1" Type="http://schemas.openxmlformats.org/officeDocument/2006/relationships/slideLayout" Target="../slideLayouts/slideLayout69.xml"/><Relationship Id="rId4"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24"/>
            <a:extLst>
              <a:ext uri="{FF2B5EF4-FFF2-40B4-BE49-F238E27FC236}">
                <a16:creationId xmlns:a16="http://schemas.microsoft.com/office/drawing/2014/main" id="{C5109E8A-984D-FD36-6ED3-76EFE30D3600}"/>
              </a:ext>
            </a:extLst>
          </p:cNvPr>
          <p:cNvPicPr>
            <a:picLocks/>
          </p:cNvPicPr>
          <p:nvPr/>
        </p:nvPicPr>
        <p:blipFill>
          <a:blip r:embed="rId25"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26"/>
            <a:extLst>
              <a:ext uri="{FF2B5EF4-FFF2-40B4-BE49-F238E27FC236}">
                <a16:creationId xmlns:a16="http://schemas.microsoft.com/office/drawing/2014/main" id="{8E25298E-989B-5A45-0DF5-A8875F0B618A}"/>
              </a:ext>
            </a:extLst>
          </p:cNvPr>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a:t>Presentation Title</a:t>
            </a:r>
            <a:endParaRPr lang="en-GB"/>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28"/>
            <a:extLst>
              <a:ext uri="{FF2B5EF4-FFF2-40B4-BE49-F238E27FC236}">
                <a16:creationId xmlns:a16="http://schemas.microsoft.com/office/drawing/2014/main" id="{C26C6173-294C-5287-ED99-1E4F501E90D7}"/>
              </a:ext>
            </a:extLst>
          </p:cNvPr>
          <p:cNvPicPr>
            <a:picLocks noChangeAspect="1"/>
          </p:cNvPicPr>
          <p:nvPr/>
        </p:nvPicPr>
        <p:blipFill>
          <a:blip r:embed="rId29"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30"/>
            <a:extLst>
              <a:ext uri="{FF2B5EF4-FFF2-40B4-BE49-F238E27FC236}">
                <a16:creationId xmlns:a16="http://schemas.microsoft.com/office/drawing/2014/main" id="{C7F403EE-A5F4-5C64-E70C-1A5CD06E21C3}"/>
              </a:ext>
            </a:extLst>
          </p:cNvPr>
          <p:cNvPicPr>
            <a:picLocks noChangeAspect="1"/>
          </p:cNvPicPr>
          <p:nvPr/>
        </p:nvPicPr>
        <p:blipFill>
          <a:blip r:embed="rId31"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p:nvPicPr>
        <p:blipFill>
          <a:blip r:embed="rId32"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2996714966"/>
      </p:ext>
    </p:extLst>
  </p:cSld>
  <p:clrMap bg1="lt1" tx1="dk1" bg2="lt2" tx2="dk2" accent1="accent1" accent2="accent2" accent3="accent3" accent4="accent4" accent5="accent5" accent6="accent6" hlink="hlink" folHlink="folHlink"/>
  <p:sldLayoutIdLst>
    <p:sldLayoutId id="2147483830" r:id="rId1"/>
    <p:sldLayoutId id="2147483831" r:id="rId2"/>
    <p:sldLayoutId id="2147483832" r:id="rId3"/>
    <p:sldLayoutId id="2147483833" r:id="rId4"/>
    <p:sldLayoutId id="2147483834" r:id="rId5"/>
    <p:sldLayoutId id="2147483835" r:id="rId6"/>
    <p:sldLayoutId id="2147483836" r:id="rId7"/>
    <p:sldLayoutId id="2147483837" r:id="rId8"/>
    <p:sldLayoutId id="2147483838" r:id="rId9"/>
    <p:sldLayoutId id="2147483839" r:id="rId10"/>
    <p:sldLayoutId id="2147483840" r:id="rId11"/>
    <p:sldLayoutId id="2147483841" r:id="rId12"/>
    <p:sldLayoutId id="2147483842" r:id="rId13"/>
    <p:sldLayoutId id="2147483843" r:id="rId14"/>
    <p:sldLayoutId id="2147483844" r:id="rId15"/>
    <p:sldLayoutId id="2147483845" r:id="rId16"/>
    <p:sldLayoutId id="2147483846" r:id="rId17"/>
    <p:sldLayoutId id="2147483847" r:id="rId18"/>
    <p:sldLayoutId id="2147483848" r:id="rId19"/>
    <p:sldLayoutId id="2147483737" r:id="rId20"/>
    <p:sldLayoutId id="2147483735" r:id="rId21"/>
    <p:sldLayoutId id="2147483827" r:id="rId22"/>
  </p:sldLayoutIdLst>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4"/>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15"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16"/>
            <a:extLst>
              <a:ext uri="{FF2B5EF4-FFF2-40B4-BE49-F238E27FC236}">
                <a16:creationId xmlns:a16="http://schemas.microsoft.com/office/drawing/2014/main" id="{283A7409-C6C7-9175-2CD3-6586B1D4F6E4}"/>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18"/>
            <a:extLst>
              <a:ext uri="{FF2B5EF4-FFF2-40B4-BE49-F238E27FC236}">
                <a16:creationId xmlns:a16="http://schemas.microsoft.com/office/drawing/2014/main" id="{A7673A20-B248-CD23-E0C4-AAF8F742E1B2}"/>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34811853"/>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54" r:id="rId5"/>
    <p:sldLayoutId id="2147483855" r:id="rId6"/>
    <p:sldLayoutId id="2147483856" r:id="rId7"/>
    <p:sldLayoutId id="2147483857" r:id="rId8"/>
    <p:sldLayoutId id="2147483858" r:id="rId9"/>
    <p:sldLayoutId id="2147483901" r:id="rId10"/>
    <p:sldLayoutId id="2147483902" r:id="rId11"/>
    <p:sldLayoutId id="2147483905" r:id="rId12"/>
  </p:sldLayoutIdLst>
  <p:hf sldNum="0" hdr="0" dt="0"/>
  <p:txStyles>
    <p:titleStyle>
      <a:lvl1pPr algn="r"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pic>
        <p:nvPicPr>
          <p:cNvPr id="4" name="Picture 3">
            <a:extLst>
              <a:ext uri="{FF2B5EF4-FFF2-40B4-BE49-F238E27FC236}">
                <a16:creationId xmlns:a16="http://schemas.microsoft.com/office/drawing/2014/main" id="{E25DD6BC-9B00-7EB6-B2B1-223E5CE36378}"/>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Tree>
    <p:extLst>
      <p:ext uri="{BB962C8B-B14F-4D97-AF65-F5344CB8AC3E}">
        <p14:creationId xmlns:p14="http://schemas.microsoft.com/office/powerpoint/2010/main" val="4190167910"/>
      </p:ext>
    </p:extLst>
  </p:cSld>
  <p:clrMap bg1="lt1" tx1="dk1" bg2="lt2" tx2="dk2" accent1="accent1" accent2="accent2" accent3="accent3" accent4="accent4" accent5="accent5" accent6="accent6" hlink="hlink" folHlink="folHlink"/>
  <p:sldLayoutIdLst>
    <p:sldLayoutId id="2147483860" r:id="rId1"/>
    <p:sldLayoutId id="2147483903" r:id="rId2"/>
    <p:sldLayoutId id="2147483904" r:id="rId3"/>
  </p:sldLayoutIdLst>
  <p:hf sldNum="0" hdr="0" dt="0"/>
  <p:txStyles>
    <p:titleStyle>
      <a:lvl1pPr algn="l" defTabSz="914400" rtl="0" eaLnBrk="1" latinLnBrk="0" hangingPunct="1">
        <a:lnSpc>
          <a:spcPct val="90000"/>
        </a:lnSpc>
        <a:spcBef>
          <a:spcPct val="0"/>
        </a:spcBef>
        <a:buNone/>
        <a:defRPr sz="4000" i="1" kern="1200">
          <a:solidFill>
            <a:schemeClr val="bg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4"/>
            <a:extLst>
              <a:ext uri="{FF2B5EF4-FFF2-40B4-BE49-F238E27FC236}">
                <a16:creationId xmlns:a16="http://schemas.microsoft.com/office/drawing/2014/main" id="{C5109E8A-984D-FD36-6ED3-76EFE30D3600}"/>
              </a:ext>
            </a:extLst>
          </p:cNvPr>
          <p:cNvPicPr>
            <a:picLocks/>
          </p:cNvPicPr>
          <p:nvPr/>
        </p:nvPicPr>
        <p:blipFill>
          <a:blip r:embed="rId15"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16"/>
            <a:extLst>
              <a:ext uri="{FF2B5EF4-FFF2-40B4-BE49-F238E27FC236}">
                <a16:creationId xmlns:a16="http://schemas.microsoft.com/office/drawing/2014/main" id="{8E25298E-989B-5A45-0DF5-A8875F0B618A}"/>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a:t>Presentation Title</a:t>
            </a:r>
            <a:endParaRPr lang="en-GB"/>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18"/>
            <a:extLst>
              <a:ext uri="{FF2B5EF4-FFF2-40B4-BE49-F238E27FC236}">
                <a16:creationId xmlns:a16="http://schemas.microsoft.com/office/drawing/2014/main" id="{C26C6173-294C-5287-ED99-1E4F501E90D7}"/>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20"/>
            <a:extLst>
              <a:ext uri="{FF2B5EF4-FFF2-40B4-BE49-F238E27FC236}">
                <a16:creationId xmlns:a16="http://schemas.microsoft.com/office/drawing/2014/main" id="{C7F403EE-A5F4-5C64-E70C-1A5CD06E21C3}"/>
              </a:ext>
            </a:extLst>
          </p:cNvPr>
          <p:cNvPicPr>
            <a:picLocks noChangeAspect="1"/>
          </p:cNvPicPr>
          <p:nvPr/>
        </p:nvPicPr>
        <p:blipFill>
          <a:blip r:embed="rId21"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p:nvPicPr>
        <p:blipFill>
          <a:blip r:embed="rId22"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3623168095"/>
      </p:ext>
    </p:extLst>
  </p:cSld>
  <p:clrMap bg1="lt1" tx1="dk1" bg2="lt2" tx2="dk2" accent1="accent1" accent2="accent2" accent3="accent3" accent4="accent4" accent5="accent5" accent6="accent6" hlink="hlink" folHlink="folHlink"/>
  <p:sldLayoutIdLst>
    <p:sldLayoutId id="2147483862" r:id="rId1"/>
    <p:sldLayoutId id="2147483863" r:id="rId2"/>
    <p:sldLayoutId id="2147483864" r:id="rId3"/>
    <p:sldLayoutId id="2147483865" r:id="rId4"/>
    <p:sldLayoutId id="2147483866" r:id="rId5"/>
    <p:sldLayoutId id="2147483867" r:id="rId6"/>
    <p:sldLayoutId id="2147483868" r:id="rId7"/>
    <p:sldLayoutId id="2147483869" r:id="rId8"/>
    <p:sldLayoutId id="2147483870" r:id="rId9"/>
    <p:sldLayoutId id="2147483871" r:id="rId10"/>
    <p:sldLayoutId id="2147483886" r:id="rId11"/>
    <p:sldLayoutId id="2147483887" r:id="rId12"/>
  </p:sldLayoutIdLst>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0"/>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11"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12"/>
            <a:extLst>
              <a:ext uri="{FF2B5EF4-FFF2-40B4-BE49-F238E27FC236}">
                <a16:creationId xmlns:a16="http://schemas.microsoft.com/office/drawing/2014/main" id="{283A7409-C6C7-9175-2CD3-6586B1D4F6E4}"/>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14"/>
            <a:extLst>
              <a:ext uri="{FF2B5EF4-FFF2-40B4-BE49-F238E27FC236}">
                <a16:creationId xmlns:a16="http://schemas.microsoft.com/office/drawing/2014/main" id="{A7673A20-B248-CD23-E0C4-AAF8F742E1B2}"/>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728319113"/>
      </p:ext>
    </p:extLst>
  </p:cSld>
  <p:clrMap bg1="lt1" tx1="dk1" bg2="lt2" tx2="dk2" accent1="accent1" accent2="accent2" accent3="accent3" accent4="accent4" accent5="accent5" accent6="accent6" hlink="hlink" folHlink="folHlink"/>
  <p:sldLayoutIdLst>
    <p:sldLayoutId id="2147483874" r:id="rId1"/>
    <p:sldLayoutId id="2147483875" r:id="rId2"/>
    <p:sldLayoutId id="2147483876" r:id="rId3"/>
    <p:sldLayoutId id="2147483877" r:id="rId4"/>
    <p:sldLayoutId id="2147483878" r:id="rId5"/>
    <p:sldLayoutId id="2147483879" r:id="rId6"/>
    <p:sldLayoutId id="2147483880" r:id="rId7"/>
    <p:sldLayoutId id="2147483881" r:id="rId8"/>
  </p:sldLayoutIdLst>
  <p:hf sldNum="0" hdr="0" dt="0"/>
  <p:txStyles>
    <p:titleStyle>
      <a:lvl1pPr algn="r" defTabSz="914400" rtl="0" eaLnBrk="1" latinLnBrk="0" hangingPunct="1">
        <a:lnSpc>
          <a:spcPct val="90000"/>
        </a:lnSpc>
        <a:spcBef>
          <a:spcPct val="0"/>
        </a:spcBef>
        <a:buNone/>
        <a:defRPr sz="3600" kern="1200">
          <a:solidFill>
            <a:schemeClr val="bg1"/>
          </a:solidFill>
          <a:latin typeface="+mn-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530A22F5-0AEA-60F5-FF96-A1C778977432}"/>
              </a:ext>
            </a:extLst>
          </p:cNvPr>
          <p:cNvSpPr>
            <a:spLocks noGrp="1"/>
          </p:cNvSpPr>
          <p:nvPr>
            <p:ph type="title"/>
          </p:nvPr>
        </p:nvSpPr>
        <p:spPr>
          <a:xfrm>
            <a:off x="267646" y="580767"/>
            <a:ext cx="3834797" cy="5928187"/>
          </a:xfrm>
          <a:prstGeom prst="rect">
            <a:avLst/>
          </a:prstGeom>
        </p:spPr>
        <p:txBody>
          <a:bodyPr vert="horz" lIns="91440" tIns="45720" rIns="91440" bIns="45720" rtlCol="0" anchor="t" anchorCtr="0">
            <a:normAutofit/>
          </a:bodyPr>
          <a:lstStyle/>
          <a:p>
            <a:r>
              <a:rPr lang="en-US"/>
              <a:t>Click to edit Master title style</a:t>
            </a:r>
            <a:endParaRPr lang="en-GB"/>
          </a:p>
        </p:txBody>
      </p:sp>
    </p:spTree>
    <p:extLst>
      <p:ext uri="{BB962C8B-B14F-4D97-AF65-F5344CB8AC3E}">
        <p14:creationId xmlns:p14="http://schemas.microsoft.com/office/powerpoint/2010/main" val="126825742"/>
      </p:ext>
    </p:extLst>
  </p:cSld>
  <p:clrMap bg1="lt1" tx1="dk1" bg2="lt2" tx2="dk2" accent1="accent1" accent2="accent2" accent3="accent3" accent4="accent4" accent5="accent5" accent6="accent6" hlink="hlink" folHlink="folHlink"/>
  <p:sldLayoutIdLst>
    <p:sldLayoutId id="2147483883" r:id="rId1"/>
    <p:sldLayoutId id="2147483884" r:id="rId2"/>
    <p:sldLayoutId id="2147483885" r:id="rId3"/>
  </p:sldLayoutIdLst>
  <p:hf sldNum="0" hdr="0" dt="0"/>
  <p:txStyles>
    <p:titleStyle>
      <a:lvl1pPr algn="l" defTabSz="914400" rtl="0" eaLnBrk="1" latinLnBrk="0" hangingPunct="1">
        <a:lnSpc>
          <a:spcPct val="90000"/>
        </a:lnSpc>
        <a:spcBef>
          <a:spcPct val="0"/>
        </a:spcBef>
        <a:buNone/>
        <a:defRPr sz="3600" i="1"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0"/>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p:nvPicPr>
        <p:blipFill>
          <a:blip r:embed="rId11"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a:t>Slide Title</a:t>
            </a:r>
            <a:endParaRPr lang="en-GB"/>
          </a:p>
        </p:txBody>
      </p:sp>
      <p:pic>
        <p:nvPicPr>
          <p:cNvPr id="4" name="Picture 3" descr="UWTSD Digital Skills weblink">
            <a:hlinkClick r:id="rId12"/>
            <a:extLst>
              <a:ext uri="{FF2B5EF4-FFF2-40B4-BE49-F238E27FC236}">
                <a16:creationId xmlns:a16="http://schemas.microsoft.com/office/drawing/2014/main" id="{283A7409-C6C7-9175-2CD3-6586B1D4F6E4}"/>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14"/>
            <a:extLst>
              <a:ext uri="{FF2B5EF4-FFF2-40B4-BE49-F238E27FC236}">
                <a16:creationId xmlns:a16="http://schemas.microsoft.com/office/drawing/2014/main" id="{A7673A20-B248-CD23-E0C4-AAF8F742E1B2}"/>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97224268"/>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Lst>
  <p:hf sldNum="0" hdr="0" dt="0"/>
  <p:txStyles>
    <p:titleStyle>
      <a:lvl1pPr algn="r" defTabSz="914400" rtl="0" eaLnBrk="1" latinLnBrk="0" hangingPunct="1">
        <a:lnSpc>
          <a:spcPct val="90000"/>
        </a:lnSpc>
        <a:spcBef>
          <a:spcPct val="0"/>
        </a:spcBef>
        <a:buNone/>
        <a:defRPr sz="3600" kern="1200">
          <a:solidFill>
            <a:schemeClr val="bg1"/>
          </a:solidFill>
          <a:latin typeface="+mn-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p15:clr>
            <a:srgbClr val="F26B43"/>
          </p15:clr>
        </p15:guide>
        <p15:guide id="2" pos="3840">
          <p15:clr>
            <a:srgbClr val="F26B43"/>
          </p15:clr>
        </p15:guide>
        <p15:guide id="3" orient="horz" pos="3884">
          <p15:clr>
            <a:srgbClr val="F26B43"/>
          </p15:clr>
        </p15:guide>
        <p15:guide id="4" pos="3940">
          <p15:clr>
            <a:srgbClr val="F26B43"/>
          </p15:clr>
        </p15:guide>
        <p15:guide id="5" pos="3749">
          <p15:clr>
            <a:srgbClr val="F26B43"/>
          </p15:clr>
        </p15:guide>
      </p15:sldGuideLst>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1">
            <a:extLst>
              <a:ext uri="{FF2B5EF4-FFF2-40B4-BE49-F238E27FC236}">
                <a16:creationId xmlns:a16="http://schemas.microsoft.com/office/drawing/2014/main" id="{40217352-D72C-1C7F-9D29-74095D1FBA81}"/>
              </a:ext>
            </a:extLst>
          </p:cNvPr>
          <p:cNvSpPr txBox="1">
            <a:spLocks/>
          </p:cNvSpPr>
          <p:nvPr/>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530A22F5-0AEA-60F5-FF96-A1C778977432}"/>
              </a:ext>
            </a:extLst>
          </p:cNvPr>
          <p:cNvSpPr>
            <a:spLocks noGrp="1"/>
          </p:cNvSpPr>
          <p:nvPr>
            <p:ph type="title"/>
          </p:nvPr>
        </p:nvSpPr>
        <p:spPr>
          <a:xfrm>
            <a:off x="267646" y="580767"/>
            <a:ext cx="3834797" cy="5928187"/>
          </a:xfrm>
          <a:prstGeom prst="rect">
            <a:avLst/>
          </a:prstGeom>
        </p:spPr>
        <p:txBody>
          <a:bodyPr vert="horz" lIns="91440" tIns="45720" rIns="91440" bIns="45720" rtlCol="0" anchor="t" anchorCtr="0">
            <a:normAutofit/>
          </a:bodyPr>
          <a:lstStyle/>
          <a:p>
            <a:r>
              <a:rPr lang="en-US"/>
              <a:t>Click to edit Master title style</a:t>
            </a:r>
            <a:endParaRPr lang="en-GB"/>
          </a:p>
        </p:txBody>
      </p:sp>
    </p:spTree>
    <p:extLst>
      <p:ext uri="{BB962C8B-B14F-4D97-AF65-F5344CB8AC3E}">
        <p14:creationId xmlns:p14="http://schemas.microsoft.com/office/powerpoint/2010/main" val="3579452105"/>
      </p:ext>
    </p:extLst>
  </p:cSld>
  <p:clrMap bg1="lt1" tx1="dk1" bg2="lt2" tx2="dk2" accent1="accent1" accent2="accent2" accent3="accent3" accent4="accent4" accent5="accent5" accent6="accent6" hlink="hlink" folHlink="folHlink"/>
  <p:sldLayoutIdLst>
    <p:sldLayoutId id="2147483898" r:id="rId1"/>
    <p:sldLayoutId id="2147483899" r:id="rId2"/>
    <p:sldLayoutId id="2147483900" r:id="rId3"/>
  </p:sldLayoutIdLst>
  <p:hf sldNum="0" hdr="0" dt="0"/>
  <p:txStyles>
    <p:titleStyle>
      <a:lvl1pPr algn="l" defTabSz="914400" rtl="0" eaLnBrk="1" latinLnBrk="0" hangingPunct="1">
        <a:lnSpc>
          <a:spcPct val="90000"/>
        </a:lnSpc>
        <a:spcBef>
          <a:spcPct val="0"/>
        </a:spcBef>
        <a:buNone/>
        <a:defRPr sz="3600" i="1"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8.xml"/><Relationship Id="rId1" Type="http://schemas.openxmlformats.org/officeDocument/2006/relationships/tags" Target="../tags/tag2.xml"/><Relationship Id="rId4" Type="http://schemas.openxmlformats.org/officeDocument/2006/relationships/image" Target="../media/image45.jpeg"/></Relationships>
</file>

<file path=ppt/slides/_rels/slide2.xml.rels><?xml version="1.0" encoding="UTF-8" standalone="yes"?>
<Relationships xmlns="http://schemas.openxmlformats.org/package/2006/relationships"><Relationship Id="rId8" Type="http://schemas.openxmlformats.org/officeDocument/2006/relationships/image" Target="../media/image48.jpg"/><Relationship Id="rId3" Type="http://schemas.openxmlformats.org/officeDocument/2006/relationships/image" Target="../media/image46.png"/><Relationship Id="rId7" Type="http://schemas.openxmlformats.org/officeDocument/2006/relationships/hyperlink" Target="https://bit.ly/UWTSD-DSA-Booking-form" TargetMode="External"/><Relationship Id="rId2" Type="http://schemas.openxmlformats.org/officeDocument/2006/relationships/hyperlink" Target="mailto:j.hill@uwtsd.ac.uk" TargetMode="External"/><Relationship Id="rId1" Type="http://schemas.openxmlformats.org/officeDocument/2006/relationships/slideLayout" Target="../slideLayouts/slideLayout26.xml"/><Relationship Id="rId6" Type="http://schemas.openxmlformats.org/officeDocument/2006/relationships/hyperlink" Target="https://digitalskills.uwtsd.ac.uk/" TargetMode="External"/><Relationship Id="rId5" Type="http://schemas.openxmlformats.org/officeDocument/2006/relationships/hyperlink" Target="mailto:digitalskills@uwtsd.ac.uk" TargetMode="External"/><Relationship Id="rId4" Type="http://schemas.openxmlformats.org/officeDocument/2006/relationships/image" Target="../media/image47.png"/></Relationships>
</file>

<file path=ppt/slides/_rels/slide3.xml.rels><?xml version="1.0" encoding="UTF-8" standalone="yes"?>
<Relationships xmlns="http://schemas.openxmlformats.org/package/2006/relationships"><Relationship Id="rId8" Type="http://schemas.openxmlformats.org/officeDocument/2006/relationships/image" Target="../media/image54.svg"/><Relationship Id="rId3" Type="http://schemas.openxmlformats.org/officeDocument/2006/relationships/image" Target="../media/image49.png"/><Relationship Id="rId7" Type="http://schemas.openxmlformats.org/officeDocument/2006/relationships/image" Target="../media/image53.png"/><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slides/_rels/slide4.xml.rels><?xml version="1.0" encoding="UTF-8" standalone="yes"?>
<Relationships xmlns="http://schemas.openxmlformats.org/package/2006/relationships"><Relationship Id="rId117" Type="http://schemas.openxmlformats.org/officeDocument/2006/relationships/tags" Target="../tags/tag119.xml"/><Relationship Id="rId299" Type="http://schemas.openxmlformats.org/officeDocument/2006/relationships/tags" Target="../tags/tag301.xml"/><Relationship Id="rId21" Type="http://schemas.openxmlformats.org/officeDocument/2006/relationships/tags" Target="../tags/tag23.xml"/><Relationship Id="rId63" Type="http://schemas.openxmlformats.org/officeDocument/2006/relationships/tags" Target="../tags/tag65.xml"/><Relationship Id="rId159" Type="http://schemas.openxmlformats.org/officeDocument/2006/relationships/tags" Target="../tags/tag161.xml"/><Relationship Id="rId324" Type="http://schemas.openxmlformats.org/officeDocument/2006/relationships/tags" Target="../tags/tag326.xml"/><Relationship Id="rId366" Type="http://schemas.openxmlformats.org/officeDocument/2006/relationships/tags" Target="../tags/tag368.xml"/><Relationship Id="rId170" Type="http://schemas.openxmlformats.org/officeDocument/2006/relationships/tags" Target="../tags/tag172.xml"/><Relationship Id="rId226" Type="http://schemas.openxmlformats.org/officeDocument/2006/relationships/tags" Target="../tags/tag228.xml"/><Relationship Id="rId268" Type="http://schemas.openxmlformats.org/officeDocument/2006/relationships/tags" Target="../tags/tag270.xml"/><Relationship Id="rId32" Type="http://schemas.openxmlformats.org/officeDocument/2006/relationships/tags" Target="../tags/tag34.xml"/><Relationship Id="rId74" Type="http://schemas.openxmlformats.org/officeDocument/2006/relationships/tags" Target="../tags/tag76.xml"/><Relationship Id="rId128" Type="http://schemas.openxmlformats.org/officeDocument/2006/relationships/tags" Target="../tags/tag130.xml"/><Relationship Id="rId335" Type="http://schemas.openxmlformats.org/officeDocument/2006/relationships/tags" Target="../tags/tag337.xml"/><Relationship Id="rId377" Type="http://schemas.openxmlformats.org/officeDocument/2006/relationships/tags" Target="../tags/tag379.xml"/><Relationship Id="rId5" Type="http://schemas.openxmlformats.org/officeDocument/2006/relationships/tags" Target="../tags/tag7.xml"/><Relationship Id="rId181" Type="http://schemas.openxmlformats.org/officeDocument/2006/relationships/tags" Target="../tags/tag183.xml"/><Relationship Id="rId237" Type="http://schemas.openxmlformats.org/officeDocument/2006/relationships/tags" Target="../tags/tag239.xml"/><Relationship Id="rId402" Type="http://schemas.openxmlformats.org/officeDocument/2006/relationships/tags" Target="../tags/tag404.xml"/><Relationship Id="rId279" Type="http://schemas.openxmlformats.org/officeDocument/2006/relationships/tags" Target="../tags/tag281.xml"/><Relationship Id="rId43" Type="http://schemas.openxmlformats.org/officeDocument/2006/relationships/tags" Target="../tags/tag45.xml"/><Relationship Id="rId139" Type="http://schemas.openxmlformats.org/officeDocument/2006/relationships/tags" Target="../tags/tag141.xml"/><Relationship Id="rId290" Type="http://schemas.openxmlformats.org/officeDocument/2006/relationships/tags" Target="../tags/tag292.xml"/><Relationship Id="rId304" Type="http://schemas.openxmlformats.org/officeDocument/2006/relationships/tags" Target="../tags/tag306.xml"/><Relationship Id="rId346" Type="http://schemas.openxmlformats.org/officeDocument/2006/relationships/tags" Target="../tags/tag348.xml"/><Relationship Id="rId388" Type="http://schemas.openxmlformats.org/officeDocument/2006/relationships/tags" Target="../tags/tag390.xml"/><Relationship Id="rId85" Type="http://schemas.openxmlformats.org/officeDocument/2006/relationships/tags" Target="../tags/tag87.xml"/><Relationship Id="rId150" Type="http://schemas.openxmlformats.org/officeDocument/2006/relationships/tags" Target="../tags/tag152.xml"/><Relationship Id="rId192" Type="http://schemas.openxmlformats.org/officeDocument/2006/relationships/tags" Target="../tags/tag194.xml"/><Relationship Id="rId206" Type="http://schemas.openxmlformats.org/officeDocument/2006/relationships/tags" Target="../tags/tag208.xml"/><Relationship Id="rId413" Type="http://schemas.openxmlformats.org/officeDocument/2006/relationships/tags" Target="../tags/tag415.xml"/><Relationship Id="rId248" Type="http://schemas.openxmlformats.org/officeDocument/2006/relationships/tags" Target="../tags/tag250.xml"/><Relationship Id="rId12" Type="http://schemas.openxmlformats.org/officeDocument/2006/relationships/tags" Target="../tags/tag14.xml"/><Relationship Id="rId108" Type="http://schemas.openxmlformats.org/officeDocument/2006/relationships/tags" Target="../tags/tag110.xml"/><Relationship Id="rId315" Type="http://schemas.openxmlformats.org/officeDocument/2006/relationships/tags" Target="../tags/tag317.xml"/><Relationship Id="rId357" Type="http://schemas.openxmlformats.org/officeDocument/2006/relationships/tags" Target="../tags/tag359.xml"/><Relationship Id="rId54" Type="http://schemas.openxmlformats.org/officeDocument/2006/relationships/tags" Target="../tags/tag56.xml"/><Relationship Id="rId96" Type="http://schemas.openxmlformats.org/officeDocument/2006/relationships/tags" Target="../tags/tag98.xml"/><Relationship Id="rId161" Type="http://schemas.openxmlformats.org/officeDocument/2006/relationships/tags" Target="../tags/tag163.xml"/><Relationship Id="rId217" Type="http://schemas.openxmlformats.org/officeDocument/2006/relationships/tags" Target="../tags/tag219.xml"/><Relationship Id="rId399" Type="http://schemas.openxmlformats.org/officeDocument/2006/relationships/tags" Target="../tags/tag401.xml"/><Relationship Id="rId259" Type="http://schemas.openxmlformats.org/officeDocument/2006/relationships/tags" Target="../tags/tag261.xml"/><Relationship Id="rId424" Type="http://schemas.openxmlformats.org/officeDocument/2006/relationships/tags" Target="../tags/tag426.xml"/><Relationship Id="rId23" Type="http://schemas.openxmlformats.org/officeDocument/2006/relationships/tags" Target="../tags/tag25.xml"/><Relationship Id="rId119" Type="http://schemas.openxmlformats.org/officeDocument/2006/relationships/tags" Target="../tags/tag121.xml"/><Relationship Id="rId270" Type="http://schemas.openxmlformats.org/officeDocument/2006/relationships/tags" Target="../tags/tag272.xml"/><Relationship Id="rId326" Type="http://schemas.openxmlformats.org/officeDocument/2006/relationships/tags" Target="../tags/tag328.xml"/><Relationship Id="rId65" Type="http://schemas.openxmlformats.org/officeDocument/2006/relationships/tags" Target="../tags/tag67.xml"/><Relationship Id="rId130" Type="http://schemas.openxmlformats.org/officeDocument/2006/relationships/tags" Target="../tags/tag132.xml"/><Relationship Id="rId368" Type="http://schemas.openxmlformats.org/officeDocument/2006/relationships/tags" Target="../tags/tag370.xml"/><Relationship Id="rId172" Type="http://schemas.openxmlformats.org/officeDocument/2006/relationships/tags" Target="../tags/tag174.xml"/><Relationship Id="rId228" Type="http://schemas.openxmlformats.org/officeDocument/2006/relationships/tags" Target="../tags/tag230.xml"/><Relationship Id="rId281" Type="http://schemas.openxmlformats.org/officeDocument/2006/relationships/tags" Target="../tags/tag283.xml"/><Relationship Id="rId337" Type="http://schemas.openxmlformats.org/officeDocument/2006/relationships/tags" Target="../tags/tag339.xml"/><Relationship Id="rId34" Type="http://schemas.openxmlformats.org/officeDocument/2006/relationships/tags" Target="../tags/tag36.xml"/><Relationship Id="rId76" Type="http://schemas.openxmlformats.org/officeDocument/2006/relationships/tags" Target="../tags/tag78.xml"/><Relationship Id="rId141" Type="http://schemas.openxmlformats.org/officeDocument/2006/relationships/tags" Target="../tags/tag143.xml"/><Relationship Id="rId379" Type="http://schemas.openxmlformats.org/officeDocument/2006/relationships/tags" Target="../tags/tag381.xml"/><Relationship Id="rId7" Type="http://schemas.openxmlformats.org/officeDocument/2006/relationships/tags" Target="../tags/tag9.xml"/><Relationship Id="rId183" Type="http://schemas.openxmlformats.org/officeDocument/2006/relationships/tags" Target="../tags/tag185.xml"/><Relationship Id="rId239" Type="http://schemas.openxmlformats.org/officeDocument/2006/relationships/tags" Target="../tags/tag241.xml"/><Relationship Id="rId390" Type="http://schemas.openxmlformats.org/officeDocument/2006/relationships/tags" Target="../tags/tag392.xml"/><Relationship Id="rId404" Type="http://schemas.openxmlformats.org/officeDocument/2006/relationships/tags" Target="../tags/tag406.xml"/><Relationship Id="rId250" Type="http://schemas.openxmlformats.org/officeDocument/2006/relationships/tags" Target="../tags/tag252.xml"/><Relationship Id="rId292" Type="http://schemas.openxmlformats.org/officeDocument/2006/relationships/tags" Target="../tags/tag294.xml"/><Relationship Id="rId306" Type="http://schemas.openxmlformats.org/officeDocument/2006/relationships/tags" Target="../tags/tag308.xml"/><Relationship Id="rId45" Type="http://schemas.openxmlformats.org/officeDocument/2006/relationships/tags" Target="../tags/tag47.xml"/><Relationship Id="rId87" Type="http://schemas.openxmlformats.org/officeDocument/2006/relationships/tags" Target="../tags/tag89.xml"/><Relationship Id="rId110" Type="http://schemas.openxmlformats.org/officeDocument/2006/relationships/tags" Target="../tags/tag112.xml"/><Relationship Id="rId348" Type="http://schemas.openxmlformats.org/officeDocument/2006/relationships/tags" Target="../tags/tag350.xml"/><Relationship Id="rId152" Type="http://schemas.openxmlformats.org/officeDocument/2006/relationships/tags" Target="../tags/tag154.xml"/><Relationship Id="rId194" Type="http://schemas.openxmlformats.org/officeDocument/2006/relationships/tags" Target="../tags/tag196.xml"/><Relationship Id="rId208" Type="http://schemas.openxmlformats.org/officeDocument/2006/relationships/tags" Target="../tags/tag210.xml"/><Relationship Id="rId415" Type="http://schemas.openxmlformats.org/officeDocument/2006/relationships/tags" Target="../tags/tag417.xml"/><Relationship Id="rId261" Type="http://schemas.openxmlformats.org/officeDocument/2006/relationships/tags" Target="../tags/tag263.xml"/><Relationship Id="rId14" Type="http://schemas.openxmlformats.org/officeDocument/2006/relationships/tags" Target="../tags/tag16.xml"/><Relationship Id="rId56" Type="http://schemas.openxmlformats.org/officeDocument/2006/relationships/tags" Target="../tags/tag58.xml"/><Relationship Id="rId317" Type="http://schemas.openxmlformats.org/officeDocument/2006/relationships/tags" Target="../tags/tag319.xml"/><Relationship Id="rId359" Type="http://schemas.openxmlformats.org/officeDocument/2006/relationships/tags" Target="../tags/tag361.xml"/><Relationship Id="rId98" Type="http://schemas.openxmlformats.org/officeDocument/2006/relationships/tags" Target="../tags/tag100.xml"/><Relationship Id="rId121" Type="http://schemas.openxmlformats.org/officeDocument/2006/relationships/tags" Target="../tags/tag123.xml"/><Relationship Id="rId163" Type="http://schemas.openxmlformats.org/officeDocument/2006/relationships/tags" Target="../tags/tag165.xml"/><Relationship Id="rId219" Type="http://schemas.openxmlformats.org/officeDocument/2006/relationships/tags" Target="../tags/tag221.xml"/><Relationship Id="rId370" Type="http://schemas.openxmlformats.org/officeDocument/2006/relationships/tags" Target="../tags/tag372.xml"/><Relationship Id="rId426" Type="http://schemas.openxmlformats.org/officeDocument/2006/relationships/tags" Target="../tags/tag428.xml"/><Relationship Id="rId230" Type="http://schemas.openxmlformats.org/officeDocument/2006/relationships/tags" Target="../tags/tag232.xml"/><Relationship Id="rId25" Type="http://schemas.openxmlformats.org/officeDocument/2006/relationships/tags" Target="../tags/tag27.xml"/><Relationship Id="rId67" Type="http://schemas.openxmlformats.org/officeDocument/2006/relationships/tags" Target="../tags/tag69.xml"/><Relationship Id="rId272" Type="http://schemas.openxmlformats.org/officeDocument/2006/relationships/tags" Target="../tags/tag274.xml"/><Relationship Id="rId328" Type="http://schemas.openxmlformats.org/officeDocument/2006/relationships/tags" Target="../tags/tag330.xml"/><Relationship Id="rId132" Type="http://schemas.openxmlformats.org/officeDocument/2006/relationships/tags" Target="../tags/tag134.xml"/><Relationship Id="rId174" Type="http://schemas.openxmlformats.org/officeDocument/2006/relationships/tags" Target="../tags/tag176.xml"/><Relationship Id="rId381" Type="http://schemas.openxmlformats.org/officeDocument/2006/relationships/tags" Target="../tags/tag383.xml"/><Relationship Id="rId241" Type="http://schemas.openxmlformats.org/officeDocument/2006/relationships/tags" Target="../tags/tag243.xml"/><Relationship Id="rId36" Type="http://schemas.openxmlformats.org/officeDocument/2006/relationships/tags" Target="../tags/tag38.xml"/><Relationship Id="rId283" Type="http://schemas.openxmlformats.org/officeDocument/2006/relationships/tags" Target="../tags/tag285.xml"/><Relationship Id="rId339" Type="http://schemas.openxmlformats.org/officeDocument/2006/relationships/tags" Target="../tags/tag341.xml"/><Relationship Id="rId78" Type="http://schemas.openxmlformats.org/officeDocument/2006/relationships/tags" Target="../tags/tag80.xml"/><Relationship Id="rId101" Type="http://schemas.openxmlformats.org/officeDocument/2006/relationships/tags" Target="../tags/tag103.xml"/><Relationship Id="rId143" Type="http://schemas.openxmlformats.org/officeDocument/2006/relationships/tags" Target="../tags/tag145.xml"/><Relationship Id="rId185" Type="http://schemas.openxmlformats.org/officeDocument/2006/relationships/tags" Target="../tags/tag187.xml"/><Relationship Id="rId350" Type="http://schemas.openxmlformats.org/officeDocument/2006/relationships/tags" Target="../tags/tag352.xml"/><Relationship Id="rId406" Type="http://schemas.openxmlformats.org/officeDocument/2006/relationships/tags" Target="../tags/tag408.xml"/><Relationship Id="rId9" Type="http://schemas.openxmlformats.org/officeDocument/2006/relationships/tags" Target="../tags/tag11.xml"/><Relationship Id="rId210" Type="http://schemas.openxmlformats.org/officeDocument/2006/relationships/tags" Target="../tags/tag212.xml"/><Relationship Id="rId392" Type="http://schemas.openxmlformats.org/officeDocument/2006/relationships/tags" Target="../tags/tag394.xml"/><Relationship Id="rId252" Type="http://schemas.openxmlformats.org/officeDocument/2006/relationships/tags" Target="../tags/tag254.xml"/><Relationship Id="rId294" Type="http://schemas.openxmlformats.org/officeDocument/2006/relationships/tags" Target="../tags/tag296.xml"/><Relationship Id="rId308" Type="http://schemas.openxmlformats.org/officeDocument/2006/relationships/tags" Target="../tags/tag310.xml"/><Relationship Id="rId47" Type="http://schemas.openxmlformats.org/officeDocument/2006/relationships/tags" Target="../tags/tag49.xml"/><Relationship Id="rId89" Type="http://schemas.openxmlformats.org/officeDocument/2006/relationships/tags" Target="../tags/tag91.xml"/><Relationship Id="rId112" Type="http://schemas.openxmlformats.org/officeDocument/2006/relationships/tags" Target="../tags/tag114.xml"/><Relationship Id="rId154" Type="http://schemas.openxmlformats.org/officeDocument/2006/relationships/tags" Target="../tags/tag156.xml"/><Relationship Id="rId361" Type="http://schemas.openxmlformats.org/officeDocument/2006/relationships/tags" Target="../tags/tag363.xml"/><Relationship Id="rId196" Type="http://schemas.openxmlformats.org/officeDocument/2006/relationships/tags" Target="../tags/tag198.xml"/><Relationship Id="rId417" Type="http://schemas.openxmlformats.org/officeDocument/2006/relationships/tags" Target="../tags/tag419.xml"/><Relationship Id="rId16" Type="http://schemas.openxmlformats.org/officeDocument/2006/relationships/tags" Target="../tags/tag18.xml"/><Relationship Id="rId221" Type="http://schemas.openxmlformats.org/officeDocument/2006/relationships/tags" Target="../tags/tag223.xml"/><Relationship Id="rId263" Type="http://schemas.openxmlformats.org/officeDocument/2006/relationships/tags" Target="../tags/tag265.xml"/><Relationship Id="rId319" Type="http://schemas.openxmlformats.org/officeDocument/2006/relationships/tags" Target="../tags/tag321.xml"/><Relationship Id="rId58" Type="http://schemas.openxmlformats.org/officeDocument/2006/relationships/tags" Target="../tags/tag60.xml"/><Relationship Id="rId123" Type="http://schemas.openxmlformats.org/officeDocument/2006/relationships/tags" Target="../tags/tag125.xml"/><Relationship Id="rId330" Type="http://schemas.openxmlformats.org/officeDocument/2006/relationships/tags" Target="../tags/tag332.xml"/><Relationship Id="rId165" Type="http://schemas.openxmlformats.org/officeDocument/2006/relationships/tags" Target="../tags/tag167.xml"/><Relationship Id="rId372" Type="http://schemas.openxmlformats.org/officeDocument/2006/relationships/tags" Target="../tags/tag374.xml"/><Relationship Id="rId428" Type="http://schemas.openxmlformats.org/officeDocument/2006/relationships/tags" Target="../tags/tag430.xml"/><Relationship Id="rId232" Type="http://schemas.openxmlformats.org/officeDocument/2006/relationships/tags" Target="../tags/tag234.xml"/><Relationship Id="rId274" Type="http://schemas.openxmlformats.org/officeDocument/2006/relationships/tags" Target="../tags/tag276.xml"/><Relationship Id="rId27" Type="http://schemas.openxmlformats.org/officeDocument/2006/relationships/tags" Target="../tags/tag29.xml"/><Relationship Id="rId69" Type="http://schemas.openxmlformats.org/officeDocument/2006/relationships/tags" Target="../tags/tag71.xml"/><Relationship Id="rId134" Type="http://schemas.openxmlformats.org/officeDocument/2006/relationships/tags" Target="../tags/tag136.xml"/><Relationship Id="rId80" Type="http://schemas.openxmlformats.org/officeDocument/2006/relationships/tags" Target="../tags/tag82.xml"/><Relationship Id="rId176" Type="http://schemas.openxmlformats.org/officeDocument/2006/relationships/tags" Target="../tags/tag178.xml"/><Relationship Id="rId341" Type="http://schemas.openxmlformats.org/officeDocument/2006/relationships/tags" Target="../tags/tag343.xml"/><Relationship Id="rId383" Type="http://schemas.openxmlformats.org/officeDocument/2006/relationships/tags" Target="../tags/tag385.xml"/><Relationship Id="rId201" Type="http://schemas.openxmlformats.org/officeDocument/2006/relationships/tags" Target="../tags/tag203.xml"/><Relationship Id="rId243" Type="http://schemas.openxmlformats.org/officeDocument/2006/relationships/tags" Target="../tags/tag245.xml"/><Relationship Id="rId285" Type="http://schemas.openxmlformats.org/officeDocument/2006/relationships/tags" Target="../tags/tag287.xml"/><Relationship Id="rId38" Type="http://schemas.openxmlformats.org/officeDocument/2006/relationships/tags" Target="../tags/tag40.xml"/><Relationship Id="rId103" Type="http://schemas.openxmlformats.org/officeDocument/2006/relationships/tags" Target="../tags/tag105.xml"/><Relationship Id="rId310" Type="http://schemas.openxmlformats.org/officeDocument/2006/relationships/tags" Target="../tags/tag312.xml"/><Relationship Id="rId91" Type="http://schemas.openxmlformats.org/officeDocument/2006/relationships/tags" Target="../tags/tag93.xml"/><Relationship Id="rId145" Type="http://schemas.openxmlformats.org/officeDocument/2006/relationships/tags" Target="../tags/tag147.xml"/><Relationship Id="rId187" Type="http://schemas.openxmlformats.org/officeDocument/2006/relationships/tags" Target="../tags/tag189.xml"/><Relationship Id="rId352" Type="http://schemas.openxmlformats.org/officeDocument/2006/relationships/tags" Target="../tags/tag354.xml"/><Relationship Id="rId394" Type="http://schemas.openxmlformats.org/officeDocument/2006/relationships/tags" Target="../tags/tag396.xml"/><Relationship Id="rId408" Type="http://schemas.openxmlformats.org/officeDocument/2006/relationships/tags" Target="../tags/tag410.xml"/><Relationship Id="rId1" Type="http://schemas.openxmlformats.org/officeDocument/2006/relationships/tags" Target="../tags/tag3.xml"/><Relationship Id="rId212" Type="http://schemas.openxmlformats.org/officeDocument/2006/relationships/tags" Target="../tags/tag214.xml"/><Relationship Id="rId233" Type="http://schemas.openxmlformats.org/officeDocument/2006/relationships/tags" Target="../tags/tag235.xml"/><Relationship Id="rId254" Type="http://schemas.openxmlformats.org/officeDocument/2006/relationships/tags" Target="../tags/tag256.xml"/><Relationship Id="rId28" Type="http://schemas.openxmlformats.org/officeDocument/2006/relationships/tags" Target="../tags/tag30.xml"/><Relationship Id="rId49" Type="http://schemas.openxmlformats.org/officeDocument/2006/relationships/tags" Target="../tags/tag51.xml"/><Relationship Id="rId114" Type="http://schemas.openxmlformats.org/officeDocument/2006/relationships/tags" Target="../tags/tag116.xml"/><Relationship Id="rId275" Type="http://schemas.openxmlformats.org/officeDocument/2006/relationships/tags" Target="../tags/tag277.xml"/><Relationship Id="rId296" Type="http://schemas.openxmlformats.org/officeDocument/2006/relationships/tags" Target="../tags/tag298.xml"/><Relationship Id="rId300" Type="http://schemas.openxmlformats.org/officeDocument/2006/relationships/tags" Target="../tags/tag302.xml"/><Relationship Id="rId60" Type="http://schemas.openxmlformats.org/officeDocument/2006/relationships/tags" Target="../tags/tag62.xml"/><Relationship Id="rId81" Type="http://schemas.openxmlformats.org/officeDocument/2006/relationships/tags" Target="../tags/tag83.xml"/><Relationship Id="rId135" Type="http://schemas.openxmlformats.org/officeDocument/2006/relationships/tags" Target="../tags/tag137.xml"/><Relationship Id="rId156" Type="http://schemas.openxmlformats.org/officeDocument/2006/relationships/tags" Target="../tags/tag158.xml"/><Relationship Id="rId177" Type="http://schemas.openxmlformats.org/officeDocument/2006/relationships/tags" Target="../tags/tag179.xml"/><Relationship Id="rId198" Type="http://schemas.openxmlformats.org/officeDocument/2006/relationships/tags" Target="../tags/tag200.xml"/><Relationship Id="rId321" Type="http://schemas.openxmlformats.org/officeDocument/2006/relationships/tags" Target="../tags/tag323.xml"/><Relationship Id="rId342" Type="http://schemas.openxmlformats.org/officeDocument/2006/relationships/tags" Target="../tags/tag344.xml"/><Relationship Id="rId363" Type="http://schemas.openxmlformats.org/officeDocument/2006/relationships/tags" Target="../tags/tag365.xml"/><Relationship Id="rId384" Type="http://schemas.openxmlformats.org/officeDocument/2006/relationships/tags" Target="../tags/tag386.xml"/><Relationship Id="rId419" Type="http://schemas.openxmlformats.org/officeDocument/2006/relationships/tags" Target="../tags/tag421.xml"/><Relationship Id="rId202" Type="http://schemas.openxmlformats.org/officeDocument/2006/relationships/tags" Target="../tags/tag204.xml"/><Relationship Id="rId223" Type="http://schemas.openxmlformats.org/officeDocument/2006/relationships/tags" Target="../tags/tag225.xml"/><Relationship Id="rId244" Type="http://schemas.openxmlformats.org/officeDocument/2006/relationships/tags" Target="../tags/tag246.xml"/><Relationship Id="rId430" Type="http://schemas.openxmlformats.org/officeDocument/2006/relationships/tags" Target="../tags/tag432.xml"/><Relationship Id="rId18" Type="http://schemas.openxmlformats.org/officeDocument/2006/relationships/tags" Target="../tags/tag20.xml"/><Relationship Id="rId39" Type="http://schemas.openxmlformats.org/officeDocument/2006/relationships/tags" Target="../tags/tag41.xml"/><Relationship Id="rId265" Type="http://schemas.openxmlformats.org/officeDocument/2006/relationships/tags" Target="../tags/tag267.xml"/><Relationship Id="rId286" Type="http://schemas.openxmlformats.org/officeDocument/2006/relationships/tags" Target="../tags/tag288.xml"/><Relationship Id="rId50" Type="http://schemas.openxmlformats.org/officeDocument/2006/relationships/tags" Target="../tags/tag52.xml"/><Relationship Id="rId104" Type="http://schemas.openxmlformats.org/officeDocument/2006/relationships/tags" Target="../tags/tag106.xml"/><Relationship Id="rId125" Type="http://schemas.openxmlformats.org/officeDocument/2006/relationships/tags" Target="../tags/tag127.xml"/><Relationship Id="rId146" Type="http://schemas.openxmlformats.org/officeDocument/2006/relationships/tags" Target="../tags/tag148.xml"/><Relationship Id="rId167" Type="http://schemas.openxmlformats.org/officeDocument/2006/relationships/tags" Target="../tags/tag169.xml"/><Relationship Id="rId188" Type="http://schemas.openxmlformats.org/officeDocument/2006/relationships/tags" Target="../tags/tag190.xml"/><Relationship Id="rId311" Type="http://schemas.openxmlformats.org/officeDocument/2006/relationships/tags" Target="../tags/tag313.xml"/><Relationship Id="rId332" Type="http://schemas.openxmlformats.org/officeDocument/2006/relationships/tags" Target="../tags/tag334.xml"/><Relationship Id="rId353" Type="http://schemas.openxmlformats.org/officeDocument/2006/relationships/tags" Target="../tags/tag355.xml"/><Relationship Id="rId374" Type="http://schemas.openxmlformats.org/officeDocument/2006/relationships/tags" Target="../tags/tag376.xml"/><Relationship Id="rId395" Type="http://schemas.openxmlformats.org/officeDocument/2006/relationships/tags" Target="../tags/tag397.xml"/><Relationship Id="rId409" Type="http://schemas.openxmlformats.org/officeDocument/2006/relationships/tags" Target="../tags/tag411.xml"/><Relationship Id="rId71" Type="http://schemas.openxmlformats.org/officeDocument/2006/relationships/tags" Target="../tags/tag73.xml"/><Relationship Id="rId92" Type="http://schemas.openxmlformats.org/officeDocument/2006/relationships/tags" Target="../tags/tag94.xml"/><Relationship Id="rId213" Type="http://schemas.openxmlformats.org/officeDocument/2006/relationships/tags" Target="../tags/tag215.xml"/><Relationship Id="rId234" Type="http://schemas.openxmlformats.org/officeDocument/2006/relationships/tags" Target="../tags/tag236.xml"/><Relationship Id="rId420" Type="http://schemas.openxmlformats.org/officeDocument/2006/relationships/tags" Target="../tags/tag422.xml"/><Relationship Id="rId2" Type="http://schemas.openxmlformats.org/officeDocument/2006/relationships/tags" Target="../tags/tag4.xml"/><Relationship Id="rId29" Type="http://schemas.openxmlformats.org/officeDocument/2006/relationships/tags" Target="../tags/tag31.xml"/><Relationship Id="rId255" Type="http://schemas.openxmlformats.org/officeDocument/2006/relationships/tags" Target="../tags/tag257.xml"/><Relationship Id="rId276" Type="http://schemas.openxmlformats.org/officeDocument/2006/relationships/tags" Target="../tags/tag278.xml"/><Relationship Id="rId297" Type="http://schemas.openxmlformats.org/officeDocument/2006/relationships/tags" Target="../tags/tag299.xml"/><Relationship Id="rId40" Type="http://schemas.openxmlformats.org/officeDocument/2006/relationships/tags" Target="../tags/tag42.xml"/><Relationship Id="rId115" Type="http://schemas.openxmlformats.org/officeDocument/2006/relationships/tags" Target="../tags/tag117.xml"/><Relationship Id="rId136" Type="http://schemas.openxmlformats.org/officeDocument/2006/relationships/tags" Target="../tags/tag138.xml"/><Relationship Id="rId157" Type="http://schemas.openxmlformats.org/officeDocument/2006/relationships/tags" Target="../tags/tag159.xml"/><Relationship Id="rId178" Type="http://schemas.openxmlformats.org/officeDocument/2006/relationships/tags" Target="../tags/tag180.xml"/><Relationship Id="rId301" Type="http://schemas.openxmlformats.org/officeDocument/2006/relationships/tags" Target="../tags/tag303.xml"/><Relationship Id="rId322" Type="http://schemas.openxmlformats.org/officeDocument/2006/relationships/tags" Target="../tags/tag324.xml"/><Relationship Id="rId343" Type="http://schemas.openxmlformats.org/officeDocument/2006/relationships/tags" Target="../tags/tag345.xml"/><Relationship Id="rId364" Type="http://schemas.openxmlformats.org/officeDocument/2006/relationships/tags" Target="../tags/tag366.xml"/><Relationship Id="rId61" Type="http://schemas.openxmlformats.org/officeDocument/2006/relationships/tags" Target="../tags/tag63.xml"/><Relationship Id="rId82" Type="http://schemas.openxmlformats.org/officeDocument/2006/relationships/tags" Target="../tags/tag84.xml"/><Relationship Id="rId199" Type="http://schemas.openxmlformats.org/officeDocument/2006/relationships/tags" Target="../tags/tag201.xml"/><Relationship Id="rId203" Type="http://schemas.openxmlformats.org/officeDocument/2006/relationships/tags" Target="../tags/tag205.xml"/><Relationship Id="rId385" Type="http://schemas.openxmlformats.org/officeDocument/2006/relationships/tags" Target="../tags/tag387.xml"/><Relationship Id="rId19" Type="http://schemas.openxmlformats.org/officeDocument/2006/relationships/tags" Target="../tags/tag21.xml"/><Relationship Id="rId224" Type="http://schemas.openxmlformats.org/officeDocument/2006/relationships/tags" Target="../tags/tag226.xml"/><Relationship Id="rId245" Type="http://schemas.openxmlformats.org/officeDocument/2006/relationships/tags" Target="../tags/tag247.xml"/><Relationship Id="rId266" Type="http://schemas.openxmlformats.org/officeDocument/2006/relationships/tags" Target="../tags/tag268.xml"/><Relationship Id="rId287" Type="http://schemas.openxmlformats.org/officeDocument/2006/relationships/tags" Target="../tags/tag289.xml"/><Relationship Id="rId410" Type="http://schemas.openxmlformats.org/officeDocument/2006/relationships/tags" Target="../tags/tag412.xml"/><Relationship Id="rId431" Type="http://schemas.openxmlformats.org/officeDocument/2006/relationships/tags" Target="../tags/tag433.xml"/><Relationship Id="rId30" Type="http://schemas.openxmlformats.org/officeDocument/2006/relationships/tags" Target="../tags/tag32.xml"/><Relationship Id="rId105" Type="http://schemas.openxmlformats.org/officeDocument/2006/relationships/tags" Target="../tags/tag107.xml"/><Relationship Id="rId126" Type="http://schemas.openxmlformats.org/officeDocument/2006/relationships/tags" Target="../tags/tag128.xml"/><Relationship Id="rId147" Type="http://schemas.openxmlformats.org/officeDocument/2006/relationships/tags" Target="../tags/tag149.xml"/><Relationship Id="rId168" Type="http://schemas.openxmlformats.org/officeDocument/2006/relationships/tags" Target="../tags/tag170.xml"/><Relationship Id="rId312" Type="http://schemas.openxmlformats.org/officeDocument/2006/relationships/tags" Target="../tags/tag314.xml"/><Relationship Id="rId333" Type="http://schemas.openxmlformats.org/officeDocument/2006/relationships/tags" Target="../tags/tag335.xml"/><Relationship Id="rId354" Type="http://schemas.openxmlformats.org/officeDocument/2006/relationships/tags" Target="../tags/tag356.xml"/><Relationship Id="rId51" Type="http://schemas.openxmlformats.org/officeDocument/2006/relationships/tags" Target="../tags/tag53.xml"/><Relationship Id="rId72" Type="http://schemas.openxmlformats.org/officeDocument/2006/relationships/tags" Target="../tags/tag74.xml"/><Relationship Id="rId93" Type="http://schemas.openxmlformats.org/officeDocument/2006/relationships/tags" Target="../tags/tag95.xml"/><Relationship Id="rId189" Type="http://schemas.openxmlformats.org/officeDocument/2006/relationships/tags" Target="../tags/tag191.xml"/><Relationship Id="rId375" Type="http://schemas.openxmlformats.org/officeDocument/2006/relationships/tags" Target="../tags/tag377.xml"/><Relationship Id="rId396" Type="http://schemas.openxmlformats.org/officeDocument/2006/relationships/tags" Target="../tags/tag398.xml"/><Relationship Id="rId3" Type="http://schemas.openxmlformats.org/officeDocument/2006/relationships/tags" Target="../tags/tag5.xml"/><Relationship Id="rId214" Type="http://schemas.openxmlformats.org/officeDocument/2006/relationships/tags" Target="../tags/tag216.xml"/><Relationship Id="rId235" Type="http://schemas.openxmlformats.org/officeDocument/2006/relationships/tags" Target="../tags/tag237.xml"/><Relationship Id="rId256" Type="http://schemas.openxmlformats.org/officeDocument/2006/relationships/tags" Target="../tags/tag258.xml"/><Relationship Id="rId277" Type="http://schemas.openxmlformats.org/officeDocument/2006/relationships/tags" Target="../tags/tag279.xml"/><Relationship Id="rId298" Type="http://schemas.openxmlformats.org/officeDocument/2006/relationships/tags" Target="../tags/tag300.xml"/><Relationship Id="rId400" Type="http://schemas.openxmlformats.org/officeDocument/2006/relationships/tags" Target="../tags/tag402.xml"/><Relationship Id="rId421" Type="http://schemas.openxmlformats.org/officeDocument/2006/relationships/tags" Target="../tags/tag423.xml"/><Relationship Id="rId116" Type="http://schemas.openxmlformats.org/officeDocument/2006/relationships/tags" Target="../tags/tag118.xml"/><Relationship Id="rId137" Type="http://schemas.openxmlformats.org/officeDocument/2006/relationships/tags" Target="../tags/tag139.xml"/><Relationship Id="rId158" Type="http://schemas.openxmlformats.org/officeDocument/2006/relationships/tags" Target="../tags/tag160.xml"/><Relationship Id="rId302" Type="http://schemas.openxmlformats.org/officeDocument/2006/relationships/tags" Target="../tags/tag304.xml"/><Relationship Id="rId323" Type="http://schemas.openxmlformats.org/officeDocument/2006/relationships/tags" Target="../tags/tag325.xml"/><Relationship Id="rId344" Type="http://schemas.openxmlformats.org/officeDocument/2006/relationships/tags" Target="../tags/tag346.xml"/><Relationship Id="rId20" Type="http://schemas.openxmlformats.org/officeDocument/2006/relationships/tags" Target="../tags/tag22.xml"/><Relationship Id="rId41" Type="http://schemas.openxmlformats.org/officeDocument/2006/relationships/tags" Target="../tags/tag43.xml"/><Relationship Id="rId62" Type="http://schemas.openxmlformats.org/officeDocument/2006/relationships/tags" Target="../tags/tag64.xml"/><Relationship Id="rId83" Type="http://schemas.openxmlformats.org/officeDocument/2006/relationships/tags" Target="../tags/tag85.xml"/><Relationship Id="rId179" Type="http://schemas.openxmlformats.org/officeDocument/2006/relationships/tags" Target="../tags/tag181.xml"/><Relationship Id="rId365" Type="http://schemas.openxmlformats.org/officeDocument/2006/relationships/tags" Target="../tags/tag367.xml"/><Relationship Id="rId386" Type="http://schemas.openxmlformats.org/officeDocument/2006/relationships/tags" Target="../tags/tag388.xml"/><Relationship Id="rId190" Type="http://schemas.openxmlformats.org/officeDocument/2006/relationships/tags" Target="../tags/tag192.xml"/><Relationship Id="rId204" Type="http://schemas.openxmlformats.org/officeDocument/2006/relationships/tags" Target="../tags/tag206.xml"/><Relationship Id="rId225" Type="http://schemas.openxmlformats.org/officeDocument/2006/relationships/tags" Target="../tags/tag227.xml"/><Relationship Id="rId246" Type="http://schemas.openxmlformats.org/officeDocument/2006/relationships/tags" Target="../tags/tag248.xml"/><Relationship Id="rId267" Type="http://schemas.openxmlformats.org/officeDocument/2006/relationships/tags" Target="../tags/tag269.xml"/><Relationship Id="rId288" Type="http://schemas.openxmlformats.org/officeDocument/2006/relationships/tags" Target="../tags/tag290.xml"/><Relationship Id="rId411" Type="http://schemas.openxmlformats.org/officeDocument/2006/relationships/tags" Target="../tags/tag413.xml"/><Relationship Id="rId432" Type="http://schemas.openxmlformats.org/officeDocument/2006/relationships/slideLayout" Target="../slideLayouts/slideLayout34.xml"/><Relationship Id="rId106" Type="http://schemas.openxmlformats.org/officeDocument/2006/relationships/tags" Target="../tags/tag108.xml"/><Relationship Id="rId127" Type="http://schemas.openxmlformats.org/officeDocument/2006/relationships/tags" Target="../tags/tag129.xml"/><Relationship Id="rId313" Type="http://schemas.openxmlformats.org/officeDocument/2006/relationships/tags" Target="../tags/tag315.xml"/><Relationship Id="rId10" Type="http://schemas.openxmlformats.org/officeDocument/2006/relationships/tags" Target="../tags/tag12.xml"/><Relationship Id="rId31" Type="http://schemas.openxmlformats.org/officeDocument/2006/relationships/tags" Target="../tags/tag33.xml"/><Relationship Id="rId52" Type="http://schemas.openxmlformats.org/officeDocument/2006/relationships/tags" Target="../tags/tag54.xml"/><Relationship Id="rId73" Type="http://schemas.openxmlformats.org/officeDocument/2006/relationships/tags" Target="../tags/tag75.xml"/><Relationship Id="rId94" Type="http://schemas.openxmlformats.org/officeDocument/2006/relationships/tags" Target="../tags/tag96.xml"/><Relationship Id="rId148" Type="http://schemas.openxmlformats.org/officeDocument/2006/relationships/tags" Target="../tags/tag150.xml"/><Relationship Id="rId169" Type="http://schemas.openxmlformats.org/officeDocument/2006/relationships/tags" Target="../tags/tag171.xml"/><Relationship Id="rId334" Type="http://schemas.openxmlformats.org/officeDocument/2006/relationships/tags" Target="../tags/tag336.xml"/><Relationship Id="rId355" Type="http://schemas.openxmlformats.org/officeDocument/2006/relationships/tags" Target="../tags/tag357.xml"/><Relationship Id="rId376" Type="http://schemas.openxmlformats.org/officeDocument/2006/relationships/tags" Target="../tags/tag378.xml"/><Relationship Id="rId397" Type="http://schemas.openxmlformats.org/officeDocument/2006/relationships/tags" Target="../tags/tag399.xml"/><Relationship Id="rId4" Type="http://schemas.openxmlformats.org/officeDocument/2006/relationships/tags" Target="../tags/tag6.xml"/><Relationship Id="rId180" Type="http://schemas.openxmlformats.org/officeDocument/2006/relationships/tags" Target="../tags/tag182.xml"/><Relationship Id="rId215" Type="http://schemas.openxmlformats.org/officeDocument/2006/relationships/tags" Target="../tags/tag217.xml"/><Relationship Id="rId236" Type="http://schemas.openxmlformats.org/officeDocument/2006/relationships/tags" Target="../tags/tag238.xml"/><Relationship Id="rId257" Type="http://schemas.openxmlformats.org/officeDocument/2006/relationships/tags" Target="../tags/tag259.xml"/><Relationship Id="rId278" Type="http://schemas.openxmlformats.org/officeDocument/2006/relationships/tags" Target="../tags/tag280.xml"/><Relationship Id="rId401" Type="http://schemas.openxmlformats.org/officeDocument/2006/relationships/tags" Target="../tags/tag403.xml"/><Relationship Id="rId422" Type="http://schemas.openxmlformats.org/officeDocument/2006/relationships/tags" Target="../tags/tag424.xml"/><Relationship Id="rId303" Type="http://schemas.openxmlformats.org/officeDocument/2006/relationships/tags" Target="../tags/tag305.xml"/><Relationship Id="rId42" Type="http://schemas.openxmlformats.org/officeDocument/2006/relationships/tags" Target="../tags/tag44.xml"/><Relationship Id="rId84" Type="http://schemas.openxmlformats.org/officeDocument/2006/relationships/tags" Target="../tags/tag86.xml"/><Relationship Id="rId138" Type="http://schemas.openxmlformats.org/officeDocument/2006/relationships/tags" Target="../tags/tag140.xml"/><Relationship Id="rId345" Type="http://schemas.openxmlformats.org/officeDocument/2006/relationships/tags" Target="../tags/tag347.xml"/><Relationship Id="rId387" Type="http://schemas.openxmlformats.org/officeDocument/2006/relationships/tags" Target="../tags/tag389.xml"/><Relationship Id="rId191" Type="http://schemas.openxmlformats.org/officeDocument/2006/relationships/tags" Target="../tags/tag193.xml"/><Relationship Id="rId205" Type="http://schemas.openxmlformats.org/officeDocument/2006/relationships/tags" Target="../tags/tag207.xml"/><Relationship Id="rId247" Type="http://schemas.openxmlformats.org/officeDocument/2006/relationships/tags" Target="../tags/tag249.xml"/><Relationship Id="rId412" Type="http://schemas.openxmlformats.org/officeDocument/2006/relationships/tags" Target="../tags/tag414.xml"/><Relationship Id="rId107" Type="http://schemas.openxmlformats.org/officeDocument/2006/relationships/tags" Target="../tags/tag109.xml"/><Relationship Id="rId289" Type="http://schemas.openxmlformats.org/officeDocument/2006/relationships/tags" Target="../tags/tag291.xml"/><Relationship Id="rId11" Type="http://schemas.openxmlformats.org/officeDocument/2006/relationships/tags" Target="../tags/tag13.xml"/><Relationship Id="rId53" Type="http://schemas.openxmlformats.org/officeDocument/2006/relationships/tags" Target="../tags/tag55.xml"/><Relationship Id="rId149" Type="http://schemas.openxmlformats.org/officeDocument/2006/relationships/tags" Target="../tags/tag151.xml"/><Relationship Id="rId314" Type="http://schemas.openxmlformats.org/officeDocument/2006/relationships/tags" Target="../tags/tag316.xml"/><Relationship Id="rId356" Type="http://schemas.openxmlformats.org/officeDocument/2006/relationships/tags" Target="../tags/tag358.xml"/><Relationship Id="rId398" Type="http://schemas.openxmlformats.org/officeDocument/2006/relationships/tags" Target="../tags/tag400.xml"/><Relationship Id="rId95" Type="http://schemas.openxmlformats.org/officeDocument/2006/relationships/tags" Target="../tags/tag97.xml"/><Relationship Id="rId160" Type="http://schemas.openxmlformats.org/officeDocument/2006/relationships/tags" Target="../tags/tag162.xml"/><Relationship Id="rId216" Type="http://schemas.openxmlformats.org/officeDocument/2006/relationships/tags" Target="../tags/tag218.xml"/><Relationship Id="rId423" Type="http://schemas.openxmlformats.org/officeDocument/2006/relationships/tags" Target="../tags/tag425.xml"/><Relationship Id="rId258" Type="http://schemas.openxmlformats.org/officeDocument/2006/relationships/tags" Target="../tags/tag260.xml"/><Relationship Id="rId22" Type="http://schemas.openxmlformats.org/officeDocument/2006/relationships/tags" Target="../tags/tag24.xml"/><Relationship Id="rId64" Type="http://schemas.openxmlformats.org/officeDocument/2006/relationships/tags" Target="../tags/tag66.xml"/><Relationship Id="rId118" Type="http://schemas.openxmlformats.org/officeDocument/2006/relationships/tags" Target="../tags/tag120.xml"/><Relationship Id="rId325" Type="http://schemas.openxmlformats.org/officeDocument/2006/relationships/tags" Target="../tags/tag327.xml"/><Relationship Id="rId367" Type="http://schemas.openxmlformats.org/officeDocument/2006/relationships/tags" Target="../tags/tag369.xml"/><Relationship Id="rId171" Type="http://schemas.openxmlformats.org/officeDocument/2006/relationships/tags" Target="../tags/tag173.xml"/><Relationship Id="rId227" Type="http://schemas.openxmlformats.org/officeDocument/2006/relationships/tags" Target="../tags/tag229.xml"/><Relationship Id="rId269" Type="http://schemas.openxmlformats.org/officeDocument/2006/relationships/tags" Target="../tags/tag271.xml"/><Relationship Id="rId33" Type="http://schemas.openxmlformats.org/officeDocument/2006/relationships/tags" Target="../tags/tag35.xml"/><Relationship Id="rId129" Type="http://schemas.openxmlformats.org/officeDocument/2006/relationships/tags" Target="../tags/tag131.xml"/><Relationship Id="rId280" Type="http://schemas.openxmlformats.org/officeDocument/2006/relationships/tags" Target="../tags/tag282.xml"/><Relationship Id="rId336" Type="http://schemas.openxmlformats.org/officeDocument/2006/relationships/tags" Target="../tags/tag338.xml"/><Relationship Id="rId75" Type="http://schemas.openxmlformats.org/officeDocument/2006/relationships/tags" Target="../tags/tag77.xml"/><Relationship Id="rId140" Type="http://schemas.openxmlformats.org/officeDocument/2006/relationships/tags" Target="../tags/tag142.xml"/><Relationship Id="rId182" Type="http://schemas.openxmlformats.org/officeDocument/2006/relationships/tags" Target="../tags/tag184.xml"/><Relationship Id="rId378" Type="http://schemas.openxmlformats.org/officeDocument/2006/relationships/tags" Target="../tags/tag380.xml"/><Relationship Id="rId403" Type="http://schemas.openxmlformats.org/officeDocument/2006/relationships/tags" Target="../tags/tag405.xml"/><Relationship Id="rId6" Type="http://schemas.openxmlformats.org/officeDocument/2006/relationships/tags" Target="../tags/tag8.xml"/><Relationship Id="rId238" Type="http://schemas.openxmlformats.org/officeDocument/2006/relationships/tags" Target="../tags/tag240.xml"/><Relationship Id="rId291" Type="http://schemas.openxmlformats.org/officeDocument/2006/relationships/tags" Target="../tags/tag293.xml"/><Relationship Id="rId305" Type="http://schemas.openxmlformats.org/officeDocument/2006/relationships/tags" Target="../tags/tag307.xml"/><Relationship Id="rId347" Type="http://schemas.openxmlformats.org/officeDocument/2006/relationships/tags" Target="../tags/tag349.xml"/><Relationship Id="rId44" Type="http://schemas.openxmlformats.org/officeDocument/2006/relationships/tags" Target="../tags/tag46.xml"/><Relationship Id="rId86" Type="http://schemas.openxmlformats.org/officeDocument/2006/relationships/tags" Target="../tags/tag88.xml"/><Relationship Id="rId151" Type="http://schemas.openxmlformats.org/officeDocument/2006/relationships/tags" Target="../tags/tag153.xml"/><Relationship Id="rId389" Type="http://schemas.openxmlformats.org/officeDocument/2006/relationships/tags" Target="../tags/tag391.xml"/><Relationship Id="rId193" Type="http://schemas.openxmlformats.org/officeDocument/2006/relationships/tags" Target="../tags/tag195.xml"/><Relationship Id="rId207" Type="http://schemas.openxmlformats.org/officeDocument/2006/relationships/tags" Target="../tags/tag209.xml"/><Relationship Id="rId249" Type="http://schemas.openxmlformats.org/officeDocument/2006/relationships/tags" Target="../tags/tag251.xml"/><Relationship Id="rId414" Type="http://schemas.openxmlformats.org/officeDocument/2006/relationships/tags" Target="../tags/tag416.xml"/><Relationship Id="rId13" Type="http://schemas.openxmlformats.org/officeDocument/2006/relationships/tags" Target="../tags/tag15.xml"/><Relationship Id="rId109" Type="http://schemas.openxmlformats.org/officeDocument/2006/relationships/tags" Target="../tags/tag111.xml"/><Relationship Id="rId260" Type="http://schemas.openxmlformats.org/officeDocument/2006/relationships/tags" Target="../tags/tag262.xml"/><Relationship Id="rId316" Type="http://schemas.openxmlformats.org/officeDocument/2006/relationships/tags" Target="../tags/tag318.xml"/><Relationship Id="rId55" Type="http://schemas.openxmlformats.org/officeDocument/2006/relationships/tags" Target="../tags/tag57.xml"/><Relationship Id="rId97" Type="http://schemas.openxmlformats.org/officeDocument/2006/relationships/tags" Target="../tags/tag99.xml"/><Relationship Id="rId120" Type="http://schemas.openxmlformats.org/officeDocument/2006/relationships/tags" Target="../tags/tag122.xml"/><Relationship Id="rId358" Type="http://schemas.openxmlformats.org/officeDocument/2006/relationships/tags" Target="../tags/tag360.xml"/><Relationship Id="rId162" Type="http://schemas.openxmlformats.org/officeDocument/2006/relationships/tags" Target="../tags/tag164.xml"/><Relationship Id="rId218" Type="http://schemas.openxmlformats.org/officeDocument/2006/relationships/tags" Target="../tags/tag220.xml"/><Relationship Id="rId425" Type="http://schemas.openxmlformats.org/officeDocument/2006/relationships/tags" Target="../tags/tag427.xml"/><Relationship Id="rId271" Type="http://schemas.openxmlformats.org/officeDocument/2006/relationships/tags" Target="../tags/tag273.xml"/><Relationship Id="rId24" Type="http://schemas.openxmlformats.org/officeDocument/2006/relationships/tags" Target="../tags/tag26.xml"/><Relationship Id="rId66" Type="http://schemas.openxmlformats.org/officeDocument/2006/relationships/tags" Target="../tags/tag68.xml"/><Relationship Id="rId131" Type="http://schemas.openxmlformats.org/officeDocument/2006/relationships/tags" Target="../tags/tag133.xml"/><Relationship Id="rId327" Type="http://schemas.openxmlformats.org/officeDocument/2006/relationships/tags" Target="../tags/tag329.xml"/><Relationship Id="rId369" Type="http://schemas.openxmlformats.org/officeDocument/2006/relationships/tags" Target="../tags/tag371.xml"/><Relationship Id="rId173" Type="http://schemas.openxmlformats.org/officeDocument/2006/relationships/tags" Target="../tags/tag175.xml"/><Relationship Id="rId229" Type="http://schemas.openxmlformats.org/officeDocument/2006/relationships/tags" Target="../tags/tag231.xml"/><Relationship Id="rId380" Type="http://schemas.openxmlformats.org/officeDocument/2006/relationships/tags" Target="../tags/tag382.xml"/><Relationship Id="rId240" Type="http://schemas.openxmlformats.org/officeDocument/2006/relationships/tags" Target="../tags/tag242.xml"/><Relationship Id="rId35" Type="http://schemas.openxmlformats.org/officeDocument/2006/relationships/tags" Target="../tags/tag37.xml"/><Relationship Id="rId77" Type="http://schemas.openxmlformats.org/officeDocument/2006/relationships/tags" Target="../tags/tag79.xml"/><Relationship Id="rId100" Type="http://schemas.openxmlformats.org/officeDocument/2006/relationships/tags" Target="../tags/tag102.xml"/><Relationship Id="rId282" Type="http://schemas.openxmlformats.org/officeDocument/2006/relationships/tags" Target="../tags/tag284.xml"/><Relationship Id="rId338" Type="http://schemas.openxmlformats.org/officeDocument/2006/relationships/tags" Target="../tags/tag340.xml"/><Relationship Id="rId8" Type="http://schemas.openxmlformats.org/officeDocument/2006/relationships/tags" Target="../tags/tag10.xml"/><Relationship Id="rId142" Type="http://schemas.openxmlformats.org/officeDocument/2006/relationships/tags" Target="../tags/tag144.xml"/><Relationship Id="rId184" Type="http://schemas.openxmlformats.org/officeDocument/2006/relationships/tags" Target="../tags/tag186.xml"/><Relationship Id="rId391" Type="http://schemas.openxmlformats.org/officeDocument/2006/relationships/tags" Target="../tags/tag393.xml"/><Relationship Id="rId405" Type="http://schemas.openxmlformats.org/officeDocument/2006/relationships/tags" Target="../tags/tag407.xml"/><Relationship Id="rId251" Type="http://schemas.openxmlformats.org/officeDocument/2006/relationships/tags" Target="../tags/tag253.xml"/><Relationship Id="rId46" Type="http://schemas.openxmlformats.org/officeDocument/2006/relationships/tags" Target="../tags/tag48.xml"/><Relationship Id="rId293" Type="http://schemas.openxmlformats.org/officeDocument/2006/relationships/tags" Target="../tags/tag295.xml"/><Relationship Id="rId307" Type="http://schemas.openxmlformats.org/officeDocument/2006/relationships/tags" Target="../tags/tag309.xml"/><Relationship Id="rId349" Type="http://schemas.openxmlformats.org/officeDocument/2006/relationships/tags" Target="../tags/tag351.xml"/><Relationship Id="rId88" Type="http://schemas.openxmlformats.org/officeDocument/2006/relationships/tags" Target="../tags/tag90.xml"/><Relationship Id="rId111" Type="http://schemas.openxmlformats.org/officeDocument/2006/relationships/tags" Target="../tags/tag113.xml"/><Relationship Id="rId153" Type="http://schemas.openxmlformats.org/officeDocument/2006/relationships/tags" Target="../tags/tag155.xml"/><Relationship Id="rId195" Type="http://schemas.openxmlformats.org/officeDocument/2006/relationships/tags" Target="../tags/tag197.xml"/><Relationship Id="rId209" Type="http://schemas.openxmlformats.org/officeDocument/2006/relationships/tags" Target="../tags/tag211.xml"/><Relationship Id="rId360" Type="http://schemas.openxmlformats.org/officeDocument/2006/relationships/tags" Target="../tags/tag362.xml"/><Relationship Id="rId416" Type="http://schemas.openxmlformats.org/officeDocument/2006/relationships/tags" Target="../tags/tag418.xml"/><Relationship Id="rId220" Type="http://schemas.openxmlformats.org/officeDocument/2006/relationships/tags" Target="../tags/tag222.xml"/><Relationship Id="rId15" Type="http://schemas.openxmlformats.org/officeDocument/2006/relationships/tags" Target="../tags/tag17.xml"/><Relationship Id="rId57" Type="http://schemas.openxmlformats.org/officeDocument/2006/relationships/tags" Target="../tags/tag59.xml"/><Relationship Id="rId262" Type="http://schemas.openxmlformats.org/officeDocument/2006/relationships/tags" Target="../tags/tag264.xml"/><Relationship Id="rId318" Type="http://schemas.openxmlformats.org/officeDocument/2006/relationships/tags" Target="../tags/tag320.xml"/><Relationship Id="rId99" Type="http://schemas.openxmlformats.org/officeDocument/2006/relationships/tags" Target="../tags/tag101.xml"/><Relationship Id="rId122" Type="http://schemas.openxmlformats.org/officeDocument/2006/relationships/tags" Target="../tags/tag124.xml"/><Relationship Id="rId164" Type="http://schemas.openxmlformats.org/officeDocument/2006/relationships/tags" Target="../tags/tag166.xml"/><Relationship Id="rId371" Type="http://schemas.openxmlformats.org/officeDocument/2006/relationships/tags" Target="../tags/tag373.xml"/><Relationship Id="rId427" Type="http://schemas.openxmlformats.org/officeDocument/2006/relationships/tags" Target="../tags/tag429.xml"/><Relationship Id="rId26" Type="http://schemas.openxmlformats.org/officeDocument/2006/relationships/tags" Target="../tags/tag28.xml"/><Relationship Id="rId231" Type="http://schemas.openxmlformats.org/officeDocument/2006/relationships/tags" Target="../tags/tag233.xml"/><Relationship Id="rId273" Type="http://schemas.openxmlformats.org/officeDocument/2006/relationships/tags" Target="../tags/tag275.xml"/><Relationship Id="rId329" Type="http://schemas.openxmlformats.org/officeDocument/2006/relationships/tags" Target="../tags/tag331.xml"/><Relationship Id="rId68" Type="http://schemas.openxmlformats.org/officeDocument/2006/relationships/tags" Target="../tags/tag70.xml"/><Relationship Id="rId133" Type="http://schemas.openxmlformats.org/officeDocument/2006/relationships/tags" Target="../tags/tag135.xml"/><Relationship Id="rId175" Type="http://schemas.openxmlformats.org/officeDocument/2006/relationships/tags" Target="../tags/tag177.xml"/><Relationship Id="rId340" Type="http://schemas.openxmlformats.org/officeDocument/2006/relationships/tags" Target="../tags/tag342.xml"/><Relationship Id="rId200" Type="http://schemas.openxmlformats.org/officeDocument/2006/relationships/tags" Target="../tags/tag202.xml"/><Relationship Id="rId382" Type="http://schemas.openxmlformats.org/officeDocument/2006/relationships/tags" Target="../tags/tag384.xml"/><Relationship Id="rId242" Type="http://schemas.openxmlformats.org/officeDocument/2006/relationships/tags" Target="../tags/tag244.xml"/><Relationship Id="rId284" Type="http://schemas.openxmlformats.org/officeDocument/2006/relationships/tags" Target="../tags/tag286.xml"/><Relationship Id="rId37" Type="http://schemas.openxmlformats.org/officeDocument/2006/relationships/tags" Target="../tags/tag39.xml"/><Relationship Id="rId79" Type="http://schemas.openxmlformats.org/officeDocument/2006/relationships/tags" Target="../tags/tag81.xml"/><Relationship Id="rId102" Type="http://schemas.openxmlformats.org/officeDocument/2006/relationships/tags" Target="../tags/tag104.xml"/><Relationship Id="rId144" Type="http://schemas.openxmlformats.org/officeDocument/2006/relationships/tags" Target="../tags/tag146.xml"/><Relationship Id="rId90" Type="http://schemas.openxmlformats.org/officeDocument/2006/relationships/tags" Target="../tags/tag92.xml"/><Relationship Id="rId186" Type="http://schemas.openxmlformats.org/officeDocument/2006/relationships/tags" Target="../tags/tag188.xml"/><Relationship Id="rId351" Type="http://schemas.openxmlformats.org/officeDocument/2006/relationships/tags" Target="../tags/tag353.xml"/><Relationship Id="rId393" Type="http://schemas.openxmlformats.org/officeDocument/2006/relationships/tags" Target="../tags/tag395.xml"/><Relationship Id="rId407" Type="http://schemas.openxmlformats.org/officeDocument/2006/relationships/tags" Target="../tags/tag409.xml"/><Relationship Id="rId211" Type="http://schemas.openxmlformats.org/officeDocument/2006/relationships/tags" Target="../tags/tag213.xml"/><Relationship Id="rId253" Type="http://schemas.openxmlformats.org/officeDocument/2006/relationships/tags" Target="../tags/tag255.xml"/><Relationship Id="rId295" Type="http://schemas.openxmlformats.org/officeDocument/2006/relationships/tags" Target="../tags/tag297.xml"/><Relationship Id="rId309" Type="http://schemas.openxmlformats.org/officeDocument/2006/relationships/tags" Target="../tags/tag311.xml"/><Relationship Id="rId48" Type="http://schemas.openxmlformats.org/officeDocument/2006/relationships/tags" Target="../tags/tag50.xml"/><Relationship Id="rId113" Type="http://schemas.openxmlformats.org/officeDocument/2006/relationships/tags" Target="../tags/tag115.xml"/><Relationship Id="rId320" Type="http://schemas.openxmlformats.org/officeDocument/2006/relationships/tags" Target="../tags/tag322.xml"/><Relationship Id="rId155" Type="http://schemas.openxmlformats.org/officeDocument/2006/relationships/tags" Target="../tags/tag157.xml"/><Relationship Id="rId197" Type="http://schemas.openxmlformats.org/officeDocument/2006/relationships/tags" Target="../tags/tag199.xml"/><Relationship Id="rId362" Type="http://schemas.openxmlformats.org/officeDocument/2006/relationships/tags" Target="../tags/tag364.xml"/><Relationship Id="rId418" Type="http://schemas.openxmlformats.org/officeDocument/2006/relationships/tags" Target="../tags/tag420.xml"/><Relationship Id="rId222" Type="http://schemas.openxmlformats.org/officeDocument/2006/relationships/tags" Target="../tags/tag224.xml"/><Relationship Id="rId264" Type="http://schemas.openxmlformats.org/officeDocument/2006/relationships/tags" Target="../tags/tag266.xml"/><Relationship Id="rId17" Type="http://schemas.openxmlformats.org/officeDocument/2006/relationships/tags" Target="../tags/tag19.xml"/><Relationship Id="rId59" Type="http://schemas.openxmlformats.org/officeDocument/2006/relationships/tags" Target="../tags/tag61.xml"/><Relationship Id="rId124" Type="http://schemas.openxmlformats.org/officeDocument/2006/relationships/tags" Target="../tags/tag126.xml"/><Relationship Id="rId70" Type="http://schemas.openxmlformats.org/officeDocument/2006/relationships/tags" Target="../tags/tag72.xml"/><Relationship Id="rId166" Type="http://schemas.openxmlformats.org/officeDocument/2006/relationships/tags" Target="../tags/tag168.xml"/><Relationship Id="rId331" Type="http://schemas.openxmlformats.org/officeDocument/2006/relationships/tags" Target="../tags/tag333.xml"/><Relationship Id="rId373" Type="http://schemas.openxmlformats.org/officeDocument/2006/relationships/tags" Target="../tags/tag375.xml"/><Relationship Id="rId429" Type="http://schemas.openxmlformats.org/officeDocument/2006/relationships/tags" Target="../tags/tag431.xml"/></Relationships>
</file>

<file path=ppt/slides/_rels/slide5.xml.rels><?xml version="1.0" encoding="UTF-8" standalone="yes"?>
<Relationships xmlns="http://schemas.openxmlformats.org/package/2006/relationships"><Relationship Id="rId8" Type="http://schemas.openxmlformats.org/officeDocument/2006/relationships/image" Target="../media/image58.svg"/><Relationship Id="rId3" Type="http://schemas.openxmlformats.org/officeDocument/2006/relationships/image" Target="../media/image55.png"/><Relationship Id="rId7" Type="http://schemas.openxmlformats.org/officeDocument/2006/relationships/image" Target="../media/image57.png"/><Relationship Id="rId12" Type="http://schemas.openxmlformats.org/officeDocument/2006/relationships/hyperlink" Target="https://longviewoneducation.org/home/linkedin-shiny-icon-logo-5/" TargetMode="External"/><Relationship Id="rId2" Type="http://schemas.openxmlformats.org/officeDocument/2006/relationships/notesSlide" Target="../notesSlides/notesSlide3.xml"/><Relationship Id="rId1" Type="http://schemas.openxmlformats.org/officeDocument/2006/relationships/slideLayout" Target="../slideLayouts/slideLayout35.xml"/><Relationship Id="rId6" Type="http://schemas.openxmlformats.org/officeDocument/2006/relationships/image" Target="../media/image50.svg"/><Relationship Id="rId11" Type="http://schemas.openxmlformats.org/officeDocument/2006/relationships/image" Target="../media/image61.png"/><Relationship Id="rId5" Type="http://schemas.openxmlformats.org/officeDocument/2006/relationships/image" Target="../media/image49.png"/><Relationship Id="rId10" Type="http://schemas.openxmlformats.org/officeDocument/2006/relationships/image" Target="../media/image60.svg"/><Relationship Id="rId4" Type="http://schemas.openxmlformats.org/officeDocument/2006/relationships/image" Target="../media/image56.svg"/><Relationship Id="rId9" Type="http://schemas.openxmlformats.org/officeDocument/2006/relationships/image" Target="../media/image59.png"/></Relationships>
</file>

<file path=ppt/slides/_rels/slide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www.uwtsd.ac.uk/wireless" TargetMode="External"/><Relationship Id="rId1" Type="http://schemas.openxmlformats.org/officeDocument/2006/relationships/slideLayout" Target="../slideLayouts/slideLayout35.xml"/><Relationship Id="rId4" Type="http://schemas.openxmlformats.org/officeDocument/2006/relationships/image" Target="../media/image63.png"/></Relationships>
</file>

<file path=ppt/slides/_rels/slide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hyperlink" Target="https://bit.ly/ds-padlet" TargetMode="External"/><Relationship Id="rId1" Type="http://schemas.openxmlformats.org/officeDocument/2006/relationships/slideLayout" Target="../slideLayouts/slideLayout23.xml"/><Relationship Id="rId4" Type="http://schemas.openxmlformats.org/officeDocument/2006/relationships/image" Target="../media/image65.png"/></Relationships>
</file>

<file path=ppt/slides/_rels/slide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xml"/><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3" Type="http://schemas.openxmlformats.org/officeDocument/2006/relationships/hyperlink" Target="https://jisc.potential.ly/signin" TargetMode="External"/><Relationship Id="rId2" Type="http://schemas.openxmlformats.org/officeDocument/2006/relationships/notesSlide" Target="../notesSlides/notesSlide5.xml"/><Relationship Id="rId1" Type="http://schemas.openxmlformats.org/officeDocument/2006/relationships/slideLayout" Target="../slideLayouts/slideLayout23.xml"/><Relationship Id="rId4" Type="http://schemas.openxmlformats.org/officeDocument/2006/relationships/image" Target="../media/image67.png"/></Relationships>
</file>

<file path=ppt/slides/_rels/slide1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image" Target="../media/image68.png"/><Relationship Id="rId1" Type="http://schemas.openxmlformats.org/officeDocument/2006/relationships/slideLayout" Target="../slideLayouts/slideLayout26.xml"/><Relationship Id="rId5" Type="http://schemas.openxmlformats.org/officeDocument/2006/relationships/image" Target="../media/image71.png"/><Relationship Id="rId4" Type="http://schemas.openxmlformats.org/officeDocument/2006/relationships/image" Target="../media/image70.png"/></Relationships>
</file>

<file path=ppt/slides/_rels/slide11.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6.xml"/></Relationships>
</file>

<file path=ppt/slides/_rels/slide12.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8" Type="http://schemas.openxmlformats.org/officeDocument/2006/relationships/hyperlink" Target="https://jisc.potential.ly/signin" TargetMode="External"/><Relationship Id="rId3" Type="http://schemas.openxmlformats.org/officeDocument/2006/relationships/image" Target="../media/image75.jpeg"/><Relationship Id="rId7" Type="http://schemas.openxmlformats.org/officeDocument/2006/relationships/image" Target="../media/image79.svg"/><Relationship Id="rId2" Type="http://schemas.openxmlformats.org/officeDocument/2006/relationships/notesSlide" Target="../notesSlides/notesSlide6.xml"/><Relationship Id="rId1" Type="http://schemas.openxmlformats.org/officeDocument/2006/relationships/slideLayout" Target="../slideLayouts/slideLayout23.xml"/><Relationship Id="rId6" Type="http://schemas.openxmlformats.org/officeDocument/2006/relationships/image" Target="../media/image78.png"/><Relationship Id="rId5" Type="http://schemas.openxmlformats.org/officeDocument/2006/relationships/image" Target="../media/image77.svg"/><Relationship Id="rId4" Type="http://schemas.openxmlformats.org/officeDocument/2006/relationships/image" Target="../media/image76.png"/></Relationships>
</file>

<file path=ppt/slides/_rels/slide14.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7.xml"/><Relationship Id="rId1" Type="http://schemas.openxmlformats.org/officeDocument/2006/relationships/slideLayout" Target="../slideLayouts/slideLayout35.xml"/><Relationship Id="rId6" Type="http://schemas.openxmlformats.org/officeDocument/2006/relationships/image" Target="../media/image82.png"/><Relationship Id="rId5" Type="http://schemas.openxmlformats.org/officeDocument/2006/relationships/image" Target="../media/image81.png"/><Relationship Id="rId4" Type="http://schemas.openxmlformats.org/officeDocument/2006/relationships/hyperlink" Target="https://digitalskills.uwtsd.ac.uk/"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3" Type="http://schemas.openxmlformats.org/officeDocument/2006/relationships/hyperlink" Target="https://digitalskills.uwtsd.ac.uk/Resource-Finder/" TargetMode="External"/><Relationship Id="rId2" Type="http://schemas.openxmlformats.org/officeDocument/2006/relationships/notesSlide" Target="../notesSlides/notesSlide8.xml"/><Relationship Id="rId1" Type="http://schemas.openxmlformats.org/officeDocument/2006/relationships/slideLayout" Target="../slideLayouts/slideLayout35.xml"/><Relationship Id="rId5" Type="http://schemas.openxmlformats.org/officeDocument/2006/relationships/image" Target="../media/image80.png"/><Relationship Id="rId4" Type="http://schemas.openxmlformats.org/officeDocument/2006/relationships/image" Target="../media/image84.png"/></Relationships>
</file>

<file path=ppt/slides/_rels/slide1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3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ymvolli.com/demo" TargetMode="External"/><Relationship Id="rId2" Type="http://schemas.openxmlformats.org/officeDocument/2006/relationships/image" Target="../media/image86.jpeg"/><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image" Target="../media/image87.png"/><Relationship Id="rId1" Type="http://schemas.openxmlformats.org/officeDocument/2006/relationships/slideLayout" Target="../slideLayouts/slideLayout26.xml"/><Relationship Id="rId5" Type="http://schemas.openxmlformats.org/officeDocument/2006/relationships/image" Target="../media/image90.png"/><Relationship Id="rId4" Type="http://schemas.openxmlformats.org/officeDocument/2006/relationships/image" Target="../media/image89.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2" Type="http://schemas.openxmlformats.org/officeDocument/2006/relationships/image" Target="../media/image95.pn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slideLayout" Target="../slideLayouts/slideLayout48.xml"/><Relationship Id="rId1" Type="http://schemas.openxmlformats.org/officeDocument/2006/relationships/tags" Target="../tags/tag434.xml"/></Relationships>
</file>

<file path=ppt/slides/_rels/slide27.xml.rels><?xml version="1.0" encoding="UTF-8" standalone="yes"?>
<Relationships xmlns="http://schemas.openxmlformats.org/package/2006/relationships"><Relationship Id="rId3" Type="http://schemas.openxmlformats.org/officeDocument/2006/relationships/image" Target="../media/image97.png"/><Relationship Id="rId2" Type="http://schemas.openxmlformats.org/officeDocument/2006/relationships/slideLayout" Target="../slideLayouts/slideLayout26.xml"/><Relationship Id="rId1" Type="http://schemas.openxmlformats.org/officeDocument/2006/relationships/tags" Target="../tags/tag435.xml"/></Relationships>
</file>

<file path=ppt/slides/_rels/slide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bit.ly/DigiSkills-Feedback"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image" Target="../media/image102.png"/><Relationship Id="rId3" Type="http://schemas.openxmlformats.org/officeDocument/2006/relationships/hyperlink" Target="https://bit.ly/DigiCentre" TargetMode="External"/><Relationship Id="rId7" Type="http://schemas.openxmlformats.org/officeDocument/2006/relationships/image" Target="../media/image101.png"/><Relationship Id="rId12" Type="http://schemas.openxmlformats.org/officeDocument/2006/relationships/image" Target="../media/image106.png"/><Relationship Id="rId2" Type="http://schemas.openxmlformats.org/officeDocument/2006/relationships/slideLayout" Target="../slideLayouts/slideLayout38.xml"/><Relationship Id="rId1" Type="http://schemas.openxmlformats.org/officeDocument/2006/relationships/tags" Target="../tags/tag436.xml"/><Relationship Id="rId6" Type="http://schemas.openxmlformats.org/officeDocument/2006/relationships/image" Target="../media/image100.png"/><Relationship Id="rId11" Type="http://schemas.openxmlformats.org/officeDocument/2006/relationships/image" Target="../media/image105.png"/><Relationship Id="rId5" Type="http://schemas.openxmlformats.org/officeDocument/2006/relationships/image" Target="../media/image99.svg"/><Relationship Id="rId10" Type="http://schemas.openxmlformats.org/officeDocument/2006/relationships/image" Target="../media/image104.png"/><Relationship Id="rId4" Type="http://schemas.openxmlformats.org/officeDocument/2006/relationships/image" Target="../media/image98.png"/><Relationship Id="rId9" Type="http://schemas.openxmlformats.org/officeDocument/2006/relationships/image" Target="../media/image10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366823" y="1656150"/>
            <a:ext cx="5544000" cy="2407032"/>
          </a:xfrm>
        </p:spPr>
        <p:txBody>
          <a:bodyPr anchor="b">
            <a:normAutofit/>
          </a:bodyPr>
          <a:lstStyle/>
          <a:p>
            <a:r>
              <a:rPr lang="en-GB"/>
              <a:t>Welcome to UWTSD! </a:t>
            </a:r>
            <a:br>
              <a:rPr lang="en-GB"/>
            </a:br>
            <a:br>
              <a:rPr lang="en-GB"/>
            </a:br>
            <a:r>
              <a:rPr lang="en-GB" dirty="0"/>
              <a:t>An introduction to Digital Skills</a:t>
            </a:r>
            <a:r>
              <a:rPr lang="en-GB" spc="300" dirty="0"/>
              <a:t>! </a:t>
            </a:r>
            <a:r>
              <a:rPr lang="en-GB" spc="300" dirty="0">
                <a:sym typeface="Wingdings" panose="05000000000000000000" pitchFamily="2" charset="2"/>
              </a:rPr>
              <a:t></a:t>
            </a:r>
            <a:endParaRPr lang="en-GB" dirty="0"/>
          </a:p>
        </p:txBody>
      </p:sp>
      <p:sp>
        <p:nvSpPr>
          <p:cNvPr id="3" name="Subtitle 2"/>
          <p:cNvSpPr>
            <a:spLocks noGrp="1"/>
          </p:cNvSpPr>
          <p:nvPr>
            <p:ph type="body" sz="quarter" idx="11"/>
          </p:nvPr>
        </p:nvSpPr>
        <p:spPr>
          <a:xfrm>
            <a:off x="6300454" y="4426769"/>
            <a:ext cx="5544000" cy="2520950"/>
          </a:xfrm>
        </p:spPr>
        <p:txBody>
          <a:bodyPr vert="horz" lIns="91440" tIns="45720" rIns="91440" bIns="45720" rtlCol="0" anchor="t">
            <a:normAutofit/>
          </a:bodyPr>
          <a:lstStyle/>
          <a:p>
            <a:r>
              <a:rPr lang="en-GB"/>
              <a:t>Presenter: Jess Hill</a:t>
            </a:r>
          </a:p>
        </p:txBody>
      </p:sp>
      <p:sp>
        <p:nvSpPr>
          <p:cNvPr id="16" name="Content Placeholder 15">
            <a:extLst>
              <a:ext uri="{FF2B5EF4-FFF2-40B4-BE49-F238E27FC236}">
                <a16:creationId xmlns:a16="http://schemas.microsoft.com/office/drawing/2014/main" id="{0222C6F8-F91E-0808-4B1C-3CC79DE2E178}"/>
              </a:ext>
            </a:extLst>
          </p:cNvPr>
          <p:cNvSpPr>
            <a:spLocks noGrp="1"/>
          </p:cNvSpPr>
          <p:nvPr>
            <p:ph sz="quarter" idx="12"/>
          </p:nvPr>
        </p:nvSpPr>
        <p:spPr/>
        <p:txBody>
          <a:bodyPr/>
          <a:lstStyle/>
          <a:p>
            <a:endParaRPr lang="en-GB"/>
          </a:p>
        </p:txBody>
      </p:sp>
      <p:sp>
        <p:nvSpPr>
          <p:cNvPr id="6" name="Rectangle 5">
            <a:extLst>
              <a:ext uri="{FF2B5EF4-FFF2-40B4-BE49-F238E27FC236}">
                <a16:creationId xmlns:a16="http://schemas.microsoft.com/office/drawing/2014/main" id="{9F93D200-E413-4A1C-BCE8-31DA40AD7B6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
        <p:nvSpPr>
          <p:cNvPr id="23" name="Lightning Bolt 22" descr="-">
            <a:extLst>
              <a:ext uri="{FF2B5EF4-FFF2-40B4-BE49-F238E27FC236}">
                <a16:creationId xmlns:a16="http://schemas.microsoft.com/office/drawing/2014/main" id="{48A9BB88-F6E2-E5F0-5F12-7571D6ED32BD}"/>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Lightning Bolt 1" descr="-">
            <a:extLst>
              <a:ext uri="{FF2B5EF4-FFF2-40B4-BE49-F238E27FC236}">
                <a16:creationId xmlns:a16="http://schemas.microsoft.com/office/drawing/2014/main" id="{7F7CBA3B-40DD-6044-4F18-23220A86CE0E}"/>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 name="Lightning Bolt 4" descr="-">
            <a:extLst>
              <a:ext uri="{FF2B5EF4-FFF2-40B4-BE49-F238E27FC236}">
                <a16:creationId xmlns:a16="http://schemas.microsoft.com/office/drawing/2014/main" id="{BC8F7FA0-4BA3-E184-CE0F-1CEAA3B4A4F3}"/>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7" name="Lightning Bolt 6" descr="-">
            <a:extLst>
              <a:ext uri="{FF2B5EF4-FFF2-40B4-BE49-F238E27FC236}">
                <a16:creationId xmlns:a16="http://schemas.microsoft.com/office/drawing/2014/main" id="{837A5FA4-3D54-9D74-CA4D-92C4D0FEEEF8}"/>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9" name="Lightning Bolt 8" descr="-">
            <a:extLst>
              <a:ext uri="{FF2B5EF4-FFF2-40B4-BE49-F238E27FC236}">
                <a16:creationId xmlns:a16="http://schemas.microsoft.com/office/drawing/2014/main" id="{35A7C160-B3F3-558E-C55C-97331911AB3A}"/>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0" name="Lightning Bolt 9" descr="-">
            <a:extLst>
              <a:ext uri="{FF2B5EF4-FFF2-40B4-BE49-F238E27FC236}">
                <a16:creationId xmlns:a16="http://schemas.microsoft.com/office/drawing/2014/main" id="{33C8F870-778E-E99F-9F74-26EDB1DC970C}"/>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1" name="Lightning Bolt 10" descr="-">
            <a:extLst>
              <a:ext uri="{FF2B5EF4-FFF2-40B4-BE49-F238E27FC236}">
                <a16:creationId xmlns:a16="http://schemas.microsoft.com/office/drawing/2014/main" id="{F0FB9CD6-E630-0087-A3F0-7370F5FF21F0}"/>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2" name="Lightning Bolt 11" descr="-">
            <a:extLst>
              <a:ext uri="{FF2B5EF4-FFF2-40B4-BE49-F238E27FC236}">
                <a16:creationId xmlns:a16="http://schemas.microsoft.com/office/drawing/2014/main" id="{5C32518A-BF75-39DD-CD8D-4F7A8BF69B77}"/>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3" name="Lightning Bolt 12" descr="-">
            <a:extLst>
              <a:ext uri="{FF2B5EF4-FFF2-40B4-BE49-F238E27FC236}">
                <a16:creationId xmlns:a16="http://schemas.microsoft.com/office/drawing/2014/main" id="{69F8CD9C-4C4A-3997-1592-C36DF6D51E7F}"/>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4" name="Lightning Bolt 13" descr="-">
            <a:extLst>
              <a:ext uri="{FF2B5EF4-FFF2-40B4-BE49-F238E27FC236}">
                <a16:creationId xmlns:a16="http://schemas.microsoft.com/office/drawing/2014/main" id="{366F7017-7DC2-E0E6-B3AF-2DFCAC88AE22}"/>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A globe on a keyboard&#10;&#10;Description automatically generated">
            <a:extLst>
              <a:ext uri="{FF2B5EF4-FFF2-40B4-BE49-F238E27FC236}">
                <a16:creationId xmlns:a16="http://schemas.microsoft.com/office/drawing/2014/main" id="{ED127D6C-ACFC-F30F-AD66-0272FDC62E78}"/>
              </a:ext>
            </a:extLst>
          </p:cNvPr>
          <p:cNvPicPr>
            <a:picLocks noChangeAspect="1"/>
          </p:cNvPicPr>
          <p:nvPr/>
        </p:nvPicPr>
        <p:blipFill rotWithShape="1">
          <a:blip r:embed="rId4">
            <a:extLst>
              <a:ext uri="{28A0092B-C50C-407E-A947-70E740481C1C}">
                <a14:useLocalDpi xmlns:a14="http://schemas.microsoft.com/office/drawing/2010/main" val="0"/>
              </a:ext>
            </a:extLst>
          </a:blip>
          <a:srcRect l="32288" r="8317" b="-1"/>
          <a:stretch/>
        </p:blipFill>
        <p:spPr>
          <a:xfrm>
            <a:off x="20" y="10"/>
            <a:ext cx="6102330" cy="6857990"/>
          </a:xfrm>
          <a:prstGeom prst="rect">
            <a:avLst/>
          </a:prstGeom>
          <a:noFill/>
          <a:ln>
            <a:noFill/>
          </a:ln>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CF35DE46-C1BC-820F-FF4D-5CDAFEE14522}"/>
              </a:ext>
            </a:extLst>
          </p:cNvPr>
          <p:cNvGrpSpPr/>
          <p:nvPr/>
        </p:nvGrpSpPr>
        <p:grpSpPr>
          <a:xfrm>
            <a:off x="248110" y="2088822"/>
            <a:ext cx="11541466" cy="2917406"/>
            <a:chOff x="248110" y="2088822"/>
            <a:chExt cx="11541466" cy="2917406"/>
          </a:xfrm>
        </p:grpSpPr>
        <p:sp>
          <p:nvSpPr>
            <p:cNvPr id="9" name="object 9"/>
            <p:cNvSpPr txBox="1"/>
            <p:nvPr/>
          </p:nvSpPr>
          <p:spPr>
            <a:xfrm>
              <a:off x="3287872" y="2533557"/>
              <a:ext cx="3247390" cy="1976755"/>
            </a:xfrm>
            <a:prstGeom prst="rect">
              <a:avLst/>
            </a:prstGeom>
          </p:spPr>
          <p:txBody>
            <a:bodyPr vert="horz" wrap="square" lIns="0" tIns="13335" rIns="0" bIns="0" rtlCol="0">
              <a:spAutoFit/>
            </a:bodyPr>
            <a:lstStyle/>
            <a:p>
              <a:pPr marL="12700">
                <a:lnSpc>
                  <a:spcPts val="3840"/>
                </a:lnSpc>
                <a:spcBef>
                  <a:spcPts val="105"/>
                </a:spcBef>
              </a:pPr>
              <a:r>
                <a:rPr sz="3200" b="0">
                  <a:latin typeface="Calibri Light"/>
                  <a:cs typeface="Calibri Light"/>
                </a:rPr>
                <a:t>Jessica</a:t>
              </a:r>
              <a:r>
                <a:rPr sz="3200" b="0" spc="-105">
                  <a:latin typeface="Calibri Light"/>
                  <a:cs typeface="Calibri Light"/>
                </a:rPr>
                <a:t> </a:t>
              </a:r>
              <a:r>
                <a:rPr sz="3200" b="0" spc="-20">
                  <a:latin typeface="Calibri Light"/>
                  <a:cs typeface="Calibri Light"/>
                </a:rPr>
                <a:t>Hill</a:t>
              </a:r>
              <a:endParaRPr sz="3200">
                <a:latin typeface="Calibri Light"/>
                <a:cs typeface="Calibri Light"/>
              </a:endParaRPr>
            </a:p>
            <a:p>
              <a:pPr marL="12700" marR="5080">
                <a:lnSpc>
                  <a:spcPct val="100000"/>
                </a:lnSpc>
              </a:pPr>
              <a:r>
                <a:rPr sz="3200" b="0">
                  <a:latin typeface="Calibri Light"/>
                  <a:cs typeface="Calibri Light"/>
                </a:rPr>
                <a:t>Digital</a:t>
              </a:r>
              <a:r>
                <a:rPr sz="3200" b="0" spc="-60">
                  <a:latin typeface="Calibri Light"/>
                  <a:cs typeface="Calibri Light"/>
                </a:rPr>
                <a:t> </a:t>
              </a:r>
              <a:r>
                <a:rPr sz="3200" b="0">
                  <a:latin typeface="Calibri Light"/>
                  <a:cs typeface="Calibri Light"/>
                </a:rPr>
                <a:t>Skills</a:t>
              </a:r>
              <a:r>
                <a:rPr sz="3200" b="0" spc="-60">
                  <a:latin typeface="Calibri Light"/>
                  <a:cs typeface="Calibri Light"/>
                </a:rPr>
                <a:t> </a:t>
              </a:r>
              <a:r>
                <a:rPr sz="3200" b="0" spc="-10">
                  <a:latin typeface="Calibri Light"/>
                  <a:cs typeface="Calibri Light"/>
                </a:rPr>
                <a:t>Advisor </a:t>
              </a:r>
              <a:r>
                <a:rPr sz="3200" b="0" spc="-25">
                  <a:latin typeface="Calibri Light"/>
                  <a:cs typeface="Calibri Light"/>
                </a:rPr>
                <a:t>IMH</a:t>
              </a:r>
              <a:endParaRPr sz="3200">
                <a:latin typeface="Calibri Light"/>
                <a:cs typeface="Calibri Light"/>
              </a:endParaRPr>
            </a:p>
            <a:p>
              <a:pPr marL="12700">
                <a:lnSpc>
                  <a:spcPct val="100000"/>
                </a:lnSpc>
              </a:pPr>
              <a:r>
                <a:rPr sz="3200" b="0" u="sng" spc="-10">
                  <a:solidFill>
                    <a:srgbClr val="034990"/>
                  </a:solidFill>
                  <a:uFill>
                    <a:solidFill>
                      <a:srgbClr val="034990"/>
                    </a:solidFill>
                  </a:uFill>
                  <a:latin typeface="Calibri Light"/>
                  <a:cs typeface="Calibri Light"/>
                  <a:hlinkClick r:id="rId2"/>
                </a:rPr>
                <a:t>j.hill@uwtsd.ac.uk</a:t>
              </a:r>
              <a:endParaRPr sz="3200">
                <a:latin typeface="Calibri Light"/>
                <a:cs typeface="Calibri Light"/>
              </a:endParaRPr>
            </a:p>
          </p:txBody>
        </p:sp>
        <p:sp>
          <p:nvSpPr>
            <p:cNvPr id="10" name="object 10"/>
            <p:cNvSpPr/>
            <p:nvPr/>
          </p:nvSpPr>
          <p:spPr>
            <a:xfrm>
              <a:off x="7597953" y="2714713"/>
              <a:ext cx="201930" cy="282575"/>
            </a:xfrm>
            <a:custGeom>
              <a:avLst/>
              <a:gdLst/>
              <a:ahLst/>
              <a:cxnLst/>
              <a:rect l="l" t="t" r="r" b="b"/>
              <a:pathLst>
                <a:path w="201929" h="282575">
                  <a:moveTo>
                    <a:pt x="140614" y="73825"/>
                  </a:moveTo>
                  <a:lnTo>
                    <a:pt x="61023" y="73825"/>
                  </a:lnTo>
                  <a:lnTo>
                    <a:pt x="61023" y="80454"/>
                  </a:lnTo>
                  <a:lnTo>
                    <a:pt x="140614" y="80454"/>
                  </a:lnTo>
                  <a:lnTo>
                    <a:pt x="140614" y="73825"/>
                  </a:lnTo>
                  <a:close/>
                </a:path>
                <a:path w="201929" h="282575">
                  <a:moveTo>
                    <a:pt x="201637" y="105384"/>
                  </a:moveTo>
                  <a:lnTo>
                    <a:pt x="196329" y="99910"/>
                  </a:lnTo>
                  <a:lnTo>
                    <a:pt x="196329" y="271043"/>
                  </a:lnTo>
                  <a:lnTo>
                    <a:pt x="192532" y="266395"/>
                  </a:lnTo>
                  <a:lnTo>
                    <a:pt x="192532" y="275742"/>
                  </a:lnTo>
                  <a:lnTo>
                    <a:pt x="9105" y="275742"/>
                  </a:lnTo>
                  <a:lnTo>
                    <a:pt x="12877" y="271043"/>
                  </a:lnTo>
                  <a:lnTo>
                    <a:pt x="71831" y="197472"/>
                  </a:lnTo>
                  <a:lnTo>
                    <a:pt x="77812" y="191122"/>
                  </a:lnTo>
                  <a:lnTo>
                    <a:pt x="81508" y="188506"/>
                  </a:lnTo>
                  <a:lnTo>
                    <a:pt x="84594" y="186334"/>
                  </a:lnTo>
                  <a:lnTo>
                    <a:pt x="91973" y="183222"/>
                  </a:lnTo>
                  <a:lnTo>
                    <a:pt x="99758" y="181876"/>
                  </a:lnTo>
                  <a:lnTo>
                    <a:pt x="107848" y="182613"/>
                  </a:lnTo>
                  <a:lnTo>
                    <a:pt x="115570" y="185356"/>
                  </a:lnTo>
                  <a:lnTo>
                    <a:pt x="122694" y="189992"/>
                  </a:lnTo>
                  <a:lnTo>
                    <a:pt x="128968" y="196405"/>
                  </a:lnTo>
                  <a:lnTo>
                    <a:pt x="192532" y="275742"/>
                  </a:lnTo>
                  <a:lnTo>
                    <a:pt x="192532" y="266395"/>
                  </a:lnTo>
                  <a:lnTo>
                    <a:pt x="133756" y="193027"/>
                  </a:lnTo>
                  <a:lnTo>
                    <a:pt x="137375" y="188506"/>
                  </a:lnTo>
                  <a:lnTo>
                    <a:pt x="174650" y="141986"/>
                  </a:lnTo>
                  <a:lnTo>
                    <a:pt x="196278" y="114985"/>
                  </a:lnTo>
                  <a:lnTo>
                    <a:pt x="196329" y="271043"/>
                  </a:lnTo>
                  <a:lnTo>
                    <a:pt x="196329" y="99910"/>
                  </a:lnTo>
                  <a:lnTo>
                    <a:pt x="195021" y="98564"/>
                  </a:lnTo>
                  <a:lnTo>
                    <a:pt x="195021" y="107175"/>
                  </a:lnTo>
                  <a:lnTo>
                    <a:pt x="167144" y="141986"/>
                  </a:lnTo>
                  <a:lnTo>
                    <a:pt x="167144" y="78397"/>
                  </a:lnTo>
                  <a:lnTo>
                    <a:pt x="195021" y="107175"/>
                  </a:lnTo>
                  <a:lnTo>
                    <a:pt x="195021" y="98564"/>
                  </a:lnTo>
                  <a:lnTo>
                    <a:pt x="175475" y="78371"/>
                  </a:lnTo>
                  <a:lnTo>
                    <a:pt x="167144" y="69773"/>
                  </a:lnTo>
                  <a:lnTo>
                    <a:pt x="167144" y="44030"/>
                  </a:lnTo>
                  <a:lnTo>
                    <a:pt x="167144" y="37414"/>
                  </a:lnTo>
                  <a:lnTo>
                    <a:pt x="161836" y="37414"/>
                  </a:lnTo>
                  <a:lnTo>
                    <a:pt x="161836" y="44030"/>
                  </a:lnTo>
                  <a:lnTo>
                    <a:pt x="161836" y="148615"/>
                  </a:lnTo>
                  <a:lnTo>
                    <a:pt x="129870" y="188506"/>
                  </a:lnTo>
                  <a:lnTo>
                    <a:pt x="120675" y="181876"/>
                  </a:lnTo>
                  <a:lnTo>
                    <a:pt x="116078" y="178549"/>
                  </a:lnTo>
                  <a:lnTo>
                    <a:pt x="100825" y="175234"/>
                  </a:lnTo>
                  <a:lnTo>
                    <a:pt x="85559" y="178549"/>
                  </a:lnTo>
                  <a:lnTo>
                    <a:pt x="71767" y="188506"/>
                  </a:lnTo>
                  <a:lnTo>
                    <a:pt x="67881" y="183667"/>
                  </a:lnTo>
                  <a:lnTo>
                    <a:pt x="67881" y="193027"/>
                  </a:lnTo>
                  <a:lnTo>
                    <a:pt x="5372" y="271043"/>
                  </a:lnTo>
                  <a:lnTo>
                    <a:pt x="5308" y="114985"/>
                  </a:lnTo>
                  <a:lnTo>
                    <a:pt x="67881" y="193027"/>
                  </a:lnTo>
                  <a:lnTo>
                    <a:pt x="67881" y="183667"/>
                  </a:lnTo>
                  <a:lnTo>
                    <a:pt x="39801" y="148615"/>
                  </a:lnTo>
                  <a:lnTo>
                    <a:pt x="39801" y="141986"/>
                  </a:lnTo>
                  <a:lnTo>
                    <a:pt x="39801" y="78371"/>
                  </a:lnTo>
                  <a:lnTo>
                    <a:pt x="39801" y="44030"/>
                  </a:lnTo>
                  <a:lnTo>
                    <a:pt x="161836" y="44030"/>
                  </a:lnTo>
                  <a:lnTo>
                    <a:pt x="161836" y="37414"/>
                  </a:lnTo>
                  <a:lnTo>
                    <a:pt x="136613" y="37414"/>
                  </a:lnTo>
                  <a:lnTo>
                    <a:pt x="128358" y="28790"/>
                  </a:lnTo>
                  <a:lnTo>
                    <a:pt x="128358" y="37414"/>
                  </a:lnTo>
                  <a:lnTo>
                    <a:pt x="73291" y="37414"/>
                  </a:lnTo>
                  <a:lnTo>
                    <a:pt x="100825" y="8623"/>
                  </a:lnTo>
                  <a:lnTo>
                    <a:pt x="128358" y="37414"/>
                  </a:lnTo>
                  <a:lnTo>
                    <a:pt x="128358" y="28790"/>
                  </a:lnTo>
                  <a:lnTo>
                    <a:pt x="109067" y="8623"/>
                  </a:lnTo>
                  <a:lnTo>
                    <a:pt x="100825" y="0"/>
                  </a:lnTo>
                  <a:lnTo>
                    <a:pt x="65024" y="37414"/>
                  </a:lnTo>
                  <a:lnTo>
                    <a:pt x="34493" y="37414"/>
                  </a:lnTo>
                  <a:lnTo>
                    <a:pt x="34493" y="69773"/>
                  </a:lnTo>
                  <a:lnTo>
                    <a:pt x="34493" y="78371"/>
                  </a:lnTo>
                  <a:lnTo>
                    <a:pt x="34493" y="141986"/>
                  </a:lnTo>
                  <a:lnTo>
                    <a:pt x="12865" y="114985"/>
                  </a:lnTo>
                  <a:lnTo>
                    <a:pt x="6591" y="107175"/>
                  </a:lnTo>
                  <a:lnTo>
                    <a:pt x="34493" y="78371"/>
                  </a:lnTo>
                  <a:lnTo>
                    <a:pt x="34493" y="69773"/>
                  </a:lnTo>
                  <a:lnTo>
                    <a:pt x="0" y="105384"/>
                  </a:lnTo>
                  <a:lnTo>
                    <a:pt x="0" y="282422"/>
                  </a:lnTo>
                  <a:lnTo>
                    <a:pt x="201637" y="282422"/>
                  </a:lnTo>
                  <a:lnTo>
                    <a:pt x="201637" y="275742"/>
                  </a:lnTo>
                  <a:lnTo>
                    <a:pt x="201637" y="271043"/>
                  </a:lnTo>
                  <a:lnTo>
                    <a:pt x="201637" y="114985"/>
                  </a:lnTo>
                  <a:lnTo>
                    <a:pt x="201637" y="105384"/>
                  </a:lnTo>
                  <a:close/>
                </a:path>
              </a:pathLst>
            </a:custGeom>
            <a:solidFill>
              <a:srgbClr val="000000"/>
            </a:solidFill>
          </p:spPr>
          <p:txBody>
            <a:bodyPr wrap="square" lIns="0" tIns="0" rIns="0" bIns="0" rtlCol="0"/>
            <a:lstStyle/>
            <a:p>
              <a:endParaRPr/>
            </a:p>
          </p:txBody>
        </p:sp>
        <p:grpSp>
          <p:nvGrpSpPr>
            <p:cNvPr id="12" name="object 12"/>
            <p:cNvGrpSpPr/>
            <p:nvPr/>
          </p:nvGrpSpPr>
          <p:grpSpPr>
            <a:xfrm>
              <a:off x="7557180" y="3329251"/>
              <a:ext cx="280670" cy="209550"/>
              <a:chOff x="7557180" y="3329251"/>
              <a:chExt cx="280670" cy="209550"/>
            </a:xfrm>
          </p:grpSpPr>
          <p:pic>
            <p:nvPicPr>
              <p:cNvPr id="13" name="object 13"/>
              <p:cNvPicPr/>
              <p:nvPr/>
            </p:nvPicPr>
            <p:blipFill>
              <a:blip r:embed="rId3" cstate="print"/>
              <a:stretch>
                <a:fillRect/>
              </a:stretch>
            </p:blipFill>
            <p:spPr>
              <a:xfrm>
                <a:off x="7593740" y="3329251"/>
                <a:ext cx="207163" cy="171124"/>
              </a:xfrm>
              <a:prstGeom prst="rect">
                <a:avLst/>
              </a:prstGeom>
            </p:spPr>
          </p:pic>
          <p:sp>
            <p:nvSpPr>
              <p:cNvPr id="14" name="object 14"/>
              <p:cNvSpPr/>
              <p:nvPr/>
            </p:nvSpPr>
            <p:spPr>
              <a:xfrm>
                <a:off x="7557180" y="3511711"/>
                <a:ext cx="280670" cy="26670"/>
              </a:xfrm>
              <a:custGeom>
                <a:avLst/>
                <a:gdLst/>
                <a:ahLst/>
                <a:cxnLst/>
                <a:rect l="l" t="t" r="r" b="b"/>
                <a:pathLst>
                  <a:path w="280670" h="26670">
                    <a:moveTo>
                      <a:pt x="273461" y="26597"/>
                    </a:moveTo>
                    <a:lnTo>
                      <a:pt x="6823" y="26597"/>
                    </a:lnTo>
                    <a:lnTo>
                      <a:pt x="9" y="18092"/>
                    </a:lnTo>
                    <a:lnTo>
                      <a:pt x="0" y="0"/>
                    </a:lnTo>
                    <a:lnTo>
                      <a:pt x="124907" y="0"/>
                    </a:lnTo>
                    <a:lnTo>
                      <a:pt x="124907" y="7603"/>
                    </a:lnTo>
                    <a:lnTo>
                      <a:pt x="6092" y="7603"/>
                    </a:lnTo>
                    <a:lnTo>
                      <a:pt x="6098" y="13899"/>
                    </a:lnTo>
                    <a:lnTo>
                      <a:pt x="10187" y="19001"/>
                    </a:lnTo>
                    <a:lnTo>
                      <a:pt x="279548" y="19001"/>
                    </a:lnTo>
                    <a:lnTo>
                      <a:pt x="273461" y="26597"/>
                    </a:lnTo>
                    <a:close/>
                  </a:path>
                  <a:path w="280670" h="26670">
                    <a:moveTo>
                      <a:pt x="279548" y="19001"/>
                    </a:moveTo>
                    <a:lnTo>
                      <a:pt x="270092" y="19001"/>
                    </a:lnTo>
                    <a:lnTo>
                      <a:pt x="274180" y="13899"/>
                    </a:lnTo>
                    <a:lnTo>
                      <a:pt x="274189" y="7603"/>
                    </a:lnTo>
                    <a:lnTo>
                      <a:pt x="155374" y="7603"/>
                    </a:lnTo>
                    <a:lnTo>
                      <a:pt x="155374" y="0"/>
                    </a:lnTo>
                    <a:lnTo>
                      <a:pt x="280282" y="0"/>
                    </a:lnTo>
                    <a:lnTo>
                      <a:pt x="280273" y="18092"/>
                    </a:lnTo>
                    <a:lnTo>
                      <a:pt x="279548" y="19001"/>
                    </a:lnTo>
                    <a:close/>
                  </a:path>
                  <a:path w="280670" h="26670">
                    <a:moveTo>
                      <a:pt x="158628" y="15348"/>
                    </a:moveTo>
                    <a:lnTo>
                      <a:pt x="155374" y="15207"/>
                    </a:lnTo>
                    <a:lnTo>
                      <a:pt x="124499" y="15207"/>
                    </a:lnTo>
                    <a:lnTo>
                      <a:pt x="121249" y="15066"/>
                    </a:lnTo>
                    <a:lnTo>
                      <a:pt x="118702" y="11664"/>
                    </a:lnTo>
                    <a:lnTo>
                      <a:pt x="118815" y="7603"/>
                    </a:lnTo>
                    <a:lnTo>
                      <a:pt x="161467" y="7603"/>
                    </a:lnTo>
                    <a:lnTo>
                      <a:pt x="161354" y="12169"/>
                    </a:lnTo>
                    <a:lnTo>
                      <a:pt x="158869" y="15066"/>
                    </a:lnTo>
                    <a:lnTo>
                      <a:pt x="158749" y="15207"/>
                    </a:lnTo>
                    <a:lnTo>
                      <a:pt x="158628" y="15348"/>
                    </a:lnTo>
                    <a:close/>
                  </a:path>
                </a:pathLst>
              </a:custGeom>
              <a:solidFill>
                <a:srgbClr val="000000"/>
              </a:solidFill>
            </p:spPr>
            <p:txBody>
              <a:bodyPr wrap="square" lIns="0" tIns="0" rIns="0" bIns="0" rtlCol="0"/>
              <a:lstStyle/>
              <a:p>
                <a:endParaRPr/>
              </a:p>
            </p:txBody>
          </p:sp>
          <p:pic>
            <p:nvPicPr>
              <p:cNvPr id="15" name="object 15"/>
              <p:cNvPicPr/>
              <p:nvPr/>
            </p:nvPicPr>
            <p:blipFill>
              <a:blip r:embed="rId4" cstate="print"/>
              <a:stretch>
                <a:fillRect/>
              </a:stretch>
            </p:blipFill>
            <p:spPr>
              <a:xfrm>
                <a:off x="7657711" y="3367313"/>
                <a:ext cx="79206" cy="98847"/>
              </a:xfrm>
              <a:prstGeom prst="rect">
                <a:avLst/>
              </a:prstGeom>
            </p:spPr>
          </p:pic>
        </p:grpSp>
        <p:sp>
          <p:nvSpPr>
            <p:cNvPr id="16" name="object 16"/>
            <p:cNvSpPr txBox="1"/>
            <p:nvPr/>
          </p:nvSpPr>
          <p:spPr>
            <a:xfrm>
              <a:off x="7940206" y="2691189"/>
              <a:ext cx="3849370" cy="1397000"/>
            </a:xfrm>
            <a:prstGeom prst="rect">
              <a:avLst/>
            </a:prstGeom>
          </p:spPr>
          <p:txBody>
            <a:bodyPr vert="horz" wrap="square" lIns="0" tIns="12700" rIns="0" bIns="0" rtlCol="0">
              <a:spAutoFit/>
            </a:bodyPr>
            <a:lstStyle/>
            <a:p>
              <a:pPr marL="12700">
                <a:lnSpc>
                  <a:spcPct val="100000"/>
                </a:lnSpc>
                <a:spcBef>
                  <a:spcPts val="100"/>
                </a:spcBef>
              </a:pPr>
              <a:r>
                <a:rPr sz="1800" b="0" spc="-10">
                  <a:latin typeface="Calibri Light"/>
                  <a:cs typeface="Calibri Light"/>
                </a:rPr>
                <a:t>E-</a:t>
              </a:r>
              <a:r>
                <a:rPr sz="1800" b="0">
                  <a:latin typeface="Calibri Light"/>
                  <a:cs typeface="Calibri Light"/>
                </a:rPr>
                <a:t>mail:</a:t>
              </a:r>
              <a:r>
                <a:rPr sz="1800" b="0" spc="-30">
                  <a:latin typeface="Calibri Light"/>
                  <a:cs typeface="Calibri Light"/>
                </a:rPr>
                <a:t> </a:t>
              </a:r>
              <a:r>
                <a:rPr sz="1800" b="0" u="sng" spc="-10">
                  <a:solidFill>
                    <a:srgbClr val="034990"/>
                  </a:solidFill>
                  <a:uFill>
                    <a:solidFill>
                      <a:srgbClr val="034990"/>
                    </a:solidFill>
                  </a:uFill>
                  <a:latin typeface="Calibri Light"/>
                  <a:cs typeface="Calibri Light"/>
                  <a:hlinkClick r:id="rId5"/>
                </a:rPr>
                <a:t>digitalskills@uwtsd.ac.uk</a:t>
              </a:r>
              <a:endParaRPr sz="1800">
                <a:latin typeface="Calibri Light"/>
                <a:cs typeface="Calibri Light"/>
              </a:endParaRPr>
            </a:p>
            <a:p>
              <a:pPr marL="12700">
                <a:lnSpc>
                  <a:spcPct val="100000"/>
                </a:lnSpc>
                <a:spcBef>
                  <a:spcPts val="2135"/>
                </a:spcBef>
              </a:pPr>
              <a:r>
                <a:rPr sz="1800" b="0" spc="-10">
                  <a:latin typeface="Calibri Light"/>
                  <a:cs typeface="Calibri Light"/>
                </a:rPr>
                <a:t>Website:</a:t>
              </a:r>
              <a:r>
                <a:rPr sz="1800" b="0" spc="-85">
                  <a:latin typeface="Calibri Light"/>
                  <a:cs typeface="Calibri Light"/>
                </a:rPr>
                <a:t> </a:t>
              </a:r>
              <a:r>
                <a:rPr sz="1800" b="0" u="sng" spc="-10">
                  <a:solidFill>
                    <a:srgbClr val="034990"/>
                  </a:solidFill>
                  <a:uFill>
                    <a:solidFill>
                      <a:srgbClr val="034990"/>
                    </a:solidFill>
                  </a:uFill>
                  <a:latin typeface="Calibri Light"/>
                  <a:cs typeface="Calibri Light"/>
                  <a:hlinkClick r:id="rId6"/>
                </a:rPr>
                <a:t>digitalskills.uwtsd.ac.uk</a:t>
              </a:r>
              <a:endParaRPr sz="1800">
                <a:latin typeface="Calibri Light"/>
                <a:cs typeface="Calibri Light"/>
              </a:endParaRPr>
            </a:p>
            <a:p>
              <a:pPr marL="12700">
                <a:lnSpc>
                  <a:spcPct val="100000"/>
                </a:lnSpc>
                <a:spcBef>
                  <a:spcPts val="2185"/>
                </a:spcBef>
              </a:pPr>
              <a:r>
                <a:rPr sz="1800" b="0">
                  <a:latin typeface="Calibri Light"/>
                  <a:cs typeface="Calibri Light"/>
                </a:rPr>
                <a:t>Book</a:t>
              </a:r>
              <a:r>
                <a:rPr sz="1800" b="0" spc="30">
                  <a:latin typeface="Calibri Light"/>
                  <a:cs typeface="Calibri Light"/>
                </a:rPr>
                <a:t> </a:t>
              </a:r>
              <a:r>
                <a:rPr sz="1800" b="0">
                  <a:latin typeface="Calibri Light"/>
                  <a:cs typeface="Calibri Light"/>
                </a:rPr>
                <a:t>us:</a:t>
              </a:r>
              <a:r>
                <a:rPr sz="1800" b="0" spc="45">
                  <a:latin typeface="Calibri Light"/>
                  <a:cs typeface="Calibri Light"/>
                </a:rPr>
                <a:t> </a:t>
              </a:r>
              <a:r>
                <a:rPr sz="1800" b="0" u="sng" spc="-10">
                  <a:solidFill>
                    <a:srgbClr val="034990"/>
                  </a:solidFill>
                  <a:uFill>
                    <a:solidFill>
                      <a:srgbClr val="034990"/>
                    </a:solidFill>
                  </a:uFill>
                  <a:latin typeface="Calibri Light"/>
                  <a:cs typeface="Calibri Light"/>
                  <a:hlinkClick r:id="rId7"/>
                </a:rPr>
                <a:t>bit.ly/UWTSD-DSA-Booking-</a:t>
              </a:r>
              <a:r>
                <a:rPr sz="1800" b="0" u="sng" spc="-20">
                  <a:solidFill>
                    <a:srgbClr val="034990"/>
                  </a:solidFill>
                  <a:uFill>
                    <a:solidFill>
                      <a:srgbClr val="034990"/>
                    </a:solidFill>
                  </a:uFill>
                  <a:latin typeface="Calibri Light"/>
                  <a:cs typeface="Calibri Light"/>
                  <a:hlinkClick r:id="rId7"/>
                </a:rPr>
                <a:t>form</a:t>
              </a:r>
              <a:endParaRPr sz="1800">
                <a:latin typeface="Calibri Light"/>
                <a:cs typeface="Calibri Light"/>
              </a:endParaRPr>
            </a:p>
          </p:txBody>
        </p:sp>
        <p:sp>
          <p:nvSpPr>
            <p:cNvPr id="18" name="object 18"/>
            <p:cNvSpPr/>
            <p:nvPr/>
          </p:nvSpPr>
          <p:spPr>
            <a:xfrm>
              <a:off x="7618107" y="3926763"/>
              <a:ext cx="158750" cy="121285"/>
            </a:xfrm>
            <a:custGeom>
              <a:avLst/>
              <a:gdLst/>
              <a:ahLst/>
              <a:cxnLst/>
              <a:rect l="l" t="t" r="r" b="b"/>
              <a:pathLst>
                <a:path w="158750" h="121285">
                  <a:moveTo>
                    <a:pt x="57873" y="83248"/>
                  </a:moveTo>
                  <a:lnTo>
                    <a:pt x="51777" y="83248"/>
                  </a:lnTo>
                  <a:lnTo>
                    <a:pt x="51777" y="113665"/>
                  </a:lnTo>
                  <a:lnTo>
                    <a:pt x="57873" y="113665"/>
                  </a:lnTo>
                  <a:lnTo>
                    <a:pt x="57873" y="83248"/>
                  </a:lnTo>
                  <a:close/>
                </a:path>
                <a:path w="158750" h="121285">
                  <a:moveTo>
                    <a:pt x="57873" y="45237"/>
                  </a:moveTo>
                  <a:lnTo>
                    <a:pt x="51777" y="45237"/>
                  </a:lnTo>
                  <a:lnTo>
                    <a:pt x="51777" y="75653"/>
                  </a:lnTo>
                  <a:lnTo>
                    <a:pt x="57873" y="75653"/>
                  </a:lnTo>
                  <a:lnTo>
                    <a:pt x="57873" y="45237"/>
                  </a:lnTo>
                  <a:close/>
                </a:path>
                <a:path w="158750" h="121285">
                  <a:moveTo>
                    <a:pt x="57873" y="7213"/>
                  </a:moveTo>
                  <a:lnTo>
                    <a:pt x="51777" y="7213"/>
                  </a:lnTo>
                  <a:lnTo>
                    <a:pt x="51777" y="37630"/>
                  </a:lnTo>
                  <a:lnTo>
                    <a:pt x="57873" y="37630"/>
                  </a:lnTo>
                  <a:lnTo>
                    <a:pt x="57873" y="7213"/>
                  </a:lnTo>
                  <a:close/>
                </a:path>
                <a:path w="158750" h="121285">
                  <a:moveTo>
                    <a:pt x="106616" y="83248"/>
                  </a:moveTo>
                  <a:lnTo>
                    <a:pt x="100520" y="83248"/>
                  </a:lnTo>
                  <a:lnTo>
                    <a:pt x="100520" y="113665"/>
                  </a:lnTo>
                  <a:lnTo>
                    <a:pt x="106616" y="113665"/>
                  </a:lnTo>
                  <a:lnTo>
                    <a:pt x="106616" y="83248"/>
                  </a:lnTo>
                  <a:close/>
                </a:path>
                <a:path w="158750" h="121285">
                  <a:moveTo>
                    <a:pt x="106616" y="45237"/>
                  </a:moveTo>
                  <a:lnTo>
                    <a:pt x="100520" y="45237"/>
                  </a:lnTo>
                  <a:lnTo>
                    <a:pt x="100520" y="75653"/>
                  </a:lnTo>
                  <a:lnTo>
                    <a:pt x="106616" y="75653"/>
                  </a:lnTo>
                  <a:lnTo>
                    <a:pt x="106616" y="45237"/>
                  </a:lnTo>
                  <a:close/>
                </a:path>
                <a:path w="158750" h="121285">
                  <a:moveTo>
                    <a:pt x="106616" y="7213"/>
                  </a:moveTo>
                  <a:lnTo>
                    <a:pt x="100520" y="7213"/>
                  </a:lnTo>
                  <a:lnTo>
                    <a:pt x="100520" y="37630"/>
                  </a:lnTo>
                  <a:lnTo>
                    <a:pt x="106616" y="37630"/>
                  </a:lnTo>
                  <a:lnTo>
                    <a:pt x="106616" y="7213"/>
                  </a:lnTo>
                  <a:close/>
                </a:path>
                <a:path w="158750" h="121285">
                  <a:moveTo>
                    <a:pt x="158407" y="83248"/>
                  </a:moveTo>
                  <a:lnTo>
                    <a:pt x="152311" y="83248"/>
                  </a:lnTo>
                  <a:lnTo>
                    <a:pt x="152311" y="113665"/>
                  </a:lnTo>
                  <a:lnTo>
                    <a:pt x="158407" y="113665"/>
                  </a:lnTo>
                  <a:lnTo>
                    <a:pt x="158407" y="83248"/>
                  </a:lnTo>
                  <a:close/>
                </a:path>
                <a:path w="158750" h="121285">
                  <a:moveTo>
                    <a:pt x="158407" y="45237"/>
                  </a:moveTo>
                  <a:lnTo>
                    <a:pt x="152311" y="45237"/>
                  </a:lnTo>
                  <a:lnTo>
                    <a:pt x="152311" y="75653"/>
                  </a:lnTo>
                  <a:lnTo>
                    <a:pt x="158407" y="75653"/>
                  </a:lnTo>
                  <a:lnTo>
                    <a:pt x="158407" y="45237"/>
                  </a:lnTo>
                  <a:close/>
                </a:path>
                <a:path w="158750" h="121285">
                  <a:moveTo>
                    <a:pt x="158407" y="7213"/>
                  </a:moveTo>
                  <a:lnTo>
                    <a:pt x="152311" y="7213"/>
                  </a:lnTo>
                  <a:lnTo>
                    <a:pt x="152311" y="37630"/>
                  </a:lnTo>
                  <a:lnTo>
                    <a:pt x="158407" y="37630"/>
                  </a:lnTo>
                  <a:lnTo>
                    <a:pt x="158407" y="7213"/>
                  </a:lnTo>
                  <a:close/>
                </a:path>
                <a:path w="158750" h="121285">
                  <a:moveTo>
                    <a:pt x="158407" y="0"/>
                  </a:moveTo>
                  <a:lnTo>
                    <a:pt x="0" y="0"/>
                  </a:lnTo>
                  <a:lnTo>
                    <a:pt x="0" y="7048"/>
                  </a:lnTo>
                  <a:lnTo>
                    <a:pt x="0" y="38074"/>
                  </a:lnTo>
                  <a:lnTo>
                    <a:pt x="0" y="121272"/>
                  </a:lnTo>
                  <a:lnTo>
                    <a:pt x="158407" y="121272"/>
                  </a:lnTo>
                  <a:lnTo>
                    <a:pt x="158407" y="114223"/>
                  </a:lnTo>
                  <a:lnTo>
                    <a:pt x="6083" y="114223"/>
                  </a:lnTo>
                  <a:lnTo>
                    <a:pt x="6083" y="83197"/>
                  </a:lnTo>
                  <a:lnTo>
                    <a:pt x="158407" y="83197"/>
                  </a:lnTo>
                  <a:lnTo>
                    <a:pt x="158407" y="76149"/>
                  </a:lnTo>
                  <a:lnTo>
                    <a:pt x="6083" y="76149"/>
                  </a:lnTo>
                  <a:lnTo>
                    <a:pt x="6083" y="45123"/>
                  </a:lnTo>
                  <a:lnTo>
                    <a:pt x="158407" y="45123"/>
                  </a:lnTo>
                  <a:lnTo>
                    <a:pt x="158407" y="38074"/>
                  </a:lnTo>
                  <a:lnTo>
                    <a:pt x="6083" y="38074"/>
                  </a:lnTo>
                  <a:lnTo>
                    <a:pt x="6083" y="7048"/>
                  </a:lnTo>
                  <a:lnTo>
                    <a:pt x="158407" y="7048"/>
                  </a:lnTo>
                  <a:lnTo>
                    <a:pt x="158407" y="0"/>
                  </a:lnTo>
                  <a:close/>
                </a:path>
              </a:pathLst>
            </a:custGeom>
            <a:solidFill>
              <a:srgbClr val="000000"/>
            </a:solidFill>
          </p:spPr>
          <p:txBody>
            <a:bodyPr wrap="square" lIns="0" tIns="0" rIns="0" bIns="0" rtlCol="0"/>
            <a:lstStyle/>
            <a:p>
              <a:endParaRPr/>
            </a:p>
          </p:txBody>
        </p:sp>
        <p:pic>
          <p:nvPicPr>
            <p:cNvPr id="19" name="object 19"/>
            <p:cNvPicPr/>
            <p:nvPr/>
          </p:nvPicPr>
          <p:blipFill>
            <a:blip r:embed="rId8" cstate="print"/>
            <a:stretch>
              <a:fillRect/>
            </a:stretch>
          </p:blipFill>
          <p:spPr>
            <a:xfrm>
              <a:off x="248110" y="2088822"/>
              <a:ext cx="2917406" cy="2917406"/>
            </a:xfrm>
            <a:prstGeom prst="rect">
              <a:avLst/>
            </a:prstGeom>
          </p:spPr>
        </p:pic>
      </p:grpSp>
      <p:sp>
        <p:nvSpPr>
          <p:cNvPr id="4" name="object 17">
            <a:extLst>
              <a:ext uri="{FF2B5EF4-FFF2-40B4-BE49-F238E27FC236}">
                <a16:creationId xmlns:a16="http://schemas.microsoft.com/office/drawing/2014/main" id="{7AAD78B0-59DD-E805-2E1B-F1A25AB29218}"/>
              </a:ext>
            </a:extLst>
          </p:cNvPr>
          <p:cNvSpPr/>
          <p:nvPr/>
        </p:nvSpPr>
        <p:spPr>
          <a:xfrm>
            <a:off x="7593738" y="3819919"/>
            <a:ext cx="207645" cy="259079"/>
          </a:xfrm>
          <a:custGeom>
            <a:avLst/>
            <a:gdLst/>
            <a:ahLst/>
            <a:cxnLst/>
            <a:rect l="l" t="t" r="r" b="b"/>
            <a:pathLst>
              <a:path w="207645" h="259079">
                <a:moveTo>
                  <a:pt x="48742" y="22811"/>
                </a:moveTo>
                <a:lnTo>
                  <a:pt x="42649" y="22811"/>
                </a:lnTo>
                <a:lnTo>
                  <a:pt x="42649" y="1703"/>
                </a:lnTo>
                <a:lnTo>
                  <a:pt x="44014" y="0"/>
                </a:lnTo>
                <a:lnTo>
                  <a:pt x="47377" y="0"/>
                </a:lnTo>
                <a:lnTo>
                  <a:pt x="48742" y="1703"/>
                </a:lnTo>
                <a:lnTo>
                  <a:pt x="48742" y="22811"/>
                </a:lnTo>
                <a:close/>
              </a:path>
              <a:path w="207645" h="259079">
                <a:moveTo>
                  <a:pt x="164504" y="22811"/>
                </a:moveTo>
                <a:lnTo>
                  <a:pt x="158412" y="22811"/>
                </a:lnTo>
                <a:lnTo>
                  <a:pt x="158412" y="1703"/>
                </a:lnTo>
                <a:lnTo>
                  <a:pt x="159776" y="0"/>
                </a:lnTo>
                <a:lnTo>
                  <a:pt x="163140" y="0"/>
                </a:lnTo>
                <a:lnTo>
                  <a:pt x="164504" y="1703"/>
                </a:lnTo>
                <a:lnTo>
                  <a:pt x="164504" y="22811"/>
                </a:lnTo>
                <a:close/>
              </a:path>
              <a:path w="207645" h="259079">
                <a:moveTo>
                  <a:pt x="207154" y="258525"/>
                </a:moveTo>
                <a:lnTo>
                  <a:pt x="0" y="258525"/>
                </a:lnTo>
                <a:lnTo>
                  <a:pt x="0" y="22811"/>
                </a:lnTo>
                <a:lnTo>
                  <a:pt x="207154" y="22811"/>
                </a:lnTo>
                <a:lnTo>
                  <a:pt x="207154" y="30414"/>
                </a:lnTo>
                <a:lnTo>
                  <a:pt x="6092" y="30414"/>
                </a:lnTo>
                <a:lnTo>
                  <a:pt x="6092" y="76036"/>
                </a:lnTo>
                <a:lnTo>
                  <a:pt x="207154" y="76036"/>
                </a:lnTo>
                <a:lnTo>
                  <a:pt x="207154" y="83640"/>
                </a:lnTo>
                <a:lnTo>
                  <a:pt x="6092" y="83640"/>
                </a:lnTo>
                <a:lnTo>
                  <a:pt x="6092" y="250921"/>
                </a:lnTo>
                <a:lnTo>
                  <a:pt x="207154" y="250921"/>
                </a:lnTo>
                <a:lnTo>
                  <a:pt x="207154" y="258525"/>
                </a:lnTo>
                <a:close/>
              </a:path>
              <a:path w="207645" h="259079">
                <a:moveTo>
                  <a:pt x="47377" y="49423"/>
                </a:moveTo>
                <a:lnTo>
                  <a:pt x="44014" y="49423"/>
                </a:lnTo>
                <a:lnTo>
                  <a:pt x="42649" y="47720"/>
                </a:lnTo>
                <a:lnTo>
                  <a:pt x="42649" y="30414"/>
                </a:lnTo>
                <a:lnTo>
                  <a:pt x="48742" y="30414"/>
                </a:lnTo>
                <a:lnTo>
                  <a:pt x="48742" y="47720"/>
                </a:lnTo>
                <a:lnTo>
                  <a:pt x="47377" y="49423"/>
                </a:lnTo>
                <a:close/>
              </a:path>
              <a:path w="207645" h="259079">
                <a:moveTo>
                  <a:pt x="163140" y="49423"/>
                </a:moveTo>
                <a:lnTo>
                  <a:pt x="159776" y="49423"/>
                </a:lnTo>
                <a:lnTo>
                  <a:pt x="158412" y="47720"/>
                </a:lnTo>
                <a:lnTo>
                  <a:pt x="158412" y="30414"/>
                </a:lnTo>
                <a:lnTo>
                  <a:pt x="164504" y="30414"/>
                </a:lnTo>
                <a:lnTo>
                  <a:pt x="164504" y="47720"/>
                </a:lnTo>
                <a:lnTo>
                  <a:pt x="163140" y="49423"/>
                </a:lnTo>
                <a:close/>
              </a:path>
              <a:path w="207645" h="259079">
                <a:moveTo>
                  <a:pt x="207154" y="76036"/>
                </a:moveTo>
                <a:lnTo>
                  <a:pt x="201061" y="76036"/>
                </a:lnTo>
                <a:lnTo>
                  <a:pt x="201061" y="30414"/>
                </a:lnTo>
                <a:lnTo>
                  <a:pt x="207154" y="30414"/>
                </a:lnTo>
                <a:lnTo>
                  <a:pt x="207154" y="76036"/>
                </a:lnTo>
                <a:close/>
              </a:path>
              <a:path w="207645" h="259079">
                <a:moveTo>
                  <a:pt x="207154" y="250921"/>
                </a:moveTo>
                <a:lnTo>
                  <a:pt x="201061" y="250921"/>
                </a:lnTo>
                <a:lnTo>
                  <a:pt x="201061" y="83640"/>
                </a:lnTo>
                <a:lnTo>
                  <a:pt x="207154" y="83640"/>
                </a:lnTo>
                <a:lnTo>
                  <a:pt x="207154" y="250921"/>
                </a:lnTo>
                <a:close/>
              </a:path>
            </a:pathLst>
          </a:custGeom>
          <a:solidFill>
            <a:srgbClr val="000000"/>
          </a:solidFill>
        </p:spPr>
        <p:txBody>
          <a:bodyPr wrap="square" lIns="0" tIns="0" rIns="0" bIns="0" rtlCol="0"/>
          <a:lstStyle/>
          <a:p>
            <a:endParaRPr/>
          </a:p>
        </p:txBody>
      </p:sp>
      <p:sp>
        <p:nvSpPr>
          <p:cNvPr id="20" name="Title 19">
            <a:extLst>
              <a:ext uri="{FF2B5EF4-FFF2-40B4-BE49-F238E27FC236}">
                <a16:creationId xmlns:a16="http://schemas.microsoft.com/office/drawing/2014/main" id="{CD77E7DA-91CE-6B09-4367-301241C993DF}"/>
              </a:ext>
            </a:extLst>
          </p:cNvPr>
          <p:cNvSpPr txBox="1">
            <a:spLocks noGrp="1"/>
          </p:cNvSpPr>
          <p:nvPr>
            <p:ph type="title"/>
          </p:nvPr>
        </p:nvSpPr>
        <p:spPr>
          <a:xfrm>
            <a:off x="1906588" y="66675"/>
            <a:ext cx="10028237" cy="936625"/>
          </a:xfrm>
          <a:prstGeom prst="rect">
            <a:avLst/>
          </a:prstGeom>
        </p:spPr>
        <p:txBody>
          <a:bodyPr vert="horz" lIns="91440" tIns="45720" rIns="91440" bIns="45720" rtlCol="0" anchor="ctr">
            <a:normAutofit fontScale="90000"/>
          </a:bodyPr>
          <a:lstStyle/>
          <a:p>
            <a:pPr algn="r">
              <a:lnSpc>
                <a:spcPct val="90000"/>
              </a:lnSpc>
              <a:spcBef>
                <a:spcPct val="0"/>
              </a:spcBef>
              <a:spcAft>
                <a:spcPts val="600"/>
              </a:spcAft>
            </a:pPr>
            <a:br>
              <a:rPr lang="en-GB" sz="4400">
                <a:solidFill>
                  <a:schemeClr val="bg1"/>
                </a:solidFill>
                <a:latin typeface="+mj-lt"/>
                <a:ea typeface="+mj-ea"/>
                <a:cs typeface="+mj-cs"/>
              </a:rPr>
            </a:br>
            <a:r>
              <a:rPr lang="en-GB" sz="4400">
                <a:solidFill>
                  <a:schemeClr val="bg1"/>
                </a:solidFill>
                <a:latin typeface="+mj-lt"/>
                <a:ea typeface="+mj-ea"/>
                <a:cs typeface="+mj-cs"/>
              </a:rPr>
              <a:t>Introduction</a:t>
            </a:r>
            <a:br>
              <a:rPr lang="en-GB" sz="4400">
                <a:solidFill>
                  <a:schemeClr val="bg1"/>
                </a:solidFill>
                <a:latin typeface="+mj-lt"/>
                <a:ea typeface="+mj-ea"/>
                <a:cs typeface="+mj-cs"/>
              </a:rPr>
            </a:br>
            <a:endParaRPr lang="en-GB" sz="4400">
              <a:solidFill>
                <a:schemeClr val="bg1"/>
              </a:solidFill>
              <a:latin typeface="+mj-lt"/>
              <a:ea typeface="+mj-ea"/>
              <a:cs typeface="+mj-cs"/>
            </a:endParaRPr>
          </a:p>
        </p:txBody>
      </p:sp>
    </p:spTree>
    <p:extLst>
      <p:ext uri="{BB962C8B-B14F-4D97-AF65-F5344CB8AC3E}">
        <p14:creationId xmlns:p14="http://schemas.microsoft.com/office/powerpoint/2010/main" val="3475696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AAEABC-48BB-9A34-79A4-BCD32E4B0649}"/>
              </a:ext>
            </a:extLst>
          </p:cNvPr>
          <p:cNvSpPr txBox="1"/>
          <p:nvPr/>
        </p:nvSpPr>
        <p:spPr>
          <a:xfrm>
            <a:off x="698242" y="77487"/>
            <a:ext cx="10795518" cy="1003916"/>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GB" sz="4400">
                <a:solidFill>
                  <a:schemeClr val="bg1"/>
                </a:solidFill>
                <a:latin typeface="+mj-lt"/>
                <a:ea typeface="+mj-ea"/>
                <a:cs typeface="+mj-cs"/>
              </a:rPr>
              <a:t>Agenda for today</a:t>
            </a:r>
          </a:p>
        </p:txBody>
      </p:sp>
      <p:grpSp>
        <p:nvGrpSpPr>
          <p:cNvPr id="5" name="Group 4">
            <a:extLst>
              <a:ext uri="{FF2B5EF4-FFF2-40B4-BE49-F238E27FC236}">
                <a16:creationId xmlns:a16="http://schemas.microsoft.com/office/drawing/2014/main" id="{F6F05227-2161-EFF5-F919-714830FF8614}"/>
              </a:ext>
            </a:extLst>
          </p:cNvPr>
          <p:cNvGrpSpPr/>
          <p:nvPr/>
        </p:nvGrpSpPr>
        <p:grpSpPr>
          <a:xfrm>
            <a:off x="606095" y="2289270"/>
            <a:ext cx="11390692" cy="3376477"/>
            <a:chOff x="696241" y="2533311"/>
            <a:chExt cx="9312834" cy="2552691"/>
          </a:xfrm>
        </p:grpSpPr>
        <p:grpSp>
          <p:nvGrpSpPr>
            <p:cNvPr id="4" name="Group 3">
              <a:extLst>
                <a:ext uri="{FF2B5EF4-FFF2-40B4-BE49-F238E27FC236}">
                  <a16:creationId xmlns:a16="http://schemas.microsoft.com/office/drawing/2014/main" id="{D547264C-D7D3-E0F7-1129-9362BE758068}"/>
                </a:ext>
              </a:extLst>
            </p:cNvPr>
            <p:cNvGrpSpPr/>
            <p:nvPr/>
          </p:nvGrpSpPr>
          <p:grpSpPr>
            <a:xfrm>
              <a:off x="696241" y="2533311"/>
              <a:ext cx="5956237" cy="2552691"/>
              <a:chOff x="1511761" y="1711734"/>
              <a:chExt cx="5109274" cy="2507444"/>
            </a:xfrm>
          </p:grpSpPr>
          <p:sp>
            <p:nvSpPr>
              <p:cNvPr id="6" name="Rectangle 5" descr="Users">
                <a:extLst>
                  <a:ext uri="{FF2B5EF4-FFF2-40B4-BE49-F238E27FC236}">
                    <a16:creationId xmlns:a16="http://schemas.microsoft.com/office/drawing/2014/main" id="{74A88CCF-99D4-E789-DC76-E212114EF29E}"/>
                  </a:ext>
                </a:extLst>
              </p:cNvPr>
              <p:cNvSpPr/>
              <p:nvPr/>
            </p:nvSpPr>
            <p:spPr>
              <a:xfrm>
                <a:off x="1511761" y="1711734"/>
                <a:ext cx="778899" cy="855563"/>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innerShdw blurRad="63500" dist="50800" dir="13500000">
                  <a:prstClr val="black">
                    <a:alpha val="50000"/>
                  </a:prstClr>
                </a:innerShdw>
              </a:effectLst>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sz="2700"/>
              </a:p>
            </p:txBody>
          </p:sp>
          <p:sp>
            <p:nvSpPr>
              <p:cNvPr id="7" name="Freeform: Shape 6">
                <a:extLst>
                  <a:ext uri="{FF2B5EF4-FFF2-40B4-BE49-F238E27FC236}">
                    <a16:creationId xmlns:a16="http://schemas.microsoft.com/office/drawing/2014/main" id="{C77456C1-46B9-CFEA-0642-01D7011A8EFB}"/>
                  </a:ext>
                </a:extLst>
              </p:cNvPr>
              <p:cNvSpPr/>
              <p:nvPr/>
            </p:nvSpPr>
            <p:spPr>
              <a:xfrm>
                <a:off x="1576386" y="2734276"/>
                <a:ext cx="1103190" cy="366669"/>
              </a:xfrm>
              <a:custGeom>
                <a:avLst/>
                <a:gdLst>
                  <a:gd name="connsiteX0" fmla="*/ 0 w 2107315"/>
                  <a:gd name="connsiteY0" fmla="*/ 0 h 316097"/>
                  <a:gd name="connsiteX1" fmla="*/ 2107315 w 2107315"/>
                  <a:gd name="connsiteY1" fmla="*/ 0 h 316097"/>
                  <a:gd name="connsiteX2" fmla="*/ 2107315 w 2107315"/>
                  <a:gd name="connsiteY2" fmla="*/ 316097 h 316097"/>
                  <a:gd name="connsiteX3" fmla="*/ 0 w 2107315"/>
                  <a:gd name="connsiteY3" fmla="*/ 316097 h 316097"/>
                  <a:gd name="connsiteX4" fmla="*/ 0 w 2107315"/>
                  <a:gd name="connsiteY4" fmla="*/ 0 h 316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316097">
                    <a:moveTo>
                      <a:pt x="0" y="0"/>
                    </a:moveTo>
                    <a:lnTo>
                      <a:pt x="2107315" y="0"/>
                    </a:lnTo>
                    <a:lnTo>
                      <a:pt x="2107315" y="316097"/>
                    </a:lnTo>
                    <a:lnTo>
                      <a:pt x="0" y="3160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889044">
                  <a:spcBef>
                    <a:spcPct val="0"/>
                  </a:spcBef>
                  <a:spcAft>
                    <a:spcPct val="35000"/>
                  </a:spcAft>
                  <a:defRPr b="1"/>
                </a:pPr>
                <a:r>
                  <a:rPr lang="en-GB" sz="2400"/>
                  <a:t>Digital Skills </a:t>
                </a:r>
              </a:p>
            </p:txBody>
          </p:sp>
          <p:sp>
            <p:nvSpPr>
              <p:cNvPr id="8" name="Freeform: Shape 7">
                <a:extLst>
                  <a:ext uri="{FF2B5EF4-FFF2-40B4-BE49-F238E27FC236}">
                    <a16:creationId xmlns:a16="http://schemas.microsoft.com/office/drawing/2014/main" id="{F88EE777-C334-37D7-89A5-825052EE1115}"/>
                  </a:ext>
                </a:extLst>
              </p:cNvPr>
              <p:cNvSpPr/>
              <p:nvPr/>
            </p:nvSpPr>
            <p:spPr>
              <a:xfrm>
                <a:off x="1576386" y="3299121"/>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r>
                  <a:rPr lang="en-GB" sz="2000" dirty="0"/>
                  <a:t>Support that is on offer</a:t>
                </a:r>
              </a:p>
            </p:txBody>
          </p:sp>
          <p:sp>
            <p:nvSpPr>
              <p:cNvPr id="11" name="Freeform: Shape 10">
                <a:extLst>
                  <a:ext uri="{FF2B5EF4-FFF2-40B4-BE49-F238E27FC236}">
                    <a16:creationId xmlns:a16="http://schemas.microsoft.com/office/drawing/2014/main" id="{E442A445-64DF-C5CF-33E0-A1EFDC83792B}"/>
                  </a:ext>
                </a:extLst>
              </p:cNvPr>
              <p:cNvSpPr/>
              <p:nvPr/>
            </p:nvSpPr>
            <p:spPr>
              <a:xfrm>
                <a:off x="3851796" y="2917611"/>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endParaRPr lang="en-GB" sz="1500"/>
              </a:p>
            </p:txBody>
          </p:sp>
          <p:sp>
            <p:nvSpPr>
              <p:cNvPr id="12" name="Rectangle 11" descr="Magnifying glass">
                <a:extLst>
                  <a:ext uri="{FF2B5EF4-FFF2-40B4-BE49-F238E27FC236}">
                    <a16:creationId xmlns:a16="http://schemas.microsoft.com/office/drawing/2014/main" id="{C65B799F-2C64-49CB-65DE-EF6895718EED}"/>
                  </a:ext>
                </a:extLst>
              </p:cNvPr>
              <p:cNvSpPr/>
              <p:nvPr/>
            </p:nvSpPr>
            <p:spPr>
              <a:xfrm>
                <a:off x="4514441" y="1718014"/>
                <a:ext cx="778899" cy="855563"/>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innerShdw blurRad="63500" dist="50800" dir="13500000">
                  <a:prstClr val="black">
                    <a:alpha val="50000"/>
                  </a:prstClr>
                </a:innerShdw>
              </a:effectLst>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sz="2700"/>
              </a:p>
            </p:txBody>
          </p:sp>
          <p:sp>
            <p:nvSpPr>
              <p:cNvPr id="13" name="Freeform: Shape 12">
                <a:extLst>
                  <a:ext uri="{FF2B5EF4-FFF2-40B4-BE49-F238E27FC236}">
                    <a16:creationId xmlns:a16="http://schemas.microsoft.com/office/drawing/2014/main" id="{30FB6B3C-0BD9-93BE-6A5A-0F673BC987EA}"/>
                  </a:ext>
                </a:extLst>
              </p:cNvPr>
              <p:cNvSpPr/>
              <p:nvPr/>
            </p:nvSpPr>
            <p:spPr>
              <a:xfrm>
                <a:off x="4375367" y="2734276"/>
                <a:ext cx="2225425" cy="366669"/>
              </a:xfrm>
              <a:custGeom>
                <a:avLst/>
                <a:gdLst>
                  <a:gd name="connsiteX0" fmla="*/ 0 w 2107315"/>
                  <a:gd name="connsiteY0" fmla="*/ 0 h 316097"/>
                  <a:gd name="connsiteX1" fmla="*/ 2107315 w 2107315"/>
                  <a:gd name="connsiteY1" fmla="*/ 0 h 316097"/>
                  <a:gd name="connsiteX2" fmla="*/ 2107315 w 2107315"/>
                  <a:gd name="connsiteY2" fmla="*/ 316097 h 316097"/>
                  <a:gd name="connsiteX3" fmla="*/ 0 w 2107315"/>
                  <a:gd name="connsiteY3" fmla="*/ 316097 h 316097"/>
                  <a:gd name="connsiteX4" fmla="*/ 0 w 2107315"/>
                  <a:gd name="connsiteY4" fmla="*/ 0 h 316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316097">
                    <a:moveTo>
                      <a:pt x="0" y="0"/>
                    </a:moveTo>
                    <a:lnTo>
                      <a:pt x="2107315" y="0"/>
                    </a:lnTo>
                    <a:lnTo>
                      <a:pt x="2107315" y="316097"/>
                    </a:lnTo>
                    <a:lnTo>
                      <a:pt x="0" y="3160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889044">
                  <a:spcBef>
                    <a:spcPct val="0"/>
                  </a:spcBef>
                  <a:spcAft>
                    <a:spcPct val="35000"/>
                  </a:spcAft>
                  <a:defRPr b="1"/>
                </a:pPr>
                <a:r>
                  <a:rPr lang="en-GB" sz="2400"/>
                  <a:t>The </a:t>
                </a:r>
                <a:r>
                  <a:rPr lang="en-GB" sz="2400" err="1"/>
                  <a:t>DigiCentre</a:t>
                </a:r>
                <a:endParaRPr lang="en-GB" sz="2400"/>
              </a:p>
            </p:txBody>
          </p:sp>
          <p:sp>
            <p:nvSpPr>
              <p:cNvPr id="14" name="Freeform: Shape 13">
                <a:extLst>
                  <a:ext uri="{FF2B5EF4-FFF2-40B4-BE49-F238E27FC236}">
                    <a16:creationId xmlns:a16="http://schemas.microsoft.com/office/drawing/2014/main" id="{BA7856F8-428F-ED67-6127-987CC00F2D90}"/>
                  </a:ext>
                </a:extLst>
              </p:cNvPr>
              <p:cNvSpPr/>
              <p:nvPr/>
            </p:nvSpPr>
            <p:spPr>
              <a:xfrm>
                <a:off x="4395610" y="3303436"/>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r>
                  <a:rPr lang="en-GB" sz="2000"/>
                  <a:t>JISC Discovery tool</a:t>
                </a:r>
              </a:p>
              <a:p>
                <a:pPr defTabSz="666783">
                  <a:spcBef>
                    <a:spcPct val="0"/>
                  </a:spcBef>
                  <a:spcAft>
                    <a:spcPct val="35000"/>
                  </a:spcAft>
                </a:pPr>
                <a:r>
                  <a:rPr lang="en-GB" sz="2000"/>
                  <a:t>Resource Finder </a:t>
                </a:r>
                <a:endParaRPr lang="en-GB" sz="2000">
                  <a:cs typeface="Calibri Light"/>
                </a:endParaRPr>
              </a:p>
            </p:txBody>
          </p:sp>
        </p:grpSp>
        <p:sp>
          <p:nvSpPr>
            <p:cNvPr id="2" name="TextBox 1">
              <a:extLst>
                <a:ext uri="{FF2B5EF4-FFF2-40B4-BE49-F238E27FC236}">
                  <a16:creationId xmlns:a16="http://schemas.microsoft.com/office/drawing/2014/main" id="{B5422E02-86BC-ED07-B62B-E1A144E851AC}"/>
                </a:ext>
              </a:extLst>
            </p:cNvPr>
            <p:cNvSpPr txBox="1"/>
            <p:nvPr/>
          </p:nvSpPr>
          <p:spPr>
            <a:xfrm>
              <a:off x="7239242" y="3598829"/>
              <a:ext cx="2769833" cy="1256504"/>
            </a:xfrm>
            <a:prstGeom prst="rect">
              <a:avLst/>
            </a:prstGeom>
            <a:noFill/>
          </p:spPr>
          <p:txBody>
            <a:bodyPr wrap="square" rtlCol="0">
              <a:spAutoFit/>
            </a:bodyPr>
            <a:lstStyle/>
            <a:p>
              <a:r>
                <a:rPr lang="en-GB" sz="2400" b="1"/>
                <a:t>LinkedIn Learning</a:t>
              </a:r>
            </a:p>
            <a:p>
              <a:endParaRPr lang="en-GB"/>
            </a:p>
            <a:p>
              <a:r>
                <a:rPr lang="en-GB" sz="2000"/>
                <a:t>How to login - </a:t>
              </a:r>
            </a:p>
            <a:p>
              <a:r>
                <a:rPr lang="en-GB" sz="2000"/>
                <a:t>Complete courses and gain certificates</a:t>
              </a:r>
            </a:p>
          </p:txBody>
        </p:sp>
        <p:pic>
          <p:nvPicPr>
            <p:cNvPr id="18" name="Graphic 17" descr="Laptop with solid fill">
              <a:extLst>
                <a:ext uri="{FF2B5EF4-FFF2-40B4-BE49-F238E27FC236}">
                  <a16:creationId xmlns:a16="http://schemas.microsoft.com/office/drawing/2014/main" id="{7D154635-AA1F-F8F8-42CD-070338FB563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69840" y="2533311"/>
              <a:ext cx="914400" cy="914400"/>
            </a:xfrm>
            <a:prstGeom prst="rect">
              <a:avLst/>
            </a:prstGeom>
            <a:effectLst>
              <a:innerShdw blurRad="63500" dist="50800" dir="13500000">
                <a:prstClr val="black">
                  <a:alpha val="50000"/>
                </a:prstClr>
              </a:innerShdw>
            </a:effectLst>
          </p:spPr>
        </p:pic>
      </p:grpSp>
    </p:spTree>
    <p:extLst>
      <p:ext uri="{BB962C8B-B14F-4D97-AF65-F5344CB8AC3E}">
        <p14:creationId xmlns:p14="http://schemas.microsoft.com/office/powerpoint/2010/main" val="2266811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Lst>
          </p:cNvPr>
          <p:cNvSpPr>
            <a:spLocks noGrp="1"/>
          </p:cNvSpPr>
          <p:nvPr>
            <p:ph type="title"/>
            <p:custDataLst>
              <p:tags r:id="rId2"/>
            </p:custDataLst>
          </p:nvPr>
        </p:nvSpPr>
        <p:spPr/>
        <p:txBody>
          <a:bodyPr/>
          <a:lstStyle/>
          <a:p>
            <a:r>
              <a:rPr lang="en-FI"/>
              <a:t>Join the Vevox session</a:t>
            </a:r>
          </a:p>
        </p:txBody>
      </p:sp>
      <p:sp>
        <p:nvSpPr>
          <p:cNvPr id="3" name="Content Placeholder 2">
            <a:extLst>
              <a:ext uri="{FF2B5EF4-FFF2-40B4-BE49-F238E27FC236}">
                <a16:creationId xmlns:a16="http://schemas.microsoft.com/office/drawing/2014/main" id="{69BB87DD-025D-AE43-4A03-910135B61E5D}"/>
              </a:ext>
            </a:extLst>
          </p:cNvPr>
          <p:cNvSpPr>
            <a:spLocks noGrp="1"/>
          </p:cNvSpPr>
          <p:nvPr>
            <p:ph sz="quarter" idx="13"/>
            <p:custDataLst>
              <p:tags r:id="rId3"/>
            </p:custDataLst>
          </p:nvPr>
        </p:nvSpPr>
        <p:spPr/>
        <p:txBody>
          <a:bodyPr/>
          <a:lstStyle/>
          <a:p>
            <a:pPr marL="0" indent="0">
              <a:buNone/>
            </a:pPr>
            <a:r>
              <a:rPr lang="en-FI"/>
              <a:t> </a:t>
            </a:r>
            <a:endParaRPr lang="en-FI" dirty="0"/>
          </a:p>
        </p:txBody>
      </p:sp>
      <p:sp>
        <p:nvSpPr>
          <p:cNvPr id="4" name="TextBox 3">
            <a:extLst>
              <a:ext uri="{FF2B5EF4-FFF2-40B4-BE49-F238E27FC236}">
                <a16:creationId xmlns:a16="http://schemas.microsoft.com/office/drawing/2014/main" id="{2EDF9E4E-7388-4C1C-AD58-0722407D1A04}"/>
              </a:ext>
            </a:extLst>
          </p:cNvPr>
          <p:cNvSpPr txBox="1"/>
          <p:nvPr>
            <p:custDataLst>
              <p:tags r:id="rId4"/>
            </p:custDataLst>
          </p:nvPr>
        </p:nvSpPr>
        <p:spPr>
          <a:xfrm>
            <a:off x="838200" y="1798320"/>
            <a:ext cx="7340600" cy="442976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166-911-910</a:t>
            </a:r>
            <a:r>
              <a:rPr lang="en-GB" sz="3500"/>
              <a:t>
Or scan the QR code</a:t>
            </a:r>
          </a:p>
        </p:txBody>
      </p:sp>
      <p:sp>
        <p:nvSpPr>
          <p:cNvPr id="5" name="Rectangle 4">
            <a:extLst>
              <a:ext uri="{FF2B5EF4-FFF2-40B4-BE49-F238E27FC236}">
                <a16:creationId xmlns:a16="http://schemas.microsoft.com/office/drawing/2014/main" id="{BE8BB91C-2997-4AAA-B1CA-7E77376EA0A1}"/>
              </a:ext>
            </a:extLst>
          </p:cNvPr>
          <p:cNvSpPr/>
          <p:nvPr>
            <p:custDataLst>
              <p:tags r:id="rId5"/>
            </p:custDataLst>
          </p:nvPr>
        </p:nvSpPr>
        <p:spPr>
          <a:xfrm>
            <a:off x="8178800" y="1948179"/>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AD4F7F31-77F3-49D1-B6AC-68DD2756D0E5}"/>
              </a:ext>
            </a:extLst>
          </p:cNvPr>
          <p:cNvSpPr/>
          <p:nvPr>
            <p:custDataLst>
              <p:tags r:id="rId6"/>
            </p:custDataLst>
          </p:nvPr>
        </p:nvSpPr>
        <p:spPr>
          <a:xfrm>
            <a:off x="8267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26C6F940-2752-4F9B-90D1-5CA61F3CD38A}"/>
              </a:ext>
            </a:extLst>
          </p:cNvPr>
          <p:cNvSpPr/>
          <p:nvPr>
            <p:custDataLst>
              <p:tags r:id="rId7"/>
            </p:custDataLst>
          </p:nvPr>
        </p:nvSpPr>
        <p:spPr>
          <a:xfrm>
            <a:off x="83566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A254E628-5CB9-49D2-9C3C-A9D7AB97B5ED}"/>
              </a:ext>
            </a:extLst>
          </p:cNvPr>
          <p:cNvSpPr/>
          <p:nvPr>
            <p:custDataLst>
              <p:tags r:id="rId8"/>
            </p:custDataLst>
          </p:nvPr>
        </p:nvSpPr>
        <p:spPr>
          <a:xfrm>
            <a:off x="8445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98C9C050-7560-4AAB-AD90-4CEF4D882E0C}"/>
              </a:ext>
            </a:extLst>
          </p:cNvPr>
          <p:cNvSpPr/>
          <p:nvPr>
            <p:custDataLst>
              <p:tags r:id="rId9"/>
            </p:custDataLst>
          </p:nvPr>
        </p:nvSpPr>
        <p:spPr>
          <a:xfrm>
            <a:off x="8534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35A0E87D-5228-48D8-A85D-9A2D15A5741F}"/>
              </a:ext>
            </a:extLst>
          </p:cNvPr>
          <p:cNvSpPr/>
          <p:nvPr>
            <p:custDataLst>
              <p:tags r:id="rId10"/>
            </p:custDataLst>
          </p:nvPr>
        </p:nvSpPr>
        <p:spPr>
          <a:xfrm>
            <a:off x="8623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35D68FD7-53BC-4B1C-B0D9-424A3B5953E3}"/>
              </a:ext>
            </a:extLst>
          </p:cNvPr>
          <p:cNvSpPr/>
          <p:nvPr>
            <p:custDataLst>
              <p:tags r:id="rId11"/>
            </p:custDataLst>
          </p:nvPr>
        </p:nvSpPr>
        <p:spPr>
          <a:xfrm>
            <a:off x="8712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DFE89ACB-F5D1-4450-B4BE-1CFDBE7385F4}"/>
              </a:ext>
            </a:extLst>
          </p:cNvPr>
          <p:cNvSpPr/>
          <p:nvPr>
            <p:custDataLst>
              <p:tags r:id="rId12"/>
            </p:custDataLst>
          </p:nvPr>
        </p:nvSpPr>
        <p:spPr>
          <a:xfrm>
            <a:off x="8801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B437DFE1-ED22-4CA1-84FD-D57386A0E33F}"/>
              </a:ext>
            </a:extLst>
          </p:cNvPr>
          <p:cNvSpPr/>
          <p:nvPr>
            <p:custDataLst>
              <p:tags r:id="rId13"/>
            </p:custDataLst>
          </p:nvPr>
        </p:nvSpPr>
        <p:spPr>
          <a:xfrm>
            <a:off x="92456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4809A8AA-2C04-431E-ABCD-CEAC5163C9E2}"/>
              </a:ext>
            </a:extLst>
          </p:cNvPr>
          <p:cNvSpPr/>
          <p:nvPr>
            <p:custDataLst>
              <p:tags r:id="rId14"/>
            </p:custDataLst>
          </p:nvPr>
        </p:nvSpPr>
        <p:spPr>
          <a:xfrm>
            <a:off x="9423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13BA1D6E-812B-480F-8987-CFCA872BAC24}"/>
              </a:ext>
            </a:extLst>
          </p:cNvPr>
          <p:cNvSpPr/>
          <p:nvPr>
            <p:custDataLst>
              <p:tags r:id="rId15"/>
            </p:custDataLst>
          </p:nvPr>
        </p:nvSpPr>
        <p:spPr>
          <a:xfrm>
            <a:off x="9690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B1AB9327-7A9F-474B-B406-E3D1B5E6665E}"/>
              </a:ext>
            </a:extLst>
          </p:cNvPr>
          <p:cNvSpPr/>
          <p:nvPr>
            <p:custDataLst>
              <p:tags r:id="rId16"/>
            </p:custDataLst>
          </p:nvPr>
        </p:nvSpPr>
        <p:spPr>
          <a:xfrm>
            <a:off x="100457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EEA9EDBB-2A18-4623-9AAD-503BDE8258B4}"/>
              </a:ext>
            </a:extLst>
          </p:cNvPr>
          <p:cNvSpPr/>
          <p:nvPr>
            <p:custDataLst>
              <p:tags r:id="rId17"/>
            </p:custDataLst>
          </p:nvPr>
        </p:nvSpPr>
        <p:spPr>
          <a:xfrm>
            <a:off x="102235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97E78464-6B9C-4D0D-BC30-88239A2BEB31}"/>
              </a:ext>
            </a:extLst>
          </p:cNvPr>
          <p:cNvSpPr/>
          <p:nvPr>
            <p:custDataLst>
              <p:tags r:id="rId18"/>
            </p:custDataLst>
          </p:nvPr>
        </p:nvSpPr>
        <p:spPr>
          <a:xfrm>
            <a:off x="103124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B4BAF0CE-5E2C-404F-A102-9945C1BF2734}"/>
              </a:ext>
            </a:extLst>
          </p:cNvPr>
          <p:cNvSpPr/>
          <p:nvPr>
            <p:custDataLst>
              <p:tags r:id="rId19"/>
            </p:custDataLst>
          </p:nvPr>
        </p:nvSpPr>
        <p:spPr>
          <a:xfrm>
            <a:off x="104013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8BB8F774-854F-4547-BD87-1B0903589837}"/>
              </a:ext>
            </a:extLst>
          </p:cNvPr>
          <p:cNvSpPr/>
          <p:nvPr>
            <p:custDataLst>
              <p:tags r:id="rId20"/>
            </p:custDataLst>
          </p:nvPr>
        </p:nvSpPr>
        <p:spPr>
          <a:xfrm>
            <a:off x="104902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B3148C0B-886E-4DC3-A7D5-1AB75AF3FF1B}"/>
              </a:ext>
            </a:extLst>
          </p:cNvPr>
          <p:cNvSpPr/>
          <p:nvPr>
            <p:custDataLst>
              <p:tags r:id="rId21"/>
            </p:custDataLst>
          </p:nvPr>
        </p:nvSpPr>
        <p:spPr>
          <a:xfrm>
            <a:off x="105791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7381AC9E-1FE7-49A2-BC1A-248498B673B8}"/>
              </a:ext>
            </a:extLst>
          </p:cNvPr>
          <p:cNvSpPr/>
          <p:nvPr>
            <p:custDataLst>
              <p:tags r:id="rId22"/>
            </p:custDataLst>
          </p:nvPr>
        </p:nvSpPr>
        <p:spPr>
          <a:xfrm>
            <a:off x="106680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C933EB2E-CC54-4156-9267-2764E736D3A6}"/>
              </a:ext>
            </a:extLst>
          </p:cNvPr>
          <p:cNvSpPr/>
          <p:nvPr>
            <p:custDataLst>
              <p:tags r:id="rId23"/>
            </p:custDataLst>
          </p:nvPr>
        </p:nvSpPr>
        <p:spPr>
          <a:xfrm>
            <a:off x="10756900" y="2037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4C4F39A2-76A3-41C6-804F-6E8C722C427D}"/>
              </a:ext>
            </a:extLst>
          </p:cNvPr>
          <p:cNvSpPr/>
          <p:nvPr>
            <p:custDataLst>
              <p:tags r:id="rId24"/>
            </p:custDataLst>
          </p:nvPr>
        </p:nvSpPr>
        <p:spPr>
          <a:xfrm>
            <a:off x="8267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B143AC29-DC48-4AD4-9813-9B6A0473F300}"/>
              </a:ext>
            </a:extLst>
          </p:cNvPr>
          <p:cNvSpPr/>
          <p:nvPr>
            <p:custDataLst>
              <p:tags r:id="rId25"/>
            </p:custDataLst>
          </p:nvPr>
        </p:nvSpPr>
        <p:spPr>
          <a:xfrm>
            <a:off x="8801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47D8376A-895E-46C6-9105-563D693E7930}"/>
              </a:ext>
            </a:extLst>
          </p:cNvPr>
          <p:cNvSpPr/>
          <p:nvPr>
            <p:custDataLst>
              <p:tags r:id="rId26"/>
            </p:custDataLst>
          </p:nvPr>
        </p:nvSpPr>
        <p:spPr>
          <a:xfrm>
            <a:off x="8978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7EBC171C-F112-4E22-9B03-09834D90671A}"/>
              </a:ext>
            </a:extLst>
          </p:cNvPr>
          <p:cNvSpPr/>
          <p:nvPr>
            <p:custDataLst>
              <p:tags r:id="rId27"/>
            </p:custDataLst>
          </p:nvPr>
        </p:nvSpPr>
        <p:spPr>
          <a:xfrm>
            <a:off x="90678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55BAE78B-0EA1-4927-83A9-10C11C5E74FC}"/>
              </a:ext>
            </a:extLst>
          </p:cNvPr>
          <p:cNvSpPr/>
          <p:nvPr>
            <p:custDataLst>
              <p:tags r:id="rId28"/>
            </p:custDataLst>
          </p:nvPr>
        </p:nvSpPr>
        <p:spPr>
          <a:xfrm>
            <a:off x="92456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67C786F9-7A24-498F-A165-0A5E680964B3}"/>
              </a:ext>
            </a:extLst>
          </p:cNvPr>
          <p:cNvSpPr/>
          <p:nvPr>
            <p:custDataLst>
              <p:tags r:id="rId29"/>
            </p:custDataLst>
          </p:nvPr>
        </p:nvSpPr>
        <p:spPr>
          <a:xfrm>
            <a:off x="9334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F8AB7C5A-1FA4-4F99-B780-F9B112835536}"/>
              </a:ext>
            </a:extLst>
          </p:cNvPr>
          <p:cNvSpPr/>
          <p:nvPr>
            <p:custDataLst>
              <p:tags r:id="rId30"/>
            </p:custDataLst>
          </p:nvPr>
        </p:nvSpPr>
        <p:spPr>
          <a:xfrm>
            <a:off x="95123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60E8F9FE-FAC0-4995-BFC8-300F593CDAD8}"/>
              </a:ext>
            </a:extLst>
          </p:cNvPr>
          <p:cNvSpPr/>
          <p:nvPr>
            <p:custDataLst>
              <p:tags r:id="rId31"/>
            </p:custDataLst>
          </p:nvPr>
        </p:nvSpPr>
        <p:spPr>
          <a:xfrm>
            <a:off x="96012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ED2CF88C-16C0-44EC-8EDE-93C0F3537094}"/>
              </a:ext>
            </a:extLst>
          </p:cNvPr>
          <p:cNvSpPr/>
          <p:nvPr>
            <p:custDataLst>
              <p:tags r:id="rId32"/>
            </p:custDataLst>
          </p:nvPr>
        </p:nvSpPr>
        <p:spPr>
          <a:xfrm>
            <a:off x="96901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374E1CAC-BF77-47BA-9A2A-AA3DD4B64498}"/>
              </a:ext>
            </a:extLst>
          </p:cNvPr>
          <p:cNvSpPr/>
          <p:nvPr>
            <p:custDataLst>
              <p:tags r:id="rId33"/>
            </p:custDataLst>
          </p:nvPr>
        </p:nvSpPr>
        <p:spPr>
          <a:xfrm>
            <a:off x="97790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4AD6841E-11CC-4F2B-B843-B8BF58B5EA97}"/>
              </a:ext>
            </a:extLst>
          </p:cNvPr>
          <p:cNvSpPr/>
          <p:nvPr>
            <p:custDataLst>
              <p:tags r:id="rId34"/>
            </p:custDataLst>
          </p:nvPr>
        </p:nvSpPr>
        <p:spPr>
          <a:xfrm>
            <a:off x="99568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5C485B96-2D7B-4E42-9257-BCDD53240378}"/>
              </a:ext>
            </a:extLst>
          </p:cNvPr>
          <p:cNvSpPr/>
          <p:nvPr>
            <p:custDataLst>
              <p:tags r:id="rId35"/>
            </p:custDataLst>
          </p:nvPr>
        </p:nvSpPr>
        <p:spPr>
          <a:xfrm>
            <a:off x="100457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2CF83F2F-202A-4CA9-A962-6B9298E37C1C}"/>
              </a:ext>
            </a:extLst>
          </p:cNvPr>
          <p:cNvSpPr/>
          <p:nvPr>
            <p:custDataLst>
              <p:tags r:id="rId36"/>
            </p:custDataLst>
          </p:nvPr>
        </p:nvSpPr>
        <p:spPr>
          <a:xfrm>
            <a:off x="102235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EA7E597C-C82D-4B37-8810-7C559C0C8BA5}"/>
              </a:ext>
            </a:extLst>
          </p:cNvPr>
          <p:cNvSpPr/>
          <p:nvPr>
            <p:custDataLst>
              <p:tags r:id="rId37"/>
            </p:custDataLst>
          </p:nvPr>
        </p:nvSpPr>
        <p:spPr>
          <a:xfrm>
            <a:off x="10756900" y="2125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0B683B17-FB41-4EFF-A1AD-13F6858B5657}"/>
              </a:ext>
            </a:extLst>
          </p:cNvPr>
          <p:cNvSpPr/>
          <p:nvPr>
            <p:custDataLst>
              <p:tags r:id="rId38"/>
            </p:custDataLst>
          </p:nvPr>
        </p:nvSpPr>
        <p:spPr>
          <a:xfrm>
            <a:off x="8267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386F579A-F8B6-4D61-974F-70B1D05C8CB6}"/>
              </a:ext>
            </a:extLst>
          </p:cNvPr>
          <p:cNvSpPr/>
          <p:nvPr>
            <p:custDataLst>
              <p:tags r:id="rId39"/>
            </p:custDataLst>
          </p:nvPr>
        </p:nvSpPr>
        <p:spPr>
          <a:xfrm>
            <a:off x="8445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F33556CC-08A4-47CD-ABFF-06E1909A9F4A}"/>
              </a:ext>
            </a:extLst>
          </p:cNvPr>
          <p:cNvSpPr/>
          <p:nvPr>
            <p:custDataLst>
              <p:tags r:id="rId40"/>
            </p:custDataLst>
          </p:nvPr>
        </p:nvSpPr>
        <p:spPr>
          <a:xfrm>
            <a:off x="8534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70907428-C64A-403A-8F4F-82E2B6B70C23}"/>
              </a:ext>
            </a:extLst>
          </p:cNvPr>
          <p:cNvSpPr/>
          <p:nvPr>
            <p:custDataLst>
              <p:tags r:id="rId41"/>
            </p:custDataLst>
          </p:nvPr>
        </p:nvSpPr>
        <p:spPr>
          <a:xfrm>
            <a:off x="8623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BC5EF93B-AAB5-4027-AABD-7FB802554D19}"/>
              </a:ext>
            </a:extLst>
          </p:cNvPr>
          <p:cNvSpPr/>
          <p:nvPr>
            <p:custDataLst>
              <p:tags r:id="rId42"/>
            </p:custDataLst>
          </p:nvPr>
        </p:nvSpPr>
        <p:spPr>
          <a:xfrm>
            <a:off x="8801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60186C5D-BC38-4C87-8849-F6913BD279DE}"/>
              </a:ext>
            </a:extLst>
          </p:cNvPr>
          <p:cNvSpPr/>
          <p:nvPr>
            <p:custDataLst>
              <p:tags r:id="rId43"/>
            </p:custDataLst>
          </p:nvPr>
        </p:nvSpPr>
        <p:spPr>
          <a:xfrm>
            <a:off x="91567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B19DE38E-532A-4188-8DE6-031DE90149EF}"/>
              </a:ext>
            </a:extLst>
          </p:cNvPr>
          <p:cNvSpPr/>
          <p:nvPr>
            <p:custDataLst>
              <p:tags r:id="rId44"/>
            </p:custDataLst>
          </p:nvPr>
        </p:nvSpPr>
        <p:spPr>
          <a:xfrm>
            <a:off x="94234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FEED77F4-011D-402E-B009-87A0E9576598}"/>
              </a:ext>
            </a:extLst>
          </p:cNvPr>
          <p:cNvSpPr/>
          <p:nvPr>
            <p:custDataLst>
              <p:tags r:id="rId45"/>
            </p:custDataLst>
          </p:nvPr>
        </p:nvSpPr>
        <p:spPr>
          <a:xfrm>
            <a:off x="9512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7BA56CC2-1F42-4DE4-AC5A-80AACBC5EF3C}"/>
              </a:ext>
            </a:extLst>
          </p:cNvPr>
          <p:cNvSpPr/>
          <p:nvPr>
            <p:custDataLst>
              <p:tags r:id="rId46"/>
            </p:custDataLst>
          </p:nvPr>
        </p:nvSpPr>
        <p:spPr>
          <a:xfrm>
            <a:off x="9690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58CEC169-00C8-4DF4-9344-D3BACC437FE9}"/>
              </a:ext>
            </a:extLst>
          </p:cNvPr>
          <p:cNvSpPr/>
          <p:nvPr>
            <p:custDataLst>
              <p:tags r:id="rId47"/>
            </p:custDataLst>
          </p:nvPr>
        </p:nvSpPr>
        <p:spPr>
          <a:xfrm>
            <a:off x="9867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550BB3FC-19E3-4A94-8603-9D4566514B68}"/>
              </a:ext>
            </a:extLst>
          </p:cNvPr>
          <p:cNvSpPr/>
          <p:nvPr>
            <p:custDataLst>
              <p:tags r:id="rId48"/>
            </p:custDataLst>
          </p:nvPr>
        </p:nvSpPr>
        <p:spPr>
          <a:xfrm>
            <a:off x="99568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E16CEBE9-ECC7-4488-A6AB-98DC7E60FCCE}"/>
              </a:ext>
            </a:extLst>
          </p:cNvPr>
          <p:cNvSpPr/>
          <p:nvPr>
            <p:custDataLst>
              <p:tags r:id="rId49"/>
            </p:custDataLst>
          </p:nvPr>
        </p:nvSpPr>
        <p:spPr>
          <a:xfrm>
            <a:off x="102235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A87D17C9-A03C-4748-A49A-AAD204C0D775}"/>
              </a:ext>
            </a:extLst>
          </p:cNvPr>
          <p:cNvSpPr/>
          <p:nvPr>
            <p:custDataLst>
              <p:tags r:id="rId50"/>
            </p:custDataLst>
          </p:nvPr>
        </p:nvSpPr>
        <p:spPr>
          <a:xfrm>
            <a:off x="104013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43DCDAFB-47E3-4F02-8C3D-0DC05BD8EC3D}"/>
              </a:ext>
            </a:extLst>
          </p:cNvPr>
          <p:cNvSpPr/>
          <p:nvPr>
            <p:custDataLst>
              <p:tags r:id="rId51"/>
            </p:custDataLst>
          </p:nvPr>
        </p:nvSpPr>
        <p:spPr>
          <a:xfrm>
            <a:off x="104902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AFDA6F39-08C0-4EE9-8B3B-1EB3518399BB}"/>
              </a:ext>
            </a:extLst>
          </p:cNvPr>
          <p:cNvSpPr/>
          <p:nvPr>
            <p:custDataLst>
              <p:tags r:id="rId52"/>
            </p:custDataLst>
          </p:nvPr>
        </p:nvSpPr>
        <p:spPr>
          <a:xfrm>
            <a:off x="105791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D8BA0C9B-56B8-4348-8150-8DF5C847F046}"/>
              </a:ext>
            </a:extLst>
          </p:cNvPr>
          <p:cNvSpPr/>
          <p:nvPr>
            <p:custDataLst>
              <p:tags r:id="rId53"/>
            </p:custDataLst>
          </p:nvPr>
        </p:nvSpPr>
        <p:spPr>
          <a:xfrm>
            <a:off x="10756900" y="2214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64F2A261-7E2B-4AC7-BD1B-143418537979}"/>
              </a:ext>
            </a:extLst>
          </p:cNvPr>
          <p:cNvSpPr/>
          <p:nvPr>
            <p:custDataLst>
              <p:tags r:id="rId54"/>
            </p:custDataLst>
          </p:nvPr>
        </p:nvSpPr>
        <p:spPr>
          <a:xfrm>
            <a:off x="82677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BFA51EC6-44FC-458A-AEBD-B74B3D07B6C8}"/>
              </a:ext>
            </a:extLst>
          </p:cNvPr>
          <p:cNvSpPr/>
          <p:nvPr>
            <p:custDataLst>
              <p:tags r:id="rId55"/>
            </p:custDataLst>
          </p:nvPr>
        </p:nvSpPr>
        <p:spPr>
          <a:xfrm>
            <a:off x="8445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C7285D62-EF51-4206-9F67-8F10AF5484B1}"/>
              </a:ext>
            </a:extLst>
          </p:cNvPr>
          <p:cNvSpPr/>
          <p:nvPr>
            <p:custDataLst>
              <p:tags r:id="rId56"/>
            </p:custDataLst>
          </p:nvPr>
        </p:nvSpPr>
        <p:spPr>
          <a:xfrm>
            <a:off x="85344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0B127E65-208C-4CC6-9C15-9C1839793C24}"/>
              </a:ext>
            </a:extLst>
          </p:cNvPr>
          <p:cNvSpPr/>
          <p:nvPr>
            <p:custDataLst>
              <p:tags r:id="rId57"/>
            </p:custDataLst>
          </p:nvPr>
        </p:nvSpPr>
        <p:spPr>
          <a:xfrm>
            <a:off x="8623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8925F58C-9AA6-4051-A128-2AD4B4B02F76}"/>
              </a:ext>
            </a:extLst>
          </p:cNvPr>
          <p:cNvSpPr/>
          <p:nvPr>
            <p:custDataLst>
              <p:tags r:id="rId58"/>
            </p:custDataLst>
          </p:nvPr>
        </p:nvSpPr>
        <p:spPr>
          <a:xfrm>
            <a:off x="8801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7338AB7F-2A70-413C-816E-CE2BCB3E36F6}"/>
              </a:ext>
            </a:extLst>
          </p:cNvPr>
          <p:cNvSpPr/>
          <p:nvPr>
            <p:custDataLst>
              <p:tags r:id="rId59"/>
            </p:custDataLst>
          </p:nvPr>
        </p:nvSpPr>
        <p:spPr>
          <a:xfrm>
            <a:off x="91567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9B5D427F-8580-4CB5-8E75-781F944CC8EA}"/>
              </a:ext>
            </a:extLst>
          </p:cNvPr>
          <p:cNvSpPr/>
          <p:nvPr>
            <p:custDataLst>
              <p:tags r:id="rId60"/>
            </p:custDataLst>
          </p:nvPr>
        </p:nvSpPr>
        <p:spPr>
          <a:xfrm>
            <a:off x="9334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CDF540A3-81B2-43D1-818C-E091BE8DC0CF}"/>
              </a:ext>
            </a:extLst>
          </p:cNvPr>
          <p:cNvSpPr/>
          <p:nvPr>
            <p:custDataLst>
              <p:tags r:id="rId61"/>
            </p:custDataLst>
          </p:nvPr>
        </p:nvSpPr>
        <p:spPr>
          <a:xfrm>
            <a:off x="94234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C1DB1868-659C-43EA-8851-9D639D527C1A}"/>
              </a:ext>
            </a:extLst>
          </p:cNvPr>
          <p:cNvSpPr/>
          <p:nvPr>
            <p:custDataLst>
              <p:tags r:id="rId62"/>
            </p:custDataLst>
          </p:nvPr>
        </p:nvSpPr>
        <p:spPr>
          <a:xfrm>
            <a:off x="9512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29A3C7F8-A430-49C3-BA0E-869D5EAA780C}"/>
              </a:ext>
            </a:extLst>
          </p:cNvPr>
          <p:cNvSpPr/>
          <p:nvPr>
            <p:custDataLst>
              <p:tags r:id="rId63"/>
            </p:custDataLst>
          </p:nvPr>
        </p:nvSpPr>
        <p:spPr>
          <a:xfrm>
            <a:off x="9601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6" name="Rectangle 2155">
            <a:extLst>
              <a:ext uri="{FF2B5EF4-FFF2-40B4-BE49-F238E27FC236}">
                <a16:creationId xmlns:a16="http://schemas.microsoft.com/office/drawing/2014/main" id="{4EC696CE-4DB9-4304-9DDC-A4FB0F9048D2}"/>
              </a:ext>
            </a:extLst>
          </p:cNvPr>
          <p:cNvSpPr/>
          <p:nvPr>
            <p:custDataLst>
              <p:tags r:id="rId64"/>
            </p:custDataLst>
          </p:nvPr>
        </p:nvSpPr>
        <p:spPr>
          <a:xfrm>
            <a:off x="102235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7" name="Rectangle 2156">
            <a:extLst>
              <a:ext uri="{FF2B5EF4-FFF2-40B4-BE49-F238E27FC236}">
                <a16:creationId xmlns:a16="http://schemas.microsoft.com/office/drawing/2014/main" id="{5856F314-DF66-4C01-9DC3-439205780754}"/>
              </a:ext>
            </a:extLst>
          </p:cNvPr>
          <p:cNvSpPr/>
          <p:nvPr>
            <p:custDataLst>
              <p:tags r:id="rId65"/>
            </p:custDataLst>
          </p:nvPr>
        </p:nvSpPr>
        <p:spPr>
          <a:xfrm>
            <a:off x="104013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8" name="Rectangle 2157">
            <a:extLst>
              <a:ext uri="{FF2B5EF4-FFF2-40B4-BE49-F238E27FC236}">
                <a16:creationId xmlns:a16="http://schemas.microsoft.com/office/drawing/2014/main" id="{1F0151B4-A2C5-4697-841F-141C94FE331F}"/>
              </a:ext>
            </a:extLst>
          </p:cNvPr>
          <p:cNvSpPr/>
          <p:nvPr>
            <p:custDataLst>
              <p:tags r:id="rId66"/>
            </p:custDataLst>
          </p:nvPr>
        </p:nvSpPr>
        <p:spPr>
          <a:xfrm>
            <a:off x="104902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59" name="Rectangle 2158">
            <a:extLst>
              <a:ext uri="{FF2B5EF4-FFF2-40B4-BE49-F238E27FC236}">
                <a16:creationId xmlns:a16="http://schemas.microsoft.com/office/drawing/2014/main" id="{D58A4C46-E3CC-4E75-84F7-1C25D6BC25A7}"/>
              </a:ext>
            </a:extLst>
          </p:cNvPr>
          <p:cNvSpPr/>
          <p:nvPr>
            <p:custDataLst>
              <p:tags r:id="rId67"/>
            </p:custDataLst>
          </p:nvPr>
        </p:nvSpPr>
        <p:spPr>
          <a:xfrm>
            <a:off x="105791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0" name="Rectangle 2159">
            <a:extLst>
              <a:ext uri="{FF2B5EF4-FFF2-40B4-BE49-F238E27FC236}">
                <a16:creationId xmlns:a16="http://schemas.microsoft.com/office/drawing/2014/main" id="{71900D3A-097B-47F5-B22A-B3DA8D70FFA5}"/>
              </a:ext>
            </a:extLst>
          </p:cNvPr>
          <p:cNvSpPr/>
          <p:nvPr>
            <p:custDataLst>
              <p:tags r:id="rId68"/>
            </p:custDataLst>
          </p:nvPr>
        </p:nvSpPr>
        <p:spPr>
          <a:xfrm>
            <a:off x="10756900" y="2303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1" name="Rectangle 2160">
            <a:extLst>
              <a:ext uri="{FF2B5EF4-FFF2-40B4-BE49-F238E27FC236}">
                <a16:creationId xmlns:a16="http://schemas.microsoft.com/office/drawing/2014/main" id="{3178C837-371D-4773-95FD-128BCBC5C525}"/>
              </a:ext>
            </a:extLst>
          </p:cNvPr>
          <p:cNvSpPr/>
          <p:nvPr>
            <p:custDataLst>
              <p:tags r:id="rId69"/>
            </p:custDataLst>
          </p:nvPr>
        </p:nvSpPr>
        <p:spPr>
          <a:xfrm>
            <a:off x="8267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2" name="Rectangle 2161">
            <a:extLst>
              <a:ext uri="{FF2B5EF4-FFF2-40B4-BE49-F238E27FC236}">
                <a16:creationId xmlns:a16="http://schemas.microsoft.com/office/drawing/2014/main" id="{FB5B5182-2C86-475E-B697-D20C776F1C13}"/>
              </a:ext>
            </a:extLst>
          </p:cNvPr>
          <p:cNvSpPr/>
          <p:nvPr>
            <p:custDataLst>
              <p:tags r:id="rId70"/>
            </p:custDataLst>
          </p:nvPr>
        </p:nvSpPr>
        <p:spPr>
          <a:xfrm>
            <a:off x="8445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3" name="Rectangle 2162">
            <a:extLst>
              <a:ext uri="{FF2B5EF4-FFF2-40B4-BE49-F238E27FC236}">
                <a16:creationId xmlns:a16="http://schemas.microsoft.com/office/drawing/2014/main" id="{CF13E044-84F1-4603-B625-D128D94B8F64}"/>
              </a:ext>
            </a:extLst>
          </p:cNvPr>
          <p:cNvSpPr/>
          <p:nvPr>
            <p:custDataLst>
              <p:tags r:id="rId71"/>
            </p:custDataLst>
          </p:nvPr>
        </p:nvSpPr>
        <p:spPr>
          <a:xfrm>
            <a:off x="85344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4" name="Rectangle 2163">
            <a:extLst>
              <a:ext uri="{FF2B5EF4-FFF2-40B4-BE49-F238E27FC236}">
                <a16:creationId xmlns:a16="http://schemas.microsoft.com/office/drawing/2014/main" id="{490756A4-0D7A-4FE2-81AB-834BF23008E2}"/>
              </a:ext>
            </a:extLst>
          </p:cNvPr>
          <p:cNvSpPr/>
          <p:nvPr>
            <p:custDataLst>
              <p:tags r:id="rId72"/>
            </p:custDataLst>
          </p:nvPr>
        </p:nvSpPr>
        <p:spPr>
          <a:xfrm>
            <a:off x="8623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5" name="Rectangle 2164">
            <a:extLst>
              <a:ext uri="{FF2B5EF4-FFF2-40B4-BE49-F238E27FC236}">
                <a16:creationId xmlns:a16="http://schemas.microsoft.com/office/drawing/2014/main" id="{0EC28A97-F010-4EAD-8E92-44222882ADA5}"/>
              </a:ext>
            </a:extLst>
          </p:cNvPr>
          <p:cNvSpPr/>
          <p:nvPr>
            <p:custDataLst>
              <p:tags r:id="rId73"/>
            </p:custDataLst>
          </p:nvPr>
        </p:nvSpPr>
        <p:spPr>
          <a:xfrm>
            <a:off x="8801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6" name="Rectangle 2165">
            <a:extLst>
              <a:ext uri="{FF2B5EF4-FFF2-40B4-BE49-F238E27FC236}">
                <a16:creationId xmlns:a16="http://schemas.microsoft.com/office/drawing/2014/main" id="{D27BE4AA-F2F9-4152-834E-5CD204BDDDF8}"/>
              </a:ext>
            </a:extLst>
          </p:cNvPr>
          <p:cNvSpPr/>
          <p:nvPr>
            <p:custDataLst>
              <p:tags r:id="rId74"/>
            </p:custDataLst>
          </p:nvPr>
        </p:nvSpPr>
        <p:spPr>
          <a:xfrm>
            <a:off x="8978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7" name="Rectangle 2166">
            <a:extLst>
              <a:ext uri="{FF2B5EF4-FFF2-40B4-BE49-F238E27FC236}">
                <a16:creationId xmlns:a16="http://schemas.microsoft.com/office/drawing/2014/main" id="{0A0868F4-0355-43FD-B114-E957C190105A}"/>
              </a:ext>
            </a:extLst>
          </p:cNvPr>
          <p:cNvSpPr/>
          <p:nvPr>
            <p:custDataLst>
              <p:tags r:id="rId75"/>
            </p:custDataLst>
          </p:nvPr>
        </p:nvSpPr>
        <p:spPr>
          <a:xfrm>
            <a:off x="90678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8" name="Rectangle 2167">
            <a:extLst>
              <a:ext uri="{FF2B5EF4-FFF2-40B4-BE49-F238E27FC236}">
                <a16:creationId xmlns:a16="http://schemas.microsoft.com/office/drawing/2014/main" id="{AD972E72-1D8F-4024-8E93-C6FC3A6211FA}"/>
              </a:ext>
            </a:extLst>
          </p:cNvPr>
          <p:cNvSpPr/>
          <p:nvPr>
            <p:custDataLst>
              <p:tags r:id="rId76"/>
            </p:custDataLst>
          </p:nvPr>
        </p:nvSpPr>
        <p:spPr>
          <a:xfrm>
            <a:off x="9156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69" name="Rectangle 2168">
            <a:extLst>
              <a:ext uri="{FF2B5EF4-FFF2-40B4-BE49-F238E27FC236}">
                <a16:creationId xmlns:a16="http://schemas.microsoft.com/office/drawing/2014/main" id="{31C577A2-CD58-485F-9DD0-75426BEAF1EB}"/>
              </a:ext>
            </a:extLst>
          </p:cNvPr>
          <p:cNvSpPr/>
          <p:nvPr>
            <p:custDataLst>
              <p:tags r:id="rId77"/>
            </p:custDataLst>
          </p:nvPr>
        </p:nvSpPr>
        <p:spPr>
          <a:xfrm>
            <a:off x="9512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0" name="Rectangle 2169">
            <a:extLst>
              <a:ext uri="{FF2B5EF4-FFF2-40B4-BE49-F238E27FC236}">
                <a16:creationId xmlns:a16="http://schemas.microsoft.com/office/drawing/2014/main" id="{B5EA40A5-1147-49D4-A8BC-91D9B1FBBA41}"/>
              </a:ext>
            </a:extLst>
          </p:cNvPr>
          <p:cNvSpPr/>
          <p:nvPr>
            <p:custDataLst>
              <p:tags r:id="rId78"/>
            </p:custDataLst>
          </p:nvPr>
        </p:nvSpPr>
        <p:spPr>
          <a:xfrm>
            <a:off x="9867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1" name="Rectangle 2170">
            <a:extLst>
              <a:ext uri="{FF2B5EF4-FFF2-40B4-BE49-F238E27FC236}">
                <a16:creationId xmlns:a16="http://schemas.microsoft.com/office/drawing/2014/main" id="{1452503B-BC79-4043-98E9-798642E3A12B}"/>
              </a:ext>
            </a:extLst>
          </p:cNvPr>
          <p:cNvSpPr/>
          <p:nvPr>
            <p:custDataLst>
              <p:tags r:id="rId79"/>
            </p:custDataLst>
          </p:nvPr>
        </p:nvSpPr>
        <p:spPr>
          <a:xfrm>
            <a:off x="99568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2" name="Rectangle 2171">
            <a:extLst>
              <a:ext uri="{FF2B5EF4-FFF2-40B4-BE49-F238E27FC236}">
                <a16:creationId xmlns:a16="http://schemas.microsoft.com/office/drawing/2014/main" id="{9C7006ED-CB9C-48CE-8F73-42B67A41B60E}"/>
              </a:ext>
            </a:extLst>
          </p:cNvPr>
          <p:cNvSpPr/>
          <p:nvPr>
            <p:custDataLst>
              <p:tags r:id="rId80"/>
            </p:custDataLst>
          </p:nvPr>
        </p:nvSpPr>
        <p:spPr>
          <a:xfrm>
            <a:off x="100457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3" name="Rectangle 2172">
            <a:extLst>
              <a:ext uri="{FF2B5EF4-FFF2-40B4-BE49-F238E27FC236}">
                <a16:creationId xmlns:a16="http://schemas.microsoft.com/office/drawing/2014/main" id="{355B689F-CD87-4A35-B4DF-50536236503E}"/>
              </a:ext>
            </a:extLst>
          </p:cNvPr>
          <p:cNvSpPr/>
          <p:nvPr>
            <p:custDataLst>
              <p:tags r:id="rId81"/>
            </p:custDataLst>
          </p:nvPr>
        </p:nvSpPr>
        <p:spPr>
          <a:xfrm>
            <a:off x="102235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4" name="Rectangle 2173">
            <a:extLst>
              <a:ext uri="{FF2B5EF4-FFF2-40B4-BE49-F238E27FC236}">
                <a16:creationId xmlns:a16="http://schemas.microsoft.com/office/drawing/2014/main" id="{63FDD681-CAD4-4750-A44B-C57CEB4C2F57}"/>
              </a:ext>
            </a:extLst>
          </p:cNvPr>
          <p:cNvSpPr/>
          <p:nvPr>
            <p:custDataLst>
              <p:tags r:id="rId82"/>
            </p:custDataLst>
          </p:nvPr>
        </p:nvSpPr>
        <p:spPr>
          <a:xfrm>
            <a:off x="104013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75" name="Rectangle 2174">
            <a:extLst>
              <a:ext uri="{FF2B5EF4-FFF2-40B4-BE49-F238E27FC236}">
                <a16:creationId xmlns:a16="http://schemas.microsoft.com/office/drawing/2014/main" id="{95674DB1-0832-40A5-A473-0B60FB615C65}"/>
              </a:ext>
            </a:extLst>
          </p:cNvPr>
          <p:cNvSpPr/>
          <p:nvPr>
            <p:custDataLst>
              <p:tags r:id="rId83"/>
            </p:custDataLst>
          </p:nvPr>
        </p:nvSpPr>
        <p:spPr>
          <a:xfrm>
            <a:off x="104902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7A1B7B7D-B65D-4C08-BED2-9DA5EDDE69B4}"/>
              </a:ext>
            </a:extLst>
          </p:cNvPr>
          <p:cNvSpPr/>
          <p:nvPr>
            <p:custDataLst>
              <p:tags r:id="rId84"/>
            </p:custDataLst>
          </p:nvPr>
        </p:nvSpPr>
        <p:spPr>
          <a:xfrm>
            <a:off x="105791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25D059C6-66A8-43A3-8167-CCFC8D1EC942}"/>
              </a:ext>
            </a:extLst>
          </p:cNvPr>
          <p:cNvSpPr/>
          <p:nvPr>
            <p:custDataLst>
              <p:tags r:id="rId85"/>
            </p:custDataLst>
          </p:nvPr>
        </p:nvSpPr>
        <p:spPr>
          <a:xfrm>
            <a:off x="10756900" y="2392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EDCD7260-E63C-4B04-B1B0-B32C6E654BBB}"/>
              </a:ext>
            </a:extLst>
          </p:cNvPr>
          <p:cNvSpPr/>
          <p:nvPr>
            <p:custDataLst>
              <p:tags r:id="rId86"/>
            </p:custDataLst>
          </p:nvPr>
        </p:nvSpPr>
        <p:spPr>
          <a:xfrm>
            <a:off x="8267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003FDD9F-A7E6-482C-9B26-BB54F98ED31B}"/>
              </a:ext>
            </a:extLst>
          </p:cNvPr>
          <p:cNvSpPr/>
          <p:nvPr>
            <p:custDataLst>
              <p:tags r:id="rId87"/>
            </p:custDataLst>
          </p:nvPr>
        </p:nvSpPr>
        <p:spPr>
          <a:xfrm>
            <a:off x="88011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A19ADAEB-7A2F-462B-962A-67D1F714A163}"/>
              </a:ext>
            </a:extLst>
          </p:cNvPr>
          <p:cNvSpPr/>
          <p:nvPr>
            <p:custDataLst>
              <p:tags r:id="rId88"/>
            </p:custDataLst>
          </p:nvPr>
        </p:nvSpPr>
        <p:spPr>
          <a:xfrm>
            <a:off x="92456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E03DF7FD-69E9-4875-ACD5-11600688366E}"/>
              </a:ext>
            </a:extLst>
          </p:cNvPr>
          <p:cNvSpPr/>
          <p:nvPr>
            <p:custDataLst>
              <p:tags r:id="rId89"/>
            </p:custDataLst>
          </p:nvPr>
        </p:nvSpPr>
        <p:spPr>
          <a:xfrm>
            <a:off x="94234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A44631F6-5EA2-425F-84E2-D63FF712112C}"/>
              </a:ext>
            </a:extLst>
          </p:cNvPr>
          <p:cNvSpPr/>
          <p:nvPr>
            <p:custDataLst>
              <p:tags r:id="rId90"/>
            </p:custDataLst>
          </p:nvPr>
        </p:nvSpPr>
        <p:spPr>
          <a:xfrm>
            <a:off x="97790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5DB81777-954C-47E6-B5FF-1A23EED4B16B}"/>
              </a:ext>
            </a:extLst>
          </p:cNvPr>
          <p:cNvSpPr/>
          <p:nvPr>
            <p:custDataLst>
              <p:tags r:id="rId91"/>
            </p:custDataLst>
          </p:nvPr>
        </p:nvSpPr>
        <p:spPr>
          <a:xfrm>
            <a:off x="9867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925DD538-2137-4649-9A72-85E135241646}"/>
              </a:ext>
            </a:extLst>
          </p:cNvPr>
          <p:cNvSpPr/>
          <p:nvPr>
            <p:custDataLst>
              <p:tags r:id="rId92"/>
            </p:custDataLst>
          </p:nvPr>
        </p:nvSpPr>
        <p:spPr>
          <a:xfrm>
            <a:off x="99568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8F8AF1C3-9F47-4FED-A598-3EBC37A3D3B5}"/>
              </a:ext>
            </a:extLst>
          </p:cNvPr>
          <p:cNvSpPr/>
          <p:nvPr>
            <p:custDataLst>
              <p:tags r:id="rId93"/>
            </p:custDataLst>
          </p:nvPr>
        </p:nvSpPr>
        <p:spPr>
          <a:xfrm>
            <a:off x="100457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25FFEEE3-2640-417E-A5FE-B81BA4904BAD}"/>
              </a:ext>
            </a:extLst>
          </p:cNvPr>
          <p:cNvSpPr/>
          <p:nvPr>
            <p:custDataLst>
              <p:tags r:id="rId94"/>
            </p:custDataLst>
          </p:nvPr>
        </p:nvSpPr>
        <p:spPr>
          <a:xfrm>
            <a:off x="102235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42A37D0B-6D90-427F-B760-99AA7447B6E3}"/>
              </a:ext>
            </a:extLst>
          </p:cNvPr>
          <p:cNvSpPr/>
          <p:nvPr>
            <p:custDataLst>
              <p:tags r:id="rId95"/>
            </p:custDataLst>
          </p:nvPr>
        </p:nvSpPr>
        <p:spPr>
          <a:xfrm>
            <a:off x="10756900" y="2481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3D26CA7A-C1A6-437A-9CAA-4C25D8621B0E}"/>
              </a:ext>
            </a:extLst>
          </p:cNvPr>
          <p:cNvSpPr/>
          <p:nvPr>
            <p:custDataLst>
              <p:tags r:id="rId96"/>
            </p:custDataLst>
          </p:nvPr>
        </p:nvSpPr>
        <p:spPr>
          <a:xfrm>
            <a:off x="8267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D09518FE-D6BF-4EF4-97B4-49380A5CE320}"/>
              </a:ext>
            </a:extLst>
          </p:cNvPr>
          <p:cNvSpPr/>
          <p:nvPr>
            <p:custDataLst>
              <p:tags r:id="rId97"/>
            </p:custDataLst>
          </p:nvPr>
        </p:nvSpPr>
        <p:spPr>
          <a:xfrm>
            <a:off x="83566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0D5C50B7-24E1-4317-AD5F-34F14B22CC3F}"/>
              </a:ext>
            </a:extLst>
          </p:cNvPr>
          <p:cNvSpPr/>
          <p:nvPr>
            <p:custDataLst>
              <p:tags r:id="rId98"/>
            </p:custDataLst>
          </p:nvPr>
        </p:nvSpPr>
        <p:spPr>
          <a:xfrm>
            <a:off x="8445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922468B2-D768-4E8A-A7FD-A1ACFC4FAEEE}"/>
              </a:ext>
            </a:extLst>
          </p:cNvPr>
          <p:cNvSpPr/>
          <p:nvPr>
            <p:custDataLst>
              <p:tags r:id="rId99"/>
            </p:custDataLst>
          </p:nvPr>
        </p:nvSpPr>
        <p:spPr>
          <a:xfrm>
            <a:off x="8534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CF27BC52-0EF6-48F1-B45E-5D2BF44AE3B8}"/>
              </a:ext>
            </a:extLst>
          </p:cNvPr>
          <p:cNvSpPr/>
          <p:nvPr>
            <p:custDataLst>
              <p:tags r:id="rId100"/>
            </p:custDataLst>
          </p:nvPr>
        </p:nvSpPr>
        <p:spPr>
          <a:xfrm>
            <a:off x="8623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FA1DC8F5-FD0D-4C81-B19F-A0DE850EC7F5}"/>
              </a:ext>
            </a:extLst>
          </p:cNvPr>
          <p:cNvSpPr/>
          <p:nvPr>
            <p:custDataLst>
              <p:tags r:id="rId101"/>
            </p:custDataLst>
          </p:nvPr>
        </p:nvSpPr>
        <p:spPr>
          <a:xfrm>
            <a:off x="8712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3D5C7438-0BF1-4515-A1BE-1BA32C943FB0}"/>
              </a:ext>
            </a:extLst>
          </p:cNvPr>
          <p:cNvSpPr/>
          <p:nvPr>
            <p:custDataLst>
              <p:tags r:id="rId102"/>
            </p:custDataLst>
          </p:nvPr>
        </p:nvSpPr>
        <p:spPr>
          <a:xfrm>
            <a:off x="8801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5866045E-7020-4204-A039-A3D4A00A5FCF}"/>
              </a:ext>
            </a:extLst>
          </p:cNvPr>
          <p:cNvSpPr/>
          <p:nvPr>
            <p:custDataLst>
              <p:tags r:id="rId103"/>
            </p:custDataLst>
          </p:nvPr>
        </p:nvSpPr>
        <p:spPr>
          <a:xfrm>
            <a:off x="8978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F6E0553E-47BF-4C61-AE51-9BBE179A2B4D}"/>
              </a:ext>
            </a:extLst>
          </p:cNvPr>
          <p:cNvSpPr/>
          <p:nvPr>
            <p:custDataLst>
              <p:tags r:id="rId104"/>
            </p:custDataLst>
          </p:nvPr>
        </p:nvSpPr>
        <p:spPr>
          <a:xfrm>
            <a:off x="9156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BDB1FCC4-ADC0-4CD7-8088-21E68494909E}"/>
              </a:ext>
            </a:extLst>
          </p:cNvPr>
          <p:cNvSpPr/>
          <p:nvPr>
            <p:custDataLst>
              <p:tags r:id="rId105"/>
            </p:custDataLst>
          </p:nvPr>
        </p:nvSpPr>
        <p:spPr>
          <a:xfrm>
            <a:off x="9334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692F95FD-FA3D-4FED-AAFD-57BBEF1824B6}"/>
              </a:ext>
            </a:extLst>
          </p:cNvPr>
          <p:cNvSpPr/>
          <p:nvPr>
            <p:custDataLst>
              <p:tags r:id="rId106"/>
            </p:custDataLst>
          </p:nvPr>
        </p:nvSpPr>
        <p:spPr>
          <a:xfrm>
            <a:off x="9512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138716B2-3D1D-4CA6-8EDE-6A14C2121067}"/>
              </a:ext>
            </a:extLst>
          </p:cNvPr>
          <p:cNvSpPr/>
          <p:nvPr>
            <p:custDataLst>
              <p:tags r:id="rId107"/>
            </p:custDataLst>
          </p:nvPr>
        </p:nvSpPr>
        <p:spPr>
          <a:xfrm>
            <a:off x="9690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57BC8512-D9F5-4BDD-90A9-26D4ABE8130B}"/>
              </a:ext>
            </a:extLst>
          </p:cNvPr>
          <p:cNvSpPr/>
          <p:nvPr>
            <p:custDataLst>
              <p:tags r:id="rId108"/>
            </p:custDataLst>
          </p:nvPr>
        </p:nvSpPr>
        <p:spPr>
          <a:xfrm>
            <a:off x="9867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3E3F7DF9-38EE-4772-8AC2-E676191E623F}"/>
              </a:ext>
            </a:extLst>
          </p:cNvPr>
          <p:cNvSpPr/>
          <p:nvPr>
            <p:custDataLst>
              <p:tags r:id="rId109"/>
            </p:custDataLst>
          </p:nvPr>
        </p:nvSpPr>
        <p:spPr>
          <a:xfrm>
            <a:off x="100457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3F69A1A6-FBE2-4128-B870-80FF924609E1}"/>
              </a:ext>
            </a:extLst>
          </p:cNvPr>
          <p:cNvSpPr/>
          <p:nvPr>
            <p:custDataLst>
              <p:tags r:id="rId110"/>
            </p:custDataLst>
          </p:nvPr>
        </p:nvSpPr>
        <p:spPr>
          <a:xfrm>
            <a:off x="102235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A3573C91-E79C-42EB-98E8-D132D4B22D30}"/>
              </a:ext>
            </a:extLst>
          </p:cNvPr>
          <p:cNvSpPr/>
          <p:nvPr>
            <p:custDataLst>
              <p:tags r:id="rId111"/>
            </p:custDataLst>
          </p:nvPr>
        </p:nvSpPr>
        <p:spPr>
          <a:xfrm>
            <a:off x="103124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495AF1A0-FC9D-47A5-BA9E-EB90F835F7DE}"/>
              </a:ext>
            </a:extLst>
          </p:cNvPr>
          <p:cNvSpPr/>
          <p:nvPr>
            <p:custDataLst>
              <p:tags r:id="rId112"/>
            </p:custDataLst>
          </p:nvPr>
        </p:nvSpPr>
        <p:spPr>
          <a:xfrm>
            <a:off x="104013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FC6D84DE-E33D-486F-8892-8A288DC4AB03}"/>
              </a:ext>
            </a:extLst>
          </p:cNvPr>
          <p:cNvSpPr/>
          <p:nvPr>
            <p:custDataLst>
              <p:tags r:id="rId113"/>
            </p:custDataLst>
          </p:nvPr>
        </p:nvSpPr>
        <p:spPr>
          <a:xfrm>
            <a:off x="104902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041FA11E-1515-4BD7-AC27-0E310EE8E2BA}"/>
              </a:ext>
            </a:extLst>
          </p:cNvPr>
          <p:cNvSpPr/>
          <p:nvPr>
            <p:custDataLst>
              <p:tags r:id="rId114"/>
            </p:custDataLst>
          </p:nvPr>
        </p:nvSpPr>
        <p:spPr>
          <a:xfrm>
            <a:off x="105791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C25182D2-97D8-40CF-8150-56D5442FE2B1}"/>
              </a:ext>
            </a:extLst>
          </p:cNvPr>
          <p:cNvSpPr/>
          <p:nvPr>
            <p:custDataLst>
              <p:tags r:id="rId115"/>
            </p:custDataLst>
          </p:nvPr>
        </p:nvSpPr>
        <p:spPr>
          <a:xfrm>
            <a:off x="106680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CB64DF2B-DD3B-4B22-9CC0-725924B3402F}"/>
              </a:ext>
            </a:extLst>
          </p:cNvPr>
          <p:cNvSpPr/>
          <p:nvPr>
            <p:custDataLst>
              <p:tags r:id="rId116"/>
            </p:custDataLst>
          </p:nvPr>
        </p:nvSpPr>
        <p:spPr>
          <a:xfrm>
            <a:off x="10756900" y="2570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57C69713-8A47-4A0B-81BD-31C0B63615BE}"/>
              </a:ext>
            </a:extLst>
          </p:cNvPr>
          <p:cNvSpPr/>
          <p:nvPr>
            <p:custDataLst>
              <p:tags r:id="rId117"/>
            </p:custDataLst>
          </p:nvPr>
        </p:nvSpPr>
        <p:spPr>
          <a:xfrm>
            <a:off x="93345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3F923CFF-5EA0-46B2-88DC-4D9987C9E31A}"/>
              </a:ext>
            </a:extLst>
          </p:cNvPr>
          <p:cNvSpPr/>
          <p:nvPr>
            <p:custDataLst>
              <p:tags r:id="rId118"/>
            </p:custDataLst>
          </p:nvPr>
        </p:nvSpPr>
        <p:spPr>
          <a:xfrm>
            <a:off x="94234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33491E7C-2592-40C6-972F-3CE26C8F44F5}"/>
              </a:ext>
            </a:extLst>
          </p:cNvPr>
          <p:cNvSpPr/>
          <p:nvPr>
            <p:custDataLst>
              <p:tags r:id="rId119"/>
            </p:custDataLst>
          </p:nvPr>
        </p:nvSpPr>
        <p:spPr>
          <a:xfrm>
            <a:off x="95123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DA83FF80-A25F-4C78-BAE1-591696A4A3D5}"/>
              </a:ext>
            </a:extLst>
          </p:cNvPr>
          <p:cNvSpPr/>
          <p:nvPr>
            <p:custDataLst>
              <p:tags r:id="rId120"/>
            </p:custDataLst>
          </p:nvPr>
        </p:nvSpPr>
        <p:spPr>
          <a:xfrm>
            <a:off x="96901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A6F1B9D1-0EE6-4B5B-AE24-7FAB9D8EF5BF}"/>
              </a:ext>
            </a:extLst>
          </p:cNvPr>
          <p:cNvSpPr/>
          <p:nvPr>
            <p:custDataLst>
              <p:tags r:id="rId121"/>
            </p:custDataLst>
          </p:nvPr>
        </p:nvSpPr>
        <p:spPr>
          <a:xfrm>
            <a:off x="99568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600CAEB8-670B-4BBF-A1D7-95C002BE02E6}"/>
              </a:ext>
            </a:extLst>
          </p:cNvPr>
          <p:cNvSpPr/>
          <p:nvPr>
            <p:custDataLst>
              <p:tags r:id="rId122"/>
            </p:custDataLst>
          </p:nvPr>
        </p:nvSpPr>
        <p:spPr>
          <a:xfrm>
            <a:off x="10045700" y="2659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09A70F3F-B935-4CB3-8F11-223416CC5695}"/>
              </a:ext>
            </a:extLst>
          </p:cNvPr>
          <p:cNvSpPr/>
          <p:nvPr>
            <p:custDataLst>
              <p:tags r:id="rId123"/>
            </p:custDataLst>
          </p:nvPr>
        </p:nvSpPr>
        <p:spPr>
          <a:xfrm>
            <a:off x="8267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8184CFB9-A539-43F5-8401-59BD04AC00BB}"/>
              </a:ext>
            </a:extLst>
          </p:cNvPr>
          <p:cNvSpPr/>
          <p:nvPr>
            <p:custDataLst>
              <p:tags r:id="rId124"/>
            </p:custDataLst>
          </p:nvPr>
        </p:nvSpPr>
        <p:spPr>
          <a:xfrm>
            <a:off x="84455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92E864D9-AE67-4A0F-8323-D01B184928BD}"/>
              </a:ext>
            </a:extLst>
          </p:cNvPr>
          <p:cNvSpPr/>
          <p:nvPr>
            <p:custDataLst>
              <p:tags r:id="rId125"/>
            </p:custDataLst>
          </p:nvPr>
        </p:nvSpPr>
        <p:spPr>
          <a:xfrm>
            <a:off x="8623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5FB9BA53-9125-41E7-901A-F4F98B165D55}"/>
              </a:ext>
            </a:extLst>
          </p:cNvPr>
          <p:cNvSpPr/>
          <p:nvPr>
            <p:custDataLst>
              <p:tags r:id="rId126"/>
            </p:custDataLst>
          </p:nvPr>
        </p:nvSpPr>
        <p:spPr>
          <a:xfrm>
            <a:off x="88011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EB969FAA-3FE3-4DBF-A020-9F7757A2774C}"/>
              </a:ext>
            </a:extLst>
          </p:cNvPr>
          <p:cNvSpPr/>
          <p:nvPr>
            <p:custDataLst>
              <p:tags r:id="rId127"/>
            </p:custDataLst>
          </p:nvPr>
        </p:nvSpPr>
        <p:spPr>
          <a:xfrm>
            <a:off x="9067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E5EFC467-4F2F-44A6-99FD-852DD4F0FC7C}"/>
              </a:ext>
            </a:extLst>
          </p:cNvPr>
          <p:cNvSpPr/>
          <p:nvPr>
            <p:custDataLst>
              <p:tags r:id="rId128"/>
            </p:custDataLst>
          </p:nvPr>
        </p:nvSpPr>
        <p:spPr>
          <a:xfrm>
            <a:off x="9156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07F4DDD4-A9BB-4571-A959-F94791C60021}"/>
              </a:ext>
            </a:extLst>
          </p:cNvPr>
          <p:cNvSpPr/>
          <p:nvPr>
            <p:custDataLst>
              <p:tags r:id="rId129"/>
            </p:custDataLst>
          </p:nvPr>
        </p:nvSpPr>
        <p:spPr>
          <a:xfrm>
            <a:off x="92456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FC8CFF5C-7C1A-4C0A-B076-4EB8C9B2146D}"/>
              </a:ext>
            </a:extLst>
          </p:cNvPr>
          <p:cNvSpPr/>
          <p:nvPr>
            <p:custDataLst>
              <p:tags r:id="rId130"/>
            </p:custDataLst>
          </p:nvPr>
        </p:nvSpPr>
        <p:spPr>
          <a:xfrm>
            <a:off x="9512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86F53F81-C450-493B-8CC3-48FC1D61C448}"/>
              </a:ext>
            </a:extLst>
          </p:cNvPr>
          <p:cNvSpPr/>
          <p:nvPr>
            <p:custDataLst>
              <p:tags r:id="rId131"/>
            </p:custDataLst>
          </p:nvPr>
        </p:nvSpPr>
        <p:spPr>
          <a:xfrm>
            <a:off x="96012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F2451804-4555-4727-86ED-6CE3D693E424}"/>
              </a:ext>
            </a:extLst>
          </p:cNvPr>
          <p:cNvSpPr/>
          <p:nvPr>
            <p:custDataLst>
              <p:tags r:id="rId132"/>
            </p:custDataLst>
          </p:nvPr>
        </p:nvSpPr>
        <p:spPr>
          <a:xfrm>
            <a:off x="97790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B82EB681-3F3B-4B58-9E45-D510CEB97608}"/>
              </a:ext>
            </a:extLst>
          </p:cNvPr>
          <p:cNvSpPr/>
          <p:nvPr>
            <p:custDataLst>
              <p:tags r:id="rId133"/>
            </p:custDataLst>
          </p:nvPr>
        </p:nvSpPr>
        <p:spPr>
          <a:xfrm>
            <a:off x="98679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96D4B228-9733-4D31-A975-04E5A79AC7A0}"/>
              </a:ext>
            </a:extLst>
          </p:cNvPr>
          <p:cNvSpPr/>
          <p:nvPr>
            <p:custDataLst>
              <p:tags r:id="rId134"/>
            </p:custDataLst>
          </p:nvPr>
        </p:nvSpPr>
        <p:spPr>
          <a:xfrm>
            <a:off x="99568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72FF2AB0-95CF-4770-B9DC-44E819120B70}"/>
              </a:ext>
            </a:extLst>
          </p:cNvPr>
          <p:cNvSpPr/>
          <p:nvPr>
            <p:custDataLst>
              <p:tags r:id="rId135"/>
            </p:custDataLst>
          </p:nvPr>
        </p:nvSpPr>
        <p:spPr>
          <a:xfrm>
            <a:off x="100457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7970FD35-235F-4B28-95CD-ECB5A998013D}"/>
              </a:ext>
            </a:extLst>
          </p:cNvPr>
          <p:cNvSpPr/>
          <p:nvPr>
            <p:custDataLst>
              <p:tags r:id="rId136"/>
            </p:custDataLst>
          </p:nvPr>
        </p:nvSpPr>
        <p:spPr>
          <a:xfrm>
            <a:off x="104013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6F56703B-4183-4198-8F4E-CBBBB326AE24}"/>
              </a:ext>
            </a:extLst>
          </p:cNvPr>
          <p:cNvSpPr/>
          <p:nvPr>
            <p:custDataLst>
              <p:tags r:id="rId137"/>
            </p:custDataLst>
          </p:nvPr>
        </p:nvSpPr>
        <p:spPr>
          <a:xfrm>
            <a:off x="10668000" y="2748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F100CC7E-B414-43C6-90E1-42854A274963}"/>
              </a:ext>
            </a:extLst>
          </p:cNvPr>
          <p:cNvSpPr/>
          <p:nvPr>
            <p:custDataLst>
              <p:tags r:id="rId138"/>
            </p:custDataLst>
          </p:nvPr>
        </p:nvSpPr>
        <p:spPr>
          <a:xfrm>
            <a:off x="83566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59022F84-C79B-46FE-9F7C-54A90F989477}"/>
              </a:ext>
            </a:extLst>
          </p:cNvPr>
          <p:cNvSpPr/>
          <p:nvPr>
            <p:custDataLst>
              <p:tags r:id="rId139"/>
            </p:custDataLst>
          </p:nvPr>
        </p:nvSpPr>
        <p:spPr>
          <a:xfrm>
            <a:off x="86233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11853ECC-FB4E-4316-9160-04A2F2DFF39F}"/>
              </a:ext>
            </a:extLst>
          </p:cNvPr>
          <p:cNvSpPr/>
          <p:nvPr>
            <p:custDataLst>
              <p:tags r:id="rId140"/>
            </p:custDataLst>
          </p:nvPr>
        </p:nvSpPr>
        <p:spPr>
          <a:xfrm>
            <a:off x="8712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6D59D88D-90B6-4972-87B5-27E4C2D0D5C6}"/>
              </a:ext>
            </a:extLst>
          </p:cNvPr>
          <p:cNvSpPr/>
          <p:nvPr>
            <p:custDataLst>
              <p:tags r:id="rId141"/>
            </p:custDataLst>
          </p:nvPr>
        </p:nvSpPr>
        <p:spPr>
          <a:xfrm>
            <a:off x="89789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7109344D-96C2-4615-9482-E8615A5A20A4}"/>
              </a:ext>
            </a:extLst>
          </p:cNvPr>
          <p:cNvSpPr/>
          <p:nvPr>
            <p:custDataLst>
              <p:tags r:id="rId142"/>
            </p:custDataLst>
          </p:nvPr>
        </p:nvSpPr>
        <p:spPr>
          <a:xfrm>
            <a:off x="9334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A32205AF-EF56-431E-9006-84DDCF79559B}"/>
              </a:ext>
            </a:extLst>
          </p:cNvPr>
          <p:cNvSpPr/>
          <p:nvPr>
            <p:custDataLst>
              <p:tags r:id="rId143"/>
            </p:custDataLst>
          </p:nvPr>
        </p:nvSpPr>
        <p:spPr>
          <a:xfrm>
            <a:off x="95123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6B85C05D-1067-490E-BA4A-DEFBBF5549B0}"/>
              </a:ext>
            </a:extLst>
          </p:cNvPr>
          <p:cNvSpPr/>
          <p:nvPr>
            <p:custDataLst>
              <p:tags r:id="rId144"/>
            </p:custDataLst>
          </p:nvPr>
        </p:nvSpPr>
        <p:spPr>
          <a:xfrm>
            <a:off x="9601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BF58C407-91C8-401A-9C7D-4F5F72B6CFF5}"/>
              </a:ext>
            </a:extLst>
          </p:cNvPr>
          <p:cNvSpPr/>
          <p:nvPr>
            <p:custDataLst>
              <p:tags r:id="rId145"/>
            </p:custDataLst>
          </p:nvPr>
        </p:nvSpPr>
        <p:spPr>
          <a:xfrm>
            <a:off x="97790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CBCFEE19-9C78-400A-AC3D-6003BFADC7E6}"/>
              </a:ext>
            </a:extLst>
          </p:cNvPr>
          <p:cNvSpPr/>
          <p:nvPr>
            <p:custDataLst>
              <p:tags r:id="rId146"/>
            </p:custDataLst>
          </p:nvPr>
        </p:nvSpPr>
        <p:spPr>
          <a:xfrm>
            <a:off x="100457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4" name="Rectangle 2303">
            <a:extLst>
              <a:ext uri="{FF2B5EF4-FFF2-40B4-BE49-F238E27FC236}">
                <a16:creationId xmlns:a16="http://schemas.microsoft.com/office/drawing/2014/main" id="{156BFB0F-FAC7-4092-B41B-4DEB52A5BBB8}"/>
              </a:ext>
            </a:extLst>
          </p:cNvPr>
          <p:cNvSpPr/>
          <p:nvPr>
            <p:custDataLst>
              <p:tags r:id="rId147"/>
            </p:custDataLst>
          </p:nvPr>
        </p:nvSpPr>
        <p:spPr>
          <a:xfrm>
            <a:off x="102235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5" name="Rectangle 2304">
            <a:extLst>
              <a:ext uri="{FF2B5EF4-FFF2-40B4-BE49-F238E27FC236}">
                <a16:creationId xmlns:a16="http://schemas.microsoft.com/office/drawing/2014/main" id="{D99C48FE-F33C-4E73-A4B7-68D011FDFBF8}"/>
              </a:ext>
            </a:extLst>
          </p:cNvPr>
          <p:cNvSpPr/>
          <p:nvPr>
            <p:custDataLst>
              <p:tags r:id="rId148"/>
            </p:custDataLst>
          </p:nvPr>
        </p:nvSpPr>
        <p:spPr>
          <a:xfrm>
            <a:off x="104902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6" name="Rectangle 2305">
            <a:extLst>
              <a:ext uri="{FF2B5EF4-FFF2-40B4-BE49-F238E27FC236}">
                <a16:creationId xmlns:a16="http://schemas.microsoft.com/office/drawing/2014/main" id="{F54BAD8F-5BD0-4D4C-B897-61344B524A49}"/>
              </a:ext>
            </a:extLst>
          </p:cNvPr>
          <p:cNvSpPr/>
          <p:nvPr>
            <p:custDataLst>
              <p:tags r:id="rId149"/>
            </p:custDataLst>
          </p:nvPr>
        </p:nvSpPr>
        <p:spPr>
          <a:xfrm>
            <a:off x="10756900" y="2837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7" name="Rectangle 2306">
            <a:extLst>
              <a:ext uri="{FF2B5EF4-FFF2-40B4-BE49-F238E27FC236}">
                <a16:creationId xmlns:a16="http://schemas.microsoft.com/office/drawing/2014/main" id="{B67BDAE3-8F5E-4CA7-972C-DE8BF384EA6E}"/>
              </a:ext>
            </a:extLst>
          </p:cNvPr>
          <p:cNvSpPr/>
          <p:nvPr>
            <p:custDataLst>
              <p:tags r:id="rId150"/>
            </p:custDataLst>
          </p:nvPr>
        </p:nvSpPr>
        <p:spPr>
          <a:xfrm>
            <a:off x="83566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8" name="Rectangle 2307">
            <a:extLst>
              <a:ext uri="{FF2B5EF4-FFF2-40B4-BE49-F238E27FC236}">
                <a16:creationId xmlns:a16="http://schemas.microsoft.com/office/drawing/2014/main" id="{62559F57-FE35-4996-9C4C-E324A95DA39B}"/>
              </a:ext>
            </a:extLst>
          </p:cNvPr>
          <p:cNvSpPr/>
          <p:nvPr>
            <p:custDataLst>
              <p:tags r:id="rId151"/>
            </p:custDataLst>
          </p:nvPr>
        </p:nvSpPr>
        <p:spPr>
          <a:xfrm>
            <a:off x="84455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09" name="Rectangle 2308">
            <a:extLst>
              <a:ext uri="{FF2B5EF4-FFF2-40B4-BE49-F238E27FC236}">
                <a16:creationId xmlns:a16="http://schemas.microsoft.com/office/drawing/2014/main" id="{9951D8E4-4E9B-4063-8ABD-5DCADCE969A4}"/>
              </a:ext>
            </a:extLst>
          </p:cNvPr>
          <p:cNvSpPr/>
          <p:nvPr>
            <p:custDataLst>
              <p:tags r:id="rId152"/>
            </p:custDataLst>
          </p:nvPr>
        </p:nvSpPr>
        <p:spPr>
          <a:xfrm>
            <a:off x="8534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0" name="Rectangle 2309">
            <a:extLst>
              <a:ext uri="{FF2B5EF4-FFF2-40B4-BE49-F238E27FC236}">
                <a16:creationId xmlns:a16="http://schemas.microsoft.com/office/drawing/2014/main" id="{4A1F5219-C273-444B-8164-F44303B8393E}"/>
              </a:ext>
            </a:extLst>
          </p:cNvPr>
          <p:cNvSpPr/>
          <p:nvPr>
            <p:custDataLst>
              <p:tags r:id="rId153"/>
            </p:custDataLst>
          </p:nvPr>
        </p:nvSpPr>
        <p:spPr>
          <a:xfrm>
            <a:off x="86233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1" name="Rectangle 2310">
            <a:extLst>
              <a:ext uri="{FF2B5EF4-FFF2-40B4-BE49-F238E27FC236}">
                <a16:creationId xmlns:a16="http://schemas.microsoft.com/office/drawing/2014/main" id="{52BC4ABA-FA19-4B0F-93A1-16CDDD3F5210}"/>
              </a:ext>
            </a:extLst>
          </p:cNvPr>
          <p:cNvSpPr/>
          <p:nvPr>
            <p:custDataLst>
              <p:tags r:id="rId154"/>
            </p:custDataLst>
          </p:nvPr>
        </p:nvSpPr>
        <p:spPr>
          <a:xfrm>
            <a:off x="8801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2" name="Rectangle 2311">
            <a:extLst>
              <a:ext uri="{FF2B5EF4-FFF2-40B4-BE49-F238E27FC236}">
                <a16:creationId xmlns:a16="http://schemas.microsoft.com/office/drawing/2014/main" id="{AC694F93-A411-42B1-AA50-AAA1A95F34C2}"/>
              </a:ext>
            </a:extLst>
          </p:cNvPr>
          <p:cNvSpPr/>
          <p:nvPr>
            <p:custDataLst>
              <p:tags r:id="rId155"/>
            </p:custDataLst>
          </p:nvPr>
        </p:nvSpPr>
        <p:spPr>
          <a:xfrm>
            <a:off x="8890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3" name="Rectangle 2312">
            <a:extLst>
              <a:ext uri="{FF2B5EF4-FFF2-40B4-BE49-F238E27FC236}">
                <a16:creationId xmlns:a16="http://schemas.microsoft.com/office/drawing/2014/main" id="{CC1C7959-1B86-4041-9CB9-E0D16209A975}"/>
              </a:ext>
            </a:extLst>
          </p:cNvPr>
          <p:cNvSpPr/>
          <p:nvPr>
            <p:custDataLst>
              <p:tags r:id="rId156"/>
            </p:custDataLst>
          </p:nvPr>
        </p:nvSpPr>
        <p:spPr>
          <a:xfrm>
            <a:off x="90678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4" name="Rectangle 2313">
            <a:extLst>
              <a:ext uri="{FF2B5EF4-FFF2-40B4-BE49-F238E27FC236}">
                <a16:creationId xmlns:a16="http://schemas.microsoft.com/office/drawing/2014/main" id="{151F0160-EDE5-47F1-B2E3-FA45261CAF45}"/>
              </a:ext>
            </a:extLst>
          </p:cNvPr>
          <p:cNvSpPr/>
          <p:nvPr>
            <p:custDataLst>
              <p:tags r:id="rId157"/>
            </p:custDataLst>
          </p:nvPr>
        </p:nvSpPr>
        <p:spPr>
          <a:xfrm>
            <a:off x="91567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5" name="Rectangle 2314">
            <a:extLst>
              <a:ext uri="{FF2B5EF4-FFF2-40B4-BE49-F238E27FC236}">
                <a16:creationId xmlns:a16="http://schemas.microsoft.com/office/drawing/2014/main" id="{8609529B-AA04-4D55-94CF-EE8BDECCFF07}"/>
              </a:ext>
            </a:extLst>
          </p:cNvPr>
          <p:cNvSpPr/>
          <p:nvPr>
            <p:custDataLst>
              <p:tags r:id="rId158"/>
            </p:custDataLst>
          </p:nvPr>
        </p:nvSpPr>
        <p:spPr>
          <a:xfrm>
            <a:off x="93345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6" name="Rectangle 2315">
            <a:extLst>
              <a:ext uri="{FF2B5EF4-FFF2-40B4-BE49-F238E27FC236}">
                <a16:creationId xmlns:a16="http://schemas.microsoft.com/office/drawing/2014/main" id="{1A86FE0E-A933-4A65-AE4F-42844EE5B182}"/>
              </a:ext>
            </a:extLst>
          </p:cNvPr>
          <p:cNvSpPr/>
          <p:nvPr>
            <p:custDataLst>
              <p:tags r:id="rId159"/>
            </p:custDataLst>
          </p:nvPr>
        </p:nvSpPr>
        <p:spPr>
          <a:xfrm>
            <a:off x="9423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7" name="Rectangle 2316">
            <a:extLst>
              <a:ext uri="{FF2B5EF4-FFF2-40B4-BE49-F238E27FC236}">
                <a16:creationId xmlns:a16="http://schemas.microsoft.com/office/drawing/2014/main" id="{057ABB90-4451-435C-A578-EDFE12F41332}"/>
              </a:ext>
            </a:extLst>
          </p:cNvPr>
          <p:cNvSpPr/>
          <p:nvPr>
            <p:custDataLst>
              <p:tags r:id="rId160"/>
            </p:custDataLst>
          </p:nvPr>
        </p:nvSpPr>
        <p:spPr>
          <a:xfrm>
            <a:off x="9779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8" name="Rectangle 2317">
            <a:extLst>
              <a:ext uri="{FF2B5EF4-FFF2-40B4-BE49-F238E27FC236}">
                <a16:creationId xmlns:a16="http://schemas.microsoft.com/office/drawing/2014/main" id="{CC18A45E-C1A0-4CC2-BAE0-12A6AE6148A0}"/>
              </a:ext>
            </a:extLst>
          </p:cNvPr>
          <p:cNvSpPr/>
          <p:nvPr>
            <p:custDataLst>
              <p:tags r:id="rId161"/>
            </p:custDataLst>
          </p:nvPr>
        </p:nvSpPr>
        <p:spPr>
          <a:xfrm>
            <a:off x="103124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19" name="Rectangle 2318">
            <a:extLst>
              <a:ext uri="{FF2B5EF4-FFF2-40B4-BE49-F238E27FC236}">
                <a16:creationId xmlns:a16="http://schemas.microsoft.com/office/drawing/2014/main" id="{9E537015-DB1F-4DA3-AC65-A4E03DA21365}"/>
              </a:ext>
            </a:extLst>
          </p:cNvPr>
          <p:cNvSpPr/>
          <p:nvPr>
            <p:custDataLst>
              <p:tags r:id="rId162"/>
            </p:custDataLst>
          </p:nvPr>
        </p:nvSpPr>
        <p:spPr>
          <a:xfrm>
            <a:off x="105791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0" name="Rectangle 2319">
            <a:extLst>
              <a:ext uri="{FF2B5EF4-FFF2-40B4-BE49-F238E27FC236}">
                <a16:creationId xmlns:a16="http://schemas.microsoft.com/office/drawing/2014/main" id="{C9EE7BAC-21FA-4712-8A54-75FF4A93540D}"/>
              </a:ext>
            </a:extLst>
          </p:cNvPr>
          <p:cNvSpPr/>
          <p:nvPr>
            <p:custDataLst>
              <p:tags r:id="rId163"/>
            </p:custDataLst>
          </p:nvPr>
        </p:nvSpPr>
        <p:spPr>
          <a:xfrm>
            <a:off x="106680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1" name="Rectangle 2320">
            <a:extLst>
              <a:ext uri="{FF2B5EF4-FFF2-40B4-BE49-F238E27FC236}">
                <a16:creationId xmlns:a16="http://schemas.microsoft.com/office/drawing/2014/main" id="{18E942D3-84FD-479D-8634-FBE638936BA8}"/>
              </a:ext>
            </a:extLst>
          </p:cNvPr>
          <p:cNvSpPr/>
          <p:nvPr>
            <p:custDataLst>
              <p:tags r:id="rId164"/>
            </p:custDataLst>
          </p:nvPr>
        </p:nvSpPr>
        <p:spPr>
          <a:xfrm>
            <a:off x="10756900" y="2926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2" name="Rectangle 2321">
            <a:extLst>
              <a:ext uri="{FF2B5EF4-FFF2-40B4-BE49-F238E27FC236}">
                <a16:creationId xmlns:a16="http://schemas.microsoft.com/office/drawing/2014/main" id="{D5D50ECA-8DAA-44A8-B10D-F0287BD8D584}"/>
              </a:ext>
            </a:extLst>
          </p:cNvPr>
          <p:cNvSpPr/>
          <p:nvPr>
            <p:custDataLst>
              <p:tags r:id="rId165"/>
            </p:custDataLst>
          </p:nvPr>
        </p:nvSpPr>
        <p:spPr>
          <a:xfrm>
            <a:off x="8267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3" name="Rectangle 2322">
            <a:extLst>
              <a:ext uri="{FF2B5EF4-FFF2-40B4-BE49-F238E27FC236}">
                <a16:creationId xmlns:a16="http://schemas.microsoft.com/office/drawing/2014/main" id="{050E97CD-0555-478B-AEF8-65EDF0EC73DA}"/>
              </a:ext>
            </a:extLst>
          </p:cNvPr>
          <p:cNvSpPr/>
          <p:nvPr>
            <p:custDataLst>
              <p:tags r:id="rId166"/>
            </p:custDataLst>
          </p:nvPr>
        </p:nvSpPr>
        <p:spPr>
          <a:xfrm>
            <a:off x="84455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4" name="Rectangle 2323">
            <a:extLst>
              <a:ext uri="{FF2B5EF4-FFF2-40B4-BE49-F238E27FC236}">
                <a16:creationId xmlns:a16="http://schemas.microsoft.com/office/drawing/2014/main" id="{29885513-8150-4084-BCCC-4FF70AB4E537}"/>
              </a:ext>
            </a:extLst>
          </p:cNvPr>
          <p:cNvSpPr/>
          <p:nvPr>
            <p:custDataLst>
              <p:tags r:id="rId167"/>
            </p:custDataLst>
          </p:nvPr>
        </p:nvSpPr>
        <p:spPr>
          <a:xfrm>
            <a:off x="86233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5" name="Rectangle 2324">
            <a:extLst>
              <a:ext uri="{FF2B5EF4-FFF2-40B4-BE49-F238E27FC236}">
                <a16:creationId xmlns:a16="http://schemas.microsoft.com/office/drawing/2014/main" id="{F39D9CDC-0F6C-4AAD-8203-D29875E84A15}"/>
              </a:ext>
            </a:extLst>
          </p:cNvPr>
          <p:cNvSpPr/>
          <p:nvPr>
            <p:custDataLst>
              <p:tags r:id="rId168"/>
            </p:custDataLst>
          </p:nvPr>
        </p:nvSpPr>
        <p:spPr>
          <a:xfrm>
            <a:off x="8712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6" name="Rectangle 2325">
            <a:extLst>
              <a:ext uri="{FF2B5EF4-FFF2-40B4-BE49-F238E27FC236}">
                <a16:creationId xmlns:a16="http://schemas.microsoft.com/office/drawing/2014/main" id="{BAF488C7-89CA-49E4-BD8E-8DBFC5F5D4A6}"/>
              </a:ext>
            </a:extLst>
          </p:cNvPr>
          <p:cNvSpPr/>
          <p:nvPr>
            <p:custDataLst>
              <p:tags r:id="rId169"/>
            </p:custDataLst>
          </p:nvPr>
        </p:nvSpPr>
        <p:spPr>
          <a:xfrm>
            <a:off x="90678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7" name="Rectangle 2326">
            <a:extLst>
              <a:ext uri="{FF2B5EF4-FFF2-40B4-BE49-F238E27FC236}">
                <a16:creationId xmlns:a16="http://schemas.microsoft.com/office/drawing/2014/main" id="{A25DA0F2-047F-4B81-831E-864D41A661FB}"/>
              </a:ext>
            </a:extLst>
          </p:cNvPr>
          <p:cNvSpPr/>
          <p:nvPr>
            <p:custDataLst>
              <p:tags r:id="rId170"/>
            </p:custDataLst>
          </p:nvPr>
        </p:nvSpPr>
        <p:spPr>
          <a:xfrm>
            <a:off x="9156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8" name="Rectangle 2327">
            <a:extLst>
              <a:ext uri="{FF2B5EF4-FFF2-40B4-BE49-F238E27FC236}">
                <a16:creationId xmlns:a16="http://schemas.microsoft.com/office/drawing/2014/main" id="{C865CA1D-2CC8-4FE5-853D-454038B8082B}"/>
              </a:ext>
            </a:extLst>
          </p:cNvPr>
          <p:cNvSpPr/>
          <p:nvPr>
            <p:custDataLst>
              <p:tags r:id="rId171"/>
            </p:custDataLst>
          </p:nvPr>
        </p:nvSpPr>
        <p:spPr>
          <a:xfrm>
            <a:off x="93345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29" name="Rectangle 2328">
            <a:extLst>
              <a:ext uri="{FF2B5EF4-FFF2-40B4-BE49-F238E27FC236}">
                <a16:creationId xmlns:a16="http://schemas.microsoft.com/office/drawing/2014/main" id="{E39F8DC6-089A-44D1-8D91-E58AF932D59E}"/>
              </a:ext>
            </a:extLst>
          </p:cNvPr>
          <p:cNvSpPr/>
          <p:nvPr>
            <p:custDataLst>
              <p:tags r:id="rId172"/>
            </p:custDataLst>
          </p:nvPr>
        </p:nvSpPr>
        <p:spPr>
          <a:xfrm>
            <a:off x="96012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0" name="Rectangle 2329">
            <a:extLst>
              <a:ext uri="{FF2B5EF4-FFF2-40B4-BE49-F238E27FC236}">
                <a16:creationId xmlns:a16="http://schemas.microsoft.com/office/drawing/2014/main" id="{A338777B-49B5-4604-A945-57E3B7F4FC5B}"/>
              </a:ext>
            </a:extLst>
          </p:cNvPr>
          <p:cNvSpPr/>
          <p:nvPr>
            <p:custDataLst>
              <p:tags r:id="rId173"/>
            </p:custDataLst>
          </p:nvPr>
        </p:nvSpPr>
        <p:spPr>
          <a:xfrm>
            <a:off x="100457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1" name="Rectangle 2330">
            <a:extLst>
              <a:ext uri="{FF2B5EF4-FFF2-40B4-BE49-F238E27FC236}">
                <a16:creationId xmlns:a16="http://schemas.microsoft.com/office/drawing/2014/main" id="{6FCE7B18-B38F-4925-9E30-357A7BC9BE77}"/>
              </a:ext>
            </a:extLst>
          </p:cNvPr>
          <p:cNvSpPr/>
          <p:nvPr>
            <p:custDataLst>
              <p:tags r:id="rId174"/>
            </p:custDataLst>
          </p:nvPr>
        </p:nvSpPr>
        <p:spPr>
          <a:xfrm>
            <a:off x="101346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2" name="Rectangle 2331">
            <a:extLst>
              <a:ext uri="{FF2B5EF4-FFF2-40B4-BE49-F238E27FC236}">
                <a16:creationId xmlns:a16="http://schemas.microsoft.com/office/drawing/2014/main" id="{4ED00BE1-E915-4289-B392-D8443387F1EE}"/>
              </a:ext>
            </a:extLst>
          </p:cNvPr>
          <p:cNvSpPr/>
          <p:nvPr>
            <p:custDataLst>
              <p:tags r:id="rId175"/>
            </p:custDataLst>
          </p:nvPr>
        </p:nvSpPr>
        <p:spPr>
          <a:xfrm>
            <a:off x="104013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3" name="Rectangle 2332">
            <a:extLst>
              <a:ext uri="{FF2B5EF4-FFF2-40B4-BE49-F238E27FC236}">
                <a16:creationId xmlns:a16="http://schemas.microsoft.com/office/drawing/2014/main" id="{9261FFDC-29B9-4BA2-9A03-7A4EB8792FD5}"/>
              </a:ext>
            </a:extLst>
          </p:cNvPr>
          <p:cNvSpPr/>
          <p:nvPr>
            <p:custDataLst>
              <p:tags r:id="rId176"/>
            </p:custDataLst>
          </p:nvPr>
        </p:nvSpPr>
        <p:spPr>
          <a:xfrm>
            <a:off x="10668000" y="3014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4" name="Rectangle 2333">
            <a:extLst>
              <a:ext uri="{FF2B5EF4-FFF2-40B4-BE49-F238E27FC236}">
                <a16:creationId xmlns:a16="http://schemas.microsoft.com/office/drawing/2014/main" id="{235EB9A3-1C3D-4552-9283-B01C0CC42BD3}"/>
              </a:ext>
            </a:extLst>
          </p:cNvPr>
          <p:cNvSpPr/>
          <p:nvPr>
            <p:custDataLst>
              <p:tags r:id="rId177"/>
            </p:custDataLst>
          </p:nvPr>
        </p:nvSpPr>
        <p:spPr>
          <a:xfrm>
            <a:off x="8267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5" name="Rectangle 2334">
            <a:extLst>
              <a:ext uri="{FF2B5EF4-FFF2-40B4-BE49-F238E27FC236}">
                <a16:creationId xmlns:a16="http://schemas.microsoft.com/office/drawing/2014/main" id="{61725722-5389-46F1-9235-0EF52A46119A}"/>
              </a:ext>
            </a:extLst>
          </p:cNvPr>
          <p:cNvSpPr/>
          <p:nvPr>
            <p:custDataLst>
              <p:tags r:id="rId178"/>
            </p:custDataLst>
          </p:nvPr>
        </p:nvSpPr>
        <p:spPr>
          <a:xfrm>
            <a:off x="84455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6" name="Rectangle 2335">
            <a:extLst>
              <a:ext uri="{FF2B5EF4-FFF2-40B4-BE49-F238E27FC236}">
                <a16:creationId xmlns:a16="http://schemas.microsoft.com/office/drawing/2014/main" id="{28800D21-92E7-4006-A668-0C784741CA4D}"/>
              </a:ext>
            </a:extLst>
          </p:cNvPr>
          <p:cNvSpPr/>
          <p:nvPr>
            <p:custDataLst>
              <p:tags r:id="rId179"/>
            </p:custDataLst>
          </p:nvPr>
        </p:nvSpPr>
        <p:spPr>
          <a:xfrm>
            <a:off x="86233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7" name="Rectangle 2336">
            <a:extLst>
              <a:ext uri="{FF2B5EF4-FFF2-40B4-BE49-F238E27FC236}">
                <a16:creationId xmlns:a16="http://schemas.microsoft.com/office/drawing/2014/main" id="{003A0DF8-6A5B-4E2F-95C8-E600167AB04B}"/>
              </a:ext>
            </a:extLst>
          </p:cNvPr>
          <p:cNvSpPr/>
          <p:nvPr>
            <p:custDataLst>
              <p:tags r:id="rId180"/>
            </p:custDataLst>
          </p:nvPr>
        </p:nvSpPr>
        <p:spPr>
          <a:xfrm>
            <a:off x="8801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8" name="Rectangle 2337">
            <a:extLst>
              <a:ext uri="{FF2B5EF4-FFF2-40B4-BE49-F238E27FC236}">
                <a16:creationId xmlns:a16="http://schemas.microsoft.com/office/drawing/2014/main" id="{006D7FAC-570A-4AC8-8C12-97613C7C1573}"/>
              </a:ext>
            </a:extLst>
          </p:cNvPr>
          <p:cNvSpPr/>
          <p:nvPr>
            <p:custDataLst>
              <p:tags r:id="rId181"/>
            </p:custDataLst>
          </p:nvPr>
        </p:nvSpPr>
        <p:spPr>
          <a:xfrm>
            <a:off x="8890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39" name="Rectangle 2338">
            <a:extLst>
              <a:ext uri="{FF2B5EF4-FFF2-40B4-BE49-F238E27FC236}">
                <a16:creationId xmlns:a16="http://schemas.microsoft.com/office/drawing/2014/main" id="{775DDBE4-6991-4683-B6B6-9746975D5918}"/>
              </a:ext>
            </a:extLst>
          </p:cNvPr>
          <p:cNvSpPr/>
          <p:nvPr>
            <p:custDataLst>
              <p:tags r:id="rId182"/>
            </p:custDataLst>
          </p:nvPr>
        </p:nvSpPr>
        <p:spPr>
          <a:xfrm>
            <a:off x="8978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0" name="Rectangle 2339">
            <a:extLst>
              <a:ext uri="{FF2B5EF4-FFF2-40B4-BE49-F238E27FC236}">
                <a16:creationId xmlns:a16="http://schemas.microsoft.com/office/drawing/2014/main" id="{48B5BB91-44E1-42F7-846D-45055FEB6CA3}"/>
              </a:ext>
            </a:extLst>
          </p:cNvPr>
          <p:cNvSpPr/>
          <p:nvPr>
            <p:custDataLst>
              <p:tags r:id="rId183"/>
            </p:custDataLst>
          </p:nvPr>
        </p:nvSpPr>
        <p:spPr>
          <a:xfrm>
            <a:off x="92456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1" name="Rectangle 2340">
            <a:extLst>
              <a:ext uri="{FF2B5EF4-FFF2-40B4-BE49-F238E27FC236}">
                <a16:creationId xmlns:a16="http://schemas.microsoft.com/office/drawing/2014/main" id="{5B1050D6-D55A-4BE0-90CD-AB4E767117CD}"/>
              </a:ext>
            </a:extLst>
          </p:cNvPr>
          <p:cNvSpPr/>
          <p:nvPr>
            <p:custDataLst>
              <p:tags r:id="rId184"/>
            </p:custDataLst>
          </p:nvPr>
        </p:nvSpPr>
        <p:spPr>
          <a:xfrm>
            <a:off x="96901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2" name="Rectangle 2341">
            <a:extLst>
              <a:ext uri="{FF2B5EF4-FFF2-40B4-BE49-F238E27FC236}">
                <a16:creationId xmlns:a16="http://schemas.microsoft.com/office/drawing/2014/main" id="{1A191A7E-CED2-496D-BF8A-1606BC5B4D9F}"/>
              </a:ext>
            </a:extLst>
          </p:cNvPr>
          <p:cNvSpPr/>
          <p:nvPr>
            <p:custDataLst>
              <p:tags r:id="rId185"/>
            </p:custDataLst>
          </p:nvPr>
        </p:nvSpPr>
        <p:spPr>
          <a:xfrm>
            <a:off x="9779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3" name="Rectangle 2342">
            <a:extLst>
              <a:ext uri="{FF2B5EF4-FFF2-40B4-BE49-F238E27FC236}">
                <a16:creationId xmlns:a16="http://schemas.microsoft.com/office/drawing/2014/main" id="{49FF105B-A783-411E-8E66-4436E16C7E7D}"/>
              </a:ext>
            </a:extLst>
          </p:cNvPr>
          <p:cNvSpPr/>
          <p:nvPr>
            <p:custDataLst>
              <p:tags r:id="rId186"/>
            </p:custDataLst>
          </p:nvPr>
        </p:nvSpPr>
        <p:spPr>
          <a:xfrm>
            <a:off x="99568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4" name="Rectangle 2343">
            <a:extLst>
              <a:ext uri="{FF2B5EF4-FFF2-40B4-BE49-F238E27FC236}">
                <a16:creationId xmlns:a16="http://schemas.microsoft.com/office/drawing/2014/main" id="{79F3D8A6-326C-4BDE-9774-B7EB5A9D1AC0}"/>
              </a:ext>
            </a:extLst>
          </p:cNvPr>
          <p:cNvSpPr/>
          <p:nvPr>
            <p:custDataLst>
              <p:tags r:id="rId187"/>
            </p:custDataLst>
          </p:nvPr>
        </p:nvSpPr>
        <p:spPr>
          <a:xfrm>
            <a:off x="100457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5" name="Rectangle 2344">
            <a:extLst>
              <a:ext uri="{FF2B5EF4-FFF2-40B4-BE49-F238E27FC236}">
                <a16:creationId xmlns:a16="http://schemas.microsoft.com/office/drawing/2014/main" id="{E97DEE29-EAEC-43DB-9829-D004A0281232}"/>
              </a:ext>
            </a:extLst>
          </p:cNvPr>
          <p:cNvSpPr/>
          <p:nvPr>
            <p:custDataLst>
              <p:tags r:id="rId188"/>
            </p:custDataLst>
          </p:nvPr>
        </p:nvSpPr>
        <p:spPr>
          <a:xfrm>
            <a:off x="102235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6" name="Rectangle 2345">
            <a:extLst>
              <a:ext uri="{FF2B5EF4-FFF2-40B4-BE49-F238E27FC236}">
                <a16:creationId xmlns:a16="http://schemas.microsoft.com/office/drawing/2014/main" id="{A8638DD3-E1BA-4CBF-BFB3-297536D4D20B}"/>
              </a:ext>
            </a:extLst>
          </p:cNvPr>
          <p:cNvSpPr/>
          <p:nvPr>
            <p:custDataLst>
              <p:tags r:id="rId189"/>
            </p:custDataLst>
          </p:nvPr>
        </p:nvSpPr>
        <p:spPr>
          <a:xfrm>
            <a:off x="104902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47" name="Rectangle 2346">
            <a:extLst>
              <a:ext uri="{FF2B5EF4-FFF2-40B4-BE49-F238E27FC236}">
                <a16:creationId xmlns:a16="http://schemas.microsoft.com/office/drawing/2014/main" id="{53D88E15-C886-48A6-B88F-2B1399528EB4}"/>
              </a:ext>
            </a:extLst>
          </p:cNvPr>
          <p:cNvSpPr/>
          <p:nvPr>
            <p:custDataLst>
              <p:tags r:id="rId190"/>
            </p:custDataLst>
          </p:nvPr>
        </p:nvSpPr>
        <p:spPr>
          <a:xfrm>
            <a:off x="106680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4" name="Rectangle 2603">
            <a:extLst>
              <a:ext uri="{FF2B5EF4-FFF2-40B4-BE49-F238E27FC236}">
                <a16:creationId xmlns:a16="http://schemas.microsoft.com/office/drawing/2014/main" id="{AA72CD03-B5F9-42A4-8C7A-9F8F4D606244}"/>
              </a:ext>
            </a:extLst>
          </p:cNvPr>
          <p:cNvSpPr/>
          <p:nvPr>
            <p:custDataLst>
              <p:tags r:id="rId191"/>
            </p:custDataLst>
          </p:nvPr>
        </p:nvSpPr>
        <p:spPr>
          <a:xfrm>
            <a:off x="10756900" y="3103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5" name="Rectangle 2604">
            <a:extLst>
              <a:ext uri="{FF2B5EF4-FFF2-40B4-BE49-F238E27FC236}">
                <a16:creationId xmlns:a16="http://schemas.microsoft.com/office/drawing/2014/main" id="{0DFE8AFB-540C-4397-89F8-805C14946F96}"/>
              </a:ext>
            </a:extLst>
          </p:cNvPr>
          <p:cNvSpPr/>
          <p:nvPr>
            <p:custDataLst>
              <p:tags r:id="rId192"/>
            </p:custDataLst>
          </p:nvPr>
        </p:nvSpPr>
        <p:spPr>
          <a:xfrm>
            <a:off x="82677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6" name="Rectangle 2605">
            <a:extLst>
              <a:ext uri="{FF2B5EF4-FFF2-40B4-BE49-F238E27FC236}">
                <a16:creationId xmlns:a16="http://schemas.microsoft.com/office/drawing/2014/main" id="{AAA2795A-90FE-4228-B86A-276D7E6AF108}"/>
              </a:ext>
            </a:extLst>
          </p:cNvPr>
          <p:cNvSpPr/>
          <p:nvPr>
            <p:custDataLst>
              <p:tags r:id="rId193"/>
            </p:custDataLst>
          </p:nvPr>
        </p:nvSpPr>
        <p:spPr>
          <a:xfrm>
            <a:off x="8356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7" name="Rectangle 2606">
            <a:extLst>
              <a:ext uri="{FF2B5EF4-FFF2-40B4-BE49-F238E27FC236}">
                <a16:creationId xmlns:a16="http://schemas.microsoft.com/office/drawing/2014/main" id="{06A82549-FCF6-4C55-B169-6FD1F36E70F7}"/>
              </a:ext>
            </a:extLst>
          </p:cNvPr>
          <p:cNvSpPr/>
          <p:nvPr>
            <p:custDataLst>
              <p:tags r:id="rId194"/>
            </p:custDataLst>
          </p:nvPr>
        </p:nvSpPr>
        <p:spPr>
          <a:xfrm>
            <a:off x="8445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8" name="Rectangle 2607">
            <a:extLst>
              <a:ext uri="{FF2B5EF4-FFF2-40B4-BE49-F238E27FC236}">
                <a16:creationId xmlns:a16="http://schemas.microsoft.com/office/drawing/2014/main" id="{781BD5D5-EA4B-43FF-84C0-42BF5A571F37}"/>
              </a:ext>
            </a:extLst>
          </p:cNvPr>
          <p:cNvSpPr/>
          <p:nvPr>
            <p:custDataLst>
              <p:tags r:id="rId195"/>
            </p:custDataLst>
          </p:nvPr>
        </p:nvSpPr>
        <p:spPr>
          <a:xfrm>
            <a:off x="85344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09" name="Rectangle 2608">
            <a:extLst>
              <a:ext uri="{FF2B5EF4-FFF2-40B4-BE49-F238E27FC236}">
                <a16:creationId xmlns:a16="http://schemas.microsoft.com/office/drawing/2014/main" id="{0535C2F5-93B9-413A-912B-8E89EB0AB20E}"/>
              </a:ext>
            </a:extLst>
          </p:cNvPr>
          <p:cNvSpPr/>
          <p:nvPr>
            <p:custDataLst>
              <p:tags r:id="rId196"/>
            </p:custDataLst>
          </p:nvPr>
        </p:nvSpPr>
        <p:spPr>
          <a:xfrm>
            <a:off x="86233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0" name="Rectangle 2609">
            <a:extLst>
              <a:ext uri="{FF2B5EF4-FFF2-40B4-BE49-F238E27FC236}">
                <a16:creationId xmlns:a16="http://schemas.microsoft.com/office/drawing/2014/main" id="{205E93B2-5A73-4F41-A35F-366364EFB2F4}"/>
              </a:ext>
            </a:extLst>
          </p:cNvPr>
          <p:cNvSpPr/>
          <p:nvPr>
            <p:custDataLst>
              <p:tags r:id="rId197"/>
            </p:custDataLst>
          </p:nvPr>
        </p:nvSpPr>
        <p:spPr>
          <a:xfrm>
            <a:off x="88900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1" name="Rectangle 2610">
            <a:extLst>
              <a:ext uri="{FF2B5EF4-FFF2-40B4-BE49-F238E27FC236}">
                <a16:creationId xmlns:a16="http://schemas.microsoft.com/office/drawing/2014/main" id="{1C24C433-E156-483B-A07E-BC56240C8E48}"/>
              </a:ext>
            </a:extLst>
          </p:cNvPr>
          <p:cNvSpPr/>
          <p:nvPr>
            <p:custDataLst>
              <p:tags r:id="rId198"/>
            </p:custDataLst>
          </p:nvPr>
        </p:nvSpPr>
        <p:spPr>
          <a:xfrm>
            <a:off x="90678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2" name="Rectangle 2611">
            <a:extLst>
              <a:ext uri="{FF2B5EF4-FFF2-40B4-BE49-F238E27FC236}">
                <a16:creationId xmlns:a16="http://schemas.microsoft.com/office/drawing/2014/main" id="{CDAA3A16-53E6-46DD-B5C1-041A832A6CE1}"/>
              </a:ext>
            </a:extLst>
          </p:cNvPr>
          <p:cNvSpPr/>
          <p:nvPr>
            <p:custDataLst>
              <p:tags r:id="rId199"/>
            </p:custDataLst>
          </p:nvPr>
        </p:nvSpPr>
        <p:spPr>
          <a:xfrm>
            <a:off x="91567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3" name="Rectangle 2612">
            <a:extLst>
              <a:ext uri="{FF2B5EF4-FFF2-40B4-BE49-F238E27FC236}">
                <a16:creationId xmlns:a16="http://schemas.microsoft.com/office/drawing/2014/main" id="{F1372F26-3C53-453E-B319-4E24EA0D2981}"/>
              </a:ext>
            </a:extLst>
          </p:cNvPr>
          <p:cNvSpPr/>
          <p:nvPr>
            <p:custDataLst>
              <p:tags r:id="rId200"/>
            </p:custDataLst>
          </p:nvPr>
        </p:nvSpPr>
        <p:spPr>
          <a:xfrm>
            <a:off x="9245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4" name="Rectangle 2613">
            <a:extLst>
              <a:ext uri="{FF2B5EF4-FFF2-40B4-BE49-F238E27FC236}">
                <a16:creationId xmlns:a16="http://schemas.microsoft.com/office/drawing/2014/main" id="{99898606-B0CF-4483-954A-AB0C7DBD69F8}"/>
              </a:ext>
            </a:extLst>
          </p:cNvPr>
          <p:cNvSpPr/>
          <p:nvPr>
            <p:custDataLst>
              <p:tags r:id="rId201"/>
            </p:custDataLst>
          </p:nvPr>
        </p:nvSpPr>
        <p:spPr>
          <a:xfrm>
            <a:off x="94234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5" name="Rectangle 2614">
            <a:extLst>
              <a:ext uri="{FF2B5EF4-FFF2-40B4-BE49-F238E27FC236}">
                <a16:creationId xmlns:a16="http://schemas.microsoft.com/office/drawing/2014/main" id="{60F6F7B9-4650-4370-826C-D02E696B5D0D}"/>
              </a:ext>
            </a:extLst>
          </p:cNvPr>
          <p:cNvSpPr/>
          <p:nvPr>
            <p:custDataLst>
              <p:tags r:id="rId202"/>
            </p:custDataLst>
          </p:nvPr>
        </p:nvSpPr>
        <p:spPr>
          <a:xfrm>
            <a:off x="9601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6" name="Rectangle 2615">
            <a:extLst>
              <a:ext uri="{FF2B5EF4-FFF2-40B4-BE49-F238E27FC236}">
                <a16:creationId xmlns:a16="http://schemas.microsoft.com/office/drawing/2014/main" id="{2E53B699-0804-49F8-A9CD-3B6E8AA915D7}"/>
              </a:ext>
            </a:extLst>
          </p:cNvPr>
          <p:cNvSpPr/>
          <p:nvPr>
            <p:custDataLst>
              <p:tags r:id="rId203"/>
            </p:custDataLst>
          </p:nvPr>
        </p:nvSpPr>
        <p:spPr>
          <a:xfrm>
            <a:off x="96901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7" name="Rectangle 2616">
            <a:extLst>
              <a:ext uri="{FF2B5EF4-FFF2-40B4-BE49-F238E27FC236}">
                <a16:creationId xmlns:a16="http://schemas.microsoft.com/office/drawing/2014/main" id="{B7313881-CE16-4D67-8CF3-A0D22997D9E0}"/>
              </a:ext>
            </a:extLst>
          </p:cNvPr>
          <p:cNvSpPr/>
          <p:nvPr>
            <p:custDataLst>
              <p:tags r:id="rId204"/>
            </p:custDataLst>
          </p:nvPr>
        </p:nvSpPr>
        <p:spPr>
          <a:xfrm>
            <a:off x="97790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8" name="Rectangle 2617">
            <a:extLst>
              <a:ext uri="{FF2B5EF4-FFF2-40B4-BE49-F238E27FC236}">
                <a16:creationId xmlns:a16="http://schemas.microsoft.com/office/drawing/2014/main" id="{2DCBB0FE-B835-494B-A641-64331BB6C6D9}"/>
              </a:ext>
            </a:extLst>
          </p:cNvPr>
          <p:cNvSpPr/>
          <p:nvPr>
            <p:custDataLst>
              <p:tags r:id="rId205"/>
            </p:custDataLst>
          </p:nvPr>
        </p:nvSpPr>
        <p:spPr>
          <a:xfrm>
            <a:off x="101346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19" name="Rectangle 2618">
            <a:extLst>
              <a:ext uri="{FF2B5EF4-FFF2-40B4-BE49-F238E27FC236}">
                <a16:creationId xmlns:a16="http://schemas.microsoft.com/office/drawing/2014/main" id="{55F48E04-1D59-4FCD-A03B-4DB2970044C9}"/>
              </a:ext>
            </a:extLst>
          </p:cNvPr>
          <p:cNvSpPr/>
          <p:nvPr>
            <p:custDataLst>
              <p:tags r:id="rId206"/>
            </p:custDataLst>
          </p:nvPr>
        </p:nvSpPr>
        <p:spPr>
          <a:xfrm>
            <a:off x="102235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0" name="Rectangle 2619">
            <a:extLst>
              <a:ext uri="{FF2B5EF4-FFF2-40B4-BE49-F238E27FC236}">
                <a16:creationId xmlns:a16="http://schemas.microsoft.com/office/drawing/2014/main" id="{C950CF19-5F0C-4B42-B6E8-06ED2E16221A}"/>
              </a:ext>
            </a:extLst>
          </p:cNvPr>
          <p:cNvSpPr/>
          <p:nvPr>
            <p:custDataLst>
              <p:tags r:id="rId207"/>
            </p:custDataLst>
          </p:nvPr>
        </p:nvSpPr>
        <p:spPr>
          <a:xfrm>
            <a:off x="104902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1" name="Rectangle 2620">
            <a:extLst>
              <a:ext uri="{FF2B5EF4-FFF2-40B4-BE49-F238E27FC236}">
                <a16:creationId xmlns:a16="http://schemas.microsoft.com/office/drawing/2014/main" id="{6821F0B9-38B4-4D3E-ADB1-76D8186DA75F}"/>
              </a:ext>
            </a:extLst>
          </p:cNvPr>
          <p:cNvSpPr/>
          <p:nvPr>
            <p:custDataLst>
              <p:tags r:id="rId208"/>
            </p:custDataLst>
          </p:nvPr>
        </p:nvSpPr>
        <p:spPr>
          <a:xfrm>
            <a:off x="10756900" y="3192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2" name="Rectangle 2621">
            <a:extLst>
              <a:ext uri="{FF2B5EF4-FFF2-40B4-BE49-F238E27FC236}">
                <a16:creationId xmlns:a16="http://schemas.microsoft.com/office/drawing/2014/main" id="{6688530B-E5E4-4817-B631-D1B1EC0EAAB4}"/>
              </a:ext>
            </a:extLst>
          </p:cNvPr>
          <p:cNvSpPr/>
          <p:nvPr>
            <p:custDataLst>
              <p:tags r:id="rId209"/>
            </p:custDataLst>
          </p:nvPr>
        </p:nvSpPr>
        <p:spPr>
          <a:xfrm>
            <a:off x="82677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23" name="Rectangle 2622">
            <a:extLst>
              <a:ext uri="{FF2B5EF4-FFF2-40B4-BE49-F238E27FC236}">
                <a16:creationId xmlns:a16="http://schemas.microsoft.com/office/drawing/2014/main" id="{8032B099-49D1-4DFC-8104-3F8B06B6D473}"/>
              </a:ext>
            </a:extLst>
          </p:cNvPr>
          <p:cNvSpPr/>
          <p:nvPr>
            <p:custDataLst>
              <p:tags r:id="rId210"/>
            </p:custDataLst>
          </p:nvPr>
        </p:nvSpPr>
        <p:spPr>
          <a:xfrm>
            <a:off x="84455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8" name="Rectangle 2687">
            <a:extLst>
              <a:ext uri="{FF2B5EF4-FFF2-40B4-BE49-F238E27FC236}">
                <a16:creationId xmlns:a16="http://schemas.microsoft.com/office/drawing/2014/main" id="{11F52EA5-8B25-483C-84DD-0D6C31D81A1D}"/>
              </a:ext>
            </a:extLst>
          </p:cNvPr>
          <p:cNvSpPr/>
          <p:nvPr>
            <p:custDataLst>
              <p:tags r:id="rId211"/>
            </p:custDataLst>
          </p:nvPr>
        </p:nvSpPr>
        <p:spPr>
          <a:xfrm>
            <a:off x="8712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89" name="Rectangle 2688">
            <a:extLst>
              <a:ext uri="{FF2B5EF4-FFF2-40B4-BE49-F238E27FC236}">
                <a16:creationId xmlns:a16="http://schemas.microsoft.com/office/drawing/2014/main" id="{3BC016A8-BA14-4DD9-920C-6376385CF85D}"/>
              </a:ext>
            </a:extLst>
          </p:cNvPr>
          <p:cNvSpPr/>
          <p:nvPr>
            <p:custDataLst>
              <p:tags r:id="rId212"/>
            </p:custDataLst>
          </p:nvPr>
        </p:nvSpPr>
        <p:spPr>
          <a:xfrm>
            <a:off x="8801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0" name="Rectangle 2689">
            <a:extLst>
              <a:ext uri="{FF2B5EF4-FFF2-40B4-BE49-F238E27FC236}">
                <a16:creationId xmlns:a16="http://schemas.microsoft.com/office/drawing/2014/main" id="{0A93E266-884E-4423-80D7-4483623E36E7}"/>
              </a:ext>
            </a:extLst>
          </p:cNvPr>
          <p:cNvSpPr/>
          <p:nvPr>
            <p:custDataLst>
              <p:tags r:id="rId213"/>
            </p:custDataLst>
          </p:nvPr>
        </p:nvSpPr>
        <p:spPr>
          <a:xfrm>
            <a:off x="8890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1" name="Rectangle 2690">
            <a:extLst>
              <a:ext uri="{FF2B5EF4-FFF2-40B4-BE49-F238E27FC236}">
                <a16:creationId xmlns:a16="http://schemas.microsoft.com/office/drawing/2014/main" id="{E9F10017-DD4B-461F-916C-78F345FBC4E6}"/>
              </a:ext>
            </a:extLst>
          </p:cNvPr>
          <p:cNvSpPr/>
          <p:nvPr>
            <p:custDataLst>
              <p:tags r:id="rId214"/>
            </p:custDataLst>
          </p:nvPr>
        </p:nvSpPr>
        <p:spPr>
          <a:xfrm>
            <a:off x="9245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2" name="Rectangle 2691">
            <a:extLst>
              <a:ext uri="{FF2B5EF4-FFF2-40B4-BE49-F238E27FC236}">
                <a16:creationId xmlns:a16="http://schemas.microsoft.com/office/drawing/2014/main" id="{9D399135-703E-45D5-918D-7A2A1D2CB473}"/>
              </a:ext>
            </a:extLst>
          </p:cNvPr>
          <p:cNvSpPr/>
          <p:nvPr>
            <p:custDataLst>
              <p:tags r:id="rId215"/>
            </p:custDataLst>
          </p:nvPr>
        </p:nvSpPr>
        <p:spPr>
          <a:xfrm>
            <a:off x="93345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3" name="Rectangle 2692">
            <a:extLst>
              <a:ext uri="{FF2B5EF4-FFF2-40B4-BE49-F238E27FC236}">
                <a16:creationId xmlns:a16="http://schemas.microsoft.com/office/drawing/2014/main" id="{401A17D8-C17B-4AC5-B1BD-60C32344D98B}"/>
              </a:ext>
            </a:extLst>
          </p:cNvPr>
          <p:cNvSpPr/>
          <p:nvPr>
            <p:custDataLst>
              <p:tags r:id="rId216"/>
            </p:custDataLst>
          </p:nvPr>
        </p:nvSpPr>
        <p:spPr>
          <a:xfrm>
            <a:off x="95123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4" name="Rectangle 2693">
            <a:extLst>
              <a:ext uri="{FF2B5EF4-FFF2-40B4-BE49-F238E27FC236}">
                <a16:creationId xmlns:a16="http://schemas.microsoft.com/office/drawing/2014/main" id="{A8DCFB02-1E6F-4064-A663-AB5670DD3E92}"/>
              </a:ext>
            </a:extLst>
          </p:cNvPr>
          <p:cNvSpPr/>
          <p:nvPr>
            <p:custDataLst>
              <p:tags r:id="rId217"/>
            </p:custDataLst>
          </p:nvPr>
        </p:nvSpPr>
        <p:spPr>
          <a:xfrm>
            <a:off x="9601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5" name="Rectangle 2694">
            <a:extLst>
              <a:ext uri="{FF2B5EF4-FFF2-40B4-BE49-F238E27FC236}">
                <a16:creationId xmlns:a16="http://schemas.microsoft.com/office/drawing/2014/main" id="{0DED6CF9-2F84-4013-9D57-EFE89698323E}"/>
              </a:ext>
            </a:extLst>
          </p:cNvPr>
          <p:cNvSpPr/>
          <p:nvPr>
            <p:custDataLst>
              <p:tags r:id="rId218"/>
            </p:custDataLst>
          </p:nvPr>
        </p:nvSpPr>
        <p:spPr>
          <a:xfrm>
            <a:off x="96901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6" name="Rectangle 2695">
            <a:extLst>
              <a:ext uri="{FF2B5EF4-FFF2-40B4-BE49-F238E27FC236}">
                <a16:creationId xmlns:a16="http://schemas.microsoft.com/office/drawing/2014/main" id="{AD1D53AD-9913-4853-9B1B-E36DAA0C2D8B}"/>
              </a:ext>
            </a:extLst>
          </p:cNvPr>
          <p:cNvSpPr/>
          <p:nvPr>
            <p:custDataLst>
              <p:tags r:id="rId219"/>
            </p:custDataLst>
          </p:nvPr>
        </p:nvSpPr>
        <p:spPr>
          <a:xfrm>
            <a:off x="9779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7" name="Rectangle 2696">
            <a:extLst>
              <a:ext uri="{FF2B5EF4-FFF2-40B4-BE49-F238E27FC236}">
                <a16:creationId xmlns:a16="http://schemas.microsoft.com/office/drawing/2014/main" id="{B2216A92-A8FD-45F1-A4FE-2B04384AA032}"/>
              </a:ext>
            </a:extLst>
          </p:cNvPr>
          <p:cNvSpPr/>
          <p:nvPr>
            <p:custDataLst>
              <p:tags r:id="rId220"/>
            </p:custDataLst>
          </p:nvPr>
        </p:nvSpPr>
        <p:spPr>
          <a:xfrm>
            <a:off x="9867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8" name="Rectangle 2697">
            <a:extLst>
              <a:ext uri="{FF2B5EF4-FFF2-40B4-BE49-F238E27FC236}">
                <a16:creationId xmlns:a16="http://schemas.microsoft.com/office/drawing/2014/main" id="{A70AED04-1D17-4F2D-A670-26249C3FDF8A}"/>
              </a:ext>
            </a:extLst>
          </p:cNvPr>
          <p:cNvSpPr/>
          <p:nvPr>
            <p:custDataLst>
              <p:tags r:id="rId221"/>
            </p:custDataLst>
          </p:nvPr>
        </p:nvSpPr>
        <p:spPr>
          <a:xfrm>
            <a:off x="101346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99" name="Rectangle 2698">
            <a:extLst>
              <a:ext uri="{FF2B5EF4-FFF2-40B4-BE49-F238E27FC236}">
                <a16:creationId xmlns:a16="http://schemas.microsoft.com/office/drawing/2014/main" id="{BAF78533-62C2-43E0-AE70-5AECAE109B1A}"/>
              </a:ext>
            </a:extLst>
          </p:cNvPr>
          <p:cNvSpPr/>
          <p:nvPr>
            <p:custDataLst>
              <p:tags r:id="rId222"/>
            </p:custDataLst>
          </p:nvPr>
        </p:nvSpPr>
        <p:spPr>
          <a:xfrm>
            <a:off x="104902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0" name="Rectangle 2699">
            <a:extLst>
              <a:ext uri="{FF2B5EF4-FFF2-40B4-BE49-F238E27FC236}">
                <a16:creationId xmlns:a16="http://schemas.microsoft.com/office/drawing/2014/main" id="{1046DCC9-BC52-4C47-AC42-D235F188E479}"/>
              </a:ext>
            </a:extLst>
          </p:cNvPr>
          <p:cNvSpPr/>
          <p:nvPr>
            <p:custDataLst>
              <p:tags r:id="rId223"/>
            </p:custDataLst>
          </p:nvPr>
        </p:nvSpPr>
        <p:spPr>
          <a:xfrm>
            <a:off x="106680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1" name="Rectangle 2700">
            <a:extLst>
              <a:ext uri="{FF2B5EF4-FFF2-40B4-BE49-F238E27FC236}">
                <a16:creationId xmlns:a16="http://schemas.microsoft.com/office/drawing/2014/main" id="{4913A215-D9ED-47FA-BD27-0F4DE0E0F291}"/>
              </a:ext>
            </a:extLst>
          </p:cNvPr>
          <p:cNvSpPr/>
          <p:nvPr>
            <p:custDataLst>
              <p:tags r:id="rId224"/>
            </p:custDataLst>
          </p:nvPr>
        </p:nvSpPr>
        <p:spPr>
          <a:xfrm>
            <a:off x="10756900" y="3281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2" name="Rectangle 2701">
            <a:extLst>
              <a:ext uri="{FF2B5EF4-FFF2-40B4-BE49-F238E27FC236}">
                <a16:creationId xmlns:a16="http://schemas.microsoft.com/office/drawing/2014/main" id="{01A036A1-BEF3-47C7-969B-264258ADB5A9}"/>
              </a:ext>
            </a:extLst>
          </p:cNvPr>
          <p:cNvSpPr/>
          <p:nvPr>
            <p:custDataLst>
              <p:tags r:id="rId225"/>
            </p:custDataLst>
          </p:nvPr>
        </p:nvSpPr>
        <p:spPr>
          <a:xfrm>
            <a:off x="8445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3" name="Rectangle 2702">
            <a:extLst>
              <a:ext uri="{FF2B5EF4-FFF2-40B4-BE49-F238E27FC236}">
                <a16:creationId xmlns:a16="http://schemas.microsoft.com/office/drawing/2014/main" id="{FC1BC090-204B-460B-BEE3-C08E25AADC5C}"/>
              </a:ext>
            </a:extLst>
          </p:cNvPr>
          <p:cNvSpPr/>
          <p:nvPr>
            <p:custDataLst>
              <p:tags r:id="rId226"/>
            </p:custDataLst>
          </p:nvPr>
        </p:nvSpPr>
        <p:spPr>
          <a:xfrm>
            <a:off x="86233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4" name="Rectangle 2703">
            <a:extLst>
              <a:ext uri="{FF2B5EF4-FFF2-40B4-BE49-F238E27FC236}">
                <a16:creationId xmlns:a16="http://schemas.microsoft.com/office/drawing/2014/main" id="{CDD1D5B7-A6A0-47F0-928E-0B0ED7829BD6}"/>
              </a:ext>
            </a:extLst>
          </p:cNvPr>
          <p:cNvSpPr/>
          <p:nvPr>
            <p:custDataLst>
              <p:tags r:id="rId227"/>
            </p:custDataLst>
          </p:nvPr>
        </p:nvSpPr>
        <p:spPr>
          <a:xfrm>
            <a:off x="87122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5" name="Rectangle 2704">
            <a:extLst>
              <a:ext uri="{FF2B5EF4-FFF2-40B4-BE49-F238E27FC236}">
                <a16:creationId xmlns:a16="http://schemas.microsoft.com/office/drawing/2014/main" id="{8DE3FFE0-16B6-4F3A-B1AE-39C95FD77CF2}"/>
              </a:ext>
            </a:extLst>
          </p:cNvPr>
          <p:cNvSpPr/>
          <p:nvPr>
            <p:custDataLst>
              <p:tags r:id="rId228"/>
            </p:custDataLst>
          </p:nvPr>
        </p:nvSpPr>
        <p:spPr>
          <a:xfrm>
            <a:off x="88900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6" name="Rectangle 2705">
            <a:extLst>
              <a:ext uri="{FF2B5EF4-FFF2-40B4-BE49-F238E27FC236}">
                <a16:creationId xmlns:a16="http://schemas.microsoft.com/office/drawing/2014/main" id="{63220B0C-1C2F-43D2-980A-34AF626BFD35}"/>
              </a:ext>
            </a:extLst>
          </p:cNvPr>
          <p:cNvSpPr/>
          <p:nvPr>
            <p:custDataLst>
              <p:tags r:id="rId229"/>
            </p:custDataLst>
          </p:nvPr>
        </p:nvSpPr>
        <p:spPr>
          <a:xfrm>
            <a:off x="89789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7" name="Rectangle 2706">
            <a:extLst>
              <a:ext uri="{FF2B5EF4-FFF2-40B4-BE49-F238E27FC236}">
                <a16:creationId xmlns:a16="http://schemas.microsoft.com/office/drawing/2014/main" id="{600FB230-7333-4250-8590-1605861BF719}"/>
              </a:ext>
            </a:extLst>
          </p:cNvPr>
          <p:cNvSpPr/>
          <p:nvPr>
            <p:custDataLst>
              <p:tags r:id="rId230"/>
            </p:custDataLst>
          </p:nvPr>
        </p:nvSpPr>
        <p:spPr>
          <a:xfrm>
            <a:off x="9334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8" name="Rectangle 2707">
            <a:extLst>
              <a:ext uri="{FF2B5EF4-FFF2-40B4-BE49-F238E27FC236}">
                <a16:creationId xmlns:a16="http://schemas.microsoft.com/office/drawing/2014/main" id="{663E7585-E766-4577-BA17-58D29C9CEC56}"/>
              </a:ext>
            </a:extLst>
          </p:cNvPr>
          <p:cNvSpPr/>
          <p:nvPr>
            <p:custDataLst>
              <p:tags r:id="rId231"/>
            </p:custDataLst>
          </p:nvPr>
        </p:nvSpPr>
        <p:spPr>
          <a:xfrm>
            <a:off x="94234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09" name="Rectangle 2708">
            <a:extLst>
              <a:ext uri="{FF2B5EF4-FFF2-40B4-BE49-F238E27FC236}">
                <a16:creationId xmlns:a16="http://schemas.microsoft.com/office/drawing/2014/main" id="{65DAB706-D641-40C7-84F6-58B592548673}"/>
              </a:ext>
            </a:extLst>
          </p:cNvPr>
          <p:cNvSpPr/>
          <p:nvPr>
            <p:custDataLst>
              <p:tags r:id="rId232"/>
            </p:custDataLst>
          </p:nvPr>
        </p:nvSpPr>
        <p:spPr>
          <a:xfrm>
            <a:off x="95123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0" name="Rectangle 2709">
            <a:extLst>
              <a:ext uri="{FF2B5EF4-FFF2-40B4-BE49-F238E27FC236}">
                <a16:creationId xmlns:a16="http://schemas.microsoft.com/office/drawing/2014/main" id="{9E9F2B1D-3EF4-4D77-A0A3-9028F4DDB491}"/>
              </a:ext>
            </a:extLst>
          </p:cNvPr>
          <p:cNvSpPr/>
          <p:nvPr>
            <p:custDataLst>
              <p:tags r:id="rId233"/>
            </p:custDataLst>
          </p:nvPr>
        </p:nvSpPr>
        <p:spPr>
          <a:xfrm>
            <a:off x="96901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1" name="Rectangle 2710">
            <a:extLst>
              <a:ext uri="{FF2B5EF4-FFF2-40B4-BE49-F238E27FC236}">
                <a16:creationId xmlns:a16="http://schemas.microsoft.com/office/drawing/2014/main" id="{02582885-D2A7-45FC-8C54-2D18874D60CB}"/>
              </a:ext>
            </a:extLst>
          </p:cNvPr>
          <p:cNvSpPr/>
          <p:nvPr>
            <p:custDataLst>
              <p:tags r:id="rId234"/>
            </p:custDataLst>
          </p:nvPr>
        </p:nvSpPr>
        <p:spPr>
          <a:xfrm>
            <a:off x="98679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2" name="Rectangle 2711">
            <a:extLst>
              <a:ext uri="{FF2B5EF4-FFF2-40B4-BE49-F238E27FC236}">
                <a16:creationId xmlns:a16="http://schemas.microsoft.com/office/drawing/2014/main" id="{C38FA776-FCAA-4055-9BC1-30E995DAE35C}"/>
              </a:ext>
            </a:extLst>
          </p:cNvPr>
          <p:cNvSpPr/>
          <p:nvPr>
            <p:custDataLst>
              <p:tags r:id="rId235"/>
            </p:custDataLst>
          </p:nvPr>
        </p:nvSpPr>
        <p:spPr>
          <a:xfrm>
            <a:off x="101346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3" name="Rectangle 2712">
            <a:extLst>
              <a:ext uri="{FF2B5EF4-FFF2-40B4-BE49-F238E27FC236}">
                <a16:creationId xmlns:a16="http://schemas.microsoft.com/office/drawing/2014/main" id="{565CC9FE-CBCD-4468-81E7-95C204D6CFA6}"/>
              </a:ext>
            </a:extLst>
          </p:cNvPr>
          <p:cNvSpPr/>
          <p:nvPr>
            <p:custDataLst>
              <p:tags r:id="rId236"/>
            </p:custDataLst>
          </p:nvPr>
        </p:nvSpPr>
        <p:spPr>
          <a:xfrm>
            <a:off x="102235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4" name="Rectangle 2713">
            <a:extLst>
              <a:ext uri="{FF2B5EF4-FFF2-40B4-BE49-F238E27FC236}">
                <a16:creationId xmlns:a16="http://schemas.microsoft.com/office/drawing/2014/main" id="{AE5FA62E-23AA-4FB6-AFF0-EB3037DED97F}"/>
              </a:ext>
            </a:extLst>
          </p:cNvPr>
          <p:cNvSpPr/>
          <p:nvPr>
            <p:custDataLst>
              <p:tags r:id="rId237"/>
            </p:custDataLst>
          </p:nvPr>
        </p:nvSpPr>
        <p:spPr>
          <a:xfrm>
            <a:off x="104902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5" name="Rectangle 2714">
            <a:extLst>
              <a:ext uri="{FF2B5EF4-FFF2-40B4-BE49-F238E27FC236}">
                <a16:creationId xmlns:a16="http://schemas.microsoft.com/office/drawing/2014/main" id="{CB2C2160-FEC1-474B-8917-7AA8DBEBD77F}"/>
              </a:ext>
            </a:extLst>
          </p:cNvPr>
          <p:cNvSpPr/>
          <p:nvPr>
            <p:custDataLst>
              <p:tags r:id="rId238"/>
            </p:custDataLst>
          </p:nvPr>
        </p:nvSpPr>
        <p:spPr>
          <a:xfrm>
            <a:off x="10668000" y="3370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6" name="Rectangle 2715">
            <a:extLst>
              <a:ext uri="{FF2B5EF4-FFF2-40B4-BE49-F238E27FC236}">
                <a16:creationId xmlns:a16="http://schemas.microsoft.com/office/drawing/2014/main" id="{847CA02B-361F-458A-A427-D0355D42BEED}"/>
              </a:ext>
            </a:extLst>
          </p:cNvPr>
          <p:cNvSpPr/>
          <p:nvPr>
            <p:custDataLst>
              <p:tags r:id="rId239"/>
            </p:custDataLst>
          </p:nvPr>
        </p:nvSpPr>
        <p:spPr>
          <a:xfrm>
            <a:off x="8267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7" name="Rectangle 2716">
            <a:extLst>
              <a:ext uri="{FF2B5EF4-FFF2-40B4-BE49-F238E27FC236}">
                <a16:creationId xmlns:a16="http://schemas.microsoft.com/office/drawing/2014/main" id="{A354B75B-64A2-435D-9B5C-1096CA847067}"/>
              </a:ext>
            </a:extLst>
          </p:cNvPr>
          <p:cNvSpPr/>
          <p:nvPr>
            <p:custDataLst>
              <p:tags r:id="rId240"/>
            </p:custDataLst>
          </p:nvPr>
        </p:nvSpPr>
        <p:spPr>
          <a:xfrm>
            <a:off x="8445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8" name="Rectangle 2717">
            <a:extLst>
              <a:ext uri="{FF2B5EF4-FFF2-40B4-BE49-F238E27FC236}">
                <a16:creationId xmlns:a16="http://schemas.microsoft.com/office/drawing/2014/main" id="{A4D754AF-ACE8-44D8-A53E-FDEDA28BB6FA}"/>
              </a:ext>
            </a:extLst>
          </p:cNvPr>
          <p:cNvSpPr/>
          <p:nvPr>
            <p:custDataLst>
              <p:tags r:id="rId241"/>
            </p:custDataLst>
          </p:nvPr>
        </p:nvSpPr>
        <p:spPr>
          <a:xfrm>
            <a:off x="86233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19" name="Rectangle 2718">
            <a:extLst>
              <a:ext uri="{FF2B5EF4-FFF2-40B4-BE49-F238E27FC236}">
                <a16:creationId xmlns:a16="http://schemas.microsoft.com/office/drawing/2014/main" id="{04445438-5E16-4493-8B2A-FFBF911E7139}"/>
              </a:ext>
            </a:extLst>
          </p:cNvPr>
          <p:cNvSpPr/>
          <p:nvPr>
            <p:custDataLst>
              <p:tags r:id="rId242"/>
            </p:custDataLst>
          </p:nvPr>
        </p:nvSpPr>
        <p:spPr>
          <a:xfrm>
            <a:off x="88011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0" name="Rectangle 2719">
            <a:extLst>
              <a:ext uri="{FF2B5EF4-FFF2-40B4-BE49-F238E27FC236}">
                <a16:creationId xmlns:a16="http://schemas.microsoft.com/office/drawing/2014/main" id="{CFC99B01-7FD9-47A9-B47F-7430BF29B81B}"/>
              </a:ext>
            </a:extLst>
          </p:cNvPr>
          <p:cNvSpPr/>
          <p:nvPr>
            <p:custDataLst>
              <p:tags r:id="rId243"/>
            </p:custDataLst>
          </p:nvPr>
        </p:nvSpPr>
        <p:spPr>
          <a:xfrm>
            <a:off x="89789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1" name="Rectangle 2720">
            <a:extLst>
              <a:ext uri="{FF2B5EF4-FFF2-40B4-BE49-F238E27FC236}">
                <a16:creationId xmlns:a16="http://schemas.microsoft.com/office/drawing/2014/main" id="{99910F26-B1BC-4444-96C9-E6FF8BCACCF4}"/>
              </a:ext>
            </a:extLst>
          </p:cNvPr>
          <p:cNvSpPr/>
          <p:nvPr>
            <p:custDataLst>
              <p:tags r:id="rId244"/>
            </p:custDataLst>
          </p:nvPr>
        </p:nvSpPr>
        <p:spPr>
          <a:xfrm>
            <a:off x="9156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2" name="Rectangle 2721">
            <a:extLst>
              <a:ext uri="{FF2B5EF4-FFF2-40B4-BE49-F238E27FC236}">
                <a16:creationId xmlns:a16="http://schemas.microsoft.com/office/drawing/2014/main" id="{8167010A-5FD3-471A-B459-1A5BC8D3B031}"/>
              </a:ext>
            </a:extLst>
          </p:cNvPr>
          <p:cNvSpPr/>
          <p:nvPr>
            <p:custDataLst>
              <p:tags r:id="rId245"/>
            </p:custDataLst>
          </p:nvPr>
        </p:nvSpPr>
        <p:spPr>
          <a:xfrm>
            <a:off x="9334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3" name="Rectangle 2722">
            <a:extLst>
              <a:ext uri="{FF2B5EF4-FFF2-40B4-BE49-F238E27FC236}">
                <a16:creationId xmlns:a16="http://schemas.microsoft.com/office/drawing/2014/main" id="{59E91C87-BAD8-4BF9-A850-6526AC807F4B}"/>
              </a:ext>
            </a:extLst>
          </p:cNvPr>
          <p:cNvSpPr/>
          <p:nvPr>
            <p:custDataLst>
              <p:tags r:id="rId246"/>
            </p:custDataLst>
          </p:nvPr>
        </p:nvSpPr>
        <p:spPr>
          <a:xfrm>
            <a:off x="95123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4" name="Rectangle 2723">
            <a:extLst>
              <a:ext uri="{FF2B5EF4-FFF2-40B4-BE49-F238E27FC236}">
                <a16:creationId xmlns:a16="http://schemas.microsoft.com/office/drawing/2014/main" id="{FCBC6614-122F-4320-B01C-FDB1EC07F6C5}"/>
              </a:ext>
            </a:extLst>
          </p:cNvPr>
          <p:cNvSpPr/>
          <p:nvPr>
            <p:custDataLst>
              <p:tags r:id="rId247"/>
            </p:custDataLst>
          </p:nvPr>
        </p:nvSpPr>
        <p:spPr>
          <a:xfrm>
            <a:off x="9601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5" name="Rectangle 2724">
            <a:extLst>
              <a:ext uri="{FF2B5EF4-FFF2-40B4-BE49-F238E27FC236}">
                <a16:creationId xmlns:a16="http://schemas.microsoft.com/office/drawing/2014/main" id="{6D4D2848-D3F5-4874-AC5F-6065285E2BAC}"/>
              </a:ext>
            </a:extLst>
          </p:cNvPr>
          <p:cNvSpPr/>
          <p:nvPr>
            <p:custDataLst>
              <p:tags r:id="rId248"/>
            </p:custDataLst>
          </p:nvPr>
        </p:nvSpPr>
        <p:spPr>
          <a:xfrm>
            <a:off x="9779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6" name="Rectangle 2725">
            <a:extLst>
              <a:ext uri="{FF2B5EF4-FFF2-40B4-BE49-F238E27FC236}">
                <a16:creationId xmlns:a16="http://schemas.microsoft.com/office/drawing/2014/main" id="{D70FEBCD-D788-427E-8C2B-079647FEC921}"/>
              </a:ext>
            </a:extLst>
          </p:cNvPr>
          <p:cNvSpPr/>
          <p:nvPr>
            <p:custDataLst>
              <p:tags r:id="rId249"/>
            </p:custDataLst>
          </p:nvPr>
        </p:nvSpPr>
        <p:spPr>
          <a:xfrm>
            <a:off x="100457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7" name="Rectangle 2726">
            <a:extLst>
              <a:ext uri="{FF2B5EF4-FFF2-40B4-BE49-F238E27FC236}">
                <a16:creationId xmlns:a16="http://schemas.microsoft.com/office/drawing/2014/main" id="{C7771AA9-F7B7-4110-9955-6ADD6FF1A09A}"/>
              </a:ext>
            </a:extLst>
          </p:cNvPr>
          <p:cNvSpPr/>
          <p:nvPr>
            <p:custDataLst>
              <p:tags r:id="rId250"/>
            </p:custDataLst>
          </p:nvPr>
        </p:nvSpPr>
        <p:spPr>
          <a:xfrm>
            <a:off x="101346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8" name="Rectangle 2727">
            <a:extLst>
              <a:ext uri="{FF2B5EF4-FFF2-40B4-BE49-F238E27FC236}">
                <a16:creationId xmlns:a16="http://schemas.microsoft.com/office/drawing/2014/main" id="{87BC2462-E048-41C5-AEF7-E9B016662FC3}"/>
              </a:ext>
            </a:extLst>
          </p:cNvPr>
          <p:cNvSpPr/>
          <p:nvPr>
            <p:custDataLst>
              <p:tags r:id="rId251"/>
            </p:custDataLst>
          </p:nvPr>
        </p:nvSpPr>
        <p:spPr>
          <a:xfrm>
            <a:off x="102235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29" name="Rectangle 2728">
            <a:extLst>
              <a:ext uri="{FF2B5EF4-FFF2-40B4-BE49-F238E27FC236}">
                <a16:creationId xmlns:a16="http://schemas.microsoft.com/office/drawing/2014/main" id="{75C7143A-CAD8-416F-A16B-C57F9705C060}"/>
              </a:ext>
            </a:extLst>
          </p:cNvPr>
          <p:cNvSpPr/>
          <p:nvPr>
            <p:custDataLst>
              <p:tags r:id="rId252"/>
            </p:custDataLst>
          </p:nvPr>
        </p:nvSpPr>
        <p:spPr>
          <a:xfrm>
            <a:off x="103124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0" name="Rectangle 2729">
            <a:extLst>
              <a:ext uri="{FF2B5EF4-FFF2-40B4-BE49-F238E27FC236}">
                <a16:creationId xmlns:a16="http://schemas.microsoft.com/office/drawing/2014/main" id="{24290F68-8AD1-42DC-B051-5D23EC101DB7}"/>
              </a:ext>
            </a:extLst>
          </p:cNvPr>
          <p:cNvSpPr/>
          <p:nvPr>
            <p:custDataLst>
              <p:tags r:id="rId253"/>
            </p:custDataLst>
          </p:nvPr>
        </p:nvSpPr>
        <p:spPr>
          <a:xfrm>
            <a:off x="104902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31" name="Rectangle 2730">
            <a:extLst>
              <a:ext uri="{FF2B5EF4-FFF2-40B4-BE49-F238E27FC236}">
                <a16:creationId xmlns:a16="http://schemas.microsoft.com/office/drawing/2014/main" id="{0839A3CA-4027-4365-ADC7-05282EE4EC81}"/>
              </a:ext>
            </a:extLst>
          </p:cNvPr>
          <p:cNvSpPr/>
          <p:nvPr>
            <p:custDataLst>
              <p:tags r:id="rId254"/>
            </p:custDataLst>
          </p:nvPr>
        </p:nvSpPr>
        <p:spPr>
          <a:xfrm>
            <a:off x="106680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8" name="Rectangle 887">
            <a:extLst>
              <a:ext uri="{FF2B5EF4-FFF2-40B4-BE49-F238E27FC236}">
                <a16:creationId xmlns:a16="http://schemas.microsoft.com/office/drawing/2014/main" id="{C9E8B5B1-0D4E-4DED-A5BD-B3F8D88149F5}"/>
              </a:ext>
            </a:extLst>
          </p:cNvPr>
          <p:cNvSpPr/>
          <p:nvPr>
            <p:custDataLst>
              <p:tags r:id="rId255"/>
            </p:custDataLst>
          </p:nvPr>
        </p:nvSpPr>
        <p:spPr>
          <a:xfrm>
            <a:off x="10756900" y="3459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9" name="Rectangle 888">
            <a:extLst>
              <a:ext uri="{FF2B5EF4-FFF2-40B4-BE49-F238E27FC236}">
                <a16:creationId xmlns:a16="http://schemas.microsoft.com/office/drawing/2014/main" id="{6F547063-7383-4E46-9470-9D0CD6D7E2BB}"/>
              </a:ext>
            </a:extLst>
          </p:cNvPr>
          <p:cNvSpPr/>
          <p:nvPr>
            <p:custDataLst>
              <p:tags r:id="rId256"/>
            </p:custDataLst>
          </p:nvPr>
        </p:nvSpPr>
        <p:spPr>
          <a:xfrm>
            <a:off x="8356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0" name="Rectangle 889">
            <a:extLst>
              <a:ext uri="{FF2B5EF4-FFF2-40B4-BE49-F238E27FC236}">
                <a16:creationId xmlns:a16="http://schemas.microsoft.com/office/drawing/2014/main" id="{6DCDBFD8-A052-49EC-85C0-3ACBA6A5AC30}"/>
              </a:ext>
            </a:extLst>
          </p:cNvPr>
          <p:cNvSpPr/>
          <p:nvPr>
            <p:custDataLst>
              <p:tags r:id="rId257"/>
            </p:custDataLst>
          </p:nvPr>
        </p:nvSpPr>
        <p:spPr>
          <a:xfrm>
            <a:off x="8445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1" name="Rectangle 890">
            <a:extLst>
              <a:ext uri="{FF2B5EF4-FFF2-40B4-BE49-F238E27FC236}">
                <a16:creationId xmlns:a16="http://schemas.microsoft.com/office/drawing/2014/main" id="{187096E4-AE3A-4710-810B-E2E6C4CBB46A}"/>
              </a:ext>
            </a:extLst>
          </p:cNvPr>
          <p:cNvSpPr/>
          <p:nvPr>
            <p:custDataLst>
              <p:tags r:id="rId258"/>
            </p:custDataLst>
          </p:nvPr>
        </p:nvSpPr>
        <p:spPr>
          <a:xfrm>
            <a:off x="85344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2" name="Rectangle 891">
            <a:extLst>
              <a:ext uri="{FF2B5EF4-FFF2-40B4-BE49-F238E27FC236}">
                <a16:creationId xmlns:a16="http://schemas.microsoft.com/office/drawing/2014/main" id="{FA5FEF18-CBB0-4989-B908-8D2103BEBCD7}"/>
              </a:ext>
            </a:extLst>
          </p:cNvPr>
          <p:cNvSpPr/>
          <p:nvPr>
            <p:custDataLst>
              <p:tags r:id="rId259"/>
            </p:custDataLst>
          </p:nvPr>
        </p:nvSpPr>
        <p:spPr>
          <a:xfrm>
            <a:off x="86233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3" name="Rectangle 892">
            <a:extLst>
              <a:ext uri="{FF2B5EF4-FFF2-40B4-BE49-F238E27FC236}">
                <a16:creationId xmlns:a16="http://schemas.microsoft.com/office/drawing/2014/main" id="{31168E6A-FE8B-49B7-8472-BC9C1EE4C050}"/>
              </a:ext>
            </a:extLst>
          </p:cNvPr>
          <p:cNvSpPr/>
          <p:nvPr>
            <p:custDataLst>
              <p:tags r:id="rId260"/>
            </p:custDataLst>
          </p:nvPr>
        </p:nvSpPr>
        <p:spPr>
          <a:xfrm>
            <a:off x="8978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4" name="Rectangle 893">
            <a:extLst>
              <a:ext uri="{FF2B5EF4-FFF2-40B4-BE49-F238E27FC236}">
                <a16:creationId xmlns:a16="http://schemas.microsoft.com/office/drawing/2014/main" id="{546B83AB-DEA5-4228-9827-C6621386175C}"/>
              </a:ext>
            </a:extLst>
          </p:cNvPr>
          <p:cNvSpPr/>
          <p:nvPr>
            <p:custDataLst>
              <p:tags r:id="rId261"/>
            </p:custDataLst>
          </p:nvPr>
        </p:nvSpPr>
        <p:spPr>
          <a:xfrm>
            <a:off x="95123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5" name="Rectangle 894">
            <a:extLst>
              <a:ext uri="{FF2B5EF4-FFF2-40B4-BE49-F238E27FC236}">
                <a16:creationId xmlns:a16="http://schemas.microsoft.com/office/drawing/2014/main" id="{DA822EDB-E43A-4A43-9123-07975D579EDC}"/>
              </a:ext>
            </a:extLst>
          </p:cNvPr>
          <p:cNvSpPr/>
          <p:nvPr>
            <p:custDataLst>
              <p:tags r:id="rId262"/>
            </p:custDataLst>
          </p:nvPr>
        </p:nvSpPr>
        <p:spPr>
          <a:xfrm>
            <a:off x="96012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4" name="Rectangle 2923">
            <a:extLst>
              <a:ext uri="{FF2B5EF4-FFF2-40B4-BE49-F238E27FC236}">
                <a16:creationId xmlns:a16="http://schemas.microsoft.com/office/drawing/2014/main" id="{5F4D80BB-E00B-4520-A19D-FFDF07750994}"/>
              </a:ext>
            </a:extLst>
          </p:cNvPr>
          <p:cNvSpPr/>
          <p:nvPr>
            <p:custDataLst>
              <p:tags r:id="rId263"/>
            </p:custDataLst>
          </p:nvPr>
        </p:nvSpPr>
        <p:spPr>
          <a:xfrm>
            <a:off x="9867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5" name="Rectangle 2924">
            <a:extLst>
              <a:ext uri="{FF2B5EF4-FFF2-40B4-BE49-F238E27FC236}">
                <a16:creationId xmlns:a16="http://schemas.microsoft.com/office/drawing/2014/main" id="{9E99244F-6B88-4C8A-AC8B-2474F5BF7A0C}"/>
              </a:ext>
            </a:extLst>
          </p:cNvPr>
          <p:cNvSpPr/>
          <p:nvPr>
            <p:custDataLst>
              <p:tags r:id="rId264"/>
            </p:custDataLst>
          </p:nvPr>
        </p:nvSpPr>
        <p:spPr>
          <a:xfrm>
            <a:off x="101346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6" name="Rectangle 2925">
            <a:extLst>
              <a:ext uri="{FF2B5EF4-FFF2-40B4-BE49-F238E27FC236}">
                <a16:creationId xmlns:a16="http://schemas.microsoft.com/office/drawing/2014/main" id="{9C9D2A52-30E8-4BFA-B28C-739AB7B53369}"/>
              </a:ext>
            </a:extLst>
          </p:cNvPr>
          <p:cNvSpPr/>
          <p:nvPr>
            <p:custDataLst>
              <p:tags r:id="rId265"/>
            </p:custDataLst>
          </p:nvPr>
        </p:nvSpPr>
        <p:spPr>
          <a:xfrm>
            <a:off x="102235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7" name="Rectangle 2926">
            <a:extLst>
              <a:ext uri="{FF2B5EF4-FFF2-40B4-BE49-F238E27FC236}">
                <a16:creationId xmlns:a16="http://schemas.microsoft.com/office/drawing/2014/main" id="{B0C16F27-1D5E-48E3-B9C2-79CAB0079240}"/>
              </a:ext>
            </a:extLst>
          </p:cNvPr>
          <p:cNvSpPr/>
          <p:nvPr>
            <p:custDataLst>
              <p:tags r:id="rId266"/>
            </p:custDataLst>
          </p:nvPr>
        </p:nvSpPr>
        <p:spPr>
          <a:xfrm>
            <a:off x="104902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8" name="Rectangle 2927">
            <a:extLst>
              <a:ext uri="{FF2B5EF4-FFF2-40B4-BE49-F238E27FC236}">
                <a16:creationId xmlns:a16="http://schemas.microsoft.com/office/drawing/2014/main" id="{1CFC9776-8B64-49BD-AF6E-8BF22748D32C}"/>
              </a:ext>
            </a:extLst>
          </p:cNvPr>
          <p:cNvSpPr/>
          <p:nvPr>
            <p:custDataLst>
              <p:tags r:id="rId267"/>
            </p:custDataLst>
          </p:nvPr>
        </p:nvSpPr>
        <p:spPr>
          <a:xfrm>
            <a:off x="105791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29" name="Rectangle 2928">
            <a:extLst>
              <a:ext uri="{FF2B5EF4-FFF2-40B4-BE49-F238E27FC236}">
                <a16:creationId xmlns:a16="http://schemas.microsoft.com/office/drawing/2014/main" id="{B58448EA-32B7-4CE5-94F6-3F05F823E287}"/>
              </a:ext>
            </a:extLst>
          </p:cNvPr>
          <p:cNvSpPr/>
          <p:nvPr>
            <p:custDataLst>
              <p:tags r:id="rId268"/>
            </p:custDataLst>
          </p:nvPr>
        </p:nvSpPr>
        <p:spPr>
          <a:xfrm>
            <a:off x="10756900" y="3548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0" name="Rectangle 2929">
            <a:extLst>
              <a:ext uri="{FF2B5EF4-FFF2-40B4-BE49-F238E27FC236}">
                <a16:creationId xmlns:a16="http://schemas.microsoft.com/office/drawing/2014/main" id="{FEB9A37D-BFAB-4B19-A607-98D26F284377}"/>
              </a:ext>
            </a:extLst>
          </p:cNvPr>
          <p:cNvSpPr/>
          <p:nvPr>
            <p:custDataLst>
              <p:tags r:id="rId269"/>
            </p:custDataLst>
          </p:nvPr>
        </p:nvSpPr>
        <p:spPr>
          <a:xfrm>
            <a:off x="82677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1" name="Rectangle 2930">
            <a:extLst>
              <a:ext uri="{FF2B5EF4-FFF2-40B4-BE49-F238E27FC236}">
                <a16:creationId xmlns:a16="http://schemas.microsoft.com/office/drawing/2014/main" id="{A82A75D0-940C-4BBC-BF73-1968E7D6DE04}"/>
              </a:ext>
            </a:extLst>
          </p:cNvPr>
          <p:cNvSpPr/>
          <p:nvPr>
            <p:custDataLst>
              <p:tags r:id="rId270"/>
            </p:custDataLst>
          </p:nvPr>
        </p:nvSpPr>
        <p:spPr>
          <a:xfrm>
            <a:off x="8534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2" name="Rectangle 2931">
            <a:extLst>
              <a:ext uri="{FF2B5EF4-FFF2-40B4-BE49-F238E27FC236}">
                <a16:creationId xmlns:a16="http://schemas.microsoft.com/office/drawing/2014/main" id="{2B9DDAC8-39A6-4A10-9F77-346FACF43309}"/>
              </a:ext>
            </a:extLst>
          </p:cNvPr>
          <p:cNvSpPr/>
          <p:nvPr>
            <p:custDataLst>
              <p:tags r:id="rId271"/>
            </p:custDataLst>
          </p:nvPr>
        </p:nvSpPr>
        <p:spPr>
          <a:xfrm>
            <a:off x="87122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3" name="Rectangle 2932">
            <a:extLst>
              <a:ext uri="{FF2B5EF4-FFF2-40B4-BE49-F238E27FC236}">
                <a16:creationId xmlns:a16="http://schemas.microsoft.com/office/drawing/2014/main" id="{D27E6ACE-556F-4231-93C2-233340357247}"/>
              </a:ext>
            </a:extLst>
          </p:cNvPr>
          <p:cNvSpPr/>
          <p:nvPr>
            <p:custDataLst>
              <p:tags r:id="rId272"/>
            </p:custDataLst>
          </p:nvPr>
        </p:nvSpPr>
        <p:spPr>
          <a:xfrm>
            <a:off x="88011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4" name="Rectangle 2933">
            <a:extLst>
              <a:ext uri="{FF2B5EF4-FFF2-40B4-BE49-F238E27FC236}">
                <a16:creationId xmlns:a16="http://schemas.microsoft.com/office/drawing/2014/main" id="{AD75C903-2B7C-4916-8F66-2E598F138A9B}"/>
              </a:ext>
            </a:extLst>
          </p:cNvPr>
          <p:cNvSpPr/>
          <p:nvPr>
            <p:custDataLst>
              <p:tags r:id="rId273"/>
            </p:custDataLst>
          </p:nvPr>
        </p:nvSpPr>
        <p:spPr>
          <a:xfrm>
            <a:off x="90678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5" name="Rectangle 2934">
            <a:extLst>
              <a:ext uri="{FF2B5EF4-FFF2-40B4-BE49-F238E27FC236}">
                <a16:creationId xmlns:a16="http://schemas.microsoft.com/office/drawing/2014/main" id="{FE5FF0D2-FDEB-4A5D-ABD6-9C1A8A142BEB}"/>
              </a:ext>
            </a:extLst>
          </p:cNvPr>
          <p:cNvSpPr/>
          <p:nvPr>
            <p:custDataLst>
              <p:tags r:id="rId274"/>
            </p:custDataLst>
          </p:nvPr>
        </p:nvSpPr>
        <p:spPr>
          <a:xfrm>
            <a:off x="91567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6" name="Rectangle 2935">
            <a:extLst>
              <a:ext uri="{FF2B5EF4-FFF2-40B4-BE49-F238E27FC236}">
                <a16:creationId xmlns:a16="http://schemas.microsoft.com/office/drawing/2014/main" id="{895E16F5-03FE-4D25-8386-0F5E5DB92E4E}"/>
              </a:ext>
            </a:extLst>
          </p:cNvPr>
          <p:cNvSpPr/>
          <p:nvPr>
            <p:custDataLst>
              <p:tags r:id="rId275"/>
            </p:custDataLst>
          </p:nvPr>
        </p:nvSpPr>
        <p:spPr>
          <a:xfrm>
            <a:off x="92456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7" name="Rectangle 2936">
            <a:extLst>
              <a:ext uri="{FF2B5EF4-FFF2-40B4-BE49-F238E27FC236}">
                <a16:creationId xmlns:a16="http://schemas.microsoft.com/office/drawing/2014/main" id="{7D040392-0870-43E7-8B9C-B073618E7BE5}"/>
              </a:ext>
            </a:extLst>
          </p:cNvPr>
          <p:cNvSpPr/>
          <p:nvPr>
            <p:custDataLst>
              <p:tags r:id="rId276"/>
            </p:custDataLst>
          </p:nvPr>
        </p:nvSpPr>
        <p:spPr>
          <a:xfrm>
            <a:off x="9423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8" name="Rectangle 2937">
            <a:extLst>
              <a:ext uri="{FF2B5EF4-FFF2-40B4-BE49-F238E27FC236}">
                <a16:creationId xmlns:a16="http://schemas.microsoft.com/office/drawing/2014/main" id="{ED78B025-2EEF-4491-B3B5-4B31D23B07FB}"/>
              </a:ext>
            </a:extLst>
          </p:cNvPr>
          <p:cNvSpPr/>
          <p:nvPr>
            <p:custDataLst>
              <p:tags r:id="rId277"/>
            </p:custDataLst>
          </p:nvPr>
        </p:nvSpPr>
        <p:spPr>
          <a:xfrm>
            <a:off x="9867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39" name="Rectangle 2938">
            <a:extLst>
              <a:ext uri="{FF2B5EF4-FFF2-40B4-BE49-F238E27FC236}">
                <a16:creationId xmlns:a16="http://schemas.microsoft.com/office/drawing/2014/main" id="{4EE4FC91-37B4-42C5-B0D3-B07DB57EB83D}"/>
              </a:ext>
            </a:extLst>
          </p:cNvPr>
          <p:cNvSpPr/>
          <p:nvPr>
            <p:custDataLst>
              <p:tags r:id="rId278"/>
            </p:custDataLst>
          </p:nvPr>
        </p:nvSpPr>
        <p:spPr>
          <a:xfrm>
            <a:off x="102235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0" name="Rectangle 2939">
            <a:extLst>
              <a:ext uri="{FF2B5EF4-FFF2-40B4-BE49-F238E27FC236}">
                <a16:creationId xmlns:a16="http://schemas.microsoft.com/office/drawing/2014/main" id="{2B031207-543E-4DAB-8BFD-DEB53BF64F68}"/>
              </a:ext>
            </a:extLst>
          </p:cNvPr>
          <p:cNvSpPr/>
          <p:nvPr>
            <p:custDataLst>
              <p:tags r:id="rId279"/>
            </p:custDataLst>
          </p:nvPr>
        </p:nvSpPr>
        <p:spPr>
          <a:xfrm>
            <a:off x="103124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1" name="Rectangle 2940">
            <a:extLst>
              <a:ext uri="{FF2B5EF4-FFF2-40B4-BE49-F238E27FC236}">
                <a16:creationId xmlns:a16="http://schemas.microsoft.com/office/drawing/2014/main" id="{10384CF3-1A92-4AD2-990C-E4AA25F0D7F6}"/>
              </a:ext>
            </a:extLst>
          </p:cNvPr>
          <p:cNvSpPr/>
          <p:nvPr>
            <p:custDataLst>
              <p:tags r:id="rId280"/>
            </p:custDataLst>
          </p:nvPr>
        </p:nvSpPr>
        <p:spPr>
          <a:xfrm>
            <a:off x="104013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2" name="Rectangle 2941">
            <a:extLst>
              <a:ext uri="{FF2B5EF4-FFF2-40B4-BE49-F238E27FC236}">
                <a16:creationId xmlns:a16="http://schemas.microsoft.com/office/drawing/2014/main" id="{A1C3586B-ED73-4DC5-A5CD-43382206E09C}"/>
              </a:ext>
            </a:extLst>
          </p:cNvPr>
          <p:cNvSpPr/>
          <p:nvPr>
            <p:custDataLst>
              <p:tags r:id="rId281"/>
            </p:custDataLst>
          </p:nvPr>
        </p:nvSpPr>
        <p:spPr>
          <a:xfrm>
            <a:off x="106680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3" name="Rectangle 2942">
            <a:extLst>
              <a:ext uri="{FF2B5EF4-FFF2-40B4-BE49-F238E27FC236}">
                <a16:creationId xmlns:a16="http://schemas.microsoft.com/office/drawing/2014/main" id="{CB27DE54-8109-4D20-A966-9428A04D528F}"/>
              </a:ext>
            </a:extLst>
          </p:cNvPr>
          <p:cNvSpPr/>
          <p:nvPr>
            <p:custDataLst>
              <p:tags r:id="rId282"/>
            </p:custDataLst>
          </p:nvPr>
        </p:nvSpPr>
        <p:spPr>
          <a:xfrm>
            <a:off x="10756900" y="3637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2" name="Rectangle 1151">
            <a:extLst>
              <a:ext uri="{FF2B5EF4-FFF2-40B4-BE49-F238E27FC236}">
                <a16:creationId xmlns:a16="http://schemas.microsoft.com/office/drawing/2014/main" id="{177BC0C3-7EBE-4A9D-8575-74F882D36AB1}"/>
              </a:ext>
            </a:extLst>
          </p:cNvPr>
          <p:cNvSpPr/>
          <p:nvPr>
            <p:custDataLst>
              <p:tags r:id="rId283"/>
            </p:custDataLst>
          </p:nvPr>
        </p:nvSpPr>
        <p:spPr>
          <a:xfrm>
            <a:off x="83566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3" name="Rectangle 1152">
            <a:extLst>
              <a:ext uri="{FF2B5EF4-FFF2-40B4-BE49-F238E27FC236}">
                <a16:creationId xmlns:a16="http://schemas.microsoft.com/office/drawing/2014/main" id="{BFF349D2-8582-4CDD-B969-50BDB3C67579}"/>
              </a:ext>
            </a:extLst>
          </p:cNvPr>
          <p:cNvSpPr/>
          <p:nvPr>
            <p:custDataLst>
              <p:tags r:id="rId284"/>
            </p:custDataLst>
          </p:nvPr>
        </p:nvSpPr>
        <p:spPr>
          <a:xfrm>
            <a:off x="86233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4" name="Rectangle 1153">
            <a:extLst>
              <a:ext uri="{FF2B5EF4-FFF2-40B4-BE49-F238E27FC236}">
                <a16:creationId xmlns:a16="http://schemas.microsoft.com/office/drawing/2014/main" id="{9D052A01-4748-4487-A272-C7AF1F31C1E7}"/>
              </a:ext>
            </a:extLst>
          </p:cNvPr>
          <p:cNvSpPr/>
          <p:nvPr>
            <p:custDataLst>
              <p:tags r:id="rId285"/>
            </p:custDataLst>
          </p:nvPr>
        </p:nvSpPr>
        <p:spPr>
          <a:xfrm>
            <a:off x="8712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5" name="Rectangle 1154">
            <a:extLst>
              <a:ext uri="{FF2B5EF4-FFF2-40B4-BE49-F238E27FC236}">
                <a16:creationId xmlns:a16="http://schemas.microsoft.com/office/drawing/2014/main" id="{BB5482C8-20AE-4C97-895A-E57227A8A95F}"/>
              </a:ext>
            </a:extLst>
          </p:cNvPr>
          <p:cNvSpPr/>
          <p:nvPr>
            <p:custDataLst>
              <p:tags r:id="rId286"/>
            </p:custDataLst>
          </p:nvPr>
        </p:nvSpPr>
        <p:spPr>
          <a:xfrm>
            <a:off x="89789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6" name="Rectangle 1155">
            <a:extLst>
              <a:ext uri="{FF2B5EF4-FFF2-40B4-BE49-F238E27FC236}">
                <a16:creationId xmlns:a16="http://schemas.microsoft.com/office/drawing/2014/main" id="{B323B74C-6AC8-439D-933B-C67A006BFF35}"/>
              </a:ext>
            </a:extLst>
          </p:cNvPr>
          <p:cNvSpPr/>
          <p:nvPr>
            <p:custDataLst>
              <p:tags r:id="rId287"/>
            </p:custDataLst>
          </p:nvPr>
        </p:nvSpPr>
        <p:spPr>
          <a:xfrm>
            <a:off x="90678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7" name="Rectangle 1156">
            <a:extLst>
              <a:ext uri="{FF2B5EF4-FFF2-40B4-BE49-F238E27FC236}">
                <a16:creationId xmlns:a16="http://schemas.microsoft.com/office/drawing/2014/main" id="{E6B51932-C8A0-416A-9AFD-874DAE525734}"/>
              </a:ext>
            </a:extLst>
          </p:cNvPr>
          <p:cNvSpPr/>
          <p:nvPr>
            <p:custDataLst>
              <p:tags r:id="rId288"/>
            </p:custDataLst>
          </p:nvPr>
        </p:nvSpPr>
        <p:spPr>
          <a:xfrm>
            <a:off x="92456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8" name="Rectangle 1157">
            <a:extLst>
              <a:ext uri="{FF2B5EF4-FFF2-40B4-BE49-F238E27FC236}">
                <a16:creationId xmlns:a16="http://schemas.microsoft.com/office/drawing/2014/main" id="{6DD64D4B-4295-4F6F-B353-D54F66574C97}"/>
              </a:ext>
            </a:extLst>
          </p:cNvPr>
          <p:cNvSpPr/>
          <p:nvPr>
            <p:custDataLst>
              <p:tags r:id="rId289"/>
            </p:custDataLst>
          </p:nvPr>
        </p:nvSpPr>
        <p:spPr>
          <a:xfrm>
            <a:off x="9601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9" name="Rectangle 1158">
            <a:extLst>
              <a:ext uri="{FF2B5EF4-FFF2-40B4-BE49-F238E27FC236}">
                <a16:creationId xmlns:a16="http://schemas.microsoft.com/office/drawing/2014/main" id="{822A6518-1B0F-4FDA-B856-4CCD9E029149}"/>
              </a:ext>
            </a:extLst>
          </p:cNvPr>
          <p:cNvSpPr/>
          <p:nvPr>
            <p:custDataLst>
              <p:tags r:id="rId290"/>
            </p:custDataLst>
          </p:nvPr>
        </p:nvSpPr>
        <p:spPr>
          <a:xfrm>
            <a:off x="100457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0" name="Rectangle 1159">
            <a:extLst>
              <a:ext uri="{FF2B5EF4-FFF2-40B4-BE49-F238E27FC236}">
                <a16:creationId xmlns:a16="http://schemas.microsoft.com/office/drawing/2014/main" id="{7C0BC810-6265-4C77-905D-4725AAC6D435}"/>
              </a:ext>
            </a:extLst>
          </p:cNvPr>
          <p:cNvSpPr/>
          <p:nvPr>
            <p:custDataLst>
              <p:tags r:id="rId291"/>
            </p:custDataLst>
          </p:nvPr>
        </p:nvSpPr>
        <p:spPr>
          <a:xfrm>
            <a:off x="104902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1" name="Rectangle 1160">
            <a:extLst>
              <a:ext uri="{FF2B5EF4-FFF2-40B4-BE49-F238E27FC236}">
                <a16:creationId xmlns:a16="http://schemas.microsoft.com/office/drawing/2014/main" id="{4E14C84B-9C48-4D13-BAD1-8E9CE11D8C15}"/>
              </a:ext>
            </a:extLst>
          </p:cNvPr>
          <p:cNvSpPr/>
          <p:nvPr>
            <p:custDataLst>
              <p:tags r:id="rId292"/>
            </p:custDataLst>
          </p:nvPr>
        </p:nvSpPr>
        <p:spPr>
          <a:xfrm>
            <a:off x="10668000" y="37261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2" name="Rectangle 1161">
            <a:extLst>
              <a:ext uri="{FF2B5EF4-FFF2-40B4-BE49-F238E27FC236}">
                <a16:creationId xmlns:a16="http://schemas.microsoft.com/office/drawing/2014/main" id="{4C429B19-CEE5-4F9B-AC70-D66235C2CFFF}"/>
              </a:ext>
            </a:extLst>
          </p:cNvPr>
          <p:cNvSpPr/>
          <p:nvPr>
            <p:custDataLst>
              <p:tags r:id="rId293"/>
            </p:custDataLst>
          </p:nvPr>
        </p:nvSpPr>
        <p:spPr>
          <a:xfrm>
            <a:off x="8267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3" name="Rectangle 1162">
            <a:extLst>
              <a:ext uri="{FF2B5EF4-FFF2-40B4-BE49-F238E27FC236}">
                <a16:creationId xmlns:a16="http://schemas.microsoft.com/office/drawing/2014/main" id="{DCD4288B-2767-4F1E-8C8C-7E028E36AB06}"/>
              </a:ext>
            </a:extLst>
          </p:cNvPr>
          <p:cNvSpPr/>
          <p:nvPr>
            <p:custDataLst>
              <p:tags r:id="rId294"/>
            </p:custDataLst>
          </p:nvPr>
        </p:nvSpPr>
        <p:spPr>
          <a:xfrm>
            <a:off x="8445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4" name="Rectangle 1163">
            <a:extLst>
              <a:ext uri="{FF2B5EF4-FFF2-40B4-BE49-F238E27FC236}">
                <a16:creationId xmlns:a16="http://schemas.microsoft.com/office/drawing/2014/main" id="{2C958B5D-7D07-490B-8663-E44DF58C5C8F}"/>
              </a:ext>
            </a:extLst>
          </p:cNvPr>
          <p:cNvSpPr/>
          <p:nvPr>
            <p:custDataLst>
              <p:tags r:id="rId295"/>
            </p:custDataLst>
          </p:nvPr>
        </p:nvSpPr>
        <p:spPr>
          <a:xfrm>
            <a:off x="87122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5" name="Rectangle 1164">
            <a:extLst>
              <a:ext uri="{FF2B5EF4-FFF2-40B4-BE49-F238E27FC236}">
                <a16:creationId xmlns:a16="http://schemas.microsoft.com/office/drawing/2014/main" id="{48DB6B58-D610-49C9-9CCF-E9F6981CBB2A}"/>
              </a:ext>
            </a:extLst>
          </p:cNvPr>
          <p:cNvSpPr/>
          <p:nvPr>
            <p:custDataLst>
              <p:tags r:id="rId296"/>
            </p:custDataLst>
          </p:nvPr>
        </p:nvSpPr>
        <p:spPr>
          <a:xfrm>
            <a:off x="8801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6" name="Rectangle 1165">
            <a:extLst>
              <a:ext uri="{FF2B5EF4-FFF2-40B4-BE49-F238E27FC236}">
                <a16:creationId xmlns:a16="http://schemas.microsoft.com/office/drawing/2014/main" id="{2BBA595E-F5EA-4B57-B861-C1461576D417}"/>
              </a:ext>
            </a:extLst>
          </p:cNvPr>
          <p:cNvSpPr/>
          <p:nvPr>
            <p:custDataLst>
              <p:tags r:id="rId297"/>
            </p:custDataLst>
          </p:nvPr>
        </p:nvSpPr>
        <p:spPr>
          <a:xfrm>
            <a:off x="88900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7" name="Rectangle 1166">
            <a:extLst>
              <a:ext uri="{FF2B5EF4-FFF2-40B4-BE49-F238E27FC236}">
                <a16:creationId xmlns:a16="http://schemas.microsoft.com/office/drawing/2014/main" id="{3BECF27C-3EBE-4D7A-902B-11B2B51B03B3}"/>
              </a:ext>
            </a:extLst>
          </p:cNvPr>
          <p:cNvSpPr/>
          <p:nvPr>
            <p:custDataLst>
              <p:tags r:id="rId298"/>
            </p:custDataLst>
          </p:nvPr>
        </p:nvSpPr>
        <p:spPr>
          <a:xfrm>
            <a:off x="89789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8" name="Rectangle 1167">
            <a:extLst>
              <a:ext uri="{FF2B5EF4-FFF2-40B4-BE49-F238E27FC236}">
                <a16:creationId xmlns:a16="http://schemas.microsoft.com/office/drawing/2014/main" id="{C6F65FEF-CAF0-432E-B08B-65A307537DA4}"/>
              </a:ext>
            </a:extLst>
          </p:cNvPr>
          <p:cNvSpPr/>
          <p:nvPr>
            <p:custDataLst>
              <p:tags r:id="rId299"/>
            </p:custDataLst>
          </p:nvPr>
        </p:nvSpPr>
        <p:spPr>
          <a:xfrm>
            <a:off x="9156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9" name="Rectangle 1168">
            <a:extLst>
              <a:ext uri="{FF2B5EF4-FFF2-40B4-BE49-F238E27FC236}">
                <a16:creationId xmlns:a16="http://schemas.microsoft.com/office/drawing/2014/main" id="{71BC718C-97E3-441B-ADDB-13B6ED2D4FF9}"/>
              </a:ext>
            </a:extLst>
          </p:cNvPr>
          <p:cNvSpPr/>
          <p:nvPr>
            <p:custDataLst>
              <p:tags r:id="rId300"/>
            </p:custDataLst>
          </p:nvPr>
        </p:nvSpPr>
        <p:spPr>
          <a:xfrm>
            <a:off x="9245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0" name="Rectangle 1169">
            <a:extLst>
              <a:ext uri="{FF2B5EF4-FFF2-40B4-BE49-F238E27FC236}">
                <a16:creationId xmlns:a16="http://schemas.microsoft.com/office/drawing/2014/main" id="{FFB5B86C-4E11-4084-AD81-0948970E5702}"/>
              </a:ext>
            </a:extLst>
          </p:cNvPr>
          <p:cNvSpPr/>
          <p:nvPr>
            <p:custDataLst>
              <p:tags r:id="rId301"/>
            </p:custDataLst>
          </p:nvPr>
        </p:nvSpPr>
        <p:spPr>
          <a:xfrm>
            <a:off x="96901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1" name="Rectangle 1170">
            <a:extLst>
              <a:ext uri="{FF2B5EF4-FFF2-40B4-BE49-F238E27FC236}">
                <a16:creationId xmlns:a16="http://schemas.microsoft.com/office/drawing/2014/main" id="{114A39B8-D0A8-4297-84CE-E5205DAC0187}"/>
              </a:ext>
            </a:extLst>
          </p:cNvPr>
          <p:cNvSpPr/>
          <p:nvPr>
            <p:custDataLst>
              <p:tags r:id="rId302"/>
            </p:custDataLst>
          </p:nvPr>
        </p:nvSpPr>
        <p:spPr>
          <a:xfrm>
            <a:off x="97790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2" name="Rectangle 1171">
            <a:extLst>
              <a:ext uri="{FF2B5EF4-FFF2-40B4-BE49-F238E27FC236}">
                <a16:creationId xmlns:a16="http://schemas.microsoft.com/office/drawing/2014/main" id="{E19582A2-D65A-4B23-B709-2574EB04E94B}"/>
              </a:ext>
            </a:extLst>
          </p:cNvPr>
          <p:cNvSpPr/>
          <p:nvPr>
            <p:custDataLst>
              <p:tags r:id="rId303"/>
            </p:custDataLst>
          </p:nvPr>
        </p:nvSpPr>
        <p:spPr>
          <a:xfrm>
            <a:off x="99568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3" name="Rectangle 1172">
            <a:extLst>
              <a:ext uri="{FF2B5EF4-FFF2-40B4-BE49-F238E27FC236}">
                <a16:creationId xmlns:a16="http://schemas.microsoft.com/office/drawing/2014/main" id="{8E03C1B9-B1D2-4652-BCC9-DD22E7302625}"/>
              </a:ext>
            </a:extLst>
          </p:cNvPr>
          <p:cNvSpPr/>
          <p:nvPr>
            <p:custDataLst>
              <p:tags r:id="rId304"/>
            </p:custDataLst>
          </p:nvPr>
        </p:nvSpPr>
        <p:spPr>
          <a:xfrm>
            <a:off x="100457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4" name="Rectangle 1173">
            <a:extLst>
              <a:ext uri="{FF2B5EF4-FFF2-40B4-BE49-F238E27FC236}">
                <a16:creationId xmlns:a16="http://schemas.microsoft.com/office/drawing/2014/main" id="{ACD81814-BC17-4BCF-9DC2-49D17F30EC9F}"/>
              </a:ext>
            </a:extLst>
          </p:cNvPr>
          <p:cNvSpPr/>
          <p:nvPr>
            <p:custDataLst>
              <p:tags r:id="rId305"/>
            </p:custDataLst>
          </p:nvPr>
        </p:nvSpPr>
        <p:spPr>
          <a:xfrm>
            <a:off x="101346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5" name="Rectangle 1174">
            <a:extLst>
              <a:ext uri="{FF2B5EF4-FFF2-40B4-BE49-F238E27FC236}">
                <a16:creationId xmlns:a16="http://schemas.microsoft.com/office/drawing/2014/main" id="{BD7D2A7F-AED8-49F3-8730-D696C29BC5CD}"/>
              </a:ext>
            </a:extLst>
          </p:cNvPr>
          <p:cNvSpPr/>
          <p:nvPr>
            <p:custDataLst>
              <p:tags r:id="rId306"/>
            </p:custDataLst>
          </p:nvPr>
        </p:nvSpPr>
        <p:spPr>
          <a:xfrm>
            <a:off x="102235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6" name="Rectangle 1175">
            <a:extLst>
              <a:ext uri="{FF2B5EF4-FFF2-40B4-BE49-F238E27FC236}">
                <a16:creationId xmlns:a16="http://schemas.microsoft.com/office/drawing/2014/main" id="{8B081389-40CE-470E-819D-8F00E31E10F7}"/>
              </a:ext>
            </a:extLst>
          </p:cNvPr>
          <p:cNvSpPr/>
          <p:nvPr>
            <p:custDataLst>
              <p:tags r:id="rId307"/>
            </p:custDataLst>
          </p:nvPr>
        </p:nvSpPr>
        <p:spPr>
          <a:xfrm>
            <a:off x="103124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7" name="Rectangle 1176">
            <a:extLst>
              <a:ext uri="{FF2B5EF4-FFF2-40B4-BE49-F238E27FC236}">
                <a16:creationId xmlns:a16="http://schemas.microsoft.com/office/drawing/2014/main" id="{07C1B3CB-01A9-4DF4-AE4E-8755D6E6FD6C}"/>
              </a:ext>
            </a:extLst>
          </p:cNvPr>
          <p:cNvSpPr/>
          <p:nvPr>
            <p:custDataLst>
              <p:tags r:id="rId308"/>
            </p:custDataLst>
          </p:nvPr>
        </p:nvSpPr>
        <p:spPr>
          <a:xfrm>
            <a:off x="10401300" y="38150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8" name="Rectangle 1177">
            <a:extLst>
              <a:ext uri="{FF2B5EF4-FFF2-40B4-BE49-F238E27FC236}">
                <a16:creationId xmlns:a16="http://schemas.microsoft.com/office/drawing/2014/main" id="{0AD1FC8C-03B5-4559-8FFD-3EF4879C36ED}"/>
              </a:ext>
            </a:extLst>
          </p:cNvPr>
          <p:cNvSpPr/>
          <p:nvPr>
            <p:custDataLst>
              <p:tags r:id="rId309"/>
            </p:custDataLst>
          </p:nvPr>
        </p:nvSpPr>
        <p:spPr>
          <a:xfrm>
            <a:off x="8978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9" name="Rectangle 1178">
            <a:extLst>
              <a:ext uri="{FF2B5EF4-FFF2-40B4-BE49-F238E27FC236}">
                <a16:creationId xmlns:a16="http://schemas.microsoft.com/office/drawing/2014/main" id="{0201AEDD-126D-4A5F-8D40-7D5A8DA11C2B}"/>
              </a:ext>
            </a:extLst>
          </p:cNvPr>
          <p:cNvSpPr/>
          <p:nvPr>
            <p:custDataLst>
              <p:tags r:id="rId310"/>
            </p:custDataLst>
          </p:nvPr>
        </p:nvSpPr>
        <p:spPr>
          <a:xfrm>
            <a:off x="90678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0" name="Rectangle 1179">
            <a:extLst>
              <a:ext uri="{FF2B5EF4-FFF2-40B4-BE49-F238E27FC236}">
                <a16:creationId xmlns:a16="http://schemas.microsoft.com/office/drawing/2014/main" id="{9841C6A6-B252-4A33-AE82-DE629DAF808C}"/>
              </a:ext>
            </a:extLst>
          </p:cNvPr>
          <p:cNvSpPr/>
          <p:nvPr>
            <p:custDataLst>
              <p:tags r:id="rId311"/>
            </p:custDataLst>
          </p:nvPr>
        </p:nvSpPr>
        <p:spPr>
          <a:xfrm>
            <a:off x="91567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1" name="Rectangle 1180">
            <a:extLst>
              <a:ext uri="{FF2B5EF4-FFF2-40B4-BE49-F238E27FC236}">
                <a16:creationId xmlns:a16="http://schemas.microsoft.com/office/drawing/2014/main" id="{0492610D-57A2-4B0E-927D-58C5C7685EDF}"/>
              </a:ext>
            </a:extLst>
          </p:cNvPr>
          <p:cNvSpPr/>
          <p:nvPr>
            <p:custDataLst>
              <p:tags r:id="rId312"/>
            </p:custDataLst>
          </p:nvPr>
        </p:nvSpPr>
        <p:spPr>
          <a:xfrm>
            <a:off x="92456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2" name="Rectangle 1181">
            <a:extLst>
              <a:ext uri="{FF2B5EF4-FFF2-40B4-BE49-F238E27FC236}">
                <a16:creationId xmlns:a16="http://schemas.microsoft.com/office/drawing/2014/main" id="{DE252EB8-3A7A-465B-8774-32F221F29218}"/>
              </a:ext>
            </a:extLst>
          </p:cNvPr>
          <p:cNvSpPr/>
          <p:nvPr>
            <p:custDataLst>
              <p:tags r:id="rId313"/>
            </p:custDataLst>
          </p:nvPr>
        </p:nvSpPr>
        <p:spPr>
          <a:xfrm>
            <a:off x="94234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3" name="Rectangle 1182">
            <a:extLst>
              <a:ext uri="{FF2B5EF4-FFF2-40B4-BE49-F238E27FC236}">
                <a16:creationId xmlns:a16="http://schemas.microsoft.com/office/drawing/2014/main" id="{7D8FE5DB-BB75-4680-BB70-2F26BA462388}"/>
              </a:ext>
            </a:extLst>
          </p:cNvPr>
          <p:cNvSpPr/>
          <p:nvPr>
            <p:custDataLst>
              <p:tags r:id="rId314"/>
            </p:custDataLst>
          </p:nvPr>
        </p:nvSpPr>
        <p:spPr>
          <a:xfrm>
            <a:off x="96012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4" name="Rectangle 1183">
            <a:extLst>
              <a:ext uri="{FF2B5EF4-FFF2-40B4-BE49-F238E27FC236}">
                <a16:creationId xmlns:a16="http://schemas.microsoft.com/office/drawing/2014/main" id="{5788BDEA-C3BB-4EA9-83B7-6B147A7BA5B3}"/>
              </a:ext>
            </a:extLst>
          </p:cNvPr>
          <p:cNvSpPr/>
          <p:nvPr>
            <p:custDataLst>
              <p:tags r:id="rId315"/>
            </p:custDataLst>
          </p:nvPr>
        </p:nvSpPr>
        <p:spPr>
          <a:xfrm>
            <a:off x="9690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5" name="Rectangle 1184">
            <a:extLst>
              <a:ext uri="{FF2B5EF4-FFF2-40B4-BE49-F238E27FC236}">
                <a16:creationId xmlns:a16="http://schemas.microsoft.com/office/drawing/2014/main" id="{D410B0FC-242B-473E-BFF9-D36169310E68}"/>
              </a:ext>
            </a:extLst>
          </p:cNvPr>
          <p:cNvSpPr/>
          <p:nvPr>
            <p:custDataLst>
              <p:tags r:id="rId316"/>
            </p:custDataLst>
          </p:nvPr>
        </p:nvSpPr>
        <p:spPr>
          <a:xfrm>
            <a:off x="97790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6" name="Rectangle 1185">
            <a:extLst>
              <a:ext uri="{FF2B5EF4-FFF2-40B4-BE49-F238E27FC236}">
                <a16:creationId xmlns:a16="http://schemas.microsoft.com/office/drawing/2014/main" id="{5A978E0E-6C61-4CA8-8DFA-49B83559241E}"/>
              </a:ext>
            </a:extLst>
          </p:cNvPr>
          <p:cNvSpPr/>
          <p:nvPr>
            <p:custDataLst>
              <p:tags r:id="rId317"/>
            </p:custDataLst>
          </p:nvPr>
        </p:nvSpPr>
        <p:spPr>
          <a:xfrm>
            <a:off x="99568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7" name="Rectangle 1186">
            <a:extLst>
              <a:ext uri="{FF2B5EF4-FFF2-40B4-BE49-F238E27FC236}">
                <a16:creationId xmlns:a16="http://schemas.microsoft.com/office/drawing/2014/main" id="{417CA2A1-B84B-423F-84E1-AEBF91CE1AF9}"/>
              </a:ext>
            </a:extLst>
          </p:cNvPr>
          <p:cNvSpPr/>
          <p:nvPr>
            <p:custDataLst>
              <p:tags r:id="rId318"/>
            </p:custDataLst>
          </p:nvPr>
        </p:nvSpPr>
        <p:spPr>
          <a:xfrm>
            <a:off x="100457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8" name="Rectangle 1187">
            <a:extLst>
              <a:ext uri="{FF2B5EF4-FFF2-40B4-BE49-F238E27FC236}">
                <a16:creationId xmlns:a16="http://schemas.microsoft.com/office/drawing/2014/main" id="{59D03A0E-80DB-4477-9DE9-31DE10EA105A}"/>
              </a:ext>
            </a:extLst>
          </p:cNvPr>
          <p:cNvSpPr/>
          <p:nvPr>
            <p:custDataLst>
              <p:tags r:id="rId319"/>
            </p:custDataLst>
          </p:nvPr>
        </p:nvSpPr>
        <p:spPr>
          <a:xfrm>
            <a:off x="104013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9" name="Rectangle 1188">
            <a:extLst>
              <a:ext uri="{FF2B5EF4-FFF2-40B4-BE49-F238E27FC236}">
                <a16:creationId xmlns:a16="http://schemas.microsoft.com/office/drawing/2014/main" id="{9F7AD343-7DF1-41AE-9018-7B9F9D6F646A}"/>
              </a:ext>
            </a:extLst>
          </p:cNvPr>
          <p:cNvSpPr/>
          <p:nvPr>
            <p:custDataLst>
              <p:tags r:id="rId320"/>
            </p:custDataLst>
          </p:nvPr>
        </p:nvSpPr>
        <p:spPr>
          <a:xfrm>
            <a:off x="105791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0" name="Rectangle 1189">
            <a:extLst>
              <a:ext uri="{FF2B5EF4-FFF2-40B4-BE49-F238E27FC236}">
                <a16:creationId xmlns:a16="http://schemas.microsoft.com/office/drawing/2014/main" id="{CA5B64B4-FDB2-472C-8E53-AFD53DD655C3}"/>
              </a:ext>
            </a:extLst>
          </p:cNvPr>
          <p:cNvSpPr/>
          <p:nvPr>
            <p:custDataLst>
              <p:tags r:id="rId321"/>
            </p:custDataLst>
          </p:nvPr>
        </p:nvSpPr>
        <p:spPr>
          <a:xfrm>
            <a:off x="106680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1" name="Rectangle 1190">
            <a:extLst>
              <a:ext uri="{FF2B5EF4-FFF2-40B4-BE49-F238E27FC236}">
                <a16:creationId xmlns:a16="http://schemas.microsoft.com/office/drawing/2014/main" id="{9B0D3C0D-334C-4C98-A186-4C065F58086B}"/>
              </a:ext>
            </a:extLst>
          </p:cNvPr>
          <p:cNvSpPr/>
          <p:nvPr>
            <p:custDataLst>
              <p:tags r:id="rId322"/>
            </p:custDataLst>
          </p:nvPr>
        </p:nvSpPr>
        <p:spPr>
          <a:xfrm>
            <a:off x="10756900" y="39039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2" name="Rectangle 1191">
            <a:extLst>
              <a:ext uri="{FF2B5EF4-FFF2-40B4-BE49-F238E27FC236}">
                <a16:creationId xmlns:a16="http://schemas.microsoft.com/office/drawing/2014/main" id="{03EC9FD4-5246-4CA2-A8EE-F508F2C041B6}"/>
              </a:ext>
            </a:extLst>
          </p:cNvPr>
          <p:cNvSpPr/>
          <p:nvPr>
            <p:custDataLst>
              <p:tags r:id="rId323"/>
            </p:custDataLst>
          </p:nvPr>
        </p:nvSpPr>
        <p:spPr>
          <a:xfrm>
            <a:off x="8267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3" name="Rectangle 1192">
            <a:extLst>
              <a:ext uri="{FF2B5EF4-FFF2-40B4-BE49-F238E27FC236}">
                <a16:creationId xmlns:a16="http://schemas.microsoft.com/office/drawing/2014/main" id="{B693C7F7-7BB4-4AAA-896F-3DB610026924}"/>
              </a:ext>
            </a:extLst>
          </p:cNvPr>
          <p:cNvSpPr/>
          <p:nvPr>
            <p:custDataLst>
              <p:tags r:id="rId324"/>
            </p:custDataLst>
          </p:nvPr>
        </p:nvSpPr>
        <p:spPr>
          <a:xfrm>
            <a:off x="83566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4" name="Rectangle 1193">
            <a:extLst>
              <a:ext uri="{FF2B5EF4-FFF2-40B4-BE49-F238E27FC236}">
                <a16:creationId xmlns:a16="http://schemas.microsoft.com/office/drawing/2014/main" id="{92ED93E0-5E53-402C-980F-94267A597964}"/>
              </a:ext>
            </a:extLst>
          </p:cNvPr>
          <p:cNvSpPr/>
          <p:nvPr>
            <p:custDataLst>
              <p:tags r:id="rId325"/>
            </p:custDataLst>
          </p:nvPr>
        </p:nvSpPr>
        <p:spPr>
          <a:xfrm>
            <a:off x="8445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5" name="Rectangle 1194">
            <a:extLst>
              <a:ext uri="{FF2B5EF4-FFF2-40B4-BE49-F238E27FC236}">
                <a16:creationId xmlns:a16="http://schemas.microsoft.com/office/drawing/2014/main" id="{71D200F4-A836-44AD-87EC-FDA49A20A531}"/>
              </a:ext>
            </a:extLst>
          </p:cNvPr>
          <p:cNvSpPr/>
          <p:nvPr>
            <p:custDataLst>
              <p:tags r:id="rId326"/>
            </p:custDataLst>
          </p:nvPr>
        </p:nvSpPr>
        <p:spPr>
          <a:xfrm>
            <a:off x="85344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6" name="Rectangle 1195">
            <a:extLst>
              <a:ext uri="{FF2B5EF4-FFF2-40B4-BE49-F238E27FC236}">
                <a16:creationId xmlns:a16="http://schemas.microsoft.com/office/drawing/2014/main" id="{B53FDBDB-731A-494F-90F2-241376EB6E63}"/>
              </a:ext>
            </a:extLst>
          </p:cNvPr>
          <p:cNvSpPr/>
          <p:nvPr>
            <p:custDataLst>
              <p:tags r:id="rId327"/>
            </p:custDataLst>
          </p:nvPr>
        </p:nvSpPr>
        <p:spPr>
          <a:xfrm>
            <a:off x="8623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7" name="Rectangle 1196">
            <a:extLst>
              <a:ext uri="{FF2B5EF4-FFF2-40B4-BE49-F238E27FC236}">
                <a16:creationId xmlns:a16="http://schemas.microsoft.com/office/drawing/2014/main" id="{43D2CE98-1933-4506-A4DB-B83DD826D939}"/>
              </a:ext>
            </a:extLst>
          </p:cNvPr>
          <p:cNvSpPr/>
          <p:nvPr>
            <p:custDataLst>
              <p:tags r:id="rId328"/>
            </p:custDataLst>
          </p:nvPr>
        </p:nvSpPr>
        <p:spPr>
          <a:xfrm>
            <a:off x="8712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8" name="Rectangle 1197">
            <a:extLst>
              <a:ext uri="{FF2B5EF4-FFF2-40B4-BE49-F238E27FC236}">
                <a16:creationId xmlns:a16="http://schemas.microsoft.com/office/drawing/2014/main" id="{594B3F6F-9D66-4DC0-A9DC-826B35C42FC0}"/>
              </a:ext>
            </a:extLst>
          </p:cNvPr>
          <p:cNvSpPr/>
          <p:nvPr>
            <p:custDataLst>
              <p:tags r:id="rId329"/>
            </p:custDataLst>
          </p:nvPr>
        </p:nvSpPr>
        <p:spPr>
          <a:xfrm>
            <a:off x="8801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9" name="Rectangle 1198">
            <a:extLst>
              <a:ext uri="{FF2B5EF4-FFF2-40B4-BE49-F238E27FC236}">
                <a16:creationId xmlns:a16="http://schemas.microsoft.com/office/drawing/2014/main" id="{ACE2F04D-F4F0-4F49-B823-0116FC5E6247}"/>
              </a:ext>
            </a:extLst>
          </p:cNvPr>
          <p:cNvSpPr/>
          <p:nvPr>
            <p:custDataLst>
              <p:tags r:id="rId330"/>
            </p:custDataLst>
          </p:nvPr>
        </p:nvSpPr>
        <p:spPr>
          <a:xfrm>
            <a:off x="90678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0" name="Rectangle 1199">
            <a:extLst>
              <a:ext uri="{FF2B5EF4-FFF2-40B4-BE49-F238E27FC236}">
                <a16:creationId xmlns:a16="http://schemas.microsoft.com/office/drawing/2014/main" id="{950E0ACF-04EA-412D-831A-DDE123A0F5B0}"/>
              </a:ext>
            </a:extLst>
          </p:cNvPr>
          <p:cNvSpPr/>
          <p:nvPr>
            <p:custDataLst>
              <p:tags r:id="rId331"/>
            </p:custDataLst>
          </p:nvPr>
        </p:nvSpPr>
        <p:spPr>
          <a:xfrm>
            <a:off x="92456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1" name="Rectangle 1200">
            <a:extLst>
              <a:ext uri="{FF2B5EF4-FFF2-40B4-BE49-F238E27FC236}">
                <a16:creationId xmlns:a16="http://schemas.microsoft.com/office/drawing/2014/main" id="{1E97395B-1266-4301-B29F-B3C12116B43C}"/>
              </a:ext>
            </a:extLst>
          </p:cNvPr>
          <p:cNvSpPr/>
          <p:nvPr>
            <p:custDataLst>
              <p:tags r:id="rId332"/>
            </p:custDataLst>
          </p:nvPr>
        </p:nvSpPr>
        <p:spPr>
          <a:xfrm>
            <a:off x="9512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2" name="Rectangle 1201">
            <a:extLst>
              <a:ext uri="{FF2B5EF4-FFF2-40B4-BE49-F238E27FC236}">
                <a16:creationId xmlns:a16="http://schemas.microsoft.com/office/drawing/2014/main" id="{F35AE854-DF35-4B29-8298-A604EB1507FD}"/>
              </a:ext>
            </a:extLst>
          </p:cNvPr>
          <p:cNvSpPr/>
          <p:nvPr>
            <p:custDataLst>
              <p:tags r:id="rId333"/>
            </p:custDataLst>
          </p:nvPr>
        </p:nvSpPr>
        <p:spPr>
          <a:xfrm>
            <a:off x="9601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3" name="Rectangle 1202">
            <a:extLst>
              <a:ext uri="{FF2B5EF4-FFF2-40B4-BE49-F238E27FC236}">
                <a16:creationId xmlns:a16="http://schemas.microsoft.com/office/drawing/2014/main" id="{629331B1-50B8-49FB-A405-21149384EF83}"/>
              </a:ext>
            </a:extLst>
          </p:cNvPr>
          <p:cNvSpPr/>
          <p:nvPr>
            <p:custDataLst>
              <p:tags r:id="rId334"/>
            </p:custDataLst>
          </p:nvPr>
        </p:nvSpPr>
        <p:spPr>
          <a:xfrm>
            <a:off x="96901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4" name="Rectangle 1203">
            <a:extLst>
              <a:ext uri="{FF2B5EF4-FFF2-40B4-BE49-F238E27FC236}">
                <a16:creationId xmlns:a16="http://schemas.microsoft.com/office/drawing/2014/main" id="{824250F3-25F1-4B92-BCEF-08E67DBFEBF5}"/>
              </a:ext>
            </a:extLst>
          </p:cNvPr>
          <p:cNvSpPr/>
          <p:nvPr>
            <p:custDataLst>
              <p:tags r:id="rId335"/>
            </p:custDataLst>
          </p:nvPr>
        </p:nvSpPr>
        <p:spPr>
          <a:xfrm>
            <a:off x="98679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5" name="Rectangle 1204">
            <a:extLst>
              <a:ext uri="{FF2B5EF4-FFF2-40B4-BE49-F238E27FC236}">
                <a16:creationId xmlns:a16="http://schemas.microsoft.com/office/drawing/2014/main" id="{090C5F9C-21B7-40EC-A6F1-637E0C5F46E7}"/>
              </a:ext>
            </a:extLst>
          </p:cNvPr>
          <p:cNvSpPr/>
          <p:nvPr>
            <p:custDataLst>
              <p:tags r:id="rId336"/>
            </p:custDataLst>
          </p:nvPr>
        </p:nvSpPr>
        <p:spPr>
          <a:xfrm>
            <a:off x="99568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6" name="Rectangle 1205">
            <a:extLst>
              <a:ext uri="{FF2B5EF4-FFF2-40B4-BE49-F238E27FC236}">
                <a16:creationId xmlns:a16="http://schemas.microsoft.com/office/drawing/2014/main" id="{4902F6FE-F6E2-4393-9356-E8EC0582170B}"/>
              </a:ext>
            </a:extLst>
          </p:cNvPr>
          <p:cNvSpPr/>
          <p:nvPr>
            <p:custDataLst>
              <p:tags r:id="rId337"/>
            </p:custDataLst>
          </p:nvPr>
        </p:nvSpPr>
        <p:spPr>
          <a:xfrm>
            <a:off x="100457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07" name="Rectangle 1206">
            <a:extLst>
              <a:ext uri="{FF2B5EF4-FFF2-40B4-BE49-F238E27FC236}">
                <a16:creationId xmlns:a16="http://schemas.microsoft.com/office/drawing/2014/main" id="{3005FE5A-6EAE-4C34-B57D-B4CCB15718AC}"/>
              </a:ext>
            </a:extLst>
          </p:cNvPr>
          <p:cNvSpPr/>
          <p:nvPr>
            <p:custDataLst>
              <p:tags r:id="rId338"/>
            </p:custDataLst>
          </p:nvPr>
        </p:nvSpPr>
        <p:spPr>
          <a:xfrm>
            <a:off x="102235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2" name="Rectangle 1591">
            <a:extLst>
              <a:ext uri="{FF2B5EF4-FFF2-40B4-BE49-F238E27FC236}">
                <a16:creationId xmlns:a16="http://schemas.microsoft.com/office/drawing/2014/main" id="{8B7B45AD-B4C4-41FB-9929-16263945AD0F}"/>
              </a:ext>
            </a:extLst>
          </p:cNvPr>
          <p:cNvSpPr/>
          <p:nvPr>
            <p:custDataLst>
              <p:tags r:id="rId339"/>
            </p:custDataLst>
          </p:nvPr>
        </p:nvSpPr>
        <p:spPr>
          <a:xfrm>
            <a:off x="104013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3" name="Rectangle 1592">
            <a:extLst>
              <a:ext uri="{FF2B5EF4-FFF2-40B4-BE49-F238E27FC236}">
                <a16:creationId xmlns:a16="http://schemas.microsoft.com/office/drawing/2014/main" id="{452AAB3A-C65B-4139-9492-4B20474D56E7}"/>
              </a:ext>
            </a:extLst>
          </p:cNvPr>
          <p:cNvSpPr/>
          <p:nvPr>
            <p:custDataLst>
              <p:tags r:id="rId340"/>
            </p:custDataLst>
          </p:nvPr>
        </p:nvSpPr>
        <p:spPr>
          <a:xfrm>
            <a:off x="104902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4" name="Rectangle 1593">
            <a:extLst>
              <a:ext uri="{FF2B5EF4-FFF2-40B4-BE49-F238E27FC236}">
                <a16:creationId xmlns:a16="http://schemas.microsoft.com/office/drawing/2014/main" id="{2A0C239B-DBA7-4F1B-961E-B8E0CB00CCDC}"/>
              </a:ext>
            </a:extLst>
          </p:cNvPr>
          <p:cNvSpPr/>
          <p:nvPr>
            <p:custDataLst>
              <p:tags r:id="rId341"/>
            </p:custDataLst>
          </p:nvPr>
        </p:nvSpPr>
        <p:spPr>
          <a:xfrm>
            <a:off x="106680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5" name="Rectangle 1594">
            <a:extLst>
              <a:ext uri="{FF2B5EF4-FFF2-40B4-BE49-F238E27FC236}">
                <a16:creationId xmlns:a16="http://schemas.microsoft.com/office/drawing/2014/main" id="{F5A1E29D-473F-4ED5-9F48-B23D6D7A58CA}"/>
              </a:ext>
            </a:extLst>
          </p:cNvPr>
          <p:cNvSpPr/>
          <p:nvPr>
            <p:custDataLst>
              <p:tags r:id="rId342"/>
            </p:custDataLst>
          </p:nvPr>
        </p:nvSpPr>
        <p:spPr>
          <a:xfrm>
            <a:off x="10756900" y="39928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6" name="Rectangle 1595">
            <a:extLst>
              <a:ext uri="{FF2B5EF4-FFF2-40B4-BE49-F238E27FC236}">
                <a16:creationId xmlns:a16="http://schemas.microsoft.com/office/drawing/2014/main" id="{0B87D24B-5739-4BFA-ABC0-B081B918D972}"/>
              </a:ext>
            </a:extLst>
          </p:cNvPr>
          <p:cNvSpPr/>
          <p:nvPr>
            <p:custDataLst>
              <p:tags r:id="rId343"/>
            </p:custDataLst>
          </p:nvPr>
        </p:nvSpPr>
        <p:spPr>
          <a:xfrm>
            <a:off x="8267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7" name="Rectangle 1596">
            <a:extLst>
              <a:ext uri="{FF2B5EF4-FFF2-40B4-BE49-F238E27FC236}">
                <a16:creationId xmlns:a16="http://schemas.microsoft.com/office/drawing/2014/main" id="{F3BD7502-DC0F-46C1-91C5-9FB899D884F9}"/>
              </a:ext>
            </a:extLst>
          </p:cNvPr>
          <p:cNvSpPr/>
          <p:nvPr>
            <p:custDataLst>
              <p:tags r:id="rId344"/>
            </p:custDataLst>
          </p:nvPr>
        </p:nvSpPr>
        <p:spPr>
          <a:xfrm>
            <a:off x="8801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8" name="Rectangle 1597">
            <a:extLst>
              <a:ext uri="{FF2B5EF4-FFF2-40B4-BE49-F238E27FC236}">
                <a16:creationId xmlns:a16="http://schemas.microsoft.com/office/drawing/2014/main" id="{A4E56223-80AE-4B02-BC42-3348FFDDF0BB}"/>
              </a:ext>
            </a:extLst>
          </p:cNvPr>
          <p:cNvSpPr/>
          <p:nvPr>
            <p:custDataLst>
              <p:tags r:id="rId345"/>
            </p:custDataLst>
          </p:nvPr>
        </p:nvSpPr>
        <p:spPr>
          <a:xfrm>
            <a:off x="90678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9" name="Rectangle 1598">
            <a:extLst>
              <a:ext uri="{FF2B5EF4-FFF2-40B4-BE49-F238E27FC236}">
                <a16:creationId xmlns:a16="http://schemas.microsoft.com/office/drawing/2014/main" id="{15BE0786-A070-4F46-8D3B-6FF7161ED9AF}"/>
              </a:ext>
            </a:extLst>
          </p:cNvPr>
          <p:cNvSpPr/>
          <p:nvPr>
            <p:custDataLst>
              <p:tags r:id="rId346"/>
            </p:custDataLst>
          </p:nvPr>
        </p:nvSpPr>
        <p:spPr>
          <a:xfrm>
            <a:off x="93345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2" name="Rectangle 1791">
            <a:extLst>
              <a:ext uri="{FF2B5EF4-FFF2-40B4-BE49-F238E27FC236}">
                <a16:creationId xmlns:a16="http://schemas.microsoft.com/office/drawing/2014/main" id="{8A30E47D-4C34-42C4-94AB-CBDFAFF574FA}"/>
              </a:ext>
            </a:extLst>
          </p:cNvPr>
          <p:cNvSpPr/>
          <p:nvPr>
            <p:custDataLst>
              <p:tags r:id="rId347"/>
            </p:custDataLst>
          </p:nvPr>
        </p:nvSpPr>
        <p:spPr>
          <a:xfrm>
            <a:off x="94234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3" name="Rectangle 1792">
            <a:extLst>
              <a:ext uri="{FF2B5EF4-FFF2-40B4-BE49-F238E27FC236}">
                <a16:creationId xmlns:a16="http://schemas.microsoft.com/office/drawing/2014/main" id="{0BE36FA1-78DA-4675-836D-3A4E2A7C9657}"/>
              </a:ext>
            </a:extLst>
          </p:cNvPr>
          <p:cNvSpPr/>
          <p:nvPr>
            <p:custDataLst>
              <p:tags r:id="rId348"/>
            </p:custDataLst>
          </p:nvPr>
        </p:nvSpPr>
        <p:spPr>
          <a:xfrm>
            <a:off x="9512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4" name="Rectangle 1793">
            <a:extLst>
              <a:ext uri="{FF2B5EF4-FFF2-40B4-BE49-F238E27FC236}">
                <a16:creationId xmlns:a16="http://schemas.microsoft.com/office/drawing/2014/main" id="{740D9CC1-CFC1-4E87-A763-79E166EB78F7}"/>
              </a:ext>
            </a:extLst>
          </p:cNvPr>
          <p:cNvSpPr/>
          <p:nvPr>
            <p:custDataLst>
              <p:tags r:id="rId349"/>
            </p:custDataLst>
          </p:nvPr>
        </p:nvSpPr>
        <p:spPr>
          <a:xfrm>
            <a:off x="96901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5" name="Rectangle 1794">
            <a:extLst>
              <a:ext uri="{FF2B5EF4-FFF2-40B4-BE49-F238E27FC236}">
                <a16:creationId xmlns:a16="http://schemas.microsoft.com/office/drawing/2014/main" id="{DC9A7FA9-B7B6-4DB2-A16F-15AABB6079D7}"/>
              </a:ext>
            </a:extLst>
          </p:cNvPr>
          <p:cNvSpPr/>
          <p:nvPr>
            <p:custDataLst>
              <p:tags r:id="rId350"/>
            </p:custDataLst>
          </p:nvPr>
        </p:nvSpPr>
        <p:spPr>
          <a:xfrm>
            <a:off x="97790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6" name="Rectangle 1795">
            <a:extLst>
              <a:ext uri="{FF2B5EF4-FFF2-40B4-BE49-F238E27FC236}">
                <a16:creationId xmlns:a16="http://schemas.microsoft.com/office/drawing/2014/main" id="{F8BBE30B-AEE9-4A33-AE0D-91A2C09F7F46}"/>
              </a:ext>
            </a:extLst>
          </p:cNvPr>
          <p:cNvSpPr/>
          <p:nvPr>
            <p:custDataLst>
              <p:tags r:id="rId351"/>
            </p:custDataLst>
          </p:nvPr>
        </p:nvSpPr>
        <p:spPr>
          <a:xfrm>
            <a:off x="99568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7" name="Rectangle 1796">
            <a:extLst>
              <a:ext uri="{FF2B5EF4-FFF2-40B4-BE49-F238E27FC236}">
                <a16:creationId xmlns:a16="http://schemas.microsoft.com/office/drawing/2014/main" id="{26238A88-F5A3-45A5-BB05-662E2120C32C}"/>
              </a:ext>
            </a:extLst>
          </p:cNvPr>
          <p:cNvSpPr/>
          <p:nvPr>
            <p:custDataLst>
              <p:tags r:id="rId352"/>
            </p:custDataLst>
          </p:nvPr>
        </p:nvSpPr>
        <p:spPr>
          <a:xfrm>
            <a:off x="100457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8" name="Rectangle 1797">
            <a:extLst>
              <a:ext uri="{FF2B5EF4-FFF2-40B4-BE49-F238E27FC236}">
                <a16:creationId xmlns:a16="http://schemas.microsoft.com/office/drawing/2014/main" id="{B8D844BC-7D8C-492D-80B9-8D188A259431}"/>
              </a:ext>
            </a:extLst>
          </p:cNvPr>
          <p:cNvSpPr/>
          <p:nvPr>
            <p:custDataLst>
              <p:tags r:id="rId353"/>
            </p:custDataLst>
          </p:nvPr>
        </p:nvSpPr>
        <p:spPr>
          <a:xfrm>
            <a:off x="104013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9" name="Rectangle 1798">
            <a:extLst>
              <a:ext uri="{FF2B5EF4-FFF2-40B4-BE49-F238E27FC236}">
                <a16:creationId xmlns:a16="http://schemas.microsoft.com/office/drawing/2014/main" id="{9B77AD36-211D-4D33-8967-58AEC96FCE87}"/>
              </a:ext>
            </a:extLst>
          </p:cNvPr>
          <p:cNvSpPr/>
          <p:nvPr>
            <p:custDataLst>
              <p:tags r:id="rId354"/>
            </p:custDataLst>
          </p:nvPr>
        </p:nvSpPr>
        <p:spPr>
          <a:xfrm>
            <a:off x="104902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0" name="Rectangle 1799">
            <a:extLst>
              <a:ext uri="{FF2B5EF4-FFF2-40B4-BE49-F238E27FC236}">
                <a16:creationId xmlns:a16="http://schemas.microsoft.com/office/drawing/2014/main" id="{D7D9D32B-DE62-402B-8072-0FD45780D6B2}"/>
              </a:ext>
            </a:extLst>
          </p:cNvPr>
          <p:cNvSpPr/>
          <p:nvPr>
            <p:custDataLst>
              <p:tags r:id="rId355"/>
            </p:custDataLst>
          </p:nvPr>
        </p:nvSpPr>
        <p:spPr>
          <a:xfrm>
            <a:off x="106680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1" name="Rectangle 1800">
            <a:extLst>
              <a:ext uri="{FF2B5EF4-FFF2-40B4-BE49-F238E27FC236}">
                <a16:creationId xmlns:a16="http://schemas.microsoft.com/office/drawing/2014/main" id="{F76381BF-475B-4ED2-AE93-01E27FE07757}"/>
              </a:ext>
            </a:extLst>
          </p:cNvPr>
          <p:cNvSpPr/>
          <p:nvPr>
            <p:custDataLst>
              <p:tags r:id="rId356"/>
            </p:custDataLst>
          </p:nvPr>
        </p:nvSpPr>
        <p:spPr>
          <a:xfrm>
            <a:off x="10756900" y="40817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2" name="Rectangle 1801">
            <a:extLst>
              <a:ext uri="{FF2B5EF4-FFF2-40B4-BE49-F238E27FC236}">
                <a16:creationId xmlns:a16="http://schemas.microsoft.com/office/drawing/2014/main" id="{6503969A-0878-46E5-AA5A-F028E49ECCF2}"/>
              </a:ext>
            </a:extLst>
          </p:cNvPr>
          <p:cNvSpPr/>
          <p:nvPr>
            <p:custDataLst>
              <p:tags r:id="rId357"/>
            </p:custDataLst>
          </p:nvPr>
        </p:nvSpPr>
        <p:spPr>
          <a:xfrm>
            <a:off x="8267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3" name="Rectangle 1802">
            <a:extLst>
              <a:ext uri="{FF2B5EF4-FFF2-40B4-BE49-F238E27FC236}">
                <a16:creationId xmlns:a16="http://schemas.microsoft.com/office/drawing/2014/main" id="{457ACE37-47A7-4D7E-943D-0FB45A915B40}"/>
              </a:ext>
            </a:extLst>
          </p:cNvPr>
          <p:cNvSpPr/>
          <p:nvPr>
            <p:custDataLst>
              <p:tags r:id="rId358"/>
            </p:custDataLst>
          </p:nvPr>
        </p:nvSpPr>
        <p:spPr>
          <a:xfrm>
            <a:off x="8445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4" name="Rectangle 1803">
            <a:extLst>
              <a:ext uri="{FF2B5EF4-FFF2-40B4-BE49-F238E27FC236}">
                <a16:creationId xmlns:a16="http://schemas.microsoft.com/office/drawing/2014/main" id="{810C8B20-5905-4DAB-9C64-02FEDA856FBA}"/>
              </a:ext>
            </a:extLst>
          </p:cNvPr>
          <p:cNvSpPr/>
          <p:nvPr>
            <p:custDataLst>
              <p:tags r:id="rId359"/>
            </p:custDataLst>
          </p:nvPr>
        </p:nvSpPr>
        <p:spPr>
          <a:xfrm>
            <a:off x="8534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5" name="Rectangle 1804">
            <a:extLst>
              <a:ext uri="{FF2B5EF4-FFF2-40B4-BE49-F238E27FC236}">
                <a16:creationId xmlns:a16="http://schemas.microsoft.com/office/drawing/2014/main" id="{A8A83D1F-950D-4BEC-A82E-3DCA28B3AA5F}"/>
              </a:ext>
            </a:extLst>
          </p:cNvPr>
          <p:cNvSpPr/>
          <p:nvPr>
            <p:custDataLst>
              <p:tags r:id="rId360"/>
            </p:custDataLst>
          </p:nvPr>
        </p:nvSpPr>
        <p:spPr>
          <a:xfrm>
            <a:off x="8623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6" name="Rectangle 1805">
            <a:extLst>
              <a:ext uri="{FF2B5EF4-FFF2-40B4-BE49-F238E27FC236}">
                <a16:creationId xmlns:a16="http://schemas.microsoft.com/office/drawing/2014/main" id="{54BE75E0-53A4-4A8A-9B8C-871DC352C247}"/>
              </a:ext>
            </a:extLst>
          </p:cNvPr>
          <p:cNvSpPr/>
          <p:nvPr>
            <p:custDataLst>
              <p:tags r:id="rId361"/>
            </p:custDataLst>
          </p:nvPr>
        </p:nvSpPr>
        <p:spPr>
          <a:xfrm>
            <a:off x="88011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7" name="Rectangle 1806">
            <a:extLst>
              <a:ext uri="{FF2B5EF4-FFF2-40B4-BE49-F238E27FC236}">
                <a16:creationId xmlns:a16="http://schemas.microsoft.com/office/drawing/2014/main" id="{BD0696F4-0BD1-42A8-9081-751F28EE86C8}"/>
              </a:ext>
            </a:extLst>
          </p:cNvPr>
          <p:cNvSpPr/>
          <p:nvPr>
            <p:custDataLst>
              <p:tags r:id="rId362"/>
            </p:custDataLst>
          </p:nvPr>
        </p:nvSpPr>
        <p:spPr>
          <a:xfrm>
            <a:off x="8978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8" name="Rectangle 1807">
            <a:extLst>
              <a:ext uri="{FF2B5EF4-FFF2-40B4-BE49-F238E27FC236}">
                <a16:creationId xmlns:a16="http://schemas.microsoft.com/office/drawing/2014/main" id="{BF69C1B0-B9FF-4990-A561-644CEA381BCB}"/>
              </a:ext>
            </a:extLst>
          </p:cNvPr>
          <p:cNvSpPr/>
          <p:nvPr>
            <p:custDataLst>
              <p:tags r:id="rId363"/>
            </p:custDataLst>
          </p:nvPr>
        </p:nvSpPr>
        <p:spPr>
          <a:xfrm>
            <a:off x="9156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9" name="Rectangle 1808">
            <a:extLst>
              <a:ext uri="{FF2B5EF4-FFF2-40B4-BE49-F238E27FC236}">
                <a16:creationId xmlns:a16="http://schemas.microsoft.com/office/drawing/2014/main" id="{B00A78C5-93A5-4809-9BED-C1749676C655}"/>
              </a:ext>
            </a:extLst>
          </p:cNvPr>
          <p:cNvSpPr/>
          <p:nvPr>
            <p:custDataLst>
              <p:tags r:id="rId364"/>
            </p:custDataLst>
          </p:nvPr>
        </p:nvSpPr>
        <p:spPr>
          <a:xfrm>
            <a:off x="92456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0" name="Rectangle 1809">
            <a:extLst>
              <a:ext uri="{FF2B5EF4-FFF2-40B4-BE49-F238E27FC236}">
                <a16:creationId xmlns:a16="http://schemas.microsoft.com/office/drawing/2014/main" id="{BA426C73-BBAB-4C4D-A69E-DC8DB990C933}"/>
              </a:ext>
            </a:extLst>
          </p:cNvPr>
          <p:cNvSpPr/>
          <p:nvPr>
            <p:custDataLst>
              <p:tags r:id="rId365"/>
            </p:custDataLst>
          </p:nvPr>
        </p:nvSpPr>
        <p:spPr>
          <a:xfrm>
            <a:off x="9512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1" name="Rectangle 1810">
            <a:extLst>
              <a:ext uri="{FF2B5EF4-FFF2-40B4-BE49-F238E27FC236}">
                <a16:creationId xmlns:a16="http://schemas.microsoft.com/office/drawing/2014/main" id="{A3B07653-C53D-4DB6-AC9A-8768A852DBE3}"/>
              </a:ext>
            </a:extLst>
          </p:cNvPr>
          <p:cNvSpPr/>
          <p:nvPr>
            <p:custDataLst>
              <p:tags r:id="rId366"/>
            </p:custDataLst>
          </p:nvPr>
        </p:nvSpPr>
        <p:spPr>
          <a:xfrm>
            <a:off x="96012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2" name="Rectangle 1811">
            <a:extLst>
              <a:ext uri="{FF2B5EF4-FFF2-40B4-BE49-F238E27FC236}">
                <a16:creationId xmlns:a16="http://schemas.microsoft.com/office/drawing/2014/main" id="{B28CCB64-7972-416A-8D1B-C4B2B38E5877}"/>
              </a:ext>
            </a:extLst>
          </p:cNvPr>
          <p:cNvSpPr/>
          <p:nvPr>
            <p:custDataLst>
              <p:tags r:id="rId367"/>
            </p:custDataLst>
          </p:nvPr>
        </p:nvSpPr>
        <p:spPr>
          <a:xfrm>
            <a:off x="9867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3" name="Rectangle 1812">
            <a:extLst>
              <a:ext uri="{FF2B5EF4-FFF2-40B4-BE49-F238E27FC236}">
                <a16:creationId xmlns:a16="http://schemas.microsoft.com/office/drawing/2014/main" id="{BD854350-8ADA-4E03-A841-8824AAB5BC69}"/>
              </a:ext>
            </a:extLst>
          </p:cNvPr>
          <p:cNvSpPr/>
          <p:nvPr>
            <p:custDataLst>
              <p:tags r:id="rId368"/>
            </p:custDataLst>
          </p:nvPr>
        </p:nvSpPr>
        <p:spPr>
          <a:xfrm>
            <a:off x="100457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4" name="Rectangle 1813">
            <a:extLst>
              <a:ext uri="{FF2B5EF4-FFF2-40B4-BE49-F238E27FC236}">
                <a16:creationId xmlns:a16="http://schemas.microsoft.com/office/drawing/2014/main" id="{1BB952E3-16C2-4BAE-963F-3FA43C872613}"/>
              </a:ext>
            </a:extLst>
          </p:cNvPr>
          <p:cNvSpPr/>
          <p:nvPr>
            <p:custDataLst>
              <p:tags r:id="rId369"/>
            </p:custDataLst>
          </p:nvPr>
        </p:nvSpPr>
        <p:spPr>
          <a:xfrm>
            <a:off x="101346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5" name="Rectangle 1814">
            <a:extLst>
              <a:ext uri="{FF2B5EF4-FFF2-40B4-BE49-F238E27FC236}">
                <a16:creationId xmlns:a16="http://schemas.microsoft.com/office/drawing/2014/main" id="{D4DFBE00-7057-4BDC-9313-DAD930F71331}"/>
              </a:ext>
            </a:extLst>
          </p:cNvPr>
          <p:cNvSpPr/>
          <p:nvPr>
            <p:custDataLst>
              <p:tags r:id="rId370"/>
            </p:custDataLst>
          </p:nvPr>
        </p:nvSpPr>
        <p:spPr>
          <a:xfrm>
            <a:off x="102235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6" name="Rectangle 1815">
            <a:extLst>
              <a:ext uri="{FF2B5EF4-FFF2-40B4-BE49-F238E27FC236}">
                <a16:creationId xmlns:a16="http://schemas.microsoft.com/office/drawing/2014/main" id="{54F5DB0C-8457-4496-9C11-2A7B9B417F0F}"/>
              </a:ext>
            </a:extLst>
          </p:cNvPr>
          <p:cNvSpPr/>
          <p:nvPr>
            <p:custDataLst>
              <p:tags r:id="rId371"/>
            </p:custDataLst>
          </p:nvPr>
        </p:nvSpPr>
        <p:spPr>
          <a:xfrm>
            <a:off x="103124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7" name="Rectangle 1816">
            <a:extLst>
              <a:ext uri="{FF2B5EF4-FFF2-40B4-BE49-F238E27FC236}">
                <a16:creationId xmlns:a16="http://schemas.microsoft.com/office/drawing/2014/main" id="{82731D8D-96F2-4C95-B141-F21DE55CEAB1}"/>
              </a:ext>
            </a:extLst>
          </p:cNvPr>
          <p:cNvSpPr/>
          <p:nvPr>
            <p:custDataLst>
              <p:tags r:id="rId372"/>
            </p:custDataLst>
          </p:nvPr>
        </p:nvSpPr>
        <p:spPr>
          <a:xfrm>
            <a:off x="104013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8" name="Rectangle 1817">
            <a:extLst>
              <a:ext uri="{FF2B5EF4-FFF2-40B4-BE49-F238E27FC236}">
                <a16:creationId xmlns:a16="http://schemas.microsoft.com/office/drawing/2014/main" id="{396018BD-35F5-472D-9B29-E696F98F95E2}"/>
              </a:ext>
            </a:extLst>
          </p:cNvPr>
          <p:cNvSpPr/>
          <p:nvPr>
            <p:custDataLst>
              <p:tags r:id="rId373"/>
            </p:custDataLst>
          </p:nvPr>
        </p:nvSpPr>
        <p:spPr>
          <a:xfrm>
            <a:off x="106680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9" name="Rectangle 1818">
            <a:extLst>
              <a:ext uri="{FF2B5EF4-FFF2-40B4-BE49-F238E27FC236}">
                <a16:creationId xmlns:a16="http://schemas.microsoft.com/office/drawing/2014/main" id="{ED4A3C81-B278-4911-80F9-39F2564116D0}"/>
              </a:ext>
            </a:extLst>
          </p:cNvPr>
          <p:cNvSpPr/>
          <p:nvPr>
            <p:custDataLst>
              <p:tags r:id="rId374"/>
            </p:custDataLst>
          </p:nvPr>
        </p:nvSpPr>
        <p:spPr>
          <a:xfrm>
            <a:off x="10756900" y="41706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0" name="Rectangle 1819">
            <a:extLst>
              <a:ext uri="{FF2B5EF4-FFF2-40B4-BE49-F238E27FC236}">
                <a16:creationId xmlns:a16="http://schemas.microsoft.com/office/drawing/2014/main" id="{15A6C35F-4354-4FFF-9253-710888B1B4AC}"/>
              </a:ext>
            </a:extLst>
          </p:cNvPr>
          <p:cNvSpPr/>
          <p:nvPr>
            <p:custDataLst>
              <p:tags r:id="rId375"/>
            </p:custDataLst>
          </p:nvPr>
        </p:nvSpPr>
        <p:spPr>
          <a:xfrm>
            <a:off x="82677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1" name="Rectangle 1820">
            <a:extLst>
              <a:ext uri="{FF2B5EF4-FFF2-40B4-BE49-F238E27FC236}">
                <a16:creationId xmlns:a16="http://schemas.microsoft.com/office/drawing/2014/main" id="{D0C56C56-A057-4952-85F4-6743D06695AE}"/>
              </a:ext>
            </a:extLst>
          </p:cNvPr>
          <p:cNvSpPr/>
          <p:nvPr>
            <p:custDataLst>
              <p:tags r:id="rId376"/>
            </p:custDataLst>
          </p:nvPr>
        </p:nvSpPr>
        <p:spPr>
          <a:xfrm>
            <a:off x="84455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2" name="Rectangle 1821">
            <a:extLst>
              <a:ext uri="{FF2B5EF4-FFF2-40B4-BE49-F238E27FC236}">
                <a16:creationId xmlns:a16="http://schemas.microsoft.com/office/drawing/2014/main" id="{45349AED-EC58-49A2-8237-77D62C3A0107}"/>
              </a:ext>
            </a:extLst>
          </p:cNvPr>
          <p:cNvSpPr/>
          <p:nvPr>
            <p:custDataLst>
              <p:tags r:id="rId377"/>
            </p:custDataLst>
          </p:nvPr>
        </p:nvSpPr>
        <p:spPr>
          <a:xfrm>
            <a:off x="8534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3" name="Rectangle 1822">
            <a:extLst>
              <a:ext uri="{FF2B5EF4-FFF2-40B4-BE49-F238E27FC236}">
                <a16:creationId xmlns:a16="http://schemas.microsoft.com/office/drawing/2014/main" id="{93938ABB-3472-45E3-965D-100F7B85972B}"/>
              </a:ext>
            </a:extLst>
          </p:cNvPr>
          <p:cNvSpPr/>
          <p:nvPr>
            <p:custDataLst>
              <p:tags r:id="rId378"/>
            </p:custDataLst>
          </p:nvPr>
        </p:nvSpPr>
        <p:spPr>
          <a:xfrm>
            <a:off x="8623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4" name="Rectangle 1823">
            <a:extLst>
              <a:ext uri="{FF2B5EF4-FFF2-40B4-BE49-F238E27FC236}">
                <a16:creationId xmlns:a16="http://schemas.microsoft.com/office/drawing/2014/main" id="{54AB83BB-2425-426C-81BD-E23C07019628}"/>
              </a:ext>
            </a:extLst>
          </p:cNvPr>
          <p:cNvSpPr/>
          <p:nvPr>
            <p:custDataLst>
              <p:tags r:id="rId379"/>
            </p:custDataLst>
          </p:nvPr>
        </p:nvSpPr>
        <p:spPr>
          <a:xfrm>
            <a:off x="8801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5" name="Rectangle 1824">
            <a:extLst>
              <a:ext uri="{FF2B5EF4-FFF2-40B4-BE49-F238E27FC236}">
                <a16:creationId xmlns:a16="http://schemas.microsoft.com/office/drawing/2014/main" id="{7AEA0F9B-220A-4449-88EA-BCA7033755BA}"/>
              </a:ext>
            </a:extLst>
          </p:cNvPr>
          <p:cNvSpPr/>
          <p:nvPr>
            <p:custDataLst>
              <p:tags r:id="rId380"/>
            </p:custDataLst>
          </p:nvPr>
        </p:nvSpPr>
        <p:spPr>
          <a:xfrm>
            <a:off x="90678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6" name="Rectangle 1825">
            <a:extLst>
              <a:ext uri="{FF2B5EF4-FFF2-40B4-BE49-F238E27FC236}">
                <a16:creationId xmlns:a16="http://schemas.microsoft.com/office/drawing/2014/main" id="{6130AC2D-692D-4909-B7B7-D9CC337B97EC}"/>
              </a:ext>
            </a:extLst>
          </p:cNvPr>
          <p:cNvSpPr/>
          <p:nvPr>
            <p:custDataLst>
              <p:tags r:id="rId381"/>
            </p:custDataLst>
          </p:nvPr>
        </p:nvSpPr>
        <p:spPr>
          <a:xfrm>
            <a:off x="9512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7" name="Rectangle 1826">
            <a:extLst>
              <a:ext uri="{FF2B5EF4-FFF2-40B4-BE49-F238E27FC236}">
                <a16:creationId xmlns:a16="http://schemas.microsoft.com/office/drawing/2014/main" id="{8865B5A3-4A7F-4D50-B461-EF32F565CBEF}"/>
              </a:ext>
            </a:extLst>
          </p:cNvPr>
          <p:cNvSpPr/>
          <p:nvPr>
            <p:custDataLst>
              <p:tags r:id="rId382"/>
            </p:custDataLst>
          </p:nvPr>
        </p:nvSpPr>
        <p:spPr>
          <a:xfrm>
            <a:off x="96012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8" name="Rectangle 1827">
            <a:extLst>
              <a:ext uri="{FF2B5EF4-FFF2-40B4-BE49-F238E27FC236}">
                <a16:creationId xmlns:a16="http://schemas.microsoft.com/office/drawing/2014/main" id="{5DFA64E3-77B6-482E-A468-90A4C50BAE15}"/>
              </a:ext>
            </a:extLst>
          </p:cNvPr>
          <p:cNvSpPr/>
          <p:nvPr>
            <p:custDataLst>
              <p:tags r:id="rId383"/>
            </p:custDataLst>
          </p:nvPr>
        </p:nvSpPr>
        <p:spPr>
          <a:xfrm>
            <a:off x="99568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9" name="Rectangle 1828">
            <a:extLst>
              <a:ext uri="{FF2B5EF4-FFF2-40B4-BE49-F238E27FC236}">
                <a16:creationId xmlns:a16="http://schemas.microsoft.com/office/drawing/2014/main" id="{8E33D9B5-069A-450B-AE13-AF1E042A0EFB}"/>
              </a:ext>
            </a:extLst>
          </p:cNvPr>
          <p:cNvSpPr/>
          <p:nvPr>
            <p:custDataLst>
              <p:tags r:id="rId384"/>
            </p:custDataLst>
          </p:nvPr>
        </p:nvSpPr>
        <p:spPr>
          <a:xfrm>
            <a:off x="103124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0" name="Rectangle 1829">
            <a:extLst>
              <a:ext uri="{FF2B5EF4-FFF2-40B4-BE49-F238E27FC236}">
                <a16:creationId xmlns:a16="http://schemas.microsoft.com/office/drawing/2014/main" id="{AC6468F9-4E2B-40D9-8BFE-2F22C139F92D}"/>
              </a:ext>
            </a:extLst>
          </p:cNvPr>
          <p:cNvSpPr/>
          <p:nvPr>
            <p:custDataLst>
              <p:tags r:id="rId385"/>
            </p:custDataLst>
          </p:nvPr>
        </p:nvSpPr>
        <p:spPr>
          <a:xfrm>
            <a:off x="104013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1" name="Rectangle 1830">
            <a:extLst>
              <a:ext uri="{FF2B5EF4-FFF2-40B4-BE49-F238E27FC236}">
                <a16:creationId xmlns:a16="http://schemas.microsoft.com/office/drawing/2014/main" id="{0CC3143D-AD83-43FD-8AC9-150D92F2EABE}"/>
              </a:ext>
            </a:extLst>
          </p:cNvPr>
          <p:cNvSpPr/>
          <p:nvPr>
            <p:custDataLst>
              <p:tags r:id="rId386"/>
            </p:custDataLst>
          </p:nvPr>
        </p:nvSpPr>
        <p:spPr>
          <a:xfrm>
            <a:off x="10579100" y="42595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2" name="Rectangle 1831">
            <a:extLst>
              <a:ext uri="{FF2B5EF4-FFF2-40B4-BE49-F238E27FC236}">
                <a16:creationId xmlns:a16="http://schemas.microsoft.com/office/drawing/2014/main" id="{69689008-F003-466E-9BCD-94C983C3C4FA}"/>
              </a:ext>
            </a:extLst>
          </p:cNvPr>
          <p:cNvSpPr/>
          <p:nvPr>
            <p:custDataLst>
              <p:tags r:id="rId387"/>
            </p:custDataLst>
          </p:nvPr>
        </p:nvSpPr>
        <p:spPr>
          <a:xfrm>
            <a:off x="8267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3" name="Rectangle 1832">
            <a:extLst>
              <a:ext uri="{FF2B5EF4-FFF2-40B4-BE49-F238E27FC236}">
                <a16:creationId xmlns:a16="http://schemas.microsoft.com/office/drawing/2014/main" id="{A41CF1B9-303D-4552-9BF6-12DC9B4DD691}"/>
              </a:ext>
            </a:extLst>
          </p:cNvPr>
          <p:cNvSpPr/>
          <p:nvPr>
            <p:custDataLst>
              <p:tags r:id="rId388"/>
            </p:custDataLst>
          </p:nvPr>
        </p:nvSpPr>
        <p:spPr>
          <a:xfrm>
            <a:off x="84455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4" name="Rectangle 1833">
            <a:extLst>
              <a:ext uri="{FF2B5EF4-FFF2-40B4-BE49-F238E27FC236}">
                <a16:creationId xmlns:a16="http://schemas.microsoft.com/office/drawing/2014/main" id="{73A8DD5A-25B7-4EC6-9028-706F9E67E9A8}"/>
              </a:ext>
            </a:extLst>
          </p:cNvPr>
          <p:cNvSpPr/>
          <p:nvPr>
            <p:custDataLst>
              <p:tags r:id="rId389"/>
            </p:custDataLst>
          </p:nvPr>
        </p:nvSpPr>
        <p:spPr>
          <a:xfrm>
            <a:off x="8534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5" name="Rectangle 1834">
            <a:extLst>
              <a:ext uri="{FF2B5EF4-FFF2-40B4-BE49-F238E27FC236}">
                <a16:creationId xmlns:a16="http://schemas.microsoft.com/office/drawing/2014/main" id="{AACCE82F-FF17-4F34-8B2F-E6A1EE22CEB6}"/>
              </a:ext>
            </a:extLst>
          </p:cNvPr>
          <p:cNvSpPr/>
          <p:nvPr>
            <p:custDataLst>
              <p:tags r:id="rId390"/>
            </p:custDataLst>
          </p:nvPr>
        </p:nvSpPr>
        <p:spPr>
          <a:xfrm>
            <a:off x="8623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6" name="Rectangle 1835">
            <a:extLst>
              <a:ext uri="{FF2B5EF4-FFF2-40B4-BE49-F238E27FC236}">
                <a16:creationId xmlns:a16="http://schemas.microsoft.com/office/drawing/2014/main" id="{81AA3B87-FA34-45C8-BB34-61D93E6C45A3}"/>
              </a:ext>
            </a:extLst>
          </p:cNvPr>
          <p:cNvSpPr/>
          <p:nvPr>
            <p:custDataLst>
              <p:tags r:id="rId391"/>
            </p:custDataLst>
          </p:nvPr>
        </p:nvSpPr>
        <p:spPr>
          <a:xfrm>
            <a:off x="88011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7" name="Rectangle 1836">
            <a:extLst>
              <a:ext uri="{FF2B5EF4-FFF2-40B4-BE49-F238E27FC236}">
                <a16:creationId xmlns:a16="http://schemas.microsoft.com/office/drawing/2014/main" id="{01070FF3-9A60-491C-9099-27CF890958C1}"/>
              </a:ext>
            </a:extLst>
          </p:cNvPr>
          <p:cNvSpPr/>
          <p:nvPr>
            <p:custDataLst>
              <p:tags r:id="rId392"/>
            </p:custDataLst>
          </p:nvPr>
        </p:nvSpPr>
        <p:spPr>
          <a:xfrm>
            <a:off x="89789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8" name="Rectangle 1837">
            <a:extLst>
              <a:ext uri="{FF2B5EF4-FFF2-40B4-BE49-F238E27FC236}">
                <a16:creationId xmlns:a16="http://schemas.microsoft.com/office/drawing/2014/main" id="{158282B2-69D4-4806-BA13-E56A13A1B3E1}"/>
              </a:ext>
            </a:extLst>
          </p:cNvPr>
          <p:cNvSpPr/>
          <p:nvPr>
            <p:custDataLst>
              <p:tags r:id="rId393"/>
            </p:custDataLst>
          </p:nvPr>
        </p:nvSpPr>
        <p:spPr>
          <a:xfrm>
            <a:off x="9156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9" name="Rectangle 1838">
            <a:extLst>
              <a:ext uri="{FF2B5EF4-FFF2-40B4-BE49-F238E27FC236}">
                <a16:creationId xmlns:a16="http://schemas.microsoft.com/office/drawing/2014/main" id="{9D1A506E-802C-48DA-B6EF-95011666E6C1}"/>
              </a:ext>
            </a:extLst>
          </p:cNvPr>
          <p:cNvSpPr/>
          <p:nvPr>
            <p:custDataLst>
              <p:tags r:id="rId394"/>
            </p:custDataLst>
          </p:nvPr>
        </p:nvSpPr>
        <p:spPr>
          <a:xfrm>
            <a:off x="9423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0" name="Rectangle 1839">
            <a:extLst>
              <a:ext uri="{FF2B5EF4-FFF2-40B4-BE49-F238E27FC236}">
                <a16:creationId xmlns:a16="http://schemas.microsoft.com/office/drawing/2014/main" id="{8772B8BC-06E5-4D2C-A5F4-76D738504121}"/>
              </a:ext>
            </a:extLst>
          </p:cNvPr>
          <p:cNvSpPr/>
          <p:nvPr>
            <p:custDataLst>
              <p:tags r:id="rId395"/>
            </p:custDataLst>
          </p:nvPr>
        </p:nvSpPr>
        <p:spPr>
          <a:xfrm>
            <a:off x="97790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41" name="Rectangle 1840">
            <a:extLst>
              <a:ext uri="{FF2B5EF4-FFF2-40B4-BE49-F238E27FC236}">
                <a16:creationId xmlns:a16="http://schemas.microsoft.com/office/drawing/2014/main" id="{0C3A44C2-1347-44BA-B0F6-F8ECFE34F12C}"/>
              </a:ext>
            </a:extLst>
          </p:cNvPr>
          <p:cNvSpPr/>
          <p:nvPr>
            <p:custDataLst>
              <p:tags r:id="rId396"/>
            </p:custDataLst>
          </p:nvPr>
        </p:nvSpPr>
        <p:spPr>
          <a:xfrm>
            <a:off x="100457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4" name="Rectangle 2943">
            <a:extLst>
              <a:ext uri="{FF2B5EF4-FFF2-40B4-BE49-F238E27FC236}">
                <a16:creationId xmlns:a16="http://schemas.microsoft.com/office/drawing/2014/main" id="{74E82FB9-329D-48ED-B958-37643773510A}"/>
              </a:ext>
            </a:extLst>
          </p:cNvPr>
          <p:cNvSpPr/>
          <p:nvPr>
            <p:custDataLst>
              <p:tags r:id="rId397"/>
            </p:custDataLst>
          </p:nvPr>
        </p:nvSpPr>
        <p:spPr>
          <a:xfrm>
            <a:off x="101346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5" name="Rectangle 2944">
            <a:extLst>
              <a:ext uri="{FF2B5EF4-FFF2-40B4-BE49-F238E27FC236}">
                <a16:creationId xmlns:a16="http://schemas.microsoft.com/office/drawing/2014/main" id="{BB073430-E1FF-4455-B983-D4F6899E320F}"/>
              </a:ext>
            </a:extLst>
          </p:cNvPr>
          <p:cNvSpPr/>
          <p:nvPr>
            <p:custDataLst>
              <p:tags r:id="rId398"/>
            </p:custDataLst>
          </p:nvPr>
        </p:nvSpPr>
        <p:spPr>
          <a:xfrm>
            <a:off x="103124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6" name="Rectangle 2945">
            <a:extLst>
              <a:ext uri="{FF2B5EF4-FFF2-40B4-BE49-F238E27FC236}">
                <a16:creationId xmlns:a16="http://schemas.microsoft.com/office/drawing/2014/main" id="{36DD591E-5C96-4E87-9CB9-1F3F247F891F}"/>
              </a:ext>
            </a:extLst>
          </p:cNvPr>
          <p:cNvSpPr/>
          <p:nvPr>
            <p:custDataLst>
              <p:tags r:id="rId399"/>
            </p:custDataLst>
          </p:nvPr>
        </p:nvSpPr>
        <p:spPr>
          <a:xfrm>
            <a:off x="104013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7" name="Rectangle 2946">
            <a:extLst>
              <a:ext uri="{FF2B5EF4-FFF2-40B4-BE49-F238E27FC236}">
                <a16:creationId xmlns:a16="http://schemas.microsoft.com/office/drawing/2014/main" id="{8D3E398A-DA22-4254-8F99-0CCF2AF4BB98}"/>
              </a:ext>
            </a:extLst>
          </p:cNvPr>
          <p:cNvSpPr/>
          <p:nvPr>
            <p:custDataLst>
              <p:tags r:id="rId400"/>
            </p:custDataLst>
          </p:nvPr>
        </p:nvSpPr>
        <p:spPr>
          <a:xfrm>
            <a:off x="104902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8" name="Rectangle 2947">
            <a:extLst>
              <a:ext uri="{FF2B5EF4-FFF2-40B4-BE49-F238E27FC236}">
                <a16:creationId xmlns:a16="http://schemas.microsoft.com/office/drawing/2014/main" id="{2FC65435-5EC8-435B-8D76-9B39F319C755}"/>
              </a:ext>
            </a:extLst>
          </p:cNvPr>
          <p:cNvSpPr/>
          <p:nvPr>
            <p:custDataLst>
              <p:tags r:id="rId401"/>
            </p:custDataLst>
          </p:nvPr>
        </p:nvSpPr>
        <p:spPr>
          <a:xfrm>
            <a:off x="10756900" y="43484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49" name="Rectangle 2948">
            <a:extLst>
              <a:ext uri="{FF2B5EF4-FFF2-40B4-BE49-F238E27FC236}">
                <a16:creationId xmlns:a16="http://schemas.microsoft.com/office/drawing/2014/main" id="{08C295CF-A996-42D8-BB6B-EC06B0F9D735}"/>
              </a:ext>
            </a:extLst>
          </p:cNvPr>
          <p:cNvSpPr/>
          <p:nvPr>
            <p:custDataLst>
              <p:tags r:id="rId402"/>
            </p:custDataLst>
          </p:nvPr>
        </p:nvSpPr>
        <p:spPr>
          <a:xfrm>
            <a:off x="8267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0" name="Rectangle 2949">
            <a:extLst>
              <a:ext uri="{FF2B5EF4-FFF2-40B4-BE49-F238E27FC236}">
                <a16:creationId xmlns:a16="http://schemas.microsoft.com/office/drawing/2014/main" id="{A29722CC-887F-498F-9416-F2881A61E771}"/>
              </a:ext>
            </a:extLst>
          </p:cNvPr>
          <p:cNvSpPr/>
          <p:nvPr>
            <p:custDataLst>
              <p:tags r:id="rId403"/>
            </p:custDataLst>
          </p:nvPr>
        </p:nvSpPr>
        <p:spPr>
          <a:xfrm>
            <a:off x="88011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1" name="Rectangle 2950">
            <a:extLst>
              <a:ext uri="{FF2B5EF4-FFF2-40B4-BE49-F238E27FC236}">
                <a16:creationId xmlns:a16="http://schemas.microsoft.com/office/drawing/2014/main" id="{9BD46F37-39B4-41CB-ADAF-4B32299901DF}"/>
              </a:ext>
            </a:extLst>
          </p:cNvPr>
          <p:cNvSpPr/>
          <p:nvPr>
            <p:custDataLst>
              <p:tags r:id="rId404"/>
            </p:custDataLst>
          </p:nvPr>
        </p:nvSpPr>
        <p:spPr>
          <a:xfrm>
            <a:off x="9156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2" name="Rectangle 2951">
            <a:extLst>
              <a:ext uri="{FF2B5EF4-FFF2-40B4-BE49-F238E27FC236}">
                <a16:creationId xmlns:a16="http://schemas.microsoft.com/office/drawing/2014/main" id="{929CC593-EC66-44B1-9833-9A5A80479429}"/>
              </a:ext>
            </a:extLst>
          </p:cNvPr>
          <p:cNvSpPr/>
          <p:nvPr>
            <p:custDataLst>
              <p:tags r:id="rId405"/>
            </p:custDataLst>
          </p:nvPr>
        </p:nvSpPr>
        <p:spPr>
          <a:xfrm>
            <a:off x="92456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3" name="Rectangle 2952">
            <a:extLst>
              <a:ext uri="{FF2B5EF4-FFF2-40B4-BE49-F238E27FC236}">
                <a16:creationId xmlns:a16="http://schemas.microsoft.com/office/drawing/2014/main" id="{09A0CF62-EC8B-4C21-94C4-41A9CE1BF99D}"/>
              </a:ext>
            </a:extLst>
          </p:cNvPr>
          <p:cNvSpPr/>
          <p:nvPr>
            <p:custDataLst>
              <p:tags r:id="rId406"/>
            </p:custDataLst>
          </p:nvPr>
        </p:nvSpPr>
        <p:spPr>
          <a:xfrm>
            <a:off x="94234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4" name="Rectangle 2953">
            <a:extLst>
              <a:ext uri="{FF2B5EF4-FFF2-40B4-BE49-F238E27FC236}">
                <a16:creationId xmlns:a16="http://schemas.microsoft.com/office/drawing/2014/main" id="{BB065A85-4BA7-4811-A2A2-CFD4769D39B6}"/>
              </a:ext>
            </a:extLst>
          </p:cNvPr>
          <p:cNvSpPr/>
          <p:nvPr>
            <p:custDataLst>
              <p:tags r:id="rId407"/>
            </p:custDataLst>
          </p:nvPr>
        </p:nvSpPr>
        <p:spPr>
          <a:xfrm>
            <a:off x="96012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5" name="Rectangle 2954">
            <a:extLst>
              <a:ext uri="{FF2B5EF4-FFF2-40B4-BE49-F238E27FC236}">
                <a16:creationId xmlns:a16="http://schemas.microsoft.com/office/drawing/2014/main" id="{54EA0CDB-1C1D-437D-8F73-1B6CA6A81B24}"/>
              </a:ext>
            </a:extLst>
          </p:cNvPr>
          <p:cNvSpPr/>
          <p:nvPr>
            <p:custDataLst>
              <p:tags r:id="rId408"/>
            </p:custDataLst>
          </p:nvPr>
        </p:nvSpPr>
        <p:spPr>
          <a:xfrm>
            <a:off x="100457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6" name="Rectangle 2955">
            <a:extLst>
              <a:ext uri="{FF2B5EF4-FFF2-40B4-BE49-F238E27FC236}">
                <a16:creationId xmlns:a16="http://schemas.microsoft.com/office/drawing/2014/main" id="{0905B3C4-900D-494A-96CC-806C6E726AA7}"/>
              </a:ext>
            </a:extLst>
          </p:cNvPr>
          <p:cNvSpPr/>
          <p:nvPr>
            <p:custDataLst>
              <p:tags r:id="rId409"/>
            </p:custDataLst>
          </p:nvPr>
        </p:nvSpPr>
        <p:spPr>
          <a:xfrm>
            <a:off x="101346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7" name="Rectangle 2956">
            <a:extLst>
              <a:ext uri="{FF2B5EF4-FFF2-40B4-BE49-F238E27FC236}">
                <a16:creationId xmlns:a16="http://schemas.microsoft.com/office/drawing/2014/main" id="{902D5A6A-5F36-4102-B404-10E272E6EDFC}"/>
              </a:ext>
            </a:extLst>
          </p:cNvPr>
          <p:cNvSpPr/>
          <p:nvPr>
            <p:custDataLst>
              <p:tags r:id="rId410"/>
            </p:custDataLst>
          </p:nvPr>
        </p:nvSpPr>
        <p:spPr>
          <a:xfrm>
            <a:off x="103124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8" name="Rectangle 2957">
            <a:extLst>
              <a:ext uri="{FF2B5EF4-FFF2-40B4-BE49-F238E27FC236}">
                <a16:creationId xmlns:a16="http://schemas.microsoft.com/office/drawing/2014/main" id="{CEA00875-5A8B-4A8A-A1F6-7DF251E4031D}"/>
              </a:ext>
            </a:extLst>
          </p:cNvPr>
          <p:cNvSpPr/>
          <p:nvPr>
            <p:custDataLst>
              <p:tags r:id="rId411"/>
            </p:custDataLst>
          </p:nvPr>
        </p:nvSpPr>
        <p:spPr>
          <a:xfrm>
            <a:off x="104013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59" name="Rectangle 2958">
            <a:extLst>
              <a:ext uri="{FF2B5EF4-FFF2-40B4-BE49-F238E27FC236}">
                <a16:creationId xmlns:a16="http://schemas.microsoft.com/office/drawing/2014/main" id="{40CBE230-A898-4C75-934A-6CC6E0E58111}"/>
              </a:ext>
            </a:extLst>
          </p:cNvPr>
          <p:cNvSpPr/>
          <p:nvPr>
            <p:custDataLst>
              <p:tags r:id="rId412"/>
            </p:custDataLst>
          </p:nvPr>
        </p:nvSpPr>
        <p:spPr>
          <a:xfrm>
            <a:off x="10668000" y="44373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0" name="Rectangle 2959">
            <a:extLst>
              <a:ext uri="{FF2B5EF4-FFF2-40B4-BE49-F238E27FC236}">
                <a16:creationId xmlns:a16="http://schemas.microsoft.com/office/drawing/2014/main" id="{2461D0D0-55E8-4857-9996-812642495209}"/>
              </a:ext>
            </a:extLst>
          </p:cNvPr>
          <p:cNvSpPr/>
          <p:nvPr>
            <p:custDataLst>
              <p:tags r:id="rId413"/>
            </p:custDataLst>
          </p:nvPr>
        </p:nvSpPr>
        <p:spPr>
          <a:xfrm>
            <a:off x="8267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1" name="Rectangle 2960">
            <a:extLst>
              <a:ext uri="{FF2B5EF4-FFF2-40B4-BE49-F238E27FC236}">
                <a16:creationId xmlns:a16="http://schemas.microsoft.com/office/drawing/2014/main" id="{238DF3E9-09F7-4868-916A-A3FB7EAF2F5B}"/>
              </a:ext>
            </a:extLst>
          </p:cNvPr>
          <p:cNvSpPr/>
          <p:nvPr>
            <p:custDataLst>
              <p:tags r:id="rId414"/>
            </p:custDataLst>
          </p:nvPr>
        </p:nvSpPr>
        <p:spPr>
          <a:xfrm>
            <a:off x="83566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2" name="Rectangle 2961">
            <a:extLst>
              <a:ext uri="{FF2B5EF4-FFF2-40B4-BE49-F238E27FC236}">
                <a16:creationId xmlns:a16="http://schemas.microsoft.com/office/drawing/2014/main" id="{50043447-7107-477A-B524-076DD5D1A2AD}"/>
              </a:ext>
            </a:extLst>
          </p:cNvPr>
          <p:cNvSpPr/>
          <p:nvPr>
            <p:custDataLst>
              <p:tags r:id="rId415"/>
            </p:custDataLst>
          </p:nvPr>
        </p:nvSpPr>
        <p:spPr>
          <a:xfrm>
            <a:off x="8445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3" name="Rectangle 2962">
            <a:extLst>
              <a:ext uri="{FF2B5EF4-FFF2-40B4-BE49-F238E27FC236}">
                <a16:creationId xmlns:a16="http://schemas.microsoft.com/office/drawing/2014/main" id="{7ECFEF7A-A85C-4B2F-A41F-AC8844FA8128}"/>
              </a:ext>
            </a:extLst>
          </p:cNvPr>
          <p:cNvSpPr/>
          <p:nvPr>
            <p:custDataLst>
              <p:tags r:id="rId416"/>
            </p:custDataLst>
          </p:nvPr>
        </p:nvSpPr>
        <p:spPr>
          <a:xfrm>
            <a:off x="8534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4" name="Rectangle 2963">
            <a:extLst>
              <a:ext uri="{FF2B5EF4-FFF2-40B4-BE49-F238E27FC236}">
                <a16:creationId xmlns:a16="http://schemas.microsoft.com/office/drawing/2014/main" id="{37AF27CA-BD64-4146-A9B5-C245C2A20E61}"/>
              </a:ext>
            </a:extLst>
          </p:cNvPr>
          <p:cNvSpPr/>
          <p:nvPr>
            <p:custDataLst>
              <p:tags r:id="rId417"/>
            </p:custDataLst>
          </p:nvPr>
        </p:nvSpPr>
        <p:spPr>
          <a:xfrm>
            <a:off x="8623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5" name="Rectangle 2964">
            <a:extLst>
              <a:ext uri="{FF2B5EF4-FFF2-40B4-BE49-F238E27FC236}">
                <a16:creationId xmlns:a16="http://schemas.microsoft.com/office/drawing/2014/main" id="{030A21DC-7ED5-4285-A866-C2E90F1E6377}"/>
              </a:ext>
            </a:extLst>
          </p:cNvPr>
          <p:cNvSpPr/>
          <p:nvPr>
            <p:custDataLst>
              <p:tags r:id="rId418"/>
            </p:custDataLst>
          </p:nvPr>
        </p:nvSpPr>
        <p:spPr>
          <a:xfrm>
            <a:off x="8712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6" name="Rectangle 2965">
            <a:extLst>
              <a:ext uri="{FF2B5EF4-FFF2-40B4-BE49-F238E27FC236}">
                <a16:creationId xmlns:a16="http://schemas.microsoft.com/office/drawing/2014/main" id="{1759D32D-3FF3-41E4-AC93-362CBBEE0B64}"/>
              </a:ext>
            </a:extLst>
          </p:cNvPr>
          <p:cNvSpPr/>
          <p:nvPr>
            <p:custDataLst>
              <p:tags r:id="rId419"/>
            </p:custDataLst>
          </p:nvPr>
        </p:nvSpPr>
        <p:spPr>
          <a:xfrm>
            <a:off x="8801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7" name="Rectangle 2966">
            <a:extLst>
              <a:ext uri="{FF2B5EF4-FFF2-40B4-BE49-F238E27FC236}">
                <a16:creationId xmlns:a16="http://schemas.microsoft.com/office/drawing/2014/main" id="{14351D76-43F2-49A1-AA36-EF712994FC30}"/>
              </a:ext>
            </a:extLst>
          </p:cNvPr>
          <p:cNvSpPr/>
          <p:nvPr>
            <p:custDataLst>
              <p:tags r:id="rId420"/>
            </p:custDataLst>
          </p:nvPr>
        </p:nvSpPr>
        <p:spPr>
          <a:xfrm>
            <a:off x="89789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8" name="Rectangle 2967">
            <a:extLst>
              <a:ext uri="{FF2B5EF4-FFF2-40B4-BE49-F238E27FC236}">
                <a16:creationId xmlns:a16="http://schemas.microsoft.com/office/drawing/2014/main" id="{40BEB6CC-F2A3-4DD7-AE4F-DEED919859A2}"/>
              </a:ext>
            </a:extLst>
          </p:cNvPr>
          <p:cNvSpPr/>
          <p:nvPr>
            <p:custDataLst>
              <p:tags r:id="rId421"/>
            </p:custDataLst>
          </p:nvPr>
        </p:nvSpPr>
        <p:spPr>
          <a:xfrm>
            <a:off x="9156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69" name="Rectangle 2968">
            <a:extLst>
              <a:ext uri="{FF2B5EF4-FFF2-40B4-BE49-F238E27FC236}">
                <a16:creationId xmlns:a16="http://schemas.microsoft.com/office/drawing/2014/main" id="{7C0F88BA-5CF4-49E3-9E40-8362CCED27CD}"/>
              </a:ext>
            </a:extLst>
          </p:cNvPr>
          <p:cNvSpPr/>
          <p:nvPr>
            <p:custDataLst>
              <p:tags r:id="rId422"/>
            </p:custDataLst>
          </p:nvPr>
        </p:nvSpPr>
        <p:spPr>
          <a:xfrm>
            <a:off x="9334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0" name="Rectangle 2969">
            <a:extLst>
              <a:ext uri="{FF2B5EF4-FFF2-40B4-BE49-F238E27FC236}">
                <a16:creationId xmlns:a16="http://schemas.microsoft.com/office/drawing/2014/main" id="{CC055DCB-8A68-4F5D-8761-77238030DFA3}"/>
              </a:ext>
            </a:extLst>
          </p:cNvPr>
          <p:cNvSpPr/>
          <p:nvPr>
            <p:custDataLst>
              <p:tags r:id="rId423"/>
            </p:custDataLst>
          </p:nvPr>
        </p:nvSpPr>
        <p:spPr>
          <a:xfrm>
            <a:off x="96901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1" name="Rectangle 2970">
            <a:extLst>
              <a:ext uri="{FF2B5EF4-FFF2-40B4-BE49-F238E27FC236}">
                <a16:creationId xmlns:a16="http://schemas.microsoft.com/office/drawing/2014/main" id="{253695FD-792E-4AAD-A109-D16C3618FD07}"/>
              </a:ext>
            </a:extLst>
          </p:cNvPr>
          <p:cNvSpPr/>
          <p:nvPr>
            <p:custDataLst>
              <p:tags r:id="rId424"/>
            </p:custDataLst>
          </p:nvPr>
        </p:nvSpPr>
        <p:spPr>
          <a:xfrm>
            <a:off x="99568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2" name="Rectangle 2971">
            <a:extLst>
              <a:ext uri="{FF2B5EF4-FFF2-40B4-BE49-F238E27FC236}">
                <a16:creationId xmlns:a16="http://schemas.microsoft.com/office/drawing/2014/main" id="{2DD7D93C-0BCF-484A-B0DA-FC64C43D781F}"/>
              </a:ext>
            </a:extLst>
          </p:cNvPr>
          <p:cNvSpPr/>
          <p:nvPr>
            <p:custDataLst>
              <p:tags r:id="rId425"/>
            </p:custDataLst>
          </p:nvPr>
        </p:nvSpPr>
        <p:spPr>
          <a:xfrm>
            <a:off x="100457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3" name="Rectangle 2972">
            <a:extLst>
              <a:ext uri="{FF2B5EF4-FFF2-40B4-BE49-F238E27FC236}">
                <a16:creationId xmlns:a16="http://schemas.microsoft.com/office/drawing/2014/main" id="{DCAC980E-A081-4A20-87FB-4439D3B6BF5A}"/>
              </a:ext>
            </a:extLst>
          </p:cNvPr>
          <p:cNvSpPr/>
          <p:nvPr>
            <p:custDataLst>
              <p:tags r:id="rId426"/>
            </p:custDataLst>
          </p:nvPr>
        </p:nvSpPr>
        <p:spPr>
          <a:xfrm>
            <a:off x="102235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4" name="Rectangle 2973">
            <a:extLst>
              <a:ext uri="{FF2B5EF4-FFF2-40B4-BE49-F238E27FC236}">
                <a16:creationId xmlns:a16="http://schemas.microsoft.com/office/drawing/2014/main" id="{CDF29829-C30C-473A-8995-550387DAB2C0}"/>
              </a:ext>
            </a:extLst>
          </p:cNvPr>
          <p:cNvSpPr/>
          <p:nvPr>
            <p:custDataLst>
              <p:tags r:id="rId427"/>
            </p:custDataLst>
          </p:nvPr>
        </p:nvSpPr>
        <p:spPr>
          <a:xfrm>
            <a:off x="103124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5" name="Rectangle 2974">
            <a:extLst>
              <a:ext uri="{FF2B5EF4-FFF2-40B4-BE49-F238E27FC236}">
                <a16:creationId xmlns:a16="http://schemas.microsoft.com/office/drawing/2014/main" id="{162C61AD-C115-421E-A67E-91D7D8EF0163}"/>
              </a:ext>
            </a:extLst>
          </p:cNvPr>
          <p:cNvSpPr/>
          <p:nvPr>
            <p:custDataLst>
              <p:tags r:id="rId428"/>
            </p:custDataLst>
          </p:nvPr>
        </p:nvSpPr>
        <p:spPr>
          <a:xfrm>
            <a:off x="104013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6" name="Rectangle 2975">
            <a:extLst>
              <a:ext uri="{FF2B5EF4-FFF2-40B4-BE49-F238E27FC236}">
                <a16:creationId xmlns:a16="http://schemas.microsoft.com/office/drawing/2014/main" id="{033D9026-3582-431E-A3C0-0D9BF608FEA8}"/>
              </a:ext>
            </a:extLst>
          </p:cNvPr>
          <p:cNvSpPr/>
          <p:nvPr>
            <p:custDataLst>
              <p:tags r:id="rId429"/>
            </p:custDataLst>
          </p:nvPr>
        </p:nvSpPr>
        <p:spPr>
          <a:xfrm>
            <a:off x="104902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7" name="Rectangle 2976">
            <a:extLst>
              <a:ext uri="{FF2B5EF4-FFF2-40B4-BE49-F238E27FC236}">
                <a16:creationId xmlns:a16="http://schemas.microsoft.com/office/drawing/2014/main" id="{B9750DEA-7ABA-4AEB-A16E-5E6829771248}"/>
              </a:ext>
            </a:extLst>
          </p:cNvPr>
          <p:cNvSpPr/>
          <p:nvPr>
            <p:custDataLst>
              <p:tags r:id="rId430"/>
            </p:custDataLst>
          </p:nvPr>
        </p:nvSpPr>
        <p:spPr>
          <a:xfrm>
            <a:off x="106680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78" name="Rectangle 2977">
            <a:extLst>
              <a:ext uri="{FF2B5EF4-FFF2-40B4-BE49-F238E27FC236}">
                <a16:creationId xmlns:a16="http://schemas.microsoft.com/office/drawing/2014/main" id="{2253883F-A3B7-4949-A77C-9B743022FB02}"/>
              </a:ext>
            </a:extLst>
          </p:cNvPr>
          <p:cNvSpPr/>
          <p:nvPr>
            <p:custDataLst>
              <p:tags r:id="rId431"/>
            </p:custDataLst>
          </p:nvPr>
        </p:nvSpPr>
        <p:spPr>
          <a:xfrm>
            <a:off x="10756900" y="4526279"/>
            <a:ext cx="88900" cy="88900"/>
          </a:xfrm>
          <a:prstGeom prst="rect">
            <a:avLst/>
          </a:prstGeom>
          <a:solidFill>
            <a:srgbClr val="000000"/>
          </a:solidFill>
          <a:ln w="2540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16353774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73D6942-9907-1191-C4FA-70CCCE6CB754}"/>
              </a:ext>
            </a:extLst>
          </p:cNvPr>
          <p:cNvSpPr>
            <a:spLocks noGrp="1"/>
          </p:cNvSpPr>
          <p:nvPr>
            <p:ph type="title"/>
          </p:nvPr>
        </p:nvSpPr>
        <p:spPr/>
        <p:txBody>
          <a:bodyPr/>
          <a:lstStyle/>
          <a:p>
            <a:r>
              <a:rPr lang="en-GB" b="0"/>
              <a:t>How we can support you</a:t>
            </a:r>
            <a:br>
              <a:rPr lang="en-US"/>
            </a:br>
            <a:endParaRPr lang="en-GB"/>
          </a:p>
        </p:txBody>
      </p:sp>
      <p:pic>
        <p:nvPicPr>
          <p:cNvPr id="4" name="Graphic 4" descr="Questions with solid fill">
            <a:extLst>
              <a:ext uri="{FF2B5EF4-FFF2-40B4-BE49-F238E27FC236}">
                <a16:creationId xmlns:a16="http://schemas.microsoft.com/office/drawing/2014/main" id="{C4A2FABF-3F76-050C-0975-9E0B3F1E9D0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4739436" y="827047"/>
            <a:ext cx="1440000" cy="1440000"/>
          </a:xfrm>
          <a:prstGeom prst="rect">
            <a:avLst/>
          </a:prstGeom>
        </p:spPr>
      </p:pic>
      <p:sp>
        <p:nvSpPr>
          <p:cNvPr id="8" name="TextBox 7">
            <a:extLst>
              <a:ext uri="{FF2B5EF4-FFF2-40B4-BE49-F238E27FC236}">
                <a16:creationId xmlns:a16="http://schemas.microsoft.com/office/drawing/2014/main" id="{577093E1-97EF-E1E3-0413-07814EF88F56}"/>
              </a:ext>
            </a:extLst>
          </p:cNvPr>
          <p:cNvSpPr txBox="1"/>
          <p:nvPr/>
        </p:nvSpPr>
        <p:spPr>
          <a:xfrm>
            <a:off x="4690444" y="2296042"/>
            <a:ext cx="15379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1 to 1</a:t>
            </a:r>
            <a:endParaRPr lang="en-US" sz="3600" b="1">
              <a:cs typeface="Calibri Light"/>
            </a:endParaRPr>
          </a:p>
        </p:txBody>
      </p:sp>
      <p:pic>
        <p:nvPicPr>
          <p:cNvPr id="5" name="Graphic 5" descr="Users with solid fill">
            <a:extLst>
              <a:ext uri="{FF2B5EF4-FFF2-40B4-BE49-F238E27FC236}">
                <a16:creationId xmlns:a16="http://schemas.microsoft.com/office/drawing/2014/main" id="{7A3BE174-53FF-0DE0-22D5-E5439472D02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862168" y="105095"/>
            <a:ext cx="1440000" cy="1440000"/>
          </a:xfrm>
          <a:prstGeom prst="rect">
            <a:avLst/>
          </a:prstGeom>
        </p:spPr>
      </p:pic>
      <p:sp>
        <p:nvSpPr>
          <p:cNvPr id="9" name="TextBox 8">
            <a:extLst>
              <a:ext uri="{FF2B5EF4-FFF2-40B4-BE49-F238E27FC236}">
                <a16:creationId xmlns:a16="http://schemas.microsoft.com/office/drawing/2014/main" id="{A8DF61A5-D632-5415-010F-3C7DD8D200E0}"/>
              </a:ext>
            </a:extLst>
          </p:cNvPr>
          <p:cNvSpPr txBox="1"/>
          <p:nvPr/>
        </p:nvSpPr>
        <p:spPr>
          <a:xfrm>
            <a:off x="9087658" y="1336679"/>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Group training sessions</a:t>
            </a:r>
            <a:endParaRPr lang="en-US" sz="3600" b="1"/>
          </a:p>
        </p:txBody>
      </p:sp>
      <p:pic>
        <p:nvPicPr>
          <p:cNvPr id="12" name="Gráfico 38" descr="Head with Gears">
            <a:extLst>
              <a:ext uri="{FF2B5EF4-FFF2-40B4-BE49-F238E27FC236}">
                <a16:creationId xmlns:a16="http://schemas.microsoft.com/office/drawing/2014/main" id="{CBFCBA7A-1C0A-19B3-7B88-155FA2F771F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397254" y="3777674"/>
            <a:ext cx="1440000" cy="1440000"/>
          </a:xfrm>
          <a:prstGeom prst="rect">
            <a:avLst/>
          </a:prstGeom>
        </p:spPr>
      </p:pic>
      <p:sp>
        <p:nvSpPr>
          <p:cNvPr id="13" name="TextBox 12">
            <a:extLst>
              <a:ext uri="{FF2B5EF4-FFF2-40B4-BE49-F238E27FC236}">
                <a16:creationId xmlns:a16="http://schemas.microsoft.com/office/drawing/2014/main" id="{0C969AF8-73D3-003C-AA23-8153ED90BBCC}"/>
              </a:ext>
            </a:extLst>
          </p:cNvPr>
          <p:cNvSpPr txBox="1"/>
          <p:nvPr/>
        </p:nvSpPr>
        <p:spPr>
          <a:xfrm>
            <a:off x="8262300" y="5217674"/>
            <a:ext cx="348960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dirty="0"/>
              <a:t>Self-development</a:t>
            </a:r>
            <a:endParaRPr lang="en-US" sz="3600" b="1" dirty="0"/>
          </a:p>
        </p:txBody>
      </p:sp>
      <p:pic>
        <p:nvPicPr>
          <p:cNvPr id="16" name="Gráfico 35" descr="Teacher">
            <a:extLst>
              <a:ext uri="{FF2B5EF4-FFF2-40B4-BE49-F238E27FC236}">
                <a16:creationId xmlns:a16="http://schemas.microsoft.com/office/drawing/2014/main" id="{A42EDC03-77DC-ECA1-2702-69FE536B90C4}"/>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795816" y="3777675"/>
            <a:ext cx="1300185" cy="1300185"/>
          </a:xfrm>
          <a:prstGeom prst="rect">
            <a:avLst/>
          </a:prstGeom>
        </p:spPr>
      </p:pic>
      <p:sp>
        <p:nvSpPr>
          <p:cNvPr id="21" name="TextBox 20">
            <a:extLst>
              <a:ext uri="{FF2B5EF4-FFF2-40B4-BE49-F238E27FC236}">
                <a16:creationId xmlns:a16="http://schemas.microsoft.com/office/drawing/2014/main" id="{8B5238F7-7AA9-188E-BBB7-D1964E21FFAF}"/>
              </a:ext>
            </a:extLst>
          </p:cNvPr>
          <p:cNvSpPr txBox="1"/>
          <p:nvPr/>
        </p:nvSpPr>
        <p:spPr>
          <a:xfrm>
            <a:off x="4135883" y="4978004"/>
            <a:ext cx="29890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Digital tools</a:t>
            </a:r>
            <a:endParaRPr lang="en-US" sz="3600" b="1"/>
          </a:p>
        </p:txBody>
      </p:sp>
      <p:pic>
        <p:nvPicPr>
          <p:cNvPr id="23" name="Picture 22" descr="Icon&#10;&#10;Description automatically generated">
            <a:extLst>
              <a:ext uri="{FF2B5EF4-FFF2-40B4-BE49-F238E27FC236}">
                <a16:creationId xmlns:a16="http://schemas.microsoft.com/office/drawing/2014/main" id="{09CD1717-33FC-FAA1-369F-37B4B95764B7}"/>
              </a:ext>
            </a:extLst>
          </p:cNvPr>
          <p:cNvPicPr>
            <a:picLocks noChangeAspect="1"/>
          </p:cNvPicPr>
          <p:nvPr/>
        </p:nvPicPr>
        <p:blipFill>
          <a:blip r:embed="rId11" cstate="print">
            <a:duotone>
              <a:prstClr val="black"/>
              <a:schemeClr val="accent2">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7423463" y="2213842"/>
            <a:ext cx="646331" cy="646331"/>
          </a:xfrm>
          <a:prstGeom prst="rect">
            <a:avLst/>
          </a:prstGeom>
        </p:spPr>
      </p:pic>
      <p:sp>
        <p:nvSpPr>
          <p:cNvPr id="30" name="TextBox 29">
            <a:extLst>
              <a:ext uri="{FF2B5EF4-FFF2-40B4-BE49-F238E27FC236}">
                <a16:creationId xmlns:a16="http://schemas.microsoft.com/office/drawing/2014/main" id="{1823EF2D-44F6-290C-98DC-CC73822EDF15}"/>
              </a:ext>
            </a:extLst>
          </p:cNvPr>
          <p:cNvSpPr txBox="1"/>
          <p:nvPr/>
        </p:nvSpPr>
        <p:spPr>
          <a:xfrm>
            <a:off x="6252117" y="2942372"/>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LinkedIn Learning</a:t>
            </a:r>
            <a:endParaRPr lang="en-US" sz="3600" b="1"/>
          </a:p>
        </p:txBody>
      </p:sp>
      <p:sp>
        <p:nvSpPr>
          <p:cNvPr id="2" name="Lightning Bolt 1" descr="-">
            <a:extLst>
              <a:ext uri="{FF2B5EF4-FFF2-40B4-BE49-F238E27FC236}">
                <a16:creationId xmlns:a16="http://schemas.microsoft.com/office/drawing/2014/main" id="{3380D1A1-125B-0556-783C-46A96504D17E}"/>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Tree>
    <p:extLst>
      <p:ext uri="{BB962C8B-B14F-4D97-AF65-F5344CB8AC3E}">
        <p14:creationId xmlns:p14="http://schemas.microsoft.com/office/powerpoint/2010/main" val="79034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D615A3D-A2E0-B3C3-368A-00A51D251200}"/>
              </a:ext>
            </a:extLst>
          </p:cNvPr>
          <p:cNvSpPr>
            <a:spLocks noGrp="1"/>
          </p:cNvSpPr>
          <p:nvPr>
            <p:ph type="title"/>
          </p:nvPr>
        </p:nvSpPr>
        <p:spPr/>
        <p:txBody>
          <a:bodyPr/>
          <a:lstStyle/>
          <a:p>
            <a:r>
              <a:rPr lang="en-US" b="0"/>
              <a:t>Connect to </a:t>
            </a:r>
            <a:r>
              <a:rPr lang="en-US" b="0" err="1"/>
              <a:t>Eduroam</a:t>
            </a:r>
            <a:br>
              <a:rPr lang="en-GB"/>
            </a:br>
            <a:endParaRPr lang="en-GB"/>
          </a:p>
        </p:txBody>
      </p:sp>
      <p:sp>
        <p:nvSpPr>
          <p:cNvPr id="14" name="TextBox 13">
            <a:extLst>
              <a:ext uri="{FF2B5EF4-FFF2-40B4-BE49-F238E27FC236}">
                <a16:creationId xmlns:a16="http://schemas.microsoft.com/office/drawing/2014/main" id="{2B11733C-B6D0-8B81-C687-C1869FBD7384}"/>
              </a:ext>
            </a:extLst>
          </p:cNvPr>
          <p:cNvSpPr txBox="1"/>
          <p:nvPr/>
        </p:nvSpPr>
        <p:spPr>
          <a:xfrm>
            <a:off x="4601547" y="1012772"/>
            <a:ext cx="7397284" cy="1015663"/>
          </a:xfrm>
          <a:prstGeom prst="rect">
            <a:avLst/>
          </a:prstGeom>
          <a:noFill/>
        </p:spPr>
        <p:txBody>
          <a:bodyPr wrap="square" rtlCol="0">
            <a:spAutoFit/>
          </a:bodyPr>
          <a:lstStyle/>
          <a:p>
            <a:pPr algn="ctr"/>
            <a:r>
              <a:rPr lang="en-GB" sz="6000">
                <a:hlinkClick r:id="rId2"/>
              </a:rPr>
              <a:t>uwtsd.ac.uk/wireless</a:t>
            </a:r>
            <a:endParaRPr lang="en-GB" sz="6000"/>
          </a:p>
        </p:txBody>
      </p:sp>
      <p:sp>
        <p:nvSpPr>
          <p:cNvPr id="3" name="Lightning Bolt 2" descr="-">
            <a:extLst>
              <a:ext uri="{FF2B5EF4-FFF2-40B4-BE49-F238E27FC236}">
                <a16:creationId xmlns:a16="http://schemas.microsoft.com/office/drawing/2014/main" id="{4A4ACE44-C589-F243-3C7B-229FE758DCBB}"/>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Lightning Bolt 3" descr="-">
            <a:extLst>
              <a:ext uri="{FF2B5EF4-FFF2-40B4-BE49-F238E27FC236}">
                <a16:creationId xmlns:a16="http://schemas.microsoft.com/office/drawing/2014/main" id="{0FDBC74E-0FF4-4E03-906F-0C17B1EF571C}"/>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F763CB62-304F-65F0-31C6-1671EF1C95CD}"/>
              </a:ext>
            </a:extLst>
          </p:cNvPr>
          <p:cNvPicPr>
            <a:picLocks noChangeAspect="1"/>
          </p:cNvPicPr>
          <p:nvPr/>
        </p:nvPicPr>
        <p:blipFill>
          <a:blip r:embed="rId3"/>
          <a:stretch>
            <a:fillRect/>
          </a:stretch>
        </p:blipFill>
        <p:spPr>
          <a:xfrm>
            <a:off x="6096000" y="2885488"/>
            <a:ext cx="4645975" cy="3205276"/>
          </a:xfrm>
          <a:prstGeom prst="rect">
            <a:avLst/>
          </a:prstGeom>
        </p:spPr>
      </p:pic>
      <p:pic>
        <p:nvPicPr>
          <p:cNvPr id="9" name="Picture 8" descr="A qr code with a few squares&#10;&#10;Description automatically generated">
            <a:extLst>
              <a:ext uri="{FF2B5EF4-FFF2-40B4-BE49-F238E27FC236}">
                <a16:creationId xmlns:a16="http://schemas.microsoft.com/office/drawing/2014/main" id="{0DF898B4-F7BE-30EC-8E50-33EA706CC2C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1979" y="2695197"/>
            <a:ext cx="3585859" cy="3585859"/>
          </a:xfrm>
          <a:prstGeom prst="rect">
            <a:avLst/>
          </a:prstGeom>
        </p:spPr>
      </p:pic>
    </p:spTree>
    <p:extLst>
      <p:ext uri="{BB962C8B-B14F-4D97-AF65-F5344CB8AC3E}">
        <p14:creationId xmlns:p14="http://schemas.microsoft.com/office/powerpoint/2010/main" val="8104531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46953DF-7DDD-543F-6A21-707CC74F7DCA}"/>
              </a:ext>
            </a:extLst>
          </p:cNvPr>
          <p:cNvSpPr>
            <a:spLocks noGrp="1"/>
          </p:cNvSpPr>
          <p:nvPr>
            <p:ph type="subTitle" idx="1"/>
          </p:nvPr>
        </p:nvSpPr>
        <p:spPr/>
        <p:txBody>
          <a:bodyPr/>
          <a:lstStyle/>
          <a:p>
            <a:r>
              <a:rPr lang="en-GB"/>
              <a:t>Links for the session</a:t>
            </a:r>
          </a:p>
        </p:txBody>
      </p:sp>
      <p:sp>
        <p:nvSpPr>
          <p:cNvPr id="14" name="TextBox 13">
            <a:extLst>
              <a:ext uri="{FF2B5EF4-FFF2-40B4-BE49-F238E27FC236}">
                <a16:creationId xmlns:a16="http://schemas.microsoft.com/office/drawing/2014/main" id="{2B11733C-B6D0-8B81-C687-C1869FBD7384}"/>
              </a:ext>
            </a:extLst>
          </p:cNvPr>
          <p:cNvSpPr txBox="1"/>
          <p:nvPr/>
        </p:nvSpPr>
        <p:spPr>
          <a:xfrm>
            <a:off x="5612051" y="665589"/>
            <a:ext cx="5246496" cy="830997"/>
          </a:xfrm>
          <a:prstGeom prst="rect">
            <a:avLst/>
          </a:prstGeom>
          <a:noFill/>
        </p:spPr>
        <p:txBody>
          <a:bodyPr wrap="square" rtlCol="0">
            <a:spAutoFit/>
          </a:bodyPr>
          <a:lstStyle/>
          <a:p>
            <a:pPr algn="ctr"/>
            <a:r>
              <a:rPr lang="en-GB" sz="4800">
                <a:hlinkClick r:id="rId2"/>
              </a:rPr>
              <a:t>bit.ly/ds-</a:t>
            </a:r>
            <a:r>
              <a:rPr lang="en-GB" sz="4800" err="1">
                <a:hlinkClick r:id="rId2"/>
              </a:rPr>
              <a:t>padlet</a:t>
            </a:r>
            <a:endParaRPr lang="en-GB" sz="4800"/>
          </a:p>
        </p:txBody>
      </p:sp>
      <p:pic>
        <p:nvPicPr>
          <p:cNvPr id="8" name="Picture 7" descr="A qr code on a white background&#10;&#10;Description automatically generated">
            <a:extLst>
              <a:ext uri="{FF2B5EF4-FFF2-40B4-BE49-F238E27FC236}">
                <a16:creationId xmlns:a16="http://schemas.microsoft.com/office/drawing/2014/main" id="{DFCDE33B-CC6C-BAAC-8B18-D67B15FD8D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702" y="2871496"/>
            <a:ext cx="3238549" cy="3238549"/>
          </a:xfrm>
          <a:prstGeom prst="rect">
            <a:avLst/>
          </a:prstGeom>
        </p:spPr>
      </p:pic>
      <p:pic>
        <p:nvPicPr>
          <p:cNvPr id="5" name="Picture 4">
            <a:extLst>
              <a:ext uri="{FF2B5EF4-FFF2-40B4-BE49-F238E27FC236}">
                <a16:creationId xmlns:a16="http://schemas.microsoft.com/office/drawing/2014/main" id="{9881421A-744A-E7CF-0EB8-738CE3E6B855}"/>
              </a:ext>
            </a:extLst>
          </p:cNvPr>
          <p:cNvPicPr>
            <a:picLocks noChangeAspect="1"/>
          </p:cNvPicPr>
          <p:nvPr/>
        </p:nvPicPr>
        <p:blipFill>
          <a:blip r:embed="rId4"/>
          <a:stretch>
            <a:fillRect/>
          </a:stretch>
        </p:blipFill>
        <p:spPr>
          <a:xfrm>
            <a:off x="5260833" y="2299579"/>
            <a:ext cx="6364920" cy="389283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97872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77929B-3262-8CD1-932C-7CB9F06B1619}"/>
              </a:ext>
            </a:extLst>
          </p:cNvPr>
          <p:cNvSpPr>
            <a:spLocks noGrp="1"/>
          </p:cNvSpPr>
          <p:nvPr>
            <p:ph type="title"/>
          </p:nvPr>
        </p:nvSpPr>
        <p:spPr>
          <a:xfrm>
            <a:off x="7360920" y="82296"/>
            <a:ext cx="4559310" cy="1003916"/>
          </a:xfrm>
        </p:spPr>
        <p:txBody>
          <a:bodyPr/>
          <a:lstStyle/>
          <a:p>
            <a:r>
              <a:rPr lang="en-GB" dirty="0"/>
              <a:t>Assessing Digital Skills</a:t>
            </a:r>
          </a:p>
        </p:txBody>
      </p:sp>
      <p:pic>
        <p:nvPicPr>
          <p:cNvPr id="4" name="Picture 2">
            <a:extLst>
              <a:ext uri="{FF2B5EF4-FFF2-40B4-BE49-F238E27FC236}">
                <a16:creationId xmlns:a16="http://schemas.microsoft.com/office/drawing/2014/main" id="{D2093ECA-E2E6-6E32-AEF2-A2DE0D3DFCE3}"/>
              </a:ext>
            </a:extLst>
          </p:cNvPr>
          <p:cNvPicPr>
            <a:picLocks noGrp="1" noChangeAspect="1" noChangeArrowheads="1"/>
          </p:cNvPicPr>
          <p:nvPr>
            <p:ph sz="quarter" idx="10"/>
          </p:nvPr>
        </p:nvPicPr>
        <p:blipFill rotWithShape="1">
          <a:blip r:embed="rId3">
            <a:extLst>
              <a:ext uri="{28A0092B-C50C-407E-A947-70E740481C1C}">
                <a14:useLocalDpi xmlns:a14="http://schemas.microsoft.com/office/drawing/2010/main" val="0"/>
              </a:ext>
            </a:extLst>
          </a:blip>
          <a:srcRect l="10315" r="10990"/>
          <a:stretch/>
        </p:blipFill>
        <p:spPr bwMode="auto">
          <a:xfrm>
            <a:off x="597917" y="1330136"/>
            <a:ext cx="4154081" cy="4592406"/>
          </a:xfrm>
          <a:prstGeom prst="rect">
            <a:avLst/>
          </a:prstGeom>
          <a:solidFill>
            <a:srgbClr val="FFFFFF"/>
          </a:solidFill>
          <a:ln>
            <a:noFill/>
          </a:ln>
        </p:spPr>
      </p:pic>
      <p:sp>
        <p:nvSpPr>
          <p:cNvPr id="5" name="TextBox 4">
            <a:extLst>
              <a:ext uri="{FF2B5EF4-FFF2-40B4-BE49-F238E27FC236}">
                <a16:creationId xmlns:a16="http://schemas.microsoft.com/office/drawing/2014/main" id="{BB3CC8E2-5E40-8B79-9A20-F66BEFC6BE57}"/>
              </a:ext>
            </a:extLst>
          </p:cNvPr>
          <p:cNvSpPr txBox="1"/>
          <p:nvPr/>
        </p:nvSpPr>
        <p:spPr>
          <a:xfrm>
            <a:off x="5663738" y="1784060"/>
            <a:ext cx="6030929" cy="4339650"/>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b="1" dirty="0"/>
              <a:t>JISC Discovery Tool</a:t>
            </a:r>
            <a:endParaRPr lang="en-GB" sz="2400" b="1" dirty="0">
              <a:ea typeface="Calibri Light"/>
              <a:cs typeface="Calibri Light"/>
            </a:endParaRPr>
          </a:p>
          <a:p>
            <a:pPr marL="285750" indent="-285750">
              <a:buFont typeface="Arial" panose="020B0604020202020204" pitchFamily="34" charset="0"/>
              <a:buChar char="•"/>
            </a:pPr>
            <a:endParaRPr lang="en-GB" sz="2400" dirty="0">
              <a:ea typeface="Calibri Light"/>
              <a:cs typeface="Calibri Light"/>
            </a:endParaRPr>
          </a:p>
          <a:p>
            <a:pPr marL="285750" indent="-285750">
              <a:buFont typeface="Arial" panose="020B0604020202020204" pitchFamily="34" charset="0"/>
              <a:buChar char="•"/>
            </a:pPr>
            <a:r>
              <a:rPr lang="en-GB" sz="2400" dirty="0"/>
              <a:t>15 mins to complete</a:t>
            </a:r>
            <a:endParaRPr lang="en-GB" sz="2400" dirty="0">
              <a:ea typeface="Calibri Light"/>
              <a:cs typeface="Calibri Light"/>
            </a:endParaRPr>
          </a:p>
          <a:p>
            <a:pPr marL="285750" indent="-285750">
              <a:buFont typeface="Arial" panose="020B0604020202020204" pitchFamily="34" charset="0"/>
              <a:buChar char="•"/>
            </a:pPr>
            <a:endParaRPr lang="en-GB" sz="2400" dirty="0">
              <a:ea typeface="Calibri Light"/>
              <a:cs typeface="Calibri Light"/>
            </a:endParaRPr>
          </a:p>
          <a:p>
            <a:pPr marL="285750" indent="-285750">
              <a:buFont typeface="Arial" panose="020B0604020202020204" pitchFamily="34" charset="0"/>
              <a:buChar char="•"/>
            </a:pPr>
            <a:r>
              <a:rPr lang="en-GB" sz="2400" dirty="0"/>
              <a:t>Anonymous personalised report</a:t>
            </a:r>
            <a:endParaRPr lang="en-GB" sz="2400" dirty="0">
              <a:ea typeface="Calibri Light"/>
              <a:cs typeface="Calibri Light"/>
            </a:endParaRPr>
          </a:p>
          <a:p>
            <a:pPr marL="285750" indent="-285750">
              <a:buFont typeface="Arial" panose="020B0604020202020204" pitchFamily="34" charset="0"/>
              <a:buChar char="•"/>
            </a:pPr>
            <a:endParaRPr lang="en-GB" sz="2400" dirty="0">
              <a:ea typeface="Calibri Light"/>
              <a:cs typeface="Calibri Light"/>
            </a:endParaRPr>
          </a:p>
          <a:p>
            <a:pPr marL="285750" indent="-285750">
              <a:buFont typeface="Arial" panose="020B0604020202020204" pitchFamily="34" charset="0"/>
              <a:buChar char="•"/>
            </a:pPr>
            <a:r>
              <a:rPr lang="en-GB" sz="2400" dirty="0"/>
              <a:t>Starting point for developing skills</a:t>
            </a:r>
            <a:endParaRPr lang="en-GB" sz="2400" dirty="0">
              <a:ea typeface="Calibri Light"/>
              <a:cs typeface="Calibri Light"/>
            </a:endParaRPr>
          </a:p>
          <a:p>
            <a:pPr marL="285750" indent="-285750">
              <a:buFont typeface="Arial" panose="020B0604020202020204" pitchFamily="34" charset="0"/>
              <a:buChar char="•"/>
            </a:pPr>
            <a:endParaRPr lang="en-GB" sz="2400" dirty="0">
              <a:ea typeface="Calibri Light"/>
              <a:cs typeface="Calibri Light"/>
            </a:endParaRPr>
          </a:p>
          <a:p>
            <a:pPr marL="285750" indent="-285750">
              <a:buFont typeface="Arial" panose="020B0604020202020204" pitchFamily="34" charset="0"/>
              <a:buChar char="•"/>
            </a:pPr>
            <a:r>
              <a:rPr lang="en-GB" sz="2400" dirty="0"/>
              <a:t>Can be completed at beginning and end of course to show development</a:t>
            </a:r>
            <a:endParaRPr lang="en-GB" sz="2400" dirty="0">
              <a:ea typeface="Calibri Light"/>
              <a:cs typeface="Calibri Light"/>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40029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72CBC83-2E45-8D12-BC6D-045183ABF327}"/>
              </a:ext>
            </a:extLst>
          </p:cNvPr>
          <p:cNvSpPr>
            <a:spLocks noGrp="1"/>
          </p:cNvSpPr>
          <p:nvPr>
            <p:ph type="subTitle" idx="1"/>
          </p:nvPr>
        </p:nvSpPr>
        <p:spPr/>
        <p:txBody>
          <a:bodyPr vert="horz" lIns="91440" tIns="45720" rIns="91440" bIns="45720" rtlCol="0">
            <a:normAutofit/>
          </a:bodyPr>
          <a:lstStyle/>
          <a:p>
            <a:r>
              <a:rPr lang="en-GB">
                <a:solidFill>
                  <a:schemeClr val="bg1"/>
                </a:solidFill>
              </a:rPr>
              <a:t>JISC Digital Capabilities assessment tool</a:t>
            </a:r>
          </a:p>
          <a:p>
            <a:r>
              <a:rPr lang="en-GB">
                <a:solidFill>
                  <a:schemeClr val="bg1"/>
                </a:solidFill>
              </a:rPr>
              <a:t>What is it?</a:t>
            </a:r>
          </a:p>
        </p:txBody>
      </p:sp>
      <p:sp>
        <p:nvSpPr>
          <p:cNvPr id="4" name="TextBox 3">
            <a:extLst>
              <a:ext uri="{FF2B5EF4-FFF2-40B4-BE49-F238E27FC236}">
                <a16:creationId xmlns:a16="http://schemas.microsoft.com/office/drawing/2014/main" id="{C75053D3-C781-B852-21B2-35B9A4A6A178}"/>
              </a:ext>
            </a:extLst>
          </p:cNvPr>
          <p:cNvSpPr txBox="1"/>
          <p:nvPr/>
        </p:nvSpPr>
        <p:spPr>
          <a:xfrm>
            <a:off x="5565847" y="5520746"/>
            <a:ext cx="5243323" cy="584775"/>
          </a:xfrm>
          <a:prstGeom prst="rect">
            <a:avLst/>
          </a:prstGeom>
          <a:noFill/>
        </p:spPr>
        <p:txBody>
          <a:bodyPr wrap="square" rtlCol="0">
            <a:spAutoFit/>
          </a:bodyPr>
          <a:lstStyle/>
          <a:p>
            <a:r>
              <a:rPr lang="en-GB" sz="3200" dirty="0">
                <a:hlinkClick r:id="rId3"/>
              </a:rPr>
              <a:t>https://jisc.potential.ly/signin</a:t>
            </a:r>
            <a:endParaRPr lang="en-GB" sz="3200" dirty="0"/>
          </a:p>
        </p:txBody>
      </p:sp>
      <p:pic>
        <p:nvPicPr>
          <p:cNvPr id="5" name="Picture 4" descr="A qr code with a few black squares&#10;&#10;Description automatically generated">
            <a:extLst>
              <a:ext uri="{FF2B5EF4-FFF2-40B4-BE49-F238E27FC236}">
                <a16:creationId xmlns:a16="http://schemas.microsoft.com/office/drawing/2014/main" id="{90C92AFD-A2BF-95A4-3358-D0D53F59FCE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096000" y="752479"/>
            <a:ext cx="4016261" cy="4016261"/>
          </a:xfrm>
          <a:prstGeom prst="rect">
            <a:avLst/>
          </a:prstGeom>
        </p:spPr>
      </p:pic>
    </p:spTree>
    <p:extLst>
      <p:ext uri="{BB962C8B-B14F-4D97-AF65-F5344CB8AC3E}">
        <p14:creationId xmlns:p14="http://schemas.microsoft.com/office/powerpoint/2010/main" val="177643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CC76DA-260D-2418-9CEC-90727CD745C6}"/>
              </a:ext>
            </a:extLst>
          </p:cNvPr>
          <p:cNvSpPr>
            <a:spLocks noGrp="1"/>
          </p:cNvSpPr>
          <p:nvPr>
            <p:ph type="title"/>
          </p:nvPr>
        </p:nvSpPr>
        <p:spPr/>
        <p:txBody>
          <a:bodyPr anchor="ctr">
            <a:normAutofit/>
          </a:bodyPr>
          <a:lstStyle/>
          <a:p>
            <a:r>
              <a:rPr lang="en-US"/>
              <a:t>Discovery Tool Login 1</a:t>
            </a:r>
          </a:p>
        </p:txBody>
      </p:sp>
      <p:pic>
        <p:nvPicPr>
          <p:cNvPr id="10" name="Picture 9" descr="Graphical user interface, text, application&#10;&#10;Description automatically generated">
            <a:extLst>
              <a:ext uri="{FF2B5EF4-FFF2-40B4-BE49-F238E27FC236}">
                <a16:creationId xmlns:a16="http://schemas.microsoft.com/office/drawing/2014/main" id="{3B4AEBEC-C421-2030-85BD-B0203A7880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15436" y="2164109"/>
            <a:ext cx="3304727" cy="1766979"/>
          </a:xfrm>
          <a:prstGeom prst="rect">
            <a:avLst/>
          </a:prstGeom>
        </p:spPr>
      </p:pic>
      <p:sp>
        <p:nvSpPr>
          <p:cNvPr id="13" name="TextBox 12">
            <a:extLst>
              <a:ext uri="{FF2B5EF4-FFF2-40B4-BE49-F238E27FC236}">
                <a16:creationId xmlns:a16="http://schemas.microsoft.com/office/drawing/2014/main" id="{C58AF4AA-C84D-63CC-932A-5E54439A613E}"/>
              </a:ext>
            </a:extLst>
          </p:cNvPr>
          <p:cNvSpPr txBox="1"/>
          <p:nvPr/>
        </p:nvSpPr>
        <p:spPr>
          <a:xfrm>
            <a:off x="488667"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1</a:t>
            </a:r>
          </a:p>
        </p:txBody>
      </p:sp>
      <p:sp>
        <p:nvSpPr>
          <p:cNvPr id="14" name="TextBox 13">
            <a:extLst>
              <a:ext uri="{FF2B5EF4-FFF2-40B4-BE49-F238E27FC236}">
                <a16:creationId xmlns:a16="http://schemas.microsoft.com/office/drawing/2014/main" id="{A68E182C-CB7B-4447-2834-5A100F52F38A}"/>
              </a:ext>
            </a:extLst>
          </p:cNvPr>
          <p:cNvSpPr txBox="1"/>
          <p:nvPr/>
        </p:nvSpPr>
        <p:spPr>
          <a:xfrm>
            <a:off x="3597097"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2</a:t>
            </a:r>
          </a:p>
        </p:txBody>
      </p:sp>
      <p:sp>
        <p:nvSpPr>
          <p:cNvPr id="15" name="TextBox 14">
            <a:extLst>
              <a:ext uri="{FF2B5EF4-FFF2-40B4-BE49-F238E27FC236}">
                <a16:creationId xmlns:a16="http://schemas.microsoft.com/office/drawing/2014/main" id="{DDFC87A2-D7EA-8019-736D-03F7860DF88D}"/>
              </a:ext>
            </a:extLst>
          </p:cNvPr>
          <p:cNvSpPr txBox="1"/>
          <p:nvPr/>
        </p:nvSpPr>
        <p:spPr>
          <a:xfrm>
            <a:off x="6563223" y="1464814"/>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3</a:t>
            </a:r>
          </a:p>
        </p:txBody>
      </p:sp>
      <p:pic>
        <p:nvPicPr>
          <p:cNvPr id="5" name="Picture 4">
            <a:extLst>
              <a:ext uri="{FF2B5EF4-FFF2-40B4-BE49-F238E27FC236}">
                <a16:creationId xmlns:a16="http://schemas.microsoft.com/office/drawing/2014/main" id="{D15F0C3E-37E6-6A47-ACF4-78B6DDF5BFB5}"/>
              </a:ext>
            </a:extLst>
          </p:cNvPr>
          <p:cNvPicPr>
            <a:picLocks noChangeAspect="1"/>
          </p:cNvPicPr>
          <p:nvPr/>
        </p:nvPicPr>
        <p:blipFill>
          <a:blip r:embed="rId3"/>
          <a:stretch>
            <a:fillRect/>
          </a:stretch>
        </p:blipFill>
        <p:spPr>
          <a:xfrm>
            <a:off x="84427" y="2164108"/>
            <a:ext cx="2549884" cy="2845183"/>
          </a:xfrm>
          <a:prstGeom prst="rect">
            <a:avLst/>
          </a:prstGeom>
        </p:spPr>
      </p:pic>
      <p:pic>
        <p:nvPicPr>
          <p:cNvPr id="7" name="Picture 6">
            <a:extLst>
              <a:ext uri="{FF2B5EF4-FFF2-40B4-BE49-F238E27FC236}">
                <a16:creationId xmlns:a16="http://schemas.microsoft.com/office/drawing/2014/main" id="{2C9ECD1B-B562-559C-A9CA-5348DB499766}"/>
              </a:ext>
            </a:extLst>
          </p:cNvPr>
          <p:cNvPicPr>
            <a:picLocks noChangeAspect="1"/>
          </p:cNvPicPr>
          <p:nvPr/>
        </p:nvPicPr>
        <p:blipFill>
          <a:blip r:embed="rId4"/>
          <a:stretch>
            <a:fillRect/>
          </a:stretch>
        </p:blipFill>
        <p:spPr>
          <a:xfrm>
            <a:off x="6301288" y="2164108"/>
            <a:ext cx="2265275" cy="2418443"/>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8B8B7BB2-EC4A-7375-C4D6-CAE57729AB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47689" y="2164108"/>
            <a:ext cx="3304727" cy="3042069"/>
          </a:xfrm>
          <a:prstGeom prst="rect">
            <a:avLst/>
          </a:prstGeom>
        </p:spPr>
      </p:pic>
      <p:sp>
        <p:nvSpPr>
          <p:cNvPr id="11" name="TextBox 10">
            <a:extLst>
              <a:ext uri="{FF2B5EF4-FFF2-40B4-BE49-F238E27FC236}">
                <a16:creationId xmlns:a16="http://schemas.microsoft.com/office/drawing/2014/main" id="{6665F17A-AA4B-4D5F-2983-590895CF4A57}"/>
              </a:ext>
            </a:extLst>
          </p:cNvPr>
          <p:cNvSpPr txBox="1"/>
          <p:nvPr/>
        </p:nvSpPr>
        <p:spPr>
          <a:xfrm>
            <a:off x="9529350"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4</a:t>
            </a:r>
          </a:p>
        </p:txBody>
      </p:sp>
      <p:sp>
        <p:nvSpPr>
          <p:cNvPr id="2" name="Rectangle 1">
            <a:extLst>
              <a:ext uri="{FF2B5EF4-FFF2-40B4-BE49-F238E27FC236}">
                <a16:creationId xmlns:a16="http://schemas.microsoft.com/office/drawing/2014/main" id="{C839D11D-DB4D-7261-15B5-7B81DA46703F}"/>
              </a:ext>
            </a:extLst>
          </p:cNvPr>
          <p:cNvSpPr/>
          <p:nvPr/>
        </p:nvSpPr>
        <p:spPr>
          <a:xfrm>
            <a:off x="6339840" y="2164108"/>
            <a:ext cx="2164080" cy="235455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28508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0FCC76DA-260D-2418-9CEC-90727CD745C6}"/>
              </a:ext>
            </a:extLst>
          </p:cNvPr>
          <p:cNvSpPr>
            <a:spLocks noGrp="1"/>
          </p:cNvSpPr>
          <p:nvPr>
            <p:ph type="title"/>
          </p:nvPr>
        </p:nvSpPr>
        <p:spPr/>
        <p:txBody>
          <a:bodyPr anchor="ctr">
            <a:normAutofit/>
          </a:bodyPr>
          <a:lstStyle/>
          <a:p>
            <a:r>
              <a:rPr lang="en-US"/>
              <a:t>Discovery Tool Login 2</a:t>
            </a:r>
          </a:p>
        </p:txBody>
      </p:sp>
      <p:sp>
        <p:nvSpPr>
          <p:cNvPr id="2" name="Content Placeholder 1">
            <a:extLst>
              <a:ext uri="{FF2B5EF4-FFF2-40B4-BE49-F238E27FC236}">
                <a16:creationId xmlns:a16="http://schemas.microsoft.com/office/drawing/2014/main" id="{F573AC0F-D314-56F8-B58F-EF0C2D0AA945}"/>
              </a:ext>
            </a:extLst>
          </p:cNvPr>
          <p:cNvSpPr>
            <a:spLocks noGrp="1"/>
          </p:cNvSpPr>
          <p:nvPr>
            <p:ph idx="1"/>
          </p:nvPr>
        </p:nvSpPr>
        <p:spPr/>
        <p:txBody>
          <a:bodyPr/>
          <a:lstStyle/>
          <a:p>
            <a:pPr marL="0" indent="0">
              <a:buNone/>
            </a:pPr>
            <a:endParaRPr lang="en-GB"/>
          </a:p>
        </p:txBody>
      </p:sp>
      <p:sp>
        <p:nvSpPr>
          <p:cNvPr id="13" name="TextBox 12">
            <a:extLst>
              <a:ext uri="{FF2B5EF4-FFF2-40B4-BE49-F238E27FC236}">
                <a16:creationId xmlns:a16="http://schemas.microsoft.com/office/drawing/2014/main" id="{C58AF4AA-C84D-63CC-932A-5E54439A613E}"/>
              </a:ext>
            </a:extLst>
          </p:cNvPr>
          <p:cNvSpPr txBox="1"/>
          <p:nvPr/>
        </p:nvSpPr>
        <p:spPr>
          <a:xfrm>
            <a:off x="1205154"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5</a:t>
            </a:r>
          </a:p>
        </p:txBody>
      </p:sp>
      <p:sp>
        <p:nvSpPr>
          <p:cNvPr id="14" name="TextBox 13">
            <a:extLst>
              <a:ext uri="{FF2B5EF4-FFF2-40B4-BE49-F238E27FC236}">
                <a16:creationId xmlns:a16="http://schemas.microsoft.com/office/drawing/2014/main" id="{A68E182C-CB7B-4447-2834-5A100F52F38A}"/>
              </a:ext>
            </a:extLst>
          </p:cNvPr>
          <p:cNvSpPr txBox="1"/>
          <p:nvPr/>
        </p:nvSpPr>
        <p:spPr>
          <a:xfrm>
            <a:off x="7113802" y="1464815"/>
            <a:ext cx="1741403" cy="584775"/>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Step 6</a:t>
            </a:r>
          </a:p>
        </p:txBody>
      </p:sp>
      <p:pic>
        <p:nvPicPr>
          <p:cNvPr id="5" name="Picture 4" descr="Graphical user interface, application&#10;&#10;Description automatically generated">
            <a:extLst>
              <a:ext uri="{FF2B5EF4-FFF2-40B4-BE49-F238E27FC236}">
                <a16:creationId xmlns:a16="http://schemas.microsoft.com/office/drawing/2014/main" id="{8AFD643B-7C1A-C085-8D13-FB9E88F5305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8241" y="2164108"/>
            <a:ext cx="2755229" cy="2905042"/>
          </a:xfrm>
          <a:prstGeom prst="rect">
            <a:avLst/>
          </a:prstGeom>
        </p:spPr>
      </p:pic>
      <p:pic>
        <p:nvPicPr>
          <p:cNvPr id="7" name="Picture 6" descr="Graphical user interface, application, website&#10;&#10;Description automatically generated">
            <a:extLst>
              <a:ext uri="{FF2B5EF4-FFF2-40B4-BE49-F238E27FC236}">
                <a16:creationId xmlns:a16="http://schemas.microsoft.com/office/drawing/2014/main" id="{70D75EF1-DB72-0627-A8D6-BF35582B699D}"/>
              </a:ext>
            </a:extLst>
          </p:cNvPr>
          <p:cNvPicPr>
            <a:picLocks noChangeAspect="1"/>
          </p:cNvPicPr>
          <p:nvPr/>
        </p:nvPicPr>
        <p:blipFill rotWithShape="1">
          <a:blip r:embed="rId3">
            <a:extLst>
              <a:ext uri="{28A0092B-C50C-407E-A947-70E740481C1C}">
                <a14:useLocalDpi xmlns:a14="http://schemas.microsoft.com/office/drawing/2010/main" val="0"/>
              </a:ext>
            </a:extLst>
          </a:blip>
          <a:srcRect l="204"/>
          <a:stretch/>
        </p:blipFill>
        <p:spPr>
          <a:xfrm>
            <a:off x="4182255" y="2164108"/>
            <a:ext cx="7604497" cy="3009900"/>
          </a:xfrm>
          <a:prstGeom prst="rect">
            <a:avLst/>
          </a:prstGeom>
        </p:spPr>
      </p:pic>
      <p:sp>
        <p:nvSpPr>
          <p:cNvPr id="4" name="Rectangle 3">
            <a:extLst>
              <a:ext uri="{FF2B5EF4-FFF2-40B4-BE49-F238E27FC236}">
                <a16:creationId xmlns:a16="http://schemas.microsoft.com/office/drawing/2014/main" id="{F60A5C29-E95F-02C2-E669-E21923ADA543}"/>
              </a:ext>
            </a:extLst>
          </p:cNvPr>
          <p:cNvSpPr/>
          <p:nvPr/>
        </p:nvSpPr>
        <p:spPr>
          <a:xfrm>
            <a:off x="9274629" y="2164108"/>
            <a:ext cx="2386940" cy="290504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55663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2C605A8-9249-1982-9723-4437078F3085}"/>
              </a:ext>
            </a:extLst>
          </p:cNvPr>
          <p:cNvSpPr>
            <a:spLocks noGrp="1"/>
          </p:cNvSpPr>
          <p:nvPr>
            <p:ph type="title"/>
          </p:nvPr>
        </p:nvSpPr>
        <p:spPr>
          <a:xfrm>
            <a:off x="1905802" y="67376"/>
            <a:ext cx="10029524" cy="936539"/>
          </a:xfrm>
        </p:spPr>
        <p:txBody>
          <a:bodyPr anchor="ctr">
            <a:normAutofit/>
          </a:bodyPr>
          <a:lstStyle/>
          <a:p>
            <a:r>
              <a:rPr lang="en-US"/>
              <a:t>Result Wheel Example</a:t>
            </a:r>
          </a:p>
        </p:txBody>
      </p:sp>
      <p:pic>
        <p:nvPicPr>
          <p:cNvPr id="3" name="Picture 2" descr="Chart, radar chart&#10;&#10;Description automatically generated">
            <a:extLst>
              <a:ext uri="{FF2B5EF4-FFF2-40B4-BE49-F238E27FC236}">
                <a16:creationId xmlns:a16="http://schemas.microsoft.com/office/drawing/2014/main" id="{D80853C1-5F51-C775-A403-C66AC34405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96359" y="1232515"/>
            <a:ext cx="6199282" cy="4819941"/>
          </a:xfrm>
          <a:prstGeom prst="rect">
            <a:avLst/>
          </a:prstGeom>
          <a:noFill/>
          <a:ln>
            <a:noFill/>
          </a:ln>
          <a:effectLst>
            <a:outerShdw blurRad="292100" dist="139700" dir="2700000" algn="tl" rotWithShape="0">
              <a:srgbClr val="333333">
                <a:alpha val="65000"/>
              </a:srgbClr>
            </a:outerShdw>
          </a:effectLst>
        </p:spPr>
      </p:pic>
      <p:sp>
        <p:nvSpPr>
          <p:cNvPr id="12" name="Footer Placeholder 3">
            <a:extLst>
              <a:ext uri="{FF2B5EF4-FFF2-40B4-BE49-F238E27FC236}">
                <a16:creationId xmlns:a16="http://schemas.microsoft.com/office/drawing/2014/main" id="{B77059AD-BCB3-4773-F95E-54237AC03B91}"/>
              </a:ext>
            </a:extLst>
          </p:cNvPr>
          <p:cNvSpPr>
            <a:spLocks noGrp="1"/>
          </p:cNvSpPr>
          <p:nvPr>
            <p:ph type="ftr" sz="quarter" idx="10"/>
          </p:nvPr>
        </p:nvSpPr>
        <p:spPr>
          <a:xfrm>
            <a:off x="2676000" y="6324600"/>
            <a:ext cx="6840000" cy="533399"/>
          </a:xfrm>
        </p:spPr>
        <p:txBody>
          <a:bodyPr/>
          <a:lstStyle/>
          <a:p>
            <a:pPr>
              <a:spcAft>
                <a:spcPts val="600"/>
              </a:spcAft>
            </a:pPr>
            <a:r>
              <a:rPr lang="en-US"/>
              <a:t>Presentation Title  [Edit via Insert &gt; Footer]</a:t>
            </a:r>
            <a:endParaRPr lang="en-GB"/>
          </a:p>
        </p:txBody>
      </p:sp>
    </p:spTree>
    <p:extLst>
      <p:ext uri="{BB962C8B-B14F-4D97-AF65-F5344CB8AC3E}">
        <p14:creationId xmlns:p14="http://schemas.microsoft.com/office/powerpoint/2010/main" val="3584109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Mixed race man working on laptop">
            <a:extLst>
              <a:ext uri="{FF2B5EF4-FFF2-40B4-BE49-F238E27FC236}">
                <a16:creationId xmlns:a16="http://schemas.microsoft.com/office/drawing/2014/main" id="{4E7C970D-3C35-4D7C-BCF9-E361752578CD}"/>
              </a:ext>
            </a:extLst>
          </p:cNvPr>
          <p:cNvPicPr>
            <a:picLocks noGrp="1" noChangeAspect="1"/>
          </p:cNvPicPr>
          <p:nvPr>
            <p:ph type="pic" sz="quarter" idx="13"/>
          </p:nvPr>
        </p:nvPicPr>
        <p:blipFill rotWithShape="1">
          <a:blip r:embed="rId3"/>
          <a:srcRect l="11683" r="11683"/>
          <a:stretch/>
        </p:blipFill>
        <p:spPr>
          <a:xfrm>
            <a:off x="4326944" y="0"/>
            <a:ext cx="7876374" cy="6858000"/>
          </a:xfrm>
          <a:prstGeom prst="rect">
            <a:avLst/>
          </a:prstGeom>
          <a:noFill/>
        </p:spPr>
      </p:pic>
      <p:sp>
        <p:nvSpPr>
          <p:cNvPr id="12" name="Title 3">
            <a:extLst>
              <a:ext uri="{FF2B5EF4-FFF2-40B4-BE49-F238E27FC236}">
                <a16:creationId xmlns:a16="http://schemas.microsoft.com/office/drawing/2014/main" id="{4144982C-0E2B-889A-0498-F91603D8C273}"/>
              </a:ext>
            </a:extLst>
          </p:cNvPr>
          <p:cNvSpPr>
            <a:spLocks noGrp="1"/>
          </p:cNvSpPr>
          <p:nvPr>
            <p:ph type="title" idx="4294967295"/>
          </p:nvPr>
        </p:nvSpPr>
        <p:spPr>
          <a:xfrm>
            <a:off x="0" y="1241425"/>
            <a:ext cx="3751263" cy="5276850"/>
          </a:xfrm>
        </p:spPr>
        <p:txBody>
          <a:bodyPr anchor="t">
            <a:normAutofit/>
          </a:bodyPr>
          <a:lstStyle/>
          <a:p>
            <a:pPr algn="ctr"/>
            <a:r>
              <a:rPr lang="en-US"/>
              <a:t>Assessing your digital skills</a:t>
            </a:r>
          </a:p>
        </p:txBody>
      </p:sp>
      <p:pic>
        <p:nvPicPr>
          <p:cNvPr id="3" name="Graphic 8" descr="Stopwatch with solid fill">
            <a:extLst>
              <a:ext uri="{FF2B5EF4-FFF2-40B4-BE49-F238E27FC236}">
                <a16:creationId xmlns:a16="http://schemas.microsoft.com/office/drawing/2014/main" id="{5C933983-5732-2581-41A1-62471D5EB6F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34150" y="3879850"/>
            <a:ext cx="651934" cy="651934"/>
          </a:xfrm>
          <a:prstGeom prst="rect">
            <a:avLst/>
          </a:prstGeom>
        </p:spPr>
      </p:pic>
      <p:sp>
        <p:nvSpPr>
          <p:cNvPr id="4" name="Title 3">
            <a:extLst>
              <a:ext uri="{FF2B5EF4-FFF2-40B4-BE49-F238E27FC236}">
                <a16:creationId xmlns:a16="http://schemas.microsoft.com/office/drawing/2014/main" id="{8F6FB6E8-7530-6E05-000E-880960A71752}"/>
              </a:ext>
            </a:extLst>
          </p:cNvPr>
          <p:cNvSpPr txBox="1">
            <a:spLocks/>
          </p:cNvSpPr>
          <p:nvPr/>
        </p:nvSpPr>
        <p:spPr>
          <a:xfrm>
            <a:off x="1012774" y="3879850"/>
            <a:ext cx="3314170" cy="5998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2800"/>
              <a:t>15 Minutes </a:t>
            </a:r>
            <a:r>
              <a:rPr lang="en-US" sz="2800" err="1"/>
              <a:t>approx</a:t>
            </a:r>
            <a:endParaRPr lang="en-US" sz="2800"/>
          </a:p>
        </p:txBody>
      </p:sp>
      <p:pic>
        <p:nvPicPr>
          <p:cNvPr id="13" name="Graphic 8" descr="Internet with solid fill">
            <a:extLst>
              <a:ext uri="{FF2B5EF4-FFF2-40B4-BE49-F238E27FC236}">
                <a16:creationId xmlns:a16="http://schemas.microsoft.com/office/drawing/2014/main" id="{64C292BD-169F-6DC0-9D23-0EFE74859A8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88423" y="3004903"/>
            <a:ext cx="651934" cy="651934"/>
          </a:xfrm>
          <a:prstGeom prst="rect">
            <a:avLst/>
          </a:prstGeom>
        </p:spPr>
      </p:pic>
      <p:sp>
        <p:nvSpPr>
          <p:cNvPr id="14" name="Title 3">
            <a:extLst>
              <a:ext uri="{FF2B5EF4-FFF2-40B4-BE49-F238E27FC236}">
                <a16:creationId xmlns:a16="http://schemas.microsoft.com/office/drawing/2014/main" id="{BF764802-5524-C0F2-A4D4-BCF12706F4B6}"/>
              </a:ext>
            </a:extLst>
          </p:cNvPr>
          <p:cNvSpPr txBox="1">
            <a:spLocks/>
          </p:cNvSpPr>
          <p:nvPr/>
        </p:nvSpPr>
        <p:spPr>
          <a:xfrm>
            <a:off x="1028780" y="3004903"/>
            <a:ext cx="3632618" cy="5998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r>
              <a:rPr lang="en-US" sz="2800" u="sng">
                <a:hlinkClick r:id="rId8">
                  <a:extLst>
                    <a:ext uri="{A12FA001-AC4F-418D-AE19-62706E023703}">
                      <ahyp:hlinkClr xmlns:ahyp="http://schemas.microsoft.com/office/drawing/2018/hyperlinkcolor" val="tx"/>
                    </a:ext>
                  </a:extLst>
                </a:hlinkClick>
              </a:rPr>
              <a:t>JISC Discovery tool</a:t>
            </a:r>
            <a:endParaRPr lang="en-US" u="sng"/>
          </a:p>
        </p:txBody>
      </p:sp>
    </p:spTree>
    <p:extLst>
      <p:ext uri="{BB962C8B-B14F-4D97-AF65-F5344CB8AC3E}">
        <p14:creationId xmlns:p14="http://schemas.microsoft.com/office/powerpoint/2010/main" val="40393333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3" descr="Text&#10;&#10;Description automatically generated">
            <a:extLst>
              <a:ext uri="{FF2B5EF4-FFF2-40B4-BE49-F238E27FC236}">
                <a16:creationId xmlns:a16="http://schemas.microsoft.com/office/drawing/2014/main" id="{9A3DF6C1-50C0-94BF-5F5B-AE4B9B728484}"/>
              </a:ext>
            </a:extLst>
          </p:cNvPr>
          <p:cNvPicPr>
            <a:picLocks noChangeAspect="1"/>
          </p:cNvPicPr>
          <p:nvPr/>
        </p:nvPicPr>
        <p:blipFill>
          <a:blip r:embed="rId3"/>
          <a:stretch>
            <a:fillRect/>
          </a:stretch>
        </p:blipFill>
        <p:spPr>
          <a:xfrm>
            <a:off x="214860" y="5459878"/>
            <a:ext cx="3166905" cy="1245742"/>
          </a:xfrm>
          <a:prstGeom prst="rect">
            <a:avLst/>
          </a:prstGeom>
        </p:spPr>
      </p:pic>
      <p:sp>
        <p:nvSpPr>
          <p:cNvPr id="5" name="TextBox 4">
            <a:extLst>
              <a:ext uri="{FF2B5EF4-FFF2-40B4-BE49-F238E27FC236}">
                <a16:creationId xmlns:a16="http://schemas.microsoft.com/office/drawing/2014/main" id="{B4B71080-D82C-0288-EAEC-6027E34DF311}"/>
              </a:ext>
            </a:extLst>
          </p:cNvPr>
          <p:cNvSpPr txBox="1"/>
          <p:nvPr/>
        </p:nvSpPr>
        <p:spPr>
          <a:xfrm>
            <a:off x="267646" y="3851155"/>
            <a:ext cx="3977234" cy="923330"/>
          </a:xfrm>
          <a:prstGeom prst="rect">
            <a:avLst/>
          </a:prstGeom>
          <a:noFill/>
        </p:spPr>
        <p:txBody>
          <a:bodyPr wrap="square">
            <a:spAutoFit/>
          </a:bodyPr>
          <a:lstStyle/>
          <a:p>
            <a:r>
              <a:rPr lang="en-GB" sz="2700" dirty="0">
                <a:solidFill>
                  <a:schemeClr val="bg1"/>
                </a:solidFill>
                <a:hlinkClick r:id="rId4">
                  <a:extLst>
                    <a:ext uri="{A12FA001-AC4F-418D-AE19-62706E023703}">
                      <ahyp:hlinkClr xmlns:ahyp="http://schemas.microsoft.com/office/drawing/2018/hyperlinkcolor" val="tx"/>
                    </a:ext>
                  </a:extLst>
                </a:hlinkClick>
              </a:rPr>
              <a:t>Digital Skills Homepage - The </a:t>
            </a:r>
            <a:r>
              <a:rPr lang="en-GB" sz="2700" dirty="0" err="1">
                <a:solidFill>
                  <a:schemeClr val="bg1"/>
                </a:solidFill>
                <a:hlinkClick r:id="rId4">
                  <a:extLst>
                    <a:ext uri="{A12FA001-AC4F-418D-AE19-62706E023703}">
                      <ahyp:hlinkClr xmlns:ahyp="http://schemas.microsoft.com/office/drawing/2018/hyperlinkcolor" val="tx"/>
                    </a:ext>
                  </a:extLst>
                </a:hlinkClick>
              </a:rPr>
              <a:t>DigiCentre</a:t>
            </a:r>
            <a:r>
              <a:rPr lang="en-GB" sz="2700" dirty="0">
                <a:solidFill>
                  <a:schemeClr val="bg1"/>
                </a:solidFill>
                <a:hlinkClick r:id="rId4">
                  <a:extLst>
                    <a:ext uri="{A12FA001-AC4F-418D-AE19-62706E023703}">
                      <ahyp:hlinkClr xmlns:ahyp="http://schemas.microsoft.com/office/drawing/2018/hyperlinkcolor" val="tx"/>
                    </a:ext>
                  </a:extLst>
                </a:hlinkClick>
              </a:rPr>
              <a:t> UWTSD</a:t>
            </a:r>
            <a:endParaRPr lang="en-GB" sz="2700" dirty="0">
              <a:solidFill>
                <a:schemeClr val="bg1"/>
              </a:solidFill>
            </a:endParaRPr>
          </a:p>
        </p:txBody>
      </p:sp>
      <p:pic>
        <p:nvPicPr>
          <p:cNvPr id="8" name="Picture 7">
            <a:extLst>
              <a:ext uri="{FF2B5EF4-FFF2-40B4-BE49-F238E27FC236}">
                <a16:creationId xmlns:a16="http://schemas.microsoft.com/office/drawing/2014/main" id="{99FA989B-1370-FAE9-DBFD-81BC0422E5D5}"/>
              </a:ext>
            </a:extLst>
          </p:cNvPr>
          <p:cNvPicPr>
            <a:picLocks noChangeAspect="1"/>
          </p:cNvPicPr>
          <p:nvPr/>
        </p:nvPicPr>
        <p:blipFill>
          <a:blip r:embed="rId5"/>
          <a:stretch>
            <a:fillRect/>
          </a:stretch>
        </p:blipFill>
        <p:spPr>
          <a:xfrm>
            <a:off x="4608368" y="1711712"/>
            <a:ext cx="7309757" cy="4099594"/>
          </a:xfrm>
          <a:prstGeom prst="rect">
            <a:avLst/>
          </a:prstGeom>
          <a:ln>
            <a:noFill/>
          </a:ln>
          <a:effectLst>
            <a:outerShdw blurRad="292100" dist="139700" dir="2700000" algn="tl" rotWithShape="0">
              <a:srgbClr val="333333">
                <a:alpha val="65000"/>
              </a:srgbClr>
            </a:outerShdw>
          </a:effectLst>
        </p:spPr>
      </p:pic>
      <p:pic>
        <p:nvPicPr>
          <p:cNvPr id="6" name="Picture 5" descr="A qr code on a white background&#10;&#10;AI-generated content may be incorrect.">
            <a:extLst>
              <a:ext uri="{FF2B5EF4-FFF2-40B4-BE49-F238E27FC236}">
                <a16:creationId xmlns:a16="http://schemas.microsoft.com/office/drawing/2014/main" id="{607DF5FA-44C5-1B48-5020-6D2626618E97}"/>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051236" y="1259959"/>
            <a:ext cx="2377440" cy="2377440"/>
          </a:xfrm>
          <a:prstGeom prst="rect">
            <a:avLst/>
          </a:prstGeom>
        </p:spPr>
      </p:pic>
      <p:sp>
        <p:nvSpPr>
          <p:cNvPr id="11" name="TextBox 10">
            <a:extLst>
              <a:ext uri="{FF2B5EF4-FFF2-40B4-BE49-F238E27FC236}">
                <a16:creationId xmlns:a16="http://schemas.microsoft.com/office/drawing/2014/main" id="{E4457FE7-10EE-ABAD-552B-7157751BA45E}"/>
              </a:ext>
            </a:extLst>
          </p:cNvPr>
          <p:cNvSpPr txBox="1"/>
          <p:nvPr/>
        </p:nvSpPr>
        <p:spPr>
          <a:xfrm>
            <a:off x="4334494" y="353248"/>
            <a:ext cx="7857506" cy="707886"/>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pPr algn="ctr"/>
            <a:r>
              <a:rPr lang="en-US" sz="4000" dirty="0"/>
              <a:t>What is the </a:t>
            </a:r>
            <a:r>
              <a:rPr lang="en-US" sz="4000" dirty="0" err="1"/>
              <a:t>DigiCentre</a:t>
            </a:r>
            <a:r>
              <a:rPr lang="en-US" sz="4000" dirty="0"/>
              <a:t>?</a:t>
            </a:r>
            <a:endParaRPr lang="en-GB" sz="4000" dirty="0">
              <a:effectLst/>
            </a:endParaRPr>
          </a:p>
        </p:txBody>
      </p:sp>
    </p:spTree>
    <p:extLst>
      <p:ext uri="{BB962C8B-B14F-4D97-AF65-F5344CB8AC3E}">
        <p14:creationId xmlns:p14="http://schemas.microsoft.com/office/powerpoint/2010/main" val="16572585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5">
            <a:extLst>
              <a:ext uri="{FF2B5EF4-FFF2-40B4-BE49-F238E27FC236}">
                <a16:creationId xmlns:a16="http://schemas.microsoft.com/office/drawing/2014/main" id="{92B67D6A-1896-0607-958F-1DCFEEEEA56D}"/>
              </a:ext>
            </a:extLst>
          </p:cNvPr>
          <p:cNvSpPr>
            <a:spLocks noGrp="1"/>
          </p:cNvSpPr>
          <p:nvPr>
            <p:ph type="title"/>
          </p:nvPr>
        </p:nvSpPr>
        <p:spPr/>
        <p:txBody>
          <a:bodyPr anchor="b">
            <a:normAutofit/>
          </a:bodyPr>
          <a:lstStyle/>
          <a:p>
            <a:r>
              <a:rPr lang="en-US"/>
              <a:t>Digital Badges</a:t>
            </a:r>
          </a:p>
        </p:txBody>
      </p:sp>
      <p:pic>
        <p:nvPicPr>
          <p:cNvPr id="4" name="Picture 3">
            <a:extLst>
              <a:ext uri="{FF2B5EF4-FFF2-40B4-BE49-F238E27FC236}">
                <a16:creationId xmlns:a16="http://schemas.microsoft.com/office/drawing/2014/main" id="{6C74438A-9A1E-D3BE-EDC9-82A83A827D5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p:blipFill>
        <p:spPr>
          <a:xfrm>
            <a:off x="1905802" y="1133414"/>
            <a:ext cx="7988967" cy="507675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19306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067346-84D9-B48A-EA63-DF07B4FB5D2F}"/>
              </a:ext>
            </a:extLst>
          </p:cNvPr>
          <p:cNvSpPr txBox="1"/>
          <p:nvPr/>
        </p:nvSpPr>
        <p:spPr>
          <a:xfrm>
            <a:off x="4334494" y="319597"/>
            <a:ext cx="7857506" cy="707886"/>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wrap="square" rtlCol="0">
            <a:spAutoFit/>
          </a:bodyPr>
          <a:lstStyle/>
          <a:p>
            <a:pPr algn="ctr"/>
            <a:r>
              <a:rPr lang="en-GB" sz="4000" dirty="0">
                <a:solidFill>
                  <a:schemeClr val="bg1"/>
                </a:solidFill>
                <a:hlinkClick r:id="rId3">
                  <a:extLst>
                    <a:ext uri="{A12FA001-AC4F-418D-AE19-62706E023703}">
                      <ahyp:hlinkClr xmlns:ahyp="http://schemas.microsoft.com/office/drawing/2018/hyperlinkcolor" val="tx"/>
                    </a:ext>
                  </a:extLst>
                </a:hlinkClick>
              </a:rPr>
              <a:t>Resource Finder   </a:t>
            </a:r>
            <a:endParaRPr lang="en-GB" sz="4000" dirty="0">
              <a:solidFill>
                <a:schemeClr val="bg1"/>
              </a:solidFill>
            </a:endParaRPr>
          </a:p>
        </p:txBody>
      </p:sp>
      <p:sp>
        <p:nvSpPr>
          <p:cNvPr id="2" name="Lightning Bolt 1" descr="-">
            <a:extLst>
              <a:ext uri="{FF2B5EF4-FFF2-40B4-BE49-F238E27FC236}">
                <a16:creationId xmlns:a16="http://schemas.microsoft.com/office/drawing/2014/main" id="{E9D0C606-6AE2-D970-EAE6-850B9190060C}"/>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Lightning Bolt 2" descr="-">
            <a:extLst>
              <a:ext uri="{FF2B5EF4-FFF2-40B4-BE49-F238E27FC236}">
                <a16:creationId xmlns:a16="http://schemas.microsoft.com/office/drawing/2014/main" id="{9B5DC8DB-829D-FA06-5450-A57D7A376BE3}"/>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pic>
        <p:nvPicPr>
          <p:cNvPr id="9" name="Picture 8">
            <a:extLst>
              <a:ext uri="{FF2B5EF4-FFF2-40B4-BE49-F238E27FC236}">
                <a16:creationId xmlns:a16="http://schemas.microsoft.com/office/drawing/2014/main" id="{4BA0A27F-CC82-702C-4AC5-442F052F08E6}"/>
              </a:ext>
            </a:extLst>
          </p:cNvPr>
          <p:cNvPicPr>
            <a:picLocks noChangeAspect="1"/>
          </p:cNvPicPr>
          <p:nvPr/>
        </p:nvPicPr>
        <p:blipFill>
          <a:blip r:embed="rId4"/>
          <a:stretch>
            <a:fillRect/>
          </a:stretch>
        </p:blipFill>
        <p:spPr>
          <a:xfrm>
            <a:off x="4631921" y="1467543"/>
            <a:ext cx="7005515" cy="3950634"/>
          </a:xfrm>
          <a:prstGeom prst="rect">
            <a:avLst/>
          </a:prstGeom>
          <a:ln>
            <a:noFill/>
          </a:ln>
          <a:effectLst>
            <a:outerShdw blurRad="292100" dist="139700" dir="2700000" algn="tl" rotWithShape="0">
              <a:srgbClr val="333333">
                <a:alpha val="65000"/>
              </a:srgbClr>
            </a:outerShdw>
          </a:effectLst>
        </p:spPr>
      </p:pic>
      <p:pic>
        <p:nvPicPr>
          <p:cNvPr id="6" name="Picture 3" descr="Text&#10;&#10;Description automatically generated">
            <a:extLst>
              <a:ext uri="{FF2B5EF4-FFF2-40B4-BE49-F238E27FC236}">
                <a16:creationId xmlns:a16="http://schemas.microsoft.com/office/drawing/2014/main" id="{6E528328-5762-B688-DB94-5ABB7E483AF1}"/>
              </a:ext>
            </a:extLst>
          </p:cNvPr>
          <p:cNvPicPr>
            <a:picLocks noChangeAspect="1"/>
          </p:cNvPicPr>
          <p:nvPr/>
        </p:nvPicPr>
        <p:blipFill>
          <a:blip r:embed="rId5"/>
          <a:stretch>
            <a:fillRect/>
          </a:stretch>
        </p:blipFill>
        <p:spPr>
          <a:xfrm>
            <a:off x="214860" y="5459878"/>
            <a:ext cx="3166905" cy="1245742"/>
          </a:xfrm>
          <a:prstGeom prst="rect">
            <a:avLst/>
          </a:prstGeom>
        </p:spPr>
      </p:pic>
      <p:sp>
        <p:nvSpPr>
          <p:cNvPr id="4" name="TextBox 3">
            <a:extLst>
              <a:ext uri="{FF2B5EF4-FFF2-40B4-BE49-F238E27FC236}">
                <a16:creationId xmlns:a16="http://schemas.microsoft.com/office/drawing/2014/main" id="{38EAEEB7-1736-1AE1-131B-F415E6034998}"/>
              </a:ext>
            </a:extLst>
          </p:cNvPr>
          <p:cNvSpPr txBox="1"/>
          <p:nvPr/>
        </p:nvSpPr>
        <p:spPr>
          <a:xfrm>
            <a:off x="7514835" y="5693721"/>
            <a:ext cx="2590800" cy="923330"/>
          </a:xfrm>
          <a:prstGeom prst="rect">
            <a:avLst/>
          </a:prstGeom>
          <a:effectLst>
            <a:innerShdw blurRad="63500" dist="50800" dir="2700000">
              <a:prstClr val="black">
                <a:alpha val="50000"/>
              </a:prstClr>
            </a:innerShdw>
          </a:effectLst>
          <a:scene3d>
            <a:camera prst="orthographicFront"/>
            <a:lightRig rig="threePt" dir="t"/>
          </a:scene3d>
          <a:sp3d>
            <a:bevelT/>
          </a:sp3d>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GB" dirty="0">
                <a:latin typeface="+mj-lt"/>
              </a:rPr>
              <a:t>Starred resources go towards your digital badge⭐</a:t>
            </a:r>
          </a:p>
        </p:txBody>
      </p:sp>
      <p:sp>
        <p:nvSpPr>
          <p:cNvPr id="7" name="Arrow: Curved Right 6">
            <a:extLst>
              <a:ext uri="{FF2B5EF4-FFF2-40B4-BE49-F238E27FC236}">
                <a16:creationId xmlns:a16="http://schemas.microsoft.com/office/drawing/2014/main" id="{EA81DA80-1484-94E0-EE5A-D9673F1183F3}"/>
              </a:ext>
            </a:extLst>
          </p:cNvPr>
          <p:cNvSpPr/>
          <p:nvPr/>
        </p:nvSpPr>
        <p:spPr>
          <a:xfrm>
            <a:off x="5448795" y="5605153"/>
            <a:ext cx="1294410" cy="1100467"/>
          </a:xfrm>
          <a:prstGeom prst="curvedRightArrow">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790190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4F816D1-1004-709E-8156-DF8C7123E01D}"/>
              </a:ext>
            </a:extLst>
          </p:cNvPr>
          <p:cNvPicPr>
            <a:picLocks noGrp="1" noChangeAspect="1"/>
          </p:cNvPicPr>
          <p:nvPr>
            <p:ph sz="quarter" idx="4294967295"/>
          </p:nvPr>
        </p:nvPicPr>
        <p:blipFill>
          <a:blip r:embed="rId2"/>
          <a:stretch>
            <a:fillRect/>
          </a:stretch>
        </p:blipFill>
        <p:spPr>
          <a:xfrm>
            <a:off x="0" y="-160471"/>
            <a:ext cx="12341402" cy="7018471"/>
          </a:xfrm>
        </p:spPr>
      </p:pic>
    </p:spTree>
    <p:extLst>
      <p:ext uri="{BB962C8B-B14F-4D97-AF65-F5344CB8AC3E}">
        <p14:creationId xmlns:p14="http://schemas.microsoft.com/office/powerpoint/2010/main" val="14987871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8256B65D-4F91-F775-FA0C-478531F4DF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4900597" y="1772315"/>
            <a:ext cx="6669404" cy="230650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A881BB46-6D62-E42A-FA5A-6CF7A69FCF2B}"/>
              </a:ext>
            </a:extLst>
          </p:cNvPr>
          <p:cNvSpPr>
            <a:spLocks noGrp="1"/>
          </p:cNvSpPr>
          <p:nvPr>
            <p:ph type="title"/>
          </p:nvPr>
        </p:nvSpPr>
        <p:spPr/>
        <p:txBody>
          <a:bodyPr/>
          <a:lstStyle/>
          <a:p>
            <a:r>
              <a:rPr lang="en-GB" b="0"/>
              <a:t>Log into Moodle to complete the digital badges…</a:t>
            </a:r>
            <a:br>
              <a:rPr lang="en-GB"/>
            </a:br>
            <a:endParaRPr lang="en-GB"/>
          </a:p>
        </p:txBody>
      </p:sp>
    </p:spTree>
    <p:extLst>
      <p:ext uri="{BB962C8B-B14F-4D97-AF65-F5344CB8AC3E}">
        <p14:creationId xmlns:p14="http://schemas.microsoft.com/office/powerpoint/2010/main" val="6036178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5">
            <a:extLst>
              <a:ext uri="{FF2B5EF4-FFF2-40B4-BE49-F238E27FC236}">
                <a16:creationId xmlns:a16="http://schemas.microsoft.com/office/drawing/2014/main" id="{92B67D6A-1896-0607-958F-1DCFEEEEA56D}"/>
              </a:ext>
            </a:extLst>
          </p:cNvPr>
          <p:cNvSpPr>
            <a:spLocks noGrp="1"/>
          </p:cNvSpPr>
          <p:nvPr>
            <p:ph type="title"/>
          </p:nvPr>
        </p:nvSpPr>
        <p:spPr/>
        <p:txBody>
          <a:bodyPr/>
          <a:lstStyle/>
          <a:p>
            <a:r>
              <a:rPr lang="en-US" dirty="0"/>
              <a:t>LinkedIn Learning</a:t>
            </a:r>
          </a:p>
        </p:txBody>
      </p:sp>
      <p:sp>
        <p:nvSpPr>
          <p:cNvPr id="16" name="Text Placeholder 1">
            <a:extLst>
              <a:ext uri="{FF2B5EF4-FFF2-40B4-BE49-F238E27FC236}">
                <a16:creationId xmlns:a16="http://schemas.microsoft.com/office/drawing/2014/main" id="{45BEA99C-E36D-EEC1-EC2E-9CA718A38740}"/>
              </a:ext>
            </a:extLst>
          </p:cNvPr>
          <p:cNvSpPr>
            <a:spLocks noGrp="1"/>
          </p:cNvSpPr>
          <p:nvPr>
            <p:ph idx="1"/>
          </p:nvPr>
        </p:nvSpPr>
        <p:spPr>
          <a:xfrm>
            <a:off x="240396" y="2602334"/>
            <a:ext cx="11493500" cy="4819941"/>
          </a:xfrm>
        </p:spPr>
        <p:txBody>
          <a:bodyPr>
            <a:normAutofit/>
          </a:bodyPr>
          <a:lstStyle/>
          <a:p>
            <a:pPr marL="342900" indent="-342900">
              <a:lnSpc>
                <a:spcPct val="150000"/>
              </a:lnSpc>
              <a:spcBef>
                <a:spcPts val="0"/>
              </a:spcBef>
              <a:buFont typeface="Arial" panose="05000000000000000000" pitchFamily="2" charset="2"/>
              <a:buChar char="•"/>
            </a:pPr>
            <a:r>
              <a:rPr lang="en-GB" sz="2500" b="0" dirty="0">
                <a:solidFill>
                  <a:srgbClr val="444444"/>
                </a:solidFill>
                <a:latin typeface="Calibri"/>
                <a:ea typeface="Calibri"/>
                <a:cs typeface="Calibri"/>
              </a:rPr>
              <a:t>Access to thousands of courses. </a:t>
            </a:r>
            <a:endParaRPr lang="en-US" sz="2500" b="0" dirty="0">
              <a:solidFill>
                <a:srgbClr val="444444"/>
              </a:solidFill>
              <a:latin typeface="Calibri"/>
              <a:ea typeface="Calibri"/>
              <a:cs typeface="Calibri"/>
            </a:endParaRPr>
          </a:p>
          <a:p>
            <a:pPr marL="342900" indent="-342900">
              <a:lnSpc>
                <a:spcPct val="150000"/>
              </a:lnSpc>
              <a:spcBef>
                <a:spcPts val="0"/>
              </a:spcBef>
              <a:buFont typeface="Arial" panose="05000000000000000000" pitchFamily="2" charset="2"/>
              <a:buChar char="•"/>
            </a:pPr>
            <a:r>
              <a:rPr lang="en-GB" sz="2500" b="0" dirty="0">
                <a:solidFill>
                  <a:srgbClr val="444444"/>
                </a:solidFill>
                <a:latin typeface="Calibri"/>
                <a:ea typeface="Calibri"/>
                <a:cs typeface="Calibri"/>
              </a:rPr>
              <a:t>Share your certificate to showcase your achievements on your LinkedIn profile. </a:t>
            </a:r>
          </a:p>
          <a:p>
            <a:pPr marL="342900" indent="-342900">
              <a:lnSpc>
                <a:spcPct val="150000"/>
              </a:lnSpc>
              <a:spcBef>
                <a:spcPts val="0"/>
              </a:spcBef>
              <a:buFont typeface="Arial" panose="05000000000000000000" pitchFamily="2" charset="2"/>
              <a:buChar char="•"/>
            </a:pPr>
            <a:r>
              <a:rPr lang="en-GB" sz="2500" b="0" dirty="0">
                <a:solidFill>
                  <a:srgbClr val="444444"/>
                </a:solidFill>
                <a:latin typeface="Calibri"/>
                <a:ea typeface="Calibri"/>
                <a:cs typeface="Calibri"/>
              </a:rPr>
              <a:t>Learn anywhere on your own portable device with the LinkedIn Learning app.</a:t>
            </a:r>
          </a:p>
          <a:p>
            <a:pPr marL="342900" indent="-342900">
              <a:lnSpc>
                <a:spcPct val="150000"/>
              </a:lnSpc>
              <a:spcBef>
                <a:spcPts val="0"/>
              </a:spcBef>
              <a:buFont typeface="Arial" panose="05000000000000000000" pitchFamily="2" charset="2"/>
              <a:buChar char="•"/>
            </a:pPr>
            <a:r>
              <a:rPr lang="en-GB" sz="2500" b="0" dirty="0">
                <a:solidFill>
                  <a:srgbClr val="444444"/>
                </a:solidFill>
                <a:latin typeface="Calibri"/>
                <a:ea typeface="Calibri Light"/>
                <a:cs typeface="Calibri"/>
              </a:rPr>
              <a:t>Can create learning pathways to share with staff and students.</a:t>
            </a:r>
          </a:p>
          <a:p>
            <a:pPr marL="342900" indent="-342900">
              <a:lnSpc>
                <a:spcPct val="150000"/>
              </a:lnSpc>
              <a:spcBef>
                <a:spcPts val="0"/>
              </a:spcBef>
              <a:buFont typeface="Arial" panose="05000000000000000000" pitchFamily="2" charset="2"/>
              <a:buChar char="•"/>
            </a:pPr>
            <a:r>
              <a:rPr lang="en-GB" sz="2500" b="0" dirty="0">
                <a:solidFill>
                  <a:srgbClr val="444444"/>
                </a:solidFill>
                <a:latin typeface="Calibri"/>
                <a:ea typeface="Calibri Light"/>
                <a:cs typeface="Calibri"/>
              </a:rPr>
              <a:t>Can </a:t>
            </a:r>
            <a:r>
              <a:rPr lang="en-GB" sz="2500" b="0" dirty="0">
                <a:ea typeface="+mn-lt"/>
                <a:cs typeface="+mn-lt"/>
              </a:rPr>
              <a:t>design </a:t>
            </a:r>
            <a:r>
              <a:rPr lang="en-GB" sz="2500" b="0" dirty="0">
                <a:solidFill>
                  <a:srgbClr val="444444"/>
                </a:solidFill>
                <a:latin typeface="Calibri"/>
                <a:ea typeface="Calibri Light"/>
                <a:cs typeface="Calibri"/>
              </a:rPr>
              <a:t>a campaign, to focus on specific videos.</a:t>
            </a:r>
          </a:p>
          <a:p>
            <a:endParaRPr lang="en-US" sz="2500" dirty="0">
              <a:ea typeface="Calibri Light"/>
              <a:cs typeface="Calibri Light"/>
            </a:endParaRPr>
          </a:p>
        </p:txBody>
      </p:sp>
      <p:pic>
        <p:nvPicPr>
          <p:cNvPr id="2" name="Picture 2" descr="Qr code&#10;&#10;Description automatically generated">
            <a:extLst>
              <a:ext uri="{FF2B5EF4-FFF2-40B4-BE49-F238E27FC236}">
                <a16:creationId xmlns:a16="http://schemas.microsoft.com/office/drawing/2014/main" id="{4F222CA4-4638-DE4A-5A38-CAF1A2B1AF45}"/>
              </a:ext>
            </a:extLst>
          </p:cNvPr>
          <p:cNvPicPr>
            <a:picLocks noChangeAspect="1"/>
          </p:cNvPicPr>
          <p:nvPr/>
        </p:nvPicPr>
        <p:blipFill>
          <a:blip r:embed="rId2"/>
          <a:stretch>
            <a:fillRect/>
          </a:stretch>
        </p:blipFill>
        <p:spPr>
          <a:xfrm>
            <a:off x="9075530" y="1416987"/>
            <a:ext cx="2566504" cy="2544202"/>
          </a:xfrm>
          <a:prstGeom prst="rect">
            <a:avLst/>
          </a:prstGeom>
        </p:spPr>
      </p:pic>
      <p:pic>
        <p:nvPicPr>
          <p:cNvPr id="3" name="Graphic 4" descr="Arrow: Slight curve with solid fill">
            <a:extLst>
              <a:ext uri="{FF2B5EF4-FFF2-40B4-BE49-F238E27FC236}">
                <a16:creationId xmlns:a16="http://schemas.microsoft.com/office/drawing/2014/main" id="{4BDF9B84-D0D3-4CA2-F382-8A4193F7EFB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rot="1500000">
            <a:off x="7579745" y="1749726"/>
            <a:ext cx="1618890" cy="1604513"/>
          </a:xfrm>
          <a:prstGeom prst="rect">
            <a:avLst/>
          </a:prstGeom>
        </p:spPr>
      </p:pic>
      <p:sp>
        <p:nvSpPr>
          <p:cNvPr id="5" name="TextBox 4">
            <a:extLst>
              <a:ext uri="{FF2B5EF4-FFF2-40B4-BE49-F238E27FC236}">
                <a16:creationId xmlns:a16="http://schemas.microsoft.com/office/drawing/2014/main" id="{2583E788-68F7-7FCD-9215-09F23D844E92}"/>
              </a:ext>
            </a:extLst>
          </p:cNvPr>
          <p:cNvSpPr txBox="1"/>
          <p:nvPr/>
        </p:nvSpPr>
        <p:spPr>
          <a:xfrm>
            <a:off x="6712172" y="1478521"/>
            <a:ext cx="206828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a:ea typeface="Calibri Light"/>
                <a:cs typeface="Calibri Light"/>
              </a:rPr>
              <a:t>Scan Me</a:t>
            </a:r>
            <a:endParaRPr lang="en-GB" sz="4000" b="1"/>
          </a:p>
        </p:txBody>
      </p:sp>
      <p:pic>
        <p:nvPicPr>
          <p:cNvPr id="6" name="Picture 6" descr="Icon&#10;&#10;Description automatically generated">
            <a:extLst>
              <a:ext uri="{FF2B5EF4-FFF2-40B4-BE49-F238E27FC236}">
                <a16:creationId xmlns:a16="http://schemas.microsoft.com/office/drawing/2014/main" id="{8D8B2B7D-ECD3-459F-1EB8-C0B14A96A59C}"/>
              </a:ext>
            </a:extLst>
          </p:cNvPr>
          <p:cNvPicPr>
            <a:picLocks noChangeAspect="1"/>
          </p:cNvPicPr>
          <p:nvPr/>
        </p:nvPicPr>
        <p:blipFill>
          <a:blip r:embed="rId5"/>
          <a:stretch>
            <a:fillRect/>
          </a:stretch>
        </p:blipFill>
        <p:spPr>
          <a:xfrm>
            <a:off x="409978" y="1583301"/>
            <a:ext cx="5265312" cy="1019033"/>
          </a:xfrm>
          <a:prstGeom prst="rect">
            <a:avLst/>
          </a:prstGeom>
        </p:spPr>
      </p:pic>
    </p:spTree>
    <p:extLst>
      <p:ext uri="{BB962C8B-B14F-4D97-AF65-F5344CB8AC3E}">
        <p14:creationId xmlns:p14="http://schemas.microsoft.com/office/powerpoint/2010/main" val="9356132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4E63CE41-56AB-17E5-F9A5-5F0F12208756}"/>
              </a:ext>
            </a:extLst>
          </p:cNvPr>
          <p:cNvSpPr>
            <a:spLocks noGrp="1"/>
          </p:cNvSpPr>
          <p:nvPr>
            <p:ph type="title"/>
          </p:nvPr>
        </p:nvSpPr>
        <p:spPr/>
        <p:txBody>
          <a:bodyPr vert="horz" lIns="91440" tIns="45720" rIns="91440" bIns="45720" rtlCol="0" anchor="ctr">
            <a:normAutofit/>
          </a:bodyPr>
          <a:lstStyle/>
          <a:p>
            <a:r>
              <a:rPr lang="en-US"/>
              <a:t>Why use LinkedIn Learning?</a:t>
            </a:r>
          </a:p>
        </p:txBody>
      </p:sp>
      <p:sp>
        <p:nvSpPr>
          <p:cNvPr id="2" name="TextBox 1">
            <a:extLst>
              <a:ext uri="{FF2B5EF4-FFF2-40B4-BE49-F238E27FC236}">
                <a16:creationId xmlns:a16="http://schemas.microsoft.com/office/drawing/2014/main" id="{5F7273D0-8F40-B0D2-941A-7DBA84052A39}"/>
              </a:ext>
            </a:extLst>
          </p:cNvPr>
          <p:cNvSpPr txBox="1"/>
          <p:nvPr/>
        </p:nvSpPr>
        <p:spPr>
          <a:xfrm>
            <a:off x="698241" y="1457509"/>
            <a:ext cx="10795518" cy="4574040"/>
          </a:xfrm>
          <a:prstGeom prst="rect">
            <a:avLst/>
          </a:prstGeom>
        </p:spPr>
        <p:txBody>
          <a:bodyPr vert="horz" lIns="91440" tIns="45720" rIns="91440" bIns="45720" rtlCol="0">
            <a:normAutofit/>
          </a:bodyPr>
          <a:lstStyle/>
          <a:p>
            <a:pPr defTabSz="914400">
              <a:lnSpc>
                <a:spcPct val="90000"/>
              </a:lnSpc>
              <a:spcBef>
                <a:spcPts val="1000"/>
              </a:spcBef>
            </a:pPr>
            <a:r>
              <a:rPr lang="en-US" sz="2800" b="1"/>
              <a:t>Did you know?</a:t>
            </a:r>
          </a:p>
          <a:p>
            <a:pPr marL="457200" indent="-457200" defTabSz="914400">
              <a:lnSpc>
                <a:spcPct val="90000"/>
              </a:lnSpc>
              <a:spcBef>
                <a:spcPts val="1000"/>
              </a:spcBef>
              <a:buFont typeface="Arial" panose="020B0604020202020204" pitchFamily="34" charset="0"/>
              <a:buChar char="•"/>
            </a:pPr>
            <a:endParaRPr lang="en-US" sz="2000"/>
          </a:p>
          <a:p>
            <a:pPr marL="457200" indent="-457200" defTabSz="914400">
              <a:lnSpc>
                <a:spcPct val="90000"/>
              </a:lnSpc>
              <a:spcBef>
                <a:spcPts val="1000"/>
              </a:spcBef>
              <a:buFont typeface="Arial" panose="020B0604020202020204" pitchFamily="34" charset="0"/>
              <a:buChar char="•"/>
            </a:pPr>
            <a:r>
              <a:rPr lang="en-US" sz="2000"/>
              <a:t>Applicants with LinkedIn Learning certificates have a </a:t>
            </a:r>
            <a:r>
              <a:rPr lang="en-US" sz="2000" b="1"/>
              <a:t>9% higher</a:t>
            </a:r>
            <a:r>
              <a:rPr lang="en-US" sz="2000"/>
              <a:t> </a:t>
            </a:r>
            <a:r>
              <a:rPr lang="en-US" sz="2000" b="1"/>
              <a:t>chance</a:t>
            </a:r>
            <a:r>
              <a:rPr lang="en-US" sz="2000"/>
              <a:t> of getting hired.</a:t>
            </a:r>
          </a:p>
          <a:p>
            <a:pPr marL="457200" indent="-457200" defTabSz="914400">
              <a:lnSpc>
                <a:spcPct val="90000"/>
              </a:lnSpc>
              <a:spcBef>
                <a:spcPts val="1000"/>
              </a:spcBef>
              <a:buFont typeface="Arial" panose="020B0604020202020204" pitchFamily="34" charset="0"/>
              <a:buChar char="•"/>
            </a:pPr>
            <a:endParaRPr lang="en-US" sz="2000"/>
          </a:p>
          <a:p>
            <a:pPr marL="457200" indent="-457200" defTabSz="914400">
              <a:lnSpc>
                <a:spcPct val="90000"/>
              </a:lnSpc>
              <a:spcBef>
                <a:spcPts val="1000"/>
              </a:spcBef>
              <a:buFont typeface="Arial" panose="020B0604020202020204" pitchFamily="34" charset="0"/>
              <a:buChar char="•"/>
            </a:pPr>
            <a:r>
              <a:rPr lang="en-US" sz="2000"/>
              <a:t>You are </a:t>
            </a:r>
            <a:r>
              <a:rPr lang="en-US" sz="2000" b="1"/>
              <a:t>71% more likely</a:t>
            </a:r>
            <a:r>
              <a:rPr lang="en-US" sz="2000"/>
              <a:t> to get a job interview with a  comprehensive profile.</a:t>
            </a:r>
          </a:p>
          <a:p>
            <a:pPr marL="457200" indent="-457200" defTabSz="914400">
              <a:lnSpc>
                <a:spcPct val="90000"/>
              </a:lnSpc>
              <a:spcBef>
                <a:spcPts val="1000"/>
              </a:spcBef>
              <a:buFont typeface="Arial" panose="020B0604020202020204" pitchFamily="34" charset="0"/>
              <a:buChar char="•"/>
            </a:pPr>
            <a:endParaRPr lang="en-US" sz="2000"/>
          </a:p>
          <a:p>
            <a:pPr marL="457200" indent="-457200" defTabSz="914400">
              <a:lnSpc>
                <a:spcPct val="90000"/>
              </a:lnSpc>
              <a:spcBef>
                <a:spcPts val="1000"/>
              </a:spcBef>
              <a:buFont typeface="Arial" panose="020B0604020202020204" pitchFamily="34" charset="0"/>
              <a:buChar char="•"/>
            </a:pPr>
            <a:r>
              <a:rPr lang="en-US" sz="2000"/>
              <a:t>A whopping </a:t>
            </a:r>
            <a:r>
              <a:rPr lang="en-US" sz="2000" b="1"/>
              <a:t>87%</a:t>
            </a:r>
            <a:r>
              <a:rPr lang="en-US" sz="2000"/>
              <a:t> of recruiters find LinkedIn to be the most effective when vetting candidates during the hiring process.</a:t>
            </a:r>
          </a:p>
          <a:p>
            <a:pPr marL="457200" indent="-457200" defTabSz="914400">
              <a:lnSpc>
                <a:spcPct val="90000"/>
              </a:lnSpc>
              <a:spcBef>
                <a:spcPts val="1000"/>
              </a:spcBef>
              <a:buFont typeface="Arial" panose="020B0604020202020204" pitchFamily="34" charset="0"/>
              <a:buChar char="•"/>
            </a:pPr>
            <a:endParaRPr lang="en-US" sz="2000"/>
          </a:p>
          <a:p>
            <a:pPr marL="457200" indent="-457200" defTabSz="914400">
              <a:lnSpc>
                <a:spcPct val="90000"/>
              </a:lnSpc>
              <a:spcBef>
                <a:spcPts val="1000"/>
              </a:spcBef>
              <a:buFont typeface="Arial" panose="020B0604020202020204" pitchFamily="34" charset="0"/>
              <a:buChar char="•"/>
            </a:pPr>
            <a:r>
              <a:rPr lang="en-US" sz="2000"/>
              <a:t>According to LinkedIn, </a:t>
            </a:r>
            <a:r>
              <a:rPr lang="en-US" sz="2000" b="1"/>
              <a:t>three people </a:t>
            </a:r>
            <a:r>
              <a:rPr lang="en-US" sz="2000"/>
              <a:t>get hired via the professional-networking platform </a:t>
            </a:r>
            <a:r>
              <a:rPr lang="en-US" sz="2000" b="1"/>
              <a:t>every minute.</a:t>
            </a:r>
          </a:p>
        </p:txBody>
      </p:sp>
    </p:spTree>
    <p:extLst>
      <p:ext uri="{BB962C8B-B14F-4D97-AF65-F5344CB8AC3E}">
        <p14:creationId xmlns:p14="http://schemas.microsoft.com/office/powerpoint/2010/main" val="15148726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web page&#10;&#10;Description automatically generated">
            <a:extLst>
              <a:ext uri="{FF2B5EF4-FFF2-40B4-BE49-F238E27FC236}">
                <a16:creationId xmlns:a16="http://schemas.microsoft.com/office/drawing/2014/main" id="{48217ABF-FE3E-D1C4-6629-349B13468FA1}"/>
              </a:ext>
            </a:extLst>
          </p:cNvPr>
          <p:cNvPicPr>
            <a:picLocks noChangeAspect="1"/>
          </p:cNvPicPr>
          <p:nvPr/>
        </p:nvPicPr>
        <p:blipFill rotWithShape="1">
          <a:blip r:embed="rId2">
            <a:extLst>
              <a:ext uri="{28A0092B-C50C-407E-A947-70E740481C1C}">
                <a14:useLocalDpi xmlns:a14="http://schemas.microsoft.com/office/drawing/2010/main" val="0"/>
              </a:ext>
            </a:extLst>
          </a:blip>
          <a:srcRect l="14111" r="11748"/>
          <a:stretch/>
        </p:blipFill>
        <p:spPr>
          <a:xfrm>
            <a:off x="4313195" y="3472"/>
            <a:ext cx="7876375" cy="6858000"/>
          </a:xfrm>
          <a:prstGeom prst="rect">
            <a:avLst/>
          </a:prstGeom>
        </p:spPr>
      </p:pic>
      <p:sp>
        <p:nvSpPr>
          <p:cNvPr id="5" name="Subtitle 2">
            <a:extLst>
              <a:ext uri="{FF2B5EF4-FFF2-40B4-BE49-F238E27FC236}">
                <a16:creationId xmlns:a16="http://schemas.microsoft.com/office/drawing/2014/main" id="{D17717C4-E1E2-6D2D-6E61-3B1C6B979F53}"/>
              </a:ext>
            </a:extLst>
          </p:cNvPr>
          <p:cNvSpPr txBox="1">
            <a:spLocks/>
          </p:cNvSpPr>
          <p:nvPr/>
        </p:nvSpPr>
        <p:spPr>
          <a:xfrm>
            <a:off x="127885" y="1304270"/>
            <a:ext cx="3670481" cy="1665909"/>
          </a:xfrm>
          <a:prstGeom prst="rect">
            <a:avLst/>
          </a:prstGeom>
        </p:spPr>
        <p:txBody>
          <a:bodyPr vert="horz" lIns="91440" tIns="45720" rIns="91440" bIns="45720" rtlCol="0" anchor="t">
            <a:normAutofit/>
          </a:bodyPr>
          <a:lstStyle>
            <a:lvl1pPr marL="0" indent="0" algn="l" defTabSz="685800" rtl="0" eaLnBrk="1" latinLnBrk="0" hangingPunct="1">
              <a:lnSpc>
                <a:spcPct val="90000"/>
              </a:lnSpc>
              <a:spcBef>
                <a:spcPts val="750"/>
              </a:spcBef>
              <a:buFont typeface="Wingdings" panose="05000000000000000000" pitchFamily="2" charset="2"/>
              <a:buNone/>
              <a:defRPr sz="3000" i="1" kern="1200" baseline="0">
                <a:solidFill>
                  <a:schemeClr val="bg1"/>
                </a:solidFill>
                <a:latin typeface="+mn-lt"/>
                <a:ea typeface="+mn-ea"/>
                <a:cs typeface="+mn-cs"/>
              </a:defRPr>
            </a:lvl1pPr>
            <a:lvl2pPr marL="342900" indent="0" algn="ctr" defTabSz="685800" rtl="0" eaLnBrk="1" latinLnBrk="0" hangingPunct="1">
              <a:lnSpc>
                <a:spcPct val="90000"/>
              </a:lnSpc>
              <a:spcBef>
                <a:spcPts val="375"/>
              </a:spcBef>
              <a:buFont typeface="Wingdings" panose="05000000000000000000" pitchFamily="2" charset="2"/>
              <a:buNone/>
              <a:defRPr sz="1500" kern="1200">
                <a:solidFill>
                  <a:schemeClr val="tx1"/>
                </a:solidFill>
                <a:latin typeface="+mn-lt"/>
                <a:ea typeface="+mn-ea"/>
                <a:cs typeface="+mn-cs"/>
              </a:defRPr>
            </a:lvl2pPr>
            <a:lvl3pPr marL="685800" indent="0" algn="ctr" defTabSz="685800" rtl="0" eaLnBrk="1" latinLnBrk="0" hangingPunct="1">
              <a:lnSpc>
                <a:spcPct val="90000"/>
              </a:lnSpc>
              <a:spcBef>
                <a:spcPts val="375"/>
              </a:spcBef>
              <a:buFont typeface="Wingdings" panose="05000000000000000000" pitchFamily="2" charset="2"/>
              <a:buNone/>
              <a:defRPr sz="1350" kern="1200">
                <a:solidFill>
                  <a:schemeClr val="tx1"/>
                </a:solidFill>
                <a:latin typeface="+mn-lt"/>
                <a:ea typeface="+mn-ea"/>
                <a:cs typeface="+mn-cs"/>
              </a:defRPr>
            </a:lvl3pPr>
            <a:lvl4pPr marL="1028700" indent="0" algn="ctr" defTabSz="685800" rtl="0" eaLnBrk="1" latinLnBrk="0" hangingPunct="1">
              <a:lnSpc>
                <a:spcPct val="90000"/>
              </a:lnSpc>
              <a:spcBef>
                <a:spcPts val="375"/>
              </a:spcBef>
              <a:buFont typeface="Wingdings" panose="05000000000000000000" pitchFamily="2" charset="2"/>
              <a:buNone/>
              <a:defRPr sz="1200" kern="1200">
                <a:solidFill>
                  <a:schemeClr val="tx1"/>
                </a:solidFill>
                <a:latin typeface="+mn-lt"/>
                <a:ea typeface="+mn-ea"/>
                <a:cs typeface="+mn-cs"/>
              </a:defRPr>
            </a:lvl4pPr>
            <a:lvl5pPr marL="1371600" indent="0" algn="ctr" defTabSz="685800" rtl="0" eaLnBrk="1" latinLnBrk="0" hangingPunct="1">
              <a:lnSpc>
                <a:spcPct val="90000"/>
              </a:lnSpc>
              <a:spcBef>
                <a:spcPts val="375"/>
              </a:spcBef>
              <a:buFont typeface="Wingdings" panose="05000000000000000000" pitchFamily="2" charset="2"/>
              <a:buNone/>
              <a:defRPr sz="1200" kern="1200">
                <a:solidFill>
                  <a:schemeClr val="tx1"/>
                </a:solidFill>
                <a:latin typeface="+mn-lt"/>
                <a:ea typeface="+mn-ea"/>
                <a:cs typeface="+mn-cs"/>
              </a:defRPr>
            </a:lvl5pPr>
            <a:lvl6pPr marL="17145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6pPr>
            <a:lvl7pPr marL="20574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7pPr>
            <a:lvl8pPr marL="24003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8pPr>
            <a:lvl9pPr marL="2743200" indent="0" algn="ctr" defTabSz="685800" rtl="0" eaLnBrk="1" latinLnBrk="0" hangingPunct="1">
              <a:lnSpc>
                <a:spcPct val="90000"/>
              </a:lnSpc>
              <a:spcBef>
                <a:spcPts val="375"/>
              </a:spcBef>
              <a:buFont typeface="Arial" panose="020B0604020202020204" pitchFamily="34" charset="0"/>
              <a:buNone/>
              <a:defRPr sz="1200" kern="1200">
                <a:solidFill>
                  <a:schemeClr val="tx1"/>
                </a:solidFill>
                <a:latin typeface="+mn-lt"/>
                <a:ea typeface="+mn-ea"/>
                <a:cs typeface="+mn-cs"/>
              </a:defRPr>
            </a:lvl9pPr>
          </a:lstStyle>
          <a:p>
            <a:r>
              <a:rPr lang="en-GB" sz="3600"/>
              <a:t>Follow these 4 simple steps to get registered </a:t>
            </a:r>
          </a:p>
          <a:p>
            <a:endParaRPr lang="en-GB" sz="3600">
              <a:cs typeface="Calibri Light"/>
            </a:endParaRPr>
          </a:p>
          <a:p>
            <a:endParaRPr lang="en-GB" sz="3600">
              <a:cs typeface="Calibri Light"/>
            </a:endParaRPr>
          </a:p>
        </p:txBody>
      </p:sp>
      <p:sp>
        <p:nvSpPr>
          <p:cNvPr id="6" name="Rectangle 5">
            <a:extLst>
              <a:ext uri="{FF2B5EF4-FFF2-40B4-BE49-F238E27FC236}">
                <a16:creationId xmlns:a16="http://schemas.microsoft.com/office/drawing/2014/main" id="{E445572F-3B6D-0505-E422-9F60BC5DACA5}"/>
              </a:ext>
            </a:extLst>
          </p:cNvPr>
          <p:cNvSpPr/>
          <p:nvPr/>
        </p:nvSpPr>
        <p:spPr>
          <a:xfrm>
            <a:off x="8451082" y="1168726"/>
            <a:ext cx="1027219" cy="44532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ED3292F0-243C-4FA5-BE9F-0D90B74805C0}"/>
              </a:ext>
            </a:extLst>
          </p:cNvPr>
          <p:cNvSpPr txBox="1"/>
          <p:nvPr/>
        </p:nvSpPr>
        <p:spPr>
          <a:xfrm>
            <a:off x="332121" y="3748392"/>
            <a:ext cx="3262008" cy="2677656"/>
          </a:xfrm>
          <a:prstGeom prst="rect">
            <a:avLst/>
          </a:prstGeom>
          <a:noFill/>
        </p:spPr>
        <p:txBody>
          <a:bodyPr wrap="square" rtlCol="0">
            <a:spAutoFit/>
          </a:bodyPr>
          <a:lstStyle/>
          <a:p>
            <a:r>
              <a:rPr lang="en-GB" sz="2800">
                <a:solidFill>
                  <a:schemeClr val="bg1"/>
                </a:solidFill>
              </a:rPr>
              <a:t>Don’t worry about choosing one of the items here. You can do it at another time. Just click the “I’m not sure” button.</a:t>
            </a:r>
            <a:endParaRPr lang="en-GB" sz="1400">
              <a:solidFill>
                <a:schemeClr val="bg1"/>
              </a:solidFill>
            </a:endParaRPr>
          </a:p>
        </p:txBody>
      </p:sp>
      <p:sp>
        <p:nvSpPr>
          <p:cNvPr id="2" name="Rectangle 1">
            <a:extLst>
              <a:ext uri="{FF2B5EF4-FFF2-40B4-BE49-F238E27FC236}">
                <a16:creationId xmlns:a16="http://schemas.microsoft.com/office/drawing/2014/main" id="{A3395AAF-5AE7-9F80-D5C0-C07922494F10}"/>
              </a:ext>
            </a:extLst>
          </p:cNvPr>
          <p:cNvSpPr/>
          <p:nvPr/>
        </p:nvSpPr>
        <p:spPr>
          <a:xfrm>
            <a:off x="7220309" y="5689274"/>
            <a:ext cx="2113472" cy="40856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528955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creenshot of a social media account&#10;&#10;Description automatically generated">
            <a:extLst>
              <a:ext uri="{FF2B5EF4-FFF2-40B4-BE49-F238E27FC236}">
                <a16:creationId xmlns:a16="http://schemas.microsoft.com/office/drawing/2014/main" id="{275A164E-1A73-2FEE-5631-45590154204E}"/>
              </a:ext>
            </a:extLst>
          </p:cNvPr>
          <p:cNvPicPr>
            <a:picLocks noChangeAspect="1"/>
          </p:cNvPicPr>
          <p:nvPr/>
        </p:nvPicPr>
        <p:blipFill rotWithShape="1">
          <a:blip r:embed="rId3">
            <a:extLst>
              <a:ext uri="{28A0092B-C50C-407E-A947-70E740481C1C}">
                <a14:useLocalDpi xmlns:a14="http://schemas.microsoft.com/office/drawing/2010/main" val="0"/>
              </a:ext>
            </a:extLst>
          </a:blip>
          <a:srcRect l="6135" r="4556"/>
          <a:stretch/>
        </p:blipFill>
        <p:spPr>
          <a:xfrm>
            <a:off x="4321907" y="0"/>
            <a:ext cx="7870093" cy="6858000"/>
          </a:xfrm>
          <a:prstGeom prst="rect">
            <a:avLst/>
          </a:prstGeom>
        </p:spPr>
      </p:pic>
      <p:sp>
        <p:nvSpPr>
          <p:cNvPr id="2" name="Title 1">
            <a:extLst>
              <a:ext uri="{FF2B5EF4-FFF2-40B4-BE49-F238E27FC236}">
                <a16:creationId xmlns:a16="http://schemas.microsoft.com/office/drawing/2014/main" id="{986BEA9B-4D94-FBA5-DF64-E8B73865F0FA}"/>
              </a:ext>
            </a:extLst>
          </p:cNvPr>
          <p:cNvSpPr>
            <a:spLocks noGrp="1"/>
          </p:cNvSpPr>
          <p:nvPr>
            <p:ph type="title"/>
          </p:nvPr>
        </p:nvSpPr>
        <p:spPr/>
        <p:txBody>
          <a:bodyPr/>
          <a:lstStyle/>
          <a:p>
            <a:r>
              <a:rPr lang="en-GB" b="0">
                <a:cs typeface="Calibri Light"/>
              </a:rPr>
              <a:t>If you have a LinkedIn account, you can connect the 2 accounts together.</a:t>
            </a:r>
            <a:br>
              <a:rPr lang="en-GB" b="0">
                <a:cs typeface="Calibri Light"/>
              </a:rPr>
            </a:br>
            <a:r>
              <a:rPr lang="en-GB" sz="4000" b="0">
                <a:cs typeface="Calibri Light"/>
              </a:rPr>
              <a:t>(if you don’t, no worries you can still connect at a later date)</a:t>
            </a:r>
            <a:br>
              <a:rPr lang="en-GB" sz="4000" b="0">
                <a:cs typeface="Calibri Light"/>
              </a:rPr>
            </a:br>
            <a:endParaRPr lang="en-GB" b="0"/>
          </a:p>
        </p:txBody>
      </p:sp>
      <p:sp>
        <p:nvSpPr>
          <p:cNvPr id="8" name="Rectangle 7">
            <a:extLst>
              <a:ext uri="{FF2B5EF4-FFF2-40B4-BE49-F238E27FC236}">
                <a16:creationId xmlns:a16="http://schemas.microsoft.com/office/drawing/2014/main" id="{E506AD34-3AC6-AE23-CFB3-D950592DAD65}"/>
              </a:ext>
            </a:extLst>
          </p:cNvPr>
          <p:cNvSpPr/>
          <p:nvPr/>
        </p:nvSpPr>
        <p:spPr>
          <a:xfrm>
            <a:off x="7530860" y="6440556"/>
            <a:ext cx="1664898" cy="36880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32253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21377F01-16F5-B246-EE18-596C7E9B40D6}"/>
              </a:ext>
            </a:extLst>
          </p:cNvPr>
          <p:cNvPicPr>
            <a:picLocks noChangeAspect="1"/>
          </p:cNvPicPr>
          <p:nvPr/>
        </p:nvPicPr>
        <p:blipFill rotWithShape="1">
          <a:blip r:embed="rId2">
            <a:extLst>
              <a:ext uri="{28A0092B-C50C-407E-A947-70E740481C1C}">
                <a14:useLocalDpi xmlns:a14="http://schemas.microsoft.com/office/drawing/2010/main" val="0"/>
              </a:ext>
            </a:extLst>
          </a:blip>
          <a:srcRect l="3253" r="3430"/>
          <a:stretch/>
        </p:blipFill>
        <p:spPr>
          <a:xfrm>
            <a:off x="4321221" y="0"/>
            <a:ext cx="7870779" cy="6858000"/>
          </a:xfrm>
          <a:prstGeom prst="rect">
            <a:avLst/>
          </a:prstGeom>
        </p:spPr>
      </p:pic>
      <p:sp>
        <p:nvSpPr>
          <p:cNvPr id="4" name="Title 3">
            <a:extLst>
              <a:ext uri="{FF2B5EF4-FFF2-40B4-BE49-F238E27FC236}">
                <a16:creationId xmlns:a16="http://schemas.microsoft.com/office/drawing/2014/main" id="{9D4C8F8A-EC55-6863-40BD-7259C2C37347}"/>
              </a:ext>
            </a:extLst>
          </p:cNvPr>
          <p:cNvSpPr>
            <a:spLocks noGrp="1"/>
          </p:cNvSpPr>
          <p:nvPr>
            <p:ph type="title"/>
          </p:nvPr>
        </p:nvSpPr>
        <p:spPr/>
        <p:txBody>
          <a:bodyPr/>
          <a:lstStyle/>
          <a:p>
            <a:r>
              <a:rPr lang="en-GB" b="0">
                <a:cs typeface="Calibri Light"/>
              </a:rPr>
              <a:t>Here you will be given top skills, or you will have to choose skills from a list.</a:t>
            </a:r>
            <a:br>
              <a:rPr lang="en-GB"/>
            </a:br>
            <a:endParaRPr lang="en-GB"/>
          </a:p>
        </p:txBody>
      </p:sp>
      <p:sp>
        <p:nvSpPr>
          <p:cNvPr id="2" name="TextBox 1">
            <a:extLst>
              <a:ext uri="{FF2B5EF4-FFF2-40B4-BE49-F238E27FC236}">
                <a16:creationId xmlns:a16="http://schemas.microsoft.com/office/drawing/2014/main" id="{CB32E1F0-6506-B786-4165-CD0724BE4672}"/>
              </a:ext>
            </a:extLst>
          </p:cNvPr>
          <p:cNvSpPr txBox="1"/>
          <p:nvPr/>
        </p:nvSpPr>
        <p:spPr>
          <a:xfrm>
            <a:off x="5680953" y="420339"/>
            <a:ext cx="5907933" cy="156966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cs typeface="Calibri Light"/>
              </a:rPr>
              <a:t>In this section if you do not see boxes highlighted in Blue, please click on some boxes you find most interesting. (you need to choose a minimum of 1)</a:t>
            </a:r>
            <a:endParaRPr lang="en-GB" sz="2400"/>
          </a:p>
        </p:txBody>
      </p:sp>
    </p:spTree>
    <p:extLst>
      <p:ext uri="{BB962C8B-B14F-4D97-AF65-F5344CB8AC3E}">
        <p14:creationId xmlns:p14="http://schemas.microsoft.com/office/powerpoint/2010/main" val="6414692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429BA-4797-AE82-27D9-CEB3F0C39998}"/>
              </a:ext>
            </a:extLst>
          </p:cNvPr>
          <p:cNvSpPr>
            <a:spLocks noGrp="1"/>
          </p:cNvSpPr>
          <p:nvPr>
            <p:ph type="title"/>
          </p:nvPr>
        </p:nvSpPr>
        <p:spPr/>
        <p:txBody>
          <a:bodyPr/>
          <a:lstStyle/>
          <a:p>
            <a:r>
              <a:rPr lang="en-GB" b="0">
                <a:cs typeface="Calibri Light"/>
              </a:rPr>
              <a:t>This section you can choose a weekly goal for yourself, otherwise just skip this step.</a:t>
            </a:r>
            <a:br>
              <a:rPr lang="en-GB"/>
            </a:br>
            <a:endParaRPr lang="en-GB"/>
          </a:p>
        </p:txBody>
      </p:sp>
      <p:pic>
        <p:nvPicPr>
          <p:cNvPr id="4" name="Picture 4" descr="Graphical user interface, application&#10;&#10;Description automatically generated">
            <a:extLst>
              <a:ext uri="{FF2B5EF4-FFF2-40B4-BE49-F238E27FC236}">
                <a16:creationId xmlns:a16="http://schemas.microsoft.com/office/drawing/2014/main" id="{9560A8D5-D020-B769-1660-CFC64534BE98}"/>
              </a:ext>
            </a:extLst>
          </p:cNvPr>
          <p:cNvPicPr>
            <a:picLocks noChangeAspect="1"/>
          </p:cNvPicPr>
          <p:nvPr/>
        </p:nvPicPr>
        <p:blipFill rotWithShape="1">
          <a:blip r:embed="rId2"/>
          <a:srcRect r="12101"/>
          <a:stretch/>
        </p:blipFill>
        <p:spPr>
          <a:xfrm>
            <a:off x="4468183" y="495152"/>
            <a:ext cx="7845907" cy="5867695"/>
          </a:xfrm>
          <a:prstGeom prst="rect">
            <a:avLst/>
          </a:prstGeom>
        </p:spPr>
      </p:pic>
    </p:spTree>
    <p:extLst>
      <p:ext uri="{BB962C8B-B14F-4D97-AF65-F5344CB8AC3E}">
        <p14:creationId xmlns:p14="http://schemas.microsoft.com/office/powerpoint/2010/main" val="20228189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DDAB081-B9AE-7885-F64D-BC8058084FA8}"/>
              </a:ext>
            </a:extLst>
          </p:cNvPr>
          <p:cNvSpPr>
            <a:spLocks noGrp="1"/>
          </p:cNvSpPr>
          <p:nvPr>
            <p:ph type="title"/>
          </p:nvPr>
        </p:nvSpPr>
        <p:spPr/>
        <p:txBody>
          <a:bodyPr/>
          <a:lstStyle/>
          <a:p>
            <a:r>
              <a:rPr lang="en-GB" b="0">
                <a:cs typeface="Calibri Light"/>
              </a:rPr>
              <a:t>You have set up the account, all you must do now is click on "Discover other courses".</a:t>
            </a:r>
            <a:br>
              <a:rPr lang="en-GB"/>
            </a:br>
            <a:endParaRPr lang="en-GB"/>
          </a:p>
        </p:txBody>
      </p:sp>
      <p:grpSp>
        <p:nvGrpSpPr>
          <p:cNvPr id="6" name="Group 5">
            <a:extLst>
              <a:ext uri="{FF2B5EF4-FFF2-40B4-BE49-F238E27FC236}">
                <a16:creationId xmlns:a16="http://schemas.microsoft.com/office/drawing/2014/main" id="{6770E8B3-14C2-6645-C75A-8021AD5471BF}"/>
              </a:ext>
            </a:extLst>
          </p:cNvPr>
          <p:cNvGrpSpPr/>
          <p:nvPr/>
        </p:nvGrpSpPr>
        <p:grpSpPr>
          <a:xfrm>
            <a:off x="4317122" y="1374952"/>
            <a:ext cx="7874878" cy="5710864"/>
            <a:chOff x="4334429" y="573568"/>
            <a:chExt cx="7874878" cy="5710864"/>
          </a:xfrm>
        </p:grpSpPr>
        <p:pic>
          <p:nvPicPr>
            <p:cNvPr id="4" name="Picture 4" descr="Graphical user interface&#10;&#10;Description automatically generated">
              <a:extLst>
                <a:ext uri="{FF2B5EF4-FFF2-40B4-BE49-F238E27FC236}">
                  <a16:creationId xmlns:a16="http://schemas.microsoft.com/office/drawing/2014/main" id="{B69F0172-4C68-037E-C9FC-B92162D6F65B}"/>
                </a:ext>
              </a:extLst>
            </p:cNvPr>
            <p:cNvPicPr>
              <a:picLocks noChangeAspect="1"/>
            </p:cNvPicPr>
            <p:nvPr/>
          </p:nvPicPr>
          <p:blipFill>
            <a:blip r:embed="rId2"/>
            <a:stretch>
              <a:fillRect/>
            </a:stretch>
          </p:blipFill>
          <p:spPr>
            <a:xfrm>
              <a:off x="4334429" y="573568"/>
              <a:ext cx="7874878" cy="5710864"/>
            </a:xfrm>
            <a:prstGeom prst="rect">
              <a:avLst/>
            </a:prstGeom>
          </p:spPr>
        </p:pic>
        <p:sp>
          <p:nvSpPr>
            <p:cNvPr id="2" name="Rectangle 1">
              <a:extLst>
                <a:ext uri="{FF2B5EF4-FFF2-40B4-BE49-F238E27FC236}">
                  <a16:creationId xmlns:a16="http://schemas.microsoft.com/office/drawing/2014/main" id="{9B11078D-1C8C-E701-701C-7A89E2D622FA}"/>
                </a:ext>
              </a:extLst>
            </p:cNvPr>
            <p:cNvSpPr/>
            <p:nvPr/>
          </p:nvSpPr>
          <p:spPr>
            <a:xfrm>
              <a:off x="9240890" y="1866331"/>
              <a:ext cx="653737" cy="27295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E8949806-9C74-7579-B168-CAE10089D316}"/>
                </a:ext>
              </a:extLst>
            </p:cNvPr>
            <p:cNvSpPr/>
            <p:nvPr/>
          </p:nvSpPr>
          <p:spPr>
            <a:xfrm>
              <a:off x="7557407" y="5285014"/>
              <a:ext cx="1327801" cy="321129"/>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grpSp>
    </p:spTree>
    <p:extLst>
      <p:ext uri="{BB962C8B-B14F-4D97-AF65-F5344CB8AC3E}">
        <p14:creationId xmlns:p14="http://schemas.microsoft.com/office/powerpoint/2010/main" val="2792621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4417169-525B-D177-B3DF-EE7822C18DAB}"/>
              </a:ext>
            </a:extLst>
          </p:cNvPr>
          <p:cNvPicPr>
            <a:picLocks noChangeAspect="1"/>
          </p:cNvPicPr>
          <p:nvPr/>
        </p:nvPicPr>
        <p:blipFill>
          <a:blip r:embed="rId3"/>
          <a:stretch>
            <a:fillRect/>
          </a:stretch>
        </p:blipFill>
        <p:spPr>
          <a:xfrm>
            <a:off x="0" y="656847"/>
            <a:ext cx="12192000" cy="5544305"/>
          </a:xfrm>
          <a:prstGeom prst="rect">
            <a:avLst/>
          </a:prstGeom>
        </p:spPr>
      </p:pic>
      <p:sp>
        <p:nvSpPr>
          <p:cNvPr id="2" name="Rectangle 1">
            <a:extLst>
              <a:ext uri="{FF2B5EF4-FFF2-40B4-BE49-F238E27FC236}">
                <a16:creationId xmlns:a16="http://schemas.microsoft.com/office/drawing/2014/main" id="{D9A68AD4-0975-43F8-B9EE-9B1D55429835}"/>
              </a:ext>
            </a:extLst>
          </p:cNvPr>
          <p:cNvSpPr/>
          <p:nvPr>
            <p:custDataLst>
              <p:tags r:id="rId1"/>
            </p:custDataLst>
          </p:nvPr>
        </p:nvSpPr>
        <p:spPr>
          <a:xfrm>
            <a:off x="1905000" y="127000"/>
            <a:ext cx="8255000" cy="635000"/>
          </a:xfrm>
          <a:prstGeom prst="rect">
            <a:avLst/>
          </a:prstGeom>
          <a:solidFill>
            <a:srgbClr val="FF0000">
              <a:alpha val="70000"/>
              <a:alpha val="0"/>
              <a:alpha val="70000"/>
              <a:alpha val="0"/>
              <a:alpha val="70000"/>
              <a:alpha val="0"/>
              <a:alpha val="70000"/>
              <a:alpha val="0"/>
              <a:alpha val="70000"/>
              <a:alpha val="0"/>
            </a:srgbClr>
          </a:solidFill>
          <a:ln w="0" cap="flat" cmpd="sng" algn="ctr">
            <a:solidFill>
              <a:srgbClr val="007F7C">
                <a:shade val="50000"/>
                <a:alpha val="70000"/>
                <a:alpha val="0"/>
                <a:alpha val="70000"/>
                <a:alpha val="0"/>
                <a:alpha val="70000"/>
                <a:alpha val="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marL="0" marR="0" lvl="0" indent="0" algn="l" defTabSz="914309"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Light"/>
              <a:ea typeface="+mn-ea"/>
              <a:cs typeface="+mn-cs"/>
            </a:endParaRPr>
          </a:p>
        </p:txBody>
      </p:sp>
    </p:spTree>
    <p:extLst>
      <p:ext uri="{BB962C8B-B14F-4D97-AF65-F5344CB8AC3E}">
        <p14:creationId xmlns:p14="http://schemas.microsoft.com/office/powerpoint/2010/main" val="31141435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a:extLst>
              <a:ext uri="{FF2B5EF4-FFF2-40B4-BE49-F238E27FC236}">
                <a16:creationId xmlns:a16="http://schemas.microsoft.com/office/drawing/2014/main" id="{C7D4090B-66AB-FD33-D4F7-CC586768051F}"/>
              </a:ext>
            </a:extLst>
          </p:cNvPr>
          <p:cNvPicPr>
            <a:picLocks noChangeAspect="1"/>
          </p:cNvPicPr>
          <p:nvPr/>
        </p:nvPicPr>
        <p:blipFill>
          <a:blip r:embed="rId3"/>
          <a:stretch>
            <a:fillRect/>
          </a:stretch>
        </p:blipFill>
        <p:spPr>
          <a:xfrm>
            <a:off x="826267" y="1253078"/>
            <a:ext cx="9951224" cy="5081968"/>
          </a:xfrm>
          <a:prstGeom prst="rect">
            <a:avLst/>
          </a:prstGeom>
        </p:spPr>
      </p:pic>
      <p:sp>
        <p:nvSpPr>
          <p:cNvPr id="8" name="TextBox 7">
            <a:extLst>
              <a:ext uri="{FF2B5EF4-FFF2-40B4-BE49-F238E27FC236}">
                <a16:creationId xmlns:a16="http://schemas.microsoft.com/office/drawing/2014/main" id="{5CF52E3C-73D1-9F71-E8CA-10AB875D6C54}"/>
              </a:ext>
            </a:extLst>
          </p:cNvPr>
          <p:cNvSpPr txBox="1"/>
          <p:nvPr/>
        </p:nvSpPr>
        <p:spPr>
          <a:xfrm>
            <a:off x="3540000" y="0"/>
            <a:ext cx="5112000" cy="1004400"/>
          </a:xfrm>
          <a:prstGeom prst="rect">
            <a:avLst/>
          </a:prstGeom>
          <a:noFill/>
        </p:spPr>
        <p:txBody>
          <a:bodyPr wrap="square" rtlCol="0" anchor="b">
            <a:noAutofit/>
          </a:bodyPr>
          <a:lstStyle/>
          <a:p>
            <a:pPr algn="ctr"/>
            <a:r>
              <a:rPr lang="en-GB" sz="4000">
                <a:solidFill>
                  <a:schemeClr val="bg1"/>
                </a:solidFill>
                <a:latin typeface="Calibri" panose="020F0502020204030204" pitchFamily="34" charset="0"/>
                <a:cs typeface="Calibri" panose="020F0502020204030204" pitchFamily="34" charset="0"/>
              </a:rPr>
              <a:t>The mobile app</a:t>
            </a:r>
          </a:p>
        </p:txBody>
      </p:sp>
      <p:sp>
        <p:nvSpPr>
          <p:cNvPr id="2" name="Rectangle 1">
            <a:extLst>
              <a:ext uri="{FF2B5EF4-FFF2-40B4-BE49-F238E27FC236}">
                <a16:creationId xmlns:a16="http://schemas.microsoft.com/office/drawing/2014/main" id="{614E48F3-C85E-4509-B893-37DDEDD0A7AA}"/>
              </a:ext>
            </a:extLst>
          </p:cNvPr>
          <p:cNvSpPr/>
          <p:nvPr>
            <p:custDataLst>
              <p:tags r:id="rId1"/>
            </p:custDataLst>
          </p:nvPr>
        </p:nvSpPr>
        <p:spPr>
          <a:xfrm>
            <a:off x="1905000" y="127000"/>
            <a:ext cx="8255000" cy="635000"/>
          </a:xfrm>
          <a:prstGeom prst="rect">
            <a:avLst/>
          </a:prstGeom>
          <a:solidFill>
            <a:srgbClr val="FF0000">
              <a:alpha val="70000"/>
              <a:alpha val="0"/>
              <a:alpha val="70000"/>
              <a:alpha val="0"/>
              <a:alpha val="70000"/>
              <a:alpha val="0"/>
              <a:alpha val="70000"/>
              <a:alpha val="0"/>
              <a:alpha val="70000"/>
              <a:alpha val="0"/>
            </a:srgbClr>
          </a:solidFill>
          <a:ln w="0" cap="flat" cmpd="sng" algn="ctr">
            <a:solidFill>
              <a:srgbClr val="007F7C">
                <a:shade val="50000"/>
                <a:alpha val="70000"/>
                <a:alpha val="0"/>
                <a:alpha val="70000"/>
                <a:alpha val="0"/>
                <a:alpha val="70000"/>
                <a:alpha val="0"/>
                <a:alpha val="70000"/>
                <a:alpha val="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820514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2B11733C-B6D0-8B81-C687-C1869FBD7384}"/>
              </a:ext>
            </a:extLst>
          </p:cNvPr>
          <p:cNvSpPr txBox="1"/>
          <p:nvPr/>
        </p:nvSpPr>
        <p:spPr>
          <a:xfrm>
            <a:off x="64655" y="463416"/>
            <a:ext cx="6031345" cy="1046857"/>
          </a:xfrm>
          <a:prstGeom prst="rect">
            <a:avLst/>
          </a:prstGeom>
        </p:spPr>
        <p:txBody>
          <a:bodyPr vert="horz" lIns="91440" tIns="45720" rIns="91440" bIns="45720" rtlCol="0" anchor="t">
            <a:normAutofit fontScale="55000" lnSpcReduction="20000"/>
          </a:bodyPr>
          <a:lstStyle/>
          <a:p>
            <a:pPr algn="ctr">
              <a:lnSpc>
                <a:spcPct val="120000"/>
              </a:lnSpc>
              <a:spcBef>
                <a:spcPts val="1000"/>
              </a:spcBef>
            </a:pPr>
            <a:r>
              <a:rPr lang="en-GB" sz="5400">
                <a:solidFill>
                  <a:srgbClr val="034A90"/>
                </a:solidFill>
                <a:ea typeface="+mn-lt"/>
                <a:cs typeface="+mn-lt"/>
                <a:hlinkClick r:id="rId2"/>
              </a:rPr>
              <a:t>https://bit.ly/DigiSkills-Feedback</a:t>
            </a:r>
            <a:r>
              <a:rPr lang="en-GB" sz="5400">
                <a:solidFill>
                  <a:srgbClr val="034A90"/>
                </a:solidFill>
                <a:ea typeface="+mn-lt"/>
                <a:cs typeface="+mn-lt"/>
              </a:rPr>
              <a:t> </a:t>
            </a:r>
            <a:endParaRPr lang="en-US"/>
          </a:p>
          <a:p>
            <a:pPr algn="ctr">
              <a:lnSpc>
                <a:spcPct val="120000"/>
              </a:lnSpc>
              <a:spcBef>
                <a:spcPts val="1000"/>
              </a:spcBef>
            </a:pPr>
            <a:endParaRPr lang="en-GB" sz="2400">
              <a:solidFill>
                <a:srgbClr val="034A90"/>
              </a:solidFill>
            </a:endParaRPr>
          </a:p>
        </p:txBody>
      </p:sp>
      <p:sp>
        <p:nvSpPr>
          <p:cNvPr id="2" name="Title 1">
            <a:extLst>
              <a:ext uri="{FF2B5EF4-FFF2-40B4-BE49-F238E27FC236}">
                <a16:creationId xmlns:a16="http://schemas.microsoft.com/office/drawing/2014/main" id="{80EEA717-2088-98AB-136D-61397B7DF461}"/>
              </a:ext>
            </a:extLst>
          </p:cNvPr>
          <p:cNvSpPr>
            <a:spLocks noGrp="1"/>
          </p:cNvSpPr>
          <p:nvPr>
            <p:ph type="title"/>
          </p:nvPr>
        </p:nvSpPr>
        <p:spPr/>
        <p:txBody>
          <a:bodyPr vert="horz" lIns="91440" tIns="45720" rIns="91440" bIns="45720" rtlCol="0" anchor="b">
            <a:normAutofit/>
          </a:bodyPr>
          <a:lstStyle/>
          <a:p>
            <a:pPr>
              <a:lnSpc>
                <a:spcPct val="100000"/>
              </a:lnSpc>
            </a:pPr>
            <a:r>
              <a:rPr lang="en-US"/>
              <a:t>Please provide some feedback</a:t>
            </a:r>
            <a:endParaRPr lang="en-GB"/>
          </a:p>
        </p:txBody>
      </p:sp>
      <p:sp>
        <p:nvSpPr>
          <p:cNvPr id="4" name="Text Placeholder 3">
            <a:extLst>
              <a:ext uri="{FF2B5EF4-FFF2-40B4-BE49-F238E27FC236}">
                <a16:creationId xmlns:a16="http://schemas.microsoft.com/office/drawing/2014/main" id="{36813BA3-E404-4651-15FD-D7D8322D5031}"/>
              </a:ext>
            </a:extLst>
          </p:cNvPr>
          <p:cNvSpPr>
            <a:spLocks noGrp="1"/>
          </p:cNvSpPr>
          <p:nvPr>
            <p:ph type="body" sz="quarter" idx="11"/>
          </p:nvPr>
        </p:nvSpPr>
        <p:spPr/>
        <p:txBody>
          <a:bodyPr/>
          <a:lstStyle/>
          <a:p>
            <a:r>
              <a:rPr lang="en-GB"/>
              <a:t>Thank you </a:t>
            </a:r>
            <a:r>
              <a:rPr lang="en-GB">
                <a:sym typeface="Wingdings" panose="05000000000000000000" pitchFamily="2" charset="2"/>
              </a:rPr>
              <a:t></a:t>
            </a:r>
            <a:endParaRPr lang="en-GB"/>
          </a:p>
        </p:txBody>
      </p:sp>
      <p:sp>
        <p:nvSpPr>
          <p:cNvPr id="5" name="Content Placeholder 4">
            <a:extLst>
              <a:ext uri="{FF2B5EF4-FFF2-40B4-BE49-F238E27FC236}">
                <a16:creationId xmlns:a16="http://schemas.microsoft.com/office/drawing/2014/main" id="{2B20357F-B775-E9D3-1F14-85268F134DB1}"/>
              </a:ext>
            </a:extLst>
          </p:cNvPr>
          <p:cNvSpPr>
            <a:spLocks noGrp="1"/>
          </p:cNvSpPr>
          <p:nvPr>
            <p:ph sz="quarter" idx="12"/>
          </p:nvPr>
        </p:nvSpPr>
        <p:spPr/>
        <p:txBody>
          <a:bodyPr/>
          <a:lstStyle/>
          <a:p>
            <a:endParaRPr lang="en-GB"/>
          </a:p>
        </p:txBody>
      </p:sp>
      <p:pic>
        <p:nvPicPr>
          <p:cNvPr id="3" name="Picture 2" descr="A qr code on a white background&#10;&#10;Description automatically generated">
            <a:extLst>
              <a:ext uri="{FF2B5EF4-FFF2-40B4-BE49-F238E27FC236}">
                <a16:creationId xmlns:a16="http://schemas.microsoft.com/office/drawing/2014/main" id="{5E37B41F-8663-315F-044E-94B20E90EFBF}"/>
              </a:ext>
            </a:extLst>
          </p:cNvPr>
          <p:cNvPicPr>
            <a:picLocks noChangeAspect="1"/>
          </p:cNvPicPr>
          <p:nvPr/>
        </p:nvPicPr>
        <p:blipFill>
          <a:blip r:embed="rId3"/>
          <a:stretch>
            <a:fillRect/>
          </a:stretch>
        </p:blipFill>
        <p:spPr>
          <a:xfrm>
            <a:off x="862173" y="1679825"/>
            <a:ext cx="4114800" cy="4114800"/>
          </a:xfrm>
          <a:prstGeom prst="rect">
            <a:avLst/>
          </a:prstGeom>
        </p:spPr>
      </p:pic>
    </p:spTree>
    <p:extLst>
      <p:ext uri="{BB962C8B-B14F-4D97-AF65-F5344CB8AC3E}">
        <p14:creationId xmlns:p14="http://schemas.microsoft.com/office/powerpoint/2010/main" val="35453534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a:t>Thank you for listening.</a:t>
            </a:r>
            <a:br>
              <a:rPr lang="en-GB"/>
            </a:br>
            <a:r>
              <a:rPr lang="en-GB"/>
              <a:t>Any questions?</a:t>
            </a:r>
          </a:p>
        </p:txBody>
      </p:sp>
      <p:sp>
        <p:nvSpPr>
          <p:cNvPr id="3" name="Subtitle 2"/>
          <p:cNvSpPr>
            <a:spLocks noGrp="1"/>
          </p:cNvSpPr>
          <p:nvPr>
            <p:ph sz="quarter" idx="12"/>
          </p:nvPr>
        </p:nvSpPr>
        <p:spPr/>
        <p:txBody>
          <a:bodyPr vert="horz" lIns="91440" tIns="45720" rIns="91440" bIns="45720" rtlCol="0" anchor="t">
            <a:normAutofit/>
          </a:bodyPr>
          <a:lstStyle/>
          <a:p>
            <a:r>
              <a:rPr lang="en-GB"/>
              <a:t>Digital Skills 2025</a:t>
            </a:r>
          </a:p>
        </p:txBody>
      </p:sp>
      <p:sp>
        <p:nvSpPr>
          <p:cNvPr id="11" name="TextBox 10">
            <a:extLst>
              <a:ext uri="{FF2B5EF4-FFF2-40B4-BE49-F238E27FC236}">
                <a16:creationId xmlns:a16="http://schemas.microsoft.com/office/drawing/2014/main" id="{CBAE0ABC-D94B-91EC-B68C-C892AEB7146E}"/>
              </a:ext>
            </a:extLst>
          </p:cNvPr>
          <p:cNvSpPr txBox="1"/>
          <p:nvPr/>
        </p:nvSpPr>
        <p:spPr>
          <a:xfrm>
            <a:off x="577758" y="10226"/>
            <a:ext cx="4939796" cy="1569660"/>
          </a:xfrm>
          <a:prstGeom prst="rect">
            <a:avLst/>
          </a:prstGeom>
          <a:noFill/>
        </p:spPr>
        <p:txBody>
          <a:bodyPr wrap="square">
            <a:spAutoFit/>
          </a:bodyPr>
          <a:lstStyle/>
          <a:p>
            <a:pPr algn="ctr"/>
            <a:r>
              <a:rPr lang="en-GB" sz="3200">
                <a:solidFill>
                  <a:srgbClr val="000000"/>
                </a:solidFill>
                <a:latin typeface="Calibri" panose="020F0502020204030204" pitchFamily="34" charset="0"/>
              </a:rPr>
              <a:t>UWTSD </a:t>
            </a:r>
            <a:r>
              <a:rPr lang="en-GB" sz="3200" err="1">
                <a:solidFill>
                  <a:srgbClr val="000000"/>
                </a:solidFill>
                <a:latin typeface="Calibri" panose="020F0502020204030204" pitchFamily="34" charset="0"/>
              </a:rPr>
              <a:t>DigiCentre</a:t>
            </a:r>
            <a:r>
              <a:rPr lang="en-GB" sz="3200">
                <a:solidFill>
                  <a:srgbClr val="000000"/>
                </a:solidFill>
                <a:latin typeface="Calibri" panose="020F0502020204030204" pitchFamily="34" charset="0"/>
              </a:rPr>
              <a:t> </a:t>
            </a:r>
          </a:p>
          <a:p>
            <a:pPr algn="ctr"/>
            <a:r>
              <a:rPr lang="en-GB" sz="3200">
                <a:solidFill>
                  <a:srgbClr val="000000"/>
                </a:solidFill>
                <a:latin typeface="Calibri" panose="020F0502020204030204" pitchFamily="34" charset="0"/>
              </a:rPr>
              <a:t>The One stop shop for all your Digital needs</a:t>
            </a:r>
            <a:endParaRPr lang="en-GB" sz="3200"/>
          </a:p>
        </p:txBody>
      </p:sp>
      <p:sp>
        <p:nvSpPr>
          <p:cNvPr id="13" name="TextBox 12">
            <a:extLst>
              <a:ext uri="{FF2B5EF4-FFF2-40B4-BE49-F238E27FC236}">
                <a16:creationId xmlns:a16="http://schemas.microsoft.com/office/drawing/2014/main" id="{85CC3581-CED0-7320-993E-404FCBCAD50F}"/>
              </a:ext>
            </a:extLst>
          </p:cNvPr>
          <p:cNvSpPr txBox="1"/>
          <p:nvPr/>
        </p:nvSpPr>
        <p:spPr>
          <a:xfrm>
            <a:off x="1229052" y="6236960"/>
            <a:ext cx="3476367" cy="461665"/>
          </a:xfrm>
          <a:prstGeom prst="rect">
            <a:avLst/>
          </a:prstGeom>
          <a:noFill/>
        </p:spPr>
        <p:txBody>
          <a:bodyPr wrap="square" lIns="91440" tIns="45720" rIns="91440" bIns="45720" anchor="t">
            <a:spAutoFit/>
          </a:bodyPr>
          <a:lstStyle/>
          <a:p>
            <a:pPr algn="ctr"/>
            <a:r>
              <a:rPr lang="en-GB" sz="2400">
                <a:ea typeface="+mn-lt"/>
                <a:cs typeface="+mn-lt"/>
                <a:hlinkClick r:id="rId3">
                  <a:extLst>
                    <a:ext uri="{A12FA001-AC4F-418D-AE19-62706E023703}">
                      <ahyp:hlinkClr xmlns:ahyp="http://schemas.microsoft.com/office/drawing/2018/hyperlinkcolor" val="tx"/>
                    </a:ext>
                  </a:extLst>
                </a:hlinkClick>
              </a:rPr>
              <a:t>The </a:t>
            </a:r>
            <a:r>
              <a:rPr lang="en-GB" sz="2400" err="1">
                <a:ea typeface="+mn-lt"/>
                <a:cs typeface="+mn-lt"/>
                <a:hlinkClick r:id="rId3">
                  <a:extLst>
                    <a:ext uri="{A12FA001-AC4F-418D-AE19-62706E023703}">
                      <ahyp:hlinkClr xmlns:ahyp="http://schemas.microsoft.com/office/drawing/2018/hyperlinkcolor" val="tx"/>
                    </a:ext>
                  </a:extLst>
                </a:hlinkClick>
              </a:rPr>
              <a:t>DigiCentre</a:t>
            </a:r>
            <a:r>
              <a:rPr lang="en-GB" sz="2400">
                <a:ea typeface="+mn-lt"/>
                <a:cs typeface="+mn-lt"/>
                <a:hlinkClick r:id="rId3">
                  <a:extLst>
                    <a:ext uri="{A12FA001-AC4F-418D-AE19-62706E023703}">
                      <ahyp:hlinkClr xmlns:ahyp="http://schemas.microsoft.com/office/drawing/2018/hyperlinkcolor" val="tx"/>
                    </a:ext>
                  </a:extLst>
                </a:hlinkClick>
              </a:rPr>
              <a:t> UWTSD</a:t>
            </a:r>
            <a:endParaRPr lang="en-GB" sz="2400">
              <a:ea typeface="+mn-lt"/>
              <a:cs typeface="+mn-lt"/>
            </a:endParaRPr>
          </a:p>
        </p:txBody>
      </p:sp>
      <p:sp>
        <p:nvSpPr>
          <p:cNvPr id="14" name="TextBox 13">
            <a:extLst>
              <a:ext uri="{FF2B5EF4-FFF2-40B4-BE49-F238E27FC236}">
                <a16:creationId xmlns:a16="http://schemas.microsoft.com/office/drawing/2014/main" id="{7C27047A-B407-55A9-5142-95E19A824797}"/>
              </a:ext>
            </a:extLst>
          </p:cNvPr>
          <p:cNvSpPr txBox="1"/>
          <p:nvPr/>
        </p:nvSpPr>
        <p:spPr>
          <a:xfrm>
            <a:off x="1930049" y="3554527"/>
            <a:ext cx="1980088" cy="400110"/>
          </a:xfrm>
          <a:prstGeom prst="rect">
            <a:avLst/>
          </a:prstGeom>
          <a:noFill/>
        </p:spPr>
        <p:txBody>
          <a:bodyPr wrap="square" rtlCol="0">
            <a:spAutoFit/>
          </a:bodyPr>
          <a:lstStyle/>
          <a:p>
            <a:pPr algn="ctr"/>
            <a:r>
              <a:rPr lang="en-GB" sz="2000" b="1">
                <a:latin typeface="Arial Black" panose="020B0A04020102020204" pitchFamily="34" charset="0"/>
              </a:rPr>
              <a:t>SCAN ME</a:t>
            </a:r>
          </a:p>
        </p:txBody>
      </p:sp>
      <p:pic>
        <p:nvPicPr>
          <p:cNvPr id="16" name="Graphic 15" descr="Arrow: Vertical U-turn with solid fill">
            <a:extLst>
              <a:ext uri="{FF2B5EF4-FFF2-40B4-BE49-F238E27FC236}">
                <a16:creationId xmlns:a16="http://schemas.microsoft.com/office/drawing/2014/main" id="{9BAA79C1-0F45-3871-D5EE-303231B03E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4078250">
            <a:off x="3647846" y="3055790"/>
            <a:ext cx="952586" cy="952586"/>
          </a:xfrm>
          <a:prstGeom prst="rect">
            <a:avLst/>
          </a:prstGeom>
        </p:spPr>
      </p:pic>
      <p:grpSp>
        <p:nvGrpSpPr>
          <p:cNvPr id="2" name="Group 1">
            <a:extLst>
              <a:ext uri="{FF2B5EF4-FFF2-40B4-BE49-F238E27FC236}">
                <a16:creationId xmlns:a16="http://schemas.microsoft.com/office/drawing/2014/main" id="{1C999897-BAA9-259A-5AEC-2D4727876B57}"/>
              </a:ext>
            </a:extLst>
          </p:cNvPr>
          <p:cNvGrpSpPr/>
          <p:nvPr/>
        </p:nvGrpSpPr>
        <p:grpSpPr>
          <a:xfrm>
            <a:off x="874577" y="4839086"/>
            <a:ext cx="4940656" cy="1409909"/>
            <a:chOff x="577758" y="4335012"/>
            <a:chExt cx="4940656" cy="1409909"/>
          </a:xfrm>
        </p:grpSpPr>
        <p:pic>
          <p:nvPicPr>
            <p:cNvPr id="21" name="Picture 20" descr="Graphical user interface, icon, arrow&#10;&#10;Description automatically generated">
              <a:extLst>
                <a:ext uri="{FF2B5EF4-FFF2-40B4-BE49-F238E27FC236}">
                  <a16:creationId xmlns:a16="http://schemas.microsoft.com/office/drawing/2014/main" id="{304F9C60-DAE3-AE89-7A84-C004CB305A0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7758" y="4971675"/>
              <a:ext cx="773246" cy="773246"/>
            </a:xfrm>
            <a:prstGeom prst="rect">
              <a:avLst/>
            </a:prstGeom>
          </p:spPr>
        </p:pic>
        <p:pic>
          <p:nvPicPr>
            <p:cNvPr id="25" name="Picture 24" descr="Shape, icon&#10;&#10;Description automatically generated">
              <a:extLst>
                <a:ext uri="{FF2B5EF4-FFF2-40B4-BE49-F238E27FC236}">
                  <a16:creationId xmlns:a16="http://schemas.microsoft.com/office/drawing/2014/main" id="{82341D58-C8D1-0BF0-11D4-CE00B98B433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41098" y="4335012"/>
              <a:ext cx="773247" cy="773247"/>
            </a:xfrm>
            <a:prstGeom prst="rect">
              <a:avLst/>
            </a:prstGeom>
          </p:spPr>
        </p:pic>
        <p:pic>
          <p:nvPicPr>
            <p:cNvPr id="27" name="Picture 26" descr="Shape&#10;&#10;Description automatically generated">
              <a:extLst>
                <a:ext uri="{FF2B5EF4-FFF2-40B4-BE49-F238E27FC236}">
                  <a16:creationId xmlns:a16="http://schemas.microsoft.com/office/drawing/2014/main" id="{7A4EF672-19DE-32B6-94D2-BBA36AB1541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44377" y="4971674"/>
              <a:ext cx="773247" cy="773247"/>
            </a:xfrm>
            <a:prstGeom prst="rect">
              <a:avLst/>
            </a:prstGeom>
          </p:spPr>
        </p:pic>
        <p:pic>
          <p:nvPicPr>
            <p:cNvPr id="29" name="Picture 28" descr="Shape, icon, arrow&#10;&#10;Description automatically generated">
              <a:extLst>
                <a:ext uri="{FF2B5EF4-FFF2-40B4-BE49-F238E27FC236}">
                  <a16:creationId xmlns:a16="http://schemas.microsoft.com/office/drawing/2014/main" id="{B14D3C43-5DAF-6EB3-8A12-1CE47361366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056974" y="4389771"/>
              <a:ext cx="773247" cy="773247"/>
            </a:xfrm>
            <a:prstGeom prst="rect">
              <a:avLst/>
            </a:prstGeom>
          </p:spPr>
        </p:pic>
        <p:pic>
          <p:nvPicPr>
            <p:cNvPr id="31" name="Picture 30" descr="Shape, icon, arrow&#10;&#10;Description automatically generated">
              <a:extLst>
                <a:ext uri="{FF2B5EF4-FFF2-40B4-BE49-F238E27FC236}">
                  <a16:creationId xmlns:a16="http://schemas.microsoft.com/office/drawing/2014/main" id="{17996854-B2EB-454C-35A8-F34F1E325B7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910997" y="4971674"/>
              <a:ext cx="773247" cy="773247"/>
            </a:xfrm>
            <a:prstGeom prst="rect">
              <a:avLst/>
            </a:prstGeom>
          </p:spPr>
        </p:pic>
        <p:pic>
          <p:nvPicPr>
            <p:cNvPr id="33" name="Picture 32" descr="A picture containing text, seat&#10;&#10;Description automatically generated">
              <a:extLst>
                <a:ext uri="{FF2B5EF4-FFF2-40B4-BE49-F238E27FC236}">
                  <a16:creationId xmlns:a16="http://schemas.microsoft.com/office/drawing/2014/main" id="{8E8B7DE0-D0D8-4DE2-5A16-722C43C8DFF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45167" y="4335012"/>
              <a:ext cx="773247" cy="773247"/>
            </a:xfrm>
            <a:prstGeom prst="rect">
              <a:avLst/>
            </a:prstGeom>
          </p:spPr>
        </p:pic>
      </p:grpSp>
      <p:sp>
        <p:nvSpPr>
          <p:cNvPr id="34" name="TextBox 33">
            <a:extLst>
              <a:ext uri="{FF2B5EF4-FFF2-40B4-BE49-F238E27FC236}">
                <a16:creationId xmlns:a16="http://schemas.microsoft.com/office/drawing/2014/main" id="{713385F1-6EE7-3117-11AE-059A6DC86557}"/>
              </a:ext>
            </a:extLst>
          </p:cNvPr>
          <p:cNvSpPr txBox="1"/>
          <p:nvPr/>
        </p:nvSpPr>
        <p:spPr>
          <a:xfrm>
            <a:off x="597241" y="3927791"/>
            <a:ext cx="4939796" cy="923330"/>
          </a:xfrm>
          <a:prstGeom prst="rect">
            <a:avLst/>
          </a:prstGeom>
          <a:noFill/>
        </p:spPr>
        <p:txBody>
          <a:bodyPr wrap="square" lIns="91440" tIns="45720" rIns="91440" bIns="45720" rtlCol="0" anchor="t">
            <a:spAutoFit/>
          </a:bodyPr>
          <a:lstStyle/>
          <a:p>
            <a:pPr algn="ctr"/>
            <a:r>
              <a:rPr lang="en-GB" sz="2700"/>
              <a:t>Gain all the badges to show future employers your digital skills </a:t>
            </a:r>
          </a:p>
        </p:txBody>
      </p:sp>
      <p:pic>
        <p:nvPicPr>
          <p:cNvPr id="6" name="Picture 5">
            <a:extLst>
              <a:ext uri="{FF2B5EF4-FFF2-40B4-BE49-F238E27FC236}">
                <a16:creationId xmlns:a16="http://schemas.microsoft.com/office/drawing/2014/main" id="{5EFE04C0-CF87-E234-9D2F-D6EB569DE8A2}"/>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1944077" y="1651857"/>
            <a:ext cx="1966061" cy="1966061"/>
          </a:xfrm>
          <a:prstGeom prst="rect">
            <a:avLst/>
          </a:prstGeom>
        </p:spPr>
      </p:pic>
      <p:sp>
        <p:nvSpPr>
          <p:cNvPr id="8" name="Rectangle 7">
            <a:extLst>
              <a:ext uri="{FF2B5EF4-FFF2-40B4-BE49-F238E27FC236}">
                <a16:creationId xmlns:a16="http://schemas.microsoft.com/office/drawing/2014/main" id="{6287D970-BD58-4C49-ABCD-E729E70A547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39639862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alkg7zazvrrffqf1jp7zbxhxg9gk45ak"/>
  <p:tag name="PRESGUID" val="22ba870b-f191-4e3a-9eb6-48fbdea70a4e"/>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INSTRUCTIONS" val="166911910"/>
</p:tagLst>
</file>

<file path=ppt/tags/tag4.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6.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7.xml><?xml version="1.0" encoding="utf-8"?>
<p:tagLst xmlns:a="http://schemas.openxmlformats.org/drawingml/2006/main" xmlns:r="http://schemas.openxmlformats.org/officeDocument/2006/relationships" xmlns:p="http://schemas.openxmlformats.org/presentationml/2006/main">
  <p:tag name="VEVOX.QR.CHECKERBOARD" val="x"/>
</p:tagLst>
</file>

<file path=ppt/tags/tag8.xml><?xml version="1.0" encoding="utf-8"?>
<p:tagLst xmlns:a="http://schemas.openxmlformats.org/drawingml/2006/main" xmlns:r="http://schemas.openxmlformats.org/officeDocument/2006/relationships" xmlns:p="http://schemas.openxmlformats.org/presentationml/2006/main">
  <p:tag name="VEVOX.QRDOT" val="(1,0)"/>
</p:tagLst>
</file>

<file path=ppt/tags/tag9.xml><?xml version="1.0" encoding="utf-8"?>
<p:tagLst xmlns:a="http://schemas.openxmlformats.org/drawingml/2006/main" xmlns:r="http://schemas.openxmlformats.org/officeDocument/2006/relationships" xmlns:p="http://schemas.openxmlformats.org/presentationml/2006/main">
  <p:tag name="VEVOX.QRDOT" val="(2,0)"/>
</p:tagLst>
</file>

<file path=ppt/tags/tag10.xml><?xml version="1.0" encoding="utf-8"?>
<p:tagLst xmlns:a="http://schemas.openxmlformats.org/drawingml/2006/main" xmlns:r="http://schemas.openxmlformats.org/officeDocument/2006/relationships" xmlns:p="http://schemas.openxmlformats.org/presentationml/2006/main">
  <p:tag name="VEVOX.QRDOT" val="(3,0)"/>
</p:tagLst>
</file>

<file path=ppt/tags/tag11.xml><?xml version="1.0" encoding="utf-8"?>
<p:tagLst xmlns:a="http://schemas.openxmlformats.org/drawingml/2006/main" xmlns:r="http://schemas.openxmlformats.org/officeDocument/2006/relationships" xmlns:p="http://schemas.openxmlformats.org/presentationml/2006/main">
  <p:tag name="VEVOX.QRDOT" val="(4,0)"/>
</p:tagLst>
</file>

<file path=ppt/tags/tag12.xml><?xml version="1.0" encoding="utf-8"?>
<p:tagLst xmlns:a="http://schemas.openxmlformats.org/drawingml/2006/main" xmlns:r="http://schemas.openxmlformats.org/officeDocument/2006/relationships" xmlns:p="http://schemas.openxmlformats.org/presentationml/2006/main">
  <p:tag name="VEVOX.QRDOT" val="(5,0)"/>
</p:tagLst>
</file>

<file path=ppt/tags/tag13.xml><?xml version="1.0" encoding="utf-8"?>
<p:tagLst xmlns:a="http://schemas.openxmlformats.org/drawingml/2006/main" xmlns:r="http://schemas.openxmlformats.org/officeDocument/2006/relationships" xmlns:p="http://schemas.openxmlformats.org/presentationml/2006/main">
  <p:tag name="VEVOX.QRDOT" val="(6,0)"/>
</p:tagLst>
</file>

<file path=ppt/tags/tag14.xml><?xml version="1.0" encoding="utf-8"?>
<p:tagLst xmlns:a="http://schemas.openxmlformats.org/drawingml/2006/main" xmlns:r="http://schemas.openxmlformats.org/officeDocument/2006/relationships" xmlns:p="http://schemas.openxmlformats.org/presentationml/2006/main">
  <p:tag name="VEVOX.QRDOT" val="(7,0)"/>
</p:tagLst>
</file>

<file path=ppt/tags/tag15.xml><?xml version="1.0" encoding="utf-8"?>
<p:tagLst xmlns:a="http://schemas.openxmlformats.org/drawingml/2006/main" xmlns:r="http://schemas.openxmlformats.org/officeDocument/2006/relationships" xmlns:p="http://schemas.openxmlformats.org/presentationml/2006/main">
  <p:tag name="VEVOX.QRDOT" val="(12,0)"/>
</p:tagLst>
</file>

<file path=ppt/tags/tag16.xml><?xml version="1.0" encoding="utf-8"?>
<p:tagLst xmlns:a="http://schemas.openxmlformats.org/drawingml/2006/main" xmlns:r="http://schemas.openxmlformats.org/officeDocument/2006/relationships" xmlns:p="http://schemas.openxmlformats.org/presentationml/2006/main">
  <p:tag name="VEVOX.QRDOT" val="(14,0)"/>
</p:tagLst>
</file>

<file path=ppt/tags/tag17.xml><?xml version="1.0" encoding="utf-8"?>
<p:tagLst xmlns:a="http://schemas.openxmlformats.org/drawingml/2006/main" xmlns:r="http://schemas.openxmlformats.org/officeDocument/2006/relationships" xmlns:p="http://schemas.openxmlformats.org/presentationml/2006/main">
  <p:tag name="VEVOX.QRDOT" val="(17,0)"/>
</p:tagLst>
</file>

<file path=ppt/tags/tag18.xml><?xml version="1.0" encoding="utf-8"?>
<p:tagLst xmlns:a="http://schemas.openxmlformats.org/drawingml/2006/main" xmlns:r="http://schemas.openxmlformats.org/officeDocument/2006/relationships" xmlns:p="http://schemas.openxmlformats.org/presentationml/2006/main">
  <p:tag name="VEVOX.QRDOT" val="(21,0)"/>
</p:tagLst>
</file>

<file path=ppt/tags/tag19.xml><?xml version="1.0" encoding="utf-8"?>
<p:tagLst xmlns:a="http://schemas.openxmlformats.org/drawingml/2006/main" xmlns:r="http://schemas.openxmlformats.org/officeDocument/2006/relationships" xmlns:p="http://schemas.openxmlformats.org/presentationml/2006/main">
  <p:tag name="VEVOX.QRDOT" val="(23,0)"/>
</p:tagLst>
</file>

<file path=ppt/tags/tag20.xml><?xml version="1.0" encoding="utf-8"?>
<p:tagLst xmlns:a="http://schemas.openxmlformats.org/drawingml/2006/main" xmlns:r="http://schemas.openxmlformats.org/officeDocument/2006/relationships" xmlns:p="http://schemas.openxmlformats.org/presentationml/2006/main">
  <p:tag name="VEVOX.QRDOT" val="(24,0)"/>
</p:tagLst>
</file>

<file path=ppt/tags/tag21.xml><?xml version="1.0" encoding="utf-8"?>
<p:tagLst xmlns:a="http://schemas.openxmlformats.org/drawingml/2006/main" xmlns:r="http://schemas.openxmlformats.org/officeDocument/2006/relationships" xmlns:p="http://schemas.openxmlformats.org/presentationml/2006/main">
  <p:tag name="VEVOX.QRDOT" val="(25,0)"/>
</p:tagLst>
</file>

<file path=ppt/tags/tag22.xml><?xml version="1.0" encoding="utf-8"?>
<p:tagLst xmlns:a="http://schemas.openxmlformats.org/drawingml/2006/main" xmlns:r="http://schemas.openxmlformats.org/officeDocument/2006/relationships" xmlns:p="http://schemas.openxmlformats.org/presentationml/2006/main">
  <p:tag name="VEVOX.QRDOT" val="(26,0)"/>
</p:tagLst>
</file>

<file path=ppt/tags/tag23.xml><?xml version="1.0" encoding="utf-8"?>
<p:tagLst xmlns:a="http://schemas.openxmlformats.org/drawingml/2006/main" xmlns:r="http://schemas.openxmlformats.org/officeDocument/2006/relationships" xmlns:p="http://schemas.openxmlformats.org/presentationml/2006/main">
  <p:tag name="VEVOX.QRDOT" val="(27,0)"/>
</p:tagLst>
</file>

<file path=ppt/tags/tag24.xml><?xml version="1.0" encoding="utf-8"?>
<p:tagLst xmlns:a="http://schemas.openxmlformats.org/drawingml/2006/main" xmlns:r="http://schemas.openxmlformats.org/officeDocument/2006/relationships" xmlns:p="http://schemas.openxmlformats.org/presentationml/2006/main">
  <p:tag name="VEVOX.QRDOT" val="(28,0)"/>
</p:tagLst>
</file>

<file path=ppt/tags/tag25.xml><?xml version="1.0" encoding="utf-8"?>
<p:tagLst xmlns:a="http://schemas.openxmlformats.org/drawingml/2006/main" xmlns:r="http://schemas.openxmlformats.org/officeDocument/2006/relationships" xmlns:p="http://schemas.openxmlformats.org/presentationml/2006/main">
  <p:tag name="VEVOX.QRDOT" val="(29,0)"/>
</p:tagLst>
</file>

<file path=ppt/tags/tag26.xml><?xml version="1.0" encoding="utf-8"?>
<p:tagLst xmlns:a="http://schemas.openxmlformats.org/drawingml/2006/main" xmlns:r="http://schemas.openxmlformats.org/officeDocument/2006/relationships" xmlns:p="http://schemas.openxmlformats.org/presentationml/2006/main">
  <p:tag name="VEVOX.QRDOT" val="(1,1)"/>
</p:tagLst>
</file>

<file path=ppt/tags/tag27.xml><?xml version="1.0" encoding="utf-8"?>
<p:tagLst xmlns:a="http://schemas.openxmlformats.org/drawingml/2006/main" xmlns:r="http://schemas.openxmlformats.org/officeDocument/2006/relationships" xmlns:p="http://schemas.openxmlformats.org/presentationml/2006/main">
  <p:tag name="VEVOX.QRDOT" val="(7,1)"/>
</p:tagLst>
</file>

<file path=ppt/tags/tag28.xml><?xml version="1.0" encoding="utf-8"?>
<p:tagLst xmlns:a="http://schemas.openxmlformats.org/drawingml/2006/main" xmlns:r="http://schemas.openxmlformats.org/officeDocument/2006/relationships" xmlns:p="http://schemas.openxmlformats.org/presentationml/2006/main">
  <p:tag name="VEVOX.QRDOT" val="(9,1)"/>
</p:tagLst>
</file>

<file path=ppt/tags/tag29.xml><?xml version="1.0" encoding="utf-8"?>
<p:tagLst xmlns:a="http://schemas.openxmlformats.org/drawingml/2006/main" xmlns:r="http://schemas.openxmlformats.org/officeDocument/2006/relationships" xmlns:p="http://schemas.openxmlformats.org/presentationml/2006/main">
  <p:tag name="VEVOX.QRDOT" val="(10,1)"/>
</p:tagLst>
</file>

<file path=ppt/tags/tag30.xml><?xml version="1.0" encoding="utf-8"?>
<p:tagLst xmlns:a="http://schemas.openxmlformats.org/drawingml/2006/main" xmlns:r="http://schemas.openxmlformats.org/officeDocument/2006/relationships" xmlns:p="http://schemas.openxmlformats.org/presentationml/2006/main">
  <p:tag name="VEVOX.QRDOT" val="(12,1)"/>
</p:tagLst>
</file>

<file path=ppt/tags/tag31.xml><?xml version="1.0" encoding="utf-8"?>
<p:tagLst xmlns:a="http://schemas.openxmlformats.org/drawingml/2006/main" xmlns:r="http://schemas.openxmlformats.org/officeDocument/2006/relationships" xmlns:p="http://schemas.openxmlformats.org/presentationml/2006/main">
  <p:tag name="VEVOX.QRDOT" val="(13,1)"/>
</p:tagLst>
</file>

<file path=ppt/tags/tag32.xml><?xml version="1.0" encoding="utf-8"?>
<p:tagLst xmlns:a="http://schemas.openxmlformats.org/drawingml/2006/main" xmlns:r="http://schemas.openxmlformats.org/officeDocument/2006/relationships" xmlns:p="http://schemas.openxmlformats.org/presentationml/2006/main">
  <p:tag name="VEVOX.QRDOT" val="(15,1)"/>
</p:tagLst>
</file>

<file path=ppt/tags/tag33.xml><?xml version="1.0" encoding="utf-8"?>
<p:tagLst xmlns:a="http://schemas.openxmlformats.org/drawingml/2006/main" xmlns:r="http://schemas.openxmlformats.org/officeDocument/2006/relationships" xmlns:p="http://schemas.openxmlformats.org/presentationml/2006/main">
  <p:tag name="VEVOX.QRDOT" val="(16,1)"/>
</p:tagLst>
</file>

<file path=ppt/tags/tag34.xml><?xml version="1.0" encoding="utf-8"?>
<p:tagLst xmlns:a="http://schemas.openxmlformats.org/drawingml/2006/main" xmlns:r="http://schemas.openxmlformats.org/officeDocument/2006/relationships" xmlns:p="http://schemas.openxmlformats.org/presentationml/2006/main">
  <p:tag name="VEVOX.QRDOT" val="(17,1)"/>
</p:tagLst>
</file>

<file path=ppt/tags/tag35.xml><?xml version="1.0" encoding="utf-8"?>
<p:tagLst xmlns:a="http://schemas.openxmlformats.org/drawingml/2006/main" xmlns:r="http://schemas.openxmlformats.org/officeDocument/2006/relationships" xmlns:p="http://schemas.openxmlformats.org/presentationml/2006/main">
  <p:tag name="VEVOX.QRDOT" val="(18,1)"/>
</p:tagLst>
</file>

<file path=ppt/tags/tag36.xml><?xml version="1.0" encoding="utf-8"?>
<p:tagLst xmlns:a="http://schemas.openxmlformats.org/drawingml/2006/main" xmlns:r="http://schemas.openxmlformats.org/officeDocument/2006/relationships" xmlns:p="http://schemas.openxmlformats.org/presentationml/2006/main">
  <p:tag name="VEVOX.QRDOT" val="(20,1)"/>
</p:tagLst>
</file>

<file path=ppt/tags/tag37.xml><?xml version="1.0" encoding="utf-8"?>
<p:tagLst xmlns:a="http://schemas.openxmlformats.org/drawingml/2006/main" xmlns:r="http://schemas.openxmlformats.org/officeDocument/2006/relationships" xmlns:p="http://schemas.openxmlformats.org/presentationml/2006/main">
  <p:tag name="VEVOX.QRDOT" val="(21,1)"/>
</p:tagLst>
</file>

<file path=ppt/tags/tag38.xml><?xml version="1.0" encoding="utf-8"?>
<p:tagLst xmlns:a="http://schemas.openxmlformats.org/drawingml/2006/main" xmlns:r="http://schemas.openxmlformats.org/officeDocument/2006/relationships" xmlns:p="http://schemas.openxmlformats.org/presentationml/2006/main">
  <p:tag name="VEVOX.QRDOT" val="(23,1)"/>
</p:tagLst>
</file>

<file path=ppt/tags/tag39.xml><?xml version="1.0" encoding="utf-8"?>
<p:tagLst xmlns:a="http://schemas.openxmlformats.org/drawingml/2006/main" xmlns:r="http://schemas.openxmlformats.org/officeDocument/2006/relationships" xmlns:p="http://schemas.openxmlformats.org/presentationml/2006/main">
  <p:tag name="VEVOX.QRDOT" val="(29,1)"/>
</p:tagLst>
</file>

<file path=ppt/tags/tag40.xml><?xml version="1.0" encoding="utf-8"?>
<p:tagLst xmlns:a="http://schemas.openxmlformats.org/drawingml/2006/main" xmlns:r="http://schemas.openxmlformats.org/officeDocument/2006/relationships" xmlns:p="http://schemas.openxmlformats.org/presentationml/2006/main">
  <p:tag name="VEVOX.QRDOT" val="(1,2)"/>
</p:tagLst>
</file>

<file path=ppt/tags/tag41.xml><?xml version="1.0" encoding="utf-8"?>
<p:tagLst xmlns:a="http://schemas.openxmlformats.org/drawingml/2006/main" xmlns:r="http://schemas.openxmlformats.org/officeDocument/2006/relationships" xmlns:p="http://schemas.openxmlformats.org/presentationml/2006/main">
  <p:tag name="VEVOX.QRDOT" val="(3,2)"/>
</p:tagLst>
</file>

<file path=ppt/tags/tag42.xml><?xml version="1.0" encoding="utf-8"?>
<p:tagLst xmlns:a="http://schemas.openxmlformats.org/drawingml/2006/main" xmlns:r="http://schemas.openxmlformats.org/officeDocument/2006/relationships" xmlns:p="http://schemas.openxmlformats.org/presentationml/2006/main">
  <p:tag name="VEVOX.QRDOT" val="(4,2)"/>
</p:tagLst>
</file>

<file path=ppt/tags/tag43.xml><?xml version="1.0" encoding="utf-8"?>
<p:tagLst xmlns:a="http://schemas.openxmlformats.org/drawingml/2006/main" xmlns:r="http://schemas.openxmlformats.org/officeDocument/2006/relationships" xmlns:p="http://schemas.openxmlformats.org/presentationml/2006/main">
  <p:tag name="VEVOX.QRDOT" val="(5,2)"/>
</p:tagLst>
</file>

<file path=ppt/tags/tag44.xml><?xml version="1.0" encoding="utf-8"?>
<p:tagLst xmlns:a="http://schemas.openxmlformats.org/drawingml/2006/main" xmlns:r="http://schemas.openxmlformats.org/officeDocument/2006/relationships" xmlns:p="http://schemas.openxmlformats.org/presentationml/2006/main">
  <p:tag name="VEVOX.QRDOT" val="(7,2)"/>
</p:tagLst>
</file>

<file path=ppt/tags/tag45.xml><?xml version="1.0" encoding="utf-8"?>
<p:tagLst xmlns:a="http://schemas.openxmlformats.org/drawingml/2006/main" xmlns:r="http://schemas.openxmlformats.org/officeDocument/2006/relationships" xmlns:p="http://schemas.openxmlformats.org/presentationml/2006/main">
  <p:tag name="VEVOX.QRDOT" val="(11,2)"/>
</p:tagLst>
</file>

<file path=ppt/tags/tag46.xml><?xml version="1.0" encoding="utf-8"?>
<p:tagLst xmlns:a="http://schemas.openxmlformats.org/drawingml/2006/main" xmlns:r="http://schemas.openxmlformats.org/officeDocument/2006/relationships" xmlns:p="http://schemas.openxmlformats.org/presentationml/2006/main">
  <p:tag name="VEVOX.QRDOT" val="(14,2)"/>
</p:tagLst>
</file>

<file path=ppt/tags/tag47.xml><?xml version="1.0" encoding="utf-8"?>
<p:tagLst xmlns:a="http://schemas.openxmlformats.org/drawingml/2006/main" xmlns:r="http://schemas.openxmlformats.org/officeDocument/2006/relationships" xmlns:p="http://schemas.openxmlformats.org/presentationml/2006/main">
  <p:tag name="VEVOX.QRDOT" val="(15,2)"/>
</p:tagLst>
</file>

<file path=ppt/tags/tag48.xml><?xml version="1.0" encoding="utf-8"?>
<p:tagLst xmlns:a="http://schemas.openxmlformats.org/drawingml/2006/main" xmlns:r="http://schemas.openxmlformats.org/officeDocument/2006/relationships" xmlns:p="http://schemas.openxmlformats.org/presentationml/2006/main">
  <p:tag name="VEVOX.QRDOT" val="(17,2)"/>
</p:tagLst>
</file>

<file path=ppt/tags/tag49.xml><?xml version="1.0" encoding="utf-8"?>
<p:tagLst xmlns:a="http://schemas.openxmlformats.org/drawingml/2006/main" xmlns:r="http://schemas.openxmlformats.org/officeDocument/2006/relationships" xmlns:p="http://schemas.openxmlformats.org/presentationml/2006/main">
  <p:tag name="VEVOX.QRDOT" val="(19,2)"/>
</p:tagLst>
</file>

<file path=ppt/tags/tag50.xml><?xml version="1.0" encoding="utf-8"?>
<p:tagLst xmlns:a="http://schemas.openxmlformats.org/drawingml/2006/main" xmlns:r="http://schemas.openxmlformats.org/officeDocument/2006/relationships" xmlns:p="http://schemas.openxmlformats.org/presentationml/2006/main">
  <p:tag name="VEVOX.QRDOT" val="(20,2)"/>
</p:tagLst>
</file>

<file path=ppt/tags/tag51.xml><?xml version="1.0" encoding="utf-8"?>
<p:tagLst xmlns:a="http://schemas.openxmlformats.org/drawingml/2006/main" xmlns:r="http://schemas.openxmlformats.org/officeDocument/2006/relationships" xmlns:p="http://schemas.openxmlformats.org/presentationml/2006/main">
  <p:tag name="VEVOX.QRDOT" val="(23,2)"/>
</p:tagLst>
</file>

<file path=ppt/tags/tag52.xml><?xml version="1.0" encoding="utf-8"?>
<p:tagLst xmlns:a="http://schemas.openxmlformats.org/drawingml/2006/main" xmlns:r="http://schemas.openxmlformats.org/officeDocument/2006/relationships" xmlns:p="http://schemas.openxmlformats.org/presentationml/2006/main">
  <p:tag name="VEVOX.QRDOT" val="(25,2)"/>
</p:tagLst>
</file>

<file path=ppt/tags/tag53.xml><?xml version="1.0" encoding="utf-8"?>
<p:tagLst xmlns:a="http://schemas.openxmlformats.org/drawingml/2006/main" xmlns:r="http://schemas.openxmlformats.org/officeDocument/2006/relationships" xmlns:p="http://schemas.openxmlformats.org/presentationml/2006/main">
  <p:tag name="VEVOX.QRDOT" val="(26,2)"/>
</p:tagLst>
</file>

<file path=ppt/tags/tag54.xml><?xml version="1.0" encoding="utf-8"?>
<p:tagLst xmlns:a="http://schemas.openxmlformats.org/drawingml/2006/main" xmlns:r="http://schemas.openxmlformats.org/officeDocument/2006/relationships" xmlns:p="http://schemas.openxmlformats.org/presentationml/2006/main">
  <p:tag name="VEVOX.QRDOT" val="(27,2)"/>
</p:tagLst>
</file>

<file path=ppt/tags/tag55.xml><?xml version="1.0" encoding="utf-8"?>
<p:tagLst xmlns:a="http://schemas.openxmlformats.org/drawingml/2006/main" xmlns:r="http://schemas.openxmlformats.org/officeDocument/2006/relationships" xmlns:p="http://schemas.openxmlformats.org/presentationml/2006/main">
  <p:tag name="VEVOX.QRDOT" val="(29,2)"/>
</p:tagLst>
</file>

<file path=ppt/tags/tag56.xml><?xml version="1.0" encoding="utf-8"?>
<p:tagLst xmlns:a="http://schemas.openxmlformats.org/drawingml/2006/main" xmlns:r="http://schemas.openxmlformats.org/officeDocument/2006/relationships" xmlns:p="http://schemas.openxmlformats.org/presentationml/2006/main">
  <p:tag name="VEVOX.QRDOT" val="(1,3)"/>
</p:tagLst>
</file>

<file path=ppt/tags/tag57.xml><?xml version="1.0" encoding="utf-8"?>
<p:tagLst xmlns:a="http://schemas.openxmlformats.org/drawingml/2006/main" xmlns:r="http://schemas.openxmlformats.org/officeDocument/2006/relationships" xmlns:p="http://schemas.openxmlformats.org/presentationml/2006/main">
  <p:tag name="VEVOX.QRDOT" val="(3,3)"/>
</p:tagLst>
</file>

<file path=ppt/tags/tag58.xml><?xml version="1.0" encoding="utf-8"?>
<p:tagLst xmlns:a="http://schemas.openxmlformats.org/drawingml/2006/main" xmlns:r="http://schemas.openxmlformats.org/officeDocument/2006/relationships" xmlns:p="http://schemas.openxmlformats.org/presentationml/2006/main">
  <p:tag name="VEVOX.QRDOT" val="(4,3)"/>
</p:tagLst>
</file>

<file path=ppt/tags/tag59.xml><?xml version="1.0" encoding="utf-8"?>
<p:tagLst xmlns:a="http://schemas.openxmlformats.org/drawingml/2006/main" xmlns:r="http://schemas.openxmlformats.org/officeDocument/2006/relationships" xmlns:p="http://schemas.openxmlformats.org/presentationml/2006/main">
  <p:tag name="VEVOX.QRDOT" val="(5,3)"/>
</p:tagLst>
</file>

<file path=ppt/tags/tag60.xml><?xml version="1.0" encoding="utf-8"?>
<p:tagLst xmlns:a="http://schemas.openxmlformats.org/drawingml/2006/main" xmlns:r="http://schemas.openxmlformats.org/officeDocument/2006/relationships" xmlns:p="http://schemas.openxmlformats.org/presentationml/2006/main">
  <p:tag name="VEVOX.QRDOT" val="(7,3)"/>
</p:tagLst>
</file>

<file path=ppt/tags/tag61.xml><?xml version="1.0" encoding="utf-8"?>
<p:tagLst xmlns:a="http://schemas.openxmlformats.org/drawingml/2006/main" xmlns:r="http://schemas.openxmlformats.org/officeDocument/2006/relationships" xmlns:p="http://schemas.openxmlformats.org/presentationml/2006/main">
  <p:tag name="VEVOX.QRDOT" val="(11,3)"/>
</p:tagLst>
</file>

<file path=ppt/tags/tag62.xml><?xml version="1.0" encoding="utf-8"?>
<p:tagLst xmlns:a="http://schemas.openxmlformats.org/drawingml/2006/main" xmlns:r="http://schemas.openxmlformats.org/officeDocument/2006/relationships" xmlns:p="http://schemas.openxmlformats.org/presentationml/2006/main">
  <p:tag name="VEVOX.QRDOT" val="(13,3)"/>
</p:tagLst>
</file>

<file path=ppt/tags/tag63.xml><?xml version="1.0" encoding="utf-8"?>
<p:tagLst xmlns:a="http://schemas.openxmlformats.org/drawingml/2006/main" xmlns:r="http://schemas.openxmlformats.org/officeDocument/2006/relationships" xmlns:p="http://schemas.openxmlformats.org/presentationml/2006/main">
  <p:tag name="VEVOX.QRDOT" val="(14,3)"/>
</p:tagLst>
</file>

<file path=ppt/tags/tag64.xml><?xml version="1.0" encoding="utf-8"?>
<p:tagLst xmlns:a="http://schemas.openxmlformats.org/drawingml/2006/main" xmlns:r="http://schemas.openxmlformats.org/officeDocument/2006/relationships" xmlns:p="http://schemas.openxmlformats.org/presentationml/2006/main">
  <p:tag name="VEVOX.QRDOT" val="(15,3)"/>
</p:tagLst>
</file>

<file path=ppt/tags/tag65.xml><?xml version="1.0" encoding="utf-8"?>
<p:tagLst xmlns:a="http://schemas.openxmlformats.org/drawingml/2006/main" xmlns:r="http://schemas.openxmlformats.org/officeDocument/2006/relationships" xmlns:p="http://schemas.openxmlformats.org/presentationml/2006/main">
  <p:tag name="VEVOX.QRDOT" val="(16,3)"/>
</p:tagLst>
</file>

<file path=ppt/tags/tag66.xml><?xml version="1.0" encoding="utf-8"?>
<p:tagLst xmlns:a="http://schemas.openxmlformats.org/drawingml/2006/main" xmlns:r="http://schemas.openxmlformats.org/officeDocument/2006/relationships" xmlns:p="http://schemas.openxmlformats.org/presentationml/2006/main">
  <p:tag name="VEVOX.QRDOT" val="(23,3)"/>
</p:tagLst>
</file>

<file path=ppt/tags/tag67.xml><?xml version="1.0" encoding="utf-8"?>
<p:tagLst xmlns:a="http://schemas.openxmlformats.org/drawingml/2006/main" xmlns:r="http://schemas.openxmlformats.org/officeDocument/2006/relationships" xmlns:p="http://schemas.openxmlformats.org/presentationml/2006/main">
  <p:tag name="VEVOX.QRDOT" val="(25,3)"/>
</p:tagLst>
</file>

<file path=ppt/tags/tag68.xml><?xml version="1.0" encoding="utf-8"?>
<p:tagLst xmlns:a="http://schemas.openxmlformats.org/drawingml/2006/main" xmlns:r="http://schemas.openxmlformats.org/officeDocument/2006/relationships" xmlns:p="http://schemas.openxmlformats.org/presentationml/2006/main">
  <p:tag name="VEVOX.QRDOT" val="(26,3)"/>
</p:tagLst>
</file>

<file path=ppt/tags/tag69.xml><?xml version="1.0" encoding="utf-8"?>
<p:tagLst xmlns:a="http://schemas.openxmlformats.org/drawingml/2006/main" xmlns:r="http://schemas.openxmlformats.org/officeDocument/2006/relationships" xmlns:p="http://schemas.openxmlformats.org/presentationml/2006/main">
  <p:tag name="VEVOX.QRDOT" val="(27,3)"/>
</p:tagLst>
</file>

<file path=ppt/tags/tag70.xml><?xml version="1.0" encoding="utf-8"?>
<p:tagLst xmlns:a="http://schemas.openxmlformats.org/drawingml/2006/main" xmlns:r="http://schemas.openxmlformats.org/officeDocument/2006/relationships" xmlns:p="http://schemas.openxmlformats.org/presentationml/2006/main">
  <p:tag name="VEVOX.QRDOT" val="(29,3)"/>
</p:tagLst>
</file>

<file path=ppt/tags/tag71.xml><?xml version="1.0" encoding="utf-8"?>
<p:tagLst xmlns:a="http://schemas.openxmlformats.org/drawingml/2006/main" xmlns:r="http://schemas.openxmlformats.org/officeDocument/2006/relationships" xmlns:p="http://schemas.openxmlformats.org/presentationml/2006/main">
  <p:tag name="VEVOX.QRDOT" val="(1,4)"/>
</p:tagLst>
</file>

<file path=ppt/tags/tag72.xml><?xml version="1.0" encoding="utf-8"?>
<p:tagLst xmlns:a="http://schemas.openxmlformats.org/drawingml/2006/main" xmlns:r="http://schemas.openxmlformats.org/officeDocument/2006/relationships" xmlns:p="http://schemas.openxmlformats.org/presentationml/2006/main">
  <p:tag name="VEVOX.QRDOT" val="(3,4)"/>
</p:tagLst>
</file>

<file path=ppt/tags/tag73.xml><?xml version="1.0" encoding="utf-8"?>
<p:tagLst xmlns:a="http://schemas.openxmlformats.org/drawingml/2006/main" xmlns:r="http://schemas.openxmlformats.org/officeDocument/2006/relationships" xmlns:p="http://schemas.openxmlformats.org/presentationml/2006/main">
  <p:tag name="VEVOX.QRDOT" val="(4,4)"/>
</p:tagLst>
</file>

<file path=ppt/tags/tag74.xml><?xml version="1.0" encoding="utf-8"?>
<p:tagLst xmlns:a="http://schemas.openxmlformats.org/drawingml/2006/main" xmlns:r="http://schemas.openxmlformats.org/officeDocument/2006/relationships" xmlns:p="http://schemas.openxmlformats.org/presentationml/2006/main">
  <p:tag name="VEVOX.QRDOT" val="(5,4)"/>
</p:tagLst>
</file>

<file path=ppt/tags/tag75.xml><?xml version="1.0" encoding="utf-8"?>
<p:tagLst xmlns:a="http://schemas.openxmlformats.org/drawingml/2006/main" xmlns:r="http://schemas.openxmlformats.org/officeDocument/2006/relationships" xmlns:p="http://schemas.openxmlformats.org/presentationml/2006/main">
  <p:tag name="VEVOX.QRDOT" val="(7,4)"/>
</p:tagLst>
</file>

<file path=ppt/tags/tag76.xml><?xml version="1.0" encoding="utf-8"?>
<p:tagLst xmlns:a="http://schemas.openxmlformats.org/drawingml/2006/main" xmlns:r="http://schemas.openxmlformats.org/officeDocument/2006/relationships" xmlns:p="http://schemas.openxmlformats.org/presentationml/2006/main">
  <p:tag name="VEVOX.QRDOT" val="(9,4)"/>
</p:tagLst>
</file>

<file path=ppt/tags/tag77.xml><?xml version="1.0" encoding="utf-8"?>
<p:tagLst xmlns:a="http://schemas.openxmlformats.org/drawingml/2006/main" xmlns:r="http://schemas.openxmlformats.org/officeDocument/2006/relationships" xmlns:p="http://schemas.openxmlformats.org/presentationml/2006/main">
  <p:tag name="VEVOX.QRDOT" val="(10,4)"/>
</p:tagLst>
</file>

<file path=ppt/tags/tag78.xml><?xml version="1.0" encoding="utf-8"?>
<p:tagLst xmlns:a="http://schemas.openxmlformats.org/drawingml/2006/main" xmlns:r="http://schemas.openxmlformats.org/officeDocument/2006/relationships" xmlns:p="http://schemas.openxmlformats.org/presentationml/2006/main">
  <p:tag name="VEVOX.QRDOT" val="(11,4)"/>
</p:tagLst>
</file>

<file path=ppt/tags/tag79.xml><?xml version="1.0" encoding="utf-8"?>
<p:tagLst xmlns:a="http://schemas.openxmlformats.org/drawingml/2006/main" xmlns:r="http://schemas.openxmlformats.org/officeDocument/2006/relationships" xmlns:p="http://schemas.openxmlformats.org/presentationml/2006/main">
  <p:tag name="VEVOX.QRDOT" val="(15,4)"/>
</p:tagLst>
</file>

<file path=ppt/tags/tag80.xml><?xml version="1.0" encoding="utf-8"?>
<p:tagLst xmlns:a="http://schemas.openxmlformats.org/drawingml/2006/main" xmlns:r="http://schemas.openxmlformats.org/officeDocument/2006/relationships" xmlns:p="http://schemas.openxmlformats.org/presentationml/2006/main">
  <p:tag name="VEVOX.QRDOT" val="(19,4)"/>
</p:tagLst>
</file>

<file path=ppt/tags/tag81.xml><?xml version="1.0" encoding="utf-8"?>
<p:tagLst xmlns:a="http://schemas.openxmlformats.org/drawingml/2006/main" xmlns:r="http://schemas.openxmlformats.org/officeDocument/2006/relationships" xmlns:p="http://schemas.openxmlformats.org/presentationml/2006/main">
  <p:tag name="VEVOX.QRDOT" val="(20,4)"/>
</p:tagLst>
</file>

<file path=ppt/tags/tag82.xml><?xml version="1.0" encoding="utf-8"?>
<p:tagLst xmlns:a="http://schemas.openxmlformats.org/drawingml/2006/main" xmlns:r="http://schemas.openxmlformats.org/officeDocument/2006/relationships" xmlns:p="http://schemas.openxmlformats.org/presentationml/2006/main">
  <p:tag name="VEVOX.QRDOT" val="(21,4)"/>
</p:tagLst>
</file>

<file path=ppt/tags/tag83.xml><?xml version="1.0" encoding="utf-8"?>
<p:tagLst xmlns:a="http://schemas.openxmlformats.org/drawingml/2006/main" xmlns:r="http://schemas.openxmlformats.org/officeDocument/2006/relationships" xmlns:p="http://schemas.openxmlformats.org/presentationml/2006/main">
  <p:tag name="VEVOX.QRDOT" val="(23,4)"/>
</p:tagLst>
</file>

<file path=ppt/tags/tag84.xml><?xml version="1.0" encoding="utf-8"?>
<p:tagLst xmlns:a="http://schemas.openxmlformats.org/drawingml/2006/main" xmlns:r="http://schemas.openxmlformats.org/officeDocument/2006/relationships" xmlns:p="http://schemas.openxmlformats.org/presentationml/2006/main">
  <p:tag name="VEVOX.QRDOT" val="(25,4)"/>
</p:tagLst>
</file>

<file path=ppt/tags/tag85.xml><?xml version="1.0" encoding="utf-8"?>
<p:tagLst xmlns:a="http://schemas.openxmlformats.org/drawingml/2006/main" xmlns:r="http://schemas.openxmlformats.org/officeDocument/2006/relationships" xmlns:p="http://schemas.openxmlformats.org/presentationml/2006/main">
  <p:tag name="VEVOX.QRDOT" val="(26,4)"/>
</p:tagLst>
</file>

<file path=ppt/tags/tag86.xml><?xml version="1.0" encoding="utf-8"?>
<p:tagLst xmlns:a="http://schemas.openxmlformats.org/drawingml/2006/main" xmlns:r="http://schemas.openxmlformats.org/officeDocument/2006/relationships" xmlns:p="http://schemas.openxmlformats.org/presentationml/2006/main">
  <p:tag name="VEVOX.QRDOT" val="(27,4)"/>
</p:tagLst>
</file>

<file path=ppt/tags/tag87.xml><?xml version="1.0" encoding="utf-8"?>
<p:tagLst xmlns:a="http://schemas.openxmlformats.org/drawingml/2006/main" xmlns:r="http://schemas.openxmlformats.org/officeDocument/2006/relationships" xmlns:p="http://schemas.openxmlformats.org/presentationml/2006/main">
  <p:tag name="VEVOX.QRDOT" val="(29,4)"/>
</p:tagLst>
</file>

<file path=ppt/tags/tag88.xml><?xml version="1.0" encoding="utf-8"?>
<p:tagLst xmlns:a="http://schemas.openxmlformats.org/drawingml/2006/main" xmlns:r="http://schemas.openxmlformats.org/officeDocument/2006/relationships" xmlns:p="http://schemas.openxmlformats.org/presentationml/2006/main">
  <p:tag name="VEVOX.QRDOT" val="(1,5)"/>
</p:tagLst>
</file>

<file path=ppt/tags/tag89.xml><?xml version="1.0" encoding="utf-8"?>
<p:tagLst xmlns:a="http://schemas.openxmlformats.org/drawingml/2006/main" xmlns:r="http://schemas.openxmlformats.org/officeDocument/2006/relationships" xmlns:p="http://schemas.openxmlformats.org/presentationml/2006/main">
  <p:tag name="VEVOX.QRDOT" val="(7,5)"/>
</p:tagLst>
</file>

<file path=ppt/tags/tag90.xml><?xml version="1.0" encoding="utf-8"?>
<p:tagLst xmlns:a="http://schemas.openxmlformats.org/drawingml/2006/main" xmlns:r="http://schemas.openxmlformats.org/officeDocument/2006/relationships" xmlns:p="http://schemas.openxmlformats.org/presentationml/2006/main">
  <p:tag name="VEVOX.QRDOT" val="(12,5)"/>
</p:tagLst>
</file>

<file path=ppt/tags/tag91.xml><?xml version="1.0" encoding="utf-8"?>
<p:tagLst xmlns:a="http://schemas.openxmlformats.org/drawingml/2006/main" xmlns:r="http://schemas.openxmlformats.org/officeDocument/2006/relationships" xmlns:p="http://schemas.openxmlformats.org/presentationml/2006/main">
  <p:tag name="VEVOX.QRDOT" val="(14,5)"/>
</p:tagLst>
</file>

<file path=ppt/tags/tag92.xml><?xml version="1.0" encoding="utf-8"?>
<p:tagLst xmlns:a="http://schemas.openxmlformats.org/drawingml/2006/main" xmlns:r="http://schemas.openxmlformats.org/officeDocument/2006/relationships" xmlns:p="http://schemas.openxmlformats.org/presentationml/2006/main">
  <p:tag name="VEVOX.QRDOT" val="(18,5)"/>
</p:tagLst>
</file>

<file path=ppt/tags/tag93.xml><?xml version="1.0" encoding="utf-8"?>
<p:tagLst xmlns:a="http://schemas.openxmlformats.org/drawingml/2006/main" xmlns:r="http://schemas.openxmlformats.org/officeDocument/2006/relationships" xmlns:p="http://schemas.openxmlformats.org/presentationml/2006/main">
  <p:tag name="VEVOX.QRDOT" val="(19,5)"/>
</p:tagLst>
</file>

<file path=ppt/tags/tag94.xml><?xml version="1.0" encoding="utf-8"?>
<p:tagLst xmlns:a="http://schemas.openxmlformats.org/drawingml/2006/main" xmlns:r="http://schemas.openxmlformats.org/officeDocument/2006/relationships" xmlns:p="http://schemas.openxmlformats.org/presentationml/2006/main">
  <p:tag name="VEVOX.QRDOT" val="(20,5)"/>
</p:tagLst>
</file>

<file path=ppt/tags/tag95.xml><?xml version="1.0" encoding="utf-8"?>
<p:tagLst xmlns:a="http://schemas.openxmlformats.org/drawingml/2006/main" xmlns:r="http://schemas.openxmlformats.org/officeDocument/2006/relationships" xmlns:p="http://schemas.openxmlformats.org/presentationml/2006/main">
  <p:tag name="VEVOX.QRDOT" val="(21,5)"/>
</p:tagLst>
</file>

<file path=ppt/tags/tag96.xml><?xml version="1.0" encoding="utf-8"?>
<p:tagLst xmlns:a="http://schemas.openxmlformats.org/drawingml/2006/main" xmlns:r="http://schemas.openxmlformats.org/officeDocument/2006/relationships" xmlns:p="http://schemas.openxmlformats.org/presentationml/2006/main">
  <p:tag name="VEVOX.QRDOT" val="(23,5)"/>
</p:tagLst>
</file>

<file path=ppt/tags/tag97.xml><?xml version="1.0" encoding="utf-8"?>
<p:tagLst xmlns:a="http://schemas.openxmlformats.org/drawingml/2006/main" xmlns:r="http://schemas.openxmlformats.org/officeDocument/2006/relationships" xmlns:p="http://schemas.openxmlformats.org/presentationml/2006/main">
  <p:tag name="VEVOX.QRDOT" val="(29,5)"/>
</p:tagLst>
</file>

<file path=ppt/tags/tag98.xml><?xml version="1.0" encoding="utf-8"?>
<p:tagLst xmlns:a="http://schemas.openxmlformats.org/drawingml/2006/main" xmlns:r="http://schemas.openxmlformats.org/officeDocument/2006/relationships" xmlns:p="http://schemas.openxmlformats.org/presentationml/2006/main">
  <p:tag name="VEVOX.QRDOT" val="(1,6)"/>
</p:tagLst>
</file>

<file path=ppt/tags/tag99.xml><?xml version="1.0" encoding="utf-8"?>
<p:tagLst xmlns:a="http://schemas.openxmlformats.org/drawingml/2006/main" xmlns:r="http://schemas.openxmlformats.org/officeDocument/2006/relationships" xmlns:p="http://schemas.openxmlformats.org/presentationml/2006/main">
  <p:tag name="VEVOX.QRDOT" val="(2,6)"/>
</p:tagLst>
</file>

<file path=ppt/tags/tag100.xml><?xml version="1.0" encoding="utf-8"?>
<p:tagLst xmlns:a="http://schemas.openxmlformats.org/drawingml/2006/main" xmlns:r="http://schemas.openxmlformats.org/officeDocument/2006/relationships" xmlns:p="http://schemas.openxmlformats.org/presentationml/2006/main">
  <p:tag name="VEVOX.QRDOT" val="(3,6)"/>
</p:tagLst>
</file>

<file path=ppt/tags/tag101.xml><?xml version="1.0" encoding="utf-8"?>
<p:tagLst xmlns:a="http://schemas.openxmlformats.org/drawingml/2006/main" xmlns:r="http://schemas.openxmlformats.org/officeDocument/2006/relationships" xmlns:p="http://schemas.openxmlformats.org/presentationml/2006/main">
  <p:tag name="VEVOX.QRDOT" val="(4,6)"/>
</p:tagLst>
</file>

<file path=ppt/tags/tag102.xml><?xml version="1.0" encoding="utf-8"?>
<p:tagLst xmlns:a="http://schemas.openxmlformats.org/drawingml/2006/main" xmlns:r="http://schemas.openxmlformats.org/officeDocument/2006/relationships" xmlns:p="http://schemas.openxmlformats.org/presentationml/2006/main">
  <p:tag name="VEVOX.QRDOT" val="(5,6)"/>
</p:tagLst>
</file>

<file path=ppt/tags/tag103.xml><?xml version="1.0" encoding="utf-8"?>
<p:tagLst xmlns:a="http://schemas.openxmlformats.org/drawingml/2006/main" xmlns:r="http://schemas.openxmlformats.org/officeDocument/2006/relationships" xmlns:p="http://schemas.openxmlformats.org/presentationml/2006/main">
  <p:tag name="VEVOX.QRDOT" val="(6,6)"/>
</p:tagLst>
</file>

<file path=ppt/tags/tag104.xml><?xml version="1.0" encoding="utf-8"?>
<p:tagLst xmlns:a="http://schemas.openxmlformats.org/drawingml/2006/main" xmlns:r="http://schemas.openxmlformats.org/officeDocument/2006/relationships" xmlns:p="http://schemas.openxmlformats.org/presentationml/2006/main">
  <p:tag name="VEVOX.QRDOT" val="(7,6)"/>
</p:tagLst>
</file>

<file path=ppt/tags/tag105.xml><?xml version="1.0" encoding="utf-8"?>
<p:tagLst xmlns:a="http://schemas.openxmlformats.org/drawingml/2006/main" xmlns:r="http://schemas.openxmlformats.org/officeDocument/2006/relationships" xmlns:p="http://schemas.openxmlformats.org/presentationml/2006/main">
  <p:tag name="VEVOX.QRDOT" val="(9,6)"/>
</p:tagLst>
</file>

<file path=ppt/tags/tag106.xml><?xml version="1.0" encoding="utf-8"?>
<p:tagLst xmlns:a="http://schemas.openxmlformats.org/drawingml/2006/main" xmlns:r="http://schemas.openxmlformats.org/officeDocument/2006/relationships" xmlns:p="http://schemas.openxmlformats.org/presentationml/2006/main">
  <p:tag name="VEVOX.QRDOT" val="(11,6)"/>
</p:tagLst>
</file>

<file path=ppt/tags/tag107.xml><?xml version="1.0" encoding="utf-8"?>
<p:tagLst xmlns:a="http://schemas.openxmlformats.org/drawingml/2006/main" xmlns:r="http://schemas.openxmlformats.org/officeDocument/2006/relationships" xmlns:p="http://schemas.openxmlformats.org/presentationml/2006/main">
  <p:tag name="VEVOX.QRDOT" val="(13,6)"/>
</p:tagLst>
</file>

<file path=ppt/tags/tag108.xml><?xml version="1.0" encoding="utf-8"?>
<p:tagLst xmlns:a="http://schemas.openxmlformats.org/drawingml/2006/main" xmlns:r="http://schemas.openxmlformats.org/officeDocument/2006/relationships" xmlns:p="http://schemas.openxmlformats.org/presentationml/2006/main">
  <p:tag name="VEVOX.QRDOT" val="(15,6)"/>
</p:tagLst>
</file>

<file path=ppt/tags/tag109.xml><?xml version="1.0" encoding="utf-8"?>
<p:tagLst xmlns:a="http://schemas.openxmlformats.org/drawingml/2006/main" xmlns:r="http://schemas.openxmlformats.org/officeDocument/2006/relationships" xmlns:p="http://schemas.openxmlformats.org/presentationml/2006/main">
  <p:tag name="VEVOX.QRDOT" val="(17,6)"/>
</p:tagLst>
</file>

<file path=ppt/tags/tag110.xml><?xml version="1.0" encoding="utf-8"?>
<p:tagLst xmlns:a="http://schemas.openxmlformats.org/drawingml/2006/main" xmlns:r="http://schemas.openxmlformats.org/officeDocument/2006/relationships" xmlns:p="http://schemas.openxmlformats.org/presentationml/2006/main">
  <p:tag name="VEVOX.QRDOT" val="(19,6)"/>
</p:tagLst>
</file>

<file path=ppt/tags/tag111.xml><?xml version="1.0" encoding="utf-8"?>
<p:tagLst xmlns:a="http://schemas.openxmlformats.org/drawingml/2006/main" xmlns:r="http://schemas.openxmlformats.org/officeDocument/2006/relationships" xmlns:p="http://schemas.openxmlformats.org/presentationml/2006/main">
  <p:tag name="VEVOX.QRDOT" val="(21,6)"/>
</p:tagLst>
</file>

<file path=ppt/tags/tag112.xml><?xml version="1.0" encoding="utf-8"?>
<p:tagLst xmlns:a="http://schemas.openxmlformats.org/drawingml/2006/main" xmlns:r="http://schemas.openxmlformats.org/officeDocument/2006/relationships" xmlns:p="http://schemas.openxmlformats.org/presentationml/2006/main">
  <p:tag name="VEVOX.QRDOT" val="(23,6)"/>
</p:tagLst>
</file>

<file path=ppt/tags/tag113.xml><?xml version="1.0" encoding="utf-8"?>
<p:tagLst xmlns:a="http://schemas.openxmlformats.org/drawingml/2006/main" xmlns:r="http://schemas.openxmlformats.org/officeDocument/2006/relationships" xmlns:p="http://schemas.openxmlformats.org/presentationml/2006/main">
  <p:tag name="VEVOX.QRDOT" val="(24,6)"/>
</p:tagLst>
</file>

<file path=ppt/tags/tag114.xml><?xml version="1.0" encoding="utf-8"?>
<p:tagLst xmlns:a="http://schemas.openxmlformats.org/drawingml/2006/main" xmlns:r="http://schemas.openxmlformats.org/officeDocument/2006/relationships" xmlns:p="http://schemas.openxmlformats.org/presentationml/2006/main">
  <p:tag name="VEVOX.QRDOT" val="(25,6)"/>
</p:tagLst>
</file>

<file path=ppt/tags/tag115.xml><?xml version="1.0" encoding="utf-8"?>
<p:tagLst xmlns:a="http://schemas.openxmlformats.org/drawingml/2006/main" xmlns:r="http://schemas.openxmlformats.org/officeDocument/2006/relationships" xmlns:p="http://schemas.openxmlformats.org/presentationml/2006/main">
  <p:tag name="VEVOX.QRDOT" val="(26,6)"/>
</p:tagLst>
</file>

<file path=ppt/tags/tag116.xml><?xml version="1.0" encoding="utf-8"?>
<p:tagLst xmlns:a="http://schemas.openxmlformats.org/drawingml/2006/main" xmlns:r="http://schemas.openxmlformats.org/officeDocument/2006/relationships" xmlns:p="http://schemas.openxmlformats.org/presentationml/2006/main">
  <p:tag name="VEVOX.QRDOT" val="(27,6)"/>
</p:tagLst>
</file>

<file path=ppt/tags/tag117.xml><?xml version="1.0" encoding="utf-8"?>
<p:tagLst xmlns:a="http://schemas.openxmlformats.org/drawingml/2006/main" xmlns:r="http://schemas.openxmlformats.org/officeDocument/2006/relationships" xmlns:p="http://schemas.openxmlformats.org/presentationml/2006/main">
  <p:tag name="VEVOX.QRDOT" val="(28,6)"/>
</p:tagLst>
</file>

<file path=ppt/tags/tag118.xml><?xml version="1.0" encoding="utf-8"?>
<p:tagLst xmlns:a="http://schemas.openxmlformats.org/drawingml/2006/main" xmlns:r="http://schemas.openxmlformats.org/officeDocument/2006/relationships" xmlns:p="http://schemas.openxmlformats.org/presentationml/2006/main">
  <p:tag name="VEVOX.QRDOT" val="(29,6)"/>
</p:tagLst>
</file>

<file path=ppt/tags/tag119.xml><?xml version="1.0" encoding="utf-8"?>
<p:tagLst xmlns:a="http://schemas.openxmlformats.org/drawingml/2006/main" xmlns:r="http://schemas.openxmlformats.org/officeDocument/2006/relationships" xmlns:p="http://schemas.openxmlformats.org/presentationml/2006/main">
  <p:tag name="VEVOX.QRDOT" val="(13,7)"/>
</p:tagLst>
</file>

<file path=ppt/tags/tag120.xml><?xml version="1.0" encoding="utf-8"?>
<p:tagLst xmlns:a="http://schemas.openxmlformats.org/drawingml/2006/main" xmlns:r="http://schemas.openxmlformats.org/officeDocument/2006/relationships" xmlns:p="http://schemas.openxmlformats.org/presentationml/2006/main">
  <p:tag name="VEVOX.QRDOT" val="(14,7)"/>
</p:tagLst>
</file>

<file path=ppt/tags/tag121.xml><?xml version="1.0" encoding="utf-8"?>
<p:tagLst xmlns:a="http://schemas.openxmlformats.org/drawingml/2006/main" xmlns:r="http://schemas.openxmlformats.org/officeDocument/2006/relationships" xmlns:p="http://schemas.openxmlformats.org/presentationml/2006/main">
  <p:tag name="VEVOX.QRDOT" val="(15,7)"/>
</p:tagLst>
</file>

<file path=ppt/tags/tag122.xml><?xml version="1.0" encoding="utf-8"?>
<p:tagLst xmlns:a="http://schemas.openxmlformats.org/drawingml/2006/main" xmlns:r="http://schemas.openxmlformats.org/officeDocument/2006/relationships" xmlns:p="http://schemas.openxmlformats.org/presentationml/2006/main">
  <p:tag name="VEVOX.QRDOT" val="(17,7)"/>
</p:tagLst>
</file>

<file path=ppt/tags/tag123.xml><?xml version="1.0" encoding="utf-8"?>
<p:tagLst xmlns:a="http://schemas.openxmlformats.org/drawingml/2006/main" xmlns:r="http://schemas.openxmlformats.org/officeDocument/2006/relationships" xmlns:p="http://schemas.openxmlformats.org/presentationml/2006/main">
  <p:tag name="VEVOX.QRDOT" val="(20,7)"/>
</p:tagLst>
</file>

<file path=ppt/tags/tag124.xml><?xml version="1.0" encoding="utf-8"?>
<p:tagLst xmlns:a="http://schemas.openxmlformats.org/drawingml/2006/main" xmlns:r="http://schemas.openxmlformats.org/officeDocument/2006/relationships" xmlns:p="http://schemas.openxmlformats.org/presentationml/2006/main">
  <p:tag name="VEVOX.QRDOT" val="(21,7)"/>
</p:tagLst>
</file>

<file path=ppt/tags/tag125.xml><?xml version="1.0" encoding="utf-8"?>
<p:tagLst xmlns:a="http://schemas.openxmlformats.org/drawingml/2006/main" xmlns:r="http://schemas.openxmlformats.org/officeDocument/2006/relationships" xmlns:p="http://schemas.openxmlformats.org/presentationml/2006/main">
  <p:tag name="VEVOX.QRDOT" val="(1,8)"/>
</p:tagLst>
</file>

<file path=ppt/tags/tag126.xml><?xml version="1.0" encoding="utf-8"?>
<p:tagLst xmlns:a="http://schemas.openxmlformats.org/drawingml/2006/main" xmlns:r="http://schemas.openxmlformats.org/officeDocument/2006/relationships" xmlns:p="http://schemas.openxmlformats.org/presentationml/2006/main">
  <p:tag name="VEVOX.QRDOT" val="(3,8)"/>
</p:tagLst>
</file>

<file path=ppt/tags/tag127.xml><?xml version="1.0" encoding="utf-8"?>
<p:tagLst xmlns:a="http://schemas.openxmlformats.org/drawingml/2006/main" xmlns:r="http://schemas.openxmlformats.org/officeDocument/2006/relationships" xmlns:p="http://schemas.openxmlformats.org/presentationml/2006/main">
  <p:tag name="VEVOX.QRDOT" val="(5,8)"/>
</p:tagLst>
</file>

<file path=ppt/tags/tag128.xml><?xml version="1.0" encoding="utf-8"?>
<p:tagLst xmlns:a="http://schemas.openxmlformats.org/drawingml/2006/main" xmlns:r="http://schemas.openxmlformats.org/officeDocument/2006/relationships" xmlns:p="http://schemas.openxmlformats.org/presentationml/2006/main">
  <p:tag name="VEVOX.QRDOT" val="(7,8)"/>
</p:tagLst>
</file>

<file path=ppt/tags/tag129.xml><?xml version="1.0" encoding="utf-8"?>
<p:tagLst xmlns:a="http://schemas.openxmlformats.org/drawingml/2006/main" xmlns:r="http://schemas.openxmlformats.org/officeDocument/2006/relationships" xmlns:p="http://schemas.openxmlformats.org/presentationml/2006/main">
  <p:tag name="VEVOX.QRDOT" val="(10,8)"/>
</p:tagLst>
</file>

<file path=ppt/tags/tag130.xml><?xml version="1.0" encoding="utf-8"?>
<p:tagLst xmlns:a="http://schemas.openxmlformats.org/drawingml/2006/main" xmlns:r="http://schemas.openxmlformats.org/officeDocument/2006/relationships" xmlns:p="http://schemas.openxmlformats.org/presentationml/2006/main">
  <p:tag name="VEVOX.QRDOT" val="(11,8)"/>
</p:tagLst>
</file>

<file path=ppt/tags/tag131.xml><?xml version="1.0" encoding="utf-8"?>
<p:tagLst xmlns:a="http://schemas.openxmlformats.org/drawingml/2006/main" xmlns:r="http://schemas.openxmlformats.org/officeDocument/2006/relationships" xmlns:p="http://schemas.openxmlformats.org/presentationml/2006/main">
  <p:tag name="VEVOX.QRDOT" val="(12,8)"/>
</p:tagLst>
</file>

<file path=ppt/tags/tag132.xml><?xml version="1.0" encoding="utf-8"?>
<p:tagLst xmlns:a="http://schemas.openxmlformats.org/drawingml/2006/main" xmlns:r="http://schemas.openxmlformats.org/officeDocument/2006/relationships" xmlns:p="http://schemas.openxmlformats.org/presentationml/2006/main">
  <p:tag name="VEVOX.QRDOT" val="(15,8)"/>
</p:tagLst>
</file>

<file path=ppt/tags/tag133.xml><?xml version="1.0" encoding="utf-8"?>
<p:tagLst xmlns:a="http://schemas.openxmlformats.org/drawingml/2006/main" xmlns:r="http://schemas.openxmlformats.org/officeDocument/2006/relationships" xmlns:p="http://schemas.openxmlformats.org/presentationml/2006/main">
  <p:tag name="VEVOX.QRDOT" val="(16,8)"/>
</p:tagLst>
</file>

<file path=ppt/tags/tag134.xml><?xml version="1.0" encoding="utf-8"?>
<p:tagLst xmlns:a="http://schemas.openxmlformats.org/drawingml/2006/main" xmlns:r="http://schemas.openxmlformats.org/officeDocument/2006/relationships" xmlns:p="http://schemas.openxmlformats.org/presentationml/2006/main">
  <p:tag name="VEVOX.QRDOT" val="(18,8)"/>
</p:tagLst>
</file>

<file path=ppt/tags/tag135.xml><?xml version="1.0" encoding="utf-8"?>
<p:tagLst xmlns:a="http://schemas.openxmlformats.org/drawingml/2006/main" xmlns:r="http://schemas.openxmlformats.org/officeDocument/2006/relationships" xmlns:p="http://schemas.openxmlformats.org/presentationml/2006/main">
  <p:tag name="VEVOX.QRDOT" val="(19,8)"/>
</p:tagLst>
</file>

<file path=ppt/tags/tag136.xml><?xml version="1.0" encoding="utf-8"?>
<p:tagLst xmlns:a="http://schemas.openxmlformats.org/drawingml/2006/main" xmlns:r="http://schemas.openxmlformats.org/officeDocument/2006/relationships" xmlns:p="http://schemas.openxmlformats.org/presentationml/2006/main">
  <p:tag name="VEVOX.QRDOT" val="(20,8)"/>
</p:tagLst>
</file>

<file path=ppt/tags/tag137.xml><?xml version="1.0" encoding="utf-8"?>
<p:tagLst xmlns:a="http://schemas.openxmlformats.org/drawingml/2006/main" xmlns:r="http://schemas.openxmlformats.org/officeDocument/2006/relationships" xmlns:p="http://schemas.openxmlformats.org/presentationml/2006/main">
  <p:tag name="VEVOX.QRDOT" val="(21,8)"/>
</p:tagLst>
</file>

<file path=ppt/tags/tag138.xml><?xml version="1.0" encoding="utf-8"?>
<p:tagLst xmlns:a="http://schemas.openxmlformats.org/drawingml/2006/main" xmlns:r="http://schemas.openxmlformats.org/officeDocument/2006/relationships" xmlns:p="http://schemas.openxmlformats.org/presentationml/2006/main">
  <p:tag name="VEVOX.QRDOT" val="(25,8)"/>
</p:tagLst>
</file>

<file path=ppt/tags/tag139.xml><?xml version="1.0" encoding="utf-8"?>
<p:tagLst xmlns:a="http://schemas.openxmlformats.org/drawingml/2006/main" xmlns:r="http://schemas.openxmlformats.org/officeDocument/2006/relationships" xmlns:p="http://schemas.openxmlformats.org/presentationml/2006/main">
  <p:tag name="VEVOX.QRDOT" val="(28,8)"/>
</p:tagLst>
</file>

<file path=ppt/tags/tag140.xml><?xml version="1.0" encoding="utf-8"?>
<p:tagLst xmlns:a="http://schemas.openxmlformats.org/drawingml/2006/main" xmlns:r="http://schemas.openxmlformats.org/officeDocument/2006/relationships" xmlns:p="http://schemas.openxmlformats.org/presentationml/2006/main">
  <p:tag name="VEVOX.QRDOT" val="(2,9)"/>
</p:tagLst>
</file>

<file path=ppt/tags/tag141.xml><?xml version="1.0" encoding="utf-8"?>
<p:tagLst xmlns:a="http://schemas.openxmlformats.org/drawingml/2006/main" xmlns:r="http://schemas.openxmlformats.org/officeDocument/2006/relationships" xmlns:p="http://schemas.openxmlformats.org/presentationml/2006/main">
  <p:tag name="VEVOX.QRDOT" val="(5,9)"/>
</p:tagLst>
</file>

<file path=ppt/tags/tag142.xml><?xml version="1.0" encoding="utf-8"?>
<p:tagLst xmlns:a="http://schemas.openxmlformats.org/drawingml/2006/main" xmlns:r="http://schemas.openxmlformats.org/officeDocument/2006/relationships" xmlns:p="http://schemas.openxmlformats.org/presentationml/2006/main">
  <p:tag name="VEVOX.QRDOT" val="(6,9)"/>
</p:tagLst>
</file>

<file path=ppt/tags/tag143.xml><?xml version="1.0" encoding="utf-8"?>
<p:tagLst xmlns:a="http://schemas.openxmlformats.org/drawingml/2006/main" xmlns:r="http://schemas.openxmlformats.org/officeDocument/2006/relationships" xmlns:p="http://schemas.openxmlformats.org/presentationml/2006/main">
  <p:tag name="VEVOX.QRDOT" val="(9,9)"/>
</p:tagLst>
</file>

<file path=ppt/tags/tag144.xml><?xml version="1.0" encoding="utf-8"?>
<p:tagLst xmlns:a="http://schemas.openxmlformats.org/drawingml/2006/main" xmlns:r="http://schemas.openxmlformats.org/officeDocument/2006/relationships" xmlns:p="http://schemas.openxmlformats.org/presentationml/2006/main">
  <p:tag name="VEVOX.QRDOT" val="(13,9)"/>
</p:tagLst>
</file>

<file path=ppt/tags/tag145.xml><?xml version="1.0" encoding="utf-8"?>
<p:tagLst xmlns:a="http://schemas.openxmlformats.org/drawingml/2006/main" xmlns:r="http://schemas.openxmlformats.org/officeDocument/2006/relationships" xmlns:p="http://schemas.openxmlformats.org/presentationml/2006/main">
  <p:tag name="VEVOX.QRDOT" val="(15,9)"/>
</p:tagLst>
</file>

<file path=ppt/tags/tag146.xml><?xml version="1.0" encoding="utf-8"?>
<p:tagLst xmlns:a="http://schemas.openxmlformats.org/drawingml/2006/main" xmlns:r="http://schemas.openxmlformats.org/officeDocument/2006/relationships" xmlns:p="http://schemas.openxmlformats.org/presentationml/2006/main">
  <p:tag name="VEVOX.QRDOT" val="(16,9)"/>
</p:tagLst>
</file>

<file path=ppt/tags/tag147.xml><?xml version="1.0" encoding="utf-8"?>
<p:tagLst xmlns:a="http://schemas.openxmlformats.org/drawingml/2006/main" xmlns:r="http://schemas.openxmlformats.org/officeDocument/2006/relationships" xmlns:p="http://schemas.openxmlformats.org/presentationml/2006/main">
  <p:tag name="VEVOX.QRDOT" val="(18,9)"/>
</p:tagLst>
</file>

<file path=ppt/tags/tag148.xml><?xml version="1.0" encoding="utf-8"?>
<p:tagLst xmlns:a="http://schemas.openxmlformats.org/drawingml/2006/main" xmlns:r="http://schemas.openxmlformats.org/officeDocument/2006/relationships" xmlns:p="http://schemas.openxmlformats.org/presentationml/2006/main">
  <p:tag name="VEVOX.QRDOT" val="(21,9)"/>
</p:tagLst>
</file>

<file path=ppt/tags/tag149.xml><?xml version="1.0" encoding="utf-8"?>
<p:tagLst xmlns:a="http://schemas.openxmlformats.org/drawingml/2006/main" xmlns:r="http://schemas.openxmlformats.org/officeDocument/2006/relationships" xmlns:p="http://schemas.openxmlformats.org/presentationml/2006/main">
  <p:tag name="VEVOX.QRDOT" val="(23,9)"/>
</p:tagLst>
</file>

<file path=ppt/tags/tag150.xml><?xml version="1.0" encoding="utf-8"?>
<p:tagLst xmlns:a="http://schemas.openxmlformats.org/drawingml/2006/main" xmlns:r="http://schemas.openxmlformats.org/officeDocument/2006/relationships" xmlns:p="http://schemas.openxmlformats.org/presentationml/2006/main">
  <p:tag name="VEVOX.QRDOT" val="(26,9)"/>
</p:tagLst>
</file>

<file path=ppt/tags/tag151.xml><?xml version="1.0" encoding="utf-8"?>
<p:tagLst xmlns:a="http://schemas.openxmlformats.org/drawingml/2006/main" xmlns:r="http://schemas.openxmlformats.org/officeDocument/2006/relationships" xmlns:p="http://schemas.openxmlformats.org/presentationml/2006/main">
  <p:tag name="VEVOX.QRDOT" val="(29,9)"/>
</p:tagLst>
</file>

<file path=ppt/tags/tag152.xml><?xml version="1.0" encoding="utf-8"?>
<p:tagLst xmlns:a="http://schemas.openxmlformats.org/drawingml/2006/main" xmlns:r="http://schemas.openxmlformats.org/officeDocument/2006/relationships" xmlns:p="http://schemas.openxmlformats.org/presentationml/2006/main">
  <p:tag name="VEVOX.QRDOT" val="(2,10)"/>
</p:tagLst>
</file>

<file path=ppt/tags/tag153.xml><?xml version="1.0" encoding="utf-8"?>
<p:tagLst xmlns:a="http://schemas.openxmlformats.org/drawingml/2006/main" xmlns:r="http://schemas.openxmlformats.org/officeDocument/2006/relationships" xmlns:p="http://schemas.openxmlformats.org/presentationml/2006/main">
  <p:tag name="VEVOX.QRDOT" val="(3,10)"/>
</p:tagLst>
</file>

<file path=ppt/tags/tag154.xml><?xml version="1.0" encoding="utf-8"?>
<p:tagLst xmlns:a="http://schemas.openxmlformats.org/drawingml/2006/main" xmlns:r="http://schemas.openxmlformats.org/officeDocument/2006/relationships" xmlns:p="http://schemas.openxmlformats.org/presentationml/2006/main">
  <p:tag name="VEVOX.QRDOT" val="(4,10)"/>
</p:tagLst>
</file>

<file path=ppt/tags/tag155.xml><?xml version="1.0" encoding="utf-8"?>
<p:tagLst xmlns:a="http://schemas.openxmlformats.org/drawingml/2006/main" xmlns:r="http://schemas.openxmlformats.org/officeDocument/2006/relationships" xmlns:p="http://schemas.openxmlformats.org/presentationml/2006/main">
  <p:tag name="VEVOX.QRDOT" val="(5,10)"/>
</p:tagLst>
</file>

<file path=ppt/tags/tag156.xml><?xml version="1.0" encoding="utf-8"?>
<p:tagLst xmlns:a="http://schemas.openxmlformats.org/drawingml/2006/main" xmlns:r="http://schemas.openxmlformats.org/officeDocument/2006/relationships" xmlns:p="http://schemas.openxmlformats.org/presentationml/2006/main">
  <p:tag name="VEVOX.QRDOT" val="(7,10)"/>
</p:tagLst>
</file>

<file path=ppt/tags/tag157.xml><?xml version="1.0" encoding="utf-8"?>
<p:tagLst xmlns:a="http://schemas.openxmlformats.org/drawingml/2006/main" xmlns:r="http://schemas.openxmlformats.org/officeDocument/2006/relationships" xmlns:p="http://schemas.openxmlformats.org/presentationml/2006/main">
  <p:tag name="VEVOX.QRDOT" val="(8,10)"/>
</p:tagLst>
</file>

<file path=ppt/tags/tag158.xml><?xml version="1.0" encoding="utf-8"?>
<p:tagLst xmlns:a="http://schemas.openxmlformats.org/drawingml/2006/main" xmlns:r="http://schemas.openxmlformats.org/officeDocument/2006/relationships" xmlns:p="http://schemas.openxmlformats.org/presentationml/2006/main">
  <p:tag name="VEVOX.QRDOT" val="(10,10)"/>
</p:tagLst>
</file>

<file path=ppt/tags/tag159.xml><?xml version="1.0" encoding="utf-8"?>
<p:tagLst xmlns:a="http://schemas.openxmlformats.org/drawingml/2006/main" xmlns:r="http://schemas.openxmlformats.org/officeDocument/2006/relationships" xmlns:p="http://schemas.openxmlformats.org/presentationml/2006/main">
  <p:tag name="VEVOX.QRDOT" val="(11,10)"/>
</p:tagLst>
</file>

<file path=ppt/tags/tag160.xml><?xml version="1.0" encoding="utf-8"?>
<p:tagLst xmlns:a="http://schemas.openxmlformats.org/drawingml/2006/main" xmlns:r="http://schemas.openxmlformats.org/officeDocument/2006/relationships" xmlns:p="http://schemas.openxmlformats.org/presentationml/2006/main">
  <p:tag name="VEVOX.QRDOT" val="(13,10)"/>
</p:tagLst>
</file>

<file path=ppt/tags/tag161.xml><?xml version="1.0" encoding="utf-8"?>
<p:tagLst xmlns:a="http://schemas.openxmlformats.org/drawingml/2006/main" xmlns:r="http://schemas.openxmlformats.org/officeDocument/2006/relationships" xmlns:p="http://schemas.openxmlformats.org/presentationml/2006/main">
  <p:tag name="VEVOX.QRDOT" val="(14,10)"/>
</p:tagLst>
</file>

<file path=ppt/tags/tag162.xml><?xml version="1.0" encoding="utf-8"?>
<p:tagLst xmlns:a="http://schemas.openxmlformats.org/drawingml/2006/main" xmlns:r="http://schemas.openxmlformats.org/officeDocument/2006/relationships" xmlns:p="http://schemas.openxmlformats.org/presentationml/2006/main">
  <p:tag name="VEVOX.QRDOT" val="(18,10)"/>
</p:tagLst>
</file>

<file path=ppt/tags/tag163.xml><?xml version="1.0" encoding="utf-8"?>
<p:tagLst xmlns:a="http://schemas.openxmlformats.org/drawingml/2006/main" xmlns:r="http://schemas.openxmlformats.org/officeDocument/2006/relationships" xmlns:p="http://schemas.openxmlformats.org/presentationml/2006/main">
  <p:tag name="VEVOX.QRDOT" val="(24,10)"/>
</p:tagLst>
</file>

<file path=ppt/tags/tag164.xml><?xml version="1.0" encoding="utf-8"?>
<p:tagLst xmlns:a="http://schemas.openxmlformats.org/drawingml/2006/main" xmlns:r="http://schemas.openxmlformats.org/officeDocument/2006/relationships" xmlns:p="http://schemas.openxmlformats.org/presentationml/2006/main">
  <p:tag name="VEVOX.QRDOT" val="(27,10)"/>
</p:tagLst>
</file>

<file path=ppt/tags/tag165.xml><?xml version="1.0" encoding="utf-8"?>
<p:tagLst xmlns:a="http://schemas.openxmlformats.org/drawingml/2006/main" xmlns:r="http://schemas.openxmlformats.org/officeDocument/2006/relationships" xmlns:p="http://schemas.openxmlformats.org/presentationml/2006/main">
  <p:tag name="VEVOX.QRDOT" val="(28,10)"/>
</p:tagLst>
</file>

<file path=ppt/tags/tag166.xml><?xml version="1.0" encoding="utf-8"?>
<p:tagLst xmlns:a="http://schemas.openxmlformats.org/drawingml/2006/main" xmlns:r="http://schemas.openxmlformats.org/officeDocument/2006/relationships" xmlns:p="http://schemas.openxmlformats.org/presentationml/2006/main">
  <p:tag name="VEVOX.QRDOT" val="(29,10)"/>
</p:tagLst>
</file>

<file path=ppt/tags/tag167.xml><?xml version="1.0" encoding="utf-8"?>
<p:tagLst xmlns:a="http://schemas.openxmlformats.org/drawingml/2006/main" xmlns:r="http://schemas.openxmlformats.org/officeDocument/2006/relationships" xmlns:p="http://schemas.openxmlformats.org/presentationml/2006/main">
  <p:tag name="VEVOX.QRDOT" val="(1,11)"/>
</p:tagLst>
</file>

<file path=ppt/tags/tag168.xml><?xml version="1.0" encoding="utf-8"?>
<p:tagLst xmlns:a="http://schemas.openxmlformats.org/drawingml/2006/main" xmlns:r="http://schemas.openxmlformats.org/officeDocument/2006/relationships" xmlns:p="http://schemas.openxmlformats.org/presentationml/2006/main">
  <p:tag name="VEVOX.QRDOT" val="(3,11)"/>
</p:tagLst>
</file>

<file path=ppt/tags/tag169.xml><?xml version="1.0" encoding="utf-8"?>
<p:tagLst xmlns:a="http://schemas.openxmlformats.org/drawingml/2006/main" xmlns:r="http://schemas.openxmlformats.org/officeDocument/2006/relationships" xmlns:p="http://schemas.openxmlformats.org/presentationml/2006/main">
  <p:tag name="VEVOX.QRDOT" val="(5,11)"/>
</p:tagLst>
</file>

<file path=ppt/tags/tag170.xml><?xml version="1.0" encoding="utf-8"?>
<p:tagLst xmlns:a="http://schemas.openxmlformats.org/drawingml/2006/main" xmlns:r="http://schemas.openxmlformats.org/officeDocument/2006/relationships" xmlns:p="http://schemas.openxmlformats.org/presentationml/2006/main">
  <p:tag name="VEVOX.QRDOT" val="(6,11)"/>
</p:tagLst>
</file>

<file path=ppt/tags/tag171.xml><?xml version="1.0" encoding="utf-8"?>
<p:tagLst xmlns:a="http://schemas.openxmlformats.org/drawingml/2006/main" xmlns:r="http://schemas.openxmlformats.org/officeDocument/2006/relationships" xmlns:p="http://schemas.openxmlformats.org/presentationml/2006/main">
  <p:tag name="VEVOX.QRDOT" val="(10,11)"/>
</p:tagLst>
</file>

<file path=ppt/tags/tag172.xml><?xml version="1.0" encoding="utf-8"?>
<p:tagLst xmlns:a="http://schemas.openxmlformats.org/drawingml/2006/main" xmlns:r="http://schemas.openxmlformats.org/officeDocument/2006/relationships" xmlns:p="http://schemas.openxmlformats.org/presentationml/2006/main">
  <p:tag name="VEVOX.QRDOT" val="(11,11)"/>
</p:tagLst>
</file>

<file path=ppt/tags/tag173.xml><?xml version="1.0" encoding="utf-8"?>
<p:tagLst xmlns:a="http://schemas.openxmlformats.org/drawingml/2006/main" xmlns:r="http://schemas.openxmlformats.org/officeDocument/2006/relationships" xmlns:p="http://schemas.openxmlformats.org/presentationml/2006/main">
  <p:tag name="VEVOX.QRDOT" val="(13,11)"/>
</p:tagLst>
</file>

<file path=ppt/tags/tag174.xml><?xml version="1.0" encoding="utf-8"?>
<p:tagLst xmlns:a="http://schemas.openxmlformats.org/drawingml/2006/main" xmlns:r="http://schemas.openxmlformats.org/officeDocument/2006/relationships" xmlns:p="http://schemas.openxmlformats.org/presentationml/2006/main">
  <p:tag name="VEVOX.QRDOT" val="(16,11)"/>
</p:tagLst>
</file>

<file path=ppt/tags/tag175.xml><?xml version="1.0" encoding="utf-8"?>
<p:tagLst xmlns:a="http://schemas.openxmlformats.org/drawingml/2006/main" xmlns:r="http://schemas.openxmlformats.org/officeDocument/2006/relationships" xmlns:p="http://schemas.openxmlformats.org/presentationml/2006/main">
  <p:tag name="VEVOX.QRDOT" val="(21,11)"/>
</p:tagLst>
</file>

<file path=ppt/tags/tag176.xml><?xml version="1.0" encoding="utf-8"?>
<p:tagLst xmlns:a="http://schemas.openxmlformats.org/drawingml/2006/main" xmlns:r="http://schemas.openxmlformats.org/officeDocument/2006/relationships" xmlns:p="http://schemas.openxmlformats.org/presentationml/2006/main">
  <p:tag name="VEVOX.QRDOT" val="(22,11)"/>
</p:tagLst>
</file>

<file path=ppt/tags/tag177.xml><?xml version="1.0" encoding="utf-8"?>
<p:tagLst xmlns:a="http://schemas.openxmlformats.org/drawingml/2006/main" xmlns:r="http://schemas.openxmlformats.org/officeDocument/2006/relationships" xmlns:p="http://schemas.openxmlformats.org/presentationml/2006/main">
  <p:tag name="VEVOX.QRDOT" val="(25,11)"/>
</p:tagLst>
</file>

<file path=ppt/tags/tag178.xml><?xml version="1.0" encoding="utf-8"?>
<p:tagLst xmlns:a="http://schemas.openxmlformats.org/drawingml/2006/main" xmlns:r="http://schemas.openxmlformats.org/officeDocument/2006/relationships" xmlns:p="http://schemas.openxmlformats.org/presentationml/2006/main">
  <p:tag name="VEVOX.QRDOT" val="(28,11)"/>
</p:tagLst>
</file>

<file path=ppt/tags/tag179.xml><?xml version="1.0" encoding="utf-8"?>
<p:tagLst xmlns:a="http://schemas.openxmlformats.org/drawingml/2006/main" xmlns:r="http://schemas.openxmlformats.org/officeDocument/2006/relationships" xmlns:p="http://schemas.openxmlformats.org/presentationml/2006/main">
  <p:tag name="VEVOX.QRDOT" val="(1,12)"/>
</p:tagLst>
</file>

<file path=ppt/tags/tag180.xml><?xml version="1.0" encoding="utf-8"?>
<p:tagLst xmlns:a="http://schemas.openxmlformats.org/drawingml/2006/main" xmlns:r="http://schemas.openxmlformats.org/officeDocument/2006/relationships" xmlns:p="http://schemas.openxmlformats.org/presentationml/2006/main">
  <p:tag name="VEVOX.QRDOT" val="(3,12)"/>
</p:tagLst>
</file>

<file path=ppt/tags/tag181.xml><?xml version="1.0" encoding="utf-8"?>
<p:tagLst xmlns:a="http://schemas.openxmlformats.org/drawingml/2006/main" xmlns:r="http://schemas.openxmlformats.org/officeDocument/2006/relationships" xmlns:p="http://schemas.openxmlformats.org/presentationml/2006/main">
  <p:tag name="VEVOX.QRDOT" val="(5,12)"/>
</p:tagLst>
</file>

<file path=ppt/tags/tag182.xml><?xml version="1.0" encoding="utf-8"?>
<p:tagLst xmlns:a="http://schemas.openxmlformats.org/drawingml/2006/main" xmlns:r="http://schemas.openxmlformats.org/officeDocument/2006/relationships" xmlns:p="http://schemas.openxmlformats.org/presentationml/2006/main">
  <p:tag name="VEVOX.QRDOT" val="(7,12)"/>
</p:tagLst>
</file>

<file path=ppt/tags/tag183.xml><?xml version="1.0" encoding="utf-8"?>
<p:tagLst xmlns:a="http://schemas.openxmlformats.org/drawingml/2006/main" xmlns:r="http://schemas.openxmlformats.org/officeDocument/2006/relationships" xmlns:p="http://schemas.openxmlformats.org/presentationml/2006/main">
  <p:tag name="VEVOX.QRDOT" val="(8,12)"/>
</p:tagLst>
</file>

<file path=ppt/tags/tag184.xml><?xml version="1.0" encoding="utf-8"?>
<p:tagLst xmlns:a="http://schemas.openxmlformats.org/drawingml/2006/main" xmlns:r="http://schemas.openxmlformats.org/officeDocument/2006/relationships" xmlns:p="http://schemas.openxmlformats.org/presentationml/2006/main">
  <p:tag name="VEVOX.QRDOT" val="(9,12)"/>
</p:tagLst>
</file>

<file path=ppt/tags/tag185.xml><?xml version="1.0" encoding="utf-8"?>
<p:tagLst xmlns:a="http://schemas.openxmlformats.org/drawingml/2006/main" xmlns:r="http://schemas.openxmlformats.org/officeDocument/2006/relationships" xmlns:p="http://schemas.openxmlformats.org/presentationml/2006/main">
  <p:tag name="VEVOX.QRDOT" val="(12,12)"/>
</p:tagLst>
</file>

<file path=ppt/tags/tag186.xml><?xml version="1.0" encoding="utf-8"?>
<p:tagLst xmlns:a="http://schemas.openxmlformats.org/drawingml/2006/main" xmlns:r="http://schemas.openxmlformats.org/officeDocument/2006/relationships" xmlns:p="http://schemas.openxmlformats.org/presentationml/2006/main">
  <p:tag name="VEVOX.QRDOT" val="(17,12)"/>
</p:tagLst>
</file>

<file path=ppt/tags/tag187.xml><?xml version="1.0" encoding="utf-8"?>
<p:tagLst xmlns:a="http://schemas.openxmlformats.org/drawingml/2006/main" xmlns:r="http://schemas.openxmlformats.org/officeDocument/2006/relationships" xmlns:p="http://schemas.openxmlformats.org/presentationml/2006/main">
  <p:tag name="VEVOX.QRDOT" val="(18,12)"/>
</p:tagLst>
</file>

<file path=ppt/tags/tag188.xml><?xml version="1.0" encoding="utf-8"?>
<p:tagLst xmlns:a="http://schemas.openxmlformats.org/drawingml/2006/main" xmlns:r="http://schemas.openxmlformats.org/officeDocument/2006/relationships" xmlns:p="http://schemas.openxmlformats.org/presentationml/2006/main">
  <p:tag name="VEVOX.QRDOT" val="(20,12)"/>
</p:tagLst>
</file>

<file path=ppt/tags/tag189.xml><?xml version="1.0" encoding="utf-8"?>
<p:tagLst xmlns:a="http://schemas.openxmlformats.org/drawingml/2006/main" xmlns:r="http://schemas.openxmlformats.org/officeDocument/2006/relationships" xmlns:p="http://schemas.openxmlformats.org/presentationml/2006/main">
  <p:tag name="VEVOX.QRDOT" val="(21,12)"/>
</p:tagLst>
</file>

<file path=ppt/tags/tag190.xml><?xml version="1.0" encoding="utf-8"?>
<p:tagLst xmlns:a="http://schemas.openxmlformats.org/drawingml/2006/main" xmlns:r="http://schemas.openxmlformats.org/officeDocument/2006/relationships" xmlns:p="http://schemas.openxmlformats.org/presentationml/2006/main">
  <p:tag name="VEVOX.QRDOT" val="(23,12)"/>
</p:tagLst>
</file>

<file path=ppt/tags/tag191.xml><?xml version="1.0" encoding="utf-8"?>
<p:tagLst xmlns:a="http://schemas.openxmlformats.org/drawingml/2006/main" xmlns:r="http://schemas.openxmlformats.org/officeDocument/2006/relationships" xmlns:p="http://schemas.openxmlformats.org/presentationml/2006/main">
  <p:tag name="VEVOX.QRDOT" val="(26,12)"/>
</p:tagLst>
</file>

<file path=ppt/tags/tag192.xml><?xml version="1.0" encoding="utf-8"?>
<p:tagLst xmlns:a="http://schemas.openxmlformats.org/drawingml/2006/main" xmlns:r="http://schemas.openxmlformats.org/officeDocument/2006/relationships" xmlns:p="http://schemas.openxmlformats.org/presentationml/2006/main">
  <p:tag name="VEVOX.QRDOT" val="(28,12)"/>
</p:tagLst>
</file>

<file path=ppt/tags/tag193.xml><?xml version="1.0" encoding="utf-8"?>
<p:tagLst xmlns:a="http://schemas.openxmlformats.org/drawingml/2006/main" xmlns:r="http://schemas.openxmlformats.org/officeDocument/2006/relationships" xmlns:p="http://schemas.openxmlformats.org/presentationml/2006/main">
  <p:tag name="VEVOX.QRDOT" val="(29,12)"/>
</p:tagLst>
</file>

<file path=ppt/tags/tag194.xml><?xml version="1.0" encoding="utf-8"?>
<p:tagLst xmlns:a="http://schemas.openxmlformats.org/drawingml/2006/main" xmlns:r="http://schemas.openxmlformats.org/officeDocument/2006/relationships" xmlns:p="http://schemas.openxmlformats.org/presentationml/2006/main">
  <p:tag name="VEVOX.QRDOT" val="(1,13)"/>
</p:tagLst>
</file>

<file path=ppt/tags/tag195.xml><?xml version="1.0" encoding="utf-8"?>
<p:tagLst xmlns:a="http://schemas.openxmlformats.org/drawingml/2006/main" xmlns:r="http://schemas.openxmlformats.org/officeDocument/2006/relationships" xmlns:p="http://schemas.openxmlformats.org/presentationml/2006/main">
  <p:tag name="VEVOX.QRDOT" val="(2,13)"/>
</p:tagLst>
</file>

<file path=ppt/tags/tag196.xml><?xml version="1.0" encoding="utf-8"?>
<p:tagLst xmlns:a="http://schemas.openxmlformats.org/drawingml/2006/main" xmlns:r="http://schemas.openxmlformats.org/officeDocument/2006/relationships" xmlns:p="http://schemas.openxmlformats.org/presentationml/2006/main">
  <p:tag name="VEVOX.QRDOT" val="(3,13)"/>
</p:tagLst>
</file>

<file path=ppt/tags/tag197.xml><?xml version="1.0" encoding="utf-8"?>
<p:tagLst xmlns:a="http://schemas.openxmlformats.org/drawingml/2006/main" xmlns:r="http://schemas.openxmlformats.org/officeDocument/2006/relationships" xmlns:p="http://schemas.openxmlformats.org/presentationml/2006/main">
  <p:tag name="VEVOX.QRDOT" val="(4,13)"/>
</p:tagLst>
</file>

<file path=ppt/tags/tag198.xml><?xml version="1.0" encoding="utf-8"?>
<p:tagLst xmlns:a="http://schemas.openxmlformats.org/drawingml/2006/main" xmlns:r="http://schemas.openxmlformats.org/officeDocument/2006/relationships" xmlns:p="http://schemas.openxmlformats.org/presentationml/2006/main">
  <p:tag name="VEVOX.QRDOT" val="(5,13)"/>
</p:tagLst>
</file>

<file path=ppt/tags/tag199.xml><?xml version="1.0" encoding="utf-8"?>
<p:tagLst xmlns:a="http://schemas.openxmlformats.org/drawingml/2006/main" xmlns:r="http://schemas.openxmlformats.org/officeDocument/2006/relationships" xmlns:p="http://schemas.openxmlformats.org/presentationml/2006/main">
  <p:tag name="VEVOX.QRDOT" val="(8,13)"/>
</p:tagLst>
</file>

<file path=ppt/tags/tag200.xml><?xml version="1.0" encoding="utf-8"?>
<p:tagLst xmlns:a="http://schemas.openxmlformats.org/drawingml/2006/main" xmlns:r="http://schemas.openxmlformats.org/officeDocument/2006/relationships" xmlns:p="http://schemas.openxmlformats.org/presentationml/2006/main">
  <p:tag name="VEVOX.QRDOT" val="(10,13)"/>
</p:tagLst>
</file>

<file path=ppt/tags/tag201.xml><?xml version="1.0" encoding="utf-8"?>
<p:tagLst xmlns:a="http://schemas.openxmlformats.org/drawingml/2006/main" xmlns:r="http://schemas.openxmlformats.org/officeDocument/2006/relationships" xmlns:p="http://schemas.openxmlformats.org/presentationml/2006/main">
  <p:tag name="VEVOX.QRDOT" val="(11,13)"/>
</p:tagLst>
</file>

<file path=ppt/tags/tag202.xml><?xml version="1.0" encoding="utf-8"?>
<p:tagLst xmlns:a="http://schemas.openxmlformats.org/drawingml/2006/main" xmlns:r="http://schemas.openxmlformats.org/officeDocument/2006/relationships" xmlns:p="http://schemas.openxmlformats.org/presentationml/2006/main">
  <p:tag name="VEVOX.QRDOT" val="(12,13)"/>
</p:tagLst>
</file>

<file path=ppt/tags/tag203.xml><?xml version="1.0" encoding="utf-8"?>
<p:tagLst xmlns:a="http://schemas.openxmlformats.org/drawingml/2006/main" xmlns:r="http://schemas.openxmlformats.org/officeDocument/2006/relationships" xmlns:p="http://schemas.openxmlformats.org/presentationml/2006/main">
  <p:tag name="VEVOX.QRDOT" val="(14,13)"/>
</p:tagLst>
</file>

<file path=ppt/tags/tag204.xml><?xml version="1.0" encoding="utf-8"?>
<p:tagLst xmlns:a="http://schemas.openxmlformats.org/drawingml/2006/main" xmlns:r="http://schemas.openxmlformats.org/officeDocument/2006/relationships" xmlns:p="http://schemas.openxmlformats.org/presentationml/2006/main">
  <p:tag name="VEVOX.QRDOT" val="(16,13)"/>
</p:tagLst>
</file>

<file path=ppt/tags/tag205.xml><?xml version="1.0" encoding="utf-8"?>
<p:tagLst xmlns:a="http://schemas.openxmlformats.org/drawingml/2006/main" xmlns:r="http://schemas.openxmlformats.org/officeDocument/2006/relationships" xmlns:p="http://schemas.openxmlformats.org/presentationml/2006/main">
  <p:tag name="VEVOX.QRDOT" val="(17,13)"/>
</p:tagLst>
</file>

<file path=ppt/tags/tag206.xml><?xml version="1.0" encoding="utf-8"?>
<p:tagLst xmlns:a="http://schemas.openxmlformats.org/drawingml/2006/main" xmlns:r="http://schemas.openxmlformats.org/officeDocument/2006/relationships" xmlns:p="http://schemas.openxmlformats.org/presentationml/2006/main">
  <p:tag name="VEVOX.QRDOT" val="(18,13)"/>
</p:tagLst>
</file>

<file path=ppt/tags/tag207.xml><?xml version="1.0" encoding="utf-8"?>
<p:tagLst xmlns:a="http://schemas.openxmlformats.org/drawingml/2006/main" xmlns:r="http://schemas.openxmlformats.org/officeDocument/2006/relationships" xmlns:p="http://schemas.openxmlformats.org/presentationml/2006/main">
  <p:tag name="VEVOX.QRDOT" val="(22,13)"/>
</p:tagLst>
</file>

<file path=ppt/tags/tag208.xml><?xml version="1.0" encoding="utf-8"?>
<p:tagLst xmlns:a="http://schemas.openxmlformats.org/drawingml/2006/main" xmlns:r="http://schemas.openxmlformats.org/officeDocument/2006/relationships" xmlns:p="http://schemas.openxmlformats.org/presentationml/2006/main">
  <p:tag name="VEVOX.QRDOT" val="(23,13)"/>
</p:tagLst>
</file>

<file path=ppt/tags/tag209.xml><?xml version="1.0" encoding="utf-8"?>
<p:tagLst xmlns:a="http://schemas.openxmlformats.org/drawingml/2006/main" xmlns:r="http://schemas.openxmlformats.org/officeDocument/2006/relationships" xmlns:p="http://schemas.openxmlformats.org/presentationml/2006/main">
  <p:tag name="VEVOX.QRDOT" val="(26,13)"/>
</p:tagLst>
</file>

<file path=ppt/tags/tag210.xml><?xml version="1.0" encoding="utf-8"?>
<p:tagLst xmlns:a="http://schemas.openxmlformats.org/drawingml/2006/main" xmlns:r="http://schemas.openxmlformats.org/officeDocument/2006/relationships" xmlns:p="http://schemas.openxmlformats.org/presentationml/2006/main">
  <p:tag name="VEVOX.QRDOT" val="(29,13)"/>
</p:tagLst>
</file>

<file path=ppt/tags/tag211.xml><?xml version="1.0" encoding="utf-8"?>
<p:tagLst xmlns:a="http://schemas.openxmlformats.org/drawingml/2006/main" xmlns:r="http://schemas.openxmlformats.org/officeDocument/2006/relationships" xmlns:p="http://schemas.openxmlformats.org/presentationml/2006/main">
  <p:tag name="VEVOX.QRDOT" val="(1,14)"/>
</p:tagLst>
</file>

<file path=ppt/tags/tag212.xml><?xml version="1.0" encoding="utf-8"?>
<p:tagLst xmlns:a="http://schemas.openxmlformats.org/drawingml/2006/main" xmlns:r="http://schemas.openxmlformats.org/officeDocument/2006/relationships" xmlns:p="http://schemas.openxmlformats.org/presentationml/2006/main">
  <p:tag name="VEVOX.QRDOT" val="(3,14)"/>
</p:tagLst>
</file>

<file path=ppt/tags/tag213.xml><?xml version="1.0" encoding="utf-8"?>
<p:tagLst xmlns:a="http://schemas.openxmlformats.org/drawingml/2006/main" xmlns:r="http://schemas.openxmlformats.org/officeDocument/2006/relationships" xmlns:p="http://schemas.openxmlformats.org/presentationml/2006/main">
  <p:tag name="VEVOX.QRDOT" val="(6,14)"/>
</p:tagLst>
</file>

<file path=ppt/tags/tag214.xml><?xml version="1.0" encoding="utf-8"?>
<p:tagLst xmlns:a="http://schemas.openxmlformats.org/drawingml/2006/main" xmlns:r="http://schemas.openxmlformats.org/officeDocument/2006/relationships" xmlns:p="http://schemas.openxmlformats.org/presentationml/2006/main">
  <p:tag name="VEVOX.QRDOT" val="(7,14)"/>
</p:tagLst>
</file>

<file path=ppt/tags/tag215.xml><?xml version="1.0" encoding="utf-8"?>
<p:tagLst xmlns:a="http://schemas.openxmlformats.org/drawingml/2006/main" xmlns:r="http://schemas.openxmlformats.org/officeDocument/2006/relationships" xmlns:p="http://schemas.openxmlformats.org/presentationml/2006/main">
  <p:tag name="VEVOX.QRDOT" val="(8,14)"/>
</p:tagLst>
</file>

<file path=ppt/tags/tag216.xml><?xml version="1.0" encoding="utf-8"?>
<p:tagLst xmlns:a="http://schemas.openxmlformats.org/drawingml/2006/main" xmlns:r="http://schemas.openxmlformats.org/officeDocument/2006/relationships" xmlns:p="http://schemas.openxmlformats.org/presentationml/2006/main">
  <p:tag name="VEVOX.QRDOT" val="(12,14)"/>
</p:tagLst>
</file>

<file path=ppt/tags/tag217.xml><?xml version="1.0" encoding="utf-8"?>
<p:tagLst xmlns:a="http://schemas.openxmlformats.org/drawingml/2006/main" xmlns:r="http://schemas.openxmlformats.org/officeDocument/2006/relationships" xmlns:p="http://schemas.openxmlformats.org/presentationml/2006/main">
  <p:tag name="VEVOX.QRDOT" val="(13,14)"/>
</p:tagLst>
</file>

<file path=ppt/tags/tag218.xml><?xml version="1.0" encoding="utf-8"?>
<p:tagLst xmlns:a="http://schemas.openxmlformats.org/drawingml/2006/main" xmlns:r="http://schemas.openxmlformats.org/officeDocument/2006/relationships" xmlns:p="http://schemas.openxmlformats.org/presentationml/2006/main">
  <p:tag name="VEVOX.QRDOT" val="(15,14)"/>
</p:tagLst>
</file>

<file path=ppt/tags/tag219.xml><?xml version="1.0" encoding="utf-8"?>
<p:tagLst xmlns:a="http://schemas.openxmlformats.org/drawingml/2006/main" xmlns:r="http://schemas.openxmlformats.org/officeDocument/2006/relationships" xmlns:p="http://schemas.openxmlformats.org/presentationml/2006/main">
  <p:tag name="VEVOX.QRDOT" val="(16,14)"/>
</p:tagLst>
</file>

<file path=ppt/tags/tag220.xml><?xml version="1.0" encoding="utf-8"?>
<p:tagLst xmlns:a="http://schemas.openxmlformats.org/drawingml/2006/main" xmlns:r="http://schemas.openxmlformats.org/officeDocument/2006/relationships" xmlns:p="http://schemas.openxmlformats.org/presentationml/2006/main">
  <p:tag name="VEVOX.QRDOT" val="(17,14)"/>
</p:tagLst>
</file>

<file path=ppt/tags/tag221.xml><?xml version="1.0" encoding="utf-8"?>
<p:tagLst xmlns:a="http://schemas.openxmlformats.org/drawingml/2006/main" xmlns:r="http://schemas.openxmlformats.org/officeDocument/2006/relationships" xmlns:p="http://schemas.openxmlformats.org/presentationml/2006/main">
  <p:tag name="VEVOX.QRDOT" val="(18,14)"/>
</p:tagLst>
</file>

<file path=ppt/tags/tag222.xml><?xml version="1.0" encoding="utf-8"?>
<p:tagLst xmlns:a="http://schemas.openxmlformats.org/drawingml/2006/main" xmlns:r="http://schemas.openxmlformats.org/officeDocument/2006/relationships" xmlns:p="http://schemas.openxmlformats.org/presentationml/2006/main">
  <p:tag name="VEVOX.QRDOT" val="(19,14)"/>
</p:tagLst>
</file>

<file path=ppt/tags/tag223.xml><?xml version="1.0" encoding="utf-8"?>
<p:tagLst xmlns:a="http://schemas.openxmlformats.org/drawingml/2006/main" xmlns:r="http://schemas.openxmlformats.org/officeDocument/2006/relationships" xmlns:p="http://schemas.openxmlformats.org/presentationml/2006/main">
  <p:tag name="VEVOX.QRDOT" val="(22,14)"/>
</p:tagLst>
</file>

<file path=ppt/tags/tag224.xml><?xml version="1.0" encoding="utf-8"?>
<p:tagLst xmlns:a="http://schemas.openxmlformats.org/drawingml/2006/main" xmlns:r="http://schemas.openxmlformats.org/officeDocument/2006/relationships" xmlns:p="http://schemas.openxmlformats.org/presentationml/2006/main">
  <p:tag name="VEVOX.QRDOT" val="(26,14)"/>
</p:tagLst>
</file>

<file path=ppt/tags/tag225.xml><?xml version="1.0" encoding="utf-8"?>
<p:tagLst xmlns:a="http://schemas.openxmlformats.org/drawingml/2006/main" xmlns:r="http://schemas.openxmlformats.org/officeDocument/2006/relationships" xmlns:p="http://schemas.openxmlformats.org/presentationml/2006/main">
  <p:tag name="VEVOX.QRDOT" val="(28,14)"/>
</p:tagLst>
</file>

<file path=ppt/tags/tag226.xml><?xml version="1.0" encoding="utf-8"?>
<p:tagLst xmlns:a="http://schemas.openxmlformats.org/drawingml/2006/main" xmlns:r="http://schemas.openxmlformats.org/officeDocument/2006/relationships" xmlns:p="http://schemas.openxmlformats.org/presentationml/2006/main">
  <p:tag name="VEVOX.QRDOT" val="(29,14)"/>
</p:tagLst>
</file>

<file path=ppt/tags/tag227.xml><?xml version="1.0" encoding="utf-8"?>
<p:tagLst xmlns:a="http://schemas.openxmlformats.org/drawingml/2006/main" xmlns:r="http://schemas.openxmlformats.org/officeDocument/2006/relationships" xmlns:p="http://schemas.openxmlformats.org/presentationml/2006/main">
  <p:tag name="VEVOX.QRDOT" val="(3,15)"/>
</p:tagLst>
</file>

<file path=ppt/tags/tag228.xml><?xml version="1.0" encoding="utf-8"?>
<p:tagLst xmlns:a="http://schemas.openxmlformats.org/drawingml/2006/main" xmlns:r="http://schemas.openxmlformats.org/officeDocument/2006/relationships" xmlns:p="http://schemas.openxmlformats.org/presentationml/2006/main">
  <p:tag name="VEVOX.QRDOT" val="(5,15)"/>
</p:tagLst>
</file>

<file path=ppt/tags/tag229.xml><?xml version="1.0" encoding="utf-8"?>
<p:tagLst xmlns:a="http://schemas.openxmlformats.org/drawingml/2006/main" xmlns:r="http://schemas.openxmlformats.org/officeDocument/2006/relationships" xmlns:p="http://schemas.openxmlformats.org/presentationml/2006/main">
  <p:tag name="VEVOX.QRDOT" val="(6,15)"/>
</p:tagLst>
</file>

<file path=ppt/tags/tag230.xml><?xml version="1.0" encoding="utf-8"?>
<p:tagLst xmlns:a="http://schemas.openxmlformats.org/drawingml/2006/main" xmlns:r="http://schemas.openxmlformats.org/officeDocument/2006/relationships" xmlns:p="http://schemas.openxmlformats.org/presentationml/2006/main">
  <p:tag name="VEVOX.QRDOT" val="(8,15)"/>
</p:tagLst>
</file>

<file path=ppt/tags/tag231.xml><?xml version="1.0" encoding="utf-8"?>
<p:tagLst xmlns:a="http://schemas.openxmlformats.org/drawingml/2006/main" xmlns:r="http://schemas.openxmlformats.org/officeDocument/2006/relationships" xmlns:p="http://schemas.openxmlformats.org/presentationml/2006/main">
  <p:tag name="VEVOX.QRDOT" val="(9,15)"/>
</p:tagLst>
</file>

<file path=ppt/tags/tag232.xml><?xml version="1.0" encoding="utf-8"?>
<p:tagLst xmlns:a="http://schemas.openxmlformats.org/drawingml/2006/main" xmlns:r="http://schemas.openxmlformats.org/officeDocument/2006/relationships" xmlns:p="http://schemas.openxmlformats.org/presentationml/2006/main">
  <p:tag name="VEVOX.QRDOT" val="(13,15)"/>
</p:tagLst>
</file>

<file path=ppt/tags/tag233.xml><?xml version="1.0" encoding="utf-8"?>
<p:tagLst xmlns:a="http://schemas.openxmlformats.org/drawingml/2006/main" xmlns:r="http://schemas.openxmlformats.org/officeDocument/2006/relationships" xmlns:p="http://schemas.openxmlformats.org/presentationml/2006/main">
  <p:tag name="VEVOX.QRDOT" val="(14,15)"/>
</p:tagLst>
</file>

<file path=ppt/tags/tag234.xml><?xml version="1.0" encoding="utf-8"?>
<p:tagLst xmlns:a="http://schemas.openxmlformats.org/drawingml/2006/main" xmlns:r="http://schemas.openxmlformats.org/officeDocument/2006/relationships" xmlns:p="http://schemas.openxmlformats.org/presentationml/2006/main">
  <p:tag name="VEVOX.QRDOT" val="(15,15)"/>
</p:tagLst>
</file>

<file path=ppt/tags/tag235.xml><?xml version="1.0" encoding="utf-8"?>
<p:tagLst xmlns:a="http://schemas.openxmlformats.org/drawingml/2006/main" xmlns:r="http://schemas.openxmlformats.org/officeDocument/2006/relationships" xmlns:p="http://schemas.openxmlformats.org/presentationml/2006/main">
  <p:tag name="VEVOX.QRDOT" val="(17,15)"/>
</p:tagLst>
</file>

<file path=ppt/tags/tag236.xml><?xml version="1.0" encoding="utf-8"?>
<p:tagLst xmlns:a="http://schemas.openxmlformats.org/drawingml/2006/main" xmlns:r="http://schemas.openxmlformats.org/officeDocument/2006/relationships" xmlns:p="http://schemas.openxmlformats.org/presentationml/2006/main">
  <p:tag name="VEVOX.QRDOT" val="(19,15)"/>
</p:tagLst>
</file>

<file path=ppt/tags/tag237.xml><?xml version="1.0" encoding="utf-8"?>
<p:tagLst xmlns:a="http://schemas.openxmlformats.org/drawingml/2006/main" xmlns:r="http://schemas.openxmlformats.org/officeDocument/2006/relationships" xmlns:p="http://schemas.openxmlformats.org/presentationml/2006/main">
  <p:tag name="VEVOX.QRDOT" val="(22,15)"/>
</p:tagLst>
</file>

<file path=ppt/tags/tag238.xml><?xml version="1.0" encoding="utf-8"?>
<p:tagLst xmlns:a="http://schemas.openxmlformats.org/drawingml/2006/main" xmlns:r="http://schemas.openxmlformats.org/officeDocument/2006/relationships" xmlns:p="http://schemas.openxmlformats.org/presentationml/2006/main">
  <p:tag name="VEVOX.QRDOT" val="(23,15)"/>
</p:tagLst>
</file>

<file path=ppt/tags/tag239.xml><?xml version="1.0" encoding="utf-8"?>
<p:tagLst xmlns:a="http://schemas.openxmlformats.org/drawingml/2006/main" xmlns:r="http://schemas.openxmlformats.org/officeDocument/2006/relationships" xmlns:p="http://schemas.openxmlformats.org/presentationml/2006/main">
  <p:tag name="VEVOX.QRDOT" val="(26,15)"/>
</p:tagLst>
</file>

<file path=ppt/tags/tag240.xml><?xml version="1.0" encoding="utf-8"?>
<p:tagLst xmlns:a="http://schemas.openxmlformats.org/drawingml/2006/main" xmlns:r="http://schemas.openxmlformats.org/officeDocument/2006/relationships" xmlns:p="http://schemas.openxmlformats.org/presentationml/2006/main">
  <p:tag name="VEVOX.QRDOT" val="(28,15)"/>
</p:tagLst>
</file>

<file path=ppt/tags/tag241.xml><?xml version="1.0" encoding="utf-8"?>
<p:tagLst xmlns:a="http://schemas.openxmlformats.org/drawingml/2006/main" xmlns:r="http://schemas.openxmlformats.org/officeDocument/2006/relationships" xmlns:p="http://schemas.openxmlformats.org/presentationml/2006/main">
  <p:tag name="VEVOX.QRDOT" val="(1,16)"/>
</p:tagLst>
</file>

<file path=ppt/tags/tag242.xml><?xml version="1.0" encoding="utf-8"?>
<p:tagLst xmlns:a="http://schemas.openxmlformats.org/drawingml/2006/main" xmlns:r="http://schemas.openxmlformats.org/officeDocument/2006/relationships" xmlns:p="http://schemas.openxmlformats.org/presentationml/2006/main">
  <p:tag name="VEVOX.QRDOT" val="(3,16)"/>
</p:tagLst>
</file>

<file path=ppt/tags/tag243.xml><?xml version="1.0" encoding="utf-8"?>
<p:tagLst xmlns:a="http://schemas.openxmlformats.org/drawingml/2006/main" xmlns:r="http://schemas.openxmlformats.org/officeDocument/2006/relationships" xmlns:p="http://schemas.openxmlformats.org/presentationml/2006/main">
  <p:tag name="VEVOX.QRDOT" val="(5,16)"/>
</p:tagLst>
</file>

<file path=ppt/tags/tag244.xml><?xml version="1.0" encoding="utf-8"?>
<p:tagLst xmlns:a="http://schemas.openxmlformats.org/drawingml/2006/main" xmlns:r="http://schemas.openxmlformats.org/officeDocument/2006/relationships" xmlns:p="http://schemas.openxmlformats.org/presentationml/2006/main">
  <p:tag name="VEVOX.QRDOT" val="(7,16)"/>
</p:tagLst>
</file>

<file path=ppt/tags/tag245.xml><?xml version="1.0" encoding="utf-8"?>
<p:tagLst xmlns:a="http://schemas.openxmlformats.org/drawingml/2006/main" xmlns:r="http://schemas.openxmlformats.org/officeDocument/2006/relationships" xmlns:p="http://schemas.openxmlformats.org/presentationml/2006/main">
  <p:tag name="VEVOX.QRDOT" val="(9,16)"/>
</p:tagLst>
</file>

<file path=ppt/tags/tag246.xml><?xml version="1.0" encoding="utf-8"?>
<p:tagLst xmlns:a="http://schemas.openxmlformats.org/drawingml/2006/main" xmlns:r="http://schemas.openxmlformats.org/officeDocument/2006/relationships" xmlns:p="http://schemas.openxmlformats.org/presentationml/2006/main">
  <p:tag name="VEVOX.QRDOT" val="(11,16)"/>
</p:tagLst>
</file>

<file path=ppt/tags/tag247.xml><?xml version="1.0" encoding="utf-8"?>
<p:tagLst xmlns:a="http://schemas.openxmlformats.org/drawingml/2006/main" xmlns:r="http://schemas.openxmlformats.org/officeDocument/2006/relationships" xmlns:p="http://schemas.openxmlformats.org/presentationml/2006/main">
  <p:tag name="VEVOX.QRDOT" val="(13,16)"/>
</p:tagLst>
</file>

<file path=ppt/tags/tag248.xml><?xml version="1.0" encoding="utf-8"?>
<p:tagLst xmlns:a="http://schemas.openxmlformats.org/drawingml/2006/main" xmlns:r="http://schemas.openxmlformats.org/officeDocument/2006/relationships" xmlns:p="http://schemas.openxmlformats.org/presentationml/2006/main">
  <p:tag name="VEVOX.QRDOT" val="(15,16)"/>
</p:tagLst>
</file>

<file path=ppt/tags/tag249.xml><?xml version="1.0" encoding="utf-8"?>
<p:tagLst xmlns:a="http://schemas.openxmlformats.org/drawingml/2006/main" xmlns:r="http://schemas.openxmlformats.org/officeDocument/2006/relationships" xmlns:p="http://schemas.openxmlformats.org/presentationml/2006/main">
  <p:tag name="VEVOX.QRDOT" val="(16,16)"/>
</p:tagLst>
</file>

<file path=ppt/tags/tag250.xml><?xml version="1.0" encoding="utf-8"?>
<p:tagLst xmlns:a="http://schemas.openxmlformats.org/drawingml/2006/main" xmlns:r="http://schemas.openxmlformats.org/officeDocument/2006/relationships" xmlns:p="http://schemas.openxmlformats.org/presentationml/2006/main">
  <p:tag name="VEVOX.QRDOT" val="(18,16)"/>
</p:tagLst>
</file>

<file path=ppt/tags/tag251.xml><?xml version="1.0" encoding="utf-8"?>
<p:tagLst xmlns:a="http://schemas.openxmlformats.org/drawingml/2006/main" xmlns:r="http://schemas.openxmlformats.org/officeDocument/2006/relationships" xmlns:p="http://schemas.openxmlformats.org/presentationml/2006/main">
  <p:tag name="VEVOX.QRDOT" val="(21,16)"/>
</p:tagLst>
</file>

<file path=ppt/tags/tag252.xml><?xml version="1.0" encoding="utf-8"?>
<p:tagLst xmlns:a="http://schemas.openxmlformats.org/drawingml/2006/main" xmlns:r="http://schemas.openxmlformats.org/officeDocument/2006/relationships" xmlns:p="http://schemas.openxmlformats.org/presentationml/2006/main">
  <p:tag name="VEVOX.QRDOT" val="(22,16)"/>
</p:tagLst>
</file>

<file path=ppt/tags/tag253.xml><?xml version="1.0" encoding="utf-8"?>
<p:tagLst xmlns:a="http://schemas.openxmlformats.org/drawingml/2006/main" xmlns:r="http://schemas.openxmlformats.org/officeDocument/2006/relationships" xmlns:p="http://schemas.openxmlformats.org/presentationml/2006/main">
  <p:tag name="VEVOX.QRDOT" val="(23,16)"/>
</p:tagLst>
</file>

<file path=ppt/tags/tag254.xml><?xml version="1.0" encoding="utf-8"?>
<p:tagLst xmlns:a="http://schemas.openxmlformats.org/drawingml/2006/main" xmlns:r="http://schemas.openxmlformats.org/officeDocument/2006/relationships" xmlns:p="http://schemas.openxmlformats.org/presentationml/2006/main">
  <p:tag name="VEVOX.QRDOT" val="(24,16)"/>
</p:tagLst>
</file>

<file path=ppt/tags/tag255.xml><?xml version="1.0" encoding="utf-8"?>
<p:tagLst xmlns:a="http://schemas.openxmlformats.org/drawingml/2006/main" xmlns:r="http://schemas.openxmlformats.org/officeDocument/2006/relationships" xmlns:p="http://schemas.openxmlformats.org/presentationml/2006/main">
  <p:tag name="VEVOX.QRDOT" val="(26,16)"/>
</p:tagLst>
</file>

<file path=ppt/tags/tag256.xml><?xml version="1.0" encoding="utf-8"?>
<p:tagLst xmlns:a="http://schemas.openxmlformats.org/drawingml/2006/main" xmlns:r="http://schemas.openxmlformats.org/officeDocument/2006/relationships" xmlns:p="http://schemas.openxmlformats.org/presentationml/2006/main">
  <p:tag name="VEVOX.QRDOT" val="(28,16)"/>
</p:tagLst>
</file>

<file path=ppt/tags/tag257.xml><?xml version="1.0" encoding="utf-8"?>
<p:tagLst xmlns:a="http://schemas.openxmlformats.org/drawingml/2006/main" xmlns:r="http://schemas.openxmlformats.org/officeDocument/2006/relationships" xmlns:p="http://schemas.openxmlformats.org/presentationml/2006/main">
  <p:tag name="VEVOX.QRDOT" val="(29,16)"/>
</p:tagLst>
</file>

<file path=ppt/tags/tag258.xml><?xml version="1.0" encoding="utf-8"?>
<p:tagLst xmlns:a="http://schemas.openxmlformats.org/drawingml/2006/main" xmlns:r="http://schemas.openxmlformats.org/officeDocument/2006/relationships" xmlns:p="http://schemas.openxmlformats.org/presentationml/2006/main">
  <p:tag name="VEVOX.QRDOT" val="(2,17)"/>
</p:tagLst>
</file>

<file path=ppt/tags/tag259.xml><?xml version="1.0" encoding="utf-8"?>
<p:tagLst xmlns:a="http://schemas.openxmlformats.org/drawingml/2006/main" xmlns:r="http://schemas.openxmlformats.org/officeDocument/2006/relationships" xmlns:p="http://schemas.openxmlformats.org/presentationml/2006/main">
  <p:tag name="VEVOX.QRDOT" val="(3,17)"/>
</p:tagLst>
</file>

<file path=ppt/tags/tag260.xml><?xml version="1.0" encoding="utf-8"?>
<p:tagLst xmlns:a="http://schemas.openxmlformats.org/drawingml/2006/main" xmlns:r="http://schemas.openxmlformats.org/officeDocument/2006/relationships" xmlns:p="http://schemas.openxmlformats.org/presentationml/2006/main">
  <p:tag name="VEVOX.QRDOT" val="(4,17)"/>
</p:tagLst>
</file>

<file path=ppt/tags/tag261.xml><?xml version="1.0" encoding="utf-8"?>
<p:tagLst xmlns:a="http://schemas.openxmlformats.org/drawingml/2006/main" xmlns:r="http://schemas.openxmlformats.org/officeDocument/2006/relationships" xmlns:p="http://schemas.openxmlformats.org/presentationml/2006/main">
  <p:tag name="VEVOX.QRDOT" val="(5,17)"/>
</p:tagLst>
</file>

<file path=ppt/tags/tag262.xml><?xml version="1.0" encoding="utf-8"?>
<p:tagLst xmlns:a="http://schemas.openxmlformats.org/drawingml/2006/main" xmlns:r="http://schemas.openxmlformats.org/officeDocument/2006/relationships" xmlns:p="http://schemas.openxmlformats.org/presentationml/2006/main">
  <p:tag name="VEVOX.QRDOT" val="(9,17)"/>
</p:tagLst>
</file>

<file path=ppt/tags/tag263.xml><?xml version="1.0" encoding="utf-8"?>
<p:tagLst xmlns:a="http://schemas.openxmlformats.org/drawingml/2006/main" xmlns:r="http://schemas.openxmlformats.org/officeDocument/2006/relationships" xmlns:p="http://schemas.openxmlformats.org/presentationml/2006/main">
  <p:tag name="VEVOX.QRDOT" val="(15,17)"/>
</p:tagLst>
</file>

<file path=ppt/tags/tag264.xml><?xml version="1.0" encoding="utf-8"?>
<p:tagLst xmlns:a="http://schemas.openxmlformats.org/drawingml/2006/main" xmlns:r="http://schemas.openxmlformats.org/officeDocument/2006/relationships" xmlns:p="http://schemas.openxmlformats.org/presentationml/2006/main">
  <p:tag name="VEVOX.QRDOT" val="(16,17)"/>
</p:tagLst>
</file>

<file path=ppt/tags/tag265.xml><?xml version="1.0" encoding="utf-8"?>
<p:tagLst xmlns:a="http://schemas.openxmlformats.org/drawingml/2006/main" xmlns:r="http://schemas.openxmlformats.org/officeDocument/2006/relationships" xmlns:p="http://schemas.openxmlformats.org/presentationml/2006/main">
  <p:tag name="VEVOX.QRDOT" val="(19,17)"/>
</p:tagLst>
</file>

<file path=ppt/tags/tag266.xml><?xml version="1.0" encoding="utf-8"?>
<p:tagLst xmlns:a="http://schemas.openxmlformats.org/drawingml/2006/main" xmlns:r="http://schemas.openxmlformats.org/officeDocument/2006/relationships" xmlns:p="http://schemas.openxmlformats.org/presentationml/2006/main">
  <p:tag name="VEVOX.QRDOT" val="(22,17)"/>
</p:tagLst>
</file>

<file path=ppt/tags/tag267.xml><?xml version="1.0" encoding="utf-8"?>
<p:tagLst xmlns:a="http://schemas.openxmlformats.org/drawingml/2006/main" xmlns:r="http://schemas.openxmlformats.org/officeDocument/2006/relationships" xmlns:p="http://schemas.openxmlformats.org/presentationml/2006/main">
  <p:tag name="VEVOX.QRDOT" val="(23,17)"/>
</p:tagLst>
</file>

<file path=ppt/tags/tag268.xml><?xml version="1.0" encoding="utf-8"?>
<p:tagLst xmlns:a="http://schemas.openxmlformats.org/drawingml/2006/main" xmlns:r="http://schemas.openxmlformats.org/officeDocument/2006/relationships" xmlns:p="http://schemas.openxmlformats.org/presentationml/2006/main">
  <p:tag name="VEVOX.QRDOT" val="(26,17)"/>
</p:tagLst>
</file>

<file path=ppt/tags/tag269.xml><?xml version="1.0" encoding="utf-8"?>
<p:tagLst xmlns:a="http://schemas.openxmlformats.org/drawingml/2006/main" xmlns:r="http://schemas.openxmlformats.org/officeDocument/2006/relationships" xmlns:p="http://schemas.openxmlformats.org/presentationml/2006/main">
  <p:tag name="VEVOX.QRDOT" val="(27,17)"/>
</p:tagLst>
</file>

<file path=ppt/tags/tag270.xml><?xml version="1.0" encoding="utf-8"?>
<p:tagLst xmlns:a="http://schemas.openxmlformats.org/drawingml/2006/main" xmlns:r="http://schemas.openxmlformats.org/officeDocument/2006/relationships" xmlns:p="http://schemas.openxmlformats.org/presentationml/2006/main">
  <p:tag name="VEVOX.QRDOT" val="(29,17)"/>
</p:tagLst>
</file>

<file path=ppt/tags/tag271.xml><?xml version="1.0" encoding="utf-8"?>
<p:tagLst xmlns:a="http://schemas.openxmlformats.org/drawingml/2006/main" xmlns:r="http://schemas.openxmlformats.org/officeDocument/2006/relationships" xmlns:p="http://schemas.openxmlformats.org/presentationml/2006/main">
  <p:tag name="VEVOX.QRDOT" val="(1,18)"/>
</p:tagLst>
</file>

<file path=ppt/tags/tag272.xml><?xml version="1.0" encoding="utf-8"?>
<p:tagLst xmlns:a="http://schemas.openxmlformats.org/drawingml/2006/main" xmlns:r="http://schemas.openxmlformats.org/officeDocument/2006/relationships" xmlns:p="http://schemas.openxmlformats.org/presentationml/2006/main">
  <p:tag name="VEVOX.QRDOT" val="(4,18)"/>
</p:tagLst>
</file>

<file path=ppt/tags/tag273.xml><?xml version="1.0" encoding="utf-8"?>
<p:tagLst xmlns:a="http://schemas.openxmlformats.org/drawingml/2006/main" xmlns:r="http://schemas.openxmlformats.org/officeDocument/2006/relationships" xmlns:p="http://schemas.openxmlformats.org/presentationml/2006/main">
  <p:tag name="VEVOX.QRDOT" val="(6,18)"/>
</p:tagLst>
</file>

<file path=ppt/tags/tag274.xml><?xml version="1.0" encoding="utf-8"?>
<p:tagLst xmlns:a="http://schemas.openxmlformats.org/drawingml/2006/main" xmlns:r="http://schemas.openxmlformats.org/officeDocument/2006/relationships" xmlns:p="http://schemas.openxmlformats.org/presentationml/2006/main">
  <p:tag name="VEVOX.QRDOT" val="(7,18)"/>
</p:tagLst>
</file>

<file path=ppt/tags/tag275.xml><?xml version="1.0" encoding="utf-8"?>
<p:tagLst xmlns:a="http://schemas.openxmlformats.org/drawingml/2006/main" xmlns:r="http://schemas.openxmlformats.org/officeDocument/2006/relationships" xmlns:p="http://schemas.openxmlformats.org/presentationml/2006/main">
  <p:tag name="VEVOX.QRDOT" val="(10,18)"/>
</p:tagLst>
</file>

<file path=ppt/tags/tag276.xml><?xml version="1.0" encoding="utf-8"?>
<p:tagLst xmlns:a="http://schemas.openxmlformats.org/drawingml/2006/main" xmlns:r="http://schemas.openxmlformats.org/officeDocument/2006/relationships" xmlns:p="http://schemas.openxmlformats.org/presentationml/2006/main">
  <p:tag name="VEVOX.QRDOT" val="(11,18)"/>
</p:tagLst>
</file>

<file path=ppt/tags/tag277.xml><?xml version="1.0" encoding="utf-8"?>
<p:tagLst xmlns:a="http://schemas.openxmlformats.org/drawingml/2006/main" xmlns:r="http://schemas.openxmlformats.org/officeDocument/2006/relationships" xmlns:p="http://schemas.openxmlformats.org/presentationml/2006/main">
  <p:tag name="VEVOX.QRDOT" val="(12,18)"/>
</p:tagLst>
</file>

<file path=ppt/tags/tag278.xml><?xml version="1.0" encoding="utf-8"?>
<p:tagLst xmlns:a="http://schemas.openxmlformats.org/drawingml/2006/main" xmlns:r="http://schemas.openxmlformats.org/officeDocument/2006/relationships" xmlns:p="http://schemas.openxmlformats.org/presentationml/2006/main">
  <p:tag name="VEVOX.QRDOT" val="(14,18)"/>
</p:tagLst>
</file>

<file path=ppt/tags/tag279.xml><?xml version="1.0" encoding="utf-8"?>
<p:tagLst xmlns:a="http://schemas.openxmlformats.org/drawingml/2006/main" xmlns:r="http://schemas.openxmlformats.org/officeDocument/2006/relationships" xmlns:p="http://schemas.openxmlformats.org/presentationml/2006/main">
  <p:tag name="VEVOX.QRDOT" val="(19,18)"/>
</p:tagLst>
</file>

<file path=ppt/tags/tag280.xml><?xml version="1.0" encoding="utf-8"?>
<p:tagLst xmlns:a="http://schemas.openxmlformats.org/drawingml/2006/main" xmlns:r="http://schemas.openxmlformats.org/officeDocument/2006/relationships" xmlns:p="http://schemas.openxmlformats.org/presentationml/2006/main">
  <p:tag name="VEVOX.QRDOT" val="(23,18)"/>
</p:tagLst>
</file>

<file path=ppt/tags/tag281.xml><?xml version="1.0" encoding="utf-8"?>
<p:tagLst xmlns:a="http://schemas.openxmlformats.org/drawingml/2006/main" xmlns:r="http://schemas.openxmlformats.org/officeDocument/2006/relationships" xmlns:p="http://schemas.openxmlformats.org/presentationml/2006/main">
  <p:tag name="VEVOX.QRDOT" val="(24,18)"/>
</p:tagLst>
</file>

<file path=ppt/tags/tag282.xml><?xml version="1.0" encoding="utf-8"?>
<p:tagLst xmlns:a="http://schemas.openxmlformats.org/drawingml/2006/main" xmlns:r="http://schemas.openxmlformats.org/officeDocument/2006/relationships" xmlns:p="http://schemas.openxmlformats.org/presentationml/2006/main">
  <p:tag name="VEVOX.QRDOT" val="(25,18)"/>
</p:tagLst>
</file>

<file path=ppt/tags/tag283.xml><?xml version="1.0" encoding="utf-8"?>
<p:tagLst xmlns:a="http://schemas.openxmlformats.org/drawingml/2006/main" xmlns:r="http://schemas.openxmlformats.org/officeDocument/2006/relationships" xmlns:p="http://schemas.openxmlformats.org/presentationml/2006/main">
  <p:tag name="VEVOX.QRDOT" val="(28,18)"/>
</p:tagLst>
</file>

<file path=ppt/tags/tag284.xml><?xml version="1.0" encoding="utf-8"?>
<p:tagLst xmlns:a="http://schemas.openxmlformats.org/drawingml/2006/main" xmlns:r="http://schemas.openxmlformats.org/officeDocument/2006/relationships" xmlns:p="http://schemas.openxmlformats.org/presentationml/2006/main">
  <p:tag name="VEVOX.QRDOT" val="(29,18)"/>
</p:tagLst>
</file>

<file path=ppt/tags/tag285.xml><?xml version="1.0" encoding="utf-8"?>
<p:tagLst xmlns:a="http://schemas.openxmlformats.org/drawingml/2006/main" xmlns:r="http://schemas.openxmlformats.org/officeDocument/2006/relationships" xmlns:p="http://schemas.openxmlformats.org/presentationml/2006/main">
  <p:tag name="VEVOX.QRDOT" val="(2,19)"/>
</p:tagLst>
</file>

<file path=ppt/tags/tag286.xml><?xml version="1.0" encoding="utf-8"?>
<p:tagLst xmlns:a="http://schemas.openxmlformats.org/drawingml/2006/main" xmlns:r="http://schemas.openxmlformats.org/officeDocument/2006/relationships" xmlns:p="http://schemas.openxmlformats.org/presentationml/2006/main">
  <p:tag name="VEVOX.QRDOT" val="(5,19)"/>
</p:tagLst>
</file>

<file path=ppt/tags/tag287.xml><?xml version="1.0" encoding="utf-8"?>
<p:tagLst xmlns:a="http://schemas.openxmlformats.org/drawingml/2006/main" xmlns:r="http://schemas.openxmlformats.org/officeDocument/2006/relationships" xmlns:p="http://schemas.openxmlformats.org/presentationml/2006/main">
  <p:tag name="VEVOX.QRDOT" val="(6,19)"/>
</p:tagLst>
</file>

<file path=ppt/tags/tag288.xml><?xml version="1.0" encoding="utf-8"?>
<p:tagLst xmlns:a="http://schemas.openxmlformats.org/drawingml/2006/main" xmlns:r="http://schemas.openxmlformats.org/officeDocument/2006/relationships" xmlns:p="http://schemas.openxmlformats.org/presentationml/2006/main">
  <p:tag name="VEVOX.QRDOT" val="(9,19)"/>
</p:tagLst>
</file>

<file path=ppt/tags/tag289.xml><?xml version="1.0" encoding="utf-8"?>
<p:tagLst xmlns:a="http://schemas.openxmlformats.org/drawingml/2006/main" xmlns:r="http://schemas.openxmlformats.org/officeDocument/2006/relationships" xmlns:p="http://schemas.openxmlformats.org/presentationml/2006/main">
  <p:tag name="VEVOX.QRDOT" val="(10,19)"/>
</p:tagLst>
</file>

<file path=ppt/tags/tag290.xml><?xml version="1.0" encoding="utf-8"?>
<p:tagLst xmlns:a="http://schemas.openxmlformats.org/drawingml/2006/main" xmlns:r="http://schemas.openxmlformats.org/officeDocument/2006/relationships" xmlns:p="http://schemas.openxmlformats.org/presentationml/2006/main">
  <p:tag name="VEVOX.QRDOT" val="(12,19)"/>
</p:tagLst>
</file>

<file path=ppt/tags/tag291.xml><?xml version="1.0" encoding="utf-8"?>
<p:tagLst xmlns:a="http://schemas.openxmlformats.org/drawingml/2006/main" xmlns:r="http://schemas.openxmlformats.org/officeDocument/2006/relationships" xmlns:p="http://schemas.openxmlformats.org/presentationml/2006/main">
  <p:tag name="VEVOX.QRDOT" val="(16,19)"/>
</p:tagLst>
</file>

<file path=ppt/tags/tag292.xml><?xml version="1.0" encoding="utf-8"?>
<p:tagLst xmlns:a="http://schemas.openxmlformats.org/drawingml/2006/main" xmlns:r="http://schemas.openxmlformats.org/officeDocument/2006/relationships" xmlns:p="http://schemas.openxmlformats.org/presentationml/2006/main">
  <p:tag name="VEVOX.QRDOT" val="(21,19)"/>
</p:tagLst>
</file>

<file path=ppt/tags/tag293.xml><?xml version="1.0" encoding="utf-8"?>
<p:tagLst xmlns:a="http://schemas.openxmlformats.org/drawingml/2006/main" xmlns:r="http://schemas.openxmlformats.org/officeDocument/2006/relationships" xmlns:p="http://schemas.openxmlformats.org/presentationml/2006/main">
  <p:tag name="VEVOX.QRDOT" val="(26,19)"/>
</p:tagLst>
</file>

<file path=ppt/tags/tag294.xml><?xml version="1.0" encoding="utf-8"?>
<p:tagLst xmlns:a="http://schemas.openxmlformats.org/drawingml/2006/main" xmlns:r="http://schemas.openxmlformats.org/officeDocument/2006/relationships" xmlns:p="http://schemas.openxmlformats.org/presentationml/2006/main">
  <p:tag name="VEVOX.QRDOT" val="(28,19)"/>
</p:tagLst>
</file>

<file path=ppt/tags/tag295.xml><?xml version="1.0" encoding="utf-8"?>
<p:tagLst xmlns:a="http://schemas.openxmlformats.org/drawingml/2006/main" xmlns:r="http://schemas.openxmlformats.org/officeDocument/2006/relationships" xmlns:p="http://schemas.openxmlformats.org/presentationml/2006/main">
  <p:tag name="VEVOX.QRDOT" val="(1,20)"/>
</p:tagLst>
</file>

<file path=ppt/tags/tag296.xml><?xml version="1.0" encoding="utf-8"?>
<p:tagLst xmlns:a="http://schemas.openxmlformats.org/drawingml/2006/main" xmlns:r="http://schemas.openxmlformats.org/officeDocument/2006/relationships" xmlns:p="http://schemas.openxmlformats.org/presentationml/2006/main">
  <p:tag name="VEVOX.QRDOT" val="(3,20)"/>
</p:tagLst>
</file>

<file path=ppt/tags/tag297.xml><?xml version="1.0" encoding="utf-8"?>
<p:tagLst xmlns:a="http://schemas.openxmlformats.org/drawingml/2006/main" xmlns:r="http://schemas.openxmlformats.org/officeDocument/2006/relationships" xmlns:p="http://schemas.openxmlformats.org/presentationml/2006/main">
  <p:tag name="VEVOX.QRDOT" val="(6,20)"/>
</p:tagLst>
</file>

<file path=ppt/tags/tag298.xml><?xml version="1.0" encoding="utf-8"?>
<p:tagLst xmlns:a="http://schemas.openxmlformats.org/drawingml/2006/main" xmlns:r="http://schemas.openxmlformats.org/officeDocument/2006/relationships" xmlns:p="http://schemas.openxmlformats.org/presentationml/2006/main">
  <p:tag name="VEVOX.QRDOT" val="(7,20)"/>
</p:tagLst>
</file>

<file path=ppt/tags/tag299.xml><?xml version="1.0" encoding="utf-8"?>
<p:tagLst xmlns:a="http://schemas.openxmlformats.org/drawingml/2006/main" xmlns:r="http://schemas.openxmlformats.org/officeDocument/2006/relationships" xmlns:p="http://schemas.openxmlformats.org/presentationml/2006/main">
  <p:tag name="VEVOX.QRDOT" val="(8,20)"/>
</p:tagLst>
</file>

<file path=ppt/tags/tag300.xml><?xml version="1.0" encoding="utf-8"?>
<p:tagLst xmlns:a="http://schemas.openxmlformats.org/drawingml/2006/main" xmlns:r="http://schemas.openxmlformats.org/officeDocument/2006/relationships" xmlns:p="http://schemas.openxmlformats.org/presentationml/2006/main">
  <p:tag name="VEVOX.QRDOT" val="(9,20)"/>
</p:tagLst>
</file>

<file path=ppt/tags/tag301.xml><?xml version="1.0" encoding="utf-8"?>
<p:tagLst xmlns:a="http://schemas.openxmlformats.org/drawingml/2006/main" xmlns:r="http://schemas.openxmlformats.org/officeDocument/2006/relationships" xmlns:p="http://schemas.openxmlformats.org/presentationml/2006/main">
  <p:tag name="VEVOX.QRDOT" val="(11,20)"/>
</p:tagLst>
</file>

<file path=ppt/tags/tag302.xml><?xml version="1.0" encoding="utf-8"?>
<p:tagLst xmlns:a="http://schemas.openxmlformats.org/drawingml/2006/main" xmlns:r="http://schemas.openxmlformats.org/officeDocument/2006/relationships" xmlns:p="http://schemas.openxmlformats.org/presentationml/2006/main">
  <p:tag name="VEVOX.QRDOT" val="(12,20)"/>
</p:tagLst>
</file>

<file path=ppt/tags/tag303.xml><?xml version="1.0" encoding="utf-8"?>
<p:tagLst xmlns:a="http://schemas.openxmlformats.org/drawingml/2006/main" xmlns:r="http://schemas.openxmlformats.org/officeDocument/2006/relationships" xmlns:p="http://schemas.openxmlformats.org/presentationml/2006/main">
  <p:tag name="VEVOX.QRDOT" val="(17,20)"/>
</p:tagLst>
</file>

<file path=ppt/tags/tag304.xml><?xml version="1.0" encoding="utf-8"?>
<p:tagLst xmlns:a="http://schemas.openxmlformats.org/drawingml/2006/main" xmlns:r="http://schemas.openxmlformats.org/officeDocument/2006/relationships" xmlns:p="http://schemas.openxmlformats.org/presentationml/2006/main">
  <p:tag name="VEVOX.QRDOT" val="(18,20)"/>
</p:tagLst>
</file>

<file path=ppt/tags/tag305.xml><?xml version="1.0" encoding="utf-8"?>
<p:tagLst xmlns:a="http://schemas.openxmlformats.org/drawingml/2006/main" xmlns:r="http://schemas.openxmlformats.org/officeDocument/2006/relationships" xmlns:p="http://schemas.openxmlformats.org/presentationml/2006/main">
  <p:tag name="VEVOX.QRDOT" val="(20,20)"/>
</p:tagLst>
</file>

<file path=ppt/tags/tag306.xml><?xml version="1.0" encoding="utf-8"?>
<p:tagLst xmlns:a="http://schemas.openxmlformats.org/drawingml/2006/main" xmlns:r="http://schemas.openxmlformats.org/officeDocument/2006/relationships" xmlns:p="http://schemas.openxmlformats.org/presentationml/2006/main">
  <p:tag name="VEVOX.QRDOT" val="(21,20)"/>
</p:tagLst>
</file>

<file path=ppt/tags/tag307.xml><?xml version="1.0" encoding="utf-8"?>
<p:tagLst xmlns:a="http://schemas.openxmlformats.org/drawingml/2006/main" xmlns:r="http://schemas.openxmlformats.org/officeDocument/2006/relationships" xmlns:p="http://schemas.openxmlformats.org/presentationml/2006/main">
  <p:tag name="VEVOX.QRDOT" val="(22,20)"/>
</p:tagLst>
</file>

<file path=ppt/tags/tag308.xml><?xml version="1.0" encoding="utf-8"?>
<p:tagLst xmlns:a="http://schemas.openxmlformats.org/drawingml/2006/main" xmlns:r="http://schemas.openxmlformats.org/officeDocument/2006/relationships" xmlns:p="http://schemas.openxmlformats.org/presentationml/2006/main">
  <p:tag name="VEVOX.QRDOT" val="(23,20)"/>
</p:tagLst>
</file>

<file path=ppt/tags/tag309.xml><?xml version="1.0" encoding="utf-8"?>
<p:tagLst xmlns:a="http://schemas.openxmlformats.org/drawingml/2006/main" xmlns:r="http://schemas.openxmlformats.org/officeDocument/2006/relationships" xmlns:p="http://schemas.openxmlformats.org/presentationml/2006/main">
  <p:tag name="VEVOX.QRDOT" val="(24,20)"/>
</p:tagLst>
</file>

<file path=ppt/tags/tag310.xml><?xml version="1.0" encoding="utf-8"?>
<p:tagLst xmlns:a="http://schemas.openxmlformats.org/drawingml/2006/main" xmlns:r="http://schemas.openxmlformats.org/officeDocument/2006/relationships" xmlns:p="http://schemas.openxmlformats.org/presentationml/2006/main">
  <p:tag name="VEVOX.QRDOT" val="(25,20)"/>
</p:tagLst>
</file>

<file path=ppt/tags/tag311.xml><?xml version="1.0" encoding="utf-8"?>
<p:tagLst xmlns:a="http://schemas.openxmlformats.org/drawingml/2006/main" xmlns:r="http://schemas.openxmlformats.org/officeDocument/2006/relationships" xmlns:p="http://schemas.openxmlformats.org/presentationml/2006/main">
  <p:tag name="VEVOX.QRDOT" val="(9,21)"/>
</p:tagLst>
</file>

<file path=ppt/tags/tag312.xml><?xml version="1.0" encoding="utf-8"?>
<p:tagLst xmlns:a="http://schemas.openxmlformats.org/drawingml/2006/main" xmlns:r="http://schemas.openxmlformats.org/officeDocument/2006/relationships" xmlns:p="http://schemas.openxmlformats.org/presentationml/2006/main">
  <p:tag name="VEVOX.QRDOT" val="(10,21)"/>
</p:tagLst>
</file>

<file path=ppt/tags/tag313.xml><?xml version="1.0" encoding="utf-8"?>
<p:tagLst xmlns:a="http://schemas.openxmlformats.org/drawingml/2006/main" xmlns:r="http://schemas.openxmlformats.org/officeDocument/2006/relationships" xmlns:p="http://schemas.openxmlformats.org/presentationml/2006/main">
  <p:tag name="VEVOX.QRDOT" val="(11,21)"/>
</p:tagLst>
</file>

<file path=ppt/tags/tag314.xml><?xml version="1.0" encoding="utf-8"?>
<p:tagLst xmlns:a="http://schemas.openxmlformats.org/drawingml/2006/main" xmlns:r="http://schemas.openxmlformats.org/officeDocument/2006/relationships" xmlns:p="http://schemas.openxmlformats.org/presentationml/2006/main">
  <p:tag name="VEVOX.QRDOT" val="(12,21)"/>
</p:tagLst>
</file>

<file path=ppt/tags/tag315.xml><?xml version="1.0" encoding="utf-8"?>
<p:tagLst xmlns:a="http://schemas.openxmlformats.org/drawingml/2006/main" xmlns:r="http://schemas.openxmlformats.org/officeDocument/2006/relationships" xmlns:p="http://schemas.openxmlformats.org/presentationml/2006/main">
  <p:tag name="VEVOX.QRDOT" val="(14,21)"/>
</p:tagLst>
</file>

<file path=ppt/tags/tag316.xml><?xml version="1.0" encoding="utf-8"?>
<p:tagLst xmlns:a="http://schemas.openxmlformats.org/drawingml/2006/main" xmlns:r="http://schemas.openxmlformats.org/officeDocument/2006/relationships" xmlns:p="http://schemas.openxmlformats.org/presentationml/2006/main">
  <p:tag name="VEVOX.QRDOT" val="(16,21)"/>
</p:tagLst>
</file>

<file path=ppt/tags/tag317.xml><?xml version="1.0" encoding="utf-8"?>
<p:tagLst xmlns:a="http://schemas.openxmlformats.org/drawingml/2006/main" xmlns:r="http://schemas.openxmlformats.org/officeDocument/2006/relationships" xmlns:p="http://schemas.openxmlformats.org/presentationml/2006/main">
  <p:tag name="VEVOX.QRDOT" val="(17,21)"/>
</p:tagLst>
</file>

<file path=ppt/tags/tag318.xml><?xml version="1.0" encoding="utf-8"?>
<p:tagLst xmlns:a="http://schemas.openxmlformats.org/drawingml/2006/main" xmlns:r="http://schemas.openxmlformats.org/officeDocument/2006/relationships" xmlns:p="http://schemas.openxmlformats.org/presentationml/2006/main">
  <p:tag name="VEVOX.QRDOT" val="(18,21)"/>
</p:tagLst>
</file>

<file path=ppt/tags/tag319.xml><?xml version="1.0" encoding="utf-8"?>
<p:tagLst xmlns:a="http://schemas.openxmlformats.org/drawingml/2006/main" xmlns:r="http://schemas.openxmlformats.org/officeDocument/2006/relationships" xmlns:p="http://schemas.openxmlformats.org/presentationml/2006/main">
  <p:tag name="VEVOX.QRDOT" val="(20,21)"/>
</p:tagLst>
</file>

<file path=ppt/tags/tag320.xml><?xml version="1.0" encoding="utf-8"?>
<p:tagLst xmlns:a="http://schemas.openxmlformats.org/drawingml/2006/main" xmlns:r="http://schemas.openxmlformats.org/officeDocument/2006/relationships" xmlns:p="http://schemas.openxmlformats.org/presentationml/2006/main">
  <p:tag name="VEVOX.QRDOT" val="(21,21)"/>
</p:tagLst>
</file>

<file path=ppt/tags/tag321.xml><?xml version="1.0" encoding="utf-8"?>
<p:tagLst xmlns:a="http://schemas.openxmlformats.org/drawingml/2006/main" xmlns:r="http://schemas.openxmlformats.org/officeDocument/2006/relationships" xmlns:p="http://schemas.openxmlformats.org/presentationml/2006/main">
  <p:tag name="VEVOX.QRDOT" val="(25,21)"/>
</p:tagLst>
</file>

<file path=ppt/tags/tag322.xml><?xml version="1.0" encoding="utf-8"?>
<p:tagLst xmlns:a="http://schemas.openxmlformats.org/drawingml/2006/main" xmlns:r="http://schemas.openxmlformats.org/officeDocument/2006/relationships" xmlns:p="http://schemas.openxmlformats.org/presentationml/2006/main">
  <p:tag name="VEVOX.QRDOT" val="(27,21)"/>
</p:tagLst>
</file>

<file path=ppt/tags/tag323.xml><?xml version="1.0" encoding="utf-8"?>
<p:tagLst xmlns:a="http://schemas.openxmlformats.org/drawingml/2006/main" xmlns:r="http://schemas.openxmlformats.org/officeDocument/2006/relationships" xmlns:p="http://schemas.openxmlformats.org/presentationml/2006/main">
  <p:tag name="VEVOX.QRDOT" val="(28,21)"/>
</p:tagLst>
</file>

<file path=ppt/tags/tag324.xml><?xml version="1.0" encoding="utf-8"?>
<p:tagLst xmlns:a="http://schemas.openxmlformats.org/drawingml/2006/main" xmlns:r="http://schemas.openxmlformats.org/officeDocument/2006/relationships" xmlns:p="http://schemas.openxmlformats.org/presentationml/2006/main">
  <p:tag name="VEVOX.QRDOT" val="(29,21)"/>
</p:tagLst>
</file>

<file path=ppt/tags/tag325.xml><?xml version="1.0" encoding="utf-8"?>
<p:tagLst xmlns:a="http://schemas.openxmlformats.org/drawingml/2006/main" xmlns:r="http://schemas.openxmlformats.org/officeDocument/2006/relationships" xmlns:p="http://schemas.openxmlformats.org/presentationml/2006/main">
  <p:tag name="VEVOX.QRDOT" val="(1,22)"/>
</p:tagLst>
</file>

<file path=ppt/tags/tag326.xml><?xml version="1.0" encoding="utf-8"?>
<p:tagLst xmlns:a="http://schemas.openxmlformats.org/drawingml/2006/main" xmlns:r="http://schemas.openxmlformats.org/officeDocument/2006/relationships" xmlns:p="http://schemas.openxmlformats.org/presentationml/2006/main">
  <p:tag name="VEVOX.QRDOT" val="(2,22)"/>
</p:tagLst>
</file>

<file path=ppt/tags/tag327.xml><?xml version="1.0" encoding="utf-8"?>
<p:tagLst xmlns:a="http://schemas.openxmlformats.org/drawingml/2006/main" xmlns:r="http://schemas.openxmlformats.org/officeDocument/2006/relationships" xmlns:p="http://schemas.openxmlformats.org/presentationml/2006/main">
  <p:tag name="VEVOX.QRDOT" val="(3,22)"/>
</p:tagLst>
</file>

<file path=ppt/tags/tag328.xml><?xml version="1.0" encoding="utf-8"?>
<p:tagLst xmlns:a="http://schemas.openxmlformats.org/drawingml/2006/main" xmlns:r="http://schemas.openxmlformats.org/officeDocument/2006/relationships" xmlns:p="http://schemas.openxmlformats.org/presentationml/2006/main">
  <p:tag name="VEVOX.QRDOT" val="(4,22)"/>
</p:tagLst>
</file>

<file path=ppt/tags/tag329.xml><?xml version="1.0" encoding="utf-8"?>
<p:tagLst xmlns:a="http://schemas.openxmlformats.org/drawingml/2006/main" xmlns:r="http://schemas.openxmlformats.org/officeDocument/2006/relationships" xmlns:p="http://schemas.openxmlformats.org/presentationml/2006/main">
  <p:tag name="VEVOX.QRDOT" val="(5,22)"/>
</p:tagLst>
</file>

<file path=ppt/tags/tag330.xml><?xml version="1.0" encoding="utf-8"?>
<p:tagLst xmlns:a="http://schemas.openxmlformats.org/drawingml/2006/main" xmlns:r="http://schemas.openxmlformats.org/officeDocument/2006/relationships" xmlns:p="http://schemas.openxmlformats.org/presentationml/2006/main">
  <p:tag name="VEVOX.QRDOT" val="(6,22)"/>
</p:tagLst>
</file>

<file path=ppt/tags/tag331.xml><?xml version="1.0" encoding="utf-8"?>
<p:tagLst xmlns:a="http://schemas.openxmlformats.org/drawingml/2006/main" xmlns:r="http://schemas.openxmlformats.org/officeDocument/2006/relationships" xmlns:p="http://schemas.openxmlformats.org/presentationml/2006/main">
  <p:tag name="VEVOX.QRDOT" val="(7,22)"/>
</p:tagLst>
</file>

<file path=ppt/tags/tag332.xml><?xml version="1.0" encoding="utf-8"?>
<p:tagLst xmlns:a="http://schemas.openxmlformats.org/drawingml/2006/main" xmlns:r="http://schemas.openxmlformats.org/officeDocument/2006/relationships" xmlns:p="http://schemas.openxmlformats.org/presentationml/2006/main">
  <p:tag name="VEVOX.QRDOT" val="(10,22)"/>
</p:tagLst>
</file>

<file path=ppt/tags/tag333.xml><?xml version="1.0" encoding="utf-8"?>
<p:tagLst xmlns:a="http://schemas.openxmlformats.org/drawingml/2006/main" xmlns:r="http://schemas.openxmlformats.org/officeDocument/2006/relationships" xmlns:p="http://schemas.openxmlformats.org/presentationml/2006/main">
  <p:tag name="VEVOX.QRDOT" val="(12,22)"/>
</p:tagLst>
</file>

<file path=ppt/tags/tag334.xml><?xml version="1.0" encoding="utf-8"?>
<p:tagLst xmlns:a="http://schemas.openxmlformats.org/drawingml/2006/main" xmlns:r="http://schemas.openxmlformats.org/officeDocument/2006/relationships" xmlns:p="http://schemas.openxmlformats.org/presentationml/2006/main">
  <p:tag name="VEVOX.QRDOT" val="(15,22)"/>
</p:tagLst>
</file>

<file path=ppt/tags/tag335.xml><?xml version="1.0" encoding="utf-8"?>
<p:tagLst xmlns:a="http://schemas.openxmlformats.org/drawingml/2006/main" xmlns:r="http://schemas.openxmlformats.org/officeDocument/2006/relationships" xmlns:p="http://schemas.openxmlformats.org/presentationml/2006/main">
  <p:tag name="VEVOX.QRDOT" val="(16,22)"/>
</p:tagLst>
</file>

<file path=ppt/tags/tag336.xml><?xml version="1.0" encoding="utf-8"?>
<p:tagLst xmlns:a="http://schemas.openxmlformats.org/drawingml/2006/main" xmlns:r="http://schemas.openxmlformats.org/officeDocument/2006/relationships" xmlns:p="http://schemas.openxmlformats.org/presentationml/2006/main">
  <p:tag name="VEVOX.QRDOT" val="(17,22)"/>
</p:tagLst>
</file>

<file path=ppt/tags/tag337.xml><?xml version="1.0" encoding="utf-8"?>
<p:tagLst xmlns:a="http://schemas.openxmlformats.org/drawingml/2006/main" xmlns:r="http://schemas.openxmlformats.org/officeDocument/2006/relationships" xmlns:p="http://schemas.openxmlformats.org/presentationml/2006/main">
  <p:tag name="VEVOX.QRDOT" val="(19,22)"/>
</p:tagLst>
</file>

<file path=ppt/tags/tag338.xml><?xml version="1.0" encoding="utf-8"?>
<p:tagLst xmlns:a="http://schemas.openxmlformats.org/drawingml/2006/main" xmlns:r="http://schemas.openxmlformats.org/officeDocument/2006/relationships" xmlns:p="http://schemas.openxmlformats.org/presentationml/2006/main">
  <p:tag name="VEVOX.QRDOT" val="(20,22)"/>
</p:tagLst>
</file>

<file path=ppt/tags/tag339.xml><?xml version="1.0" encoding="utf-8"?>
<p:tagLst xmlns:a="http://schemas.openxmlformats.org/drawingml/2006/main" xmlns:r="http://schemas.openxmlformats.org/officeDocument/2006/relationships" xmlns:p="http://schemas.openxmlformats.org/presentationml/2006/main">
  <p:tag name="VEVOX.QRDOT" val="(21,22)"/>
</p:tagLst>
</file>

<file path=ppt/tags/tag340.xml><?xml version="1.0" encoding="utf-8"?>
<p:tagLst xmlns:a="http://schemas.openxmlformats.org/drawingml/2006/main" xmlns:r="http://schemas.openxmlformats.org/officeDocument/2006/relationships" xmlns:p="http://schemas.openxmlformats.org/presentationml/2006/main">
  <p:tag name="VEVOX.QRDOT" val="(23,22)"/>
</p:tagLst>
</file>

<file path=ppt/tags/tag341.xml><?xml version="1.0" encoding="utf-8"?>
<p:tagLst xmlns:a="http://schemas.openxmlformats.org/drawingml/2006/main" xmlns:r="http://schemas.openxmlformats.org/officeDocument/2006/relationships" xmlns:p="http://schemas.openxmlformats.org/presentationml/2006/main">
  <p:tag name="VEVOX.QRDOT" val="(25,22)"/>
</p:tagLst>
</file>

<file path=ppt/tags/tag342.xml><?xml version="1.0" encoding="utf-8"?>
<p:tagLst xmlns:a="http://schemas.openxmlformats.org/drawingml/2006/main" xmlns:r="http://schemas.openxmlformats.org/officeDocument/2006/relationships" xmlns:p="http://schemas.openxmlformats.org/presentationml/2006/main">
  <p:tag name="VEVOX.QRDOT" val="(26,22)"/>
</p:tagLst>
</file>

<file path=ppt/tags/tag343.xml><?xml version="1.0" encoding="utf-8"?>
<p:tagLst xmlns:a="http://schemas.openxmlformats.org/drawingml/2006/main" xmlns:r="http://schemas.openxmlformats.org/officeDocument/2006/relationships" xmlns:p="http://schemas.openxmlformats.org/presentationml/2006/main">
  <p:tag name="VEVOX.QRDOT" val="(28,22)"/>
</p:tagLst>
</file>

<file path=ppt/tags/tag344.xml><?xml version="1.0" encoding="utf-8"?>
<p:tagLst xmlns:a="http://schemas.openxmlformats.org/drawingml/2006/main" xmlns:r="http://schemas.openxmlformats.org/officeDocument/2006/relationships" xmlns:p="http://schemas.openxmlformats.org/presentationml/2006/main">
  <p:tag name="VEVOX.QRDOT" val="(29,22)"/>
</p:tagLst>
</file>

<file path=ppt/tags/tag345.xml><?xml version="1.0" encoding="utf-8"?>
<p:tagLst xmlns:a="http://schemas.openxmlformats.org/drawingml/2006/main" xmlns:r="http://schemas.openxmlformats.org/officeDocument/2006/relationships" xmlns:p="http://schemas.openxmlformats.org/presentationml/2006/main">
  <p:tag name="VEVOX.QRDOT" val="(1,23)"/>
</p:tagLst>
</file>

<file path=ppt/tags/tag346.xml><?xml version="1.0" encoding="utf-8"?>
<p:tagLst xmlns:a="http://schemas.openxmlformats.org/drawingml/2006/main" xmlns:r="http://schemas.openxmlformats.org/officeDocument/2006/relationships" xmlns:p="http://schemas.openxmlformats.org/presentationml/2006/main">
  <p:tag name="VEVOX.QRDOT" val="(7,23)"/>
</p:tagLst>
</file>

<file path=ppt/tags/tag347.xml><?xml version="1.0" encoding="utf-8"?>
<p:tagLst xmlns:a="http://schemas.openxmlformats.org/drawingml/2006/main" xmlns:r="http://schemas.openxmlformats.org/officeDocument/2006/relationships" xmlns:p="http://schemas.openxmlformats.org/presentationml/2006/main">
  <p:tag name="VEVOX.QRDOT" val="(10,23)"/>
</p:tagLst>
</file>

<file path=ppt/tags/tag348.xml><?xml version="1.0" encoding="utf-8"?>
<p:tagLst xmlns:a="http://schemas.openxmlformats.org/drawingml/2006/main" xmlns:r="http://schemas.openxmlformats.org/officeDocument/2006/relationships" xmlns:p="http://schemas.openxmlformats.org/presentationml/2006/main">
  <p:tag name="VEVOX.QRDOT" val="(13,23)"/>
</p:tagLst>
</file>

<file path=ppt/tags/tag349.xml><?xml version="1.0" encoding="utf-8"?>
<p:tagLst xmlns:a="http://schemas.openxmlformats.org/drawingml/2006/main" xmlns:r="http://schemas.openxmlformats.org/officeDocument/2006/relationships" xmlns:p="http://schemas.openxmlformats.org/presentationml/2006/main">
  <p:tag name="VEVOX.QRDOT" val="(14,23)"/>
</p:tagLst>
</file>

<file path=ppt/tags/tag350.xml><?xml version="1.0" encoding="utf-8"?>
<p:tagLst xmlns:a="http://schemas.openxmlformats.org/drawingml/2006/main" xmlns:r="http://schemas.openxmlformats.org/officeDocument/2006/relationships" xmlns:p="http://schemas.openxmlformats.org/presentationml/2006/main">
  <p:tag name="VEVOX.QRDOT" val="(15,23)"/>
</p:tagLst>
</file>

<file path=ppt/tags/tag351.xml><?xml version="1.0" encoding="utf-8"?>
<p:tagLst xmlns:a="http://schemas.openxmlformats.org/drawingml/2006/main" xmlns:r="http://schemas.openxmlformats.org/officeDocument/2006/relationships" xmlns:p="http://schemas.openxmlformats.org/presentationml/2006/main">
  <p:tag name="VEVOX.QRDOT" val="(17,23)"/>
</p:tagLst>
</file>

<file path=ppt/tags/tag352.xml><?xml version="1.0" encoding="utf-8"?>
<p:tagLst xmlns:a="http://schemas.openxmlformats.org/drawingml/2006/main" xmlns:r="http://schemas.openxmlformats.org/officeDocument/2006/relationships" xmlns:p="http://schemas.openxmlformats.org/presentationml/2006/main">
  <p:tag name="VEVOX.QRDOT" val="(18,23)"/>
</p:tagLst>
</file>

<file path=ppt/tags/tag353.xml><?xml version="1.0" encoding="utf-8"?>
<p:tagLst xmlns:a="http://schemas.openxmlformats.org/drawingml/2006/main" xmlns:r="http://schemas.openxmlformats.org/officeDocument/2006/relationships" xmlns:p="http://schemas.openxmlformats.org/presentationml/2006/main">
  <p:tag name="VEVOX.QRDOT" val="(20,23)"/>
</p:tagLst>
</file>

<file path=ppt/tags/tag354.xml><?xml version="1.0" encoding="utf-8"?>
<p:tagLst xmlns:a="http://schemas.openxmlformats.org/drawingml/2006/main" xmlns:r="http://schemas.openxmlformats.org/officeDocument/2006/relationships" xmlns:p="http://schemas.openxmlformats.org/presentationml/2006/main">
  <p:tag name="VEVOX.QRDOT" val="(21,23)"/>
</p:tagLst>
</file>

<file path=ppt/tags/tag355.xml><?xml version="1.0" encoding="utf-8"?>
<p:tagLst xmlns:a="http://schemas.openxmlformats.org/drawingml/2006/main" xmlns:r="http://schemas.openxmlformats.org/officeDocument/2006/relationships" xmlns:p="http://schemas.openxmlformats.org/presentationml/2006/main">
  <p:tag name="VEVOX.QRDOT" val="(25,23)"/>
</p:tagLst>
</file>

<file path=ppt/tags/tag356.xml><?xml version="1.0" encoding="utf-8"?>
<p:tagLst xmlns:a="http://schemas.openxmlformats.org/drawingml/2006/main" xmlns:r="http://schemas.openxmlformats.org/officeDocument/2006/relationships" xmlns:p="http://schemas.openxmlformats.org/presentationml/2006/main">
  <p:tag name="VEVOX.QRDOT" val="(26,23)"/>
</p:tagLst>
</file>

<file path=ppt/tags/tag357.xml><?xml version="1.0" encoding="utf-8"?>
<p:tagLst xmlns:a="http://schemas.openxmlformats.org/drawingml/2006/main" xmlns:r="http://schemas.openxmlformats.org/officeDocument/2006/relationships" xmlns:p="http://schemas.openxmlformats.org/presentationml/2006/main">
  <p:tag name="VEVOX.QRDOT" val="(28,23)"/>
</p:tagLst>
</file>

<file path=ppt/tags/tag358.xml><?xml version="1.0" encoding="utf-8"?>
<p:tagLst xmlns:a="http://schemas.openxmlformats.org/drawingml/2006/main" xmlns:r="http://schemas.openxmlformats.org/officeDocument/2006/relationships" xmlns:p="http://schemas.openxmlformats.org/presentationml/2006/main">
  <p:tag name="VEVOX.QRDOT" val="(29,23)"/>
</p:tagLst>
</file>

<file path=ppt/tags/tag359.xml><?xml version="1.0" encoding="utf-8"?>
<p:tagLst xmlns:a="http://schemas.openxmlformats.org/drawingml/2006/main" xmlns:r="http://schemas.openxmlformats.org/officeDocument/2006/relationships" xmlns:p="http://schemas.openxmlformats.org/presentationml/2006/main">
  <p:tag name="VEVOX.QRDOT" val="(1,24)"/>
</p:tagLst>
</file>

<file path=ppt/tags/tag360.xml><?xml version="1.0" encoding="utf-8"?>
<p:tagLst xmlns:a="http://schemas.openxmlformats.org/drawingml/2006/main" xmlns:r="http://schemas.openxmlformats.org/officeDocument/2006/relationships" xmlns:p="http://schemas.openxmlformats.org/presentationml/2006/main">
  <p:tag name="VEVOX.QRDOT" val="(3,24)"/>
</p:tagLst>
</file>

<file path=ppt/tags/tag361.xml><?xml version="1.0" encoding="utf-8"?>
<p:tagLst xmlns:a="http://schemas.openxmlformats.org/drawingml/2006/main" xmlns:r="http://schemas.openxmlformats.org/officeDocument/2006/relationships" xmlns:p="http://schemas.openxmlformats.org/presentationml/2006/main">
  <p:tag name="VEVOX.QRDOT" val="(4,24)"/>
</p:tagLst>
</file>

<file path=ppt/tags/tag362.xml><?xml version="1.0" encoding="utf-8"?>
<p:tagLst xmlns:a="http://schemas.openxmlformats.org/drawingml/2006/main" xmlns:r="http://schemas.openxmlformats.org/officeDocument/2006/relationships" xmlns:p="http://schemas.openxmlformats.org/presentationml/2006/main">
  <p:tag name="VEVOX.QRDOT" val="(5,24)"/>
</p:tagLst>
</file>

<file path=ppt/tags/tag363.xml><?xml version="1.0" encoding="utf-8"?>
<p:tagLst xmlns:a="http://schemas.openxmlformats.org/drawingml/2006/main" xmlns:r="http://schemas.openxmlformats.org/officeDocument/2006/relationships" xmlns:p="http://schemas.openxmlformats.org/presentationml/2006/main">
  <p:tag name="VEVOX.QRDOT" val="(7,24)"/>
</p:tagLst>
</file>

<file path=ppt/tags/tag364.xml><?xml version="1.0" encoding="utf-8"?>
<p:tagLst xmlns:a="http://schemas.openxmlformats.org/drawingml/2006/main" xmlns:r="http://schemas.openxmlformats.org/officeDocument/2006/relationships" xmlns:p="http://schemas.openxmlformats.org/presentationml/2006/main">
  <p:tag name="VEVOX.QRDOT" val="(9,24)"/>
</p:tagLst>
</file>

<file path=ppt/tags/tag365.xml><?xml version="1.0" encoding="utf-8"?>
<p:tagLst xmlns:a="http://schemas.openxmlformats.org/drawingml/2006/main" xmlns:r="http://schemas.openxmlformats.org/officeDocument/2006/relationships" xmlns:p="http://schemas.openxmlformats.org/presentationml/2006/main">
  <p:tag name="VEVOX.QRDOT" val="(11,24)"/>
</p:tagLst>
</file>

<file path=ppt/tags/tag366.xml><?xml version="1.0" encoding="utf-8"?>
<p:tagLst xmlns:a="http://schemas.openxmlformats.org/drawingml/2006/main" xmlns:r="http://schemas.openxmlformats.org/officeDocument/2006/relationships" xmlns:p="http://schemas.openxmlformats.org/presentationml/2006/main">
  <p:tag name="VEVOX.QRDOT" val="(12,24)"/>
</p:tagLst>
</file>

<file path=ppt/tags/tag367.xml><?xml version="1.0" encoding="utf-8"?>
<p:tagLst xmlns:a="http://schemas.openxmlformats.org/drawingml/2006/main" xmlns:r="http://schemas.openxmlformats.org/officeDocument/2006/relationships" xmlns:p="http://schemas.openxmlformats.org/presentationml/2006/main">
  <p:tag name="VEVOX.QRDOT" val="(15,24)"/>
</p:tagLst>
</file>

<file path=ppt/tags/tag368.xml><?xml version="1.0" encoding="utf-8"?>
<p:tagLst xmlns:a="http://schemas.openxmlformats.org/drawingml/2006/main" xmlns:r="http://schemas.openxmlformats.org/officeDocument/2006/relationships" xmlns:p="http://schemas.openxmlformats.org/presentationml/2006/main">
  <p:tag name="VEVOX.QRDOT" val="(16,24)"/>
</p:tagLst>
</file>

<file path=ppt/tags/tag369.xml><?xml version="1.0" encoding="utf-8"?>
<p:tagLst xmlns:a="http://schemas.openxmlformats.org/drawingml/2006/main" xmlns:r="http://schemas.openxmlformats.org/officeDocument/2006/relationships" xmlns:p="http://schemas.openxmlformats.org/presentationml/2006/main">
  <p:tag name="VEVOX.QRDOT" val="(19,24)"/>
</p:tagLst>
</file>

<file path=ppt/tags/tag370.xml><?xml version="1.0" encoding="utf-8"?>
<p:tagLst xmlns:a="http://schemas.openxmlformats.org/drawingml/2006/main" xmlns:r="http://schemas.openxmlformats.org/officeDocument/2006/relationships" xmlns:p="http://schemas.openxmlformats.org/presentationml/2006/main">
  <p:tag name="VEVOX.QRDOT" val="(21,24)"/>
</p:tagLst>
</file>

<file path=ppt/tags/tag371.xml><?xml version="1.0" encoding="utf-8"?>
<p:tagLst xmlns:a="http://schemas.openxmlformats.org/drawingml/2006/main" xmlns:r="http://schemas.openxmlformats.org/officeDocument/2006/relationships" xmlns:p="http://schemas.openxmlformats.org/presentationml/2006/main">
  <p:tag name="VEVOX.QRDOT" val="(22,24)"/>
</p:tagLst>
</file>

<file path=ppt/tags/tag372.xml><?xml version="1.0" encoding="utf-8"?>
<p:tagLst xmlns:a="http://schemas.openxmlformats.org/drawingml/2006/main" xmlns:r="http://schemas.openxmlformats.org/officeDocument/2006/relationships" xmlns:p="http://schemas.openxmlformats.org/presentationml/2006/main">
  <p:tag name="VEVOX.QRDOT" val="(23,24)"/>
</p:tagLst>
</file>

<file path=ppt/tags/tag373.xml><?xml version="1.0" encoding="utf-8"?>
<p:tagLst xmlns:a="http://schemas.openxmlformats.org/drawingml/2006/main" xmlns:r="http://schemas.openxmlformats.org/officeDocument/2006/relationships" xmlns:p="http://schemas.openxmlformats.org/presentationml/2006/main">
  <p:tag name="VEVOX.QRDOT" val="(24,24)"/>
</p:tagLst>
</file>

<file path=ppt/tags/tag374.xml><?xml version="1.0" encoding="utf-8"?>
<p:tagLst xmlns:a="http://schemas.openxmlformats.org/drawingml/2006/main" xmlns:r="http://schemas.openxmlformats.org/officeDocument/2006/relationships" xmlns:p="http://schemas.openxmlformats.org/presentationml/2006/main">
  <p:tag name="VEVOX.QRDOT" val="(25,24)"/>
</p:tagLst>
</file>

<file path=ppt/tags/tag375.xml><?xml version="1.0" encoding="utf-8"?>
<p:tagLst xmlns:a="http://schemas.openxmlformats.org/drawingml/2006/main" xmlns:r="http://schemas.openxmlformats.org/officeDocument/2006/relationships" xmlns:p="http://schemas.openxmlformats.org/presentationml/2006/main">
  <p:tag name="VEVOX.QRDOT" val="(28,24)"/>
</p:tagLst>
</file>

<file path=ppt/tags/tag376.xml><?xml version="1.0" encoding="utf-8"?>
<p:tagLst xmlns:a="http://schemas.openxmlformats.org/drawingml/2006/main" xmlns:r="http://schemas.openxmlformats.org/officeDocument/2006/relationships" xmlns:p="http://schemas.openxmlformats.org/presentationml/2006/main">
  <p:tag name="VEVOX.QRDOT" val="(29,24)"/>
</p:tagLst>
</file>

<file path=ppt/tags/tag377.xml><?xml version="1.0" encoding="utf-8"?>
<p:tagLst xmlns:a="http://schemas.openxmlformats.org/drawingml/2006/main" xmlns:r="http://schemas.openxmlformats.org/officeDocument/2006/relationships" xmlns:p="http://schemas.openxmlformats.org/presentationml/2006/main">
  <p:tag name="VEVOX.QRDOT" val="(1,25)"/>
</p:tagLst>
</file>

<file path=ppt/tags/tag378.xml><?xml version="1.0" encoding="utf-8"?>
<p:tagLst xmlns:a="http://schemas.openxmlformats.org/drawingml/2006/main" xmlns:r="http://schemas.openxmlformats.org/officeDocument/2006/relationships" xmlns:p="http://schemas.openxmlformats.org/presentationml/2006/main">
  <p:tag name="VEVOX.QRDOT" val="(3,25)"/>
</p:tagLst>
</file>

<file path=ppt/tags/tag379.xml><?xml version="1.0" encoding="utf-8"?>
<p:tagLst xmlns:a="http://schemas.openxmlformats.org/drawingml/2006/main" xmlns:r="http://schemas.openxmlformats.org/officeDocument/2006/relationships" xmlns:p="http://schemas.openxmlformats.org/presentationml/2006/main">
  <p:tag name="VEVOX.QRDOT" val="(4,25)"/>
</p:tagLst>
</file>

<file path=ppt/tags/tag380.xml><?xml version="1.0" encoding="utf-8"?>
<p:tagLst xmlns:a="http://schemas.openxmlformats.org/drawingml/2006/main" xmlns:r="http://schemas.openxmlformats.org/officeDocument/2006/relationships" xmlns:p="http://schemas.openxmlformats.org/presentationml/2006/main">
  <p:tag name="VEVOX.QRDOT" val="(5,25)"/>
</p:tagLst>
</file>

<file path=ppt/tags/tag381.xml><?xml version="1.0" encoding="utf-8"?>
<p:tagLst xmlns:a="http://schemas.openxmlformats.org/drawingml/2006/main" xmlns:r="http://schemas.openxmlformats.org/officeDocument/2006/relationships" xmlns:p="http://schemas.openxmlformats.org/presentationml/2006/main">
  <p:tag name="VEVOX.QRDOT" val="(7,25)"/>
</p:tagLst>
</file>

<file path=ppt/tags/tag382.xml><?xml version="1.0" encoding="utf-8"?>
<p:tagLst xmlns:a="http://schemas.openxmlformats.org/drawingml/2006/main" xmlns:r="http://schemas.openxmlformats.org/officeDocument/2006/relationships" xmlns:p="http://schemas.openxmlformats.org/presentationml/2006/main">
  <p:tag name="VEVOX.QRDOT" val="(10,25)"/>
</p:tagLst>
</file>

<file path=ppt/tags/tag383.xml><?xml version="1.0" encoding="utf-8"?>
<p:tagLst xmlns:a="http://schemas.openxmlformats.org/drawingml/2006/main" xmlns:r="http://schemas.openxmlformats.org/officeDocument/2006/relationships" xmlns:p="http://schemas.openxmlformats.org/presentationml/2006/main">
  <p:tag name="VEVOX.QRDOT" val="(15,25)"/>
</p:tagLst>
</file>

<file path=ppt/tags/tag384.xml><?xml version="1.0" encoding="utf-8"?>
<p:tagLst xmlns:a="http://schemas.openxmlformats.org/drawingml/2006/main" xmlns:r="http://schemas.openxmlformats.org/officeDocument/2006/relationships" xmlns:p="http://schemas.openxmlformats.org/presentationml/2006/main">
  <p:tag name="VEVOX.QRDOT" val="(16,25)"/>
</p:tagLst>
</file>

<file path=ppt/tags/tag385.xml><?xml version="1.0" encoding="utf-8"?>
<p:tagLst xmlns:a="http://schemas.openxmlformats.org/drawingml/2006/main" xmlns:r="http://schemas.openxmlformats.org/officeDocument/2006/relationships" xmlns:p="http://schemas.openxmlformats.org/presentationml/2006/main">
  <p:tag name="VEVOX.QRDOT" val="(20,25)"/>
</p:tagLst>
</file>

<file path=ppt/tags/tag386.xml><?xml version="1.0" encoding="utf-8"?>
<p:tagLst xmlns:a="http://schemas.openxmlformats.org/drawingml/2006/main" xmlns:r="http://schemas.openxmlformats.org/officeDocument/2006/relationships" xmlns:p="http://schemas.openxmlformats.org/presentationml/2006/main">
  <p:tag name="VEVOX.QRDOT" val="(24,25)"/>
</p:tagLst>
</file>

<file path=ppt/tags/tag387.xml><?xml version="1.0" encoding="utf-8"?>
<p:tagLst xmlns:a="http://schemas.openxmlformats.org/drawingml/2006/main" xmlns:r="http://schemas.openxmlformats.org/officeDocument/2006/relationships" xmlns:p="http://schemas.openxmlformats.org/presentationml/2006/main">
  <p:tag name="VEVOX.QRDOT" val="(25,25)"/>
</p:tagLst>
</file>

<file path=ppt/tags/tag388.xml><?xml version="1.0" encoding="utf-8"?>
<p:tagLst xmlns:a="http://schemas.openxmlformats.org/drawingml/2006/main" xmlns:r="http://schemas.openxmlformats.org/officeDocument/2006/relationships" xmlns:p="http://schemas.openxmlformats.org/presentationml/2006/main">
  <p:tag name="VEVOX.QRDOT" val="(27,25)"/>
</p:tagLst>
</file>

<file path=ppt/tags/tag389.xml><?xml version="1.0" encoding="utf-8"?>
<p:tagLst xmlns:a="http://schemas.openxmlformats.org/drawingml/2006/main" xmlns:r="http://schemas.openxmlformats.org/officeDocument/2006/relationships" xmlns:p="http://schemas.openxmlformats.org/presentationml/2006/main">
  <p:tag name="VEVOX.QRDOT" val="(1,26)"/>
</p:tagLst>
</file>

<file path=ppt/tags/tag390.xml><?xml version="1.0" encoding="utf-8"?>
<p:tagLst xmlns:a="http://schemas.openxmlformats.org/drawingml/2006/main" xmlns:r="http://schemas.openxmlformats.org/officeDocument/2006/relationships" xmlns:p="http://schemas.openxmlformats.org/presentationml/2006/main">
  <p:tag name="VEVOX.QRDOT" val="(3,26)"/>
</p:tagLst>
</file>

<file path=ppt/tags/tag391.xml><?xml version="1.0" encoding="utf-8"?>
<p:tagLst xmlns:a="http://schemas.openxmlformats.org/drawingml/2006/main" xmlns:r="http://schemas.openxmlformats.org/officeDocument/2006/relationships" xmlns:p="http://schemas.openxmlformats.org/presentationml/2006/main">
  <p:tag name="VEVOX.QRDOT" val="(4,26)"/>
</p:tagLst>
</file>

<file path=ppt/tags/tag392.xml><?xml version="1.0" encoding="utf-8"?>
<p:tagLst xmlns:a="http://schemas.openxmlformats.org/drawingml/2006/main" xmlns:r="http://schemas.openxmlformats.org/officeDocument/2006/relationships" xmlns:p="http://schemas.openxmlformats.org/presentationml/2006/main">
  <p:tag name="VEVOX.QRDOT" val="(5,26)"/>
</p:tagLst>
</file>

<file path=ppt/tags/tag393.xml><?xml version="1.0" encoding="utf-8"?>
<p:tagLst xmlns:a="http://schemas.openxmlformats.org/drawingml/2006/main" xmlns:r="http://schemas.openxmlformats.org/officeDocument/2006/relationships" xmlns:p="http://schemas.openxmlformats.org/presentationml/2006/main">
  <p:tag name="VEVOX.QRDOT" val="(7,26)"/>
</p:tagLst>
</file>

<file path=ppt/tags/tag394.xml><?xml version="1.0" encoding="utf-8"?>
<p:tagLst xmlns:a="http://schemas.openxmlformats.org/drawingml/2006/main" xmlns:r="http://schemas.openxmlformats.org/officeDocument/2006/relationships" xmlns:p="http://schemas.openxmlformats.org/presentationml/2006/main">
  <p:tag name="VEVOX.QRDOT" val="(9,26)"/>
</p:tagLst>
</file>

<file path=ppt/tags/tag395.xml><?xml version="1.0" encoding="utf-8"?>
<p:tagLst xmlns:a="http://schemas.openxmlformats.org/drawingml/2006/main" xmlns:r="http://schemas.openxmlformats.org/officeDocument/2006/relationships" xmlns:p="http://schemas.openxmlformats.org/presentationml/2006/main">
  <p:tag name="VEVOX.QRDOT" val="(11,26)"/>
</p:tagLst>
</file>

<file path=ppt/tags/tag396.xml><?xml version="1.0" encoding="utf-8"?>
<p:tagLst xmlns:a="http://schemas.openxmlformats.org/drawingml/2006/main" xmlns:r="http://schemas.openxmlformats.org/officeDocument/2006/relationships" xmlns:p="http://schemas.openxmlformats.org/presentationml/2006/main">
  <p:tag name="VEVOX.QRDOT" val="(14,26)"/>
</p:tagLst>
</file>

<file path=ppt/tags/tag397.xml><?xml version="1.0" encoding="utf-8"?>
<p:tagLst xmlns:a="http://schemas.openxmlformats.org/drawingml/2006/main" xmlns:r="http://schemas.openxmlformats.org/officeDocument/2006/relationships" xmlns:p="http://schemas.openxmlformats.org/presentationml/2006/main">
  <p:tag name="VEVOX.QRDOT" val="(18,26)"/>
</p:tagLst>
</file>

<file path=ppt/tags/tag398.xml><?xml version="1.0" encoding="utf-8"?>
<p:tagLst xmlns:a="http://schemas.openxmlformats.org/drawingml/2006/main" xmlns:r="http://schemas.openxmlformats.org/officeDocument/2006/relationships" xmlns:p="http://schemas.openxmlformats.org/presentationml/2006/main">
  <p:tag name="VEVOX.QRDOT" val="(21,26)"/>
</p:tagLst>
</file>

<file path=ppt/tags/tag399.xml><?xml version="1.0" encoding="utf-8"?>
<p:tagLst xmlns:a="http://schemas.openxmlformats.org/drawingml/2006/main" xmlns:r="http://schemas.openxmlformats.org/officeDocument/2006/relationships" xmlns:p="http://schemas.openxmlformats.org/presentationml/2006/main">
  <p:tag name="VEVOX.QRDOT" val="(22,26)"/>
</p:tagLst>
</file>

<file path=ppt/tags/tag400.xml><?xml version="1.0" encoding="utf-8"?>
<p:tagLst xmlns:a="http://schemas.openxmlformats.org/drawingml/2006/main" xmlns:r="http://schemas.openxmlformats.org/officeDocument/2006/relationships" xmlns:p="http://schemas.openxmlformats.org/presentationml/2006/main">
  <p:tag name="VEVOX.QRDOT" val="(24,26)"/>
</p:tagLst>
</file>

<file path=ppt/tags/tag401.xml><?xml version="1.0" encoding="utf-8"?>
<p:tagLst xmlns:a="http://schemas.openxmlformats.org/drawingml/2006/main" xmlns:r="http://schemas.openxmlformats.org/officeDocument/2006/relationships" xmlns:p="http://schemas.openxmlformats.org/presentationml/2006/main">
  <p:tag name="VEVOX.QRDOT" val="(25,26)"/>
</p:tagLst>
</file>

<file path=ppt/tags/tag402.xml><?xml version="1.0" encoding="utf-8"?>
<p:tagLst xmlns:a="http://schemas.openxmlformats.org/drawingml/2006/main" xmlns:r="http://schemas.openxmlformats.org/officeDocument/2006/relationships" xmlns:p="http://schemas.openxmlformats.org/presentationml/2006/main">
  <p:tag name="VEVOX.QRDOT" val="(26,26)"/>
</p:tagLst>
</file>

<file path=ppt/tags/tag403.xml><?xml version="1.0" encoding="utf-8"?>
<p:tagLst xmlns:a="http://schemas.openxmlformats.org/drawingml/2006/main" xmlns:r="http://schemas.openxmlformats.org/officeDocument/2006/relationships" xmlns:p="http://schemas.openxmlformats.org/presentationml/2006/main">
  <p:tag name="VEVOX.QRDOT" val="(29,26)"/>
</p:tagLst>
</file>

<file path=ppt/tags/tag404.xml><?xml version="1.0" encoding="utf-8"?>
<p:tagLst xmlns:a="http://schemas.openxmlformats.org/drawingml/2006/main" xmlns:r="http://schemas.openxmlformats.org/officeDocument/2006/relationships" xmlns:p="http://schemas.openxmlformats.org/presentationml/2006/main">
  <p:tag name="VEVOX.QRDOT" val="(1,27)"/>
</p:tagLst>
</file>

<file path=ppt/tags/tag405.xml><?xml version="1.0" encoding="utf-8"?>
<p:tagLst xmlns:a="http://schemas.openxmlformats.org/drawingml/2006/main" xmlns:r="http://schemas.openxmlformats.org/officeDocument/2006/relationships" xmlns:p="http://schemas.openxmlformats.org/presentationml/2006/main">
  <p:tag name="VEVOX.QRDOT" val="(7,27)"/>
</p:tagLst>
</file>

<file path=ppt/tags/tag406.xml><?xml version="1.0" encoding="utf-8"?>
<p:tagLst xmlns:a="http://schemas.openxmlformats.org/drawingml/2006/main" xmlns:r="http://schemas.openxmlformats.org/officeDocument/2006/relationships" xmlns:p="http://schemas.openxmlformats.org/presentationml/2006/main">
  <p:tag name="VEVOX.QRDOT" val="(11,27)"/>
</p:tagLst>
</file>

<file path=ppt/tags/tag407.xml><?xml version="1.0" encoding="utf-8"?>
<p:tagLst xmlns:a="http://schemas.openxmlformats.org/drawingml/2006/main" xmlns:r="http://schemas.openxmlformats.org/officeDocument/2006/relationships" xmlns:p="http://schemas.openxmlformats.org/presentationml/2006/main">
  <p:tag name="VEVOX.QRDOT" val="(12,27)"/>
</p:tagLst>
</file>

<file path=ppt/tags/tag408.xml><?xml version="1.0" encoding="utf-8"?>
<p:tagLst xmlns:a="http://schemas.openxmlformats.org/drawingml/2006/main" xmlns:r="http://schemas.openxmlformats.org/officeDocument/2006/relationships" xmlns:p="http://schemas.openxmlformats.org/presentationml/2006/main">
  <p:tag name="VEVOX.QRDOT" val="(14,27)"/>
</p:tagLst>
</file>

<file path=ppt/tags/tag409.xml><?xml version="1.0" encoding="utf-8"?>
<p:tagLst xmlns:a="http://schemas.openxmlformats.org/drawingml/2006/main" xmlns:r="http://schemas.openxmlformats.org/officeDocument/2006/relationships" xmlns:p="http://schemas.openxmlformats.org/presentationml/2006/main">
  <p:tag name="VEVOX.QRDOT" val="(16,27)"/>
</p:tagLst>
</file>

<file path=ppt/tags/tag410.xml><?xml version="1.0" encoding="utf-8"?>
<p:tagLst xmlns:a="http://schemas.openxmlformats.org/drawingml/2006/main" xmlns:r="http://schemas.openxmlformats.org/officeDocument/2006/relationships" xmlns:p="http://schemas.openxmlformats.org/presentationml/2006/main">
  <p:tag name="VEVOX.QRDOT" val="(21,27)"/>
</p:tagLst>
</file>

<file path=ppt/tags/tag411.xml><?xml version="1.0" encoding="utf-8"?>
<p:tagLst xmlns:a="http://schemas.openxmlformats.org/drawingml/2006/main" xmlns:r="http://schemas.openxmlformats.org/officeDocument/2006/relationships" xmlns:p="http://schemas.openxmlformats.org/presentationml/2006/main">
  <p:tag name="VEVOX.QRDOT" val="(22,27)"/>
</p:tagLst>
</file>

<file path=ppt/tags/tag412.xml><?xml version="1.0" encoding="utf-8"?>
<p:tagLst xmlns:a="http://schemas.openxmlformats.org/drawingml/2006/main" xmlns:r="http://schemas.openxmlformats.org/officeDocument/2006/relationships" xmlns:p="http://schemas.openxmlformats.org/presentationml/2006/main">
  <p:tag name="VEVOX.QRDOT" val="(24,27)"/>
</p:tagLst>
</file>

<file path=ppt/tags/tag413.xml><?xml version="1.0" encoding="utf-8"?>
<p:tagLst xmlns:a="http://schemas.openxmlformats.org/drawingml/2006/main" xmlns:r="http://schemas.openxmlformats.org/officeDocument/2006/relationships" xmlns:p="http://schemas.openxmlformats.org/presentationml/2006/main">
  <p:tag name="VEVOX.QRDOT" val="(25,27)"/>
</p:tagLst>
</file>

<file path=ppt/tags/tag414.xml><?xml version="1.0" encoding="utf-8"?>
<p:tagLst xmlns:a="http://schemas.openxmlformats.org/drawingml/2006/main" xmlns:r="http://schemas.openxmlformats.org/officeDocument/2006/relationships" xmlns:p="http://schemas.openxmlformats.org/presentationml/2006/main">
  <p:tag name="VEVOX.QRDOT" val="(28,27)"/>
</p:tagLst>
</file>

<file path=ppt/tags/tag415.xml><?xml version="1.0" encoding="utf-8"?>
<p:tagLst xmlns:a="http://schemas.openxmlformats.org/drawingml/2006/main" xmlns:r="http://schemas.openxmlformats.org/officeDocument/2006/relationships" xmlns:p="http://schemas.openxmlformats.org/presentationml/2006/main">
  <p:tag name="VEVOX.QRDOT" val="(1,28)"/>
</p:tagLst>
</file>

<file path=ppt/tags/tag416.xml><?xml version="1.0" encoding="utf-8"?>
<p:tagLst xmlns:a="http://schemas.openxmlformats.org/drawingml/2006/main" xmlns:r="http://schemas.openxmlformats.org/officeDocument/2006/relationships" xmlns:p="http://schemas.openxmlformats.org/presentationml/2006/main">
  <p:tag name="VEVOX.QRDOT" val="(2,28)"/>
</p:tagLst>
</file>

<file path=ppt/tags/tag417.xml><?xml version="1.0" encoding="utf-8"?>
<p:tagLst xmlns:a="http://schemas.openxmlformats.org/drawingml/2006/main" xmlns:r="http://schemas.openxmlformats.org/officeDocument/2006/relationships" xmlns:p="http://schemas.openxmlformats.org/presentationml/2006/main">
  <p:tag name="VEVOX.QRDOT" val="(3,28)"/>
</p:tagLst>
</file>

<file path=ppt/tags/tag418.xml><?xml version="1.0" encoding="utf-8"?>
<p:tagLst xmlns:a="http://schemas.openxmlformats.org/drawingml/2006/main" xmlns:r="http://schemas.openxmlformats.org/officeDocument/2006/relationships" xmlns:p="http://schemas.openxmlformats.org/presentationml/2006/main">
  <p:tag name="VEVOX.QRDOT" val="(4,28)"/>
</p:tagLst>
</file>

<file path=ppt/tags/tag419.xml><?xml version="1.0" encoding="utf-8"?>
<p:tagLst xmlns:a="http://schemas.openxmlformats.org/drawingml/2006/main" xmlns:r="http://schemas.openxmlformats.org/officeDocument/2006/relationships" xmlns:p="http://schemas.openxmlformats.org/presentationml/2006/main">
  <p:tag name="VEVOX.QRDOT" val="(5,28)"/>
</p:tagLst>
</file>

<file path=ppt/tags/tag420.xml><?xml version="1.0" encoding="utf-8"?>
<p:tagLst xmlns:a="http://schemas.openxmlformats.org/drawingml/2006/main" xmlns:r="http://schemas.openxmlformats.org/officeDocument/2006/relationships" xmlns:p="http://schemas.openxmlformats.org/presentationml/2006/main">
  <p:tag name="VEVOX.QRDOT" val="(6,28)"/>
</p:tagLst>
</file>

<file path=ppt/tags/tag421.xml><?xml version="1.0" encoding="utf-8"?>
<p:tagLst xmlns:a="http://schemas.openxmlformats.org/drawingml/2006/main" xmlns:r="http://schemas.openxmlformats.org/officeDocument/2006/relationships" xmlns:p="http://schemas.openxmlformats.org/presentationml/2006/main">
  <p:tag name="VEVOX.QRDOT" val="(7,28)"/>
</p:tagLst>
</file>

<file path=ppt/tags/tag422.xml><?xml version="1.0" encoding="utf-8"?>
<p:tagLst xmlns:a="http://schemas.openxmlformats.org/drawingml/2006/main" xmlns:r="http://schemas.openxmlformats.org/officeDocument/2006/relationships" xmlns:p="http://schemas.openxmlformats.org/presentationml/2006/main">
  <p:tag name="VEVOX.QRDOT" val="(9,28)"/>
</p:tagLst>
</file>

<file path=ppt/tags/tag423.xml><?xml version="1.0" encoding="utf-8"?>
<p:tagLst xmlns:a="http://schemas.openxmlformats.org/drawingml/2006/main" xmlns:r="http://schemas.openxmlformats.org/officeDocument/2006/relationships" xmlns:p="http://schemas.openxmlformats.org/presentationml/2006/main">
  <p:tag name="VEVOX.QRDOT" val="(11,28)"/>
</p:tagLst>
</file>

<file path=ppt/tags/tag424.xml><?xml version="1.0" encoding="utf-8"?>
<p:tagLst xmlns:a="http://schemas.openxmlformats.org/drawingml/2006/main" xmlns:r="http://schemas.openxmlformats.org/officeDocument/2006/relationships" xmlns:p="http://schemas.openxmlformats.org/presentationml/2006/main">
  <p:tag name="VEVOX.QRDOT" val="(13,28)"/>
</p:tagLst>
</file>

<file path=ppt/tags/tag425.xml><?xml version="1.0" encoding="utf-8"?>
<p:tagLst xmlns:a="http://schemas.openxmlformats.org/drawingml/2006/main" xmlns:r="http://schemas.openxmlformats.org/officeDocument/2006/relationships" xmlns:p="http://schemas.openxmlformats.org/presentationml/2006/main">
  <p:tag name="VEVOX.QRDOT" val="(17,28)"/>
</p:tagLst>
</file>

<file path=ppt/tags/tag426.xml><?xml version="1.0" encoding="utf-8"?>
<p:tagLst xmlns:a="http://schemas.openxmlformats.org/drawingml/2006/main" xmlns:r="http://schemas.openxmlformats.org/officeDocument/2006/relationships" xmlns:p="http://schemas.openxmlformats.org/presentationml/2006/main">
  <p:tag name="VEVOX.QRDOT" val="(20,28)"/>
</p:tagLst>
</file>

<file path=ppt/tags/tag427.xml><?xml version="1.0" encoding="utf-8"?>
<p:tagLst xmlns:a="http://schemas.openxmlformats.org/drawingml/2006/main" xmlns:r="http://schemas.openxmlformats.org/officeDocument/2006/relationships" xmlns:p="http://schemas.openxmlformats.org/presentationml/2006/main">
  <p:tag name="VEVOX.QRDOT" val="(21,28)"/>
</p:tagLst>
</file>

<file path=ppt/tags/tag428.xml><?xml version="1.0" encoding="utf-8"?>
<p:tagLst xmlns:a="http://schemas.openxmlformats.org/drawingml/2006/main" xmlns:r="http://schemas.openxmlformats.org/officeDocument/2006/relationships" xmlns:p="http://schemas.openxmlformats.org/presentationml/2006/main">
  <p:tag name="VEVOX.QRDOT" val="(23,28)"/>
</p:tagLst>
</file>

<file path=ppt/tags/tag429.xml><?xml version="1.0" encoding="utf-8"?>
<p:tagLst xmlns:a="http://schemas.openxmlformats.org/drawingml/2006/main" xmlns:r="http://schemas.openxmlformats.org/officeDocument/2006/relationships" xmlns:p="http://schemas.openxmlformats.org/presentationml/2006/main">
  <p:tag name="VEVOX.QRDOT" val="(24,28)"/>
</p:tagLst>
</file>

<file path=ppt/tags/tag430.xml><?xml version="1.0" encoding="utf-8"?>
<p:tagLst xmlns:a="http://schemas.openxmlformats.org/drawingml/2006/main" xmlns:r="http://schemas.openxmlformats.org/officeDocument/2006/relationships" xmlns:p="http://schemas.openxmlformats.org/presentationml/2006/main">
  <p:tag name="VEVOX.QRDOT" val="(25,28)"/>
</p:tagLst>
</file>

<file path=ppt/tags/tag431.xml><?xml version="1.0" encoding="utf-8"?>
<p:tagLst xmlns:a="http://schemas.openxmlformats.org/drawingml/2006/main" xmlns:r="http://schemas.openxmlformats.org/officeDocument/2006/relationships" xmlns:p="http://schemas.openxmlformats.org/presentationml/2006/main">
  <p:tag name="VEVOX.QRDOT" val="(26,28)"/>
</p:tagLst>
</file>

<file path=ppt/tags/tag432.xml><?xml version="1.0" encoding="utf-8"?>
<p:tagLst xmlns:a="http://schemas.openxmlformats.org/drawingml/2006/main" xmlns:r="http://schemas.openxmlformats.org/officeDocument/2006/relationships" xmlns:p="http://schemas.openxmlformats.org/presentationml/2006/main">
  <p:tag name="VEVOX.QRDOT" val="(28,28)"/>
</p:tagLst>
</file>

<file path=ppt/tags/tag433.xml><?xml version="1.0" encoding="utf-8"?>
<p:tagLst xmlns:a="http://schemas.openxmlformats.org/drawingml/2006/main" xmlns:r="http://schemas.openxmlformats.org/officeDocument/2006/relationships" xmlns:p="http://schemas.openxmlformats.org/presentationml/2006/main">
  <p:tag name="VEVOX.QRDOT" val="(29,28)"/>
</p:tagLst>
</file>

<file path=ppt/tags/tag434.xml><?xml version="1.0" encoding="utf-8"?>
<p:tagLst xmlns:a="http://schemas.openxmlformats.org/drawingml/2006/main" xmlns:r="http://schemas.openxmlformats.org/officeDocument/2006/relationships" xmlns:p="http://schemas.openxmlformats.org/presentationml/2006/main">
  <p:tag name="VEVOX.ALERT.PANEL" val="0"/>
</p:tagLst>
</file>

<file path=ppt/tags/tag435.xml><?xml version="1.0" encoding="utf-8"?>
<p:tagLst xmlns:a="http://schemas.openxmlformats.org/drawingml/2006/main" xmlns:r="http://schemas.openxmlformats.org/officeDocument/2006/relationships" xmlns:p="http://schemas.openxmlformats.org/presentationml/2006/main">
  <p:tag name="VEVOX.ALERT.PANEL" val="0"/>
</p:tagLst>
</file>

<file path=ppt/tags/tag436.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3.xml><?xml version="1.0" encoding="utf-8"?>
<a:theme xmlns:a="http://schemas.openxmlformats.org/drawingml/2006/main" name="Quote master">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ADFA"/>
      </a:hlink>
      <a:folHlink>
        <a:srgbClr val="0085C3"/>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1_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1_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6.xml><?xml version="1.0" encoding="utf-8"?>
<a:theme xmlns:a="http://schemas.openxmlformats.org/drawingml/2006/main" name="Left Bar">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ADFA"/>
      </a:hlink>
      <a:folHlink>
        <a:srgbClr val="0085C3"/>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2_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grey" id="{2D3D972A-7C21-4B26-807A-49A3C0694420}" vid="{2D655E11-3066-4895-98C7-B605ED2B203D}"/>
    </a:ext>
  </a:extLst>
</a:theme>
</file>

<file path=ppt/theme/theme8.xml><?xml version="1.0" encoding="utf-8"?>
<a:theme xmlns:a="http://schemas.openxmlformats.org/drawingml/2006/main" name="1_Left Bar">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ADFA"/>
      </a:hlink>
      <a:folHlink>
        <a:srgbClr val="0085C3"/>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themeOverride>
</file>

<file path=ppt/webextensions/_rels/taskpanes.xml.rels><?xml version="1.0" encoding="UTF-8" standalone="yes"?>
<Relationships xmlns="http://schemas.openxmlformats.org/package/2006/relationships"><Relationship Id="rId2" Type="http://schemas.microsoft.com/office/2011/relationships/webextension" Target="webextension2.xml"/><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2">
    <wetp:webextensionref xmlns:r="http://schemas.openxmlformats.org/officeDocument/2006/relationships" r:id="rId1"/>
  </wetp:taskpane>
  <wetp:taskpane dockstate="right" visibility="0" width="350" row="0">
    <wetp:webextensionref xmlns:r="http://schemas.openxmlformats.org/officeDocument/2006/relationships" r:id="rId2"/>
  </wetp:taskpane>
</wetp:taskpanes>
</file>

<file path=ppt/webextensions/webextension1.xml><?xml version="1.0" encoding="utf-8"?>
<we:webextension xmlns:we="http://schemas.microsoft.com/office/webextensions/webextension/2010/11" id="{76BD3753-114B-425C-A028-C5297A1BD7A2}">
  <we:reference id="wa200003052" version="2.0.0.0" store="en-US" storeType="OMEX"/>
  <we:alternateReferences>
    <we:reference id="WA200003052" version="2.0.0.0" store="" storeType="OMEX"/>
  </we:alternateReferences>
  <we:properties/>
  <we:bindings/>
  <we:snapshot xmlns:r="http://schemas.openxmlformats.org/officeDocument/2006/relationships"/>
</we:webextension>
</file>

<file path=ppt/webextensions/webextension2.xml><?xml version="1.0" encoding="utf-8"?>
<we:webextension xmlns:we="http://schemas.microsoft.com/office/webextensions/webextension/2010/11" id="{FBB96EE5-AE22-4106-8AE9-407F2822A500}">
  <we:reference id="wa200004709" version="1.0.0.2" store="en-US" storeType="OMEX"/>
  <we:alternateReferences>
    <we:reference id="WA200004709" version="1.0.0.2" store="WA200004709"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Jessica Hill</DisplayName>
        <AccountId>243</AccountId>
        <AccountType/>
      </UserInfo>
      <UserInfo>
        <DisplayName>Caroline Jawad</DisplayName>
        <AccountId>346</AccountId>
        <AccountType/>
      </UserInfo>
      <UserInfo>
        <DisplayName>Dominique Northeast</DisplayName>
        <AccountId>256</AccountId>
        <AccountType/>
      </UserInfo>
    </SharedWithUsers>
    <lcf76f155ced4ddcb4097134ff3c332f xmlns="316f2420-4a0a-4c49-8a81-53a9bcc36554">
      <Terms xmlns="http://schemas.microsoft.com/office/infopath/2007/PartnerControls"/>
    </lcf76f155ced4ddcb4097134ff3c332f>
    <TaxCatchAll xmlns="61b8a593-e33f-405c-9ec9-a885dee76581" xsi:nil="true"/>
    <MediaLengthInSeconds xmlns="316f2420-4a0a-4c49-8a81-53a9bcc36554" xsi:nil="true"/>
    <uploadedtowebsite xmlns="316f2420-4a0a-4c49-8a81-53a9bcc36554">false</uploadedtowebsite>
  </documentManagement>
</p:properties>
</file>

<file path=customXml/itemProps1.xml><?xml version="1.0" encoding="utf-8"?>
<ds:datastoreItem xmlns:ds="http://schemas.openxmlformats.org/officeDocument/2006/customXml" ds:itemID="{D98A07E9-6EE5-463C-98B0-EF50952AC612}">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316f2420-4a0a-4c49-8a81-53a9bcc36554"/>
    <ds:schemaRef ds:uri="http://schemas.microsoft.com/office/2006/documentManagement/types"/>
    <ds:schemaRef ds:uri="http://schemas.microsoft.com/office/2006/metadata/properties"/>
    <ds:schemaRef ds:uri="http://purl.org/dc/dcmitype/"/>
    <ds:schemaRef ds:uri="http://purl.org/dc/terms/"/>
    <ds:schemaRef ds:uri="http://purl.org/dc/elements/1.1/"/>
    <ds:schemaRef ds:uri="http://schemas.openxmlformats.org/package/2006/metadata/core-properties"/>
    <ds:schemaRef ds:uri="http://schemas.microsoft.com/office/infopath/2007/PartnerControls"/>
    <ds:schemaRef ds:uri="61b8a593-e33f-405c-9ec9-a885dee7658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0</TotalTime>
  <Words>941</Words>
  <Application>Microsoft Office PowerPoint</Application>
  <PresentationFormat>Widescreen</PresentationFormat>
  <Paragraphs>140</Paragraphs>
  <Slides>29</Slides>
  <Notes>9</Notes>
  <HiddenSlides>2</HiddenSlides>
  <MMClips>0</MMClips>
  <ScaleCrop>false</ScaleCrop>
  <HeadingPairs>
    <vt:vector size="6" baseType="variant">
      <vt:variant>
        <vt:lpstr>Fonts Used</vt:lpstr>
      </vt:variant>
      <vt:variant>
        <vt:i4>9</vt:i4>
      </vt:variant>
      <vt:variant>
        <vt:lpstr>Theme</vt:lpstr>
      </vt:variant>
      <vt:variant>
        <vt:i4>8</vt:i4>
      </vt:variant>
      <vt:variant>
        <vt:lpstr>Slide Titles</vt:lpstr>
      </vt:variant>
      <vt:variant>
        <vt:i4>29</vt:i4>
      </vt:variant>
    </vt:vector>
  </HeadingPairs>
  <TitlesOfParts>
    <vt:vector size="46" baseType="lpstr">
      <vt:lpstr>Akzidenz Grotesk BE (Headings)</vt:lpstr>
      <vt:lpstr>Akzidenz Grotesk BE Bold</vt:lpstr>
      <vt:lpstr>Arial</vt:lpstr>
      <vt:lpstr>Arial Black</vt:lpstr>
      <vt:lpstr>Calibri</vt:lpstr>
      <vt:lpstr>Calibri Light</vt:lpstr>
      <vt:lpstr>Lucida Sans Unicode</vt:lpstr>
      <vt:lpstr>Segoe UI</vt:lpstr>
      <vt:lpstr>Wingdings</vt:lpstr>
      <vt:lpstr>Half-Page Titles</vt:lpstr>
      <vt:lpstr>Content</vt:lpstr>
      <vt:lpstr>Quote master</vt:lpstr>
      <vt:lpstr>1_Half-Page Titles</vt:lpstr>
      <vt:lpstr>1_Content</vt:lpstr>
      <vt:lpstr>Left Bar</vt:lpstr>
      <vt:lpstr>2_Content</vt:lpstr>
      <vt:lpstr>1_Left Bar</vt:lpstr>
      <vt:lpstr>Welcome to UWTSD!   An introduction to Digital Skills! </vt:lpstr>
      <vt:lpstr> Introduction </vt:lpstr>
      <vt:lpstr>PowerPoint Presentation</vt:lpstr>
      <vt:lpstr>Join the Vevox session</vt:lpstr>
      <vt:lpstr>How we can support you </vt:lpstr>
      <vt:lpstr>Connect to Eduroam </vt:lpstr>
      <vt:lpstr>PowerPoint Presentation</vt:lpstr>
      <vt:lpstr>Assessing Digital Skills</vt:lpstr>
      <vt:lpstr>PowerPoint Presentation</vt:lpstr>
      <vt:lpstr>Discovery Tool Login 1</vt:lpstr>
      <vt:lpstr>Discovery Tool Login 2</vt:lpstr>
      <vt:lpstr>Result Wheel Example</vt:lpstr>
      <vt:lpstr>Assessing your digital skills</vt:lpstr>
      <vt:lpstr>PowerPoint Presentation</vt:lpstr>
      <vt:lpstr>Digital Badges</vt:lpstr>
      <vt:lpstr>PowerPoint Presentation</vt:lpstr>
      <vt:lpstr>PowerPoint Presentation</vt:lpstr>
      <vt:lpstr>Log into Moodle to complete the digital badges… </vt:lpstr>
      <vt:lpstr>LinkedIn Learning</vt:lpstr>
      <vt:lpstr>Why use LinkedIn Learning?</vt:lpstr>
      <vt:lpstr>PowerPoint Presentation</vt:lpstr>
      <vt:lpstr>If you have a LinkedIn account, you can connect the 2 accounts together. (if you don’t, no worries you can still connect at a later date) </vt:lpstr>
      <vt:lpstr>Here you will be given top skills, or you will have to choose skills from a list. </vt:lpstr>
      <vt:lpstr>This section you can choose a weekly goal for yourself, otherwise just skip this step. </vt:lpstr>
      <vt:lpstr>You have set up the account, all you must do now is click on "Discover other courses". </vt:lpstr>
      <vt:lpstr>PowerPoint Presentation</vt:lpstr>
      <vt:lpstr>PowerPoint Presentation</vt:lpstr>
      <vt:lpstr>Please provide some feedback</vt:lpstr>
      <vt:lpstr>Thank you for listening.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UWTSD</dc:title>
  <dc:creator>Tarandeep Johal</dc:creator>
  <cp:lastModifiedBy>Daniel Payne</cp:lastModifiedBy>
  <cp:revision>39</cp:revision>
  <dcterms:created xsi:type="dcterms:W3CDTF">2022-08-10T13:39:35Z</dcterms:created>
  <dcterms:modified xsi:type="dcterms:W3CDTF">2025-10-13T15:32:15Z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_ExtendedDescription">
    <vt:lpwstr/>
  </property>
  <property fmtid="{D5CDD505-2E9C-101B-9397-08002B2CF9AE}" pid="10" name="TriggerFlowInfo">
    <vt:lpwstr/>
  </property>
</Properties>
</file>