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2"/>
  </p:notesMasterIdLst>
  <p:sldIdLst>
    <p:sldId id="256" r:id="rId2"/>
    <p:sldId id="257" r:id="rId3"/>
    <p:sldId id="258" r:id="rId4"/>
    <p:sldId id="317" r:id="rId5"/>
    <p:sldId id="260" r:id="rId6"/>
    <p:sldId id="261" r:id="rId7"/>
    <p:sldId id="287" r:id="rId8"/>
    <p:sldId id="280" r:id="rId9"/>
    <p:sldId id="281" r:id="rId10"/>
    <p:sldId id="285" r:id="rId11"/>
    <p:sldId id="286" r:id="rId12"/>
    <p:sldId id="292" r:id="rId13"/>
    <p:sldId id="288" r:id="rId14"/>
    <p:sldId id="289" r:id="rId15"/>
    <p:sldId id="290" r:id="rId16"/>
    <p:sldId id="291" r:id="rId17"/>
    <p:sldId id="293" r:id="rId18"/>
    <p:sldId id="294" r:id="rId19"/>
    <p:sldId id="298" r:id="rId20"/>
    <p:sldId id="295" r:id="rId21"/>
    <p:sldId id="296" r:id="rId22"/>
    <p:sldId id="297" r:id="rId23"/>
    <p:sldId id="299" r:id="rId24"/>
    <p:sldId id="300" r:id="rId25"/>
    <p:sldId id="301" r:id="rId26"/>
    <p:sldId id="302" r:id="rId27"/>
    <p:sldId id="303" r:id="rId28"/>
    <p:sldId id="304" r:id="rId29"/>
    <p:sldId id="311" r:id="rId30"/>
    <p:sldId id="306" r:id="rId31"/>
    <p:sldId id="307" r:id="rId32"/>
    <p:sldId id="308" r:id="rId33"/>
    <p:sldId id="309" r:id="rId34"/>
    <p:sldId id="310" r:id="rId35"/>
    <p:sldId id="314" r:id="rId36"/>
    <p:sldId id="312" r:id="rId37"/>
    <p:sldId id="319" r:id="rId38"/>
    <p:sldId id="313" r:id="rId39"/>
    <p:sldId id="305" r:id="rId40"/>
    <p:sldId id="259" r:id="rId41"/>
    <p:sldId id="262" r:id="rId42"/>
    <p:sldId id="263" r:id="rId43"/>
    <p:sldId id="264" r:id="rId44"/>
    <p:sldId id="265" r:id="rId45"/>
    <p:sldId id="266" r:id="rId46"/>
    <p:sldId id="267" r:id="rId47"/>
    <p:sldId id="268" r:id="rId48"/>
    <p:sldId id="269" r:id="rId49"/>
    <p:sldId id="274" r:id="rId50"/>
    <p:sldId id="315" r:id="rId51"/>
    <p:sldId id="316" r:id="rId52"/>
    <p:sldId id="270" r:id="rId53"/>
    <p:sldId id="271" r:id="rId54"/>
    <p:sldId id="272" r:id="rId55"/>
    <p:sldId id="273" r:id="rId56"/>
    <p:sldId id="277" r:id="rId57"/>
    <p:sldId id="275" r:id="rId58"/>
    <p:sldId id="276" r:id="rId59"/>
    <p:sldId id="278" r:id="rId60"/>
    <p:sldId id="318" r:id="rId6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00E8FC3-02D7-4ED3-BE77-D732C5A3EEF4}" v="8" dt="2025-12-03T14:36:50.93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presProps" Target="presProps.xml"/><Relationship Id="rId68" Type="http://schemas.microsoft.com/office/2015/10/relationships/revisionInfo" Target="revisionInfo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tableStyles" Target="tableStyles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viewProps" Target="view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microsoft.com/office/2016/11/relationships/changesInfo" Target="changesInfos/changesInfo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llie Brown" userId="856727495e1cce7c" providerId="LiveId" clId="{B300E920-0EB2-4BE6-95E8-85F4EA25B7C1}"/>
    <pc:docChg chg="undo custSel addSld modSld sldOrd">
      <pc:chgData name="Ellie Brown" userId="856727495e1cce7c" providerId="LiveId" clId="{B300E920-0EB2-4BE6-95E8-85F4EA25B7C1}" dt="2025-12-03T14:37:25.659" v="119" actId="20577"/>
      <pc:docMkLst>
        <pc:docMk/>
      </pc:docMkLst>
      <pc:sldChg chg="addSp delSp modSp mod modAnim">
        <pc:chgData name="Ellie Brown" userId="856727495e1cce7c" providerId="LiveId" clId="{B300E920-0EB2-4BE6-95E8-85F4EA25B7C1}" dt="2025-12-03T14:35:56.881" v="114" actId="20577"/>
        <pc:sldMkLst>
          <pc:docMk/>
          <pc:sldMk cId="3162306056" sldId="303"/>
        </pc:sldMkLst>
        <pc:spChg chg="mod">
          <ac:chgData name="Ellie Brown" userId="856727495e1cce7c" providerId="LiveId" clId="{B300E920-0EB2-4BE6-95E8-85F4EA25B7C1}" dt="2025-12-03T14:32:38.876" v="54" actId="5793"/>
          <ac:spMkLst>
            <pc:docMk/>
            <pc:sldMk cId="3162306056" sldId="303"/>
            <ac:spMk id="2" creationId="{00A2031C-E113-D07C-C5DA-0D526972AB2D}"/>
          </ac:spMkLst>
        </pc:spChg>
        <pc:spChg chg="add del">
          <ac:chgData name="Ellie Brown" userId="856727495e1cce7c" providerId="LiveId" clId="{B300E920-0EB2-4BE6-95E8-85F4EA25B7C1}" dt="2025-12-03T14:33:21.928" v="59" actId="22"/>
          <ac:spMkLst>
            <pc:docMk/>
            <pc:sldMk cId="3162306056" sldId="303"/>
            <ac:spMk id="4" creationId="{D701FCB3-36D8-4FF0-C5C1-8C904439D04B}"/>
          </ac:spMkLst>
        </pc:spChg>
        <pc:spChg chg="add del mod">
          <ac:chgData name="Ellie Brown" userId="856727495e1cce7c" providerId="LiveId" clId="{B300E920-0EB2-4BE6-95E8-85F4EA25B7C1}" dt="2025-12-03T14:33:21.835" v="58" actId="478"/>
          <ac:spMkLst>
            <pc:docMk/>
            <pc:sldMk cId="3162306056" sldId="303"/>
            <ac:spMk id="8" creationId="{87AA264A-67E4-EEAF-C1CD-849B1EAD0B62}"/>
          </ac:spMkLst>
        </pc:spChg>
        <pc:spChg chg="add del mod">
          <ac:chgData name="Ellie Brown" userId="856727495e1cce7c" providerId="LiveId" clId="{B300E920-0EB2-4BE6-95E8-85F4EA25B7C1}" dt="2025-12-03T14:34:16.602" v="64" actId="478"/>
          <ac:spMkLst>
            <pc:docMk/>
            <pc:sldMk cId="3162306056" sldId="303"/>
            <ac:spMk id="10" creationId="{E1C50B78-1FBF-2A8B-11B4-9133F6E8F651}"/>
          </ac:spMkLst>
        </pc:spChg>
        <pc:spChg chg="add mod">
          <ac:chgData name="Ellie Brown" userId="856727495e1cce7c" providerId="LiveId" clId="{B300E920-0EB2-4BE6-95E8-85F4EA25B7C1}" dt="2025-12-03T14:35:11.168" v="107" actId="113"/>
          <ac:spMkLst>
            <pc:docMk/>
            <pc:sldMk cId="3162306056" sldId="303"/>
            <ac:spMk id="11" creationId="{ABF1DA0D-01BE-AF43-A677-514333D41102}"/>
          </ac:spMkLst>
        </pc:spChg>
        <pc:spChg chg="add mod">
          <ac:chgData name="Ellie Brown" userId="856727495e1cce7c" providerId="LiveId" clId="{B300E920-0EB2-4BE6-95E8-85F4EA25B7C1}" dt="2025-12-03T14:35:56.881" v="114" actId="20577"/>
          <ac:spMkLst>
            <pc:docMk/>
            <pc:sldMk cId="3162306056" sldId="303"/>
            <ac:spMk id="13" creationId="{814677CB-EBD1-FA6D-1601-C5D26F8AD5EB}"/>
          </ac:spMkLst>
        </pc:spChg>
        <pc:picChg chg="add del">
          <ac:chgData name="Ellie Brown" userId="856727495e1cce7c" providerId="LiveId" clId="{B300E920-0EB2-4BE6-95E8-85F4EA25B7C1}" dt="2025-12-03T14:33:36.385" v="61" actId="478"/>
          <ac:picMkLst>
            <pc:docMk/>
            <pc:sldMk cId="3162306056" sldId="303"/>
            <ac:picMk id="5" creationId="{D3028C0C-0C8A-33A5-41A5-E5CB2ACB01CA}"/>
          </ac:picMkLst>
        </pc:picChg>
        <pc:picChg chg="del mod">
          <ac:chgData name="Ellie Brown" userId="856727495e1cce7c" providerId="LiveId" clId="{B300E920-0EB2-4BE6-95E8-85F4EA25B7C1}" dt="2025-12-03T14:35:37.966" v="108" actId="478"/>
          <ac:picMkLst>
            <pc:docMk/>
            <pc:sldMk cId="3162306056" sldId="303"/>
            <ac:picMk id="7" creationId="{4814BAD7-9B2E-7927-7682-066B3DD33D2E}"/>
          </ac:picMkLst>
        </pc:picChg>
      </pc:sldChg>
      <pc:sldChg chg="ord">
        <pc:chgData name="Ellie Brown" userId="856727495e1cce7c" providerId="LiveId" clId="{B300E920-0EB2-4BE6-95E8-85F4EA25B7C1}" dt="2025-12-03T14:36:57.816" v="118"/>
        <pc:sldMkLst>
          <pc:docMk/>
          <pc:sldMk cId="532370547" sldId="312"/>
        </pc:sldMkLst>
      </pc:sldChg>
      <pc:sldChg chg="modSp mod">
        <pc:chgData name="Ellie Brown" userId="856727495e1cce7c" providerId="LiveId" clId="{B300E920-0EB2-4BE6-95E8-85F4EA25B7C1}" dt="2025-12-03T14:31:56.614" v="6" actId="20577"/>
        <pc:sldMkLst>
          <pc:docMk/>
          <pc:sldMk cId="587420827" sldId="317"/>
        </pc:sldMkLst>
        <pc:spChg chg="mod">
          <ac:chgData name="Ellie Brown" userId="856727495e1cce7c" providerId="LiveId" clId="{B300E920-0EB2-4BE6-95E8-85F4EA25B7C1}" dt="2025-12-03T14:31:56.614" v="6" actId="20577"/>
          <ac:spMkLst>
            <pc:docMk/>
            <pc:sldMk cId="587420827" sldId="317"/>
            <ac:spMk id="3" creationId="{9B5EC0C8-E281-2951-CACC-ADAE07C06E31}"/>
          </ac:spMkLst>
        </pc:spChg>
      </pc:sldChg>
      <pc:sldChg chg="modSp mod">
        <pc:chgData name="Ellie Brown" userId="856727495e1cce7c" providerId="LiveId" clId="{B300E920-0EB2-4BE6-95E8-85F4EA25B7C1}" dt="2025-12-03T14:37:25.659" v="119" actId="20577"/>
        <pc:sldMkLst>
          <pc:docMk/>
          <pc:sldMk cId="3754320354" sldId="318"/>
        </pc:sldMkLst>
        <pc:spChg chg="mod">
          <ac:chgData name="Ellie Brown" userId="856727495e1cce7c" providerId="LiveId" clId="{B300E920-0EB2-4BE6-95E8-85F4EA25B7C1}" dt="2025-12-03T14:37:25.659" v="119" actId="20577"/>
          <ac:spMkLst>
            <pc:docMk/>
            <pc:sldMk cId="3754320354" sldId="318"/>
            <ac:spMk id="3" creationId="{FD419237-0B6A-9B0E-0C7B-97D28BC4976E}"/>
          </ac:spMkLst>
        </pc:spChg>
      </pc:sldChg>
      <pc:sldChg chg="delSp add setBg delDesignElem">
        <pc:chgData name="Ellie Brown" userId="856727495e1cce7c" providerId="LiveId" clId="{B300E920-0EB2-4BE6-95E8-85F4EA25B7C1}" dt="2025-12-03T14:36:50.930" v="116"/>
        <pc:sldMkLst>
          <pc:docMk/>
          <pc:sldMk cId="2432724533" sldId="319"/>
        </pc:sldMkLst>
        <pc:spChg chg="del">
          <ac:chgData name="Ellie Brown" userId="856727495e1cce7c" providerId="LiveId" clId="{B300E920-0EB2-4BE6-95E8-85F4EA25B7C1}" dt="2025-12-03T14:36:50.930" v="116"/>
          <ac:spMkLst>
            <pc:docMk/>
            <pc:sldMk cId="2432724533" sldId="319"/>
            <ac:spMk id="10" creationId="{B50AB553-2A96-4A92-96F2-93548E096954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9485BBC-D7FF-40ED-9023-7700753BD768}" type="doc">
      <dgm:prSet loTypeId="urn:microsoft.com/office/officeart/2005/8/layout/default" loCatId="list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9E5BB3D-6B08-41C4-8A50-CE4A19950373}">
      <dgm:prSet/>
      <dgm:spPr/>
      <dgm:t>
        <a:bodyPr/>
        <a:lstStyle/>
        <a:p>
          <a:r>
            <a:rPr lang="en-GB" b="0" i="0"/>
            <a:t>The law recognises five types of hate crime on the basis of:</a:t>
          </a:r>
          <a:endParaRPr lang="en-US"/>
        </a:p>
      </dgm:t>
    </dgm:pt>
    <dgm:pt modelId="{BB8EDA38-0EEC-4B85-8165-3EF0312CC82C}" type="parTrans" cxnId="{AE4546CF-F15D-4761-B715-9591EAD50F3C}">
      <dgm:prSet/>
      <dgm:spPr/>
      <dgm:t>
        <a:bodyPr/>
        <a:lstStyle/>
        <a:p>
          <a:endParaRPr lang="en-US"/>
        </a:p>
      </dgm:t>
    </dgm:pt>
    <dgm:pt modelId="{6A5CF113-6F3D-431E-A3B3-26CEA68455DE}" type="sibTrans" cxnId="{AE4546CF-F15D-4761-B715-9591EAD50F3C}">
      <dgm:prSet/>
      <dgm:spPr/>
      <dgm:t>
        <a:bodyPr/>
        <a:lstStyle/>
        <a:p>
          <a:endParaRPr lang="en-US"/>
        </a:p>
      </dgm:t>
    </dgm:pt>
    <dgm:pt modelId="{F99921BC-201A-4E17-A027-89DE358A288D}">
      <dgm:prSet/>
      <dgm:spPr/>
      <dgm:t>
        <a:bodyPr/>
        <a:lstStyle/>
        <a:p>
          <a:r>
            <a:rPr lang="en-GB" b="0" i="0"/>
            <a:t>Race</a:t>
          </a:r>
          <a:endParaRPr lang="en-US"/>
        </a:p>
      </dgm:t>
    </dgm:pt>
    <dgm:pt modelId="{F8CDE995-6DBD-4C56-8974-9FEA2EC2E9B3}" type="parTrans" cxnId="{F822E7DB-A8A7-4218-9180-55A1095DCBFB}">
      <dgm:prSet/>
      <dgm:spPr/>
      <dgm:t>
        <a:bodyPr/>
        <a:lstStyle/>
        <a:p>
          <a:endParaRPr lang="en-US"/>
        </a:p>
      </dgm:t>
    </dgm:pt>
    <dgm:pt modelId="{4A7761D5-AE81-4376-AF97-0948444A09FB}" type="sibTrans" cxnId="{F822E7DB-A8A7-4218-9180-55A1095DCBFB}">
      <dgm:prSet/>
      <dgm:spPr/>
      <dgm:t>
        <a:bodyPr/>
        <a:lstStyle/>
        <a:p>
          <a:endParaRPr lang="en-US"/>
        </a:p>
      </dgm:t>
    </dgm:pt>
    <dgm:pt modelId="{19678B6F-38AF-41DB-BC94-8D17A7B24C03}">
      <dgm:prSet/>
      <dgm:spPr/>
      <dgm:t>
        <a:bodyPr/>
        <a:lstStyle/>
        <a:p>
          <a:r>
            <a:rPr lang="en-GB" b="0" i="0"/>
            <a:t>Religion </a:t>
          </a:r>
          <a:endParaRPr lang="en-US"/>
        </a:p>
      </dgm:t>
    </dgm:pt>
    <dgm:pt modelId="{A99600FA-67DF-4BFC-866C-BAF369FD63B7}" type="parTrans" cxnId="{9EA795CE-5E6F-4FB7-ABCC-F4653AFCD8CD}">
      <dgm:prSet/>
      <dgm:spPr/>
      <dgm:t>
        <a:bodyPr/>
        <a:lstStyle/>
        <a:p>
          <a:endParaRPr lang="en-US"/>
        </a:p>
      </dgm:t>
    </dgm:pt>
    <dgm:pt modelId="{7B48160B-6EDC-4D8C-A1C5-54DD754C1A68}" type="sibTrans" cxnId="{9EA795CE-5E6F-4FB7-ABCC-F4653AFCD8CD}">
      <dgm:prSet/>
      <dgm:spPr/>
      <dgm:t>
        <a:bodyPr/>
        <a:lstStyle/>
        <a:p>
          <a:endParaRPr lang="en-US"/>
        </a:p>
      </dgm:t>
    </dgm:pt>
    <dgm:pt modelId="{A8A70F21-245F-4528-8E41-8F697DD9E8E1}">
      <dgm:prSet/>
      <dgm:spPr/>
      <dgm:t>
        <a:bodyPr/>
        <a:lstStyle/>
        <a:p>
          <a:r>
            <a:rPr lang="en-GB" b="0" i="0"/>
            <a:t>Disability</a:t>
          </a:r>
          <a:endParaRPr lang="en-US"/>
        </a:p>
      </dgm:t>
    </dgm:pt>
    <dgm:pt modelId="{7A870E5C-335C-46AE-9C65-DB7F8038461A}" type="parTrans" cxnId="{97B88871-E4DB-449C-BB49-7DDB8F731079}">
      <dgm:prSet/>
      <dgm:spPr/>
      <dgm:t>
        <a:bodyPr/>
        <a:lstStyle/>
        <a:p>
          <a:endParaRPr lang="en-US"/>
        </a:p>
      </dgm:t>
    </dgm:pt>
    <dgm:pt modelId="{1DF895F8-6329-41A0-98AD-461E76FF01A2}" type="sibTrans" cxnId="{97B88871-E4DB-449C-BB49-7DDB8F731079}">
      <dgm:prSet/>
      <dgm:spPr/>
      <dgm:t>
        <a:bodyPr/>
        <a:lstStyle/>
        <a:p>
          <a:endParaRPr lang="en-US"/>
        </a:p>
      </dgm:t>
    </dgm:pt>
    <dgm:pt modelId="{2E1115D5-3A1F-4784-857D-CA8AAA14547F}">
      <dgm:prSet/>
      <dgm:spPr/>
      <dgm:t>
        <a:bodyPr/>
        <a:lstStyle/>
        <a:p>
          <a:r>
            <a:rPr lang="en-GB" b="0" i="0"/>
            <a:t>Sexual orientation </a:t>
          </a:r>
          <a:endParaRPr lang="en-US"/>
        </a:p>
      </dgm:t>
    </dgm:pt>
    <dgm:pt modelId="{BAF6A529-5496-430A-85B2-0C97E3DA497B}" type="parTrans" cxnId="{442E9B65-EBB0-4751-8065-6666A3DAC79E}">
      <dgm:prSet/>
      <dgm:spPr/>
      <dgm:t>
        <a:bodyPr/>
        <a:lstStyle/>
        <a:p>
          <a:endParaRPr lang="en-US"/>
        </a:p>
      </dgm:t>
    </dgm:pt>
    <dgm:pt modelId="{5EDB6046-CCF4-4E54-9D23-4255C8EA5009}" type="sibTrans" cxnId="{442E9B65-EBB0-4751-8065-6666A3DAC79E}">
      <dgm:prSet/>
      <dgm:spPr/>
      <dgm:t>
        <a:bodyPr/>
        <a:lstStyle/>
        <a:p>
          <a:endParaRPr lang="en-US"/>
        </a:p>
      </dgm:t>
    </dgm:pt>
    <dgm:pt modelId="{A8D0E242-1864-4BE2-90B3-5B59D11046D6}">
      <dgm:prSet/>
      <dgm:spPr/>
      <dgm:t>
        <a:bodyPr/>
        <a:lstStyle/>
        <a:p>
          <a:r>
            <a:rPr lang="en-GB" b="0" i="0"/>
            <a:t>Transgender identity</a:t>
          </a:r>
          <a:endParaRPr lang="en-US"/>
        </a:p>
      </dgm:t>
    </dgm:pt>
    <dgm:pt modelId="{C907AF8D-6346-46C8-B6AC-057196EB5167}" type="parTrans" cxnId="{8DE5CAA2-05E2-4619-A185-E514B6FA8AC9}">
      <dgm:prSet/>
      <dgm:spPr/>
      <dgm:t>
        <a:bodyPr/>
        <a:lstStyle/>
        <a:p>
          <a:endParaRPr lang="en-US"/>
        </a:p>
      </dgm:t>
    </dgm:pt>
    <dgm:pt modelId="{BEEE1595-C3CF-4804-9EB9-162444C13D88}" type="sibTrans" cxnId="{8DE5CAA2-05E2-4619-A185-E514B6FA8AC9}">
      <dgm:prSet/>
      <dgm:spPr/>
      <dgm:t>
        <a:bodyPr/>
        <a:lstStyle/>
        <a:p>
          <a:endParaRPr lang="en-US"/>
        </a:p>
      </dgm:t>
    </dgm:pt>
    <dgm:pt modelId="{BE188935-B662-4C86-BF39-F9BAA0FA6FA0}">
      <dgm:prSet/>
      <dgm:spPr/>
      <dgm:t>
        <a:bodyPr/>
        <a:lstStyle/>
        <a:p>
          <a:r>
            <a:rPr lang="en-GB"/>
            <a:t>(Crown Prosecution Service, 2022)</a:t>
          </a:r>
          <a:endParaRPr lang="en-US"/>
        </a:p>
      </dgm:t>
    </dgm:pt>
    <dgm:pt modelId="{CD8E29D0-B154-43D8-A611-DAB94F9BC335}" type="parTrans" cxnId="{D7B96B1D-1B90-4ECC-B727-36250B440867}">
      <dgm:prSet/>
      <dgm:spPr/>
      <dgm:t>
        <a:bodyPr/>
        <a:lstStyle/>
        <a:p>
          <a:endParaRPr lang="en-US"/>
        </a:p>
      </dgm:t>
    </dgm:pt>
    <dgm:pt modelId="{B3B71890-0D91-4E9B-8335-49F61F6B8D18}" type="sibTrans" cxnId="{D7B96B1D-1B90-4ECC-B727-36250B440867}">
      <dgm:prSet/>
      <dgm:spPr/>
      <dgm:t>
        <a:bodyPr/>
        <a:lstStyle/>
        <a:p>
          <a:endParaRPr lang="en-US"/>
        </a:p>
      </dgm:t>
    </dgm:pt>
    <dgm:pt modelId="{B4D44BE0-63A5-427A-AAFE-0C9423FA2C54}" type="pres">
      <dgm:prSet presAssocID="{49485BBC-D7FF-40ED-9023-7700753BD768}" presName="diagram" presStyleCnt="0">
        <dgm:presLayoutVars>
          <dgm:dir/>
          <dgm:resizeHandles val="exact"/>
        </dgm:presLayoutVars>
      </dgm:prSet>
      <dgm:spPr/>
    </dgm:pt>
    <dgm:pt modelId="{50047819-6E54-490E-A1CB-9A51FC53EB70}" type="pres">
      <dgm:prSet presAssocID="{99E5BB3D-6B08-41C4-8A50-CE4A19950373}" presName="node" presStyleLbl="node1" presStyleIdx="0" presStyleCnt="7">
        <dgm:presLayoutVars>
          <dgm:bulletEnabled val="1"/>
        </dgm:presLayoutVars>
      </dgm:prSet>
      <dgm:spPr/>
    </dgm:pt>
    <dgm:pt modelId="{1777B3C1-4BD4-4B71-B788-2554C37A0967}" type="pres">
      <dgm:prSet presAssocID="{6A5CF113-6F3D-431E-A3B3-26CEA68455DE}" presName="sibTrans" presStyleCnt="0"/>
      <dgm:spPr/>
    </dgm:pt>
    <dgm:pt modelId="{23028E55-BE6E-403B-8921-44108EA17088}" type="pres">
      <dgm:prSet presAssocID="{F99921BC-201A-4E17-A027-89DE358A288D}" presName="node" presStyleLbl="node1" presStyleIdx="1" presStyleCnt="7">
        <dgm:presLayoutVars>
          <dgm:bulletEnabled val="1"/>
        </dgm:presLayoutVars>
      </dgm:prSet>
      <dgm:spPr/>
    </dgm:pt>
    <dgm:pt modelId="{3DA1A1EE-65C6-45DC-BF9C-A9EB9F7ED3E5}" type="pres">
      <dgm:prSet presAssocID="{4A7761D5-AE81-4376-AF97-0948444A09FB}" presName="sibTrans" presStyleCnt="0"/>
      <dgm:spPr/>
    </dgm:pt>
    <dgm:pt modelId="{F544E81B-495B-4DFF-9A04-852DF1453A6B}" type="pres">
      <dgm:prSet presAssocID="{19678B6F-38AF-41DB-BC94-8D17A7B24C03}" presName="node" presStyleLbl="node1" presStyleIdx="2" presStyleCnt="7">
        <dgm:presLayoutVars>
          <dgm:bulletEnabled val="1"/>
        </dgm:presLayoutVars>
      </dgm:prSet>
      <dgm:spPr/>
    </dgm:pt>
    <dgm:pt modelId="{4C04478D-EF40-4085-BAD1-BC3E7A9A0D9C}" type="pres">
      <dgm:prSet presAssocID="{7B48160B-6EDC-4D8C-A1C5-54DD754C1A68}" presName="sibTrans" presStyleCnt="0"/>
      <dgm:spPr/>
    </dgm:pt>
    <dgm:pt modelId="{0FB6E61E-7D09-4FA1-8058-B1806A4DBE69}" type="pres">
      <dgm:prSet presAssocID="{A8A70F21-245F-4528-8E41-8F697DD9E8E1}" presName="node" presStyleLbl="node1" presStyleIdx="3" presStyleCnt="7">
        <dgm:presLayoutVars>
          <dgm:bulletEnabled val="1"/>
        </dgm:presLayoutVars>
      </dgm:prSet>
      <dgm:spPr/>
    </dgm:pt>
    <dgm:pt modelId="{14924721-435D-4FEE-8D47-C570987D860E}" type="pres">
      <dgm:prSet presAssocID="{1DF895F8-6329-41A0-98AD-461E76FF01A2}" presName="sibTrans" presStyleCnt="0"/>
      <dgm:spPr/>
    </dgm:pt>
    <dgm:pt modelId="{498D94B4-BC52-41DF-AD11-B1F65CDF344E}" type="pres">
      <dgm:prSet presAssocID="{2E1115D5-3A1F-4784-857D-CA8AAA14547F}" presName="node" presStyleLbl="node1" presStyleIdx="4" presStyleCnt="7">
        <dgm:presLayoutVars>
          <dgm:bulletEnabled val="1"/>
        </dgm:presLayoutVars>
      </dgm:prSet>
      <dgm:spPr/>
    </dgm:pt>
    <dgm:pt modelId="{83F8DABF-43B9-49E5-AFFA-871795B1F460}" type="pres">
      <dgm:prSet presAssocID="{5EDB6046-CCF4-4E54-9D23-4255C8EA5009}" presName="sibTrans" presStyleCnt="0"/>
      <dgm:spPr/>
    </dgm:pt>
    <dgm:pt modelId="{28833EA4-111E-49B3-89A1-C6B3004B2F61}" type="pres">
      <dgm:prSet presAssocID="{A8D0E242-1864-4BE2-90B3-5B59D11046D6}" presName="node" presStyleLbl="node1" presStyleIdx="5" presStyleCnt="7">
        <dgm:presLayoutVars>
          <dgm:bulletEnabled val="1"/>
        </dgm:presLayoutVars>
      </dgm:prSet>
      <dgm:spPr/>
    </dgm:pt>
    <dgm:pt modelId="{9F5B0F49-A63C-4D5A-8F1E-DF7892107D1F}" type="pres">
      <dgm:prSet presAssocID="{BEEE1595-C3CF-4804-9EB9-162444C13D88}" presName="sibTrans" presStyleCnt="0"/>
      <dgm:spPr/>
    </dgm:pt>
    <dgm:pt modelId="{FFC80663-B0F5-4178-8DAB-558CF873BE03}" type="pres">
      <dgm:prSet presAssocID="{BE188935-B662-4C86-BF39-F9BAA0FA6FA0}" presName="node" presStyleLbl="node1" presStyleIdx="6" presStyleCnt="7">
        <dgm:presLayoutVars>
          <dgm:bulletEnabled val="1"/>
        </dgm:presLayoutVars>
      </dgm:prSet>
      <dgm:spPr/>
    </dgm:pt>
  </dgm:ptLst>
  <dgm:cxnLst>
    <dgm:cxn modelId="{D7B96B1D-1B90-4ECC-B727-36250B440867}" srcId="{49485BBC-D7FF-40ED-9023-7700753BD768}" destId="{BE188935-B662-4C86-BF39-F9BAA0FA6FA0}" srcOrd="6" destOrd="0" parTransId="{CD8E29D0-B154-43D8-A611-DAB94F9BC335}" sibTransId="{B3B71890-0D91-4E9B-8335-49F61F6B8D18}"/>
    <dgm:cxn modelId="{5874021F-ED89-41F5-8513-3BB42777DFB9}" type="presOf" srcId="{F99921BC-201A-4E17-A027-89DE358A288D}" destId="{23028E55-BE6E-403B-8921-44108EA17088}" srcOrd="0" destOrd="0" presId="urn:microsoft.com/office/officeart/2005/8/layout/default"/>
    <dgm:cxn modelId="{F1D7CB39-AA39-40B3-99CD-E058CBEE8C84}" type="presOf" srcId="{2E1115D5-3A1F-4784-857D-CA8AAA14547F}" destId="{498D94B4-BC52-41DF-AD11-B1F65CDF344E}" srcOrd="0" destOrd="0" presId="urn:microsoft.com/office/officeart/2005/8/layout/default"/>
    <dgm:cxn modelId="{59C9DE62-A277-4256-9929-1085EC34AD16}" type="presOf" srcId="{BE188935-B662-4C86-BF39-F9BAA0FA6FA0}" destId="{FFC80663-B0F5-4178-8DAB-558CF873BE03}" srcOrd="0" destOrd="0" presId="urn:microsoft.com/office/officeart/2005/8/layout/default"/>
    <dgm:cxn modelId="{442E9B65-EBB0-4751-8065-6666A3DAC79E}" srcId="{49485BBC-D7FF-40ED-9023-7700753BD768}" destId="{2E1115D5-3A1F-4784-857D-CA8AAA14547F}" srcOrd="4" destOrd="0" parTransId="{BAF6A529-5496-430A-85B2-0C97E3DA497B}" sibTransId="{5EDB6046-CCF4-4E54-9D23-4255C8EA5009}"/>
    <dgm:cxn modelId="{7A03A44F-85C0-4BD2-9821-EA20369BC2DF}" type="presOf" srcId="{99E5BB3D-6B08-41C4-8A50-CE4A19950373}" destId="{50047819-6E54-490E-A1CB-9A51FC53EB70}" srcOrd="0" destOrd="0" presId="urn:microsoft.com/office/officeart/2005/8/layout/default"/>
    <dgm:cxn modelId="{97B88871-E4DB-449C-BB49-7DDB8F731079}" srcId="{49485BBC-D7FF-40ED-9023-7700753BD768}" destId="{A8A70F21-245F-4528-8E41-8F697DD9E8E1}" srcOrd="3" destOrd="0" parTransId="{7A870E5C-335C-46AE-9C65-DB7F8038461A}" sibTransId="{1DF895F8-6329-41A0-98AD-461E76FF01A2}"/>
    <dgm:cxn modelId="{60F50D74-B6B0-45B8-BF25-9B90E3298AC0}" type="presOf" srcId="{49485BBC-D7FF-40ED-9023-7700753BD768}" destId="{B4D44BE0-63A5-427A-AAFE-0C9423FA2C54}" srcOrd="0" destOrd="0" presId="urn:microsoft.com/office/officeart/2005/8/layout/default"/>
    <dgm:cxn modelId="{1250AD59-B734-489B-8CFE-C7AB524B8374}" type="presOf" srcId="{A8D0E242-1864-4BE2-90B3-5B59D11046D6}" destId="{28833EA4-111E-49B3-89A1-C6B3004B2F61}" srcOrd="0" destOrd="0" presId="urn:microsoft.com/office/officeart/2005/8/layout/default"/>
    <dgm:cxn modelId="{62847082-7E9A-42F1-90BA-A1EA51AAE6ED}" type="presOf" srcId="{19678B6F-38AF-41DB-BC94-8D17A7B24C03}" destId="{F544E81B-495B-4DFF-9A04-852DF1453A6B}" srcOrd="0" destOrd="0" presId="urn:microsoft.com/office/officeart/2005/8/layout/default"/>
    <dgm:cxn modelId="{8DE5CAA2-05E2-4619-A185-E514B6FA8AC9}" srcId="{49485BBC-D7FF-40ED-9023-7700753BD768}" destId="{A8D0E242-1864-4BE2-90B3-5B59D11046D6}" srcOrd="5" destOrd="0" parTransId="{C907AF8D-6346-46C8-B6AC-057196EB5167}" sibTransId="{BEEE1595-C3CF-4804-9EB9-162444C13D88}"/>
    <dgm:cxn modelId="{884133C8-00DF-47C8-A245-3F507A0EAF7B}" type="presOf" srcId="{A8A70F21-245F-4528-8E41-8F697DD9E8E1}" destId="{0FB6E61E-7D09-4FA1-8058-B1806A4DBE69}" srcOrd="0" destOrd="0" presId="urn:microsoft.com/office/officeart/2005/8/layout/default"/>
    <dgm:cxn modelId="{9EA795CE-5E6F-4FB7-ABCC-F4653AFCD8CD}" srcId="{49485BBC-D7FF-40ED-9023-7700753BD768}" destId="{19678B6F-38AF-41DB-BC94-8D17A7B24C03}" srcOrd="2" destOrd="0" parTransId="{A99600FA-67DF-4BFC-866C-BAF369FD63B7}" sibTransId="{7B48160B-6EDC-4D8C-A1C5-54DD754C1A68}"/>
    <dgm:cxn modelId="{AE4546CF-F15D-4761-B715-9591EAD50F3C}" srcId="{49485BBC-D7FF-40ED-9023-7700753BD768}" destId="{99E5BB3D-6B08-41C4-8A50-CE4A19950373}" srcOrd="0" destOrd="0" parTransId="{BB8EDA38-0EEC-4B85-8165-3EF0312CC82C}" sibTransId="{6A5CF113-6F3D-431E-A3B3-26CEA68455DE}"/>
    <dgm:cxn modelId="{F822E7DB-A8A7-4218-9180-55A1095DCBFB}" srcId="{49485BBC-D7FF-40ED-9023-7700753BD768}" destId="{F99921BC-201A-4E17-A027-89DE358A288D}" srcOrd="1" destOrd="0" parTransId="{F8CDE995-6DBD-4C56-8974-9FEA2EC2E9B3}" sibTransId="{4A7761D5-AE81-4376-AF97-0948444A09FB}"/>
    <dgm:cxn modelId="{FF8F6A6A-7F2A-43C7-B0E6-283DEEFE4B44}" type="presParOf" srcId="{B4D44BE0-63A5-427A-AAFE-0C9423FA2C54}" destId="{50047819-6E54-490E-A1CB-9A51FC53EB70}" srcOrd="0" destOrd="0" presId="urn:microsoft.com/office/officeart/2005/8/layout/default"/>
    <dgm:cxn modelId="{C7799491-4CDA-4EF8-8F08-9FC34334E814}" type="presParOf" srcId="{B4D44BE0-63A5-427A-AAFE-0C9423FA2C54}" destId="{1777B3C1-4BD4-4B71-B788-2554C37A0967}" srcOrd="1" destOrd="0" presId="urn:microsoft.com/office/officeart/2005/8/layout/default"/>
    <dgm:cxn modelId="{722746E1-8356-4440-9A69-6B5921EA9C2F}" type="presParOf" srcId="{B4D44BE0-63A5-427A-AAFE-0C9423FA2C54}" destId="{23028E55-BE6E-403B-8921-44108EA17088}" srcOrd="2" destOrd="0" presId="urn:microsoft.com/office/officeart/2005/8/layout/default"/>
    <dgm:cxn modelId="{612D4996-1E33-49AF-B686-B0CBFF823874}" type="presParOf" srcId="{B4D44BE0-63A5-427A-AAFE-0C9423FA2C54}" destId="{3DA1A1EE-65C6-45DC-BF9C-A9EB9F7ED3E5}" srcOrd="3" destOrd="0" presId="urn:microsoft.com/office/officeart/2005/8/layout/default"/>
    <dgm:cxn modelId="{2A60ECE0-D093-487F-9E1D-D2F4B48AAA86}" type="presParOf" srcId="{B4D44BE0-63A5-427A-AAFE-0C9423FA2C54}" destId="{F544E81B-495B-4DFF-9A04-852DF1453A6B}" srcOrd="4" destOrd="0" presId="urn:microsoft.com/office/officeart/2005/8/layout/default"/>
    <dgm:cxn modelId="{AFACE0BF-9377-4163-A11A-E208B874BAE0}" type="presParOf" srcId="{B4D44BE0-63A5-427A-AAFE-0C9423FA2C54}" destId="{4C04478D-EF40-4085-BAD1-BC3E7A9A0D9C}" srcOrd="5" destOrd="0" presId="urn:microsoft.com/office/officeart/2005/8/layout/default"/>
    <dgm:cxn modelId="{3224F698-3320-4879-AD21-8AF6E202020C}" type="presParOf" srcId="{B4D44BE0-63A5-427A-AAFE-0C9423FA2C54}" destId="{0FB6E61E-7D09-4FA1-8058-B1806A4DBE69}" srcOrd="6" destOrd="0" presId="urn:microsoft.com/office/officeart/2005/8/layout/default"/>
    <dgm:cxn modelId="{4666D192-16A4-47CE-A18B-D138250C16B1}" type="presParOf" srcId="{B4D44BE0-63A5-427A-AAFE-0C9423FA2C54}" destId="{14924721-435D-4FEE-8D47-C570987D860E}" srcOrd="7" destOrd="0" presId="urn:microsoft.com/office/officeart/2005/8/layout/default"/>
    <dgm:cxn modelId="{8AB5DB2F-DA7A-47DE-AE5A-B3A106245E71}" type="presParOf" srcId="{B4D44BE0-63A5-427A-AAFE-0C9423FA2C54}" destId="{498D94B4-BC52-41DF-AD11-B1F65CDF344E}" srcOrd="8" destOrd="0" presId="urn:microsoft.com/office/officeart/2005/8/layout/default"/>
    <dgm:cxn modelId="{C7B27136-8484-49AC-967D-36F460D882E9}" type="presParOf" srcId="{B4D44BE0-63A5-427A-AAFE-0C9423FA2C54}" destId="{83F8DABF-43B9-49E5-AFFA-871795B1F460}" srcOrd="9" destOrd="0" presId="urn:microsoft.com/office/officeart/2005/8/layout/default"/>
    <dgm:cxn modelId="{1C5B6D34-49AF-4244-9BB8-E7E824784F1B}" type="presParOf" srcId="{B4D44BE0-63A5-427A-AAFE-0C9423FA2C54}" destId="{28833EA4-111E-49B3-89A1-C6B3004B2F61}" srcOrd="10" destOrd="0" presId="urn:microsoft.com/office/officeart/2005/8/layout/default"/>
    <dgm:cxn modelId="{518B54E9-FEFE-47A1-BDA7-DD6A7AB2D9C0}" type="presParOf" srcId="{B4D44BE0-63A5-427A-AAFE-0C9423FA2C54}" destId="{9F5B0F49-A63C-4D5A-8F1E-DF7892107D1F}" srcOrd="11" destOrd="0" presId="urn:microsoft.com/office/officeart/2005/8/layout/default"/>
    <dgm:cxn modelId="{BF08C308-D1E6-49DE-B413-44370763CE00}" type="presParOf" srcId="{B4D44BE0-63A5-427A-AAFE-0C9423FA2C54}" destId="{FFC80663-B0F5-4178-8DAB-558CF873BE03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99B19FC-67FF-4463-9D42-ED72666EB9A9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9BFF0CDC-177C-4BE7-BE55-E1A7F1249BD7}">
      <dgm:prSet/>
      <dgm:spPr/>
      <dgm:t>
        <a:bodyPr/>
        <a:lstStyle/>
        <a:p>
          <a:r>
            <a:rPr lang="en-GB" dirty="0"/>
            <a:t>An article can be almost anything but does not include animate objects case example Daly v Cannon – trained monkey. </a:t>
          </a:r>
        </a:p>
        <a:p>
          <a:r>
            <a:rPr lang="en-US" altLang="en-US" dirty="0"/>
            <a:t>It does not have to be for the person carrying it as long as it’s proved it was for use in connection</a:t>
          </a:r>
          <a:endParaRPr lang="en-US" dirty="0"/>
        </a:p>
      </dgm:t>
    </dgm:pt>
    <dgm:pt modelId="{C83EB82E-C4EF-487D-B81C-6F1530D7632D}" type="parTrans" cxnId="{2DD7626B-88AA-4CBA-A96E-0F3FD588D5B8}">
      <dgm:prSet/>
      <dgm:spPr/>
      <dgm:t>
        <a:bodyPr/>
        <a:lstStyle/>
        <a:p>
          <a:endParaRPr lang="en-US"/>
        </a:p>
      </dgm:t>
    </dgm:pt>
    <dgm:pt modelId="{5B1CC9C0-E2C5-4C2D-B0C2-4169D27C7E4F}" type="sibTrans" cxnId="{2DD7626B-88AA-4CBA-A96E-0F3FD588D5B8}">
      <dgm:prSet/>
      <dgm:spPr/>
      <dgm:t>
        <a:bodyPr/>
        <a:lstStyle/>
        <a:p>
          <a:endParaRPr lang="en-US"/>
        </a:p>
      </dgm:t>
    </dgm:pt>
    <dgm:pt modelId="{E1016DF5-E1B2-49B0-972E-90787B91F35F}">
      <dgm:prSet/>
      <dgm:spPr/>
      <dgm:t>
        <a:bodyPr/>
        <a:lstStyle/>
        <a:p>
          <a:r>
            <a:rPr lang="en-GB"/>
            <a:t>Examples: </a:t>
          </a:r>
          <a:endParaRPr lang="en-US"/>
        </a:p>
      </dgm:t>
    </dgm:pt>
    <dgm:pt modelId="{ACB8110C-DA21-47AD-B11B-0F68CF3F1163}" type="parTrans" cxnId="{2D429215-9497-4076-BE77-226BFF86F828}">
      <dgm:prSet/>
      <dgm:spPr/>
      <dgm:t>
        <a:bodyPr/>
        <a:lstStyle/>
        <a:p>
          <a:endParaRPr lang="en-US"/>
        </a:p>
      </dgm:t>
    </dgm:pt>
    <dgm:pt modelId="{C292C3B0-0F32-429C-897C-FE6B023FA100}" type="sibTrans" cxnId="{2D429215-9497-4076-BE77-226BFF86F828}">
      <dgm:prSet/>
      <dgm:spPr/>
      <dgm:t>
        <a:bodyPr/>
        <a:lstStyle/>
        <a:p>
          <a:endParaRPr lang="en-US"/>
        </a:p>
      </dgm:t>
    </dgm:pt>
    <dgm:pt modelId="{0A6FC56D-EBC1-4825-B988-126D8B5AA61A}">
      <dgm:prSet/>
      <dgm:spPr/>
      <dgm:t>
        <a:bodyPr/>
        <a:lstStyle/>
        <a:p>
          <a:r>
            <a:rPr lang="en-GB"/>
            <a:t>Skimming device</a:t>
          </a:r>
          <a:endParaRPr lang="en-US"/>
        </a:p>
      </dgm:t>
    </dgm:pt>
    <dgm:pt modelId="{0194DD22-05B2-4BC1-B1DC-E16C2E51C4C8}" type="parTrans" cxnId="{EB95AA2E-9AE1-4AD4-88BB-08274673DC6E}">
      <dgm:prSet/>
      <dgm:spPr/>
      <dgm:t>
        <a:bodyPr/>
        <a:lstStyle/>
        <a:p>
          <a:endParaRPr lang="en-US"/>
        </a:p>
      </dgm:t>
    </dgm:pt>
    <dgm:pt modelId="{E650792A-8379-4A05-B550-DB054AA281BE}" type="sibTrans" cxnId="{EB95AA2E-9AE1-4AD4-88BB-08274673DC6E}">
      <dgm:prSet/>
      <dgm:spPr/>
      <dgm:t>
        <a:bodyPr/>
        <a:lstStyle/>
        <a:p>
          <a:endParaRPr lang="en-US"/>
        </a:p>
      </dgm:t>
    </dgm:pt>
    <dgm:pt modelId="{1B450081-60E8-4437-99D3-BB728D2B99BB}">
      <dgm:prSet/>
      <dgm:spPr/>
      <dgm:t>
        <a:bodyPr/>
        <a:lstStyle/>
        <a:p>
          <a:r>
            <a:rPr lang="en-GB"/>
            <a:t>Skeleton keys</a:t>
          </a:r>
          <a:endParaRPr lang="en-US"/>
        </a:p>
      </dgm:t>
    </dgm:pt>
    <dgm:pt modelId="{9BEE6EB2-EB1C-4A32-BE60-33692DB4881F}" type="parTrans" cxnId="{E6476E43-4DBF-4933-A1B5-CE142776EA65}">
      <dgm:prSet/>
      <dgm:spPr/>
      <dgm:t>
        <a:bodyPr/>
        <a:lstStyle/>
        <a:p>
          <a:endParaRPr lang="en-US"/>
        </a:p>
      </dgm:t>
    </dgm:pt>
    <dgm:pt modelId="{5A2768B6-3BFA-4F33-9CB5-B92F2EA4DEC8}" type="sibTrans" cxnId="{E6476E43-4DBF-4933-A1B5-CE142776EA65}">
      <dgm:prSet/>
      <dgm:spPr/>
      <dgm:t>
        <a:bodyPr/>
        <a:lstStyle/>
        <a:p>
          <a:endParaRPr lang="en-US"/>
        </a:p>
      </dgm:t>
    </dgm:pt>
    <dgm:pt modelId="{228FDD3D-C25F-4C53-8D34-C9EF6DEBD375}">
      <dgm:prSet/>
      <dgm:spPr/>
      <dgm:t>
        <a:bodyPr/>
        <a:lstStyle/>
        <a:p>
          <a:r>
            <a:rPr lang="en-GB"/>
            <a:t>Crowbar</a:t>
          </a:r>
          <a:endParaRPr lang="en-US"/>
        </a:p>
      </dgm:t>
    </dgm:pt>
    <dgm:pt modelId="{B0FD1C07-0D2B-4B7C-8180-995131D9D3F4}" type="parTrans" cxnId="{522D8606-DDB8-4E5B-81B7-6585209B086A}">
      <dgm:prSet/>
      <dgm:spPr/>
      <dgm:t>
        <a:bodyPr/>
        <a:lstStyle/>
        <a:p>
          <a:endParaRPr lang="en-US"/>
        </a:p>
      </dgm:t>
    </dgm:pt>
    <dgm:pt modelId="{EB3CC1B6-6409-49BF-BD6A-FD9B7C23047E}" type="sibTrans" cxnId="{522D8606-DDB8-4E5B-81B7-6585209B086A}">
      <dgm:prSet/>
      <dgm:spPr/>
      <dgm:t>
        <a:bodyPr/>
        <a:lstStyle/>
        <a:p>
          <a:endParaRPr lang="en-US"/>
        </a:p>
      </dgm:t>
    </dgm:pt>
    <dgm:pt modelId="{1740F2BF-72FB-491C-ACEC-F0511DB23E2A}" type="pres">
      <dgm:prSet presAssocID="{199B19FC-67FF-4463-9D42-ED72666EB9A9}" presName="Name0" presStyleCnt="0">
        <dgm:presLayoutVars>
          <dgm:dir/>
          <dgm:resizeHandles val="exact"/>
        </dgm:presLayoutVars>
      </dgm:prSet>
      <dgm:spPr/>
    </dgm:pt>
    <dgm:pt modelId="{C2B49AA9-D2C4-4637-B70B-AA2AA4B16E99}" type="pres">
      <dgm:prSet presAssocID="{9BFF0CDC-177C-4BE7-BE55-E1A7F1249BD7}" presName="node" presStyleLbl="node1" presStyleIdx="0" presStyleCnt="5">
        <dgm:presLayoutVars>
          <dgm:bulletEnabled val="1"/>
        </dgm:presLayoutVars>
      </dgm:prSet>
      <dgm:spPr/>
    </dgm:pt>
    <dgm:pt modelId="{6BFFA051-1395-4203-B482-3799BE712A8C}" type="pres">
      <dgm:prSet presAssocID="{5B1CC9C0-E2C5-4C2D-B0C2-4169D27C7E4F}" presName="sibTrans" presStyleLbl="sibTrans1D1" presStyleIdx="0" presStyleCnt="4"/>
      <dgm:spPr/>
    </dgm:pt>
    <dgm:pt modelId="{D7D8A4EE-9AAF-4F8F-861C-9BA488EDC46E}" type="pres">
      <dgm:prSet presAssocID="{5B1CC9C0-E2C5-4C2D-B0C2-4169D27C7E4F}" presName="connectorText" presStyleLbl="sibTrans1D1" presStyleIdx="0" presStyleCnt="4"/>
      <dgm:spPr/>
    </dgm:pt>
    <dgm:pt modelId="{893915C5-6E32-4E9E-8624-00271BE2C40F}" type="pres">
      <dgm:prSet presAssocID="{E1016DF5-E1B2-49B0-972E-90787B91F35F}" presName="node" presStyleLbl="node1" presStyleIdx="1" presStyleCnt="5">
        <dgm:presLayoutVars>
          <dgm:bulletEnabled val="1"/>
        </dgm:presLayoutVars>
      </dgm:prSet>
      <dgm:spPr/>
    </dgm:pt>
    <dgm:pt modelId="{A2B66F4C-C472-444B-A069-5F106FF91654}" type="pres">
      <dgm:prSet presAssocID="{C292C3B0-0F32-429C-897C-FE6B023FA100}" presName="sibTrans" presStyleLbl="sibTrans1D1" presStyleIdx="1" presStyleCnt="4"/>
      <dgm:spPr/>
    </dgm:pt>
    <dgm:pt modelId="{17C8A7CB-0E61-4376-A95B-EF25F0FDC340}" type="pres">
      <dgm:prSet presAssocID="{C292C3B0-0F32-429C-897C-FE6B023FA100}" presName="connectorText" presStyleLbl="sibTrans1D1" presStyleIdx="1" presStyleCnt="4"/>
      <dgm:spPr/>
    </dgm:pt>
    <dgm:pt modelId="{F47529AC-CDEE-4091-B11F-384607F76B72}" type="pres">
      <dgm:prSet presAssocID="{0A6FC56D-EBC1-4825-B988-126D8B5AA61A}" presName="node" presStyleLbl="node1" presStyleIdx="2" presStyleCnt="5">
        <dgm:presLayoutVars>
          <dgm:bulletEnabled val="1"/>
        </dgm:presLayoutVars>
      </dgm:prSet>
      <dgm:spPr/>
    </dgm:pt>
    <dgm:pt modelId="{CC6D1450-E357-4FE3-B46E-D2D0BA209247}" type="pres">
      <dgm:prSet presAssocID="{E650792A-8379-4A05-B550-DB054AA281BE}" presName="sibTrans" presStyleLbl="sibTrans1D1" presStyleIdx="2" presStyleCnt="4"/>
      <dgm:spPr/>
    </dgm:pt>
    <dgm:pt modelId="{A059E1BB-6419-4EC5-9D60-BF9AC6136140}" type="pres">
      <dgm:prSet presAssocID="{E650792A-8379-4A05-B550-DB054AA281BE}" presName="connectorText" presStyleLbl="sibTrans1D1" presStyleIdx="2" presStyleCnt="4"/>
      <dgm:spPr/>
    </dgm:pt>
    <dgm:pt modelId="{BD804186-5046-421E-B71C-D8D07FDE695B}" type="pres">
      <dgm:prSet presAssocID="{1B450081-60E8-4437-99D3-BB728D2B99BB}" presName="node" presStyleLbl="node1" presStyleIdx="3" presStyleCnt="5">
        <dgm:presLayoutVars>
          <dgm:bulletEnabled val="1"/>
        </dgm:presLayoutVars>
      </dgm:prSet>
      <dgm:spPr/>
    </dgm:pt>
    <dgm:pt modelId="{64EF9D90-82B8-4DD3-9EB9-3C8FF4D8EB2B}" type="pres">
      <dgm:prSet presAssocID="{5A2768B6-3BFA-4F33-9CB5-B92F2EA4DEC8}" presName="sibTrans" presStyleLbl="sibTrans1D1" presStyleIdx="3" presStyleCnt="4"/>
      <dgm:spPr/>
    </dgm:pt>
    <dgm:pt modelId="{78B37A78-F941-4EA5-9D4A-3B37A43799B7}" type="pres">
      <dgm:prSet presAssocID="{5A2768B6-3BFA-4F33-9CB5-B92F2EA4DEC8}" presName="connectorText" presStyleLbl="sibTrans1D1" presStyleIdx="3" presStyleCnt="4"/>
      <dgm:spPr/>
    </dgm:pt>
    <dgm:pt modelId="{DDD13065-F858-468F-96A6-094E49CCB27E}" type="pres">
      <dgm:prSet presAssocID="{228FDD3D-C25F-4C53-8D34-C9EF6DEBD375}" presName="node" presStyleLbl="node1" presStyleIdx="4" presStyleCnt="5">
        <dgm:presLayoutVars>
          <dgm:bulletEnabled val="1"/>
        </dgm:presLayoutVars>
      </dgm:prSet>
      <dgm:spPr/>
    </dgm:pt>
  </dgm:ptLst>
  <dgm:cxnLst>
    <dgm:cxn modelId="{D0D2FF04-C4C0-4AAB-A42D-75DB7E18C7AB}" type="presOf" srcId="{5A2768B6-3BFA-4F33-9CB5-B92F2EA4DEC8}" destId="{64EF9D90-82B8-4DD3-9EB9-3C8FF4D8EB2B}" srcOrd="0" destOrd="0" presId="urn:microsoft.com/office/officeart/2016/7/layout/RepeatingBendingProcessNew"/>
    <dgm:cxn modelId="{522D8606-DDB8-4E5B-81B7-6585209B086A}" srcId="{199B19FC-67FF-4463-9D42-ED72666EB9A9}" destId="{228FDD3D-C25F-4C53-8D34-C9EF6DEBD375}" srcOrd="4" destOrd="0" parTransId="{B0FD1C07-0D2B-4B7C-8180-995131D9D3F4}" sibTransId="{EB3CC1B6-6409-49BF-BD6A-FD9B7C23047E}"/>
    <dgm:cxn modelId="{A5A9290F-F143-489F-BC36-67427F3EC094}" type="presOf" srcId="{5B1CC9C0-E2C5-4C2D-B0C2-4169D27C7E4F}" destId="{6BFFA051-1395-4203-B482-3799BE712A8C}" srcOrd="0" destOrd="0" presId="urn:microsoft.com/office/officeart/2016/7/layout/RepeatingBendingProcessNew"/>
    <dgm:cxn modelId="{2D429215-9497-4076-BE77-226BFF86F828}" srcId="{199B19FC-67FF-4463-9D42-ED72666EB9A9}" destId="{E1016DF5-E1B2-49B0-972E-90787B91F35F}" srcOrd="1" destOrd="0" parTransId="{ACB8110C-DA21-47AD-B11B-0F68CF3F1163}" sibTransId="{C292C3B0-0F32-429C-897C-FE6B023FA100}"/>
    <dgm:cxn modelId="{69264917-A887-486A-ADDA-93DFB0C4D025}" type="presOf" srcId="{199B19FC-67FF-4463-9D42-ED72666EB9A9}" destId="{1740F2BF-72FB-491C-ACEC-F0511DB23E2A}" srcOrd="0" destOrd="0" presId="urn:microsoft.com/office/officeart/2016/7/layout/RepeatingBendingProcessNew"/>
    <dgm:cxn modelId="{D81D6928-EFE3-411C-8B64-F030DEE71E66}" type="presOf" srcId="{5B1CC9C0-E2C5-4C2D-B0C2-4169D27C7E4F}" destId="{D7D8A4EE-9AAF-4F8F-861C-9BA488EDC46E}" srcOrd="1" destOrd="0" presId="urn:microsoft.com/office/officeart/2016/7/layout/RepeatingBendingProcessNew"/>
    <dgm:cxn modelId="{EB95AA2E-9AE1-4AD4-88BB-08274673DC6E}" srcId="{199B19FC-67FF-4463-9D42-ED72666EB9A9}" destId="{0A6FC56D-EBC1-4825-B988-126D8B5AA61A}" srcOrd="2" destOrd="0" parTransId="{0194DD22-05B2-4BC1-B1DC-E16C2E51C4C8}" sibTransId="{E650792A-8379-4A05-B550-DB054AA281BE}"/>
    <dgm:cxn modelId="{E6476E43-4DBF-4933-A1B5-CE142776EA65}" srcId="{199B19FC-67FF-4463-9D42-ED72666EB9A9}" destId="{1B450081-60E8-4437-99D3-BB728D2B99BB}" srcOrd="3" destOrd="0" parTransId="{9BEE6EB2-EB1C-4A32-BE60-33692DB4881F}" sibTransId="{5A2768B6-3BFA-4F33-9CB5-B92F2EA4DEC8}"/>
    <dgm:cxn modelId="{2DD7626B-88AA-4CBA-A96E-0F3FD588D5B8}" srcId="{199B19FC-67FF-4463-9D42-ED72666EB9A9}" destId="{9BFF0CDC-177C-4BE7-BE55-E1A7F1249BD7}" srcOrd="0" destOrd="0" parTransId="{C83EB82E-C4EF-487D-B81C-6F1530D7632D}" sibTransId="{5B1CC9C0-E2C5-4C2D-B0C2-4169D27C7E4F}"/>
    <dgm:cxn modelId="{78F9374C-9314-4129-A92B-07501D697CDA}" type="presOf" srcId="{C292C3B0-0F32-429C-897C-FE6B023FA100}" destId="{17C8A7CB-0E61-4376-A95B-EF25F0FDC340}" srcOrd="1" destOrd="0" presId="urn:microsoft.com/office/officeart/2016/7/layout/RepeatingBendingProcessNew"/>
    <dgm:cxn modelId="{75799976-BAEB-4E8F-AF25-D39E899A0EEF}" type="presOf" srcId="{E650792A-8379-4A05-B550-DB054AA281BE}" destId="{A059E1BB-6419-4EC5-9D60-BF9AC6136140}" srcOrd="1" destOrd="0" presId="urn:microsoft.com/office/officeart/2016/7/layout/RepeatingBendingProcessNew"/>
    <dgm:cxn modelId="{6CDCBA7A-E3E3-4E7E-9549-C047F7F53AF3}" type="presOf" srcId="{E650792A-8379-4A05-B550-DB054AA281BE}" destId="{CC6D1450-E357-4FE3-B46E-D2D0BA209247}" srcOrd="0" destOrd="0" presId="urn:microsoft.com/office/officeart/2016/7/layout/RepeatingBendingProcessNew"/>
    <dgm:cxn modelId="{46A4D987-41F0-4BC6-B516-DAC0DD29A784}" type="presOf" srcId="{0A6FC56D-EBC1-4825-B988-126D8B5AA61A}" destId="{F47529AC-CDEE-4091-B11F-384607F76B72}" srcOrd="0" destOrd="0" presId="urn:microsoft.com/office/officeart/2016/7/layout/RepeatingBendingProcessNew"/>
    <dgm:cxn modelId="{78C8539B-DBA3-4327-AA04-5CAC5F32BD37}" type="presOf" srcId="{5A2768B6-3BFA-4F33-9CB5-B92F2EA4DEC8}" destId="{78B37A78-F941-4EA5-9D4A-3B37A43799B7}" srcOrd="1" destOrd="0" presId="urn:microsoft.com/office/officeart/2016/7/layout/RepeatingBendingProcessNew"/>
    <dgm:cxn modelId="{28C20A9D-7587-44F0-8A7C-A1BFE2F5F62B}" type="presOf" srcId="{1B450081-60E8-4437-99D3-BB728D2B99BB}" destId="{BD804186-5046-421E-B71C-D8D07FDE695B}" srcOrd="0" destOrd="0" presId="urn:microsoft.com/office/officeart/2016/7/layout/RepeatingBendingProcessNew"/>
    <dgm:cxn modelId="{FD48C79E-3923-49B5-B220-F6EC9979E1EC}" type="presOf" srcId="{9BFF0CDC-177C-4BE7-BE55-E1A7F1249BD7}" destId="{C2B49AA9-D2C4-4637-B70B-AA2AA4B16E99}" srcOrd="0" destOrd="0" presId="urn:microsoft.com/office/officeart/2016/7/layout/RepeatingBendingProcessNew"/>
    <dgm:cxn modelId="{94739AB6-EBFA-4B24-95B9-401DF3C0BBA7}" type="presOf" srcId="{C292C3B0-0F32-429C-897C-FE6B023FA100}" destId="{A2B66F4C-C472-444B-A069-5F106FF91654}" srcOrd="0" destOrd="0" presId="urn:microsoft.com/office/officeart/2016/7/layout/RepeatingBendingProcessNew"/>
    <dgm:cxn modelId="{97AF76B8-7BBB-41DD-A587-F9D567B52409}" type="presOf" srcId="{228FDD3D-C25F-4C53-8D34-C9EF6DEBD375}" destId="{DDD13065-F858-468F-96A6-094E49CCB27E}" srcOrd="0" destOrd="0" presId="urn:microsoft.com/office/officeart/2016/7/layout/RepeatingBendingProcessNew"/>
    <dgm:cxn modelId="{A6C333C8-A9B5-44D7-B136-05298E1720B3}" type="presOf" srcId="{E1016DF5-E1B2-49B0-972E-90787B91F35F}" destId="{893915C5-6E32-4E9E-8624-00271BE2C40F}" srcOrd="0" destOrd="0" presId="urn:microsoft.com/office/officeart/2016/7/layout/RepeatingBendingProcessNew"/>
    <dgm:cxn modelId="{6716C4BD-449E-4CF8-99F6-D0243BAB9948}" type="presParOf" srcId="{1740F2BF-72FB-491C-ACEC-F0511DB23E2A}" destId="{C2B49AA9-D2C4-4637-B70B-AA2AA4B16E99}" srcOrd="0" destOrd="0" presId="urn:microsoft.com/office/officeart/2016/7/layout/RepeatingBendingProcessNew"/>
    <dgm:cxn modelId="{EC3702DD-74E1-479E-AAB3-263E0A5EF98C}" type="presParOf" srcId="{1740F2BF-72FB-491C-ACEC-F0511DB23E2A}" destId="{6BFFA051-1395-4203-B482-3799BE712A8C}" srcOrd="1" destOrd="0" presId="urn:microsoft.com/office/officeart/2016/7/layout/RepeatingBendingProcessNew"/>
    <dgm:cxn modelId="{CD962161-6496-4421-94D9-102F5997C2D6}" type="presParOf" srcId="{6BFFA051-1395-4203-B482-3799BE712A8C}" destId="{D7D8A4EE-9AAF-4F8F-861C-9BA488EDC46E}" srcOrd="0" destOrd="0" presId="urn:microsoft.com/office/officeart/2016/7/layout/RepeatingBendingProcessNew"/>
    <dgm:cxn modelId="{4EDE7EF7-A8FF-4DB9-9884-93E590F0E00E}" type="presParOf" srcId="{1740F2BF-72FB-491C-ACEC-F0511DB23E2A}" destId="{893915C5-6E32-4E9E-8624-00271BE2C40F}" srcOrd="2" destOrd="0" presId="urn:microsoft.com/office/officeart/2016/7/layout/RepeatingBendingProcessNew"/>
    <dgm:cxn modelId="{22AE6B3B-CE27-4BB5-9370-7D18373676BC}" type="presParOf" srcId="{1740F2BF-72FB-491C-ACEC-F0511DB23E2A}" destId="{A2B66F4C-C472-444B-A069-5F106FF91654}" srcOrd="3" destOrd="0" presId="urn:microsoft.com/office/officeart/2016/7/layout/RepeatingBendingProcessNew"/>
    <dgm:cxn modelId="{07799526-CFA7-4704-94E9-4907718442CB}" type="presParOf" srcId="{A2B66F4C-C472-444B-A069-5F106FF91654}" destId="{17C8A7CB-0E61-4376-A95B-EF25F0FDC340}" srcOrd="0" destOrd="0" presId="urn:microsoft.com/office/officeart/2016/7/layout/RepeatingBendingProcessNew"/>
    <dgm:cxn modelId="{D924DA01-18B4-49B0-B218-F750B4F9D401}" type="presParOf" srcId="{1740F2BF-72FB-491C-ACEC-F0511DB23E2A}" destId="{F47529AC-CDEE-4091-B11F-384607F76B72}" srcOrd="4" destOrd="0" presId="urn:microsoft.com/office/officeart/2016/7/layout/RepeatingBendingProcessNew"/>
    <dgm:cxn modelId="{19906296-B214-44AB-B0C8-7D410EE2BA45}" type="presParOf" srcId="{1740F2BF-72FB-491C-ACEC-F0511DB23E2A}" destId="{CC6D1450-E357-4FE3-B46E-D2D0BA209247}" srcOrd="5" destOrd="0" presId="urn:microsoft.com/office/officeart/2016/7/layout/RepeatingBendingProcessNew"/>
    <dgm:cxn modelId="{11A0F894-931C-4165-9C75-052B595A7B2F}" type="presParOf" srcId="{CC6D1450-E357-4FE3-B46E-D2D0BA209247}" destId="{A059E1BB-6419-4EC5-9D60-BF9AC6136140}" srcOrd="0" destOrd="0" presId="urn:microsoft.com/office/officeart/2016/7/layout/RepeatingBendingProcessNew"/>
    <dgm:cxn modelId="{6745865F-179E-4D34-977C-0F74213F5E98}" type="presParOf" srcId="{1740F2BF-72FB-491C-ACEC-F0511DB23E2A}" destId="{BD804186-5046-421E-B71C-D8D07FDE695B}" srcOrd="6" destOrd="0" presId="urn:microsoft.com/office/officeart/2016/7/layout/RepeatingBendingProcessNew"/>
    <dgm:cxn modelId="{79E33C8A-951C-4C11-B11C-90C0F6A4127F}" type="presParOf" srcId="{1740F2BF-72FB-491C-ACEC-F0511DB23E2A}" destId="{64EF9D90-82B8-4DD3-9EB9-3C8FF4D8EB2B}" srcOrd="7" destOrd="0" presId="urn:microsoft.com/office/officeart/2016/7/layout/RepeatingBendingProcessNew"/>
    <dgm:cxn modelId="{1A581303-0E2B-4B19-9936-11E945DFA54C}" type="presParOf" srcId="{64EF9D90-82B8-4DD3-9EB9-3C8FF4D8EB2B}" destId="{78B37A78-F941-4EA5-9D4A-3B37A43799B7}" srcOrd="0" destOrd="0" presId="urn:microsoft.com/office/officeart/2016/7/layout/RepeatingBendingProcessNew"/>
    <dgm:cxn modelId="{B9457BC1-159A-4E89-98E7-6BEE24AF68E0}" type="presParOf" srcId="{1740F2BF-72FB-491C-ACEC-F0511DB23E2A}" destId="{DDD13065-F858-468F-96A6-094E49CCB27E}" srcOrd="8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047819-6E54-490E-A1CB-9A51FC53EB70}">
      <dsp:nvSpPr>
        <dsp:cNvPr id="0" name=""/>
        <dsp:cNvSpPr/>
      </dsp:nvSpPr>
      <dsp:spPr>
        <a:xfrm>
          <a:off x="3080" y="587032"/>
          <a:ext cx="2444055" cy="1466433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0" i="0" kern="1200"/>
            <a:t>The law recognises five types of hate crime on the basis of:</a:t>
          </a:r>
          <a:endParaRPr lang="en-US" sz="2100" kern="1200"/>
        </a:p>
      </dsp:txBody>
      <dsp:txXfrm>
        <a:off x="3080" y="587032"/>
        <a:ext cx="2444055" cy="1466433"/>
      </dsp:txXfrm>
    </dsp:sp>
    <dsp:sp modelId="{23028E55-BE6E-403B-8921-44108EA17088}">
      <dsp:nvSpPr>
        <dsp:cNvPr id="0" name=""/>
        <dsp:cNvSpPr/>
      </dsp:nvSpPr>
      <dsp:spPr>
        <a:xfrm>
          <a:off x="2691541" y="587032"/>
          <a:ext cx="2444055" cy="1466433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0" i="0" kern="1200"/>
            <a:t>Race</a:t>
          </a:r>
          <a:endParaRPr lang="en-US" sz="2100" kern="1200"/>
        </a:p>
      </dsp:txBody>
      <dsp:txXfrm>
        <a:off x="2691541" y="587032"/>
        <a:ext cx="2444055" cy="1466433"/>
      </dsp:txXfrm>
    </dsp:sp>
    <dsp:sp modelId="{F544E81B-495B-4DFF-9A04-852DF1453A6B}">
      <dsp:nvSpPr>
        <dsp:cNvPr id="0" name=""/>
        <dsp:cNvSpPr/>
      </dsp:nvSpPr>
      <dsp:spPr>
        <a:xfrm>
          <a:off x="5380002" y="587032"/>
          <a:ext cx="2444055" cy="1466433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0" i="0" kern="1200"/>
            <a:t>Religion </a:t>
          </a:r>
          <a:endParaRPr lang="en-US" sz="2100" kern="1200"/>
        </a:p>
      </dsp:txBody>
      <dsp:txXfrm>
        <a:off x="5380002" y="587032"/>
        <a:ext cx="2444055" cy="1466433"/>
      </dsp:txXfrm>
    </dsp:sp>
    <dsp:sp modelId="{0FB6E61E-7D09-4FA1-8058-B1806A4DBE69}">
      <dsp:nvSpPr>
        <dsp:cNvPr id="0" name=""/>
        <dsp:cNvSpPr/>
      </dsp:nvSpPr>
      <dsp:spPr>
        <a:xfrm>
          <a:off x="8068463" y="587032"/>
          <a:ext cx="2444055" cy="1466433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0" i="0" kern="1200"/>
            <a:t>Disability</a:t>
          </a:r>
          <a:endParaRPr lang="en-US" sz="2100" kern="1200"/>
        </a:p>
      </dsp:txBody>
      <dsp:txXfrm>
        <a:off x="8068463" y="587032"/>
        <a:ext cx="2444055" cy="1466433"/>
      </dsp:txXfrm>
    </dsp:sp>
    <dsp:sp modelId="{498D94B4-BC52-41DF-AD11-B1F65CDF344E}">
      <dsp:nvSpPr>
        <dsp:cNvPr id="0" name=""/>
        <dsp:cNvSpPr/>
      </dsp:nvSpPr>
      <dsp:spPr>
        <a:xfrm>
          <a:off x="1347311" y="2297871"/>
          <a:ext cx="2444055" cy="1466433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0" i="0" kern="1200"/>
            <a:t>Sexual orientation </a:t>
          </a:r>
          <a:endParaRPr lang="en-US" sz="2100" kern="1200"/>
        </a:p>
      </dsp:txBody>
      <dsp:txXfrm>
        <a:off x="1347311" y="2297871"/>
        <a:ext cx="2444055" cy="1466433"/>
      </dsp:txXfrm>
    </dsp:sp>
    <dsp:sp modelId="{28833EA4-111E-49B3-89A1-C6B3004B2F61}">
      <dsp:nvSpPr>
        <dsp:cNvPr id="0" name=""/>
        <dsp:cNvSpPr/>
      </dsp:nvSpPr>
      <dsp:spPr>
        <a:xfrm>
          <a:off x="4035772" y="2297871"/>
          <a:ext cx="2444055" cy="1466433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0" i="0" kern="1200"/>
            <a:t>Transgender identity</a:t>
          </a:r>
          <a:endParaRPr lang="en-US" sz="2100" kern="1200"/>
        </a:p>
      </dsp:txBody>
      <dsp:txXfrm>
        <a:off x="4035772" y="2297871"/>
        <a:ext cx="2444055" cy="1466433"/>
      </dsp:txXfrm>
    </dsp:sp>
    <dsp:sp modelId="{FFC80663-B0F5-4178-8DAB-558CF873BE03}">
      <dsp:nvSpPr>
        <dsp:cNvPr id="0" name=""/>
        <dsp:cNvSpPr/>
      </dsp:nvSpPr>
      <dsp:spPr>
        <a:xfrm>
          <a:off x="6724233" y="2297871"/>
          <a:ext cx="2444055" cy="1466433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(Crown Prosecution Service, 2022)</a:t>
          </a:r>
          <a:endParaRPr lang="en-US" sz="2100" kern="1200"/>
        </a:p>
      </dsp:txBody>
      <dsp:txXfrm>
        <a:off x="6724233" y="2297871"/>
        <a:ext cx="2444055" cy="146643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BFFA051-1395-4203-B482-3799BE712A8C}">
      <dsp:nvSpPr>
        <dsp:cNvPr id="0" name=""/>
        <dsp:cNvSpPr/>
      </dsp:nvSpPr>
      <dsp:spPr>
        <a:xfrm>
          <a:off x="3040792" y="870618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357014" y="912848"/>
        <a:ext cx="34897" cy="6979"/>
      </dsp:txXfrm>
    </dsp:sp>
    <dsp:sp modelId="{C2B49AA9-D2C4-4637-B70B-AA2AA4B16E99}">
      <dsp:nvSpPr>
        <dsp:cNvPr id="0" name=""/>
        <dsp:cNvSpPr/>
      </dsp:nvSpPr>
      <dsp:spPr>
        <a:xfrm>
          <a:off x="8061" y="5979"/>
          <a:ext cx="3034531" cy="182071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An article can be almost anything but does not include animate objects case example Daly v Cannon – trained monkey. 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en-US" sz="1400" kern="1200" dirty="0"/>
            <a:t>It does not have to be for the person carrying it as long as it’s proved it was for use in connection</a:t>
          </a:r>
          <a:endParaRPr lang="en-US" sz="1400" kern="1200" dirty="0"/>
        </a:p>
      </dsp:txBody>
      <dsp:txXfrm>
        <a:off x="8061" y="5979"/>
        <a:ext cx="3034531" cy="1820718"/>
      </dsp:txXfrm>
    </dsp:sp>
    <dsp:sp modelId="{A2B66F4C-C472-444B-A069-5F106FF91654}">
      <dsp:nvSpPr>
        <dsp:cNvPr id="0" name=""/>
        <dsp:cNvSpPr/>
      </dsp:nvSpPr>
      <dsp:spPr>
        <a:xfrm>
          <a:off x="6773265" y="870618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12700" cap="flat" cmpd="sng" algn="ctr">
          <a:solidFill>
            <a:schemeClr val="accent2">
              <a:hueOff val="2147871"/>
              <a:satOff val="-6164"/>
              <a:lumOff val="-987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089488" y="912848"/>
        <a:ext cx="34897" cy="6979"/>
      </dsp:txXfrm>
    </dsp:sp>
    <dsp:sp modelId="{893915C5-6E32-4E9E-8624-00271BE2C40F}">
      <dsp:nvSpPr>
        <dsp:cNvPr id="0" name=""/>
        <dsp:cNvSpPr/>
      </dsp:nvSpPr>
      <dsp:spPr>
        <a:xfrm>
          <a:off x="3740534" y="5979"/>
          <a:ext cx="3034531" cy="1820718"/>
        </a:xfrm>
        <a:prstGeom prst="rect">
          <a:avLst/>
        </a:prstGeom>
        <a:solidFill>
          <a:schemeClr val="accent2">
            <a:hueOff val="1610903"/>
            <a:satOff val="-4623"/>
            <a:lumOff val="-740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Examples: </a:t>
          </a:r>
          <a:endParaRPr lang="en-US" sz="1400" kern="1200"/>
        </a:p>
      </dsp:txBody>
      <dsp:txXfrm>
        <a:off x="3740534" y="5979"/>
        <a:ext cx="3034531" cy="1820718"/>
      </dsp:txXfrm>
    </dsp:sp>
    <dsp:sp modelId="{CC6D1450-E357-4FE3-B46E-D2D0BA209247}">
      <dsp:nvSpPr>
        <dsp:cNvPr id="0" name=""/>
        <dsp:cNvSpPr/>
      </dsp:nvSpPr>
      <dsp:spPr>
        <a:xfrm>
          <a:off x="1525326" y="1824897"/>
          <a:ext cx="7464946" cy="667342"/>
        </a:xfrm>
        <a:custGeom>
          <a:avLst/>
          <a:gdLst/>
          <a:ahLst/>
          <a:cxnLst/>
          <a:rect l="0" t="0" r="0" b="0"/>
          <a:pathLst>
            <a:path>
              <a:moveTo>
                <a:pt x="7464946" y="0"/>
              </a:moveTo>
              <a:lnTo>
                <a:pt x="7464946" y="350771"/>
              </a:lnTo>
              <a:lnTo>
                <a:pt x="0" y="350771"/>
              </a:lnTo>
              <a:lnTo>
                <a:pt x="0" y="667342"/>
              </a:lnTo>
            </a:path>
          </a:pathLst>
        </a:custGeom>
        <a:noFill/>
        <a:ln w="12700" cap="flat" cmpd="sng" algn="ctr">
          <a:solidFill>
            <a:schemeClr val="accent2">
              <a:hueOff val="4295743"/>
              <a:satOff val="-12329"/>
              <a:lumOff val="-19739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70362" y="2155079"/>
        <a:ext cx="374875" cy="6979"/>
      </dsp:txXfrm>
    </dsp:sp>
    <dsp:sp modelId="{F47529AC-CDEE-4091-B11F-384607F76B72}">
      <dsp:nvSpPr>
        <dsp:cNvPr id="0" name=""/>
        <dsp:cNvSpPr/>
      </dsp:nvSpPr>
      <dsp:spPr>
        <a:xfrm>
          <a:off x="7473007" y="5979"/>
          <a:ext cx="3034531" cy="1820718"/>
        </a:xfrm>
        <a:prstGeom prst="rect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Skimming device</a:t>
          </a:r>
          <a:endParaRPr lang="en-US" sz="1400" kern="1200"/>
        </a:p>
      </dsp:txBody>
      <dsp:txXfrm>
        <a:off x="7473007" y="5979"/>
        <a:ext cx="3034531" cy="1820718"/>
      </dsp:txXfrm>
    </dsp:sp>
    <dsp:sp modelId="{64EF9D90-82B8-4DD3-9EB9-3C8FF4D8EB2B}">
      <dsp:nvSpPr>
        <dsp:cNvPr id="0" name=""/>
        <dsp:cNvSpPr/>
      </dsp:nvSpPr>
      <dsp:spPr>
        <a:xfrm>
          <a:off x="3040792" y="3389279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1270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357014" y="3431509"/>
        <a:ext cx="34897" cy="6979"/>
      </dsp:txXfrm>
    </dsp:sp>
    <dsp:sp modelId="{BD804186-5046-421E-B71C-D8D07FDE695B}">
      <dsp:nvSpPr>
        <dsp:cNvPr id="0" name=""/>
        <dsp:cNvSpPr/>
      </dsp:nvSpPr>
      <dsp:spPr>
        <a:xfrm>
          <a:off x="8061" y="2524640"/>
          <a:ext cx="3034531" cy="1820718"/>
        </a:xfrm>
        <a:prstGeom prst="rect">
          <a:avLst/>
        </a:prstGeom>
        <a:solidFill>
          <a:schemeClr val="accent2">
            <a:hueOff val="4832710"/>
            <a:satOff val="-13870"/>
            <a:lumOff val="-222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Skeleton keys</a:t>
          </a:r>
          <a:endParaRPr lang="en-US" sz="1400" kern="1200"/>
        </a:p>
      </dsp:txBody>
      <dsp:txXfrm>
        <a:off x="8061" y="2524640"/>
        <a:ext cx="3034531" cy="1820718"/>
      </dsp:txXfrm>
    </dsp:sp>
    <dsp:sp modelId="{DDD13065-F858-468F-96A6-094E49CCB27E}">
      <dsp:nvSpPr>
        <dsp:cNvPr id="0" name=""/>
        <dsp:cNvSpPr/>
      </dsp:nvSpPr>
      <dsp:spPr>
        <a:xfrm>
          <a:off x="3740534" y="2524640"/>
          <a:ext cx="3034531" cy="1820718"/>
        </a:xfrm>
        <a:prstGeom prst="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Crowbar</a:t>
          </a:r>
          <a:endParaRPr lang="en-US" sz="1400" kern="1200"/>
        </a:p>
      </dsp:txBody>
      <dsp:txXfrm>
        <a:off x="3740534" y="2524640"/>
        <a:ext cx="3034531" cy="182071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7AF482-F5A9-4756-A596-4A8C33531B4D}" type="datetimeFigureOut">
              <a:rPr lang="en-GB" smtClean="0"/>
              <a:t>03/12/2025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370A2A3-1244-4472-BE51-CD2FA99DA1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53528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5A3501-C483-4386-B0AC-BFC6857B7491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41344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ED8593-3F04-9FEC-5030-35FF6AE987A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1594511-B96E-2DBA-4E1C-D77E1840F9F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C95771-AE63-1A01-9A96-FCEF8E9EF6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D3B86-AB78-4A14-908E-BFF6E7B2F718}" type="datetimeFigureOut">
              <a:rPr lang="en-GB" smtClean="0"/>
              <a:t>03/12/2025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C184AB-0708-6B71-CAFF-E4FE13582B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D7E762-55A2-D748-78BC-F9EFDC6E70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6B54EF-5367-45B1-8D9F-A44BDA0BB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70140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0BA3B0-01AB-F48D-6DE1-F83CE5AF3F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1D46BE-EE1C-2F21-FE86-64DBD5A34F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72F73A-E673-8664-3282-9861FCA0DE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D3B86-AB78-4A14-908E-BFF6E7B2F718}" type="datetimeFigureOut">
              <a:rPr lang="en-GB" smtClean="0"/>
              <a:t>03/12/2025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EF0038-B528-3642-F1EB-E1FA60F935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0B92FF-C8C0-E070-9510-31B2740872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6B54EF-5367-45B1-8D9F-A44BDA0BB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22343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92FF5A-CE6B-A0EF-3C72-4CBF5212A4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4D1277-C012-554A-2ADF-D057D4CA3D5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F773CD-87D9-9123-3FD4-8DA315DB97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D3B86-AB78-4A14-908E-BFF6E7B2F718}" type="datetimeFigureOut">
              <a:rPr lang="en-GB" smtClean="0"/>
              <a:t>03/12/2025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E4B3FD-CAB2-1AAB-34AB-1DBA032248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71D9DB-C49D-339C-4F35-D4934EF1AA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6B54EF-5367-45B1-8D9F-A44BDA0BB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20380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4E8293-3019-8F36-964B-A9C158C7D2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CFB09B-027C-B304-F3D4-9936C3FA29B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625700E-E7B2-DA29-C4ED-52CB5B7F21E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0C85F4-01D9-92B8-CD73-283551B730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D3B86-AB78-4A14-908E-BFF6E7B2F718}" type="datetimeFigureOut">
              <a:rPr lang="en-GB" smtClean="0"/>
              <a:t>03/12/2025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1E7891A-D78E-36BD-5E38-3D00EC792C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C6F7B3-A2D5-F3D1-D80D-F0D439C230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6B54EF-5367-45B1-8D9F-A44BDA0BB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73105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07FE50-33BF-7356-A941-B6CEDC7DEC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1106DA-5F31-79DA-555B-0F083584EF1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FA05C2F-D270-CBD5-4F6D-F8F7B31CBB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14A13C4-3EE5-0763-CBBD-A843984721C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0D01BD7-49A2-FF2A-F7F5-272902F4D51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0F9C964-2A7D-CAE8-2AE4-61ACD01FCC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D3B86-AB78-4A14-908E-BFF6E7B2F718}" type="datetimeFigureOut">
              <a:rPr lang="en-GB" smtClean="0"/>
              <a:t>03/12/2025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0D6DB13-F2B7-5231-4A66-AACBE975DC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A35CD09-E2DC-E824-8F5A-3594EF1A50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6B54EF-5367-45B1-8D9F-A44BDA0BB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24321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6AF672-4A84-7810-8CF1-C6DE77D1DA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67A06F4-0DDC-8B8C-4A89-4E7D28A556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D3B86-AB78-4A14-908E-BFF6E7B2F718}" type="datetimeFigureOut">
              <a:rPr lang="en-GB" smtClean="0"/>
              <a:t>03/12/2025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B5AA332-1174-8EBA-37FB-66C5B0ACF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6651B30-AB7D-2721-729D-94EA30D378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6B54EF-5367-45B1-8D9F-A44BDA0BB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94761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2A2DE12-5ED7-E825-4036-60A161771F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D3B86-AB78-4A14-908E-BFF6E7B2F718}" type="datetimeFigureOut">
              <a:rPr lang="en-GB" smtClean="0"/>
              <a:t>03/12/2025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28296E4-F951-AD5A-22DA-768BBED512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E0C330C-A960-C0D2-83AF-AF731D0D36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6B54EF-5367-45B1-8D9F-A44BDA0BB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43469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B4AE93-09FE-A965-CF6D-1263F69D5F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EBEBB4-A136-14C4-BBE8-439347028A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08AED68-5258-73A5-39CD-CBABF1DAD48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402A9E6-14C8-0BA2-D37B-0E701B9340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D3B86-AB78-4A14-908E-BFF6E7B2F718}" type="datetimeFigureOut">
              <a:rPr lang="en-GB" smtClean="0"/>
              <a:t>03/12/2025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53B40E-9A92-388A-0246-63C6B317C6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D98881B-672B-84C4-87E8-3ABB9F2D75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6B54EF-5367-45B1-8D9F-A44BDA0BB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03095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6AC89A-6B56-EF76-096E-C3BBB4A1A8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F66BDD8-8B23-DD22-2214-A1B2863140F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FE655A7-BD66-4B59-5794-0F3F640FE96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5AD8E45-CD71-0F9B-DBE0-1AA7BCF641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D3B86-AB78-4A14-908E-BFF6E7B2F718}" type="datetimeFigureOut">
              <a:rPr lang="en-GB" smtClean="0"/>
              <a:t>03/12/2025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83693D-83C6-8FBE-8483-4735BA4104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DB9D1E5-7F26-A09C-1C65-68B336764F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6B54EF-5367-45B1-8D9F-A44BDA0BB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99525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FF7060-673B-5F6F-B1C3-D452924E47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77F4DC2-21A2-928E-7822-D99378A8E8C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7A23A2-9099-C8D3-95EC-37FF2960D8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D3B86-AB78-4A14-908E-BFF6E7B2F718}" type="datetimeFigureOut">
              <a:rPr lang="en-GB" smtClean="0"/>
              <a:t>03/12/2025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AB72B-1F0F-8B5A-3545-8D239D1EC2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98BAD2-CED6-265D-3342-8E2342970B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6B54EF-5367-45B1-8D9F-A44BDA0BB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35477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8AA1DDC-3640-2731-FB64-ECED9498C68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1E8FF74-3893-CAA0-B557-94BE2FEF2E9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895E9D-DD18-7CDE-194A-631CD99E37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D3B86-AB78-4A14-908E-BFF6E7B2F718}" type="datetimeFigureOut">
              <a:rPr lang="en-GB" smtClean="0"/>
              <a:t>03/12/2025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ABDCC8-AC04-16C6-6347-74913EF09E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67ADE3-1EA3-35AB-7B15-B53A4A390A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6B54EF-5367-45B1-8D9F-A44BDA0BB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02876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F6A44A1-ABF9-E554-04C0-B6B3CDCFF0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CAE8EDD-205B-3577-5AE8-54EC3C5BB5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70A200-897C-C8B9-44DE-7EAC2DCA514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C0D3B86-AB78-4A14-908E-BFF6E7B2F718}" type="datetimeFigureOut">
              <a:rPr lang="en-GB" smtClean="0"/>
              <a:t>03/12/2025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0CFAC7-B10E-2C9D-1DC5-4DB162FB4AF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402CA8-223C-E6F2-1790-F40928C5DE4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E6B54EF-5367-45B1-8D9F-A44BDA0BB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04228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34.jpe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1A3C89F8-0D2F-47FF-B903-151248265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8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D3101C-8C87-FA78-8683-32CDB4705B5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880430" y="583345"/>
            <a:ext cx="7160357" cy="4164820"/>
          </a:xfrm>
        </p:spPr>
        <p:txBody>
          <a:bodyPr anchor="t">
            <a:normAutofit/>
          </a:bodyPr>
          <a:lstStyle/>
          <a:p>
            <a:pPr algn="r"/>
            <a:r>
              <a:rPr lang="en-GB" sz="8000">
                <a:solidFill>
                  <a:srgbClr val="FFFFFF"/>
                </a:solidFill>
              </a:rPr>
              <a:t>Revision session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8DA4FC2-D6FF-620D-2134-C81C67CCEEE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08228" y="5972174"/>
            <a:ext cx="8578699" cy="504825"/>
          </a:xfrm>
        </p:spPr>
        <p:txBody>
          <a:bodyPr>
            <a:normAutofit/>
          </a:bodyPr>
          <a:lstStyle/>
          <a:p>
            <a:pPr algn="l"/>
            <a:r>
              <a:rPr lang="en-GB" sz="2000" dirty="0">
                <a:solidFill>
                  <a:srgbClr val="FFFFFF"/>
                </a:solidFill>
              </a:rPr>
              <a:t>Week 10 – Basic Criminal Offences</a:t>
            </a:r>
          </a:p>
        </p:txBody>
      </p:sp>
      <p:sp>
        <p:nvSpPr>
          <p:cNvPr id="27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4359" y="583345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9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33139" y="8126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31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8819" y="103706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Graphic 22">
            <a:extLst>
              <a:ext uri="{FF2B5EF4-FFF2-40B4-BE49-F238E27FC236}">
                <a16:creationId xmlns:a16="http://schemas.microsoft.com/office/drawing/2014/main" id="{508BEF50-7B1E-49A4-BC19-5F4F1D755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36425" y="5636680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37" name="Graphic 23">
            <a:extLst>
              <a:ext uri="{FF2B5EF4-FFF2-40B4-BE49-F238E27FC236}">
                <a16:creationId xmlns:a16="http://schemas.microsoft.com/office/drawing/2014/main" id="{3FBAD350-5664-4811-A208-657FB882D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5175" y="609675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39" name="Graphic 21">
            <a:extLst>
              <a:ext uri="{FF2B5EF4-FFF2-40B4-BE49-F238E27FC236}">
                <a16:creationId xmlns:a16="http://schemas.microsoft.com/office/drawing/2014/main" id="{C39ADB8F-D187-49D7-BDCF-C1B6DC727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54288" y="6238029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93210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CECEEC-4244-F4F1-2617-16D8D15303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2583" y="501651"/>
            <a:ext cx="4414848" cy="1716255"/>
          </a:xfrm>
        </p:spPr>
        <p:txBody>
          <a:bodyPr anchor="b">
            <a:normAutofit/>
          </a:bodyPr>
          <a:lstStyle/>
          <a:p>
            <a:r>
              <a:rPr lang="en-GB" sz="5600"/>
              <a:t>Examination details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calendar on top of a flat yellow surface">
            <a:extLst>
              <a:ext uri="{FF2B5EF4-FFF2-40B4-BE49-F238E27FC236}">
                <a16:creationId xmlns:a16="http://schemas.microsoft.com/office/drawing/2014/main" id="{0F3CD1CF-59B3-7E15-2052-A4C24E6AF17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44313"/>
          <a:stretch>
            <a:fillRect/>
          </a:stretch>
        </p:blipFill>
        <p:spPr>
          <a:xfrm>
            <a:off x="279143" y="299509"/>
            <a:ext cx="5221625" cy="6258983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5999D3-502E-78A9-4292-9B5C9ED46B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2583" y="2645922"/>
            <a:ext cx="4434721" cy="3710427"/>
          </a:xfrm>
        </p:spPr>
        <p:txBody>
          <a:bodyPr anchor="t">
            <a:normAutofit/>
          </a:bodyPr>
          <a:lstStyle/>
          <a:p>
            <a:r>
              <a:rPr lang="en-GB" sz="2000" b="1" dirty="0">
                <a:solidFill>
                  <a:schemeClr val="tx1">
                    <a:alpha val="80000"/>
                  </a:schemeClr>
                </a:solidFill>
              </a:rPr>
              <a:t>WEDNESDAY 21</a:t>
            </a:r>
            <a:r>
              <a:rPr lang="en-GB" sz="2000" b="1" baseline="30000" dirty="0">
                <a:solidFill>
                  <a:schemeClr val="tx1">
                    <a:alpha val="80000"/>
                  </a:schemeClr>
                </a:solidFill>
              </a:rPr>
              <a:t>ST</a:t>
            </a:r>
            <a:r>
              <a:rPr lang="en-GB" sz="2000" b="1" dirty="0">
                <a:solidFill>
                  <a:schemeClr val="tx1">
                    <a:alpha val="80000"/>
                  </a:schemeClr>
                </a:solidFill>
              </a:rPr>
              <a:t> JANUARY 2026 AT 9.30AM</a:t>
            </a:r>
          </a:p>
          <a:p>
            <a:r>
              <a:rPr lang="en-GB" sz="2000" dirty="0">
                <a:solidFill>
                  <a:schemeClr val="tx1">
                    <a:alpha val="80000"/>
                  </a:schemeClr>
                </a:solidFill>
              </a:rPr>
              <a:t>Please look at your individual timetable for the location</a:t>
            </a:r>
          </a:p>
          <a:p>
            <a:r>
              <a:rPr lang="en-GB" sz="2000" dirty="0">
                <a:solidFill>
                  <a:schemeClr val="tx1">
                    <a:alpha val="80000"/>
                  </a:schemeClr>
                </a:solidFill>
              </a:rPr>
              <a:t>Multiple choice questions</a:t>
            </a:r>
          </a:p>
          <a:p>
            <a:r>
              <a:rPr lang="en-GB" sz="2000" dirty="0">
                <a:solidFill>
                  <a:schemeClr val="tx1">
                    <a:alpha val="80000"/>
                  </a:schemeClr>
                </a:solidFill>
              </a:rPr>
              <a:t>35 questions in total</a:t>
            </a:r>
          </a:p>
          <a:p>
            <a:r>
              <a:rPr lang="en-GB" sz="2000" dirty="0">
                <a:solidFill>
                  <a:schemeClr val="tx1">
                    <a:alpha val="80000"/>
                  </a:schemeClr>
                </a:solidFill>
              </a:rPr>
              <a:t>2 hours long</a:t>
            </a:r>
          </a:p>
          <a:p>
            <a:r>
              <a:rPr lang="en-GB" sz="2000" dirty="0">
                <a:solidFill>
                  <a:schemeClr val="tx1">
                    <a:alpha val="80000"/>
                  </a:schemeClr>
                </a:solidFill>
              </a:rPr>
              <a:t>You do not have to write the answer in full, you can answer A, B, C or D</a:t>
            </a:r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21228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01148D-BAAC-64AB-11F5-A7DF3117C5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2583" y="501651"/>
            <a:ext cx="4414848" cy="1716255"/>
          </a:xfrm>
        </p:spPr>
        <p:txBody>
          <a:bodyPr anchor="b">
            <a:normAutofit/>
          </a:bodyPr>
          <a:lstStyle/>
          <a:p>
            <a:r>
              <a:rPr lang="en-GB" sz="5600"/>
              <a:t>Remember….</a:t>
            </a: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4C67696-791E-3F60-FFBC-0DC605EDD65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" b="8743"/>
          <a:stretch>
            <a:fillRect/>
          </a:stretch>
        </p:blipFill>
        <p:spPr>
          <a:xfrm>
            <a:off x="279143" y="299509"/>
            <a:ext cx="5221625" cy="6258983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DAAB9A-088B-60BC-CA38-52CEE41204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2583" y="2645922"/>
            <a:ext cx="4434721" cy="3710427"/>
          </a:xfrm>
        </p:spPr>
        <p:txBody>
          <a:bodyPr anchor="t">
            <a:normAutofit/>
          </a:bodyPr>
          <a:lstStyle/>
          <a:p>
            <a:r>
              <a:rPr lang="en-GB" sz="2000" dirty="0">
                <a:solidFill>
                  <a:schemeClr val="tx1">
                    <a:alpha val="80000"/>
                  </a:schemeClr>
                </a:solidFill>
              </a:rPr>
              <a:t>Take your time.</a:t>
            </a:r>
          </a:p>
          <a:p>
            <a:r>
              <a:rPr lang="en-GB" sz="2000" dirty="0">
                <a:solidFill>
                  <a:schemeClr val="tx1">
                    <a:alpha val="80000"/>
                  </a:schemeClr>
                </a:solidFill>
              </a:rPr>
              <a:t>Read the question fully. </a:t>
            </a:r>
          </a:p>
          <a:p>
            <a:r>
              <a:rPr lang="en-GB" sz="2000" dirty="0">
                <a:solidFill>
                  <a:schemeClr val="tx1">
                    <a:alpha val="80000"/>
                  </a:schemeClr>
                </a:solidFill>
              </a:rPr>
              <a:t>Think about the answer.</a:t>
            </a:r>
          </a:p>
          <a:p>
            <a:endParaRPr lang="en-GB" sz="2000" dirty="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2000" dirty="0">
                <a:solidFill>
                  <a:schemeClr val="tx1">
                    <a:alpha val="80000"/>
                  </a:schemeClr>
                </a:solidFill>
              </a:rPr>
              <a:t>Do not use this presentation as your only revision point. </a:t>
            </a:r>
          </a:p>
          <a:p>
            <a:r>
              <a:rPr lang="en-GB" sz="2000" dirty="0">
                <a:solidFill>
                  <a:schemeClr val="tx1">
                    <a:alpha val="80000"/>
                  </a:schemeClr>
                </a:solidFill>
              </a:rPr>
              <a:t>Revisit all sessions in full and remember the acronyms we have covered!</a:t>
            </a:r>
          </a:p>
        </p:txBody>
      </p: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883707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59F3E6-227B-DBC8-B8B2-32200D1740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069" y="381935"/>
            <a:ext cx="4008583" cy="5974414"/>
          </a:xfrm>
        </p:spPr>
        <p:txBody>
          <a:bodyPr anchor="ctr">
            <a:normAutofit/>
          </a:bodyPr>
          <a:lstStyle/>
          <a:p>
            <a:r>
              <a:rPr lang="en-GB" sz="8000">
                <a:solidFill>
                  <a:srgbClr val="FFFFFF"/>
                </a:solidFill>
              </a:rPr>
              <a:t>What topics have we covered to date?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474DF76-993E-44DE-AFB0-C416182ACE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3892" y="554152"/>
            <a:ext cx="574177" cy="1075866"/>
            <a:chOff x="613892" y="554152"/>
            <a:chExt cx="574177" cy="1075866"/>
          </a:xfrm>
          <a:solidFill>
            <a:srgbClr val="FFFFFF"/>
          </a:solidFill>
        </p:grpSpPr>
        <p:sp>
          <p:nvSpPr>
            <p:cNvPr id="13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3061" y="554152"/>
              <a:ext cx="171515" cy="171515"/>
            </a:xfrm>
            <a:custGeom>
              <a:avLst/>
              <a:gdLst>
                <a:gd name="connsiteX0" fmla="*/ 159874 w 171515"/>
                <a:gd name="connsiteY0" fmla="*/ 74116 h 171515"/>
                <a:gd name="connsiteX1" fmla="*/ 97399 w 171515"/>
                <a:gd name="connsiteY1" fmla="*/ 74116 h 171515"/>
                <a:gd name="connsiteX2" fmla="*/ 97399 w 171515"/>
                <a:gd name="connsiteY2" fmla="*/ 11641 h 171515"/>
                <a:gd name="connsiteX3" fmla="*/ 85758 w 171515"/>
                <a:gd name="connsiteY3" fmla="*/ 0 h 171515"/>
                <a:gd name="connsiteX4" fmla="*/ 74116 w 171515"/>
                <a:gd name="connsiteY4" fmla="*/ 11641 h 171515"/>
                <a:gd name="connsiteX5" fmla="*/ 74116 w 171515"/>
                <a:gd name="connsiteY5" fmla="*/ 74116 h 171515"/>
                <a:gd name="connsiteX6" fmla="*/ 11641 w 171515"/>
                <a:gd name="connsiteY6" fmla="*/ 74116 h 171515"/>
                <a:gd name="connsiteX7" fmla="*/ 0 w 171515"/>
                <a:gd name="connsiteY7" fmla="*/ 85758 h 171515"/>
                <a:gd name="connsiteX8" fmla="*/ 11641 w 171515"/>
                <a:gd name="connsiteY8" fmla="*/ 97399 h 171515"/>
                <a:gd name="connsiteX9" fmla="*/ 74116 w 171515"/>
                <a:gd name="connsiteY9" fmla="*/ 97399 h 171515"/>
                <a:gd name="connsiteX10" fmla="*/ 74116 w 171515"/>
                <a:gd name="connsiteY10" fmla="*/ 159874 h 171515"/>
                <a:gd name="connsiteX11" fmla="*/ 85758 w 171515"/>
                <a:gd name="connsiteY11" fmla="*/ 171515 h 171515"/>
                <a:gd name="connsiteX12" fmla="*/ 97399 w 171515"/>
                <a:gd name="connsiteY12" fmla="*/ 159874 h 171515"/>
                <a:gd name="connsiteX13" fmla="*/ 97399 w 171515"/>
                <a:gd name="connsiteY13" fmla="*/ 97399 h 171515"/>
                <a:gd name="connsiteX14" fmla="*/ 159874 w 171515"/>
                <a:gd name="connsiteY14" fmla="*/ 97399 h 171515"/>
                <a:gd name="connsiteX15" fmla="*/ 171515 w 171515"/>
                <a:gd name="connsiteY15" fmla="*/ 85758 h 171515"/>
                <a:gd name="connsiteX16" fmla="*/ 159874 w 171515"/>
                <a:gd name="connsiteY16" fmla="*/ 74116 h 171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1515" h="171515">
                  <a:moveTo>
                    <a:pt x="159874" y="74116"/>
                  </a:moveTo>
                  <a:lnTo>
                    <a:pt x="97399" y="74116"/>
                  </a:lnTo>
                  <a:lnTo>
                    <a:pt x="97399" y="11641"/>
                  </a:lnTo>
                  <a:cubicBezTo>
                    <a:pt x="97399" y="5212"/>
                    <a:pt x="92187" y="0"/>
                    <a:pt x="85758" y="0"/>
                  </a:cubicBezTo>
                  <a:cubicBezTo>
                    <a:pt x="79328" y="0"/>
                    <a:pt x="74116" y="5212"/>
                    <a:pt x="74116" y="11641"/>
                  </a:cubicBezTo>
                  <a:lnTo>
                    <a:pt x="74116" y="74116"/>
                  </a:lnTo>
                  <a:lnTo>
                    <a:pt x="11641" y="74116"/>
                  </a:lnTo>
                  <a:cubicBezTo>
                    <a:pt x="5212" y="74116"/>
                    <a:pt x="0" y="79328"/>
                    <a:pt x="0" y="85758"/>
                  </a:cubicBezTo>
                  <a:cubicBezTo>
                    <a:pt x="0" y="92187"/>
                    <a:pt x="5212" y="97399"/>
                    <a:pt x="11641" y="97399"/>
                  </a:cubicBezTo>
                  <a:lnTo>
                    <a:pt x="74116" y="97399"/>
                  </a:lnTo>
                  <a:lnTo>
                    <a:pt x="74116" y="159874"/>
                  </a:lnTo>
                  <a:cubicBezTo>
                    <a:pt x="74116" y="166303"/>
                    <a:pt x="79328" y="171515"/>
                    <a:pt x="85758" y="171515"/>
                  </a:cubicBezTo>
                  <a:cubicBezTo>
                    <a:pt x="92187" y="171515"/>
                    <a:pt x="97399" y="166303"/>
                    <a:pt x="97399" y="159874"/>
                  </a:cubicBezTo>
                  <a:lnTo>
                    <a:pt x="97399" y="97399"/>
                  </a:lnTo>
                  <a:lnTo>
                    <a:pt x="159874" y="97399"/>
                  </a:lnTo>
                  <a:cubicBezTo>
                    <a:pt x="166303" y="97399"/>
                    <a:pt x="171515" y="92187"/>
                    <a:pt x="171515" y="85758"/>
                  </a:cubicBezTo>
                  <a:cubicBezTo>
                    <a:pt x="171515" y="79328"/>
                    <a:pt x="166303" y="74116"/>
                    <a:pt x="159874" y="74116"/>
                  </a:cubicBezTo>
                  <a:close/>
                </a:path>
              </a:pathLst>
            </a:custGeom>
            <a:grpFill/>
            <a:ln w="77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5643" y="837005"/>
              <a:ext cx="112426" cy="112426"/>
            </a:xfrm>
            <a:custGeom>
              <a:avLst/>
              <a:gdLst>
                <a:gd name="connsiteX0" fmla="*/ 112426 w 112426"/>
                <a:gd name="connsiteY0" fmla="*/ 56213 h 112426"/>
                <a:gd name="connsiteX1" fmla="*/ 56213 w 112426"/>
                <a:gd name="connsiteY1" fmla="*/ 112426 h 112426"/>
                <a:gd name="connsiteX2" fmla="*/ 0 w 112426"/>
                <a:gd name="connsiteY2" fmla="*/ 56213 h 112426"/>
                <a:gd name="connsiteX3" fmla="*/ 56213 w 112426"/>
                <a:gd name="connsiteY3" fmla="*/ 0 h 112426"/>
                <a:gd name="connsiteX4" fmla="*/ 112426 w 112426"/>
                <a:gd name="connsiteY4" fmla="*/ 56213 h 112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426" h="112426">
                  <a:moveTo>
                    <a:pt x="112426" y="56213"/>
                  </a:moveTo>
                  <a:cubicBezTo>
                    <a:pt x="112426" y="87259"/>
                    <a:pt x="87259" y="112426"/>
                    <a:pt x="56213" y="112426"/>
                  </a:cubicBezTo>
                  <a:cubicBezTo>
                    <a:pt x="25167" y="112426"/>
                    <a:pt x="0" y="87259"/>
                    <a:pt x="0" y="56213"/>
                  </a:cubicBezTo>
                  <a:cubicBezTo>
                    <a:pt x="0" y="25167"/>
                    <a:pt x="25167" y="0"/>
                    <a:pt x="56213" y="0"/>
                  </a:cubicBezTo>
                  <a:cubicBezTo>
                    <a:pt x="87259" y="0"/>
                    <a:pt x="112426" y="25167"/>
                    <a:pt x="112426" y="56213"/>
                  </a:cubicBezTo>
                  <a:close/>
                </a:path>
              </a:pathLst>
            </a:custGeom>
            <a:grpFill/>
            <a:ln w="51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3892" y="1472473"/>
              <a:ext cx="157545" cy="157545"/>
            </a:xfrm>
            <a:custGeom>
              <a:avLst/>
              <a:gdLst>
                <a:gd name="connsiteX0" fmla="*/ 78773 w 157545"/>
                <a:gd name="connsiteY0" fmla="*/ 23283 h 157545"/>
                <a:gd name="connsiteX1" fmla="*/ 134262 w 157545"/>
                <a:gd name="connsiteY1" fmla="*/ 78773 h 157545"/>
                <a:gd name="connsiteX2" fmla="*/ 78773 w 157545"/>
                <a:gd name="connsiteY2" fmla="*/ 134262 h 157545"/>
                <a:gd name="connsiteX3" fmla="*/ 23283 w 157545"/>
                <a:gd name="connsiteY3" fmla="*/ 78773 h 157545"/>
                <a:gd name="connsiteX4" fmla="*/ 78773 w 157545"/>
                <a:gd name="connsiteY4" fmla="*/ 23283 h 157545"/>
                <a:gd name="connsiteX5" fmla="*/ 78773 w 157545"/>
                <a:gd name="connsiteY5" fmla="*/ 0 h 157545"/>
                <a:gd name="connsiteX6" fmla="*/ 0 w 157545"/>
                <a:gd name="connsiteY6" fmla="*/ 78773 h 157545"/>
                <a:gd name="connsiteX7" fmla="*/ 78773 w 157545"/>
                <a:gd name="connsiteY7" fmla="*/ 157545 h 157545"/>
                <a:gd name="connsiteX8" fmla="*/ 157545 w 157545"/>
                <a:gd name="connsiteY8" fmla="*/ 78773 h 157545"/>
                <a:gd name="connsiteX9" fmla="*/ 78773 w 157545"/>
                <a:gd name="connsiteY9" fmla="*/ 0 h 157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545" h="157545">
                  <a:moveTo>
                    <a:pt x="78773" y="23283"/>
                  </a:moveTo>
                  <a:cubicBezTo>
                    <a:pt x="109419" y="23283"/>
                    <a:pt x="134262" y="48126"/>
                    <a:pt x="134262" y="78773"/>
                  </a:cubicBezTo>
                  <a:cubicBezTo>
                    <a:pt x="134262" y="109419"/>
                    <a:pt x="109419" y="134262"/>
                    <a:pt x="78773" y="134262"/>
                  </a:cubicBezTo>
                  <a:cubicBezTo>
                    <a:pt x="48126" y="134262"/>
                    <a:pt x="23283" y="109419"/>
                    <a:pt x="23283" y="78773"/>
                  </a:cubicBezTo>
                  <a:cubicBezTo>
                    <a:pt x="23312" y="48139"/>
                    <a:pt x="48139" y="23312"/>
                    <a:pt x="78773" y="23283"/>
                  </a:cubicBezTo>
                  <a:moveTo>
                    <a:pt x="78773" y="0"/>
                  </a:moveTo>
                  <a:cubicBezTo>
                    <a:pt x="35268" y="0"/>
                    <a:pt x="0" y="35268"/>
                    <a:pt x="0" y="78773"/>
                  </a:cubicBezTo>
                  <a:cubicBezTo>
                    <a:pt x="0" y="122277"/>
                    <a:pt x="35268" y="157545"/>
                    <a:pt x="78773" y="157545"/>
                  </a:cubicBezTo>
                  <a:cubicBezTo>
                    <a:pt x="122277" y="157545"/>
                    <a:pt x="157545" y="122277"/>
                    <a:pt x="157545" y="78773"/>
                  </a:cubicBezTo>
                  <a:cubicBezTo>
                    <a:pt x="157545" y="35268"/>
                    <a:pt x="122277" y="0"/>
                    <a:pt x="78773" y="0"/>
                  </a:cubicBezTo>
                  <a:close/>
                </a:path>
              </a:pathLst>
            </a:custGeom>
            <a:grpFill/>
            <a:ln w="75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5EC0C8-E281-2951-CACC-ADAE07C06E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7233" y="518400"/>
            <a:ext cx="4771607" cy="5837949"/>
          </a:xfrm>
        </p:spPr>
        <p:txBody>
          <a:bodyPr anchor="ctr">
            <a:normAutofit/>
          </a:bodyPr>
          <a:lstStyle/>
          <a:p>
            <a:r>
              <a:rPr lang="en-GB" sz="1700" dirty="0">
                <a:solidFill>
                  <a:schemeClr val="tx1">
                    <a:alpha val="80000"/>
                  </a:schemeClr>
                </a:solidFill>
              </a:rPr>
              <a:t>Week 1 – Introduction to the Criminal Justice System, Meaning of Volume and Priority Crimes and Theft Act 1968</a:t>
            </a:r>
          </a:p>
          <a:p>
            <a:r>
              <a:rPr lang="en-GB" sz="1700" dirty="0">
                <a:solidFill>
                  <a:schemeClr val="tx1">
                    <a:alpha val="80000"/>
                  </a:schemeClr>
                </a:solidFill>
              </a:rPr>
              <a:t>Week 2 – Burglary/Robbery</a:t>
            </a:r>
          </a:p>
          <a:p>
            <a:r>
              <a:rPr lang="en-GB" sz="1700" dirty="0">
                <a:solidFill>
                  <a:schemeClr val="tx1">
                    <a:alpha val="80000"/>
                  </a:schemeClr>
                </a:solidFill>
              </a:rPr>
              <a:t>Week 3 – Domestic Abuse and Coercive Control</a:t>
            </a:r>
          </a:p>
          <a:p>
            <a:r>
              <a:rPr lang="en-GB" sz="1700" dirty="0">
                <a:solidFill>
                  <a:schemeClr val="tx1">
                    <a:alpha val="80000"/>
                  </a:schemeClr>
                </a:solidFill>
              </a:rPr>
              <a:t>Week 4 – Offences Against the Person Act 1861</a:t>
            </a:r>
          </a:p>
          <a:p>
            <a:r>
              <a:rPr lang="en-GB" sz="1700" dirty="0">
                <a:solidFill>
                  <a:schemeClr val="tx1">
                    <a:alpha val="80000"/>
                  </a:schemeClr>
                </a:solidFill>
              </a:rPr>
              <a:t>Week 5 – Public Order Act 1968, Anti-Social Behaviour and Criminal Justice Act 2003</a:t>
            </a:r>
          </a:p>
          <a:p>
            <a:r>
              <a:rPr lang="en-GB" sz="1700" dirty="0">
                <a:solidFill>
                  <a:schemeClr val="tx1">
                    <a:alpha val="80000"/>
                  </a:schemeClr>
                </a:solidFill>
              </a:rPr>
              <a:t>Week 6 - Police, Crime, Sentencing and Courts Act 2003 and Offensive Weapons</a:t>
            </a:r>
          </a:p>
          <a:p>
            <a:r>
              <a:rPr lang="en-GB" sz="1700" dirty="0">
                <a:solidFill>
                  <a:schemeClr val="tx1">
                    <a:alpha val="80000"/>
                  </a:schemeClr>
                </a:solidFill>
              </a:rPr>
              <a:t>Week 7 -  Introduction to Hate Crime - Racially and Religiously Aggravated Offences</a:t>
            </a:r>
          </a:p>
          <a:p>
            <a:r>
              <a:rPr lang="en-GB" sz="1700" dirty="0">
                <a:solidFill>
                  <a:schemeClr val="tx1">
                    <a:alpha val="80000"/>
                  </a:schemeClr>
                </a:solidFill>
              </a:rPr>
              <a:t>Week 8 – Misuse of Drugs Act 1971</a:t>
            </a:r>
          </a:p>
          <a:p>
            <a:r>
              <a:rPr lang="en-GB" sz="1700" dirty="0">
                <a:solidFill>
                  <a:schemeClr val="tx1">
                    <a:alpha val="80000"/>
                  </a:schemeClr>
                </a:solidFill>
              </a:rPr>
              <a:t>Week 9 – Criminal Damage and Going Equipped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874208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0655F3E-BC4B-EC21-528F-BC2DEFB8FE8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2204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82462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 descr="A screenshot of a phone&#10;&#10;Description automatically generated">
            <a:extLst>
              <a:ext uri="{FF2B5EF4-FFF2-40B4-BE49-F238E27FC236}">
                <a16:creationId xmlns:a16="http://schemas.microsoft.com/office/drawing/2014/main" id="{1899ACEA-037F-5D6C-D427-29AE11773EC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1760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07853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 descr="A yellow and black warning sign&#10;&#10;Description automatically generated">
            <a:extLst>
              <a:ext uri="{FF2B5EF4-FFF2-40B4-BE49-F238E27FC236}">
                <a16:creationId xmlns:a16="http://schemas.microsoft.com/office/drawing/2014/main" id="{C6F41C65-3019-620D-AF29-9366DFEA5CB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1760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16424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B350709-50C8-39B0-F1FD-9BABC9E9475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1760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12152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9948CCC-95D3-FD91-6A4C-BCB453C8616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871" r="1" b="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43604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15A8A90-4561-83F5-A6C8-7998638D5CB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46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35581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 descr="A close-up of a model&#10;&#10;Description automatically generated">
            <a:extLst>
              <a:ext uri="{FF2B5EF4-FFF2-40B4-BE49-F238E27FC236}">
                <a16:creationId xmlns:a16="http://schemas.microsoft.com/office/drawing/2014/main" id="{4613752A-8AA1-1427-7FE5-2CF696CA47A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871" r="1" b="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036743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 descr="A close-up of a dash model&#10;&#10;Description automatically generated">
            <a:extLst>
              <a:ext uri="{FF2B5EF4-FFF2-40B4-BE49-F238E27FC236}">
                <a16:creationId xmlns:a16="http://schemas.microsoft.com/office/drawing/2014/main" id="{FE94D63D-6D00-7E9D-DB7F-6479159CE14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46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439372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D1038FB-FED5-FDE7-5381-6D3C231C7E2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425" b="-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973205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BA4D962-9566-45BF-BF83-21E5D9F4EAC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1315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272621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E5D5FFB-47B2-9D79-975A-C0B2DB5BCBA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89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805055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 descr="A screenshot of a computer screen&#10;&#10;Description automatically generated">
            <a:extLst>
              <a:ext uri="{FF2B5EF4-FFF2-40B4-BE49-F238E27FC236}">
                <a16:creationId xmlns:a16="http://schemas.microsoft.com/office/drawing/2014/main" id="{3A3EAB00-B1AA-BAC8-E89E-8D9E78343AF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1315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632519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 descr="A diagram of a diagram&#10;&#10;Description automatically generated">
            <a:extLst>
              <a:ext uri="{FF2B5EF4-FFF2-40B4-BE49-F238E27FC236}">
                <a16:creationId xmlns:a16="http://schemas.microsoft.com/office/drawing/2014/main" id="{AE92E492-0C3C-98F7-CA75-EF5D21479E2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425" b="-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564924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 descr="A collage of a person holding a puzzle piece&#10;&#10;Description automatically generated">
            <a:extLst>
              <a:ext uri="{FF2B5EF4-FFF2-40B4-BE49-F238E27FC236}">
                <a16:creationId xmlns:a16="http://schemas.microsoft.com/office/drawing/2014/main" id="{C5E5A702-F3FD-024D-96E4-B61A05EF5ED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1760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635625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 descr="A screenshot of a text box&#10;&#10;Description automatically generated">
            <a:extLst>
              <a:ext uri="{FF2B5EF4-FFF2-40B4-BE49-F238E27FC236}">
                <a16:creationId xmlns:a16="http://schemas.microsoft.com/office/drawing/2014/main" id="{8B406109-7B95-53DE-1F9E-1799330CD6E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497" r="374" b="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81659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4C08344-14ED-5EEF-741C-9301B69A68A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1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886087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570AE59-8192-44D4-4908-0FE4210B69E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b="1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733043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 descr="A screenshot of a computer&#10;&#10;Description automatically generated">
            <a:extLst>
              <a:ext uri="{FF2B5EF4-FFF2-40B4-BE49-F238E27FC236}">
                <a16:creationId xmlns:a16="http://schemas.microsoft.com/office/drawing/2014/main" id="{D23F2043-F127-A4A8-2860-7D9695D41FC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872" b="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392898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D904EA2-412B-E7A1-9774-CBD42CE1B84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300" r="1460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561876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45B4C60-7806-AAFD-2DA7-42EA9D7BD00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426" r="-1" b="-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193708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 descr="A screenshot of a computer&#10;&#10;Description automatically generated">
            <a:extLst>
              <a:ext uri="{FF2B5EF4-FFF2-40B4-BE49-F238E27FC236}">
                <a16:creationId xmlns:a16="http://schemas.microsoft.com/office/drawing/2014/main" id="{A8A9B5AC-0D86-F846-6534-95A26BDC543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342" r="530" b="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866218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11B2B030-4738-4359-9E46-144B7C8BFF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117" y="8300"/>
            <a:ext cx="12193117" cy="6849700"/>
          </a:xfrm>
          <a:prstGeom prst="rect">
            <a:avLst/>
          </a:prstGeom>
          <a:solidFill>
            <a:schemeClr val="bg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E722B2DD-E14D-4972-9D98-5D6E61B1B2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144310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29428DC-C8D6-258E-3A81-309B7989E25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121" r="1" b="1"/>
          <a:stretch/>
        </p:blipFill>
        <p:spPr>
          <a:xfrm>
            <a:off x="20" y="10"/>
            <a:ext cx="12191980" cy="68662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118113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151139A-886F-4B97-8815-729AD3831B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B5E08C4-8CDD-4623-A5B8-E998C6DEE3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492"/>
            <a:ext cx="12191998" cy="1575955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5F33878-D502-4FFA-8ACE-F2AECDB2A2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35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D3539FEE-81D3-4406-802E-60B20B16F4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8" y="-5307777"/>
            <a:ext cx="1576446" cy="12192001"/>
          </a:xfrm>
          <a:prstGeom prst="rect">
            <a:avLst/>
          </a:prstGeom>
          <a:gradFill>
            <a:gsLst>
              <a:gs pos="16000">
                <a:srgbClr val="000000">
                  <a:alpha val="0"/>
                </a:srgbClr>
              </a:gs>
              <a:gs pos="99000">
                <a:srgbClr val="000000">
                  <a:alpha val="87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DC701763-729E-462F-A5A8-E0DEFEB1E2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25434" y="986"/>
            <a:ext cx="4303422" cy="1575461"/>
          </a:xfrm>
          <a:prstGeom prst="rect">
            <a:avLst/>
          </a:prstGeom>
          <a:gradFill>
            <a:gsLst>
              <a:gs pos="0">
                <a:schemeClr val="accent1">
                  <a:alpha val="17000"/>
                </a:schemeClr>
              </a:gs>
              <a:gs pos="74000">
                <a:schemeClr val="accent1">
                  <a:lumMod val="5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A2031C-E113-D07C-C5DA-0D526972AB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714" y="353160"/>
            <a:ext cx="7091300" cy="898581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4000" dirty="0">
                <a:solidFill>
                  <a:srgbClr val="FFFFFF"/>
                </a:solidFill>
              </a:rPr>
              <a:t>Misuse of Drugs Act 1971</a:t>
            </a:r>
            <a:br>
              <a:rPr lang="en-US" sz="4000" dirty="0">
                <a:solidFill>
                  <a:srgbClr val="FFFFFF"/>
                </a:solidFill>
              </a:rPr>
            </a:br>
            <a:r>
              <a:rPr lang="en-US" sz="4000" dirty="0">
                <a:solidFill>
                  <a:srgbClr val="FFFFFF"/>
                </a:solidFill>
              </a:rPr>
              <a:t>Things to consider…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ABF1DA0D-01BE-AF43-A677-514333D41102}"/>
              </a:ext>
            </a:extLst>
          </p:cNvPr>
          <p:cNvSpPr txBox="1">
            <a:spLocks/>
          </p:cNvSpPr>
          <p:nvPr/>
        </p:nvSpPr>
        <p:spPr>
          <a:xfrm>
            <a:off x="6685036" y="2245322"/>
            <a:ext cx="4282984" cy="351194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500" dirty="0"/>
              <a:t>Sec 5 (2) Misuse of Drugs Act 1971 – Possession of Control Drugs </a:t>
            </a:r>
            <a:br>
              <a:rPr lang="en-US" sz="1500" dirty="0"/>
            </a:br>
            <a:endParaRPr lang="en-US" sz="1500" dirty="0"/>
          </a:p>
          <a:p>
            <a:r>
              <a:rPr lang="en-US" sz="1500" dirty="0"/>
              <a:t>Sec 4 (3) Misuse of Drugs Act 1971 –  Supplying of Drugs </a:t>
            </a:r>
            <a:br>
              <a:rPr lang="en-US" sz="1500" dirty="0"/>
            </a:br>
            <a:endParaRPr lang="en-US" sz="1500" dirty="0"/>
          </a:p>
          <a:p>
            <a:r>
              <a:rPr lang="en-US" sz="1500" dirty="0"/>
              <a:t>Sec 5 (3) Misuse of Drugs Act 1971 – Possession with Intent to Supply</a:t>
            </a:r>
            <a:br>
              <a:rPr lang="en-US" sz="1500" dirty="0"/>
            </a:br>
            <a:endParaRPr lang="en-US" sz="1500" dirty="0"/>
          </a:p>
          <a:p>
            <a:r>
              <a:rPr lang="en-US" sz="1500" dirty="0"/>
              <a:t>Sec 6 Misuse of Drugs Act 1971 – Cultivation </a:t>
            </a:r>
          </a:p>
          <a:p>
            <a:endParaRPr lang="en-US" sz="1500" dirty="0"/>
          </a:p>
          <a:p>
            <a:r>
              <a:rPr lang="en-US" sz="1500" dirty="0"/>
              <a:t>Sec 23 Misuse of Drugs Act 1971 – Search &amp; Seize </a:t>
            </a:r>
          </a:p>
          <a:p>
            <a:endParaRPr lang="en-US" sz="1500" dirty="0"/>
          </a:p>
          <a:p>
            <a:r>
              <a:rPr lang="en-GB" altLang="en-US" sz="1600" b="1" dirty="0">
                <a:ea typeface="ＭＳ Ｐゴシック" panose="020B0600070205080204" pitchFamily="34" charset="-128"/>
              </a:rPr>
              <a:t>Controlled drugs are classified as ‘A’, ‘B’ and ‘C’ group, according to their toxicity</a:t>
            </a:r>
            <a:endParaRPr lang="en-US" sz="1500" b="1" dirty="0"/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814677CB-EBD1-FA6D-1601-C5D26F8AD5EB}"/>
              </a:ext>
            </a:extLst>
          </p:cNvPr>
          <p:cNvSpPr txBox="1">
            <a:spLocks/>
          </p:cNvSpPr>
          <p:nvPr/>
        </p:nvSpPr>
        <p:spPr>
          <a:xfrm>
            <a:off x="613099" y="2256894"/>
            <a:ext cx="5458838" cy="41925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/>
            <a:r>
              <a:rPr lang="en-US" sz="1600" b="1" dirty="0"/>
              <a:t>What are Psychoactive Substances?</a:t>
            </a:r>
          </a:p>
          <a:p>
            <a:pPr marL="0"/>
            <a:r>
              <a:rPr lang="en-US" sz="1500" dirty="0"/>
              <a:t>Formerly referred to as ‘Legal Highs’ they are made from assorted herbs, herbal extracts and ‘research chemicals’.  </a:t>
            </a:r>
          </a:p>
          <a:p>
            <a:pPr marL="0"/>
            <a:endParaRPr lang="en-US" sz="1500" dirty="0"/>
          </a:p>
          <a:p>
            <a:pPr marL="0"/>
            <a:r>
              <a:rPr lang="en-US" sz="1500" dirty="0"/>
              <a:t>They produce the same, or similar effects, to controlled drugs but are controlled by the Psychoactive Substances Act 2016  which came into effect 26th May 2016.</a:t>
            </a:r>
          </a:p>
          <a:p>
            <a:pPr marL="0"/>
            <a:endParaRPr lang="en-US" sz="1500" dirty="0"/>
          </a:p>
          <a:p>
            <a:pPr marL="0"/>
            <a:r>
              <a:rPr lang="en-US" sz="1500" dirty="0"/>
              <a:t>The main effects of New Psychoactive Substances (NPS) can be described using three main categories:  </a:t>
            </a:r>
          </a:p>
          <a:p>
            <a:pPr marL="0"/>
            <a:r>
              <a:rPr lang="en-US" sz="1500" b="1" dirty="0"/>
              <a:t>Stimulants </a:t>
            </a:r>
          </a:p>
          <a:p>
            <a:pPr marL="0"/>
            <a:r>
              <a:rPr lang="en-US" sz="1500" b="1" dirty="0"/>
              <a:t>Downers / sedatives</a:t>
            </a:r>
          </a:p>
          <a:p>
            <a:pPr marL="0"/>
            <a:r>
              <a:rPr lang="en-US" sz="1500" b="1" dirty="0"/>
              <a:t>Psychedelics  / hallucinogens</a:t>
            </a:r>
            <a:endParaRPr lang="en-US" sz="1500" dirty="0"/>
          </a:p>
          <a:p>
            <a:pPr marL="0"/>
            <a:endParaRPr lang="en-US" sz="1500" dirty="0"/>
          </a:p>
          <a:p>
            <a:pPr marL="0"/>
            <a:endParaRPr lang="en-US" sz="1500" dirty="0"/>
          </a:p>
        </p:txBody>
      </p:sp>
    </p:spTree>
    <p:extLst>
      <p:ext uri="{BB962C8B-B14F-4D97-AF65-F5344CB8AC3E}">
        <p14:creationId xmlns:p14="http://schemas.microsoft.com/office/powerpoint/2010/main" val="3162306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 descr="A person in a police uniform&#10;&#10;Description automatically generated">
            <a:extLst>
              <a:ext uri="{FF2B5EF4-FFF2-40B4-BE49-F238E27FC236}">
                <a16:creationId xmlns:a16="http://schemas.microsoft.com/office/drawing/2014/main" id="{1AD5419D-9D9D-1B9F-876B-C8F814862C4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871" r="1" b="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704447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 descr="A person holding a scale&#10;&#10;Description automatically generated">
            <a:extLst>
              <a:ext uri="{FF2B5EF4-FFF2-40B4-BE49-F238E27FC236}">
                <a16:creationId xmlns:a16="http://schemas.microsoft.com/office/drawing/2014/main" id="{4686621E-A278-3B8A-F469-1F04F6B29BE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b="1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003444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8556E16-AD76-7C68-D2E1-1AB958BEB25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871" r="1" b="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800890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DFDF5B0-CA8E-7173-B83D-C2627846947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b="1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643201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8CB61B0-1B73-59B6-1D73-04C533BC027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1760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453105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DCB3376-07D6-B245-DADF-76D0555A3D5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425" b="-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508479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 descr="A gavel on top of a stack of papers&#10;&#10;Description automatically generated">
            <a:extLst>
              <a:ext uri="{FF2B5EF4-FFF2-40B4-BE49-F238E27FC236}">
                <a16:creationId xmlns:a16="http://schemas.microsoft.com/office/drawing/2014/main" id="{E532B8B3-8953-00EF-920F-903F372CA86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425" b="-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512764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 descr="A close-up of a document&#10;&#10;Description automatically generated">
            <a:extLst>
              <a:ext uri="{FF2B5EF4-FFF2-40B4-BE49-F238E27FC236}">
                <a16:creationId xmlns:a16="http://schemas.microsoft.com/office/drawing/2014/main" id="{1D94911D-3AC6-2591-1C4A-6185B432330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1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851659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290B24F-54AB-939C-0E8F-368EDD2CB20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871" r="1" b="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237054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9AB6F432-6D5E-F61F-E0A2-826C817681C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147E506-C454-BBBB-012D-1BD36F1E5C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/>
              <a:t>Hate Crime - recap</a:t>
            </a:r>
            <a:endParaRPr lang="en-GB" dirty="0"/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DDAF6825-3C64-E92B-ADFF-1C0358B0BCB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43272453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53CB52D-4568-91F8-C25A-4B2A1D53EF5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425" b="-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6294393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5D2921-3747-910C-93A1-D8FAF090A6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D539F3-A47F-1C52-858F-11497053F7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7EFD937-167F-5D1D-F364-3D0F275AF5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6212" y="133350"/>
            <a:ext cx="11839575" cy="6591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988729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2BA2BD9-7B54-4190-8F06-3EF3658A00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screenshot of a computer&#10;&#10;Description automatically generated">
            <a:extLst>
              <a:ext uri="{FF2B5EF4-FFF2-40B4-BE49-F238E27FC236}">
                <a16:creationId xmlns:a16="http://schemas.microsoft.com/office/drawing/2014/main" id="{02A58A36-6049-A717-26BC-2B97A984E24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/>
        </p:blipFill>
        <p:spPr>
          <a:xfrm>
            <a:off x="20" y="10"/>
            <a:ext cx="12191979" cy="6857988"/>
          </a:xfrm>
          <a:prstGeom prst="rect">
            <a:avLst/>
          </a:prstGeom>
          <a:effectLst>
            <a:outerShdw blurRad="596900" dist="330200" dir="8820000" sx="87000" sy="87000" algn="ctr" rotWithShape="0">
              <a:srgbClr val="000000">
                <a:alpha val="29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15203445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2D26EF7-CDF4-5185-207D-3782C07D824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89214" y="457200"/>
            <a:ext cx="10613571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3462713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DC48EE9-A546-172A-F2DC-D70A040C523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426" r="-1" b="-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2214848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DA23F8A-2C1B-4A05-7BA2-B33D066ADD3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426" r="-1" b="-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0362707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DD03E0B-F57F-0301-21F2-BB5DA1975EC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425" b="-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6938001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89B8421-8CA8-B9A6-B7F2-36559D60149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426" r="-1" b="-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8509134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D65A58D-B173-D28B-2DC2-1E6C014B396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46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6671809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CF3E799-2F14-7755-A77E-22622A0C6EC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872" b="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2784553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 descr="A boat on the water&#10;&#10;Description automatically generated">
            <a:extLst>
              <a:ext uri="{FF2B5EF4-FFF2-40B4-BE49-F238E27FC236}">
                <a16:creationId xmlns:a16="http://schemas.microsoft.com/office/drawing/2014/main" id="{838EAA96-8B51-60C4-FF2C-D51BA18944F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1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137054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 descr="A green backpack with a computer in it&#10;&#10;Description automatically generated">
            <a:extLst>
              <a:ext uri="{FF2B5EF4-FFF2-40B4-BE49-F238E27FC236}">
                <a16:creationId xmlns:a16="http://schemas.microsoft.com/office/drawing/2014/main" id="{74823440-FBD0-50B0-E1F1-496EE288850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425" b="-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8421820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EF66658-ABB6-40C5-7224-EDAEAAE69C5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14325" y="571597"/>
            <a:ext cx="9339810" cy="5712725"/>
          </a:xfrm>
          <a:prstGeom prst="rect">
            <a:avLst/>
          </a:prstGeom>
          <a:ln>
            <a:noFill/>
          </a:ln>
        </p:spPr>
      </p:pic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9088672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 descr="A close-up of a molecule&#10;&#10;Description automatically generated">
            <a:extLst>
              <a:ext uri="{FF2B5EF4-FFF2-40B4-BE49-F238E27FC236}">
                <a16:creationId xmlns:a16="http://schemas.microsoft.com/office/drawing/2014/main" id="{C13C9696-FC30-BFF4-B66C-4DD132B0E4A8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448D7BF-3F30-EDA2-29AB-C2C4A8D3FD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Any Article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7084FAC-3F05-D610-6B02-376716A1053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85534220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20466104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E2C521F-9E9A-15B1-1CF1-644441A1B03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89214" y="457200"/>
            <a:ext cx="10613571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62227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72DDC62-67D1-21BB-B7DC-EB0D1F7E413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6176" y="457200"/>
            <a:ext cx="10519648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1190353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91E47EA-87E7-33AB-90F5-AB9564724EB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17177" y="457200"/>
            <a:ext cx="10757646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962449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close-up of a person's information&#10;&#10;Description automatically generated">
            <a:extLst>
              <a:ext uri="{FF2B5EF4-FFF2-40B4-BE49-F238E27FC236}">
                <a16:creationId xmlns:a16="http://schemas.microsoft.com/office/drawing/2014/main" id="{D1884B9B-8793-1168-4E8D-FBD1BD19ED1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17177" y="457200"/>
            <a:ext cx="10757646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2529097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screenshot of a computer&#10;&#10;Description automatically generated">
            <a:extLst>
              <a:ext uri="{FF2B5EF4-FFF2-40B4-BE49-F238E27FC236}">
                <a16:creationId xmlns:a16="http://schemas.microsoft.com/office/drawing/2014/main" id="{4ED94A2A-2988-0B9A-52ED-B7A35E50677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12799" y="457200"/>
            <a:ext cx="10566401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5664358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7FBE4BD-71D9-B463-7C74-EBD19E12803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89214" y="457200"/>
            <a:ext cx="10613571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3356924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22A397E7-BF60-45B2-84C7-B074B76C37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90DEF05-784E-4B61-89E4-04C4ECF4E5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36000">
                <a:schemeClr val="tx1">
                  <a:lumMod val="95000"/>
                  <a:lumOff val="5000"/>
                </a:schemeClr>
              </a:gs>
              <a:gs pos="81000">
                <a:schemeClr val="tx1">
                  <a:lumMod val="95000"/>
                  <a:lumOff val="5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person wearing a black mask&#10;&#10;Description automatically generated">
            <a:extLst>
              <a:ext uri="{FF2B5EF4-FFF2-40B4-BE49-F238E27FC236}">
                <a16:creationId xmlns:a16="http://schemas.microsoft.com/office/drawing/2014/main" id="{AF40B0C8-E003-79AB-0720-AFA253856EE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alphaModFix/>
          </a:blip>
          <a:srcRect r="24534"/>
          <a:stretch/>
        </p:blipFill>
        <p:spPr>
          <a:xfrm>
            <a:off x="4283902" y="10"/>
            <a:ext cx="7908098" cy="685799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CB925E2-84E4-4861-71D6-58B773A469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8663" y="1115219"/>
            <a:ext cx="5505449" cy="23876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000">
                <a:solidFill>
                  <a:schemeClr val="bg1"/>
                </a:solidFill>
              </a:rPr>
              <a:t>Aggravated Burglary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41BAEC7-F7B0-4224-8B18-8F74B7D87F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28585" y="3681408"/>
            <a:ext cx="1193482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60511497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 descr="A screenshot of a video game&#10;&#10;Description automatically generated">
            <a:extLst>
              <a:ext uri="{FF2B5EF4-FFF2-40B4-BE49-F238E27FC236}">
                <a16:creationId xmlns:a16="http://schemas.microsoft.com/office/drawing/2014/main" id="{FF2B9D54-A8CE-F8EF-F7D6-A55DA79173A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425" b="-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0476892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19FA16-9A15-1C00-995B-A79C56D9EC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069" y="381935"/>
            <a:ext cx="4008583" cy="5974414"/>
          </a:xfrm>
        </p:spPr>
        <p:txBody>
          <a:bodyPr anchor="ctr">
            <a:normAutofit/>
          </a:bodyPr>
          <a:lstStyle/>
          <a:p>
            <a:r>
              <a:rPr lang="en-GB" sz="8000">
                <a:solidFill>
                  <a:srgbClr val="FFFFFF"/>
                </a:solidFill>
              </a:rPr>
              <a:t>GOOD LUCK!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474DF76-993E-44DE-AFB0-C416182ACE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3892" y="554152"/>
            <a:ext cx="574177" cy="1075866"/>
            <a:chOff x="613892" y="554152"/>
            <a:chExt cx="574177" cy="1075866"/>
          </a:xfrm>
          <a:solidFill>
            <a:srgbClr val="FFFFFF"/>
          </a:solidFill>
        </p:grpSpPr>
        <p:sp>
          <p:nvSpPr>
            <p:cNvPr id="13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3061" y="554152"/>
              <a:ext cx="171515" cy="171515"/>
            </a:xfrm>
            <a:custGeom>
              <a:avLst/>
              <a:gdLst>
                <a:gd name="connsiteX0" fmla="*/ 159874 w 171515"/>
                <a:gd name="connsiteY0" fmla="*/ 74116 h 171515"/>
                <a:gd name="connsiteX1" fmla="*/ 97399 w 171515"/>
                <a:gd name="connsiteY1" fmla="*/ 74116 h 171515"/>
                <a:gd name="connsiteX2" fmla="*/ 97399 w 171515"/>
                <a:gd name="connsiteY2" fmla="*/ 11641 h 171515"/>
                <a:gd name="connsiteX3" fmla="*/ 85758 w 171515"/>
                <a:gd name="connsiteY3" fmla="*/ 0 h 171515"/>
                <a:gd name="connsiteX4" fmla="*/ 74116 w 171515"/>
                <a:gd name="connsiteY4" fmla="*/ 11641 h 171515"/>
                <a:gd name="connsiteX5" fmla="*/ 74116 w 171515"/>
                <a:gd name="connsiteY5" fmla="*/ 74116 h 171515"/>
                <a:gd name="connsiteX6" fmla="*/ 11641 w 171515"/>
                <a:gd name="connsiteY6" fmla="*/ 74116 h 171515"/>
                <a:gd name="connsiteX7" fmla="*/ 0 w 171515"/>
                <a:gd name="connsiteY7" fmla="*/ 85758 h 171515"/>
                <a:gd name="connsiteX8" fmla="*/ 11641 w 171515"/>
                <a:gd name="connsiteY8" fmla="*/ 97399 h 171515"/>
                <a:gd name="connsiteX9" fmla="*/ 74116 w 171515"/>
                <a:gd name="connsiteY9" fmla="*/ 97399 h 171515"/>
                <a:gd name="connsiteX10" fmla="*/ 74116 w 171515"/>
                <a:gd name="connsiteY10" fmla="*/ 159874 h 171515"/>
                <a:gd name="connsiteX11" fmla="*/ 85758 w 171515"/>
                <a:gd name="connsiteY11" fmla="*/ 171515 h 171515"/>
                <a:gd name="connsiteX12" fmla="*/ 97399 w 171515"/>
                <a:gd name="connsiteY12" fmla="*/ 159874 h 171515"/>
                <a:gd name="connsiteX13" fmla="*/ 97399 w 171515"/>
                <a:gd name="connsiteY13" fmla="*/ 97399 h 171515"/>
                <a:gd name="connsiteX14" fmla="*/ 159874 w 171515"/>
                <a:gd name="connsiteY14" fmla="*/ 97399 h 171515"/>
                <a:gd name="connsiteX15" fmla="*/ 171515 w 171515"/>
                <a:gd name="connsiteY15" fmla="*/ 85758 h 171515"/>
                <a:gd name="connsiteX16" fmla="*/ 159874 w 171515"/>
                <a:gd name="connsiteY16" fmla="*/ 74116 h 171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1515" h="171515">
                  <a:moveTo>
                    <a:pt x="159874" y="74116"/>
                  </a:moveTo>
                  <a:lnTo>
                    <a:pt x="97399" y="74116"/>
                  </a:lnTo>
                  <a:lnTo>
                    <a:pt x="97399" y="11641"/>
                  </a:lnTo>
                  <a:cubicBezTo>
                    <a:pt x="97399" y="5212"/>
                    <a:pt x="92187" y="0"/>
                    <a:pt x="85758" y="0"/>
                  </a:cubicBezTo>
                  <a:cubicBezTo>
                    <a:pt x="79328" y="0"/>
                    <a:pt x="74116" y="5212"/>
                    <a:pt x="74116" y="11641"/>
                  </a:cubicBezTo>
                  <a:lnTo>
                    <a:pt x="74116" y="74116"/>
                  </a:lnTo>
                  <a:lnTo>
                    <a:pt x="11641" y="74116"/>
                  </a:lnTo>
                  <a:cubicBezTo>
                    <a:pt x="5212" y="74116"/>
                    <a:pt x="0" y="79328"/>
                    <a:pt x="0" y="85758"/>
                  </a:cubicBezTo>
                  <a:cubicBezTo>
                    <a:pt x="0" y="92187"/>
                    <a:pt x="5212" y="97399"/>
                    <a:pt x="11641" y="97399"/>
                  </a:cubicBezTo>
                  <a:lnTo>
                    <a:pt x="74116" y="97399"/>
                  </a:lnTo>
                  <a:lnTo>
                    <a:pt x="74116" y="159874"/>
                  </a:lnTo>
                  <a:cubicBezTo>
                    <a:pt x="74116" y="166303"/>
                    <a:pt x="79328" y="171515"/>
                    <a:pt x="85758" y="171515"/>
                  </a:cubicBezTo>
                  <a:cubicBezTo>
                    <a:pt x="92187" y="171515"/>
                    <a:pt x="97399" y="166303"/>
                    <a:pt x="97399" y="159874"/>
                  </a:cubicBezTo>
                  <a:lnTo>
                    <a:pt x="97399" y="97399"/>
                  </a:lnTo>
                  <a:lnTo>
                    <a:pt x="159874" y="97399"/>
                  </a:lnTo>
                  <a:cubicBezTo>
                    <a:pt x="166303" y="97399"/>
                    <a:pt x="171515" y="92187"/>
                    <a:pt x="171515" y="85758"/>
                  </a:cubicBezTo>
                  <a:cubicBezTo>
                    <a:pt x="171515" y="79328"/>
                    <a:pt x="166303" y="74116"/>
                    <a:pt x="159874" y="74116"/>
                  </a:cubicBezTo>
                  <a:close/>
                </a:path>
              </a:pathLst>
            </a:custGeom>
            <a:grpFill/>
            <a:ln w="77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5643" y="837005"/>
              <a:ext cx="112426" cy="112426"/>
            </a:xfrm>
            <a:custGeom>
              <a:avLst/>
              <a:gdLst>
                <a:gd name="connsiteX0" fmla="*/ 112426 w 112426"/>
                <a:gd name="connsiteY0" fmla="*/ 56213 h 112426"/>
                <a:gd name="connsiteX1" fmla="*/ 56213 w 112426"/>
                <a:gd name="connsiteY1" fmla="*/ 112426 h 112426"/>
                <a:gd name="connsiteX2" fmla="*/ 0 w 112426"/>
                <a:gd name="connsiteY2" fmla="*/ 56213 h 112426"/>
                <a:gd name="connsiteX3" fmla="*/ 56213 w 112426"/>
                <a:gd name="connsiteY3" fmla="*/ 0 h 112426"/>
                <a:gd name="connsiteX4" fmla="*/ 112426 w 112426"/>
                <a:gd name="connsiteY4" fmla="*/ 56213 h 112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426" h="112426">
                  <a:moveTo>
                    <a:pt x="112426" y="56213"/>
                  </a:moveTo>
                  <a:cubicBezTo>
                    <a:pt x="112426" y="87259"/>
                    <a:pt x="87259" y="112426"/>
                    <a:pt x="56213" y="112426"/>
                  </a:cubicBezTo>
                  <a:cubicBezTo>
                    <a:pt x="25167" y="112426"/>
                    <a:pt x="0" y="87259"/>
                    <a:pt x="0" y="56213"/>
                  </a:cubicBezTo>
                  <a:cubicBezTo>
                    <a:pt x="0" y="25167"/>
                    <a:pt x="25167" y="0"/>
                    <a:pt x="56213" y="0"/>
                  </a:cubicBezTo>
                  <a:cubicBezTo>
                    <a:pt x="87259" y="0"/>
                    <a:pt x="112426" y="25167"/>
                    <a:pt x="112426" y="56213"/>
                  </a:cubicBezTo>
                  <a:close/>
                </a:path>
              </a:pathLst>
            </a:custGeom>
            <a:grpFill/>
            <a:ln w="51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3892" y="1472473"/>
              <a:ext cx="157545" cy="157545"/>
            </a:xfrm>
            <a:custGeom>
              <a:avLst/>
              <a:gdLst>
                <a:gd name="connsiteX0" fmla="*/ 78773 w 157545"/>
                <a:gd name="connsiteY0" fmla="*/ 23283 h 157545"/>
                <a:gd name="connsiteX1" fmla="*/ 134262 w 157545"/>
                <a:gd name="connsiteY1" fmla="*/ 78773 h 157545"/>
                <a:gd name="connsiteX2" fmla="*/ 78773 w 157545"/>
                <a:gd name="connsiteY2" fmla="*/ 134262 h 157545"/>
                <a:gd name="connsiteX3" fmla="*/ 23283 w 157545"/>
                <a:gd name="connsiteY3" fmla="*/ 78773 h 157545"/>
                <a:gd name="connsiteX4" fmla="*/ 78773 w 157545"/>
                <a:gd name="connsiteY4" fmla="*/ 23283 h 157545"/>
                <a:gd name="connsiteX5" fmla="*/ 78773 w 157545"/>
                <a:gd name="connsiteY5" fmla="*/ 0 h 157545"/>
                <a:gd name="connsiteX6" fmla="*/ 0 w 157545"/>
                <a:gd name="connsiteY6" fmla="*/ 78773 h 157545"/>
                <a:gd name="connsiteX7" fmla="*/ 78773 w 157545"/>
                <a:gd name="connsiteY7" fmla="*/ 157545 h 157545"/>
                <a:gd name="connsiteX8" fmla="*/ 157545 w 157545"/>
                <a:gd name="connsiteY8" fmla="*/ 78773 h 157545"/>
                <a:gd name="connsiteX9" fmla="*/ 78773 w 157545"/>
                <a:gd name="connsiteY9" fmla="*/ 0 h 157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545" h="157545">
                  <a:moveTo>
                    <a:pt x="78773" y="23283"/>
                  </a:moveTo>
                  <a:cubicBezTo>
                    <a:pt x="109419" y="23283"/>
                    <a:pt x="134262" y="48126"/>
                    <a:pt x="134262" y="78773"/>
                  </a:cubicBezTo>
                  <a:cubicBezTo>
                    <a:pt x="134262" y="109419"/>
                    <a:pt x="109419" y="134262"/>
                    <a:pt x="78773" y="134262"/>
                  </a:cubicBezTo>
                  <a:cubicBezTo>
                    <a:pt x="48126" y="134262"/>
                    <a:pt x="23283" y="109419"/>
                    <a:pt x="23283" y="78773"/>
                  </a:cubicBezTo>
                  <a:cubicBezTo>
                    <a:pt x="23312" y="48139"/>
                    <a:pt x="48139" y="23312"/>
                    <a:pt x="78773" y="23283"/>
                  </a:cubicBezTo>
                  <a:moveTo>
                    <a:pt x="78773" y="0"/>
                  </a:moveTo>
                  <a:cubicBezTo>
                    <a:pt x="35268" y="0"/>
                    <a:pt x="0" y="35268"/>
                    <a:pt x="0" y="78773"/>
                  </a:cubicBezTo>
                  <a:cubicBezTo>
                    <a:pt x="0" y="122277"/>
                    <a:pt x="35268" y="157545"/>
                    <a:pt x="78773" y="157545"/>
                  </a:cubicBezTo>
                  <a:cubicBezTo>
                    <a:pt x="122277" y="157545"/>
                    <a:pt x="157545" y="122277"/>
                    <a:pt x="157545" y="78773"/>
                  </a:cubicBezTo>
                  <a:cubicBezTo>
                    <a:pt x="157545" y="35268"/>
                    <a:pt x="122277" y="0"/>
                    <a:pt x="78773" y="0"/>
                  </a:cubicBezTo>
                  <a:close/>
                </a:path>
              </a:pathLst>
            </a:custGeom>
            <a:grpFill/>
            <a:ln w="75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419237-0B6A-9B0E-0C7B-97D28BC497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7233" y="518400"/>
            <a:ext cx="4771607" cy="583794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dirty="0">
                <a:solidFill>
                  <a:schemeClr val="tx1">
                    <a:alpha val="80000"/>
                  </a:schemeClr>
                </a:solidFill>
              </a:rPr>
              <a:t>You have been a fantastic group to teach this semester, and I wish you all the best of luck for your exam and your future.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5432035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502</Words>
  <Application>Microsoft Office PowerPoint</Application>
  <PresentationFormat>Widescreen</PresentationFormat>
  <Paragraphs>63</Paragraphs>
  <Slides>60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60</vt:i4>
      </vt:variant>
    </vt:vector>
  </HeadingPairs>
  <TitlesOfParts>
    <vt:vector size="65" baseType="lpstr">
      <vt:lpstr>ＭＳ Ｐゴシック</vt:lpstr>
      <vt:lpstr>Aptos</vt:lpstr>
      <vt:lpstr>Aptos Display</vt:lpstr>
      <vt:lpstr>Arial</vt:lpstr>
      <vt:lpstr>Office Theme</vt:lpstr>
      <vt:lpstr>Revision session </vt:lpstr>
      <vt:lpstr>Examination details</vt:lpstr>
      <vt:lpstr>Remember….</vt:lpstr>
      <vt:lpstr>What topics have we covered to date?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Misuse of Drugs Act 1971 Things to consider…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Hate Crime - recap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Any Article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Aggravated Burglary</vt:lpstr>
      <vt:lpstr>PowerPoint Presentation</vt:lpstr>
      <vt:lpstr>GOOD LUCK!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Kelly Andrews</dc:creator>
  <cp:lastModifiedBy>Ellie Brown</cp:lastModifiedBy>
  <cp:revision>22</cp:revision>
  <dcterms:created xsi:type="dcterms:W3CDTF">2024-12-04T13:37:19Z</dcterms:created>
  <dcterms:modified xsi:type="dcterms:W3CDTF">2025-12-03T14:37:29Z</dcterms:modified>
</cp:coreProperties>
</file>