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9"/>
  </p:notesMasterIdLst>
  <p:sldIdLst>
    <p:sldId id="256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61" r:id="rId11"/>
    <p:sldId id="286" r:id="rId12"/>
    <p:sldId id="288" r:id="rId13"/>
    <p:sldId id="289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0" r:id="rId23"/>
    <p:sldId id="271" r:id="rId24"/>
    <p:sldId id="273" r:id="rId25"/>
    <p:sldId id="275" r:id="rId26"/>
    <p:sldId id="274" r:id="rId27"/>
    <p:sldId id="290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98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07/12/2011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07/12/2011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07/12/2011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07/12/2011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07/12/2011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07/12/2011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07/12/2011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07/12/2011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07/12/2011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07/12/2011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07/12/2011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07/12/2011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07/12/2011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Compression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Graham Rees-Evans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Effective File </a:t>
            </a:r>
            <a:r>
              <a:rPr lang="en-GB" dirty="0" err="1" smtClean="0"/>
              <a:t>Trasnfer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can we do to move files quicker and more efficiently?</a:t>
            </a:r>
          </a:p>
          <a:p>
            <a:endParaRPr lang="en-GB" dirty="0" smtClean="0"/>
          </a:p>
          <a:p>
            <a:r>
              <a:rPr lang="en-GB" dirty="0" smtClean="0"/>
              <a:t>Faster/Larger Storage</a:t>
            </a:r>
          </a:p>
          <a:p>
            <a:r>
              <a:rPr lang="en-GB" dirty="0" smtClean="0"/>
              <a:t>Faster Transfer Medium/Connections</a:t>
            </a:r>
          </a:p>
          <a:p>
            <a:r>
              <a:rPr lang="en-GB" dirty="0" smtClean="0"/>
              <a:t>Smaller Files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Compression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Data Compression?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“Storing data in a format that requires less space than usual</a:t>
            </a:r>
            <a:r>
              <a:rPr lang="en-GB" dirty="0" smtClean="0"/>
              <a:t>.”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“</a:t>
            </a:r>
            <a:r>
              <a:rPr lang="en-US" dirty="0" smtClean="0"/>
              <a:t>Recoding </a:t>
            </a:r>
            <a:r>
              <a:rPr lang="en-US" dirty="0" smtClean="0"/>
              <a:t>data so that it requires fewer bytes of storage space</a:t>
            </a:r>
            <a:r>
              <a:rPr lang="en-GB" dirty="0" smtClean="0"/>
              <a:t>”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Compression Types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LOSSY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Loose some unnecessary information</a:t>
            </a:r>
          </a:p>
          <a:p>
            <a:endParaRPr lang="en-GB" dirty="0" smtClean="0"/>
          </a:p>
          <a:p>
            <a:r>
              <a:rPr lang="en-GB" dirty="0" smtClean="0"/>
              <a:t>Cannot be retrieved</a:t>
            </a:r>
          </a:p>
          <a:p>
            <a:endParaRPr lang="en-GB" dirty="0" smtClean="0"/>
          </a:p>
          <a:p>
            <a:r>
              <a:rPr lang="en-GB" dirty="0" smtClean="0"/>
              <a:t>Used a lot for media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JPEG, MP3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LOSSLESS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Breaking files into a smaller form</a:t>
            </a:r>
          </a:p>
          <a:p>
            <a:endParaRPr lang="en-GB" dirty="0" smtClean="0"/>
          </a:p>
          <a:p>
            <a:r>
              <a:rPr lang="en-GB" dirty="0" smtClean="0"/>
              <a:t>Recreate the original file EXACTLY</a:t>
            </a:r>
          </a:p>
          <a:p>
            <a:endParaRPr lang="en-GB" dirty="0" smtClean="0"/>
          </a:p>
          <a:p>
            <a:r>
              <a:rPr lang="en-GB" dirty="0" smtClean="0"/>
              <a:t>No loss of quality</a:t>
            </a:r>
          </a:p>
          <a:p>
            <a:endParaRPr lang="en-GB" dirty="0" smtClean="0"/>
          </a:p>
          <a:p>
            <a:r>
              <a:rPr lang="en-GB" dirty="0" smtClean="0"/>
              <a:t>Less Reduction</a:t>
            </a:r>
          </a:p>
          <a:p>
            <a:endParaRPr lang="en-GB" dirty="0" smtClean="0"/>
          </a:p>
          <a:p>
            <a:r>
              <a:rPr lang="en-GB" dirty="0" smtClean="0"/>
              <a:t>GIF, DOC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3" grpId="0" uiExpand="1" build="p"/>
      <p:bldP spid="5" grpId="0" build="p"/>
      <p:bldP spid="6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Redundancy </a:t>
            </a:r>
          </a:p>
          <a:p>
            <a:endParaRPr lang="en-GB" dirty="0" smtClean="0"/>
          </a:p>
          <a:p>
            <a:pPr algn="ctr">
              <a:buNone/>
            </a:pPr>
            <a:r>
              <a:rPr lang="en-GB" i="1" dirty="0" smtClean="0">
                <a:solidFill>
                  <a:srgbClr val="0070C0"/>
                </a:solidFill>
              </a:rPr>
              <a:t>Ask </a:t>
            </a:r>
            <a:r>
              <a:rPr lang="en-GB" i="1" dirty="0" smtClean="0">
                <a:solidFill>
                  <a:srgbClr val="0070C0"/>
                </a:solidFill>
              </a:rPr>
              <a:t>not what your country can do for you </a:t>
            </a:r>
            <a:r>
              <a:rPr lang="en-GB" i="1" dirty="0" smtClean="0">
                <a:solidFill>
                  <a:srgbClr val="0070C0"/>
                </a:solidFill>
              </a:rPr>
              <a:t>–</a:t>
            </a:r>
            <a:br>
              <a:rPr lang="en-GB" i="1" dirty="0" smtClean="0">
                <a:solidFill>
                  <a:srgbClr val="0070C0"/>
                </a:solidFill>
              </a:rPr>
            </a:br>
            <a:r>
              <a:rPr lang="en-GB" i="1" dirty="0" smtClean="0">
                <a:solidFill>
                  <a:srgbClr val="0070C0"/>
                </a:solidFill>
              </a:rPr>
              <a:t>ask </a:t>
            </a:r>
            <a:r>
              <a:rPr lang="en-GB" i="1" dirty="0" smtClean="0">
                <a:solidFill>
                  <a:srgbClr val="0070C0"/>
                </a:solidFill>
              </a:rPr>
              <a:t>what you can do for your country</a:t>
            </a:r>
            <a:r>
              <a:rPr lang="en-GB" i="1" dirty="0" smtClean="0">
                <a:solidFill>
                  <a:srgbClr val="0070C0"/>
                </a:solidFill>
              </a:rPr>
              <a:t>.</a:t>
            </a:r>
          </a:p>
          <a:p>
            <a:pPr algn="r">
              <a:buNone/>
            </a:pPr>
            <a:r>
              <a:rPr lang="en-GB" sz="2000" dirty="0" smtClean="0"/>
              <a:t>John F. Kennedy's 1961 inaugural address</a:t>
            </a:r>
            <a:endParaRPr lang="en-GB" sz="2000" i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en-GB" i="1" dirty="0" smtClean="0"/>
          </a:p>
          <a:p>
            <a:r>
              <a:rPr lang="en-GB" dirty="0" smtClean="0"/>
              <a:t>The quote has 17 words, made up of 61 letters, 16 spaces, 1</a:t>
            </a:r>
            <a:r>
              <a:rPr lang="en-GB" dirty="0" smtClean="0"/>
              <a:t> </a:t>
            </a:r>
            <a:r>
              <a:rPr lang="en-GB" dirty="0" smtClean="0"/>
              <a:t>dash and 1</a:t>
            </a:r>
            <a:r>
              <a:rPr lang="en-GB" dirty="0" smtClean="0"/>
              <a:t> full stop.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ctr">
              <a:buNone/>
            </a:pPr>
            <a:r>
              <a:rPr lang="en-GB" sz="3800" i="1" dirty="0" smtClean="0">
                <a:solidFill>
                  <a:srgbClr val="0070C0"/>
                </a:solidFill>
              </a:rPr>
              <a:t>Ask not what your country can do for you –</a:t>
            </a:r>
            <a:br>
              <a:rPr lang="en-GB" sz="3800" i="1" dirty="0" smtClean="0">
                <a:solidFill>
                  <a:srgbClr val="0070C0"/>
                </a:solidFill>
              </a:rPr>
            </a:br>
            <a:r>
              <a:rPr lang="en-GB" sz="3800" i="1" dirty="0" smtClean="0">
                <a:solidFill>
                  <a:srgbClr val="0070C0"/>
                </a:solidFill>
              </a:rPr>
              <a:t>ask what you can do for your country</a:t>
            </a:r>
            <a:r>
              <a:rPr lang="en-GB" sz="3800" i="1" dirty="0" smtClean="0">
                <a:solidFill>
                  <a:srgbClr val="0070C0"/>
                </a:solidFill>
              </a:rPr>
              <a:t>.</a:t>
            </a:r>
            <a:endParaRPr lang="en-GB" sz="3800" i="1" dirty="0" smtClean="0"/>
          </a:p>
          <a:p>
            <a:pPr algn="ctr">
              <a:buNone/>
            </a:pPr>
            <a:endParaRPr lang="en-GB" i="1" dirty="0" smtClean="0"/>
          </a:p>
          <a:p>
            <a:r>
              <a:rPr lang="en-GB" dirty="0" smtClean="0"/>
              <a:t>We can see that:</a:t>
            </a:r>
          </a:p>
          <a:p>
            <a:pPr lvl="1">
              <a:buNone/>
            </a:pPr>
            <a:r>
              <a:rPr lang="en-GB" dirty="0" smtClean="0"/>
              <a:t>"ask" appears 2 times		"what" appears 2 times </a:t>
            </a:r>
          </a:p>
          <a:p>
            <a:pPr lvl="1">
              <a:buNone/>
            </a:pPr>
            <a:r>
              <a:rPr lang="en-GB" dirty="0" smtClean="0"/>
              <a:t>"your" appears 2 times 		"country" appears 2 times </a:t>
            </a:r>
          </a:p>
          <a:p>
            <a:pPr lvl="1">
              <a:buNone/>
            </a:pPr>
            <a:r>
              <a:rPr lang="en-GB" dirty="0" smtClean="0"/>
              <a:t>"can" appears 2 times 		"do" appears 2 times </a:t>
            </a:r>
          </a:p>
          <a:p>
            <a:pPr lvl="1">
              <a:buNone/>
            </a:pPr>
            <a:r>
              <a:rPr lang="en-GB" dirty="0" smtClean="0"/>
              <a:t>"for" appears 2 times 		"you" appears 2 times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Lempel and </a:t>
            </a:r>
            <a:r>
              <a:rPr lang="en-GB" dirty="0" err="1" smtClean="0"/>
              <a:t>Ziv</a:t>
            </a:r>
            <a:r>
              <a:rPr lang="en-GB" dirty="0" smtClean="0"/>
              <a:t> –</a:t>
            </a:r>
            <a:br>
              <a:rPr lang="en-GB" dirty="0" smtClean="0"/>
            </a:br>
            <a:r>
              <a:rPr lang="en-GB" dirty="0" err="1" smtClean="0"/>
              <a:t>LZ</a:t>
            </a:r>
            <a:r>
              <a:rPr lang="en-GB" dirty="0" smtClean="0"/>
              <a:t> adaptive </a:t>
            </a:r>
            <a:r>
              <a:rPr lang="en-GB" dirty="0" smtClean="0"/>
              <a:t>dictionary-based </a:t>
            </a:r>
            <a:r>
              <a:rPr lang="en-GB" dirty="0" smtClean="0"/>
              <a:t>algorithm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95536" y="3212976"/>
            <a:ext cx="3312368" cy="31683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257300" lvl="2" indent="-342900">
              <a:buFont typeface="+mj-lt"/>
              <a:buAutoNum type="arabicPeriod"/>
            </a:pPr>
            <a:r>
              <a:rPr lang="en-GB" sz="2400" b="1" dirty="0" smtClean="0"/>
              <a:t>ask </a:t>
            </a:r>
            <a:endParaRPr lang="en-GB" sz="2400" b="1" dirty="0" smtClean="0"/>
          </a:p>
          <a:p>
            <a:pPr marL="1257300" lvl="2" indent="-342900">
              <a:buFont typeface="+mj-lt"/>
              <a:buAutoNum type="arabicPeriod"/>
            </a:pPr>
            <a:r>
              <a:rPr lang="en-GB" sz="2400" b="1" dirty="0" smtClean="0"/>
              <a:t>w</a:t>
            </a:r>
            <a:r>
              <a:rPr lang="en-GB" sz="2400" b="1" dirty="0" smtClean="0"/>
              <a:t>hat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2400" b="1" dirty="0" smtClean="0"/>
              <a:t>your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2400" b="1" dirty="0" smtClean="0"/>
              <a:t>c</a:t>
            </a:r>
            <a:r>
              <a:rPr lang="en-GB" sz="2400" b="1" dirty="0" smtClean="0"/>
              <a:t>ountry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2400" b="1" dirty="0" smtClean="0"/>
              <a:t>c</a:t>
            </a:r>
            <a:r>
              <a:rPr lang="en-GB" sz="2400" b="1" dirty="0" smtClean="0"/>
              <a:t>an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2400" b="1" dirty="0" smtClean="0"/>
              <a:t>do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2400" b="1" dirty="0" smtClean="0"/>
              <a:t>f</a:t>
            </a:r>
            <a:r>
              <a:rPr lang="en-GB" sz="2400" b="1" dirty="0" smtClean="0"/>
              <a:t>or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2400" b="1" dirty="0" smtClean="0"/>
              <a:t>you </a:t>
            </a:r>
          </a:p>
        </p:txBody>
      </p:sp>
      <p:sp>
        <p:nvSpPr>
          <p:cNvPr id="6" name="Rectangle 5"/>
          <p:cNvSpPr/>
          <p:nvPr/>
        </p:nvSpPr>
        <p:spPr>
          <a:xfrm>
            <a:off x="3995936" y="3645024"/>
            <a:ext cx="4896544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r>
              <a:rPr lang="en-GB" sz="2400" b="1" dirty="0" smtClean="0"/>
              <a:t>1 </a:t>
            </a:r>
            <a:r>
              <a:rPr lang="en-GB" sz="2400" b="1" dirty="0" smtClean="0"/>
              <a:t>not 2 3 4 5 6 7 8 -- 1 2 8 5 6 7 3 </a:t>
            </a:r>
            <a:r>
              <a:rPr lang="en-GB" sz="2400" b="1" dirty="0" smtClean="0"/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much space have we actually saved?</a:t>
            </a:r>
          </a:p>
          <a:p>
            <a:endParaRPr lang="en-GB" dirty="0" smtClean="0"/>
          </a:p>
          <a:p>
            <a:pPr>
              <a:tabLst>
                <a:tab pos="4310063" algn="dec"/>
              </a:tabLst>
            </a:pPr>
            <a:r>
              <a:rPr lang="en-GB" dirty="0" smtClean="0"/>
              <a:t>Original Speech 	79 memory units</a:t>
            </a:r>
          </a:p>
          <a:p>
            <a:pPr>
              <a:tabLst>
                <a:tab pos="4310063" algn="dec"/>
              </a:tabLst>
            </a:pPr>
            <a:endParaRPr lang="en-GB" dirty="0" smtClean="0"/>
          </a:p>
          <a:p>
            <a:pPr>
              <a:tabLst>
                <a:tab pos="4310063" algn="dec"/>
              </a:tabLst>
            </a:pPr>
            <a:r>
              <a:rPr lang="en-GB" dirty="0" smtClean="0"/>
              <a:t>New Speech	37 memory units</a:t>
            </a:r>
          </a:p>
          <a:p>
            <a:pPr>
              <a:tabLst>
                <a:tab pos="4310063" algn="dec"/>
              </a:tabLst>
            </a:pPr>
            <a:r>
              <a:rPr lang="en-GB" dirty="0" smtClean="0"/>
              <a:t>Dictionary	+ 37 memory units</a:t>
            </a:r>
          </a:p>
          <a:p>
            <a:pPr>
              <a:tabLst>
                <a:tab pos="4310063" algn="dec"/>
              </a:tabLst>
            </a:pPr>
            <a:r>
              <a:rPr lang="en-GB" dirty="0" smtClean="0"/>
              <a:t>Total New File	74 memory unit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7984" y="1775191"/>
            <a:ext cx="4258816" cy="4625609"/>
          </a:xfrm>
        </p:spPr>
        <p:txBody>
          <a:bodyPr/>
          <a:lstStyle/>
          <a:p>
            <a:r>
              <a:rPr lang="en-GB" dirty="0" smtClean="0"/>
              <a:t>Sentence = 18 units</a:t>
            </a:r>
          </a:p>
          <a:p>
            <a:r>
              <a:rPr lang="en-GB" dirty="0" smtClean="0"/>
              <a:t>Dictionary = 41 units</a:t>
            </a:r>
          </a:p>
          <a:p>
            <a:endParaRPr lang="en-GB" dirty="0" smtClean="0"/>
          </a:p>
          <a:p>
            <a:r>
              <a:rPr lang="en-GB" dirty="0" smtClean="0"/>
              <a:t>Compressed from 79 </a:t>
            </a:r>
            <a:r>
              <a:rPr lang="en-GB" dirty="0" smtClean="0"/>
              <a:t>units to 59 units!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1520" y="1772816"/>
            <a:ext cx="4176464" cy="31683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800100" lvl="1" indent="-342900">
              <a:buFont typeface="+mj-lt"/>
              <a:buAutoNum type="arabicPeriod"/>
            </a:pPr>
            <a:r>
              <a:rPr lang="en-GB" sz="2400" b="1" dirty="0" smtClean="0"/>
              <a:t>ask__ </a:t>
            </a:r>
            <a:endParaRPr lang="en-GB" sz="2400" b="1" dirty="0" smtClean="0"/>
          </a:p>
          <a:p>
            <a:pPr marL="800100" lvl="1" indent="-342900">
              <a:buFont typeface="+mj-lt"/>
              <a:buAutoNum type="arabicPeriod"/>
            </a:pPr>
            <a:r>
              <a:rPr lang="en-GB" sz="2400" b="1" dirty="0" smtClean="0"/>
              <a:t>what__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400" b="1" dirty="0" smtClean="0"/>
              <a:t>y</a:t>
            </a:r>
            <a:r>
              <a:rPr lang="en-GB" sz="2400" b="1" dirty="0" smtClean="0"/>
              <a:t>ou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sz="2400" b="1" dirty="0" err="1" smtClean="0"/>
              <a:t>r</a:t>
            </a:r>
            <a:r>
              <a:rPr lang="en-GB" sz="2400" b="1" dirty="0" err="1" smtClean="0"/>
              <a:t>__</a:t>
            </a:r>
            <a:r>
              <a:rPr lang="en-GB" sz="2400" b="1" dirty="0" err="1" smtClean="0"/>
              <a:t>country</a:t>
            </a:r>
            <a:endParaRPr lang="en-GB" sz="2400" b="1" dirty="0" smtClean="0"/>
          </a:p>
          <a:p>
            <a:pPr marL="800100" lvl="1" indent="-342900">
              <a:buFont typeface="+mj-lt"/>
              <a:buAutoNum type="arabicPeriod"/>
            </a:pPr>
            <a:r>
              <a:rPr lang="en-GB" sz="2400" b="1" dirty="0" smtClean="0"/>
              <a:t>__</a:t>
            </a:r>
            <a:r>
              <a:rPr lang="en-GB" sz="2400" b="1" dirty="0" err="1" smtClean="0"/>
              <a:t>can__do__</a:t>
            </a:r>
            <a:r>
              <a:rPr lang="en-GB" sz="2400" b="1" dirty="0" err="1" smtClean="0"/>
              <a:t>for</a:t>
            </a:r>
            <a:r>
              <a:rPr lang="en-GB" sz="2400" b="1" dirty="0" err="1" smtClean="0"/>
              <a:t>__you</a:t>
            </a:r>
            <a:r>
              <a:rPr lang="en-GB" sz="2400" b="1" dirty="0" smtClean="0"/>
              <a:t> </a:t>
            </a:r>
            <a:endParaRPr lang="en-GB" sz="2400" b="1" dirty="0" smtClean="0"/>
          </a:p>
        </p:txBody>
      </p:sp>
      <p:sp>
        <p:nvSpPr>
          <p:cNvPr id="6" name="Rectangle 5"/>
          <p:cNvSpPr/>
          <p:nvPr/>
        </p:nvSpPr>
        <p:spPr>
          <a:xfrm>
            <a:off x="251520" y="5157192"/>
            <a:ext cx="4176464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r>
              <a:rPr lang="en-GB" sz="2400" b="1" dirty="0" smtClean="0"/>
              <a:t>1not__2345__--__12354</a:t>
            </a:r>
            <a:endParaRPr lang="en-GB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Activitiy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Try and create a new sentence and dictionary entry for the following sentence:</a:t>
            </a:r>
          </a:p>
          <a:p>
            <a:endParaRPr lang="en-US" dirty="0" smtClean="0"/>
          </a:p>
          <a:p>
            <a:pPr algn="ctr">
              <a:buNone/>
            </a:pPr>
            <a:endParaRPr lang="en-US" dirty="0" smtClean="0"/>
          </a:p>
          <a:p>
            <a:pPr algn="ctr">
              <a:buNone/>
            </a:pPr>
            <a:r>
              <a:rPr lang="en-US" sz="3600" i="1" dirty="0" smtClean="0">
                <a:solidFill>
                  <a:srgbClr val="0070C0"/>
                </a:solidFill>
              </a:rPr>
              <a:t>Peter Piper picked a peck of pickled peppers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– One Possible Answer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US" sz="3600" i="1" dirty="0" smtClean="0">
                <a:solidFill>
                  <a:srgbClr val="0070C0"/>
                </a:solidFill>
              </a:rPr>
              <a:t>Peter </a:t>
            </a:r>
            <a:r>
              <a:rPr lang="en-US" sz="3600" i="1" dirty="0" smtClean="0">
                <a:solidFill>
                  <a:srgbClr val="0070C0"/>
                </a:solidFill>
              </a:rPr>
              <a:t>Piper picked a peck of pickled peppers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3528" y="2780928"/>
            <a:ext cx="2880320" cy="31683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257300" lvl="2" indent="-342900">
              <a:buFont typeface="+mj-lt"/>
              <a:buAutoNum type="arabicPeriod"/>
            </a:pPr>
            <a:r>
              <a:rPr lang="en-GB" sz="3600" b="1" dirty="0" err="1" smtClean="0"/>
              <a:t>p</a:t>
            </a:r>
            <a:r>
              <a:rPr lang="en-GB" sz="3600" b="1" dirty="0" err="1" smtClean="0"/>
              <a:t>e</a:t>
            </a:r>
            <a:endParaRPr lang="en-GB" sz="3600" b="1" dirty="0" smtClean="0"/>
          </a:p>
          <a:p>
            <a:pPr marL="1257300" lvl="2" indent="-342900">
              <a:buFont typeface="+mj-lt"/>
              <a:buAutoNum type="arabicPeriod"/>
            </a:pPr>
            <a:r>
              <a:rPr lang="en-GB" sz="3600" b="1" dirty="0" err="1" smtClean="0"/>
              <a:t>er</a:t>
            </a:r>
            <a:endParaRPr lang="en-GB" sz="3600" b="1" dirty="0" smtClean="0"/>
          </a:p>
          <a:p>
            <a:pPr marL="1257300" lvl="2" indent="-342900">
              <a:buFont typeface="+mj-lt"/>
              <a:buAutoNum type="arabicPeriod"/>
            </a:pPr>
            <a:r>
              <a:rPr lang="en-GB" sz="3600" b="1" dirty="0" smtClean="0"/>
              <a:t>pi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3600" b="1" dirty="0" smtClean="0"/>
              <a:t>ck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GB" sz="3600" b="1" dirty="0" err="1" smtClean="0"/>
              <a:t>e</a:t>
            </a:r>
            <a:r>
              <a:rPr lang="en-GB" sz="3600" b="1" dirty="0" err="1" smtClean="0"/>
              <a:t>d</a:t>
            </a:r>
            <a:r>
              <a:rPr lang="en-GB" sz="3600" b="1" dirty="0" smtClean="0"/>
              <a:t>_ </a:t>
            </a:r>
          </a:p>
        </p:txBody>
      </p:sp>
      <p:sp>
        <p:nvSpPr>
          <p:cNvPr id="5" name="Rectangle 4"/>
          <p:cNvSpPr/>
          <p:nvPr/>
        </p:nvSpPr>
        <p:spPr>
          <a:xfrm>
            <a:off x="3347864" y="3356992"/>
            <a:ext cx="5544616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/>
            <a:r>
              <a:rPr lang="en-GB" sz="3200" b="1" dirty="0" smtClean="0"/>
              <a:t>1t2 31r 345a </a:t>
            </a:r>
            <a:r>
              <a:rPr lang="en-GB" sz="3200" b="1" dirty="0" smtClean="0"/>
              <a:t>1</a:t>
            </a:r>
            <a:r>
              <a:rPr lang="en-GB" sz="3200" b="1" dirty="0" smtClean="0"/>
              <a:t>ck </a:t>
            </a:r>
            <a:r>
              <a:rPr lang="en-GB" sz="3200" b="1" dirty="0" smtClean="0"/>
              <a:t>of </a:t>
            </a:r>
            <a:r>
              <a:rPr lang="en-GB" sz="3200" b="1" dirty="0" smtClean="0"/>
              <a:t>34l51pp2s</a:t>
            </a:r>
            <a:endParaRPr lang="en-GB" sz="32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Compression Types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LOSSY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Loose some unnecessary information</a:t>
            </a:r>
          </a:p>
          <a:p>
            <a:endParaRPr lang="en-GB" dirty="0" smtClean="0"/>
          </a:p>
          <a:p>
            <a:r>
              <a:rPr lang="en-GB" dirty="0" smtClean="0"/>
              <a:t>Cannot be retrieved</a:t>
            </a:r>
          </a:p>
          <a:p>
            <a:endParaRPr lang="en-GB" dirty="0" smtClean="0"/>
          </a:p>
          <a:p>
            <a:r>
              <a:rPr lang="en-GB" dirty="0" smtClean="0"/>
              <a:t>Used a lot for media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JPEG, MP3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err="1" smtClean="0"/>
              <a:t>lOSSLESS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Breaking files into a smaller form</a:t>
            </a:r>
          </a:p>
          <a:p>
            <a:endParaRPr lang="en-GB" dirty="0" smtClean="0"/>
          </a:p>
          <a:p>
            <a:r>
              <a:rPr lang="en-GB" dirty="0" smtClean="0"/>
              <a:t>Recreate the original file EXACTLY</a:t>
            </a:r>
          </a:p>
          <a:p>
            <a:endParaRPr lang="en-GB" dirty="0" smtClean="0"/>
          </a:p>
          <a:p>
            <a:r>
              <a:rPr lang="en-GB" dirty="0" smtClean="0"/>
              <a:t>No loss of quality</a:t>
            </a:r>
          </a:p>
          <a:p>
            <a:endParaRPr lang="en-GB" dirty="0" smtClean="0"/>
          </a:p>
          <a:p>
            <a:r>
              <a:rPr lang="en-GB" dirty="0" smtClean="0"/>
              <a:t>Less Reduction</a:t>
            </a:r>
          </a:p>
          <a:p>
            <a:endParaRPr lang="en-GB" dirty="0" smtClean="0"/>
          </a:p>
          <a:p>
            <a:r>
              <a:rPr lang="en-GB" dirty="0" smtClean="0"/>
              <a:t>GIF, DOC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3" grpId="0" uiExpand="1" build="p"/>
      <p:bldP spid="5" grpId="0" build="p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Lossy</a:t>
            </a:r>
            <a:r>
              <a:rPr lang="en-GB" dirty="0" smtClean="0"/>
              <a:t> Compression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Works Very Differently</a:t>
            </a:r>
          </a:p>
          <a:p>
            <a:endParaRPr lang="en-GB" dirty="0" smtClean="0"/>
          </a:p>
          <a:p>
            <a:r>
              <a:rPr lang="en-GB" dirty="0" smtClean="0"/>
              <a:t>Eliminate </a:t>
            </a:r>
            <a:r>
              <a:rPr lang="en-GB" dirty="0" smtClean="0"/>
              <a:t>"unnecessary" bits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Lossless compression programme cannot do much here</a:t>
            </a:r>
          </a:p>
          <a:p>
            <a:endParaRPr lang="en-GB" dirty="0" smtClean="0"/>
          </a:p>
          <a:p>
            <a:r>
              <a:rPr lang="en-GB" dirty="0" smtClean="0"/>
              <a:t>Replacing Colours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:\Desktop\Compression\Origin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4352582" y="332656"/>
            <a:ext cx="44678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Original Image – 100%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P:\Desktop\Compression\Test3\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3" y="332656"/>
            <a:ext cx="40334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sz="3600" dirty="0" smtClean="0"/>
              <a:t>Compressed by 10%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P:\Desktop\Compression\Test3\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2" y="332656"/>
            <a:ext cx="4033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Compressed by 20%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P:\Desktop\Compression\Test3\3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2" y="332656"/>
            <a:ext cx="4033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Compressed by 30%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P:\Desktop\Compression\Test3\4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2" y="332656"/>
            <a:ext cx="4033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Compressed by 40%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P:\Desktop\Compression\Test3\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2" y="332656"/>
            <a:ext cx="4033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Compressed by 50%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P:\Desktop\Compression\Test3\6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2" y="332656"/>
            <a:ext cx="4068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Compressed by 60%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 descr="P:\Desktop\Compression\Test3\7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2" y="332656"/>
            <a:ext cx="4033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Compressed by 70%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 descr="P:\Desktop\Compression\Test3\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2" y="332656"/>
            <a:ext cx="4033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Compressed by 80%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 descr="P:\Desktop\Compression\Test3\9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2" y="332656"/>
            <a:ext cx="40334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Compressed by 90%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:\Desktop\Compression\Test3\9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4352582" y="332656"/>
            <a:ext cx="40735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 smtClean="0"/>
              <a:t>Compressed by 99%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:\Desktop\Compression\Test3\99.jpg"/>
          <p:cNvPicPr>
            <a:picLocks noChangeAspect="1" noChangeArrowheads="1"/>
          </p:cNvPicPr>
          <p:nvPr/>
        </p:nvPicPr>
        <p:blipFill>
          <a:blip r:embed="rId2" cstate="print"/>
          <a:srcRect r="50000"/>
          <a:stretch>
            <a:fillRect/>
          </a:stretch>
        </p:blipFill>
        <p:spPr bwMode="auto">
          <a:xfrm>
            <a:off x="0" y="0"/>
            <a:ext cx="4572000" cy="6858000"/>
          </a:xfrm>
          <a:prstGeom prst="rect">
            <a:avLst/>
          </a:prstGeom>
          <a:noFill/>
        </p:spPr>
      </p:pic>
      <p:pic>
        <p:nvPicPr>
          <p:cNvPr id="5" name="Picture 2" descr="P:\Desktop\Compression\Original.jpg"/>
          <p:cNvPicPr>
            <a:picLocks noChangeAspect="1" noChangeArrowheads="1"/>
          </p:cNvPicPr>
          <p:nvPr/>
        </p:nvPicPr>
        <p:blipFill>
          <a:blip r:embed="rId3" cstate="print"/>
          <a:srcRect r="50000"/>
          <a:stretch>
            <a:fillRect/>
          </a:stretch>
        </p:blipFill>
        <p:spPr bwMode="auto">
          <a:xfrm>
            <a:off x="4572000" y="0"/>
            <a:ext cx="457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/>
          <p:cNvSpPr txBox="1"/>
          <p:nvPr/>
        </p:nvSpPr>
        <p:spPr>
          <a:xfrm>
            <a:off x="1726857" y="332656"/>
            <a:ext cx="10406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600" dirty="0" smtClean="0"/>
              <a:t>99%</a:t>
            </a:r>
            <a:endParaRPr lang="en-GB" sz="3600" dirty="0"/>
          </a:p>
        </p:txBody>
      </p:sp>
      <p:sp>
        <p:nvSpPr>
          <p:cNvPr id="6" name="TextBox 5"/>
          <p:cNvSpPr txBox="1"/>
          <p:nvPr/>
        </p:nvSpPr>
        <p:spPr>
          <a:xfrm>
            <a:off x="4716016" y="332656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0%</a:t>
            </a: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Types of Compression</a:t>
            </a:r>
          </a:p>
          <a:p>
            <a:pPr lvl="1"/>
            <a:r>
              <a:rPr lang="en-GB" dirty="0" err="1" smtClean="0"/>
              <a:t>Lossy</a:t>
            </a:r>
            <a:r>
              <a:rPr lang="en-GB" dirty="0" smtClean="0"/>
              <a:t> and Lossless</a:t>
            </a:r>
          </a:p>
          <a:p>
            <a:endParaRPr lang="en-GB" dirty="0" smtClean="0"/>
          </a:p>
          <a:p>
            <a:r>
              <a:rPr lang="en-GB" dirty="0" smtClean="0"/>
              <a:t>Used for Different File Types</a:t>
            </a:r>
          </a:p>
          <a:p>
            <a:endParaRPr lang="en-GB" dirty="0" smtClean="0"/>
          </a:p>
          <a:p>
            <a:r>
              <a:rPr lang="en-GB" dirty="0" smtClean="0"/>
              <a:t>Work in Very Different Ways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121</TotalTime>
  <Words>382</Words>
  <Application>Microsoft Office PowerPoint</Application>
  <PresentationFormat>On-screen Show (4:3)</PresentationFormat>
  <Paragraphs>143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Powerpoint New</vt:lpstr>
      <vt:lpstr>Data Compression</vt:lpstr>
      <vt:lpstr>Effective File Trasnfer</vt:lpstr>
      <vt:lpstr>Data Compression</vt:lpstr>
      <vt:lpstr>Compression Types</vt:lpstr>
      <vt:lpstr>How?</vt:lpstr>
      <vt:lpstr>How?</vt:lpstr>
      <vt:lpstr>How?</vt:lpstr>
      <vt:lpstr>How?</vt:lpstr>
      <vt:lpstr>How?</vt:lpstr>
      <vt:lpstr>Activitiy</vt:lpstr>
      <vt:lpstr>Activity – One Possible Answer</vt:lpstr>
      <vt:lpstr>Compression Types</vt:lpstr>
      <vt:lpstr>Lossy Compression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Recap</vt:lpstr>
      <vt:lpstr>Any Questions?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Rees-Evans</dc:creator>
  <cp:lastModifiedBy>Graham Rees-Evans</cp:lastModifiedBy>
  <cp:revision>18</cp:revision>
  <dcterms:created xsi:type="dcterms:W3CDTF">2011-12-07T23:11:01Z</dcterms:created>
  <dcterms:modified xsi:type="dcterms:W3CDTF">2011-12-08T01:12:29Z</dcterms:modified>
</cp:coreProperties>
</file>