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77" r:id="rId4"/>
  </p:sldMasterIdLst>
  <p:notesMasterIdLst>
    <p:notesMasterId r:id="rId21"/>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Lst>
  <p:sldSz cx="9144000" cy="5143500" type="screen16x9"/>
  <p:notesSz cx="6858000" cy="9144000"/>
  <p:embeddedFontLst>
    <p:embeddedFont>
      <p:font typeface="Corbel" panose="020B0503020204020204" pitchFamily="34"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userDrawn="1">
          <p15:clr>
            <a:srgbClr val="747775"/>
          </p15:clr>
        </p15:guide>
        <p15:guide id="2" pos="2880" userDrawn="1">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648AF8-2640-CE91-1B89-32CAA48CCA69}" v="675" dt="2026-06-24T09:31:32.783"/>
    <p1510:client id="{367BC3B7-88E9-8E67-C006-60A67E4AD9C8}" v="1" dt="2026-06-24T00:32:54.381"/>
    <p1510:client id="{386830AB-1AC7-47FB-901C-8D7D732630DB}" v="172" dt="2026-06-24T14:57:54.581"/>
    <p1510:client id="{44C64EDA-AE28-D7E0-BF90-29BC0CA48853}" v="625" dt="2026-06-24T08:33:22.841"/>
    <p1510:client id="{5C78709A-B050-6BA2-ACF0-CDE5B028CEAD}" v="5" dt="2026-06-24T09:01:23.378"/>
    <p1510:client id="{C65FB439-5318-B347-C289-DF28E80D94CE}" v="1" dt="2026-06-24T08:49:21.0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5" d="100"/>
          <a:sy n="75" d="100"/>
        </p:scale>
        <p:origin x="1236" y="23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4.fntdata"/><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3.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2.fntdata"/><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1.fntdata"/><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y Tetteh (2321029)" userId="S::2321029@student.uwtsd.ac.uk::032c2b11-11f0-458f-86f4-f6d6ff498281" providerId="AD" clId="Web-{C65FB439-5318-B347-C289-DF28E80D94CE}"/>
    <pc:docChg chg="modSld">
      <pc:chgData name="Mary Tetteh (2321029)" userId="S::2321029@student.uwtsd.ac.uk::032c2b11-11f0-458f-86f4-f6d6ff498281" providerId="AD" clId="Web-{C65FB439-5318-B347-C289-DF28E80D94CE}" dt="2026-06-24T08:49:21.048" v="0"/>
      <pc:docMkLst>
        <pc:docMk/>
      </pc:docMkLst>
      <pc:sldChg chg="delSp delAnim">
        <pc:chgData name="Mary Tetteh (2321029)" userId="S::2321029@student.uwtsd.ac.uk::032c2b11-11f0-458f-86f4-f6d6ff498281" providerId="AD" clId="Web-{C65FB439-5318-B347-C289-DF28E80D94CE}" dt="2026-06-24T08:49:21.048" v="0"/>
        <pc:sldMkLst>
          <pc:docMk/>
          <pc:sldMk cId="0" sldId="257"/>
        </pc:sldMkLst>
        <pc:picChg chg="del">
          <ac:chgData name="Mary Tetteh (2321029)" userId="S::2321029@student.uwtsd.ac.uk::032c2b11-11f0-458f-86f4-f6d6ff498281" providerId="AD" clId="Web-{C65FB439-5318-B347-C289-DF28E80D94CE}" dt="2026-06-24T08:49:21.048" v="0"/>
          <ac:picMkLst>
            <pc:docMk/>
            <pc:sldMk cId="0" sldId="257"/>
            <ac:picMk id="4" creationId="{CA66598E-6641-CC0C-A7CA-C2D03A41FBFA}"/>
          </ac:picMkLst>
        </pc:picChg>
      </pc:sldChg>
    </pc:docChg>
  </pc:docChgLst>
  <pc:docChgLst>
    <pc:chgData name="Mary Tetteh (2321029)" userId="S::2321029@student.uwtsd.ac.uk::032c2b11-11f0-458f-86f4-f6d6ff498281" providerId="AD" clId="Web-{5B337C41-6981-35AB-DA21-AC8B5B9F2D50}"/>
    <pc:docChg chg="modSld">
      <pc:chgData name="Mary Tetteh (2321029)" userId="S::2321029@student.uwtsd.ac.uk::032c2b11-11f0-458f-86f4-f6d6ff498281" providerId="AD" clId="Web-{5B337C41-6981-35AB-DA21-AC8B5B9F2D50}" dt="2026-06-22T10:19:47.541" v="314" actId="20577"/>
      <pc:docMkLst>
        <pc:docMk/>
      </pc:docMkLst>
      <pc:sldChg chg="addSp delSp modSp">
        <pc:chgData name="Mary Tetteh (2321029)" userId="S::2321029@student.uwtsd.ac.uk::032c2b11-11f0-458f-86f4-f6d6ff498281" providerId="AD" clId="Web-{5B337C41-6981-35AB-DA21-AC8B5B9F2D50}" dt="2026-06-22T10:19:47.541" v="314" actId="20577"/>
        <pc:sldMkLst>
          <pc:docMk/>
          <pc:sldMk cId="0" sldId="256"/>
        </pc:sldMkLst>
      </pc:sldChg>
    </pc:docChg>
  </pc:docChgLst>
  <pc:docChgLst>
    <pc:chgData name="Mary Tetteh (2321029)" userId="S::2321029@student.uwtsd.ac.uk::032c2b11-11f0-458f-86f4-f6d6ff498281" providerId="AD" clId="Web-{E865E171-1932-9313-89F7-701140D7BE1B}"/>
    <pc:docChg chg="modSld">
      <pc:chgData name="Mary Tetteh (2321029)" userId="S::2321029@student.uwtsd.ac.uk::032c2b11-11f0-458f-86f4-f6d6ff498281" providerId="AD" clId="Web-{E865E171-1932-9313-89F7-701140D7BE1B}" dt="2026-06-22T09:52:16.857" v="10"/>
      <pc:docMkLst>
        <pc:docMk/>
      </pc:docMkLst>
      <pc:sldChg chg="addSp delSp modSp">
        <pc:chgData name="Mary Tetteh (2321029)" userId="S::2321029@student.uwtsd.ac.uk::032c2b11-11f0-458f-86f4-f6d6ff498281" providerId="AD" clId="Web-{E865E171-1932-9313-89F7-701140D7BE1B}" dt="2026-06-22T09:52:16.857" v="10"/>
        <pc:sldMkLst>
          <pc:docMk/>
          <pc:sldMk cId="0" sldId="256"/>
        </pc:sldMkLst>
      </pc:sldChg>
    </pc:docChg>
  </pc:docChgLst>
  <pc:docChgLst>
    <pc:chgData name="Mary Tetteh (2321029)" userId="S::2321029@student.uwtsd.ac.uk::032c2b11-11f0-458f-86f4-f6d6ff498281" providerId="AD" clId="Web-{367BC3B7-88E9-8E67-C006-60A67E4AD9C8}"/>
    <pc:docChg chg="modSld">
      <pc:chgData name="Mary Tetteh (2321029)" userId="S::2321029@student.uwtsd.ac.uk::032c2b11-11f0-458f-86f4-f6d6ff498281" providerId="AD" clId="Web-{367BC3B7-88E9-8E67-C006-60A67E4AD9C8}" dt="2026-06-24T00:32:54.381" v="0"/>
      <pc:docMkLst>
        <pc:docMk/>
      </pc:docMkLst>
      <pc:sldChg chg="delSp">
        <pc:chgData name="Mary Tetteh (2321029)" userId="S::2321029@student.uwtsd.ac.uk::032c2b11-11f0-458f-86f4-f6d6ff498281" providerId="AD" clId="Web-{367BC3B7-88E9-8E67-C006-60A67E4AD9C8}" dt="2026-06-24T00:32:54.381" v="0"/>
        <pc:sldMkLst>
          <pc:docMk/>
          <pc:sldMk cId="0" sldId="257"/>
        </pc:sldMkLst>
        <pc:picChg chg="del">
          <ac:chgData name="Mary Tetteh (2321029)" userId="S::2321029@student.uwtsd.ac.uk::032c2b11-11f0-458f-86f4-f6d6ff498281" providerId="AD" clId="Web-{367BC3B7-88E9-8E67-C006-60A67E4AD9C8}" dt="2026-06-24T00:32:54.381" v="0"/>
          <ac:picMkLst>
            <pc:docMk/>
            <pc:sldMk cId="0" sldId="257"/>
            <ac:picMk id="9" creationId="{98675721-FE3A-9556-DCD9-95977517E416}"/>
          </ac:picMkLst>
        </pc:picChg>
      </pc:sldChg>
    </pc:docChg>
  </pc:docChgLst>
  <pc:docChgLst>
    <pc:chgData name="Mary Tetteh (2321029)" userId="S::2321029@student.uwtsd.ac.uk::032c2b11-11f0-458f-86f4-f6d6ff498281" providerId="AD" clId="Web-{44C64EDA-AE28-D7E0-BF90-29BC0CA48853}"/>
    <pc:docChg chg="modSld">
      <pc:chgData name="Mary Tetteh (2321029)" userId="S::2321029@student.uwtsd.ac.uk::032c2b11-11f0-458f-86f4-f6d6ff498281" providerId="AD" clId="Web-{44C64EDA-AE28-D7E0-BF90-29BC0CA48853}" dt="2026-06-24T08:33:22.841" v="632" actId="20577"/>
      <pc:docMkLst>
        <pc:docMk/>
      </pc:docMkLst>
      <pc:sldChg chg="modSp">
        <pc:chgData name="Mary Tetteh (2321029)" userId="S::2321029@student.uwtsd.ac.uk::032c2b11-11f0-458f-86f4-f6d6ff498281" providerId="AD" clId="Web-{44C64EDA-AE28-D7E0-BF90-29BC0CA48853}" dt="2026-06-24T08:33:22.841" v="632" actId="20577"/>
        <pc:sldMkLst>
          <pc:docMk/>
          <pc:sldMk cId="0" sldId="258"/>
        </pc:sldMkLst>
        <pc:spChg chg="mod">
          <ac:chgData name="Mary Tetteh (2321029)" userId="S::2321029@student.uwtsd.ac.uk::032c2b11-11f0-458f-86f4-f6d6ff498281" providerId="AD" clId="Web-{44C64EDA-AE28-D7E0-BF90-29BC0CA48853}" dt="2026-06-24T08:25:32.939" v="580" actId="1076"/>
          <ac:spMkLst>
            <pc:docMk/>
            <pc:sldMk cId="0" sldId="258"/>
            <ac:spMk id="148" creationId="{00000000-0000-0000-0000-000000000000}"/>
          </ac:spMkLst>
        </pc:spChg>
        <pc:spChg chg="mod">
          <ac:chgData name="Mary Tetteh (2321029)" userId="S::2321029@student.uwtsd.ac.uk::032c2b11-11f0-458f-86f4-f6d6ff498281" providerId="AD" clId="Web-{44C64EDA-AE28-D7E0-BF90-29BC0CA48853}" dt="2026-06-24T08:33:22.841" v="632" actId="20577"/>
          <ac:spMkLst>
            <pc:docMk/>
            <pc:sldMk cId="0" sldId="258"/>
            <ac:spMk id="149" creationId="{00000000-0000-0000-0000-000000000000}"/>
          </ac:spMkLst>
        </pc:spChg>
        <pc:picChg chg="mod">
          <ac:chgData name="Mary Tetteh (2321029)" userId="S::2321029@student.uwtsd.ac.uk::032c2b11-11f0-458f-86f4-f6d6ff498281" providerId="AD" clId="Web-{44C64EDA-AE28-D7E0-BF90-29BC0CA48853}" dt="2026-06-24T07:42:27.896" v="53" actId="1076"/>
          <ac:picMkLst>
            <pc:docMk/>
            <pc:sldMk cId="0" sldId="258"/>
            <ac:picMk id="150" creationId="{00000000-0000-0000-0000-000000000000}"/>
          </ac:picMkLst>
        </pc:picChg>
      </pc:sldChg>
    </pc:docChg>
  </pc:docChgLst>
  <pc:docChgLst>
    <pc:chgData name="Mary Tetteh (2321029)" userId="032c2b11-11f0-458f-86f4-f6d6ff498281" providerId="ADAL" clId="{7BC068D3-B3A0-4337-9F5B-9AC5B0107F4A}"/>
    <pc:docChg chg="undo redo custSel modSld">
      <pc:chgData name="Mary Tetteh (2321029)" userId="032c2b11-11f0-458f-86f4-f6d6ff498281" providerId="ADAL" clId="{7BC068D3-B3A0-4337-9F5B-9AC5B0107F4A}" dt="2026-06-24T14:57:54.570" v="225"/>
      <pc:docMkLst>
        <pc:docMk/>
      </pc:docMkLst>
      <pc:sldChg chg="addSp delSp modSp mod modTransition addAnim delAnim modAnim">
        <pc:chgData name="Mary Tetteh (2321029)" userId="032c2b11-11f0-458f-86f4-f6d6ff498281" providerId="ADAL" clId="{7BC068D3-B3A0-4337-9F5B-9AC5B0107F4A}" dt="2026-06-24T14:33:33.615" v="207"/>
        <pc:sldMkLst>
          <pc:docMk/>
          <pc:sldMk cId="0" sldId="256"/>
        </pc:sldMkLst>
        <pc:spChg chg="del">
          <ac:chgData name="Mary Tetteh (2321029)" userId="032c2b11-11f0-458f-86f4-f6d6ff498281" providerId="ADAL" clId="{7BC068D3-B3A0-4337-9F5B-9AC5B0107F4A}" dt="2026-06-24T08:57:39.420" v="35" actId="26606"/>
          <ac:spMkLst>
            <pc:docMk/>
            <pc:sldMk cId="0" sldId="256"/>
            <ac:spMk id="3" creationId="{59267496-5A1D-4CC3-B098-9CCE6BA2E090}"/>
          </ac:spMkLst>
        </pc:spChg>
        <pc:graphicFrameChg chg="add del">
          <ac:chgData name="Mary Tetteh (2321029)" userId="032c2b11-11f0-458f-86f4-f6d6ff498281" providerId="ADAL" clId="{7BC068D3-B3A0-4337-9F5B-9AC5B0107F4A}" dt="2026-06-24T08:58:39.221" v="36" actId="478"/>
          <ac:graphicFrameMkLst>
            <pc:docMk/>
            <pc:sldMk cId="0" sldId="256"/>
            <ac:graphicFrameMk id="138" creationId="{3AE42883-34A5-0CE8-E487-A74DFAE23828}"/>
          </ac:graphicFrameMkLst>
        </pc:graphicFrameChg>
        <pc:picChg chg="add del mod">
          <ac:chgData name="Mary Tetteh (2321029)" userId="032c2b11-11f0-458f-86f4-f6d6ff498281" providerId="ADAL" clId="{7BC068D3-B3A0-4337-9F5B-9AC5B0107F4A}" dt="2026-06-24T08:42:31.581" v="24" actId="478"/>
          <ac:picMkLst>
            <pc:docMk/>
            <pc:sldMk cId="0" sldId="256"/>
            <ac:picMk id="5" creationId="{9D55F65C-1AEE-6795-24B0-B76011A8CC33}"/>
          </ac:picMkLst>
        </pc:picChg>
        <pc:picChg chg="add del mod">
          <ac:chgData name="Mary Tetteh (2321029)" userId="032c2b11-11f0-458f-86f4-f6d6ff498281" providerId="ADAL" clId="{7BC068D3-B3A0-4337-9F5B-9AC5B0107F4A}" dt="2026-06-24T09:42:50.855" v="45" actId="478"/>
          <ac:picMkLst>
            <pc:docMk/>
            <pc:sldMk cId="0" sldId="256"/>
            <ac:picMk id="6" creationId="{CB5BC929-87B9-2C97-C753-EE3A2F63CFD6}"/>
          </ac:picMkLst>
        </pc:picChg>
        <pc:picChg chg="add del mod">
          <ac:chgData name="Mary Tetteh (2321029)" userId="032c2b11-11f0-458f-86f4-f6d6ff498281" providerId="ADAL" clId="{7BC068D3-B3A0-4337-9F5B-9AC5B0107F4A}" dt="2026-06-24T08:44:30.843" v="27"/>
          <ac:picMkLst>
            <pc:docMk/>
            <pc:sldMk cId="0" sldId="256"/>
            <ac:picMk id="8" creationId="{734B0F04-1B7A-86F6-88FB-09496831631F}"/>
          </ac:picMkLst>
        </pc:picChg>
        <pc:picChg chg="add del mod">
          <ac:chgData name="Mary Tetteh (2321029)" userId="032c2b11-11f0-458f-86f4-f6d6ff498281" providerId="ADAL" clId="{7BC068D3-B3A0-4337-9F5B-9AC5B0107F4A}" dt="2026-06-24T08:56:29.085" v="32" actId="478"/>
          <ac:picMkLst>
            <pc:docMk/>
            <pc:sldMk cId="0" sldId="256"/>
            <ac:picMk id="9" creationId="{1D67C055-1C8F-057F-074D-E2F2B9DB4A7C}"/>
          </ac:picMkLst>
        </pc:picChg>
        <pc:picChg chg="add del mod">
          <ac:chgData name="Mary Tetteh (2321029)" userId="032c2b11-11f0-458f-86f4-f6d6ff498281" providerId="ADAL" clId="{7BC068D3-B3A0-4337-9F5B-9AC5B0107F4A}" dt="2026-06-23T20:26:53.354" v="4" actId="478"/>
          <ac:picMkLst>
            <pc:docMk/>
            <pc:sldMk cId="0" sldId="256"/>
            <ac:picMk id="9" creationId="{55767492-33E9-0883-C88D-AB6224E8561D}"/>
          </ac:picMkLst>
        </pc:picChg>
        <pc:picChg chg="add del mod">
          <ac:chgData name="Mary Tetteh (2321029)" userId="032c2b11-11f0-458f-86f4-f6d6ff498281" providerId="ADAL" clId="{7BC068D3-B3A0-4337-9F5B-9AC5B0107F4A}" dt="2026-06-24T08:44:49.224" v="28" actId="478"/>
          <ac:picMkLst>
            <pc:docMk/>
            <pc:sldMk cId="0" sldId="256"/>
            <ac:picMk id="9" creationId="{D01A9BD5-5296-D35A-DED9-430F181FD149}"/>
          </ac:picMkLst>
        </pc:picChg>
        <pc:picChg chg="add del mod">
          <ac:chgData name="Mary Tetteh (2321029)" userId="032c2b11-11f0-458f-86f4-f6d6ff498281" providerId="ADAL" clId="{7BC068D3-B3A0-4337-9F5B-9AC5B0107F4A}" dt="2026-06-24T09:46:42.875" v="48"/>
          <ac:picMkLst>
            <pc:docMk/>
            <pc:sldMk cId="0" sldId="256"/>
            <ac:picMk id="10" creationId="{014745F1-47AA-48FE-3B72-D020B8310BC1}"/>
          </ac:picMkLst>
        </pc:picChg>
        <pc:picChg chg="add del mod">
          <ac:chgData name="Mary Tetteh (2321029)" userId="032c2b11-11f0-458f-86f4-f6d6ff498281" providerId="ADAL" clId="{7BC068D3-B3A0-4337-9F5B-9AC5B0107F4A}" dt="2026-06-24T09:50:39.766" v="51"/>
          <ac:picMkLst>
            <pc:docMk/>
            <pc:sldMk cId="0" sldId="256"/>
            <ac:picMk id="13" creationId="{DF6638D4-7EEF-4ECA-2248-41F2D2AF8EC2}"/>
          </ac:picMkLst>
        </pc:picChg>
        <pc:picChg chg="add del mod">
          <ac:chgData name="Mary Tetteh (2321029)" userId="032c2b11-11f0-458f-86f4-f6d6ff498281" providerId="ADAL" clId="{7BC068D3-B3A0-4337-9F5B-9AC5B0107F4A}" dt="2026-06-24T08:58:59.905" v="39" actId="478"/>
          <ac:picMkLst>
            <pc:docMk/>
            <pc:sldMk cId="0" sldId="256"/>
            <ac:picMk id="14" creationId="{8D84996E-4387-B2E8-4047-7D40088753A9}"/>
          </ac:picMkLst>
        </pc:picChg>
        <pc:picChg chg="add del mod">
          <ac:chgData name="Mary Tetteh (2321029)" userId="032c2b11-11f0-458f-86f4-f6d6ff498281" providerId="ADAL" clId="{7BC068D3-B3A0-4337-9F5B-9AC5B0107F4A}" dt="2026-06-23T23:25:34.547" v="7"/>
          <ac:picMkLst>
            <pc:docMk/>
            <pc:sldMk cId="0" sldId="256"/>
            <ac:picMk id="14" creationId="{B0A8A18B-ED8A-00A2-AA06-6C3E57E9BADE}"/>
          </ac:picMkLst>
        </pc:picChg>
        <pc:picChg chg="add del mod">
          <ac:chgData name="Mary Tetteh (2321029)" userId="032c2b11-11f0-458f-86f4-f6d6ff498281" providerId="ADAL" clId="{7BC068D3-B3A0-4337-9F5B-9AC5B0107F4A}" dt="2026-06-23T23:28:06.343" v="9"/>
          <ac:picMkLst>
            <pc:docMk/>
            <pc:sldMk cId="0" sldId="256"/>
            <ac:picMk id="15" creationId="{B1F08C9C-4E76-AF9D-AA8E-260F08C8D060}"/>
          </ac:picMkLst>
        </pc:picChg>
        <pc:picChg chg="add del mod">
          <ac:chgData name="Mary Tetteh (2321029)" userId="032c2b11-11f0-458f-86f4-f6d6ff498281" providerId="ADAL" clId="{7BC068D3-B3A0-4337-9F5B-9AC5B0107F4A}" dt="2026-06-24T09:51:38.754" v="53" actId="478"/>
          <ac:picMkLst>
            <pc:docMk/>
            <pc:sldMk cId="0" sldId="256"/>
            <ac:picMk id="16" creationId="{32884403-8C00-9E6A-74D3-B2478633892D}"/>
          </ac:picMkLst>
        </pc:picChg>
        <pc:picChg chg="add del mod ord">
          <ac:chgData name="Mary Tetteh (2321029)" userId="032c2b11-11f0-458f-86f4-f6d6ff498281" providerId="ADAL" clId="{7BC068D3-B3A0-4337-9F5B-9AC5B0107F4A}" dt="2026-06-23T23:28:16.048" v="10"/>
          <ac:picMkLst>
            <pc:docMk/>
            <pc:sldMk cId="0" sldId="256"/>
            <ac:picMk id="17" creationId="{BB88A043-541C-D798-DE88-2A74160F1698}"/>
          </ac:picMkLst>
        </pc:picChg>
        <pc:picChg chg="add del mod">
          <ac:chgData name="Mary Tetteh (2321029)" userId="032c2b11-11f0-458f-86f4-f6d6ff498281" providerId="ADAL" clId="{7BC068D3-B3A0-4337-9F5B-9AC5B0107F4A}" dt="2026-06-23T23:29:41.533" v="12" actId="478"/>
          <ac:picMkLst>
            <pc:docMk/>
            <pc:sldMk cId="0" sldId="256"/>
            <ac:picMk id="18" creationId="{162E9375-4802-A466-5313-FEB7A487159D}"/>
          </ac:picMkLst>
        </pc:picChg>
        <pc:picChg chg="add del mod">
          <ac:chgData name="Mary Tetteh (2321029)" userId="032c2b11-11f0-458f-86f4-f6d6ff498281" providerId="ADAL" clId="{7BC068D3-B3A0-4337-9F5B-9AC5B0107F4A}" dt="2026-06-23T23:34:17.632" v="16"/>
          <ac:picMkLst>
            <pc:docMk/>
            <pc:sldMk cId="0" sldId="256"/>
            <ac:picMk id="20" creationId="{89A189AC-D395-5060-2BB1-32315909714C}"/>
          </ac:picMkLst>
        </pc:picChg>
        <pc:picChg chg="add del mod">
          <ac:chgData name="Mary Tetteh (2321029)" userId="032c2b11-11f0-458f-86f4-f6d6ff498281" providerId="ADAL" clId="{7BC068D3-B3A0-4337-9F5B-9AC5B0107F4A}" dt="2026-06-24T09:54:50.554" v="59" actId="478"/>
          <ac:picMkLst>
            <pc:docMk/>
            <pc:sldMk cId="0" sldId="256"/>
            <ac:picMk id="20" creationId="{DEAF4BA2-3542-1269-66F0-6ED6F23B8AB6}"/>
          </ac:picMkLst>
        </pc:picChg>
        <pc:picChg chg="add del mod">
          <ac:chgData name="Mary Tetteh (2321029)" userId="032c2b11-11f0-458f-86f4-f6d6ff498281" providerId="ADAL" clId="{7BC068D3-B3A0-4337-9F5B-9AC5B0107F4A}" dt="2026-06-23T23:35:54.305" v="17" actId="478"/>
          <ac:picMkLst>
            <pc:docMk/>
            <pc:sldMk cId="0" sldId="256"/>
            <ac:picMk id="21" creationId="{FA6AA588-0E82-199B-6DD5-CC8E20942FD9}"/>
          </ac:picMkLst>
        </pc:picChg>
        <pc:picChg chg="add del mod">
          <ac:chgData name="Mary Tetteh (2321029)" userId="032c2b11-11f0-458f-86f4-f6d6ff498281" providerId="ADAL" clId="{7BC068D3-B3A0-4337-9F5B-9AC5B0107F4A}" dt="2026-06-24T10:04:44.328" v="63"/>
          <ac:picMkLst>
            <pc:docMk/>
            <pc:sldMk cId="0" sldId="256"/>
            <ac:picMk id="23" creationId="{5A432636-C176-142B-C8D6-48D4474478EC}"/>
          </ac:picMkLst>
        </pc:picChg>
        <pc:picChg chg="add del mod">
          <ac:chgData name="Mary Tetteh (2321029)" userId="032c2b11-11f0-458f-86f4-f6d6ff498281" providerId="ADAL" clId="{7BC068D3-B3A0-4337-9F5B-9AC5B0107F4A}" dt="2026-06-24T10:41:04.398" v="65" actId="478"/>
          <ac:picMkLst>
            <pc:docMk/>
            <pc:sldMk cId="0" sldId="256"/>
            <ac:picMk id="28" creationId="{CF690EE6-2C31-DBD5-1BDF-A3C0C2F5092B}"/>
          </ac:picMkLst>
        </pc:picChg>
        <pc:picChg chg="add del mod">
          <ac:chgData name="Mary Tetteh (2321029)" userId="032c2b11-11f0-458f-86f4-f6d6ff498281" providerId="ADAL" clId="{7BC068D3-B3A0-4337-9F5B-9AC5B0107F4A}" dt="2026-06-24T10:44:28.210" v="71" actId="478"/>
          <ac:picMkLst>
            <pc:docMk/>
            <pc:sldMk cId="0" sldId="256"/>
            <ac:picMk id="31" creationId="{D3A50183-DB36-4AFB-3DC6-C793010E883F}"/>
          </ac:picMkLst>
        </pc:picChg>
        <pc:picChg chg="add del mod">
          <ac:chgData name="Mary Tetteh (2321029)" userId="032c2b11-11f0-458f-86f4-f6d6ff498281" providerId="ADAL" clId="{7BC068D3-B3A0-4337-9F5B-9AC5B0107F4A}" dt="2026-06-24T10:45:09.121" v="74" actId="478"/>
          <ac:picMkLst>
            <pc:docMk/>
            <pc:sldMk cId="0" sldId="256"/>
            <ac:picMk id="35" creationId="{512E204B-BC6B-6488-508D-B712A08F98AE}"/>
          </ac:picMkLst>
        </pc:picChg>
        <pc:picChg chg="add del mod">
          <ac:chgData name="Mary Tetteh (2321029)" userId="032c2b11-11f0-458f-86f4-f6d6ff498281" providerId="ADAL" clId="{7BC068D3-B3A0-4337-9F5B-9AC5B0107F4A}" dt="2026-06-24T10:50:15.410" v="81"/>
          <ac:picMkLst>
            <pc:docMk/>
            <pc:sldMk cId="0" sldId="256"/>
            <ac:picMk id="38" creationId="{3CE5983D-2604-4483-92EA-BA09936B49A2}"/>
          </ac:picMkLst>
        </pc:picChg>
        <pc:picChg chg="add del mod">
          <ac:chgData name="Mary Tetteh (2321029)" userId="032c2b11-11f0-458f-86f4-f6d6ff498281" providerId="ADAL" clId="{7BC068D3-B3A0-4337-9F5B-9AC5B0107F4A}" dt="2026-06-24T10:55:41.584" v="87" actId="478"/>
          <ac:picMkLst>
            <pc:docMk/>
            <pc:sldMk cId="0" sldId="256"/>
            <ac:picMk id="42" creationId="{724C2C2A-8FAA-1949-6ACC-63C0813B2616}"/>
          </ac:picMkLst>
        </pc:picChg>
        <pc:picChg chg="add del mod">
          <ac:chgData name="Mary Tetteh (2321029)" userId="032c2b11-11f0-458f-86f4-f6d6ff498281" providerId="ADAL" clId="{7BC068D3-B3A0-4337-9F5B-9AC5B0107F4A}" dt="2026-06-24T11:09:21.455" v="101"/>
          <ac:picMkLst>
            <pc:docMk/>
            <pc:sldMk cId="0" sldId="256"/>
            <ac:picMk id="52" creationId="{3495EA23-40BB-CF09-8410-48C3BD617823}"/>
          </ac:picMkLst>
        </pc:picChg>
        <pc:picChg chg="add del mod">
          <ac:chgData name="Mary Tetteh (2321029)" userId="032c2b11-11f0-458f-86f4-f6d6ff498281" providerId="ADAL" clId="{7BC068D3-B3A0-4337-9F5B-9AC5B0107F4A}" dt="2026-06-24T11:14:50.917" v="108"/>
          <ac:picMkLst>
            <pc:docMk/>
            <pc:sldMk cId="0" sldId="256"/>
            <ac:picMk id="55" creationId="{9C6442B5-312C-206C-EEED-FA90C04ABC86}"/>
          </ac:picMkLst>
        </pc:picChg>
        <pc:picChg chg="add del mod ord">
          <ac:chgData name="Mary Tetteh (2321029)" userId="032c2b11-11f0-458f-86f4-f6d6ff498281" providerId="ADAL" clId="{7BC068D3-B3A0-4337-9F5B-9AC5B0107F4A}" dt="2026-06-24T11:15:05.154" v="109"/>
          <ac:picMkLst>
            <pc:docMk/>
            <pc:sldMk cId="0" sldId="256"/>
            <ac:picMk id="57" creationId="{407C64FD-268F-0967-9589-0F96B8BBBA5E}"/>
          </ac:picMkLst>
        </pc:picChg>
        <pc:picChg chg="add del mod">
          <ac:chgData name="Mary Tetteh (2321029)" userId="032c2b11-11f0-458f-86f4-f6d6ff498281" providerId="ADAL" clId="{7BC068D3-B3A0-4337-9F5B-9AC5B0107F4A}" dt="2026-06-24T11:15:13.588" v="110"/>
          <ac:picMkLst>
            <pc:docMk/>
            <pc:sldMk cId="0" sldId="256"/>
            <ac:picMk id="58" creationId="{AAAF207B-C813-CF13-EC7F-AA27F5183494}"/>
          </ac:picMkLst>
        </pc:picChg>
        <pc:picChg chg="add del mod">
          <ac:chgData name="Mary Tetteh (2321029)" userId="032c2b11-11f0-458f-86f4-f6d6ff498281" providerId="ADAL" clId="{7BC068D3-B3A0-4337-9F5B-9AC5B0107F4A}" dt="2026-06-24T11:20:53.831" v="119"/>
          <ac:picMkLst>
            <pc:docMk/>
            <pc:sldMk cId="0" sldId="256"/>
            <ac:picMk id="61" creationId="{2556FA3A-532C-5A57-B0E8-8D43F8EEA344}"/>
          </ac:picMkLst>
        </pc:picChg>
        <pc:picChg chg="add del mod ord">
          <ac:chgData name="Mary Tetteh (2321029)" userId="032c2b11-11f0-458f-86f4-f6d6ff498281" providerId="ADAL" clId="{7BC068D3-B3A0-4337-9F5B-9AC5B0107F4A}" dt="2026-06-24T11:21:47.570" v="120"/>
          <ac:picMkLst>
            <pc:docMk/>
            <pc:sldMk cId="0" sldId="256"/>
            <ac:picMk id="128" creationId="{A59E094E-68F3-EDFB-D75B-7DD0CCDAE1AF}"/>
          </ac:picMkLst>
        </pc:picChg>
        <pc:picChg chg="add del mod">
          <ac:chgData name="Mary Tetteh (2321029)" userId="032c2b11-11f0-458f-86f4-f6d6ff498281" providerId="ADAL" clId="{7BC068D3-B3A0-4337-9F5B-9AC5B0107F4A}" dt="2026-06-24T11:22:00.250" v="121"/>
          <ac:picMkLst>
            <pc:docMk/>
            <pc:sldMk cId="0" sldId="256"/>
            <ac:picMk id="129" creationId="{AAB8BD0F-A7A6-5721-173A-CB467245D639}"/>
          </ac:picMkLst>
        </pc:picChg>
        <pc:picChg chg="add del mod">
          <ac:chgData name="Mary Tetteh (2321029)" userId="032c2b11-11f0-458f-86f4-f6d6ff498281" providerId="ADAL" clId="{7BC068D3-B3A0-4337-9F5B-9AC5B0107F4A}" dt="2026-06-24T11:25:23.525" v="127"/>
          <ac:picMkLst>
            <pc:docMk/>
            <pc:sldMk cId="0" sldId="256"/>
            <ac:picMk id="132" creationId="{4FCE024A-7533-94D1-41F0-8C9B6835B1BD}"/>
          </ac:picMkLst>
        </pc:picChg>
        <pc:picChg chg="add del mod ord">
          <ac:chgData name="Mary Tetteh (2321029)" userId="032c2b11-11f0-458f-86f4-f6d6ff498281" providerId="ADAL" clId="{7BC068D3-B3A0-4337-9F5B-9AC5B0107F4A}" dt="2026-06-24T11:25:36.175" v="128"/>
          <ac:picMkLst>
            <pc:docMk/>
            <pc:sldMk cId="0" sldId="256"/>
            <ac:picMk id="134" creationId="{AC79D039-F2A8-A12A-951B-8380250C952B}"/>
          </ac:picMkLst>
        </pc:picChg>
        <pc:picChg chg="add del mod">
          <ac:chgData name="Mary Tetteh (2321029)" userId="032c2b11-11f0-458f-86f4-f6d6ff498281" providerId="ADAL" clId="{7BC068D3-B3A0-4337-9F5B-9AC5B0107F4A}" dt="2026-06-24T11:25:56.632" v="129"/>
          <ac:picMkLst>
            <pc:docMk/>
            <pc:sldMk cId="0" sldId="256"/>
            <ac:picMk id="135" creationId="{69DC6BD8-5EA1-5FA6-9E48-D76A75CFA51D}"/>
          </ac:picMkLst>
        </pc:picChg>
        <pc:picChg chg="add del mod">
          <ac:chgData name="Mary Tetteh (2321029)" userId="032c2b11-11f0-458f-86f4-f6d6ff498281" providerId="ADAL" clId="{7BC068D3-B3A0-4337-9F5B-9AC5B0107F4A}" dt="2026-06-24T11:28:23.224" v="131" actId="478"/>
          <ac:picMkLst>
            <pc:docMk/>
            <pc:sldMk cId="0" sldId="256"/>
            <ac:picMk id="141" creationId="{9FDFF842-B30F-693F-1FE7-6B174F2D2CF1}"/>
          </ac:picMkLst>
        </pc:picChg>
        <pc:picChg chg="add del mod">
          <ac:chgData name="Mary Tetteh (2321029)" userId="032c2b11-11f0-458f-86f4-f6d6ff498281" providerId="ADAL" clId="{7BC068D3-B3A0-4337-9F5B-9AC5B0107F4A}" dt="2026-06-24T11:29:06.709" v="134"/>
          <ac:picMkLst>
            <pc:docMk/>
            <pc:sldMk cId="0" sldId="256"/>
            <ac:picMk id="144" creationId="{C997F536-0F90-8F48-AFA6-C9772C68D31E}"/>
          </ac:picMkLst>
        </pc:picChg>
        <pc:picChg chg="add del mod">
          <ac:chgData name="Mary Tetteh (2321029)" userId="032c2b11-11f0-458f-86f4-f6d6ff498281" providerId="ADAL" clId="{7BC068D3-B3A0-4337-9F5B-9AC5B0107F4A}" dt="2026-06-24T11:49:19.198" v="136"/>
          <ac:picMkLst>
            <pc:docMk/>
            <pc:sldMk cId="0" sldId="256"/>
            <ac:picMk id="147" creationId="{DA2B7A86-C17C-F4B6-11DF-0392B146CE80}"/>
          </ac:picMkLst>
        </pc:picChg>
        <pc:picChg chg="add del mod">
          <ac:chgData name="Mary Tetteh (2321029)" userId="032c2b11-11f0-458f-86f4-f6d6ff498281" providerId="ADAL" clId="{7BC068D3-B3A0-4337-9F5B-9AC5B0107F4A}" dt="2026-06-24T11:50:23.049" v="138"/>
          <ac:picMkLst>
            <pc:docMk/>
            <pc:sldMk cId="0" sldId="256"/>
            <ac:picMk id="150" creationId="{475BFACC-E000-2387-5A95-E3B467DB8E02}"/>
          </ac:picMkLst>
        </pc:picChg>
        <pc:picChg chg="add del mod">
          <ac:chgData name="Mary Tetteh (2321029)" userId="032c2b11-11f0-458f-86f4-f6d6ff498281" providerId="ADAL" clId="{7BC068D3-B3A0-4337-9F5B-9AC5B0107F4A}" dt="2026-06-24T12:16:41.067" v="150"/>
          <ac:picMkLst>
            <pc:docMk/>
            <pc:sldMk cId="0" sldId="256"/>
            <ac:picMk id="153" creationId="{147B8272-E48A-7B82-F639-EDEFF628D5EB}"/>
          </ac:picMkLst>
        </pc:picChg>
        <pc:picChg chg="add del mod">
          <ac:chgData name="Mary Tetteh (2321029)" userId="032c2b11-11f0-458f-86f4-f6d6ff498281" providerId="ADAL" clId="{7BC068D3-B3A0-4337-9F5B-9AC5B0107F4A}" dt="2026-06-24T12:34:43.092" v="152"/>
          <ac:picMkLst>
            <pc:docMk/>
            <pc:sldMk cId="0" sldId="256"/>
            <ac:picMk id="159" creationId="{CC39128F-7AC4-3ED0-DBAD-39C342ACD364}"/>
          </ac:picMkLst>
        </pc:picChg>
        <pc:picChg chg="add del mod">
          <ac:chgData name="Mary Tetteh (2321029)" userId="032c2b11-11f0-458f-86f4-f6d6ff498281" providerId="ADAL" clId="{7BC068D3-B3A0-4337-9F5B-9AC5B0107F4A}" dt="2026-06-24T12:40:11.947" v="154"/>
          <ac:picMkLst>
            <pc:docMk/>
            <pc:sldMk cId="0" sldId="256"/>
            <ac:picMk id="162" creationId="{5896A5EB-F680-1AD9-15A7-99F0180DA97C}"/>
          </ac:picMkLst>
        </pc:picChg>
        <pc:picChg chg="add del mod">
          <ac:chgData name="Mary Tetteh (2321029)" userId="032c2b11-11f0-458f-86f4-f6d6ff498281" providerId="ADAL" clId="{7BC068D3-B3A0-4337-9F5B-9AC5B0107F4A}" dt="2026-06-24T12:41:09.534" v="156"/>
          <ac:picMkLst>
            <pc:docMk/>
            <pc:sldMk cId="0" sldId="256"/>
            <ac:picMk id="165" creationId="{56B8C597-67AA-FAF3-F662-E94A081BE9D9}"/>
          </ac:picMkLst>
        </pc:picChg>
        <pc:picChg chg="add del mod">
          <ac:chgData name="Mary Tetteh (2321029)" userId="032c2b11-11f0-458f-86f4-f6d6ff498281" providerId="ADAL" clId="{7BC068D3-B3A0-4337-9F5B-9AC5B0107F4A}" dt="2026-06-24T12:41:44.958" v="158"/>
          <ac:picMkLst>
            <pc:docMk/>
            <pc:sldMk cId="0" sldId="256"/>
            <ac:picMk id="168" creationId="{92A8B75E-2F56-AE27-6E4A-C5B170879867}"/>
          </ac:picMkLst>
        </pc:picChg>
        <pc:picChg chg="add del mod">
          <ac:chgData name="Mary Tetteh (2321029)" userId="032c2b11-11f0-458f-86f4-f6d6ff498281" providerId="ADAL" clId="{7BC068D3-B3A0-4337-9F5B-9AC5B0107F4A}" dt="2026-06-24T12:45:28.512" v="160"/>
          <ac:picMkLst>
            <pc:docMk/>
            <pc:sldMk cId="0" sldId="256"/>
            <ac:picMk id="171" creationId="{0C0F9F2D-FDC4-3F9C-5673-A7817B0F281D}"/>
          </ac:picMkLst>
        </pc:picChg>
        <pc:picChg chg="add del mod">
          <ac:chgData name="Mary Tetteh (2321029)" userId="032c2b11-11f0-458f-86f4-f6d6ff498281" providerId="ADAL" clId="{7BC068D3-B3A0-4337-9F5B-9AC5B0107F4A}" dt="2026-06-24T13:04:43.290" v="162"/>
          <ac:picMkLst>
            <pc:docMk/>
            <pc:sldMk cId="0" sldId="256"/>
            <ac:picMk id="174" creationId="{B66DFDA0-FDC5-4601-01B0-256BCEC06260}"/>
          </ac:picMkLst>
        </pc:picChg>
        <pc:picChg chg="add del mod">
          <ac:chgData name="Mary Tetteh (2321029)" userId="032c2b11-11f0-458f-86f4-f6d6ff498281" providerId="ADAL" clId="{7BC068D3-B3A0-4337-9F5B-9AC5B0107F4A}" dt="2026-06-24T13:12:11.125" v="164"/>
          <ac:picMkLst>
            <pc:docMk/>
            <pc:sldMk cId="0" sldId="256"/>
            <ac:picMk id="177" creationId="{D3F0AF5D-800B-37B6-1E77-7C5F158A5203}"/>
          </ac:picMkLst>
        </pc:picChg>
        <pc:picChg chg="add del mod">
          <ac:chgData name="Mary Tetteh (2321029)" userId="032c2b11-11f0-458f-86f4-f6d6ff498281" providerId="ADAL" clId="{7BC068D3-B3A0-4337-9F5B-9AC5B0107F4A}" dt="2026-06-24T13:22:00.823" v="166"/>
          <ac:picMkLst>
            <pc:docMk/>
            <pc:sldMk cId="0" sldId="256"/>
            <ac:picMk id="180" creationId="{C23355E9-E429-6240-FDAE-6D80CF6E953E}"/>
          </ac:picMkLst>
        </pc:picChg>
        <pc:picChg chg="add del mod">
          <ac:chgData name="Mary Tetteh (2321029)" userId="032c2b11-11f0-458f-86f4-f6d6ff498281" providerId="ADAL" clId="{7BC068D3-B3A0-4337-9F5B-9AC5B0107F4A}" dt="2026-06-24T13:24:59.968" v="168"/>
          <ac:picMkLst>
            <pc:docMk/>
            <pc:sldMk cId="0" sldId="256"/>
            <ac:picMk id="183" creationId="{1757603C-8D73-62D5-FD00-77DBAD3BEEBD}"/>
          </ac:picMkLst>
        </pc:picChg>
        <pc:picChg chg="add del mod">
          <ac:chgData name="Mary Tetteh (2321029)" userId="032c2b11-11f0-458f-86f4-f6d6ff498281" providerId="ADAL" clId="{7BC068D3-B3A0-4337-9F5B-9AC5B0107F4A}" dt="2026-06-24T13:26:20.298" v="170"/>
          <ac:picMkLst>
            <pc:docMk/>
            <pc:sldMk cId="0" sldId="256"/>
            <ac:picMk id="186" creationId="{29E2DE62-0E45-4F99-4927-12CEB481C637}"/>
          </ac:picMkLst>
        </pc:picChg>
        <pc:picChg chg="add del mod">
          <ac:chgData name="Mary Tetteh (2321029)" userId="032c2b11-11f0-458f-86f4-f6d6ff498281" providerId="ADAL" clId="{7BC068D3-B3A0-4337-9F5B-9AC5B0107F4A}" dt="2026-06-24T13:32:52.080" v="172"/>
          <ac:picMkLst>
            <pc:docMk/>
            <pc:sldMk cId="0" sldId="256"/>
            <ac:picMk id="189" creationId="{EF7457FF-7D59-B450-418A-3478C714D01B}"/>
          </ac:picMkLst>
        </pc:picChg>
        <pc:picChg chg="add del mod">
          <ac:chgData name="Mary Tetteh (2321029)" userId="032c2b11-11f0-458f-86f4-f6d6ff498281" providerId="ADAL" clId="{7BC068D3-B3A0-4337-9F5B-9AC5B0107F4A}" dt="2026-06-24T13:33:58.360" v="174"/>
          <ac:picMkLst>
            <pc:docMk/>
            <pc:sldMk cId="0" sldId="256"/>
            <ac:picMk id="192" creationId="{2BFE9D0F-0F42-9CEC-4DD8-FCE2BD408EC5}"/>
          </ac:picMkLst>
        </pc:picChg>
        <pc:picChg chg="add del mod">
          <ac:chgData name="Mary Tetteh (2321029)" userId="032c2b11-11f0-458f-86f4-f6d6ff498281" providerId="ADAL" clId="{7BC068D3-B3A0-4337-9F5B-9AC5B0107F4A}" dt="2026-06-24T13:40:30.131" v="176"/>
          <ac:picMkLst>
            <pc:docMk/>
            <pc:sldMk cId="0" sldId="256"/>
            <ac:picMk id="195" creationId="{646F3C5E-C73C-0176-48AA-2F7DB2C105CC}"/>
          </ac:picMkLst>
        </pc:picChg>
        <pc:picChg chg="add del mod">
          <ac:chgData name="Mary Tetteh (2321029)" userId="032c2b11-11f0-458f-86f4-f6d6ff498281" providerId="ADAL" clId="{7BC068D3-B3A0-4337-9F5B-9AC5B0107F4A}" dt="2026-06-24T13:42:10.658" v="178"/>
          <ac:picMkLst>
            <pc:docMk/>
            <pc:sldMk cId="0" sldId="256"/>
            <ac:picMk id="198" creationId="{BB6D04A1-C528-C2FF-B867-C90F5B1A0C90}"/>
          </ac:picMkLst>
        </pc:picChg>
        <pc:picChg chg="add del mod">
          <ac:chgData name="Mary Tetteh (2321029)" userId="032c2b11-11f0-458f-86f4-f6d6ff498281" providerId="ADAL" clId="{7BC068D3-B3A0-4337-9F5B-9AC5B0107F4A}" dt="2026-06-24T14:33:04.640" v="205" actId="478"/>
          <ac:picMkLst>
            <pc:docMk/>
            <pc:sldMk cId="0" sldId="256"/>
            <ac:picMk id="201" creationId="{7862CC64-9A32-28F7-5717-43137D7A14CB}"/>
          </ac:picMkLst>
        </pc:picChg>
        <pc:picChg chg="add mod">
          <ac:chgData name="Mary Tetteh (2321029)" userId="032c2b11-11f0-458f-86f4-f6d6ff498281" providerId="ADAL" clId="{7BC068D3-B3A0-4337-9F5B-9AC5B0107F4A}" dt="2026-06-24T14:33:33.615" v="207"/>
          <ac:picMkLst>
            <pc:docMk/>
            <pc:sldMk cId="0" sldId="256"/>
            <ac:picMk id="215" creationId="{619E5917-904A-C5DE-752D-E74255B49F2F}"/>
          </ac:picMkLst>
        </pc:picChg>
      </pc:sldChg>
      <pc:sldChg chg="addSp delSp modSp mod modTransition delAnim modAnim">
        <pc:chgData name="Mary Tetteh (2321029)" userId="032c2b11-11f0-458f-86f4-f6d6ff498281" providerId="ADAL" clId="{7BC068D3-B3A0-4337-9F5B-9AC5B0107F4A}" dt="2026-06-24T13:58:08.528" v="179"/>
        <pc:sldMkLst>
          <pc:docMk/>
          <pc:sldMk cId="0" sldId="257"/>
        </pc:sldMkLst>
        <pc:picChg chg="add del mod">
          <ac:chgData name="Mary Tetteh (2321029)" userId="032c2b11-11f0-458f-86f4-f6d6ff498281" providerId="ADAL" clId="{7BC068D3-B3A0-4337-9F5B-9AC5B0107F4A}" dt="2026-06-24T09:42:57.195" v="46"/>
          <ac:picMkLst>
            <pc:docMk/>
            <pc:sldMk cId="0" sldId="257"/>
            <ac:picMk id="4" creationId="{5D6F5F8B-E75B-633B-DC68-BA9613D06B55}"/>
          </ac:picMkLst>
        </pc:picChg>
        <pc:picChg chg="add mod">
          <ac:chgData name="Mary Tetteh (2321029)" userId="032c2b11-11f0-458f-86f4-f6d6ff498281" providerId="ADAL" clId="{7BC068D3-B3A0-4337-9F5B-9AC5B0107F4A}" dt="2026-06-24T08:39:13.489" v="23"/>
          <ac:picMkLst>
            <pc:docMk/>
            <pc:sldMk cId="0" sldId="257"/>
            <ac:picMk id="4" creationId="{CA66598E-6641-CC0C-A7CA-C2D03A41FBFA}"/>
          </ac:picMkLst>
        </pc:picChg>
        <pc:picChg chg="add del mod">
          <ac:chgData name="Mary Tetteh (2321029)" userId="032c2b11-11f0-458f-86f4-f6d6ff498281" providerId="ADAL" clId="{7BC068D3-B3A0-4337-9F5B-9AC5B0107F4A}" dt="2026-06-23T23:32:31.957" v="15"/>
          <ac:picMkLst>
            <pc:docMk/>
            <pc:sldMk cId="0" sldId="257"/>
            <ac:picMk id="6" creationId="{29EC3FCF-3375-F414-4AA5-515E2A06A20C}"/>
          </ac:picMkLst>
        </pc:picChg>
        <pc:picChg chg="add del mod">
          <ac:chgData name="Mary Tetteh (2321029)" userId="032c2b11-11f0-458f-86f4-f6d6ff498281" providerId="ADAL" clId="{7BC068D3-B3A0-4337-9F5B-9AC5B0107F4A}" dt="2026-06-24T09:46:42.875" v="48"/>
          <ac:picMkLst>
            <pc:docMk/>
            <pc:sldMk cId="0" sldId="257"/>
            <ac:picMk id="8" creationId="{A4A3E182-8EFF-D59C-9013-7CDA6A3C60B8}"/>
          </ac:picMkLst>
        </pc:picChg>
        <pc:picChg chg="add del mod">
          <ac:chgData name="Mary Tetteh (2321029)" userId="032c2b11-11f0-458f-86f4-f6d6ff498281" providerId="ADAL" clId="{7BC068D3-B3A0-4337-9F5B-9AC5B0107F4A}" dt="2026-06-24T08:59:40.542" v="42"/>
          <ac:picMkLst>
            <pc:docMk/>
            <pc:sldMk cId="0" sldId="257"/>
            <ac:picMk id="9" creationId="{32B55053-14BB-5BFE-1724-BC12CF6DF36C}"/>
          </ac:picMkLst>
        </pc:picChg>
        <pc:picChg chg="add mod ord">
          <ac:chgData name="Mary Tetteh (2321029)" userId="032c2b11-11f0-458f-86f4-f6d6ff498281" providerId="ADAL" clId="{7BC068D3-B3A0-4337-9F5B-9AC5B0107F4A}" dt="2026-06-23T23:32:31.772" v="14" actId="34307"/>
          <ac:picMkLst>
            <pc:docMk/>
            <pc:sldMk cId="0" sldId="257"/>
            <ac:picMk id="9" creationId="{98675721-FE3A-9556-DCD9-95977517E416}"/>
          </ac:picMkLst>
        </pc:picChg>
        <pc:picChg chg="add del mod">
          <ac:chgData name="Mary Tetteh (2321029)" userId="032c2b11-11f0-458f-86f4-f6d6ff498281" providerId="ADAL" clId="{7BC068D3-B3A0-4337-9F5B-9AC5B0107F4A}" dt="2026-06-24T09:50:28.217" v="50" actId="478"/>
          <ac:picMkLst>
            <pc:docMk/>
            <pc:sldMk cId="0" sldId="257"/>
            <ac:picMk id="11" creationId="{DA6B0534-A48E-74F3-5AF8-62DDC44EF3DC}"/>
          </ac:picMkLst>
        </pc:picChg>
        <pc:picChg chg="add del mod">
          <ac:chgData name="Mary Tetteh (2321029)" userId="032c2b11-11f0-458f-86f4-f6d6ff498281" providerId="ADAL" clId="{7BC068D3-B3A0-4337-9F5B-9AC5B0107F4A}" dt="2026-06-24T09:52:54.736" v="56"/>
          <ac:picMkLst>
            <pc:docMk/>
            <pc:sldMk cId="0" sldId="257"/>
            <ac:picMk id="15" creationId="{70ABB0D7-DF3C-FCE7-8A00-A86E0C48733C}"/>
          </ac:picMkLst>
        </pc:picChg>
        <pc:picChg chg="add del mod">
          <ac:chgData name="Mary Tetteh (2321029)" userId="032c2b11-11f0-458f-86f4-f6d6ff498281" providerId="ADAL" clId="{7BC068D3-B3A0-4337-9F5B-9AC5B0107F4A}" dt="2026-06-24T09:54:44.978" v="58" actId="478"/>
          <ac:picMkLst>
            <pc:docMk/>
            <pc:sldMk cId="0" sldId="257"/>
            <ac:picMk id="18" creationId="{465A076A-1FF9-FD78-B116-F44D97C38344}"/>
          </ac:picMkLst>
        </pc:picChg>
        <pc:picChg chg="add del mod">
          <ac:chgData name="Mary Tetteh (2321029)" userId="032c2b11-11f0-458f-86f4-f6d6ff498281" providerId="ADAL" clId="{7BC068D3-B3A0-4337-9F5B-9AC5B0107F4A}" dt="2026-06-24T10:04:44.328" v="63"/>
          <ac:picMkLst>
            <pc:docMk/>
            <pc:sldMk cId="0" sldId="257"/>
            <ac:picMk id="21" creationId="{A8E9F965-5BB5-2007-7EAD-A72BEA97723A}"/>
          </ac:picMkLst>
        </pc:picChg>
        <pc:picChg chg="add del mod">
          <ac:chgData name="Mary Tetteh (2321029)" userId="032c2b11-11f0-458f-86f4-f6d6ff498281" providerId="ADAL" clId="{7BC068D3-B3A0-4337-9F5B-9AC5B0107F4A}" dt="2026-06-24T10:41:09.627" v="66"/>
          <ac:picMkLst>
            <pc:docMk/>
            <pc:sldMk cId="0" sldId="257"/>
            <ac:picMk id="28" creationId="{7D0C63A9-F3D9-493C-CAA0-503AB735CA61}"/>
          </ac:picMkLst>
        </pc:picChg>
        <pc:picChg chg="add del mod">
          <ac:chgData name="Mary Tetteh (2321029)" userId="032c2b11-11f0-458f-86f4-f6d6ff498281" providerId="ADAL" clId="{7BC068D3-B3A0-4337-9F5B-9AC5B0107F4A}" dt="2026-06-24T10:42:21.746" v="68" actId="478"/>
          <ac:picMkLst>
            <pc:docMk/>
            <pc:sldMk cId="0" sldId="257"/>
            <ac:picMk id="31" creationId="{C2F96285-7681-19FA-FE88-39DCD141A055}"/>
          </ac:picMkLst>
        </pc:picChg>
        <pc:picChg chg="add del mod">
          <ac:chgData name="Mary Tetteh (2321029)" userId="032c2b11-11f0-458f-86f4-f6d6ff498281" providerId="ADAL" clId="{7BC068D3-B3A0-4337-9F5B-9AC5B0107F4A}" dt="2026-06-24T10:44:33.570" v="72"/>
          <ac:picMkLst>
            <pc:docMk/>
            <pc:sldMk cId="0" sldId="257"/>
            <ac:picMk id="34" creationId="{EAA88026-048C-B0E2-FE5C-3DFB7A6B41D8}"/>
          </ac:picMkLst>
        </pc:picChg>
        <pc:picChg chg="add del mod">
          <ac:chgData name="Mary Tetteh (2321029)" userId="032c2b11-11f0-458f-86f4-f6d6ff498281" providerId="ADAL" clId="{7BC068D3-B3A0-4337-9F5B-9AC5B0107F4A}" dt="2026-06-24T10:50:15.410" v="81"/>
          <ac:picMkLst>
            <pc:docMk/>
            <pc:sldMk cId="0" sldId="257"/>
            <ac:picMk id="38" creationId="{3383C8D8-9B9F-C5D3-5778-9AF46F2654FE}"/>
          </ac:picMkLst>
        </pc:picChg>
        <pc:picChg chg="add del mod">
          <ac:chgData name="Mary Tetteh (2321029)" userId="032c2b11-11f0-458f-86f4-f6d6ff498281" providerId="ADAL" clId="{7BC068D3-B3A0-4337-9F5B-9AC5B0107F4A}" dt="2026-06-24T11:07:42.865" v="99"/>
          <ac:picMkLst>
            <pc:docMk/>
            <pc:sldMk cId="0" sldId="257"/>
            <ac:picMk id="42" creationId="{C6834130-51B4-87DC-24D8-123851F585F8}"/>
          </ac:picMkLst>
        </pc:picChg>
        <pc:picChg chg="add del mod">
          <ac:chgData name="Mary Tetteh (2321029)" userId="032c2b11-11f0-458f-86f4-f6d6ff498281" providerId="ADAL" clId="{7BC068D3-B3A0-4337-9F5B-9AC5B0107F4A}" dt="2026-06-24T11:14:50.917" v="108"/>
          <ac:picMkLst>
            <pc:docMk/>
            <pc:sldMk cId="0" sldId="257"/>
            <ac:picMk id="51" creationId="{B5066769-4D2A-0D73-DB60-2A3F76F7AAED}"/>
          </ac:picMkLst>
        </pc:picChg>
        <pc:picChg chg="add del mod ord">
          <ac:chgData name="Mary Tetteh (2321029)" userId="032c2b11-11f0-458f-86f4-f6d6ff498281" providerId="ADAL" clId="{7BC068D3-B3A0-4337-9F5B-9AC5B0107F4A}" dt="2026-06-24T11:18:07.201" v="111"/>
          <ac:picMkLst>
            <pc:docMk/>
            <pc:sldMk cId="0" sldId="257"/>
            <ac:picMk id="53" creationId="{CE372D31-D97B-DD05-0FB0-15DE9CB368AB}"/>
          </ac:picMkLst>
        </pc:picChg>
        <pc:picChg chg="add del mod">
          <ac:chgData name="Mary Tetteh (2321029)" userId="032c2b11-11f0-458f-86f4-f6d6ff498281" providerId="ADAL" clId="{7BC068D3-B3A0-4337-9F5B-9AC5B0107F4A}" dt="2026-06-24T11:20:53.831" v="119"/>
          <ac:picMkLst>
            <pc:docMk/>
            <pc:sldMk cId="0" sldId="257"/>
            <ac:picMk id="54" creationId="{C830929C-BE5F-7D0B-8284-45817AA4DFFF}"/>
          </ac:picMkLst>
        </pc:picChg>
        <pc:picChg chg="add del mod ord">
          <ac:chgData name="Mary Tetteh (2321029)" userId="032c2b11-11f0-458f-86f4-f6d6ff498281" providerId="ADAL" clId="{7BC068D3-B3A0-4337-9F5B-9AC5B0107F4A}" dt="2026-06-24T11:24:26.824" v="122"/>
          <ac:picMkLst>
            <pc:docMk/>
            <pc:sldMk cId="0" sldId="257"/>
            <ac:picMk id="58" creationId="{FBAEB2C3-857A-BD4D-F4E1-616DF8BED95F}"/>
          </ac:picMkLst>
        </pc:picChg>
        <pc:picChg chg="add del mod">
          <ac:chgData name="Mary Tetteh (2321029)" userId="032c2b11-11f0-458f-86f4-f6d6ff498281" providerId="ADAL" clId="{7BC068D3-B3A0-4337-9F5B-9AC5B0107F4A}" dt="2026-06-24T11:25:23.525" v="127"/>
          <ac:picMkLst>
            <pc:docMk/>
            <pc:sldMk cId="0" sldId="257"/>
            <ac:picMk id="59" creationId="{DDC47EBC-1D92-ED7C-48B1-ED9667A8FE02}"/>
          </ac:picMkLst>
        </pc:picChg>
        <pc:picChg chg="add del mod ord">
          <ac:chgData name="Mary Tetteh (2321029)" userId="032c2b11-11f0-458f-86f4-f6d6ff498281" providerId="ADAL" clId="{7BC068D3-B3A0-4337-9F5B-9AC5B0107F4A}" dt="2026-06-24T11:28:14.720" v="130"/>
          <ac:picMkLst>
            <pc:docMk/>
            <pc:sldMk cId="0" sldId="257"/>
            <ac:picMk id="61" creationId="{EF180B4B-E893-41C8-D7F4-0CBE8CA901B3}"/>
          </ac:picMkLst>
        </pc:picChg>
        <pc:picChg chg="add del mod">
          <ac:chgData name="Mary Tetteh (2321029)" userId="032c2b11-11f0-458f-86f4-f6d6ff498281" providerId="ADAL" clId="{7BC068D3-B3A0-4337-9F5B-9AC5B0107F4A}" dt="2026-06-24T11:28:29.018" v="132"/>
          <ac:picMkLst>
            <pc:docMk/>
            <pc:sldMk cId="0" sldId="257"/>
            <ac:picMk id="62" creationId="{48051ADA-715B-B2CB-92A7-854A7B5D8AD2}"/>
          </ac:picMkLst>
        </pc:picChg>
        <pc:picChg chg="add del mod">
          <ac:chgData name="Mary Tetteh (2321029)" userId="032c2b11-11f0-458f-86f4-f6d6ff498281" providerId="ADAL" clId="{7BC068D3-B3A0-4337-9F5B-9AC5B0107F4A}" dt="2026-06-24T11:49:19.198" v="136"/>
          <ac:picMkLst>
            <pc:docMk/>
            <pc:sldMk cId="0" sldId="257"/>
            <ac:picMk id="130" creationId="{A3E2904D-6897-48AB-E92B-0430B722B823}"/>
          </ac:picMkLst>
        </pc:picChg>
        <pc:picChg chg="add del mod">
          <ac:chgData name="Mary Tetteh (2321029)" userId="032c2b11-11f0-458f-86f4-f6d6ff498281" providerId="ADAL" clId="{7BC068D3-B3A0-4337-9F5B-9AC5B0107F4A}" dt="2026-06-24T11:50:23.049" v="138"/>
          <ac:picMkLst>
            <pc:docMk/>
            <pc:sldMk cId="0" sldId="257"/>
            <ac:picMk id="133" creationId="{F066AB19-FE7B-3A78-F2C4-2BFE6379ABEC}"/>
          </ac:picMkLst>
        </pc:picChg>
        <pc:picChg chg="add del mod">
          <ac:chgData name="Mary Tetteh (2321029)" userId="032c2b11-11f0-458f-86f4-f6d6ff498281" providerId="ADAL" clId="{7BC068D3-B3A0-4337-9F5B-9AC5B0107F4A}" dt="2026-06-24T12:16:41.067" v="150"/>
          <ac:picMkLst>
            <pc:docMk/>
            <pc:sldMk cId="0" sldId="257"/>
            <ac:picMk id="136" creationId="{9177B472-57E9-C203-83F4-F5271EF8189C}"/>
          </ac:picMkLst>
        </pc:picChg>
        <pc:picChg chg="mod">
          <ac:chgData name="Mary Tetteh (2321029)" userId="032c2b11-11f0-458f-86f4-f6d6ff498281" providerId="ADAL" clId="{7BC068D3-B3A0-4337-9F5B-9AC5B0107F4A}" dt="2026-06-22T11:19:02.567" v="1" actId="14100"/>
          <ac:picMkLst>
            <pc:docMk/>
            <pc:sldMk cId="0" sldId="257"/>
            <ac:picMk id="143" creationId="{00000000-0000-0000-0000-000000000000}"/>
          </ac:picMkLst>
        </pc:picChg>
        <pc:picChg chg="add del mod">
          <ac:chgData name="Mary Tetteh (2321029)" userId="032c2b11-11f0-458f-86f4-f6d6ff498281" providerId="ADAL" clId="{7BC068D3-B3A0-4337-9F5B-9AC5B0107F4A}" dt="2026-06-24T12:34:43.092" v="152"/>
          <ac:picMkLst>
            <pc:docMk/>
            <pc:sldMk cId="0" sldId="257"/>
            <ac:picMk id="145" creationId="{CD5A1AA3-0FD9-1C9D-069B-FB04468124DC}"/>
          </ac:picMkLst>
        </pc:picChg>
        <pc:picChg chg="add del mod">
          <ac:chgData name="Mary Tetteh (2321029)" userId="032c2b11-11f0-458f-86f4-f6d6ff498281" providerId="ADAL" clId="{7BC068D3-B3A0-4337-9F5B-9AC5B0107F4A}" dt="2026-06-24T12:40:11.947" v="154"/>
          <ac:picMkLst>
            <pc:docMk/>
            <pc:sldMk cId="0" sldId="257"/>
            <ac:picMk id="148" creationId="{9ECC559E-9DC6-9B4A-9757-C9F8A754EEBC}"/>
          </ac:picMkLst>
        </pc:picChg>
        <pc:picChg chg="add del mod">
          <ac:chgData name="Mary Tetteh (2321029)" userId="032c2b11-11f0-458f-86f4-f6d6ff498281" providerId="ADAL" clId="{7BC068D3-B3A0-4337-9F5B-9AC5B0107F4A}" dt="2026-06-24T12:45:28.512" v="160"/>
          <ac:picMkLst>
            <pc:docMk/>
            <pc:sldMk cId="0" sldId="257"/>
            <ac:picMk id="153" creationId="{570AEEA4-03B2-89FC-56F1-E7A969F58377}"/>
          </ac:picMkLst>
        </pc:picChg>
        <pc:picChg chg="add del mod">
          <ac:chgData name="Mary Tetteh (2321029)" userId="032c2b11-11f0-458f-86f4-f6d6ff498281" providerId="ADAL" clId="{7BC068D3-B3A0-4337-9F5B-9AC5B0107F4A}" dt="2026-06-24T13:04:43.290" v="162"/>
          <ac:picMkLst>
            <pc:docMk/>
            <pc:sldMk cId="0" sldId="257"/>
            <ac:picMk id="156" creationId="{3E3A7870-5E45-4E05-FAC0-818004DD5BAF}"/>
          </ac:picMkLst>
        </pc:picChg>
        <pc:picChg chg="add del mod">
          <ac:chgData name="Mary Tetteh (2321029)" userId="032c2b11-11f0-458f-86f4-f6d6ff498281" providerId="ADAL" clId="{7BC068D3-B3A0-4337-9F5B-9AC5B0107F4A}" dt="2026-06-24T13:12:11.125" v="164"/>
          <ac:picMkLst>
            <pc:docMk/>
            <pc:sldMk cId="0" sldId="257"/>
            <ac:picMk id="159" creationId="{AA087036-103E-ABE0-5762-FDC97E21FAA0}"/>
          </ac:picMkLst>
        </pc:picChg>
        <pc:picChg chg="add del mod">
          <ac:chgData name="Mary Tetteh (2321029)" userId="032c2b11-11f0-458f-86f4-f6d6ff498281" providerId="ADAL" clId="{7BC068D3-B3A0-4337-9F5B-9AC5B0107F4A}" dt="2026-06-24T13:22:00.823" v="166"/>
          <ac:picMkLst>
            <pc:docMk/>
            <pc:sldMk cId="0" sldId="257"/>
            <ac:picMk id="162" creationId="{3B77BE87-CAD9-5C9B-2D19-3825F85AF164}"/>
          </ac:picMkLst>
        </pc:picChg>
        <pc:picChg chg="add del mod">
          <ac:chgData name="Mary Tetteh (2321029)" userId="032c2b11-11f0-458f-86f4-f6d6ff498281" providerId="ADAL" clId="{7BC068D3-B3A0-4337-9F5B-9AC5B0107F4A}" dt="2026-06-24T13:24:59.968" v="168"/>
          <ac:picMkLst>
            <pc:docMk/>
            <pc:sldMk cId="0" sldId="257"/>
            <ac:picMk id="165" creationId="{3F613304-72AA-8550-6A6A-3D64C41F1029}"/>
          </ac:picMkLst>
        </pc:picChg>
        <pc:picChg chg="add del mod">
          <ac:chgData name="Mary Tetteh (2321029)" userId="032c2b11-11f0-458f-86f4-f6d6ff498281" providerId="ADAL" clId="{7BC068D3-B3A0-4337-9F5B-9AC5B0107F4A}" dt="2026-06-24T13:26:20.298" v="170"/>
          <ac:picMkLst>
            <pc:docMk/>
            <pc:sldMk cId="0" sldId="257"/>
            <ac:picMk id="168" creationId="{27430E67-F044-D0E6-6B1E-4A3B79B15CFC}"/>
          </ac:picMkLst>
        </pc:picChg>
        <pc:picChg chg="add del mod">
          <ac:chgData name="Mary Tetteh (2321029)" userId="032c2b11-11f0-458f-86f4-f6d6ff498281" providerId="ADAL" clId="{7BC068D3-B3A0-4337-9F5B-9AC5B0107F4A}" dt="2026-06-24T13:32:52.080" v="172"/>
          <ac:picMkLst>
            <pc:docMk/>
            <pc:sldMk cId="0" sldId="257"/>
            <ac:picMk id="171" creationId="{51AF0159-FC4D-574A-7D86-89739631529B}"/>
          </ac:picMkLst>
        </pc:picChg>
        <pc:picChg chg="add del mod">
          <ac:chgData name="Mary Tetteh (2321029)" userId="032c2b11-11f0-458f-86f4-f6d6ff498281" providerId="ADAL" clId="{7BC068D3-B3A0-4337-9F5B-9AC5B0107F4A}" dt="2026-06-24T13:33:58.360" v="174"/>
          <ac:picMkLst>
            <pc:docMk/>
            <pc:sldMk cId="0" sldId="257"/>
            <ac:picMk id="174" creationId="{2F165796-4B5F-7653-A154-C9C925651E24}"/>
          </ac:picMkLst>
        </pc:picChg>
        <pc:picChg chg="add del mod">
          <ac:chgData name="Mary Tetteh (2321029)" userId="032c2b11-11f0-458f-86f4-f6d6ff498281" providerId="ADAL" clId="{7BC068D3-B3A0-4337-9F5B-9AC5B0107F4A}" dt="2026-06-24T13:40:30.131" v="176"/>
          <ac:picMkLst>
            <pc:docMk/>
            <pc:sldMk cId="0" sldId="257"/>
            <ac:picMk id="177" creationId="{0C94ECB1-402E-6E8F-D6ED-585925BA2C2F}"/>
          </ac:picMkLst>
        </pc:picChg>
        <pc:picChg chg="add mod">
          <ac:chgData name="Mary Tetteh (2321029)" userId="032c2b11-11f0-458f-86f4-f6d6ff498281" providerId="ADAL" clId="{7BC068D3-B3A0-4337-9F5B-9AC5B0107F4A}" dt="2026-06-24T13:58:08.528" v="179"/>
          <ac:picMkLst>
            <pc:docMk/>
            <pc:sldMk cId="0" sldId="257"/>
            <ac:picMk id="181" creationId="{2CB62919-6812-C3BE-E5A4-4770775591FE}"/>
          </ac:picMkLst>
        </pc:picChg>
      </pc:sldChg>
      <pc:sldChg chg="addSp delSp modSp mod modTransition delAnim modAnim">
        <pc:chgData name="Mary Tetteh (2321029)" userId="032c2b11-11f0-458f-86f4-f6d6ff498281" providerId="ADAL" clId="{7BC068D3-B3A0-4337-9F5B-9AC5B0107F4A}" dt="2026-06-24T13:58:08.528" v="179"/>
        <pc:sldMkLst>
          <pc:docMk/>
          <pc:sldMk cId="0" sldId="258"/>
        </pc:sldMkLst>
        <pc:picChg chg="add del mod">
          <ac:chgData name="Mary Tetteh (2321029)" userId="032c2b11-11f0-458f-86f4-f6d6ff498281" providerId="ADAL" clId="{7BC068D3-B3A0-4337-9F5B-9AC5B0107F4A}" dt="2026-06-24T09:42:40.564" v="44" actId="478"/>
          <ac:picMkLst>
            <pc:docMk/>
            <pc:sldMk cId="0" sldId="258"/>
            <ac:picMk id="3" creationId="{D6B7E026-275A-ACBE-DB2D-81154A2F24D5}"/>
          </ac:picMkLst>
        </pc:picChg>
        <pc:picChg chg="add del mod">
          <ac:chgData name="Mary Tetteh (2321029)" userId="032c2b11-11f0-458f-86f4-f6d6ff498281" providerId="ADAL" clId="{7BC068D3-B3A0-4337-9F5B-9AC5B0107F4A}" dt="2026-06-24T09:52:54.736" v="56"/>
          <ac:picMkLst>
            <pc:docMk/>
            <pc:sldMk cId="0" sldId="258"/>
            <ac:picMk id="5" creationId="{D68D9F3B-432F-C80B-B0C0-4D259573E668}"/>
          </ac:picMkLst>
        </pc:picChg>
        <pc:picChg chg="add del mod">
          <ac:chgData name="Mary Tetteh (2321029)" userId="032c2b11-11f0-458f-86f4-f6d6ff498281" providerId="ADAL" clId="{7BC068D3-B3A0-4337-9F5B-9AC5B0107F4A}" dt="2026-06-24T10:02:26.698" v="62" actId="478"/>
          <ac:picMkLst>
            <pc:docMk/>
            <pc:sldMk cId="0" sldId="258"/>
            <ac:picMk id="7" creationId="{234C7699-577C-8AD1-5CD6-D5B1B14A77C9}"/>
          </ac:picMkLst>
        </pc:picChg>
        <pc:picChg chg="add del mod">
          <ac:chgData name="Mary Tetteh (2321029)" userId="032c2b11-11f0-458f-86f4-f6d6ff498281" providerId="ADAL" clId="{7BC068D3-B3A0-4337-9F5B-9AC5B0107F4A}" dt="2026-06-24T10:41:09.627" v="66"/>
          <ac:picMkLst>
            <pc:docMk/>
            <pc:sldMk cId="0" sldId="258"/>
            <ac:picMk id="14" creationId="{2F279531-76DB-55BD-BD29-D9708AD960BE}"/>
          </ac:picMkLst>
        </pc:picChg>
        <pc:picChg chg="add del mod">
          <ac:chgData name="Mary Tetteh (2321029)" userId="032c2b11-11f0-458f-86f4-f6d6ff498281" providerId="ADAL" clId="{7BC068D3-B3A0-4337-9F5B-9AC5B0107F4A}" dt="2026-06-24T10:48:39.205" v="77" actId="478"/>
          <ac:picMkLst>
            <pc:docMk/>
            <pc:sldMk cId="0" sldId="258"/>
            <ac:picMk id="16" creationId="{BC87AAE8-1CD5-F5DE-CF36-E827E599597B}"/>
          </ac:picMkLst>
        </pc:picChg>
        <pc:picChg chg="add del mod">
          <ac:chgData name="Mary Tetteh (2321029)" userId="032c2b11-11f0-458f-86f4-f6d6ff498281" providerId="ADAL" clId="{7BC068D3-B3A0-4337-9F5B-9AC5B0107F4A}" dt="2026-06-24T10:50:07.851" v="80"/>
          <ac:picMkLst>
            <pc:docMk/>
            <pc:sldMk cId="0" sldId="258"/>
            <ac:picMk id="18" creationId="{F27C4B1F-E305-A4E2-C1C0-B8A944CC1F07}"/>
          </ac:picMkLst>
        </pc:picChg>
        <pc:picChg chg="add del mod">
          <ac:chgData name="Mary Tetteh (2321029)" userId="032c2b11-11f0-458f-86f4-f6d6ff498281" providerId="ADAL" clId="{7BC068D3-B3A0-4337-9F5B-9AC5B0107F4A}" dt="2026-06-24T10:50:15.410" v="81"/>
          <ac:picMkLst>
            <pc:docMk/>
            <pc:sldMk cId="0" sldId="258"/>
            <ac:picMk id="19" creationId="{EC98962F-1714-2BFC-C62E-FB690E83AC2D}"/>
          </ac:picMkLst>
        </pc:picChg>
        <pc:picChg chg="add del mod">
          <ac:chgData name="Mary Tetteh (2321029)" userId="032c2b11-11f0-458f-86f4-f6d6ff498281" providerId="ADAL" clId="{7BC068D3-B3A0-4337-9F5B-9AC5B0107F4A}" dt="2026-06-24T10:53:34.424" v="83" actId="478"/>
          <ac:picMkLst>
            <pc:docMk/>
            <pc:sldMk cId="0" sldId="258"/>
            <ac:picMk id="21" creationId="{6BC3CE2B-DFDF-5A21-3F02-DCECDC5CEBA6}"/>
          </ac:picMkLst>
        </pc:picChg>
        <pc:picChg chg="add del mod">
          <ac:chgData name="Mary Tetteh (2321029)" userId="032c2b11-11f0-458f-86f4-f6d6ff498281" providerId="ADAL" clId="{7BC068D3-B3A0-4337-9F5B-9AC5B0107F4A}" dt="2026-06-24T10:55:37.864" v="86"/>
          <ac:picMkLst>
            <pc:docMk/>
            <pc:sldMk cId="0" sldId="258"/>
            <ac:picMk id="23" creationId="{A927BB70-C3B5-BAD9-D6AD-11073169993C}"/>
          </ac:picMkLst>
        </pc:picChg>
        <pc:picChg chg="add del mod">
          <ac:chgData name="Mary Tetteh (2321029)" userId="032c2b11-11f0-458f-86f4-f6d6ff498281" providerId="ADAL" clId="{7BC068D3-B3A0-4337-9F5B-9AC5B0107F4A}" dt="2026-06-24T10:56:49.254" v="89"/>
          <ac:picMkLst>
            <pc:docMk/>
            <pc:sldMk cId="0" sldId="258"/>
            <ac:picMk id="24" creationId="{A4CA71C4-9050-13ED-9378-2487F0D8119A}"/>
          </ac:picMkLst>
        </pc:picChg>
        <pc:picChg chg="add del mod ord">
          <ac:chgData name="Mary Tetteh (2321029)" userId="032c2b11-11f0-458f-86f4-f6d6ff498281" providerId="ADAL" clId="{7BC068D3-B3A0-4337-9F5B-9AC5B0107F4A}" dt="2026-06-24T10:57:08.389" v="90"/>
          <ac:picMkLst>
            <pc:docMk/>
            <pc:sldMk cId="0" sldId="258"/>
            <ac:picMk id="26" creationId="{0C9D3583-3536-36D2-50DA-5DB9C43E46F8}"/>
          </ac:picMkLst>
        </pc:picChg>
        <pc:picChg chg="add del mod">
          <ac:chgData name="Mary Tetteh (2321029)" userId="032c2b11-11f0-458f-86f4-f6d6ff498281" providerId="ADAL" clId="{7BC068D3-B3A0-4337-9F5B-9AC5B0107F4A}" dt="2026-06-24T10:57:17.913" v="91" actId="478"/>
          <ac:picMkLst>
            <pc:docMk/>
            <pc:sldMk cId="0" sldId="258"/>
            <ac:picMk id="27" creationId="{5F46F491-5CBD-CB35-044B-84B6AF4D982F}"/>
          </ac:picMkLst>
        </pc:picChg>
        <pc:picChg chg="add del mod">
          <ac:chgData name="Mary Tetteh (2321029)" userId="032c2b11-11f0-458f-86f4-f6d6ff498281" providerId="ADAL" clId="{7BC068D3-B3A0-4337-9F5B-9AC5B0107F4A}" dt="2026-06-24T11:00:36.423" v="94"/>
          <ac:picMkLst>
            <pc:docMk/>
            <pc:sldMk cId="0" sldId="258"/>
            <ac:picMk id="29" creationId="{B23AB238-6BE2-B8CF-0F25-C3B7FF029693}"/>
          </ac:picMkLst>
        </pc:picChg>
        <pc:picChg chg="add del mod">
          <ac:chgData name="Mary Tetteh (2321029)" userId="032c2b11-11f0-458f-86f4-f6d6ff498281" providerId="ADAL" clId="{7BC068D3-B3A0-4337-9F5B-9AC5B0107F4A}" dt="2026-06-24T11:00:43.963" v="95" actId="478"/>
          <ac:picMkLst>
            <pc:docMk/>
            <pc:sldMk cId="0" sldId="258"/>
            <ac:picMk id="30" creationId="{382A4DE2-1B28-3E43-F55E-3D2874300E17}"/>
          </ac:picMkLst>
        </pc:picChg>
        <pc:picChg chg="add del mod">
          <ac:chgData name="Mary Tetteh (2321029)" userId="032c2b11-11f0-458f-86f4-f6d6ff498281" providerId="ADAL" clId="{7BC068D3-B3A0-4337-9F5B-9AC5B0107F4A}" dt="2026-06-24T11:07:34.088" v="98"/>
          <ac:picMkLst>
            <pc:docMk/>
            <pc:sldMk cId="0" sldId="258"/>
            <ac:picMk id="33" creationId="{56068CF1-D67B-BEC8-0351-1280754F074C}"/>
          </ac:picMkLst>
        </pc:picChg>
        <pc:picChg chg="add del mod">
          <ac:chgData name="Mary Tetteh (2321029)" userId="032c2b11-11f0-458f-86f4-f6d6ff498281" providerId="ADAL" clId="{7BC068D3-B3A0-4337-9F5B-9AC5B0107F4A}" dt="2026-06-24T11:07:42.865" v="99"/>
          <ac:picMkLst>
            <pc:docMk/>
            <pc:sldMk cId="0" sldId="258"/>
            <ac:picMk id="34" creationId="{00AF6474-51C5-6831-B500-F1D4F1382AB9}"/>
          </ac:picMkLst>
        </pc:picChg>
        <pc:picChg chg="add del mod">
          <ac:chgData name="Mary Tetteh (2321029)" userId="032c2b11-11f0-458f-86f4-f6d6ff498281" providerId="ADAL" clId="{7BC068D3-B3A0-4337-9F5B-9AC5B0107F4A}" dt="2026-06-24T11:14:50.917" v="108"/>
          <ac:picMkLst>
            <pc:docMk/>
            <pc:sldMk cId="0" sldId="258"/>
            <ac:picMk id="36" creationId="{58CF4596-587C-77A1-EAD8-ABEBA1B6A7DD}"/>
          </ac:picMkLst>
        </pc:picChg>
        <pc:picChg chg="add del mod ord">
          <ac:chgData name="Mary Tetteh (2321029)" userId="032c2b11-11f0-458f-86f4-f6d6ff498281" providerId="ADAL" clId="{7BC068D3-B3A0-4337-9F5B-9AC5B0107F4A}" dt="2026-06-24T11:18:07.201" v="111"/>
          <ac:picMkLst>
            <pc:docMk/>
            <pc:sldMk cId="0" sldId="258"/>
            <ac:picMk id="38" creationId="{7AB7AE38-C2FD-1831-DD22-34B94B8C8AB4}"/>
          </ac:picMkLst>
        </pc:picChg>
        <pc:picChg chg="add del mod">
          <ac:chgData name="Mary Tetteh (2321029)" userId="032c2b11-11f0-458f-86f4-f6d6ff498281" providerId="ADAL" clId="{7BC068D3-B3A0-4337-9F5B-9AC5B0107F4A}" dt="2026-06-24T11:18:22.381" v="112" actId="478"/>
          <ac:picMkLst>
            <pc:docMk/>
            <pc:sldMk cId="0" sldId="258"/>
            <ac:picMk id="39" creationId="{8969B8DB-457A-8D57-BE85-CC08C0B4A72C}"/>
          </ac:picMkLst>
        </pc:picChg>
        <pc:picChg chg="add del mod">
          <ac:chgData name="Mary Tetteh (2321029)" userId="032c2b11-11f0-458f-86f4-f6d6ff498281" providerId="ADAL" clId="{7BC068D3-B3A0-4337-9F5B-9AC5B0107F4A}" dt="2026-06-24T11:20:06.448" v="115" actId="478"/>
          <ac:picMkLst>
            <pc:docMk/>
            <pc:sldMk cId="0" sldId="258"/>
            <ac:picMk id="42" creationId="{565417AB-B68E-9FAC-383A-5A2333BE22CB}"/>
          </ac:picMkLst>
        </pc:picChg>
        <pc:picChg chg="add del mod">
          <ac:chgData name="Mary Tetteh (2321029)" userId="032c2b11-11f0-458f-86f4-f6d6ff498281" providerId="ADAL" clId="{7BC068D3-B3A0-4337-9F5B-9AC5B0107F4A}" dt="2026-06-24T11:24:33.898" v="123" actId="478"/>
          <ac:picMkLst>
            <pc:docMk/>
            <pc:sldMk cId="0" sldId="258"/>
            <ac:picMk id="45" creationId="{4F8C6C2C-13B9-7B8E-F113-EBE7498676EA}"/>
          </ac:picMkLst>
        </pc:picChg>
        <pc:picChg chg="add del mod">
          <ac:chgData name="Mary Tetteh (2321029)" userId="032c2b11-11f0-458f-86f4-f6d6ff498281" providerId="ADAL" clId="{7BC068D3-B3A0-4337-9F5B-9AC5B0107F4A}" dt="2026-06-24T11:49:19.198" v="136"/>
          <ac:picMkLst>
            <pc:docMk/>
            <pc:sldMk cId="0" sldId="258"/>
            <ac:picMk id="48" creationId="{FD4F6E55-3C68-9765-A58C-20CBBFA9E080}"/>
          </ac:picMkLst>
        </pc:picChg>
        <pc:picChg chg="add del mod">
          <ac:chgData name="Mary Tetteh (2321029)" userId="032c2b11-11f0-458f-86f4-f6d6ff498281" providerId="ADAL" clId="{7BC068D3-B3A0-4337-9F5B-9AC5B0107F4A}" dt="2026-06-24T11:53:28.096" v="140" actId="478"/>
          <ac:picMkLst>
            <pc:docMk/>
            <pc:sldMk cId="0" sldId="258"/>
            <ac:picMk id="50" creationId="{E46B4CC4-D159-5186-15C1-05B649E67A15}"/>
          </ac:picMkLst>
        </pc:picChg>
        <pc:picChg chg="add del mod">
          <ac:chgData name="Mary Tetteh (2321029)" userId="032c2b11-11f0-458f-86f4-f6d6ff498281" providerId="ADAL" clId="{7BC068D3-B3A0-4337-9F5B-9AC5B0107F4A}" dt="2026-06-24T12:16:41.067" v="150"/>
          <ac:picMkLst>
            <pc:docMk/>
            <pc:sldMk cId="0" sldId="258"/>
            <ac:picMk id="53" creationId="{0BA51FFC-8CCB-3FAA-EAAB-0D3F0069160E}"/>
          </ac:picMkLst>
        </pc:picChg>
        <pc:picChg chg="add del mod">
          <ac:chgData name="Mary Tetteh (2321029)" userId="032c2b11-11f0-458f-86f4-f6d6ff498281" providerId="ADAL" clId="{7BC068D3-B3A0-4337-9F5B-9AC5B0107F4A}" dt="2026-06-24T12:34:43.092" v="152"/>
          <ac:picMkLst>
            <pc:docMk/>
            <pc:sldMk cId="0" sldId="258"/>
            <ac:picMk id="57" creationId="{F625B101-F20A-6753-5408-30F3A763E631}"/>
          </ac:picMkLst>
        </pc:picChg>
        <pc:picChg chg="add del mod">
          <ac:chgData name="Mary Tetteh (2321029)" userId="032c2b11-11f0-458f-86f4-f6d6ff498281" providerId="ADAL" clId="{7BC068D3-B3A0-4337-9F5B-9AC5B0107F4A}" dt="2026-06-24T12:40:11.947" v="154"/>
          <ac:picMkLst>
            <pc:docMk/>
            <pc:sldMk cId="0" sldId="258"/>
            <ac:picMk id="59" creationId="{A7AECAC5-1466-05A7-B76D-0844033881F6}"/>
          </ac:picMkLst>
        </pc:picChg>
        <pc:picChg chg="add del mod">
          <ac:chgData name="Mary Tetteh (2321029)" userId="032c2b11-11f0-458f-86f4-f6d6ff498281" providerId="ADAL" clId="{7BC068D3-B3A0-4337-9F5B-9AC5B0107F4A}" dt="2026-06-24T12:45:28.512" v="160"/>
          <ac:picMkLst>
            <pc:docMk/>
            <pc:sldMk cId="0" sldId="258"/>
            <ac:picMk id="61" creationId="{94E8081D-04F7-FF86-6E82-F204A70410BA}"/>
          </ac:picMkLst>
        </pc:picChg>
        <pc:picChg chg="add del mod">
          <ac:chgData name="Mary Tetteh (2321029)" userId="032c2b11-11f0-458f-86f4-f6d6ff498281" providerId="ADAL" clId="{7BC068D3-B3A0-4337-9F5B-9AC5B0107F4A}" dt="2026-06-24T13:04:43.290" v="162"/>
          <ac:picMkLst>
            <pc:docMk/>
            <pc:sldMk cId="0" sldId="258"/>
            <ac:picMk id="63" creationId="{49CD76B6-E733-A696-C3D2-8EE8605C9F4C}"/>
          </ac:picMkLst>
        </pc:picChg>
        <pc:picChg chg="add del mod">
          <ac:chgData name="Mary Tetteh (2321029)" userId="032c2b11-11f0-458f-86f4-f6d6ff498281" providerId="ADAL" clId="{7BC068D3-B3A0-4337-9F5B-9AC5B0107F4A}" dt="2026-06-24T13:12:11.125" v="164"/>
          <ac:picMkLst>
            <pc:docMk/>
            <pc:sldMk cId="0" sldId="258"/>
            <ac:picMk id="129" creationId="{E513F005-A053-17FA-3E68-B20982BA8AB4}"/>
          </ac:picMkLst>
        </pc:picChg>
        <pc:picChg chg="add del mod">
          <ac:chgData name="Mary Tetteh (2321029)" userId="032c2b11-11f0-458f-86f4-f6d6ff498281" providerId="ADAL" clId="{7BC068D3-B3A0-4337-9F5B-9AC5B0107F4A}" dt="2026-06-24T13:22:00.823" v="166"/>
          <ac:picMkLst>
            <pc:docMk/>
            <pc:sldMk cId="0" sldId="258"/>
            <ac:picMk id="131" creationId="{A9D45328-0A15-2D02-7300-099D1A058F25}"/>
          </ac:picMkLst>
        </pc:picChg>
        <pc:picChg chg="add del mod">
          <ac:chgData name="Mary Tetteh (2321029)" userId="032c2b11-11f0-458f-86f4-f6d6ff498281" providerId="ADAL" clId="{7BC068D3-B3A0-4337-9F5B-9AC5B0107F4A}" dt="2026-06-24T13:32:52.080" v="172"/>
          <ac:picMkLst>
            <pc:docMk/>
            <pc:sldMk cId="0" sldId="258"/>
            <ac:picMk id="133" creationId="{8B18AE2C-ADD1-03F0-D984-61D4B0198EF0}"/>
          </ac:picMkLst>
        </pc:picChg>
        <pc:picChg chg="add del mod">
          <ac:chgData name="Mary Tetteh (2321029)" userId="032c2b11-11f0-458f-86f4-f6d6ff498281" providerId="ADAL" clId="{7BC068D3-B3A0-4337-9F5B-9AC5B0107F4A}" dt="2026-06-24T13:40:30.131" v="176"/>
          <ac:picMkLst>
            <pc:docMk/>
            <pc:sldMk cId="0" sldId="258"/>
            <ac:picMk id="135" creationId="{6318B2E9-3AB6-81B8-2139-B823B7F69F55}"/>
          </ac:picMkLst>
        </pc:picChg>
        <pc:picChg chg="add mod">
          <ac:chgData name="Mary Tetteh (2321029)" userId="032c2b11-11f0-458f-86f4-f6d6ff498281" providerId="ADAL" clId="{7BC068D3-B3A0-4337-9F5B-9AC5B0107F4A}" dt="2026-06-24T13:58:08.528" v="179"/>
          <ac:picMkLst>
            <pc:docMk/>
            <pc:sldMk cId="0" sldId="258"/>
            <ac:picMk id="137" creationId="{5079634F-7F01-0794-0B09-DED5E731D8E3}"/>
          </ac:picMkLst>
        </pc:picChg>
        <pc:picChg chg="mod">
          <ac:chgData name="Mary Tetteh (2321029)" userId="032c2b11-11f0-458f-86f4-f6d6ff498281" providerId="ADAL" clId="{7BC068D3-B3A0-4337-9F5B-9AC5B0107F4A}" dt="2026-06-22T11:19:36.305" v="2" actId="14100"/>
          <ac:picMkLst>
            <pc:docMk/>
            <pc:sldMk cId="0" sldId="258"/>
            <ac:picMk id="150" creationId="{00000000-0000-0000-0000-000000000000}"/>
          </ac:picMkLst>
        </pc:picChg>
      </pc:sldChg>
      <pc:sldChg chg="addSp delSp modSp mod modTransition delAnim modAnim">
        <pc:chgData name="Mary Tetteh (2321029)" userId="032c2b11-11f0-458f-86f4-f6d6ff498281" providerId="ADAL" clId="{7BC068D3-B3A0-4337-9F5B-9AC5B0107F4A}" dt="2026-06-24T13:58:08.528" v="179"/>
        <pc:sldMkLst>
          <pc:docMk/>
          <pc:sldMk cId="0" sldId="259"/>
        </pc:sldMkLst>
        <pc:spChg chg="mod">
          <ac:chgData name="Mary Tetteh (2321029)" userId="032c2b11-11f0-458f-86f4-f6d6ff498281" providerId="ADAL" clId="{7BC068D3-B3A0-4337-9F5B-9AC5B0107F4A}" dt="2026-06-24T08:35:58.730" v="22" actId="20577"/>
          <ac:spMkLst>
            <pc:docMk/>
            <pc:sldMk cId="0" sldId="259"/>
            <ac:spMk id="156" creationId="{00000000-0000-0000-0000-000000000000}"/>
          </ac:spMkLst>
        </pc:spChg>
        <pc:picChg chg="add del mod">
          <ac:chgData name="Mary Tetteh (2321029)" userId="032c2b11-11f0-458f-86f4-f6d6ff498281" providerId="ADAL" clId="{7BC068D3-B3A0-4337-9F5B-9AC5B0107F4A}" dt="2026-06-24T10:04:44.328" v="63"/>
          <ac:picMkLst>
            <pc:docMk/>
            <pc:sldMk cId="0" sldId="259"/>
            <ac:picMk id="3" creationId="{85846DD3-19C1-9E92-2DD6-F9A2449BDD85}"/>
          </ac:picMkLst>
        </pc:picChg>
        <pc:picChg chg="add del mod">
          <ac:chgData name="Mary Tetteh (2321029)" userId="032c2b11-11f0-458f-86f4-f6d6ff498281" providerId="ADAL" clId="{7BC068D3-B3A0-4337-9F5B-9AC5B0107F4A}" dt="2026-06-24T11:13:12.847" v="103" actId="478"/>
          <ac:picMkLst>
            <pc:docMk/>
            <pc:sldMk cId="0" sldId="259"/>
            <ac:picMk id="7" creationId="{2500612C-2FBA-D688-CAF8-06D4E651B0C6}"/>
          </ac:picMkLst>
        </pc:picChg>
        <pc:picChg chg="add del mod">
          <ac:chgData name="Mary Tetteh (2321029)" userId="032c2b11-11f0-458f-86f4-f6d6ff498281" providerId="ADAL" clId="{7BC068D3-B3A0-4337-9F5B-9AC5B0107F4A}" dt="2026-06-24T11:49:19.198" v="136"/>
          <ac:picMkLst>
            <pc:docMk/>
            <pc:sldMk cId="0" sldId="259"/>
            <ac:picMk id="11" creationId="{60DA8609-7D0E-C545-34F6-2419F35E75B8}"/>
          </ac:picMkLst>
        </pc:picChg>
        <pc:picChg chg="add del mod">
          <ac:chgData name="Mary Tetteh (2321029)" userId="032c2b11-11f0-458f-86f4-f6d6ff498281" providerId="ADAL" clId="{7BC068D3-B3A0-4337-9F5B-9AC5B0107F4A}" dt="2026-06-24T12:09:51.602" v="143" actId="478"/>
          <ac:picMkLst>
            <pc:docMk/>
            <pc:sldMk cId="0" sldId="259"/>
            <ac:picMk id="13" creationId="{04E379CC-BECA-178D-E377-8B54BC5BA894}"/>
          </ac:picMkLst>
        </pc:picChg>
        <pc:picChg chg="add del mod">
          <ac:chgData name="Mary Tetteh (2321029)" userId="032c2b11-11f0-458f-86f4-f6d6ff498281" providerId="ADAL" clId="{7BC068D3-B3A0-4337-9F5B-9AC5B0107F4A}" dt="2026-06-24T12:12:19.513" v="146"/>
          <ac:picMkLst>
            <pc:docMk/>
            <pc:sldMk cId="0" sldId="259"/>
            <ac:picMk id="15" creationId="{0FE50001-3CF0-0E82-46D1-7236CA0D6E55}"/>
          </ac:picMkLst>
        </pc:picChg>
        <pc:picChg chg="add del mod">
          <ac:chgData name="Mary Tetteh (2321029)" userId="032c2b11-11f0-458f-86f4-f6d6ff498281" providerId="ADAL" clId="{7BC068D3-B3A0-4337-9F5B-9AC5B0107F4A}" dt="2026-06-24T12:16:41.067" v="150"/>
          <ac:picMkLst>
            <pc:docMk/>
            <pc:sldMk cId="0" sldId="259"/>
            <ac:picMk id="16" creationId="{C78BD82E-7C1E-F018-48B9-2C8888A9F32A}"/>
          </ac:picMkLst>
        </pc:picChg>
        <pc:picChg chg="add del mod">
          <ac:chgData name="Mary Tetteh (2321029)" userId="032c2b11-11f0-458f-86f4-f6d6ff498281" providerId="ADAL" clId="{7BC068D3-B3A0-4337-9F5B-9AC5B0107F4A}" dt="2026-06-24T12:34:43.092" v="152"/>
          <ac:picMkLst>
            <pc:docMk/>
            <pc:sldMk cId="0" sldId="259"/>
            <ac:picMk id="19" creationId="{19FFF993-2B97-14C5-0138-8E0A23854FBE}"/>
          </ac:picMkLst>
        </pc:picChg>
        <pc:picChg chg="add del mod">
          <ac:chgData name="Mary Tetteh (2321029)" userId="032c2b11-11f0-458f-86f4-f6d6ff498281" providerId="ADAL" clId="{7BC068D3-B3A0-4337-9F5B-9AC5B0107F4A}" dt="2026-06-24T12:40:11.947" v="154"/>
          <ac:picMkLst>
            <pc:docMk/>
            <pc:sldMk cId="0" sldId="259"/>
            <ac:picMk id="21" creationId="{01EF7A07-BC36-8DB7-F0EC-5AD71F9FF5A2}"/>
          </ac:picMkLst>
        </pc:picChg>
        <pc:picChg chg="add del mod">
          <ac:chgData name="Mary Tetteh (2321029)" userId="032c2b11-11f0-458f-86f4-f6d6ff498281" providerId="ADAL" clId="{7BC068D3-B3A0-4337-9F5B-9AC5B0107F4A}" dt="2026-06-24T13:04:43.290" v="162"/>
          <ac:picMkLst>
            <pc:docMk/>
            <pc:sldMk cId="0" sldId="259"/>
            <ac:picMk id="23" creationId="{10EBD6B4-2CDF-B2D0-80B4-4239BEAB25E1}"/>
          </ac:picMkLst>
        </pc:picChg>
        <pc:picChg chg="add del mod">
          <ac:chgData name="Mary Tetteh (2321029)" userId="032c2b11-11f0-458f-86f4-f6d6ff498281" providerId="ADAL" clId="{7BC068D3-B3A0-4337-9F5B-9AC5B0107F4A}" dt="2026-06-24T13:12:11.125" v="164"/>
          <ac:picMkLst>
            <pc:docMk/>
            <pc:sldMk cId="0" sldId="259"/>
            <ac:picMk id="25" creationId="{D0369560-EDB0-543A-3A97-818C21D4B789}"/>
          </ac:picMkLst>
        </pc:picChg>
        <pc:picChg chg="add del mod">
          <ac:chgData name="Mary Tetteh (2321029)" userId="032c2b11-11f0-458f-86f4-f6d6ff498281" providerId="ADAL" clId="{7BC068D3-B3A0-4337-9F5B-9AC5B0107F4A}" dt="2026-06-24T13:22:00.823" v="166"/>
          <ac:picMkLst>
            <pc:docMk/>
            <pc:sldMk cId="0" sldId="259"/>
            <ac:picMk id="27" creationId="{E9BCD54D-C699-0344-7F68-B62EECE258A0}"/>
          </ac:picMkLst>
        </pc:picChg>
        <pc:picChg chg="add del mod">
          <ac:chgData name="Mary Tetteh (2321029)" userId="032c2b11-11f0-458f-86f4-f6d6ff498281" providerId="ADAL" clId="{7BC068D3-B3A0-4337-9F5B-9AC5B0107F4A}" dt="2026-06-24T13:32:52.080" v="172"/>
          <ac:picMkLst>
            <pc:docMk/>
            <pc:sldMk cId="0" sldId="259"/>
            <ac:picMk id="29" creationId="{CA1D3C7C-18B3-3224-B7A9-F085D537DBB4}"/>
          </ac:picMkLst>
        </pc:picChg>
        <pc:picChg chg="add del mod">
          <ac:chgData name="Mary Tetteh (2321029)" userId="032c2b11-11f0-458f-86f4-f6d6ff498281" providerId="ADAL" clId="{7BC068D3-B3A0-4337-9F5B-9AC5B0107F4A}" dt="2026-06-24T13:40:30.131" v="176"/>
          <ac:picMkLst>
            <pc:docMk/>
            <pc:sldMk cId="0" sldId="259"/>
            <ac:picMk id="31" creationId="{3743C15B-3D76-7A0D-C07D-4A8F6C333CF8}"/>
          </ac:picMkLst>
        </pc:picChg>
        <pc:picChg chg="add mod">
          <ac:chgData name="Mary Tetteh (2321029)" userId="032c2b11-11f0-458f-86f4-f6d6ff498281" providerId="ADAL" clId="{7BC068D3-B3A0-4337-9F5B-9AC5B0107F4A}" dt="2026-06-24T13:58:08.528" v="179"/>
          <ac:picMkLst>
            <pc:docMk/>
            <pc:sldMk cId="0" sldId="259"/>
            <ac:picMk id="33" creationId="{D4DF0588-9842-6B9D-5D0C-D17A3E35FA52}"/>
          </ac:picMkLst>
        </pc:picChg>
      </pc:sldChg>
      <pc:sldChg chg="addSp delSp modSp mod modTransition delAnim modAnim">
        <pc:chgData name="Mary Tetteh (2321029)" userId="032c2b11-11f0-458f-86f4-f6d6ff498281" providerId="ADAL" clId="{7BC068D3-B3A0-4337-9F5B-9AC5B0107F4A}" dt="2026-06-24T13:58:08.528" v="179"/>
        <pc:sldMkLst>
          <pc:docMk/>
          <pc:sldMk cId="0" sldId="260"/>
        </pc:sldMkLst>
        <pc:picChg chg="add del mod">
          <ac:chgData name="Mary Tetteh (2321029)" userId="032c2b11-11f0-458f-86f4-f6d6ff498281" providerId="ADAL" clId="{7BC068D3-B3A0-4337-9F5B-9AC5B0107F4A}" dt="2026-06-24T10:04:44.328" v="63"/>
          <ac:picMkLst>
            <pc:docMk/>
            <pc:sldMk cId="0" sldId="260"/>
            <ac:picMk id="3" creationId="{A1FE2F42-4B22-B6AF-B3D9-95B87BB72464}"/>
          </ac:picMkLst>
        </pc:picChg>
        <pc:picChg chg="add del mod">
          <ac:chgData name="Mary Tetteh (2321029)" userId="032c2b11-11f0-458f-86f4-f6d6ff498281" providerId="ADAL" clId="{7BC068D3-B3A0-4337-9F5B-9AC5B0107F4A}" dt="2026-06-24T11:49:19.198" v="136"/>
          <ac:picMkLst>
            <pc:docMk/>
            <pc:sldMk cId="0" sldId="260"/>
            <ac:picMk id="7" creationId="{4111EE7F-45F6-BF00-DEFF-A98440F1394D}"/>
          </ac:picMkLst>
        </pc:picChg>
        <pc:picChg chg="add del mod">
          <ac:chgData name="Mary Tetteh (2321029)" userId="032c2b11-11f0-458f-86f4-f6d6ff498281" providerId="ADAL" clId="{7BC068D3-B3A0-4337-9F5B-9AC5B0107F4A}" dt="2026-06-24T12:12:46.687" v="147" actId="478"/>
          <ac:picMkLst>
            <pc:docMk/>
            <pc:sldMk cId="0" sldId="260"/>
            <ac:picMk id="9" creationId="{863DAE02-9CC6-67CE-8A87-DDA5F6703AAA}"/>
          </ac:picMkLst>
        </pc:picChg>
        <pc:picChg chg="add del mod">
          <ac:chgData name="Mary Tetteh (2321029)" userId="032c2b11-11f0-458f-86f4-f6d6ff498281" providerId="ADAL" clId="{7BC068D3-B3A0-4337-9F5B-9AC5B0107F4A}" dt="2026-06-24T12:16:41.067" v="150"/>
          <ac:picMkLst>
            <pc:docMk/>
            <pc:sldMk cId="0" sldId="260"/>
            <ac:picMk id="12" creationId="{A1D44710-D3B7-C530-2199-840DEABCA23F}"/>
          </ac:picMkLst>
        </pc:picChg>
        <pc:picChg chg="add del mod">
          <ac:chgData name="Mary Tetteh (2321029)" userId="032c2b11-11f0-458f-86f4-f6d6ff498281" providerId="ADAL" clId="{7BC068D3-B3A0-4337-9F5B-9AC5B0107F4A}" dt="2026-06-24T12:34:43.092" v="152"/>
          <ac:picMkLst>
            <pc:docMk/>
            <pc:sldMk cId="0" sldId="260"/>
            <ac:picMk id="14" creationId="{F0C69396-4FA1-4A58-0F70-7D1921A4C2DE}"/>
          </ac:picMkLst>
        </pc:picChg>
        <pc:picChg chg="add del mod">
          <ac:chgData name="Mary Tetteh (2321029)" userId="032c2b11-11f0-458f-86f4-f6d6ff498281" providerId="ADAL" clId="{7BC068D3-B3A0-4337-9F5B-9AC5B0107F4A}" dt="2026-06-24T13:04:43.290" v="162"/>
          <ac:picMkLst>
            <pc:docMk/>
            <pc:sldMk cId="0" sldId="260"/>
            <ac:picMk id="16" creationId="{13278C9F-BB3D-A16A-1EDC-5AE442A46486}"/>
          </ac:picMkLst>
        </pc:picChg>
        <pc:picChg chg="add del mod">
          <ac:chgData name="Mary Tetteh (2321029)" userId="032c2b11-11f0-458f-86f4-f6d6ff498281" providerId="ADAL" clId="{7BC068D3-B3A0-4337-9F5B-9AC5B0107F4A}" dt="2026-06-24T13:22:00.823" v="166"/>
          <ac:picMkLst>
            <pc:docMk/>
            <pc:sldMk cId="0" sldId="260"/>
            <ac:picMk id="18" creationId="{D4584AC8-D90B-936C-C6D9-C7E2B5280B94}"/>
          </ac:picMkLst>
        </pc:picChg>
        <pc:picChg chg="add del mod">
          <ac:chgData name="Mary Tetteh (2321029)" userId="032c2b11-11f0-458f-86f4-f6d6ff498281" providerId="ADAL" clId="{7BC068D3-B3A0-4337-9F5B-9AC5B0107F4A}" dt="2026-06-24T13:32:52.080" v="172"/>
          <ac:picMkLst>
            <pc:docMk/>
            <pc:sldMk cId="0" sldId="260"/>
            <ac:picMk id="20" creationId="{BBA1072B-C325-4559-450F-D7636EF9FE84}"/>
          </ac:picMkLst>
        </pc:picChg>
        <pc:picChg chg="add del mod">
          <ac:chgData name="Mary Tetteh (2321029)" userId="032c2b11-11f0-458f-86f4-f6d6ff498281" providerId="ADAL" clId="{7BC068D3-B3A0-4337-9F5B-9AC5B0107F4A}" dt="2026-06-24T13:40:30.131" v="176"/>
          <ac:picMkLst>
            <pc:docMk/>
            <pc:sldMk cId="0" sldId="260"/>
            <ac:picMk id="22" creationId="{315510C3-FC7B-4DAD-A03B-42C7E8F7F39A}"/>
          </ac:picMkLst>
        </pc:picChg>
        <pc:picChg chg="add mod">
          <ac:chgData name="Mary Tetteh (2321029)" userId="032c2b11-11f0-458f-86f4-f6d6ff498281" providerId="ADAL" clId="{7BC068D3-B3A0-4337-9F5B-9AC5B0107F4A}" dt="2026-06-24T13:58:08.528" v="179"/>
          <ac:picMkLst>
            <pc:docMk/>
            <pc:sldMk cId="0" sldId="260"/>
            <ac:picMk id="24" creationId="{B17BABE3-8BC7-BFFA-1D43-66068251D39F}"/>
          </ac:picMkLst>
        </pc:picChg>
      </pc:sldChg>
      <pc:sldChg chg="addSp delSp modSp mod modTransition delAnim modAnim">
        <pc:chgData name="Mary Tetteh (2321029)" userId="032c2b11-11f0-458f-86f4-f6d6ff498281" providerId="ADAL" clId="{7BC068D3-B3A0-4337-9F5B-9AC5B0107F4A}" dt="2026-06-24T14:46:01.070" v="213"/>
        <pc:sldMkLst>
          <pc:docMk/>
          <pc:sldMk cId="0" sldId="261"/>
        </pc:sldMkLst>
        <pc:picChg chg="add del mod">
          <ac:chgData name="Mary Tetteh (2321029)" userId="032c2b11-11f0-458f-86f4-f6d6ff498281" providerId="ADAL" clId="{7BC068D3-B3A0-4337-9F5B-9AC5B0107F4A}" dt="2026-06-24T11:49:19.198" v="136"/>
          <ac:picMkLst>
            <pc:docMk/>
            <pc:sldMk cId="0" sldId="261"/>
            <ac:picMk id="3" creationId="{3994C030-2F1F-F2A6-7EEB-9A956F414878}"/>
          </ac:picMkLst>
        </pc:picChg>
        <pc:picChg chg="add del mod">
          <ac:chgData name="Mary Tetteh (2321029)" userId="032c2b11-11f0-458f-86f4-f6d6ff498281" providerId="ADAL" clId="{7BC068D3-B3A0-4337-9F5B-9AC5B0107F4A}" dt="2026-06-24T12:16:41.067" v="150"/>
          <ac:picMkLst>
            <pc:docMk/>
            <pc:sldMk cId="0" sldId="261"/>
            <ac:picMk id="5" creationId="{AA35AB29-2512-6BF7-666C-CB78140FF368}"/>
          </ac:picMkLst>
        </pc:picChg>
        <pc:picChg chg="add del mod">
          <ac:chgData name="Mary Tetteh (2321029)" userId="032c2b11-11f0-458f-86f4-f6d6ff498281" providerId="ADAL" clId="{7BC068D3-B3A0-4337-9F5B-9AC5B0107F4A}" dt="2026-06-24T12:34:43.092" v="152"/>
          <ac:picMkLst>
            <pc:docMk/>
            <pc:sldMk cId="0" sldId="261"/>
            <ac:picMk id="7" creationId="{3C77B35B-B9D2-53CB-B24F-FC31E98782AF}"/>
          </ac:picMkLst>
        </pc:picChg>
        <pc:picChg chg="add del mod">
          <ac:chgData name="Mary Tetteh (2321029)" userId="032c2b11-11f0-458f-86f4-f6d6ff498281" providerId="ADAL" clId="{7BC068D3-B3A0-4337-9F5B-9AC5B0107F4A}" dt="2026-06-24T13:04:43.290" v="162"/>
          <ac:picMkLst>
            <pc:docMk/>
            <pc:sldMk cId="0" sldId="261"/>
            <ac:picMk id="9" creationId="{23C7D1C8-8B4D-9488-2CCD-55215521C4FA}"/>
          </ac:picMkLst>
        </pc:picChg>
        <pc:picChg chg="add del mod">
          <ac:chgData name="Mary Tetteh (2321029)" userId="032c2b11-11f0-458f-86f4-f6d6ff498281" providerId="ADAL" clId="{7BC068D3-B3A0-4337-9F5B-9AC5B0107F4A}" dt="2026-06-24T13:22:00.823" v="166"/>
          <ac:picMkLst>
            <pc:docMk/>
            <pc:sldMk cId="0" sldId="261"/>
            <ac:picMk id="11" creationId="{E821F68A-9BBC-204B-98AA-250FAF13DBF9}"/>
          </ac:picMkLst>
        </pc:picChg>
        <pc:picChg chg="add del mod">
          <ac:chgData name="Mary Tetteh (2321029)" userId="032c2b11-11f0-458f-86f4-f6d6ff498281" providerId="ADAL" clId="{7BC068D3-B3A0-4337-9F5B-9AC5B0107F4A}" dt="2026-06-24T13:32:52.080" v="172"/>
          <ac:picMkLst>
            <pc:docMk/>
            <pc:sldMk cId="0" sldId="261"/>
            <ac:picMk id="13" creationId="{AE76B6CF-84DB-FAE1-F853-F56C9D10598B}"/>
          </ac:picMkLst>
        </pc:picChg>
        <pc:picChg chg="add del mod">
          <ac:chgData name="Mary Tetteh (2321029)" userId="032c2b11-11f0-458f-86f4-f6d6ff498281" providerId="ADAL" clId="{7BC068D3-B3A0-4337-9F5B-9AC5B0107F4A}" dt="2026-06-24T14:42:20.266" v="208" actId="478"/>
          <ac:picMkLst>
            <pc:docMk/>
            <pc:sldMk cId="0" sldId="261"/>
            <ac:picMk id="15" creationId="{8971FA3A-2D81-1D12-93B1-75758AD3E852}"/>
          </ac:picMkLst>
        </pc:picChg>
        <pc:picChg chg="add del mod">
          <ac:chgData name="Mary Tetteh (2321029)" userId="032c2b11-11f0-458f-86f4-f6d6ff498281" providerId="ADAL" clId="{7BC068D3-B3A0-4337-9F5B-9AC5B0107F4A}" dt="2026-06-24T14:44:33.675" v="211" actId="478"/>
          <ac:picMkLst>
            <pc:docMk/>
            <pc:sldMk cId="0" sldId="261"/>
            <ac:picMk id="30" creationId="{7D4D5ABD-27EC-F538-AD54-87C8F9A0F1D5}"/>
          </ac:picMkLst>
        </pc:picChg>
        <pc:picChg chg="add mod">
          <ac:chgData name="Mary Tetteh (2321029)" userId="032c2b11-11f0-458f-86f4-f6d6ff498281" providerId="ADAL" clId="{7BC068D3-B3A0-4337-9F5B-9AC5B0107F4A}" dt="2026-06-24T14:46:01.070" v="213"/>
          <ac:picMkLst>
            <pc:docMk/>
            <pc:sldMk cId="0" sldId="261"/>
            <ac:picMk id="35" creationId="{A4E3DD70-B5E8-AB8B-F6CD-FFF73DA6A2BD}"/>
          </ac:picMkLst>
        </pc:picChg>
      </pc:sldChg>
      <pc:sldChg chg="addSp delSp modSp mod modTransition delAnim modAnim">
        <pc:chgData name="Mary Tetteh (2321029)" userId="032c2b11-11f0-458f-86f4-f6d6ff498281" providerId="ADAL" clId="{7BC068D3-B3A0-4337-9F5B-9AC5B0107F4A}" dt="2026-06-24T14:57:54.570" v="225"/>
        <pc:sldMkLst>
          <pc:docMk/>
          <pc:sldMk cId="0" sldId="262"/>
        </pc:sldMkLst>
        <pc:picChg chg="add del mod">
          <ac:chgData name="Mary Tetteh (2321029)" userId="032c2b11-11f0-458f-86f4-f6d6ff498281" providerId="ADAL" clId="{7BC068D3-B3A0-4337-9F5B-9AC5B0107F4A}" dt="2026-06-24T11:49:19.198" v="136"/>
          <ac:picMkLst>
            <pc:docMk/>
            <pc:sldMk cId="0" sldId="262"/>
            <ac:picMk id="3" creationId="{140177FF-31D6-07AE-C569-663AF010119B}"/>
          </ac:picMkLst>
        </pc:picChg>
        <pc:picChg chg="add del mod">
          <ac:chgData name="Mary Tetteh (2321029)" userId="032c2b11-11f0-458f-86f4-f6d6ff498281" providerId="ADAL" clId="{7BC068D3-B3A0-4337-9F5B-9AC5B0107F4A}" dt="2026-06-24T12:16:41.067" v="150"/>
          <ac:picMkLst>
            <pc:docMk/>
            <pc:sldMk cId="0" sldId="262"/>
            <ac:picMk id="5" creationId="{1807D64B-2C07-9938-72A2-A3633B0112FB}"/>
          </ac:picMkLst>
        </pc:picChg>
        <pc:picChg chg="add del mod">
          <ac:chgData name="Mary Tetteh (2321029)" userId="032c2b11-11f0-458f-86f4-f6d6ff498281" providerId="ADAL" clId="{7BC068D3-B3A0-4337-9F5B-9AC5B0107F4A}" dt="2026-06-24T12:34:43.092" v="152"/>
          <ac:picMkLst>
            <pc:docMk/>
            <pc:sldMk cId="0" sldId="262"/>
            <ac:picMk id="7" creationId="{FB6C47A6-933C-8D68-11EA-44716E80DD5C}"/>
          </ac:picMkLst>
        </pc:picChg>
        <pc:picChg chg="add del mod">
          <ac:chgData name="Mary Tetteh (2321029)" userId="032c2b11-11f0-458f-86f4-f6d6ff498281" providerId="ADAL" clId="{7BC068D3-B3A0-4337-9F5B-9AC5B0107F4A}" dt="2026-06-24T13:04:43.290" v="162"/>
          <ac:picMkLst>
            <pc:docMk/>
            <pc:sldMk cId="0" sldId="262"/>
            <ac:picMk id="9" creationId="{A527299D-FBA4-600C-3532-F0D4228C399E}"/>
          </ac:picMkLst>
        </pc:picChg>
        <pc:picChg chg="add del mod">
          <ac:chgData name="Mary Tetteh (2321029)" userId="032c2b11-11f0-458f-86f4-f6d6ff498281" providerId="ADAL" clId="{7BC068D3-B3A0-4337-9F5B-9AC5B0107F4A}" dt="2026-06-24T14:48:54.573" v="214" actId="478"/>
          <ac:picMkLst>
            <pc:docMk/>
            <pc:sldMk cId="0" sldId="262"/>
            <ac:picMk id="11" creationId="{599AD813-B818-A372-A498-26437DE6E877}"/>
          </ac:picMkLst>
        </pc:picChg>
        <pc:picChg chg="add del mod">
          <ac:chgData name="Mary Tetteh (2321029)" userId="032c2b11-11f0-458f-86f4-f6d6ff498281" providerId="ADAL" clId="{7BC068D3-B3A0-4337-9F5B-9AC5B0107F4A}" dt="2026-06-24T14:51:12.084" v="217" actId="478"/>
          <ac:picMkLst>
            <pc:docMk/>
            <pc:sldMk cId="0" sldId="262"/>
            <ac:picMk id="30" creationId="{B597AD16-A5AE-B94C-C318-275A2493CAC7}"/>
          </ac:picMkLst>
        </pc:picChg>
        <pc:picChg chg="add del mod">
          <ac:chgData name="Mary Tetteh (2321029)" userId="032c2b11-11f0-458f-86f4-f6d6ff498281" providerId="ADAL" clId="{7BC068D3-B3A0-4337-9F5B-9AC5B0107F4A}" dt="2026-06-24T14:53:11.068" v="220" actId="478"/>
          <ac:picMkLst>
            <pc:docMk/>
            <pc:sldMk cId="0" sldId="262"/>
            <ac:picMk id="36" creationId="{3E360930-0D8F-0120-0941-7D9F69153F0C}"/>
          </ac:picMkLst>
        </pc:picChg>
        <pc:picChg chg="add del mod">
          <ac:chgData name="Mary Tetteh (2321029)" userId="032c2b11-11f0-458f-86f4-f6d6ff498281" providerId="ADAL" clId="{7BC068D3-B3A0-4337-9F5B-9AC5B0107F4A}" dt="2026-06-24T14:55:39.647" v="223" actId="478"/>
          <ac:picMkLst>
            <pc:docMk/>
            <pc:sldMk cId="0" sldId="262"/>
            <ac:picMk id="42" creationId="{B9ED5120-EBF9-3382-C3FA-184589DBC114}"/>
          </ac:picMkLst>
        </pc:picChg>
        <pc:picChg chg="add mod">
          <ac:chgData name="Mary Tetteh (2321029)" userId="032c2b11-11f0-458f-86f4-f6d6ff498281" providerId="ADAL" clId="{7BC068D3-B3A0-4337-9F5B-9AC5B0107F4A}" dt="2026-06-24T14:57:54.570" v="225"/>
          <ac:picMkLst>
            <pc:docMk/>
            <pc:sldMk cId="0" sldId="262"/>
            <ac:picMk id="48" creationId="{36CEADDA-7F5A-7441-1BCB-0B6E714D5D73}"/>
          </ac:picMkLst>
        </pc:picChg>
      </pc:sldChg>
      <pc:sldChg chg="addSp delSp modSp modTransition modAnim">
        <pc:chgData name="Mary Tetteh (2321029)" userId="032c2b11-11f0-458f-86f4-f6d6ff498281" providerId="ADAL" clId="{7BC068D3-B3A0-4337-9F5B-9AC5B0107F4A}" dt="2026-06-24T13:58:08.528" v="179"/>
        <pc:sldMkLst>
          <pc:docMk/>
          <pc:sldMk cId="0" sldId="263"/>
        </pc:sldMkLst>
        <pc:picChg chg="add del mod">
          <ac:chgData name="Mary Tetteh (2321029)" userId="032c2b11-11f0-458f-86f4-f6d6ff498281" providerId="ADAL" clId="{7BC068D3-B3A0-4337-9F5B-9AC5B0107F4A}" dt="2026-06-24T11:49:19.198" v="136"/>
          <ac:picMkLst>
            <pc:docMk/>
            <pc:sldMk cId="0" sldId="263"/>
            <ac:picMk id="3" creationId="{334F0058-D6B6-E590-60F8-CCD1363C81E1}"/>
          </ac:picMkLst>
        </pc:picChg>
        <pc:picChg chg="add del mod">
          <ac:chgData name="Mary Tetteh (2321029)" userId="032c2b11-11f0-458f-86f4-f6d6ff498281" providerId="ADAL" clId="{7BC068D3-B3A0-4337-9F5B-9AC5B0107F4A}" dt="2026-06-24T12:16:41.067" v="150"/>
          <ac:picMkLst>
            <pc:docMk/>
            <pc:sldMk cId="0" sldId="263"/>
            <ac:picMk id="5" creationId="{7EAF5153-8BD9-FEC2-4C1F-6F0D63305949}"/>
          </ac:picMkLst>
        </pc:picChg>
        <pc:picChg chg="add del mod">
          <ac:chgData name="Mary Tetteh (2321029)" userId="032c2b11-11f0-458f-86f4-f6d6ff498281" providerId="ADAL" clId="{7BC068D3-B3A0-4337-9F5B-9AC5B0107F4A}" dt="2026-06-24T12:34:43.092" v="152"/>
          <ac:picMkLst>
            <pc:docMk/>
            <pc:sldMk cId="0" sldId="263"/>
            <ac:picMk id="7" creationId="{5B17EF1A-D3C0-7DCD-BD6A-E8B3700D8614}"/>
          </ac:picMkLst>
        </pc:picChg>
        <pc:picChg chg="add del mod">
          <ac:chgData name="Mary Tetteh (2321029)" userId="032c2b11-11f0-458f-86f4-f6d6ff498281" providerId="ADAL" clId="{7BC068D3-B3A0-4337-9F5B-9AC5B0107F4A}" dt="2026-06-24T13:04:43.290" v="162"/>
          <ac:picMkLst>
            <pc:docMk/>
            <pc:sldMk cId="0" sldId="263"/>
            <ac:picMk id="9" creationId="{59A8681F-BB14-D74B-EE4D-BD59404487BE}"/>
          </ac:picMkLst>
        </pc:picChg>
        <pc:picChg chg="add mod">
          <ac:chgData name="Mary Tetteh (2321029)" userId="032c2b11-11f0-458f-86f4-f6d6ff498281" providerId="ADAL" clId="{7BC068D3-B3A0-4337-9F5B-9AC5B0107F4A}" dt="2026-06-24T13:58:08.528" v="179"/>
          <ac:picMkLst>
            <pc:docMk/>
            <pc:sldMk cId="0" sldId="263"/>
            <ac:picMk id="11" creationId="{98E1A871-E181-3570-4F0D-9BE77DCA0826}"/>
          </ac:picMkLst>
        </pc:picChg>
      </pc:sldChg>
      <pc:sldChg chg="addSp delSp modSp modTransition modAnim">
        <pc:chgData name="Mary Tetteh (2321029)" userId="032c2b11-11f0-458f-86f4-f6d6ff498281" providerId="ADAL" clId="{7BC068D3-B3A0-4337-9F5B-9AC5B0107F4A}" dt="2026-06-24T13:58:08.528" v="179"/>
        <pc:sldMkLst>
          <pc:docMk/>
          <pc:sldMk cId="0" sldId="264"/>
        </pc:sldMkLst>
        <pc:picChg chg="add del mod">
          <ac:chgData name="Mary Tetteh (2321029)" userId="032c2b11-11f0-458f-86f4-f6d6ff498281" providerId="ADAL" clId="{7BC068D3-B3A0-4337-9F5B-9AC5B0107F4A}" dt="2026-06-24T11:49:19.198" v="136"/>
          <ac:picMkLst>
            <pc:docMk/>
            <pc:sldMk cId="0" sldId="264"/>
            <ac:picMk id="3" creationId="{EC676A96-D7A6-FC37-A779-0241843F62FB}"/>
          </ac:picMkLst>
        </pc:picChg>
        <pc:picChg chg="add del mod">
          <ac:chgData name="Mary Tetteh (2321029)" userId="032c2b11-11f0-458f-86f4-f6d6ff498281" providerId="ADAL" clId="{7BC068D3-B3A0-4337-9F5B-9AC5B0107F4A}" dt="2026-06-24T12:16:41.067" v="150"/>
          <ac:picMkLst>
            <pc:docMk/>
            <pc:sldMk cId="0" sldId="264"/>
            <ac:picMk id="5" creationId="{0FCA4B50-7504-D46D-C000-B54C3868FEAC}"/>
          </ac:picMkLst>
        </pc:picChg>
        <pc:picChg chg="add del mod">
          <ac:chgData name="Mary Tetteh (2321029)" userId="032c2b11-11f0-458f-86f4-f6d6ff498281" providerId="ADAL" clId="{7BC068D3-B3A0-4337-9F5B-9AC5B0107F4A}" dt="2026-06-24T12:34:43.092" v="152"/>
          <ac:picMkLst>
            <pc:docMk/>
            <pc:sldMk cId="0" sldId="264"/>
            <ac:picMk id="7" creationId="{93816124-DC28-8F20-9A33-2838DE8E4FCD}"/>
          </ac:picMkLst>
        </pc:picChg>
        <pc:picChg chg="add del mod">
          <ac:chgData name="Mary Tetteh (2321029)" userId="032c2b11-11f0-458f-86f4-f6d6ff498281" providerId="ADAL" clId="{7BC068D3-B3A0-4337-9F5B-9AC5B0107F4A}" dt="2026-06-24T13:04:43.290" v="162"/>
          <ac:picMkLst>
            <pc:docMk/>
            <pc:sldMk cId="0" sldId="264"/>
            <ac:picMk id="9" creationId="{71F0040C-F406-5730-685E-DDE494F48760}"/>
          </ac:picMkLst>
        </pc:picChg>
        <pc:picChg chg="add mod">
          <ac:chgData name="Mary Tetteh (2321029)" userId="032c2b11-11f0-458f-86f4-f6d6ff498281" providerId="ADAL" clId="{7BC068D3-B3A0-4337-9F5B-9AC5B0107F4A}" dt="2026-06-24T13:58:08.528" v="179"/>
          <ac:picMkLst>
            <pc:docMk/>
            <pc:sldMk cId="0" sldId="264"/>
            <ac:picMk id="11" creationId="{B0A21A44-A305-BD73-401E-C1285071BE57}"/>
          </ac:picMkLst>
        </pc:picChg>
      </pc:sldChg>
      <pc:sldChg chg="addSp delSp modSp mod modTransition delAnim modAnim">
        <pc:chgData name="Mary Tetteh (2321029)" userId="032c2b11-11f0-458f-86f4-f6d6ff498281" providerId="ADAL" clId="{7BC068D3-B3A0-4337-9F5B-9AC5B0107F4A}" dt="2026-06-24T14:32:07.534" v="204"/>
        <pc:sldMkLst>
          <pc:docMk/>
          <pc:sldMk cId="0" sldId="265"/>
        </pc:sldMkLst>
        <pc:picChg chg="add del mod">
          <ac:chgData name="Mary Tetteh (2321029)" userId="032c2b11-11f0-458f-86f4-f6d6ff498281" providerId="ADAL" clId="{7BC068D3-B3A0-4337-9F5B-9AC5B0107F4A}" dt="2026-06-24T11:49:19.198" v="136"/>
          <ac:picMkLst>
            <pc:docMk/>
            <pc:sldMk cId="0" sldId="265"/>
            <ac:picMk id="3" creationId="{82DD10D4-5DAD-0B9B-52EF-3A70DD0A06C1}"/>
          </ac:picMkLst>
        </pc:picChg>
        <pc:picChg chg="add del mod">
          <ac:chgData name="Mary Tetteh (2321029)" userId="032c2b11-11f0-458f-86f4-f6d6ff498281" providerId="ADAL" clId="{7BC068D3-B3A0-4337-9F5B-9AC5B0107F4A}" dt="2026-06-24T12:16:41.067" v="150"/>
          <ac:picMkLst>
            <pc:docMk/>
            <pc:sldMk cId="0" sldId="265"/>
            <ac:picMk id="5" creationId="{46EE6991-A9C3-A13F-487A-93EB3ED9F562}"/>
          </ac:picMkLst>
        </pc:picChg>
        <pc:picChg chg="add del mod">
          <ac:chgData name="Mary Tetteh (2321029)" userId="032c2b11-11f0-458f-86f4-f6d6ff498281" providerId="ADAL" clId="{7BC068D3-B3A0-4337-9F5B-9AC5B0107F4A}" dt="2026-06-24T12:34:43.092" v="152"/>
          <ac:picMkLst>
            <pc:docMk/>
            <pc:sldMk cId="0" sldId="265"/>
            <ac:picMk id="7" creationId="{ADB5423B-D03A-8CB3-F9BF-23E60E604BF1}"/>
          </ac:picMkLst>
        </pc:picChg>
        <pc:picChg chg="add del mod">
          <ac:chgData name="Mary Tetteh (2321029)" userId="032c2b11-11f0-458f-86f4-f6d6ff498281" providerId="ADAL" clId="{7BC068D3-B3A0-4337-9F5B-9AC5B0107F4A}" dt="2026-06-24T13:04:43.290" v="162"/>
          <ac:picMkLst>
            <pc:docMk/>
            <pc:sldMk cId="0" sldId="265"/>
            <ac:picMk id="9" creationId="{3002A1D1-4DC3-9A52-DCE2-C721F6BA0033}"/>
          </ac:picMkLst>
        </pc:picChg>
        <pc:picChg chg="add del mod">
          <ac:chgData name="Mary Tetteh (2321029)" userId="032c2b11-11f0-458f-86f4-f6d6ff498281" providerId="ADAL" clId="{7BC068D3-B3A0-4337-9F5B-9AC5B0107F4A}" dt="2026-06-24T14:06:02.123" v="184" actId="478"/>
          <ac:picMkLst>
            <pc:docMk/>
            <pc:sldMk cId="0" sldId="265"/>
            <ac:picMk id="11" creationId="{F145343E-5A43-F432-0557-B848709FE781}"/>
          </ac:picMkLst>
        </pc:picChg>
        <pc:picChg chg="add del mod">
          <ac:chgData name="Mary Tetteh (2321029)" userId="032c2b11-11f0-458f-86f4-f6d6ff498281" providerId="ADAL" clId="{7BC068D3-B3A0-4337-9F5B-9AC5B0107F4A}" dt="2026-06-24T14:30:31.551" v="202" actId="478"/>
          <ac:picMkLst>
            <pc:docMk/>
            <pc:sldMk cId="0" sldId="265"/>
            <ac:picMk id="25" creationId="{73D7394A-56CC-74AC-BC28-5B68DFF99EAE}"/>
          </ac:picMkLst>
        </pc:picChg>
        <pc:picChg chg="add mod">
          <ac:chgData name="Mary Tetteh (2321029)" userId="032c2b11-11f0-458f-86f4-f6d6ff498281" providerId="ADAL" clId="{7BC068D3-B3A0-4337-9F5B-9AC5B0107F4A}" dt="2026-06-24T14:32:07.534" v="204"/>
          <ac:picMkLst>
            <pc:docMk/>
            <pc:sldMk cId="0" sldId="265"/>
            <ac:picMk id="32" creationId="{55E015CC-7AA4-9CB9-ED3E-9346A3914394}"/>
          </ac:picMkLst>
        </pc:picChg>
      </pc:sldChg>
      <pc:sldChg chg="addSp delSp modSp mod modTransition delAnim modAnim">
        <pc:chgData name="Mary Tetteh (2321029)" userId="032c2b11-11f0-458f-86f4-f6d6ff498281" providerId="ADAL" clId="{7BC068D3-B3A0-4337-9F5B-9AC5B0107F4A}" dt="2026-06-24T14:21:55.150" v="197"/>
        <pc:sldMkLst>
          <pc:docMk/>
          <pc:sldMk cId="0" sldId="266"/>
        </pc:sldMkLst>
        <pc:picChg chg="add del mod">
          <ac:chgData name="Mary Tetteh (2321029)" userId="032c2b11-11f0-458f-86f4-f6d6ff498281" providerId="ADAL" clId="{7BC068D3-B3A0-4337-9F5B-9AC5B0107F4A}" dt="2026-06-24T11:49:19.198" v="136"/>
          <ac:picMkLst>
            <pc:docMk/>
            <pc:sldMk cId="0" sldId="266"/>
            <ac:picMk id="3" creationId="{C1528EAB-8CBA-A1BA-7264-A1ABA8A0F4B2}"/>
          </ac:picMkLst>
        </pc:picChg>
        <pc:picChg chg="add del mod">
          <ac:chgData name="Mary Tetteh (2321029)" userId="032c2b11-11f0-458f-86f4-f6d6ff498281" providerId="ADAL" clId="{7BC068D3-B3A0-4337-9F5B-9AC5B0107F4A}" dt="2026-06-24T12:16:41.067" v="150"/>
          <ac:picMkLst>
            <pc:docMk/>
            <pc:sldMk cId="0" sldId="266"/>
            <ac:picMk id="5" creationId="{C5EF4F51-1274-5D1C-E1EE-8DB339ABDD6F}"/>
          </ac:picMkLst>
        </pc:picChg>
        <pc:picChg chg="add del mod">
          <ac:chgData name="Mary Tetteh (2321029)" userId="032c2b11-11f0-458f-86f4-f6d6ff498281" providerId="ADAL" clId="{7BC068D3-B3A0-4337-9F5B-9AC5B0107F4A}" dt="2026-06-24T12:34:43.092" v="152"/>
          <ac:picMkLst>
            <pc:docMk/>
            <pc:sldMk cId="0" sldId="266"/>
            <ac:picMk id="7" creationId="{D7A6EB0F-A240-674E-81FF-A26FEC1E0DF4}"/>
          </ac:picMkLst>
        </pc:picChg>
        <pc:picChg chg="add del mod">
          <ac:chgData name="Mary Tetteh (2321029)" userId="032c2b11-11f0-458f-86f4-f6d6ff498281" providerId="ADAL" clId="{7BC068D3-B3A0-4337-9F5B-9AC5B0107F4A}" dt="2026-06-24T13:04:43.290" v="162"/>
          <ac:picMkLst>
            <pc:docMk/>
            <pc:sldMk cId="0" sldId="266"/>
            <ac:picMk id="9" creationId="{A701CF20-A9FC-0749-57D9-FFA274E84199}"/>
          </ac:picMkLst>
        </pc:picChg>
        <pc:picChg chg="add del mod">
          <ac:chgData name="Mary Tetteh (2321029)" userId="032c2b11-11f0-458f-86f4-f6d6ff498281" providerId="ADAL" clId="{7BC068D3-B3A0-4337-9F5B-9AC5B0107F4A}" dt="2026-06-24T14:20:10.984" v="195" actId="478"/>
          <ac:picMkLst>
            <pc:docMk/>
            <pc:sldMk cId="0" sldId="266"/>
            <ac:picMk id="11" creationId="{5BA8FF4B-721D-342F-4C39-BD3B20836716}"/>
          </ac:picMkLst>
        </pc:picChg>
        <pc:picChg chg="add mod">
          <ac:chgData name="Mary Tetteh (2321029)" userId="032c2b11-11f0-458f-86f4-f6d6ff498281" providerId="ADAL" clId="{7BC068D3-B3A0-4337-9F5B-9AC5B0107F4A}" dt="2026-06-24T14:21:55.150" v="197"/>
          <ac:picMkLst>
            <pc:docMk/>
            <pc:sldMk cId="0" sldId="266"/>
            <ac:picMk id="25" creationId="{C71AA15A-7FF6-5735-AD96-64337847316F}"/>
          </ac:picMkLst>
        </pc:picChg>
      </pc:sldChg>
      <pc:sldChg chg="addSp delSp modSp mod modTransition delAnim modAnim">
        <pc:chgData name="Mary Tetteh (2321029)" userId="032c2b11-11f0-458f-86f4-f6d6ff498281" providerId="ADAL" clId="{7BC068D3-B3A0-4337-9F5B-9AC5B0107F4A}" dt="2026-06-24T14:28:21.083" v="201"/>
        <pc:sldMkLst>
          <pc:docMk/>
          <pc:sldMk cId="0" sldId="267"/>
        </pc:sldMkLst>
        <pc:picChg chg="add del mod">
          <ac:chgData name="Mary Tetteh (2321029)" userId="032c2b11-11f0-458f-86f4-f6d6ff498281" providerId="ADAL" clId="{7BC068D3-B3A0-4337-9F5B-9AC5B0107F4A}" dt="2026-06-24T12:16:41.067" v="150"/>
          <ac:picMkLst>
            <pc:docMk/>
            <pc:sldMk cId="0" sldId="267"/>
            <ac:picMk id="3" creationId="{36DEDA53-57C1-E773-A1C4-AAB644AE4933}"/>
          </ac:picMkLst>
        </pc:picChg>
        <pc:picChg chg="add del mod">
          <ac:chgData name="Mary Tetteh (2321029)" userId="032c2b11-11f0-458f-86f4-f6d6ff498281" providerId="ADAL" clId="{7BC068D3-B3A0-4337-9F5B-9AC5B0107F4A}" dt="2026-06-24T13:04:43.290" v="162"/>
          <ac:picMkLst>
            <pc:docMk/>
            <pc:sldMk cId="0" sldId="267"/>
            <ac:picMk id="5" creationId="{5B335D9C-3C02-7EF3-8B3E-12784787703C}"/>
          </ac:picMkLst>
        </pc:picChg>
        <pc:picChg chg="add del mod">
          <ac:chgData name="Mary Tetteh (2321029)" userId="032c2b11-11f0-458f-86f4-f6d6ff498281" providerId="ADAL" clId="{7BC068D3-B3A0-4337-9F5B-9AC5B0107F4A}" dt="2026-06-24T14:03:22.555" v="180" actId="478"/>
          <ac:picMkLst>
            <pc:docMk/>
            <pc:sldMk cId="0" sldId="267"/>
            <ac:picMk id="7" creationId="{B43ACC25-22A1-FDD5-3F80-7F86334EBB4A}"/>
          </ac:picMkLst>
        </pc:picChg>
        <pc:picChg chg="add del mod">
          <ac:chgData name="Mary Tetteh (2321029)" userId="032c2b11-11f0-458f-86f4-f6d6ff498281" providerId="ADAL" clId="{7BC068D3-B3A0-4337-9F5B-9AC5B0107F4A}" dt="2026-06-24T14:05:25.403" v="183"/>
          <ac:picMkLst>
            <pc:docMk/>
            <pc:sldMk cId="0" sldId="267"/>
            <ac:picMk id="10" creationId="{C8739F40-E7A2-BC78-5BB9-A2D1BCD5EC48}"/>
          </ac:picMkLst>
        </pc:picChg>
        <pc:picChg chg="add del mod">
          <ac:chgData name="Mary Tetteh (2321029)" userId="032c2b11-11f0-458f-86f4-f6d6ff498281" providerId="ADAL" clId="{7BC068D3-B3A0-4337-9F5B-9AC5B0107F4A}" dt="2026-06-24T14:07:43.764" v="186" actId="478"/>
          <ac:picMkLst>
            <pc:docMk/>
            <pc:sldMk cId="0" sldId="267"/>
            <ac:picMk id="11" creationId="{BC860932-334E-6961-9F49-86DAE82F2391}"/>
          </ac:picMkLst>
        </pc:picChg>
        <pc:picChg chg="add del mod">
          <ac:chgData name="Mary Tetteh (2321029)" userId="032c2b11-11f0-458f-86f4-f6d6ff498281" providerId="ADAL" clId="{7BC068D3-B3A0-4337-9F5B-9AC5B0107F4A}" dt="2026-06-24T14:12:32.752" v="189" actId="478"/>
          <ac:picMkLst>
            <pc:docMk/>
            <pc:sldMk cId="0" sldId="267"/>
            <ac:picMk id="18" creationId="{59A00300-D74C-2593-4A21-BFCA75333D08}"/>
          </ac:picMkLst>
        </pc:picChg>
        <pc:picChg chg="add del mod">
          <ac:chgData name="Mary Tetteh (2321029)" userId="032c2b11-11f0-458f-86f4-f6d6ff498281" providerId="ADAL" clId="{7BC068D3-B3A0-4337-9F5B-9AC5B0107F4A}" dt="2026-06-24T14:15:03.706" v="192" actId="478"/>
          <ac:picMkLst>
            <pc:docMk/>
            <pc:sldMk cId="0" sldId="267"/>
            <ac:picMk id="23" creationId="{548EC967-874C-CB18-D012-D88FB9551F13}"/>
          </ac:picMkLst>
        </pc:picChg>
        <pc:picChg chg="add del mod">
          <ac:chgData name="Mary Tetteh (2321029)" userId="032c2b11-11f0-458f-86f4-f6d6ff498281" providerId="ADAL" clId="{7BC068D3-B3A0-4337-9F5B-9AC5B0107F4A}" dt="2026-06-24T14:26:51.369" v="199" actId="478"/>
          <ac:picMkLst>
            <pc:docMk/>
            <pc:sldMk cId="0" sldId="267"/>
            <ac:picMk id="29" creationId="{605A685D-E3DB-CD81-9315-FF6EA1DC1B2F}"/>
          </ac:picMkLst>
        </pc:picChg>
        <pc:picChg chg="add mod">
          <ac:chgData name="Mary Tetteh (2321029)" userId="032c2b11-11f0-458f-86f4-f6d6ff498281" providerId="ADAL" clId="{7BC068D3-B3A0-4337-9F5B-9AC5B0107F4A}" dt="2026-06-24T14:28:21.083" v="201"/>
          <ac:picMkLst>
            <pc:docMk/>
            <pc:sldMk cId="0" sldId="267"/>
            <ac:picMk id="35" creationId="{E468A73E-E32D-710B-A04A-AF198D38C3FE}"/>
          </ac:picMkLst>
        </pc:picChg>
      </pc:sldChg>
      <pc:sldChg chg="addSp delSp modSp modTransition modAnim">
        <pc:chgData name="Mary Tetteh (2321029)" userId="032c2b11-11f0-458f-86f4-f6d6ff498281" providerId="ADAL" clId="{7BC068D3-B3A0-4337-9F5B-9AC5B0107F4A}" dt="2026-06-24T13:58:08.528" v="179"/>
        <pc:sldMkLst>
          <pc:docMk/>
          <pc:sldMk cId="0" sldId="268"/>
        </pc:sldMkLst>
        <pc:picChg chg="add del mod">
          <ac:chgData name="Mary Tetteh (2321029)" userId="032c2b11-11f0-458f-86f4-f6d6ff498281" providerId="ADAL" clId="{7BC068D3-B3A0-4337-9F5B-9AC5B0107F4A}" dt="2026-06-24T12:16:41.067" v="150"/>
          <ac:picMkLst>
            <pc:docMk/>
            <pc:sldMk cId="0" sldId="268"/>
            <ac:picMk id="3" creationId="{0C5C1BF0-C326-A68A-6768-4B545063CFC1}"/>
          </ac:picMkLst>
        </pc:picChg>
        <pc:picChg chg="add del mod">
          <ac:chgData name="Mary Tetteh (2321029)" userId="032c2b11-11f0-458f-86f4-f6d6ff498281" providerId="ADAL" clId="{7BC068D3-B3A0-4337-9F5B-9AC5B0107F4A}" dt="2026-06-24T13:04:43.290" v="162"/>
          <ac:picMkLst>
            <pc:docMk/>
            <pc:sldMk cId="0" sldId="268"/>
            <ac:picMk id="5" creationId="{6034F428-91CE-77D6-9F08-06A5C8A272C2}"/>
          </ac:picMkLst>
        </pc:picChg>
        <pc:picChg chg="add mod">
          <ac:chgData name="Mary Tetteh (2321029)" userId="032c2b11-11f0-458f-86f4-f6d6ff498281" providerId="ADAL" clId="{7BC068D3-B3A0-4337-9F5B-9AC5B0107F4A}" dt="2026-06-24T13:58:08.528" v="179"/>
          <ac:picMkLst>
            <pc:docMk/>
            <pc:sldMk cId="0" sldId="268"/>
            <ac:picMk id="7" creationId="{6C366275-2123-6BBD-E29A-4230606B5EFA}"/>
          </ac:picMkLst>
        </pc:picChg>
      </pc:sldChg>
      <pc:sldChg chg="addSp delSp modSp modTransition modAnim">
        <pc:chgData name="Mary Tetteh (2321029)" userId="032c2b11-11f0-458f-86f4-f6d6ff498281" providerId="ADAL" clId="{7BC068D3-B3A0-4337-9F5B-9AC5B0107F4A}" dt="2026-06-24T13:58:08.528" v="179"/>
        <pc:sldMkLst>
          <pc:docMk/>
          <pc:sldMk cId="0" sldId="269"/>
        </pc:sldMkLst>
        <pc:picChg chg="add del mod">
          <ac:chgData name="Mary Tetteh (2321029)" userId="032c2b11-11f0-458f-86f4-f6d6ff498281" providerId="ADAL" clId="{7BC068D3-B3A0-4337-9F5B-9AC5B0107F4A}" dt="2026-06-24T12:16:41.067" v="150"/>
          <ac:picMkLst>
            <pc:docMk/>
            <pc:sldMk cId="0" sldId="269"/>
            <ac:picMk id="3" creationId="{E1F10F82-D3B1-15B9-9887-0C1AA6BAE3A5}"/>
          </ac:picMkLst>
        </pc:picChg>
        <pc:picChg chg="add mod">
          <ac:chgData name="Mary Tetteh (2321029)" userId="032c2b11-11f0-458f-86f4-f6d6ff498281" providerId="ADAL" clId="{7BC068D3-B3A0-4337-9F5B-9AC5B0107F4A}" dt="2026-06-24T13:58:08.528" v="179"/>
          <ac:picMkLst>
            <pc:docMk/>
            <pc:sldMk cId="0" sldId="269"/>
            <ac:picMk id="5" creationId="{4885A07D-D93B-E566-A4F3-8E8C17192547}"/>
          </ac:picMkLst>
        </pc:picChg>
      </pc:sldChg>
      <pc:sldChg chg="modTransition">
        <pc:chgData name="Mary Tetteh (2321029)" userId="032c2b11-11f0-458f-86f4-f6d6ff498281" providerId="ADAL" clId="{7BC068D3-B3A0-4337-9F5B-9AC5B0107F4A}" dt="2026-06-24T13:42:10.658" v="178"/>
        <pc:sldMkLst>
          <pc:docMk/>
          <pc:sldMk cId="0" sldId="270"/>
        </pc:sldMkLst>
      </pc:sldChg>
      <pc:sldChg chg="modTransition">
        <pc:chgData name="Mary Tetteh (2321029)" userId="032c2b11-11f0-458f-86f4-f6d6ff498281" providerId="ADAL" clId="{7BC068D3-B3A0-4337-9F5B-9AC5B0107F4A}" dt="2026-06-24T13:42:10.658" v="178"/>
        <pc:sldMkLst>
          <pc:docMk/>
          <pc:sldMk cId="0" sldId="271"/>
        </pc:sldMkLst>
      </pc:sldChg>
    </pc:docChg>
  </pc:docChgLst>
  <pc:docChgLst>
    <pc:chgData name="Mary Tetteh (2321029)" userId="S::2321029@student.uwtsd.ac.uk::032c2b11-11f0-458f-86f4-f6d6ff498281" providerId="AD" clId="Web-{28648AF8-2640-CE91-1B89-32CAA48CCA69}"/>
    <pc:docChg chg="modSld">
      <pc:chgData name="Mary Tetteh (2321029)" userId="S::2321029@student.uwtsd.ac.uk::032c2b11-11f0-458f-86f4-f6d6ff498281" providerId="AD" clId="Web-{28648AF8-2640-CE91-1B89-32CAA48CCA69}" dt="2026-06-24T09:30:23.859" v="359" actId="20577"/>
      <pc:docMkLst>
        <pc:docMk/>
      </pc:docMkLst>
      <pc:sldChg chg="addSp delSp modSp">
        <pc:chgData name="Mary Tetteh (2321029)" userId="S::2321029@student.uwtsd.ac.uk::032c2b11-11f0-458f-86f4-f6d6ff498281" providerId="AD" clId="Web-{28648AF8-2640-CE91-1B89-32CAA48CCA69}" dt="2026-06-24T09:30:23.859" v="359" actId="20577"/>
        <pc:sldMkLst>
          <pc:docMk/>
          <pc:sldMk cId="0" sldId="256"/>
        </pc:sldMkLst>
        <pc:spChg chg="add mod">
          <ac:chgData name="Mary Tetteh (2321029)" userId="S::2321029@student.uwtsd.ac.uk::032c2b11-11f0-458f-86f4-f6d6ff498281" providerId="AD" clId="Web-{28648AF8-2640-CE91-1B89-32CAA48CCA69}" dt="2026-06-24T09:30:23.859" v="359" actId="20577"/>
          <ac:spMkLst>
            <pc:docMk/>
            <pc:sldMk cId="0" sldId="256"/>
            <ac:spMk id="2" creationId="{C8058D06-86F0-8E0D-602B-8E3B8B40D021}"/>
          </ac:spMkLst>
        </pc:spChg>
        <pc:spChg chg="add del">
          <ac:chgData name="Mary Tetteh (2321029)" userId="S::2321029@student.uwtsd.ac.uk::032c2b11-11f0-458f-86f4-f6d6ff498281" providerId="AD" clId="Web-{28648AF8-2640-CE91-1B89-32CAA48CCA69}" dt="2026-06-24T09:10:49.985" v="97"/>
          <ac:spMkLst>
            <pc:docMk/>
            <pc:sldMk cId="0" sldId="256"/>
            <ac:spMk id="4" creationId="{1AE141D7-E592-C91E-DDBD-DD1FA5AE4ED3}"/>
          </ac:spMkLst>
        </pc:spChg>
        <pc:picChg chg="mod">
          <ac:chgData name="Mary Tetteh (2321029)" userId="S::2321029@student.uwtsd.ac.uk::032c2b11-11f0-458f-86f4-f6d6ff498281" providerId="AD" clId="Web-{28648AF8-2640-CE91-1B89-32CAA48CCA69}" dt="2026-06-24T09:11:10.564" v="99" actId="1076"/>
          <ac:picMkLst>
            <pc:docMk/>
            <pc:sldMk cId="0" sldId="256"/>
            <ac:picMk id="136" creationId="{00000000-0000-0000-0000-000000000000}"/>
          </ac:picMkLst>
        </pc:picChg>
      </pc:sldChg>
    </pc:docChg>
  </pc:docChgLst>
  <pc:docChgLst>
    <pc:chgData name="Mary Tetteh (2321029)" userId="S::2321029@student.uwtsd.ac.uk::032c2b11-11f0-458f-86f4-f6d6ff498281" providerId="AD" clId="Web-{5C78709A-B050-6BA2-ACF0-CDE5B028CEAD}"/>
    <pc:docChg chg="modSld">
      <pc:chgData name="Mary Tetteh (2321029)" userId="S::2321029@student.uwtsd.ac.uk::032c2b11-11f0-458f-86f4-f6d6ff498281" providerId="AD" clId="Web-{5C78709A-B050-6BA2-ACF0-CDE5B028CEAD}" dt="2026-06-24T09:01:23.378" v="4"/>
      <pc:docMkLst>
        <pc:docMk/>
      </pc:docMkLst>
      <pc:sldChg chg="addSp delSp">
        <pc:chgData name="Mary Tetteh (2321029)" userId="S::2321029@student.uwtsd.ac.uk::032c2b11-11f0-458f-86f4-f6d6ff498281" providerId="AD" clId="Web-{5C78709A-B050-6BA2-ACF0-CDE5B028CEAD}" dt="2026-06-24T09:01:23.378" v="4"/>
        <pc:sldMkLst>
          <pc:docMk/>
          <pc:sldMk cId="0" sldId="256"/>
        </pc:sldMkLst>
        <pc:spChg chg="add del">
          <ac:chgData name="Mary Tetteh (2321029)" userId="S::2321029@student.uwtsd.ac.uk::032c2b11-11f0-458f-86f4-f6d6ff498281" providerId="AD" clId="Web-{5C78709A-B050-6BA2-ACF0-CDE5B028CEAD}" dt="2026-06-24T09:00:43.003" v="1"/>
          <ac:spMkLst>
            <pc:docMk/>
            <pc:sldMk cId="0" sldId="256"/>
            <ac:spMk id="2" creationId="{EF919EBF-AD30-A689-BB7A-A6ED95C3951A}"/>
          </ac:spMkLst>
        </pc:spChg>
        <pc:spChg chg="add del">
          <ac:chgData name="Mary Tetteh (2321029)" userId="S::2321029@student.uwtsd.ac.uk::032c2b11-11f0-458f-86f4-f6d6ff498281" providerId="AD" clId="Web-{5C78709A-B050-6BA2-ACF0-CDE5B028CEAD}" dt="2026-06-24T09:01:23.378" v="4"/>
          <ac:spMkLst>
            <pc:docMk/>
            <pc:sldMk cId="0" sldId="256"/>
            <ac:spMk id="3" creationId="{91A80A56-E5CD-4608-3F9C-9FFD987BEED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ea00ab001d_0_1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3ea00ab001d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Ageing is both a natural and biological process. This is a social phenomenon that can be understood using various models, including the genetic programming concept and disengagement theory (Gaviano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2024). The phenomenon explains the gradual loss of physical and mental ability. Considerably, this presentation will focus on the issue of caring for and empowering elderly adults in the UK, upon analysing the relationship between ageing theories, legislation, and care provision.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legislation of key importance that will be used to illustrate the relationship between policies and services includes the Care Act 2014, the Equality Act 2010, and the NHS Long Term Plan. According to Gov.uk (2025), the ageing population is one of the critical areas of concern for the UK healthcare system, due to unavoidable demands for care, adequate resource allocation and enhancement of personalised services.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Worldwide, according to Noto (2023), the issue of ageing is viewed from several angles, which include wisdom, the unproductive stage, age discrimination, and vulnerability, among others. Therefore, there is a need for research into the issue of promoting ageing in the UK in order to increase its potential despite any limitations it may have.</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3ea00ab001d_0_1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3ea00ab001d_0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Berkshire Healthcare NHS Foundation Trust is a renowned healthcare provider in the UK that offers community as well as mental health services to older people in Berkshire, England (Berkshirehealthcare, 2022). It is an NHS-regulated service provider under the CQC, which provides health services such as dementia care and community-based nursing to the elderly population. While indicating the ongoing demographic changes in the UK, the Trust currently faces difficulties (NHS England, 2024). The challenges relate to the increasing demands, staff problems, and financial limitations to sustain the integrated practices under the Care Act, 2014 and the Equality Act 2010. The incorporation of technology like telehealth, remote monitoring and m-health by the Trust indicates an effort to foster independent living for the older population.</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3ea00ab001d_0_1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 name="Google Shape;153;g3ea00ab001d_0_1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There are many services which are accessed by older adults in the UK. These include domiciliary care, residential care, day centres, hospices, as well as community nursing. Based on the evidence provided by Yates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(2020) these services ensure that independence, respect and well-being are achieved in elder care. As a consequence of the continuous demographic changes, financial problems, and staff shortages, there is increased pressure.  Chew </a:t>
            </a:r>
            <a:r>
              <a:rPr lang="en" sz="1200" i="1">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(2022) mention that residential care units offer continuous care to patients, especially older adults with specific needs, thus providing them with safety and company. The strengths that residential care has are CQC-effective regulations and a tailored care plan for patients. Nevertheless, weaknesses justify the high costs of residential care, poor-quality service, and institutional barriers.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3ea00ab001d_0_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3ea00ab001d_0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this slide, other services, including domiciliary care, which provides a home-based option to elderly people, are introduced. According to NHS England (2024), this is in line with the well-being principle of the Care Act (2014) and the Continuity theory. One of the advantages of domiciliary care is the promotion of self-sufficiency and hospitalisation prevention (Osheahealthcare, 2025). There are, however, some challenges that negatively impact the care provision, such as staffing and accessibility issues, particularly in rural areas. Broadly, the arrangements in the UK demonstrate the nation's interest in empowerment but have been limited by factors of inadequate funding, accessibility and usability. Further, poor coordination, followed by a lack of interlink between service provision and health policies, is hampering the self-care ability of older adults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3ea00ab001d_0_1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g3ea00ab001d_0_1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Ageing theories are crucial for understanding the ageing process and the required type of care for the older population. Drawing attention to the </a:t>
            </a:r>
            <a:r>
              <a:rPr lang="en" sz="1200" b="1">
                <a:solidFill>
                  <a:schemeClr val="dk1"/>
                </a:solidFill>
                <a:latin typeface="Times New Roman"/>
                <a:ea typeface="Times New Roman"/>
                <a:cs typeface="Times New Roman"/>
                <a:sym typeface="Times New Roman"/>
              </a:rPr>
              <a:t>Disengagement theory of ageing</a:t>
            </a:r>
            <a:r>
              <a:rPr lang="en" sz="1200">
                <a:solidFill>
                  <a:schemeClr val="dk1"/>
                </a:solidFill>
                <a:latin typeface="Times New Roman"/>
                <a:ea typeface="Times New Roman"/>
                <a:cs typeface="Times New Roman"/>
                <a:sym typeface="Times New Roman"/>
              </a:rPr>
              <a:t>, Ejiri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(2022) mentioned that ageing is accompanied by disengagement from societal roles, a phenomenon that could explain the limited participation of older people within the community. However, NHS trusts like Berkshire Foundation oppose this through the promotion of </a:t>
            </a:r>
            <a:r>
              <a:rPr lang="en" sz="1200" b="1">
                <a:solidFill>
                  <a:schemeClr val="dk1"/>
                </a:solidFill>
                <a:latin typeface="Times New Roman"/>
                <a:ea typeface="Times New Roman"/>
                <a:cs typeface="Times New Roman"/>
                <a:sym typeface="Times New Roman"/>
              </a:rPr>
              <a:t>Activity Theory</a:t>
            </a:r>
            <a:r>
              <a:rPr lang="en" sz="1200">
                <a:solidFill>
                  <a:schemeClr val="dk1"/>
                </a:solidFill>
                <a:latin typeface="Times New Roman"/>
                <a:ea typeface="Times New Roman"/>
                <a:cs typeface="Times New Roman"/>
                <a:sym typeface="Times New Roman"/>
              </a:rPr>
              <a:t>, whereby individuals have been involved in dementia supportive groups, rehabilitation programs, and community-led nursing (Groenendaal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2022). This enables the elderly population to stay socially engaged, thus promoting their health status and helping them overcome loneliness.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3ea00ab001d_0_1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3ea00ab001d_0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Further focusing on the </a:t>
            </a:r>
            <a:r>
              <a:rPr lang="en" sz="1200" b="1">
                <a:solidFill>
                  <a:schemeClr val="dk1"/>
                </a:solidFill>
                <a:latin typeface="Times New Roman"/>
                <a:ea typeface="Times New Roman"/>
                <a:cs typeface="Times New Roman"/>
                <a:sym typeface="Times New Roman"/>
              </a:rPr>
              <a:t>Continuity theory</a:t>
            </a:r>
            <a:r>
              <a:rPr lang="en" sz="1200">
                <a:solidFill>
                  <a:schemeClr val="dk1"/>
                </a:solidFill>
                <a:latin typeface="Times New Roman"/>
                <a:ea typeface="Times New Roman"/>
                <a:cs typeface="Times New Roman"/>
                <a:sym typeface="Times New Roman"/>
              </a:rPr>
              <a:t>, Kingstonhealthcare (2025), emphasises that dementia care programs by NHS trusts like Berkshire seek to sustain the individual’s daily routines while ensuring a sense of self-identity despite mental deterioration. By adopting technologies such as telehealth, the organisation sustains continuity of care, which adheres to the Care Act (2014). This emphasises the individual’s well-being. However, challenges arise, especially with regard to issues of exclusivity and empowerment. Although the above theories stress the importance of independent living and social identity, demographic issues and budgetary concerns typically undermine the implementation rate. Berkshire Healthcare shows how theories can help in practice; however, the challenges identified have suggested the need for empowering capabilities of ageing, including understaffing, budgetary issues, and the digital divide.</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3ea00ab001d_0_1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3ea00ab001d_0_1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UK, significant legislation as well as policies have been enforced to ensure a balance between well-being, empowerment, &amp; equity, while providing elderly care. This can be illustrated with the </a:t>
            </a:r>
            <a:r>
              <a:rPr lang="en" sz="1200" b="1">
                <a:solidFill>
                  <a:schemeClr val="dk1"/>
                </a:solidFill>
                <a:latin typeface="Times New Roman"/>
                <a:ea typeface="Times New Roman"/>
                <a:cs typeface="Times New Roman"/>
                <a:sym typeface="Times New Roman"/>
              </a:rPr>
              <a:t>Care Act 2014</a:t>
            </a:r>
            <a:r>
              <a:rPr lang="en" sz="1200">
                <a:solidFill>
                  <a:schemeClr val="dk1"/>
                </a:solidFill>
                <a:latin typeface="Times New Roman"/>
                <a:ea typeface="Times New Roman"/>
                <a:cs typeface="Times New Roman"/>
                <a:sym typeface="Times New Roman"/>
              </a:rPr>
              <a:t>. The legislation is fundamental to developing the framework relevant to wellbeing &amp; personalisation (Marczak et al., 2021). This helps to address the needs of every individual and enhances independence. While there have been great advances in rights, funding and geographical problems are emerging. This aspect only restricts the outcome consistency. However, there are sections of the </a:t>
            </a:r>
            <a:r>
              <a:rPr lang="en" sz="1200" b="1">
                <a:solidFill>
                  <a:schemeClr val="dk1"/>
                </a:solidFill>
                <a:latin typeface="Times New Roman"/>
                <a:ea typeface="Times New Roman"/>
                <a:cs typeface="Times New Roman"/>
                <a:sym typeface="Times New Roman"/>
              </a:rPr>
              <a:t>Equality Act 2010</a:t>
            </a:r>
            <a:r>
              <a:rPr lang="en" sz="1200">
                <a:solidFill>
                  <a:schemeClr val="dk1"/>
                </a:solidFill>
                <a:latin typeface="Times New Roman"/>
                <a:ea typeface="Times New Roman"/>
                <a:cs typeface="Times New Roman"/>
                <a:sym typeface="Times New Roman"/>
              </a:rPr>
              <a:t> that explicitly eliminated age-based discrimination (GOV.UK, 2023). This means older people have equal rights to access healthcare services. However, there exists a definite situation of ageism in reality, particularly with respect to older individuals in health services and in employment.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3ea00ab001d_0_1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3ea00ab001d_0_1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Correspondingly, the </a:t>
            </a:r>
            <a:r>
              <a:rPr lang="en" sz="1200" b="1">
                <a:solidFill>
                  <a:schemeClr val="dk1"/>
                </a:solidFill>
                <a:latin typeface="Times New Roman"/>
                <a:ea typeface="Times New Roman"/>
                <a:cs typeface="Times New Roman"/>
                <a:sym typeface="Times New Roman"/>
              </a:rPr>
              <a:t>Long-Term Plan of the NHS</a:t>
            </a:r>
            <a:r>
              <a:rPr lang="en" sz="1200">
                <a:solidFill>
                  <a:schemeClr val="dk1"/>
                </a:solidFill>
                <a:latin typeface="Times New Roman"/>
                <a:ea typeface="Times New Roman"/>
                <a:cs typeface="Times New Roman"/>
                <a:sym typeface="Times New Roman"/>
              </a:rPr>
              <a:t> focuses on integrated care systems, preventative measures and mitigating challenges of ageing populations (Alderwick and Dixon, 2020). The plan is, however, affected by issues relating to demographics and staffing gaps. Significantly, these legislations and frameworks contribute to empowerment and equality. However, they rely on the need for adequate resource provision and changes in culture within health care organisations to be effective. For Berkshire Healthcare, it means balancing these practices with appropriate availability of resources to meet the needs of the elderly demographics.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3ea00ab001d_0_1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3ea00ab001d_0_1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development of technology is currently influencing elder care in the UK through both positive and negative aspects. According to Alakeel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(2025) </a:t>
            </a:r>
            <a:r>
              <a:rPr lang="en" sz="1200" b="1">
                <a:solidFill>
                  <a:schemeClr val="dk1"/>
                </a:solidFill>
                <a:latin typeface="Times New Roman"/>
                <a:ea typeface="Times New Roman"/>
                <a:cs typeface="Times New Roman"/>
                <a:sym typeface="Times New Roman"/>
              </a:rPr>
              <a:t>telehealth systems</a:t>
            </a:r>
            <a:r>
              <a:rPr lang="en" sz="1200">
                <a:solidFill>
                  <a:schemeClr val="dk1"/>
                </a:solidFill>
                <a:latin typeface="Times New Roman"/>
                <a:ea typeface="Times New Roman"/>
                <a:cs typeface="Times New Roman"/>
                <a:sym typeface="Times New Roman"/>
              </a:rPr>
              <a:t>, which include fall detectors and alarms that respond to emergencies, contribute to the improvement of patients’ safety. This is supported through prompt responses to emergencies. Secondly, through </a:t>
            </a:r>
            <a:r>
              <a:rPr lang="en" sz="1200" b="1">
                <a:solidFill>
                  <a:schemeClr val="dk1"/>
                </a:solidFill>
                <a:latin typeface="Times New Roman"/>
                <a:ea typeface="Times New Roman"/>
                <a:cs typeface="Times New Roman"/>
                <a:sym typeface="Times New Roman"/>
              </a:rPr>
              <a:t>remote monitoring devices</a:t>
            </a:r>
            <a:r>
              <a:rPr lang="en" sz="1200">
                <a:solidFill>
                  <a:schemeClr val="dk1"/>
                </a:solidFill>
                <a:latin typeface="Times New Roman"/>
                <a:ea typeface="Times New Roman"/>
                <a:cs typeface="Times New Roman"/>
                <a:sym typeface="Times New Roman"/>
              </a:rPr>
              <a:t> that monitor vitals and medication management, care continuity is achieved, and admissions into hospitals are minimised (Po </a:t>
            </a:r>
            <a:r>
              <a:rPr lang="en" sz="1200" i="1">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2024). Technologies used in the management of dementia patients allow them more freedom, thus reducing the burden on caregivers.</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3ea00ab001d_0_1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 name="Google Shape;202;g3ea00ab001d_0_1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Significantly, although these technologies correspond to the well-being principle of the Care Act 2014 and the prevention-oriented NHSLT plan, challenges exist. As pointed out by Birati and Tzemah (2026), there is a risk of inequalities because of the high implementation cost, infrastructure instability, as well as low levels of digital literacy among elderly adults. Additionally, there are ethical considerations due to data privacy, besides human-centred engagement. Therefore, technology ought to be supplementing personal and accessible care, rather than a replacement.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g3ea00ab001d_0_1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 name="Google Shape;209;g3ea00ab001d_0_1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Times New Roman"/>
                <a:ea typeface="Times New Roman"/>
                <a:cs typeface="Times New Roman"/>
                <a:sym typeface="Times New Roman"/>
              </a:rPr>
              <a:t>When focusing on case studies, one such example is the </a:t>
            </a:r>
            <a:r>
              <a:rPr lang="en" sz="1200" b="1">
                <a:solidFill>
                  <a:schemeClr val="dk1"/>
                </a:solidFill>
                <a:latin typeface="Times New Roman"/>
                <a:ea typeface="Times New Roman"/>
                <a:cs typeface="Times New Roman"/>
                <a:sym typeface="Times New Roman"/>
              </a:rPr>
              <a:t>community programs of Age UK</a:t>
            </a:r>
            <a:r>
              <a:rPr lang="en" sz="1200">
                <a:solidFill>
                  <a:schemeClr val="dk1"/>
                </a:solidFill>
                <a:latin typeface="Times New Roman"/>
                <a:ea typeface="Times New Roman"/>
                <a:cs typeface="Times New Roman"/>
                <a:sym typeface="Times New Roman"/>
              </a:rPr>
              <a:t>. According to Age UK (2021), the initiative aims at alleviating the sense of isolation amongst older people by promoting social engagement, befriending services and various well-being initiatives. This shows how Activity Theory operates in practice by encouraging people to engage in various roles for meaningful existence. Correspondingly, this is also aligned with the Care Act, precisely its well-being principles that offer personalised services (Marczak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2021). The benefits from these approaches typically include better mental well-being, reduced isolation, and greater independence. Nevertheless, the issue of sustaining financial support and ensuring access to individuals with poor digital skills or who live in rural settings can be identified with significant shortcomings.</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g3ea00ab001d_0_1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 name="Google Shape;216;g3ea00ab001d_0_1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Addressing challenges with elderly care in the United Kingdom entails adopting certain measures that would make things better for the older adult population. For instance, </a:t>
            </a:r>
            <a:r>
              <a:rPr lang="en" sz="1200" b="1">
                <a:solidFill>
                  <a:schemeClr val="dk1"/>
                </a:solidFill>
                <a:latin typeface="Times New Roman"/>
                <a:ea typeface="Times New Roman"/>
                <a:cs typeface="Times New Roman"/>
                <a:sym typeface="Times New Roman"/>
              </a:rPr>
              <a:t>increasing the staff training</a:t>
            </a:r>
            <a:r>
              <a:rPr lang="en" sz="1200">
                <a:solidFill>
                  <a:schemeClr val="dk1"/>
                </a:solidFill>
                <a:latin typeface="Times New Roman"/>
                <a:ea typeface="Times New Roman"/>
                <a:cs typeface="Times New Roman"/>
                <a:sym typeface="Times New Roman"/>
              </a:rPr>
              <a:t> to incorporate concepts such as Continuity Theory can promote a sense of identity and routine care. </a:t>
            </a:r>
            <a:r>
              <a:rPr lang="en" sz="1200" b="1">
                <a:solidFill>
                  <a:schemeClr val="dk1"/>
                </a:solidFill>
                <a:latin typeface="Times New Roman"/>
                <a:ea typeface="Times New Roman"/>
                <a:cs typeface="Times New Roman"/>
                <a:sym typeface="Times New Roman"/>
              </a:rPr>
              <a:t>Increased provision of social care services</a:t>
            </a:r>
            <a:r>
              <a:rPr lang="en" sz="1200">
                <a:solidFill>
                  <a:schemeClr val="dk1"/>
                </a:solidFill>
                <a:latin typeface="Times New Roman"/>
                <a:ea typeface="Times New Roman"/>
                <a:cs typeface="Times New Roman"/>
                <a:sym typeface="Times New Roman"/>
              </a:rPr>
              <a:t> within the community can reflect the well-being principle stipulated by the Care Act. These include limitations in the workforce, funding, and digital literacy. In this respect, the </a:t>
            </a:r>
            <a:r>
              <a:rPr lang="en" sz="1200" b="1">
                <a:solidFill>
                  <a:schemeClr val="dk1"/>
                </a:solidFill>
                <a:latin typeface="Times New Roman"/>
                <a:ea typeface="Times New Roman"/>
                <a:cs typeface="Times New Roman"/>
                <a:sym typeface="Times New Roman"/>
              </a:rPr>
              <a:t>allocation of resources, digital health education for older people, and combating ageism</a:t>
            </a:r>
            <a:r>
              <a:rPr lang="en" sz="1200">
                <a:solidFill>
                  <a:schemeClr val="dk1"/>
                </a:solidFill>
                <a:latin typeface="Times New Roman"/>
                <a:ea typeface="Times New Roman"/>
                <a:cs typeface="Times New Roman"/>
                <a:sym typeface="Times New Roman"/>
              </a:rPr>
              <a:t> using the Equality Act may lead to a positive commitment. The crucial aspect herein is that the recommendations should incorporate innovation and accessibility.</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3ea00ab001d_0_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 name="Google Shape;223;g3ea00ab001d_0_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To sum up, the assessment of elderly care in the UK has proven to have strengths and continuing difficulties in both residential and domiciliary care. Theories of ageing, when applied to practice and policy, for example, the Care Act 2014 and the NHS long-term plan, offer examples of how these frameworks can enable elderly care. However, challenges, such as funding, access, and digital exclusion, continue. Advancing theory into practice, maintaining resources and ensuring unbiased, individualised support which promotes independent living, dignity and wellbeing in the context of the ageing population, can act as critical pillars to future progress.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g3ea00ab001d_0_1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0" name="Google Shape;230;g3ea00ab001d_0_1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3ea00ab001d_0_2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3ea00ab001d_0_2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409575" y="-3572"/>
            <a:ext cx="3761184" cy="5147072"/>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196301" y="1035052"/>
            <a:ext cx="6430967" cy="1962149"/>
          </a:xfrm>
        </p:spPr>
        <p:txBody>
          <a:bodyPr anchor="b">
            <a:normAutofit/>
          </a:bodyPr>
          <a:lstStyle>
            <a:lvl1pPr algn="r">
              <a:defRPr sz="10667">
                <a:effectLst/>
              </a:defRPr>
            </a:lvl1pPr>
          </a:lstStyle>
          <a:p>
            <a:r>
              <a:rPr lang="en-US"/>
              <a:t>Click to edit Master title style</a:t>
            </a:r>
          </a:p>
        </p:txBody>
      </p:sp>
      <p:sp>
        <p:nvSpPr>
          <p:cNvPr id="3" name="Subtitle 2"/>
          <p:cNvSpPr>
            <a:spLocks noGrp="1"/>
          </p:cNvSpPr>
          <p:nvPr>
            <p:ph type="subTitle" idx="1"/>
          </p:nvPr>
        </p:nvSpPr>
        <p:spPr>
          <a:xfrm>
            <a:off x="3386533" y="2997200"/>
            <a:ext cx="5240734" cy="1041401"/>
          </a:xfrm>
        </p:spPr>
        <p:txBody>
          <a:bodyPr anchor="t">
            <a:normAutofit/>
          </a:bodyPr>
          <a:lstStyle>
            <a:lvl1pPr marL="0" indent="0" algn="r">
              <a:buNone/>
              <a:defRPr sz="3733">
                <a:solidFill>
                  <a:schemeClr val="tx1"/>
                </a:solidFill>
              </a:defRPr>
            </a:lvl1pPr>
            <a:lvl2pPr marL="812810" indent="0" algn="ctr">
              <a:buNone/>
              <a:defRPr>
                <a:solidFill>
                  <a:schemeClr val="tx1">
                    <a:tint val="75000"/>
                  </a:schemeClr>
                </a:solidFill>
              </a:defRPr>
            </a:lvl2pPr>
            <a:lvl3pPr marL="1625620" indent="0" algn="ctr">
              <a:buNone/>
              <a:defRPr>
                <a:solidFill>
                  <a:schemeClr val="tx1">
                    <a:tint val="75000"/>
                  </a:schemeClr>
                </a:solidFill>
              </a:defRPr>
            </a:lvl3pPr>
            <a:lvl4pPr marL="2438430" indent="0" algn="ctr">
              <a:buNone/>
              <a:defRPr>
                <a:solidFill>
                  <a:schemeClr val="tx1">
                    <a:tint val="75000"/>
                  </a:schemeClr>
                </a:solidFill>
              </a:defRPr>
            </a:lvl4pPr>
            <a:lvl5pPr marL="3251241" indent="0" algn="ctr">
              <a:buNone/>
              <a:defRPr>
                <a:solidFill>
                  <a:schemeClr val="tx1">
                    <a:tint val="75000"/>
                  </a:schemeClr>
                </a:solidFill>
              </a:defRPr>
            </a:lvl5pPr>
            <a:lvl6pPr marL="4064051" indent="0" algn="ctr">
              <a:buNone/>
              <a:defRPr>
                <a:solidFill>
                  <a:schemeClr val="tx1">
                    <a:tint val="75000"/>
                  </a:schemeClr>
                </a:solidFill>
              </a:defRPr>
            </a:lvl6pPr>
            <a:lvl7pPr marL="4876861" indent="0" algn="ctr">
              <a:buNone/>
              <a:defRPr>
                <a:solidFill>
                  <a:schemeClr val="tx1">
                    <a:tint val="75000"/>
                  </a:schemeClr>
                </a:solidFill>
              </a:defRPr>
            </a:lvl7pPr>
            <a:lvl8pPr marL="5689671" indent="0" algn="ctr">
              <a:buNone/>
              <a:defRPr>
                <a:solidFill>
                  <a:schemeClr val="tx1">
                    <a:tint val="75000"/>
                  </a:schemeClr>
                </a:solidFill>
              </a:defRPr>
            </a:lvl8pPr>
            <a:lvl9pPr marL="6502481"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6/24/2026</a:t>
            </a:fld>
            <a:endParaRPr lang="en-US"/>
          </a:p>
        </p:txBody>
      </p:sp>
      <p:sp>
        <p:nvSpPr>
          <p:cNvPr id="5" name="Footer Placeholder 4"/>
          <p:cNvSpPr>
            <a:spLocks noGrp="1"/>
          </p:cNvSpPr>
          <p:nvPr>
            <p:ph type="ftr" sz="quarter" idx="11"/>
          </p:nvPr>
        </p:nvSpPr>
        <p:spPr>
          <a:xfrm>
            <a:off x="3999309" y="4412457"/>
            <a:ext cx="3243033" cy="273844"/>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10876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213893" y="4400349"/>
            <a:ext cx="413375" cy="273844"/>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06703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29210" y="2000249"/>
            <a:ext cx="6698060" cy="1582787"/>
          </a:xfrm>
        </p:spPr>
        <p:txBody>
          <a:bodyPr anchor="b"/>
          <a:lstStyle>
            <a:lvl1pPr algn="r">
              <a:defRPr sz="7111" b="0" cap="none"/>
            </a:lvl1pPr>
          </a:lstStyle>
          <a:p>
            <a:r>
              <a:rPr lang="en-US"/>
              <a:t>Click to edit Master title style</a:t>
            </a:r>
          </a:p>
        </p:txBody>
      </p:sp>
      <p:sp>
        <p:nvSpPr>
          <p:cNvPr id="3" name="Text Placeholder 2"/>
          <p:cNvSpPr>
            <a:spLocks noGrp="1"/>
          </p:cNvSpPr>
          <p:nvPr>
            <p:ph type="body" idx="1"/>
          </p:nvPr>
        </p:nvSpPr>
        <p:spPr>
          <a:xfrm>
            <a:off x="1929209" y="3583036"/>
            <a:ext cx="6698061" cy="645300"/>
          </a:xfrm>
        </p:spPr>
        <p:txBody>
          <a:bodyPr anchor="t">
            <a:normAutofit/>
          </a:bodyPr>
          <a:lstStyle>
            <a:lvl1pPr marL="0" indent="0" algn="r">
              <a:buNone/>
              <a:defRPr sz="3556">
                <a:solidFill>
                  <a:schemeClr val="tx1"/>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58641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13234" y="514351"/>
            <a:ext cx="7514035" cy="1314449"/>
          </a:xfrm>
        </p:spPr>
        <p:txBody>
          <a:bodyPr/>
          <a:lstStyle/>
          <a:p>
            <a:r>
              <a:rPr lang="en-US"/>
              <a:t>Click to edit Master title style</a:t>
            </a:r>
          </a:p>
        </p:txBody>
      </p:sp>
      <p:sp>
        <p:nvSpPr>
          <p:cNvPr id="3" name="Content Placeholder 2"/>
          <p:cNvSpPr>
            <a:spLocks noGrp="1"/>
          </p:cNvSpPr>
          <p:nvPr>
            <p:ph sz="half" idx="1"/>
          </p:nvPr>
        </p:nvSpPr>
        <p:spPr>
          <a:xfrm>
            <a:off x="1113235" y="2000250"/>
            <a:ext cx="3671291" cy="2343151"/>
          </a:xfrm>
        </p:spPr>
        <p:txBody>
          <a:bodyPr>
            <a:normAutofit/>
          </a:bodyPr>
          <a:lstStyle>
            <a:lvl1pPr>
              <a:defRPr sz="3200"/>
            </a:lvl1pPr>
            <a:lvl2pPr>
              <a:defRPr sz="2844"/>
            </a:lvl2pPr>
            <a:lvl3pPr>
              <a:defRPr sz="2489"/>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55975" y="2000250"/>
            <a:ext cx="3671292" cy="2343150"/>
          </a:xfrm>
        </p:spPr>
        <p:txBody>
          <a:bodyPr>
            <a:normAutofit/>
          </a:bodyPr>
          <a:lstStyle>
            <a:lvl1pPr>
              <a:defRPr sz="3200"/>
            </a:lvl1pPr>
            <a:lvl2pPr>
              <a:defRPr sz="2844"/>
            </a:lvl2pPr>
            <a:lvl3pPr>
              <a:defRPr sz="2489"/>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86935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329134" y="1993900"/>
            <a:ext cx="3455391" cy="432197"/>
          </a:xfrm>
        </p:spPr>
        <p:txBody>
          <a:bodyPr anchor="b">
            <a:noAutofit/>
          </a:bodyPr>
          <a:lstStyle>
            <a:lvl1pPr marL="0" indent="0">
              <a:buNone/>
              <a:defRPr sz="4978" b="0">
                <a:solidFill>
                  <a:schemeClr val="accent1">
                    <a:lumMod val="75000"/>
                  </a:schemeClr>
                </a:solidFill>
              </a:defRPr>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a:t>Click to edit Master text styles</a:t>
            </a:r>
          </a:p>
        </p:txBody>
      </p:sp>
      <p:sp>
        <p:nvSpPr>
          <p:cNvPr id="4" name="Content Placeholder 3"/>
          <p:cNvSpPr>
            <a:spLocks noGrp="1"/>
          </p:cNvSpPr>
          <p:nvPr>
            <p:ph sz="half" idx="2"/>
          </p:nvPr>
        </p:nvSpPr>
        <p:spPr>
          <a:xfrm>
            <a:off x="1113233" y="2501503"/>
            <a:ext cx="3671292" cy="1841897"/>
          </a:xfrm>
        </p:spPr>
        <p:txBody>
          <a:bodyPr anchor="t">
            <a:normAutofit/>
          </a:bodyPr>
          <a:lstStyle>
            <a:lvl1pPr>
              <a:defRPr sz="3200"/>
            </a:lvl1pPr>
            <a:lvl2pPr>
              <a:defRPr sz="2844"/>
            </a:lvl2pPr>
            <a:lvl3pPr>
              <a:defRPr sz="2489"/>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60366" y="2000250"/>
            <a:ext cx="3466903" cy="432197"/>
          </a:xfrm>
        </p:spPr>
        <p:txBody>
          <a:bodyPr anchor="b">
            <a:noAutofit/>
          </a:bodyPr>
          <a:lstStyle>
            <a:lvl1pPr marL="0" indent="0">
              <a:buNone/>
              <a:defRPr sz="4978" b="0">
                <a:solidFill>
                  <a:schemeClr val="accent1">
                    <a:lumMod val="75000"/>
                  </a:schemeClr>
                </a:solidFill>
              </a:defRPr>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a:t>Click to edit Master text styles</a:t>
            </a:r>
          </a:p>
        </p:txBody>
      </p:sp>
      <p:sp>
        <p:nvSpPr>
          <p:cNvPr id="6" name="Content Placeholder 5"/>
          <p:cNvSpPr>
            <a:spLocks noGrp="1"/>
          </p:cNvSpPr>
          <p:nvPr>
            <p:ph sz="quarter" idx="4"/>
          </p:nvPr>
        </p:nvSpPr>
        <p:spPr>
          <a:xfrm>
            <a:off x="4955975" y="2501503"/>
            <a:ext cx="3671292" cy="1841897"/>
          </a:xfrm>
        </p:spPr>
        <p:txBody>
          <a:bodyPr anchor="t">
            <a:normAutofit/>
          </a:bodyPr>
          <a:lstStyle>
            <a:lvl1pPr>
              <a:defRPr sz="3200"/>
            </a:lvl1pPr>
            <a:lvl2pPr>
              <a:defRPr sz="2844"/>
            </a:lvl2pPr>
            <a:lvl3pPr>
              <a:defRPr sz="2489"/>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14914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3618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412569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234" y="1200150"/>
            <a:ext cx="2661841" cy="1028700"/>
          </a:xfrm>
        </p:spPr>
        <p:txBody>
          <a:bodyPr anchor="b">
            <a:normAutofit/>
          </a:bodyPr>
          <a:lstStyle>
            <a:lvl1pPr algn="ctr">
              <a:defRPr sz="4267" b="0"/>
            </a:lvl1pPr>
          </a:lstStyle>
          <a:p>
            <a:r>
              <a:rPr lang="en-US"/>
              <a:t>Click to edit Master title style</a:t>
            </a:r>
          </a:p>
        </p:txBody>
      </p:sp>
      <p:sp>
        <p:nvSpPr>
          <p:cNvPr id="3" name="Content Placeholder 2"/>
          <p:cNvSpPr>
            <a:spLocks noGrp="1"/>
          </p:cNvSpPr>
          <p:nvPr>
            <p:ph idx="1"/>
          </p:nvPr>
        </p:nvSpPr>
        <p:spPr>
          <a:xfrm>
            <a:off x="3946525" y="514350"/>
            <a:ext cx="4680743" cy="3829051"/>
          </a:xfrm>
        </p:spPr>
        <p:txBody>
          <a:bodyPr anchor="ctr">
            <a:normAutofit/>
          </a:bodyPr>
          <a:lstStyle>
            <a:lvl1pPr>
              <a:defRPr sz="3556"/>
            </a:lvl1pPr>
            <a:lvl2pPr>
              <a:defRPr sz="3200"/>
            </a:lvl2pPr>
            <a:lvl3pPr>
              <a:defRPr sz="2844"/>
            </a:lvl3pPr>
            <a:lvl4pPr>
              <a:defRPr sz="2489"/>
            </a:lvl4pPr>
            <a:lvl5pPr>
              <a:defRPr sz="2489"/>
            </a:lvl5pPr>
            <a:lvl6pPr>
              <a:defRPr sz="2489"/>
            </a:lvl6pPr>
            <a:lvl7pPr>
              <a:defRPr sz="2489"/>
            </a:lvl7pPr>
            <a:lvl8pPr>
              <a:defRPr sz="2489"/>
            </a:lvl8pPr>
            <a:lvl9pPr>
              <a:defRPr sz="248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3234" y="2228850"/>
            <a:ext cx="2661841" cy="1371600"/>
          </a:xfrm>
        </p:spPr>
        <p:txBody>
          <a:bodyPr>
            <a:normAutofit/>
          </a:bodyPr>
          <a:lstStyle>
            <a:lvl1pPr marL="0" indent="0" algn="ctr">
              <a:buNone/>
              <a:defRPr sz="2844"/>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156222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043" y="1314449"/>
            <a:ext cx="4069619" cy="1028700"/>
          </a:xfrm>
        </p:spPr>
        <p:txBody>
          <a:bodyPr anchor="b">
            <a:normAutofit/>
          </a:bodyPr>
          <a:lstStyle>
            <a:lvl1pPr algn="ctr">
              <a:defRPr sz="4978" b="0"/>
            </a:lvl1pPr>
          </a:lstStyle>
          <a:p>
            <a:r>
              <a:rPr lang="en-US"/>
              <a:t>Click to edit Master title style</a:t>
            </a:r>
          </a:p>
        </p:txBody>
      </p:sp>
      <p:sp>
        <p:nvSpPr>
          <p:cNvPr id="14" name="Picture Placeholder 2"/>
          <p:cNvSpPr>
            <a:spLocks noGrp="1" noChangeAspect="1"/>
          </p:cNvSpPr>
          <p:nvPr>
            <p:ph type="pic" idx="1"/>
          </p:nvPr>
        </p:nvSpPr>
        <p:spPr>
          <a:xfrm>
            <a:off x="5696011" y="685800"/>
            <a:ext cx="2460731" cy="3429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2844"/>
            </a:lvl1pPr>
            <a:lvl2pPr marL="812810" indent="0">
              <a:buNone/>
              <a:defRPr sz="2844"/>
            </a:lvl2pPr>
            <a:lvl3pPr marL="1625620" indent="0">
              <a:buNone/>
              <a:defRPr sz="2844"/>
            </a:lvl3pPr>
            <a:lvl4pPr marL="2438430" indent="0">
              <a:buNone/>
              <a:defRPr sz="2844"/>
            </a:lvl4pPr>
            <a:lvl5pPr marL="3251241" indent="0">
              <a:buNone/>
              <a:defRPr sz="2844"/>
            </a:lvl5pPr>
            <a:lvl6pPr marL="4064051" indent="0">
              <a:buNone/>
              <a:defRPr sz="2844"/>
            </a:lvl6pPr>
            <a:lvl7pPr marL="4876861" indent="0">
              <a:buNone/>
              <a:defRPr sz="2844"/>
            </a:lvl7pPr>
            <a:lvl8pPr marL="5689671" indent="0">
              <a:buNone/>
              <a:defRPr sz="2844"/>
            </a:lvl8pPr>
            <a:lvl9pPr marL="6502481" indent="0">
              <a:buNone/>
              <a:defRPr sz="2844"/>
            </a:lvl9pPr>
          </a:lstStyle>
          <a:p>
            <a:endParaRPr lang="en-US"/>
          </a:p>
        </p:txBody>
      </p:sp>
      <p:sp>
        <p:nvSpPr>
          <p:cNvPr id="4" name="Text Placeholder 3"/>
          <p:cNvSpPr>
            <a:spLocks noGrp="1"/>
          </p:cNvSpPr>
          <p:nvPr>
            <p:ph type="body" sz="half" idx="2"/>
          </p:nvPr>
        </p:nvSpPr>
        <p:spPr>
          <a:xfrm>
            <a:off x="1112043" y="2343149"/>
            <a:ext cx="4069619" cy="1371600"/>
          </a:xfrm>
        </p:spPr>
        <p:txBody>
          <a:bodyPr>
            <a:normAutofit/>
          </a:bodyPr>
          <a:lstStyle>
            <a:lvl1pPr marL="0" indent="0" algn="ctr">
              <a:buNone/>
              <a:defRPr sz="3200"/>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66418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234" y="3549649"/>
            <a:ext cx="7514033" cy="425054"/>
          </a:xfrm>
        </p:spPr>
        <p:txBody>
          <a:bodyPr anchor="b">
            <a:normAutofit/>
          </a:bodyPr>
          <a:lstStyle>
            <a:lvl1pPr algn="ctr">
              <a:defRPr sz="4267" b="0"/>
            </a:lvl1pPr>
          </a:lstStyle>
          <a:p>
            <a:r>
              <a:rPr lang="en-US"/>
              <a:t>Click to edit Master title style</a:t>
            </a:r>
          </a:p>
        </p:txBody>
      </p:sp>
      <p:sp>
        <p:nvSpPr>
          <p:cNvPr id="3" name="Picture Placeholder 2"/>
          <p:cNvSpPr>
            <a:spLocks noGrp="1" noChangeAspect="1"/>
          </p:cNvSpPr>
          <p:nvPr>
            <p:ph type="pic" idx="1"/>
          </p:nvPr>
        </p:nvSpPr>
        <p:spPr>
          <a:xfrm>
            <a:off x="1789509" y="699084"/>
            <a:ext cx="6169458" cy="237373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2844"/>
            </a:lvl1pPr>
            <a:lvl2pPr marL="812810" indent="0">
              <a:buNone/>
              <a:defRPr sz="2844"/>
            </a:lvl2pPr>
            <a:lvl3pPr marL="1625620" indent="0">
              <a:buNone/>
              <a:defRPr sz="2844"/>
            </a:lvl3pPr>
            <a:lvl4pPr marL="2438430" indent="0">
              <a:buNone/>
              <a:defRPr sz="2844"/>
            </a:lvl4pPr>
            <a:lvl5pPr marL="3251241" indent="0">
              <a:buNone/>
              <a:defRPr sz="2844"/>
            </a:lvl5pPr>
            <a:lvl6pPr marL="4064051" indent="0">
              <a:buNone/>
              <a:defRPr sz="2844"/>
            </a:lvl6pPr>
            <a:lvl7pPr marL="4876861" indent="0">
              <a:buNone/>
              <a:defRPr sz="2844"/>
            </a:lvl7pPr>
            <a:lvl8pPr marL="5689671" indent="0">
              <a:buNone/>
              <a:defRPr sz="2844"/>
            </a:lvl8pPr>
            <a:lvl9pPr marL="6502481" indent="0">
              <a:buNone/>
              <a:defRPr sz="2844"/>
            </a:lvl9pPr>
          </a:lstStyle>
          <a:p>
            <a:endParaRPr lang="en-US"/>
          </a:p>
        </p:txBody>
      </p:sp>
      <p:sp>
        <p:nvSpPr>
          <p:cNvPr id="4" name="Text Placeholder 3"/>
          <p:cNvSpPr>
            <a:spLocks noGrp="1"/>
          </p:cNvSpPr>
          <p:nvPr>
            <p:ph type="body" sz="half" idx="2"/>
          </p:nvPr>
        </p:nvSpPr>
        <p:spPr>
          <a:xfrm>
            <a:off x="1113234" y="3974702"/>
            <a:ext cx="7514033" cy="370284"/>
          </a:xfrm>
        </p:spPr>
        <p:txBody>
          <a:bodyPr>
            <a:normAutofit/>
          </a:bodyPr>
          <a:lstStyle>
            <a:lvl1pPr marL="0" indent="0" algn="ctr">
              <a:buNone/>
              <a:defRPr sz="2489"/>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6608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235" y="514350"/>
            <a:ext cx="7514033" cy="2286000"/>
          </a:xfrm>
        </p:spPr>
        <p:txBody>
          <a:bodyPr anchor="ctr">
            <a:normAutofit/>
          </a:bodyPr>
          <a:lstStyle>
            <a:lvl1pPr algn="ctr">
              <a:defRPr sz="5689" b="0" cap="none"/>
            </a:lvl1pPr>
          </a:lstStyle>
          <a:p>
            <a:r>
              <a:rPr lang="en-US"/>
              <a:t>Click to edit Master title style</a:t>
            </a:r>
          </a:p>
        </p:txBody>
      </p:sp>
      <p:sp>
        <p:nvSpPr>
          <p:cNvPr id="3" name="Text Placeholder 2"/>
          <p:cNvSpPr>
            <a:spLocks noGrp="1"/>
          </p:cNvSpPr>
          <p:nvPr>
            <p:ph type="body" idx="1"/>
          </p:nvPr>
        </p:nvSpPr>
        <p:spPr>
          <a:xfrm>
            <a:off x="1113234" y="3257550"/>
            <a:ext cx="7514035" cy="1085850"/>
          </a:xfrm>
        </p:spPr>
        <p:txBody>
          <a:bodyPr anchor="ctr">
            <a:normAutofit/>
          </a:bodyPr>
          <a:lstStyle>
            <a:lvl1pPr marL="0" indent="0" algn="ctr">
              <a:buNone/>
              <a:defRPr sz="3556">
                <a:solidFill>
                  <a:schemeClr val="tx1"/>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944622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198959" y="647267"/>
            <a:ext cx="457200" cy="438582"/>
          </a:xfrm>
          <a:prstGeom prst="rect">
            <a:avLst/>
          </a:prstGeom>
        </p:spPr>
        <p:txBody>
          <a:bodyPr vert="horz" lIns="162560" tIns="81280" rIns="162560" bIns="812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4222">
                <a:solidFill>
                  <a:schemeClr val="tx1"/>
                </a:solidFill>
                <a:effectLst/>
              </a:rPr>
              <a:t>“</a:t>
            </a:r>
          </a:p>
        </p:txBody>
      </p:sp>
      <p:sp>
        <p:nvSpPr>
          <p:cNvPr id="15" name="TextBox 14"/>
          <p:cNvSpPr txBox="1"/>
          <p:nvPr/>
        </p:nvSpPr>
        <p:spPr>
          <a:xfrm>
            <a:off x="8170069" y="2114549"/>
            <a:ext cx="457200" cy="438582"/>
          </a:xfrm>
          <a:prstGeom prst="rect">
            <a:avLst/>
          </a:prstGeom>
        </p:spPr>
        <p:txBody>
          <a:bodyPr vert="horz" lIns="162560" tIns="81280" rIns="162560" bIns="812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4222">
                <a:solidFill>
                  <a:schemeClr val="tx1"/>
                </a:solidFill>
                <a:effectLst/>
              </a:rPr>
              <a:t>”</a:t>
            </a:r>
          </a:p>
        </p:txBody>
      </p:sp>
      <p:sp>
        <p:nvSpPr>
          <p:cNvPr id="2" name="Title 1"/>
          <p:cNvSpPr>
            <a:spLocks noGrp="1"/>
          </p:cNvSpPr>
          <p:nvPr>
            <p:ph type="title"/>
          </p:nvPr>
        </p:nvSpPr>
        <p:spPr>
          <a:xfrm>
            <a:off x="1656159" y="514351"/>
            <a:ext cx="6742509" cy="2057399"/>
          </a:xfrm>
        </p:spPr>
        <p:txBody>
          <a:bodyPr anchor="ctr">
            <a:normAutofit/>
          </a:bodyPr>
          <a:lstStyle>
            <a:lvl1pPr algn="ctr">
              <a:defRPr sz="5689"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827609" y="2571749"/>
            <a:ext cx="6399611" cy="285750"/>
          </a:xfrm>
        </p:spPr>
        <p:txBody>
          <a:bodyPr anchor="ctr">
            <a:normAutofit/>
          </a:bodyPr>
          <a:lstStyle>
            <a:lvl1pPr marL="0" indent="0">
              <a:buFontTx/>
              <a:buNone/>
              <a:defRPr sz="3200"/>
            </a:lvl1pPr>
            <a:lvl2pPr marL="812810" indent="0">
              <a:buFontTx/>
              <a:buNone/>
              <a:defRPr/>
            </a:lvl2pPr>
            <a:lvl3pPr marL="1625620" indent="0">
              <a:buFontTx/>
              <a:buNone/>
              <a:defRPr/>
            </a:lvl3pPr>
            <a:lvl4pPr marL="2438430" indent="0">
              <a:buFontTx/>
              <a:buNone/>
              <a:defRPr/>
            </a:lvl4pPr>
            <a:lvl5pPr marL="3251241" indent="0">
              <a:buFontTx/>
              <a:buNone/>
              <a:defRPr/>
            </a:lvl5pPr>
          </a:lstStyle>
          <a:p>
            <a:pPr lvl="0"/>
            <a:r>
              <a:rPr lang="en-US"/>
              <a:t>Click to edit Master text styles</a:t>
            </a:r>
          </a:p>
        </p:txBody>
      </p:sp>
      <p:sp>
        <p:nvSpPr>
          <p:cNvPr id="3" name="Text Placeholder 2"/>
          <p:cNvSpPr>
            <a:spLocks noGrp="1"/>
          </p:cNvSpPr>
          <p:nvPr>
            <p:ph type="body" idx="1"/>
          </p:nvPr>
        </p:nvSpPr>
        <p:spPr>
          <a:xfrm>
            <a:off x="1113234" y="3257550"/>
            <a:ext cx="7514033" cy="1085850"/>
          </a:xfrm>
        </p:spPr>
        <p:txBody>
          <a:bodyPr anchor="ctr">
            <a:normAutofit/>
          </a:bodyPr>
          <a:lstStyle>
            <a:lvl1pPr marL="0" indent="0" algn="ctr">
              <a:buNone/>
              <a:defRPr sz="3556">
                <a:solidFill>
                  <a:schemeClr val="tx1"/>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431312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235" y="2481436"/>
            <a:ext cx="7514032" cy="1101600"/>
          </a:xfrm>
        </p:spPr>
        <p:txBody>
          <a:bodyPr anchor="b">
            <a:normAutofit/>
          </a:bodyPr>
          <a:lstStyle>
            <a:lvl1pPr algn="r">
              <a:defRPr sz="5689" b="0" cap="none"/>
            </a:lvl1pPr>
          </a:lstStyle>
          <a:p>
            <a:r>
              <a:rPr lang="en-US"/>
              <a:t>Click to edit Master title style</a:t>
            </a:r>
          </a:p>
        </p:txBody>
      </p:sp>
      <p:sp>
        <p:nvSpPr>
          <p:cNvPr id="3" name="Text Placeholder 2"/>
          <p:cNvSpPr>
            <a:spLocks noGrp="1"/>
          </p:cNvSpPr>
          <p:nvPr>
            <p:ph type="body" idx="1"/>
          </p:nvPr>
        </p:nvSpPr>
        <p:spPr>
          <a:xfrm>
            <a:off x="1113234" y="3583036"/>
            <a:ext cx="7514033" cy="645300"/>
          </a:xfrm>
        </p:spPr>
        <p:txBody>
          <a:bodyPr anchor="t">
            <a:normAutofit/>
          </a:bodyPr>
          <a:lstStyle>
            <a:lvl1pPr marL="0" indent="0" algn="r">
              <a:buNone/>
              <a:defRPr sz="3556">
                <a:solidFill>
                  <a:schemeClr val="tx1"/>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526053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198959" y="647267"/>
            <a:ext cx="457200" cy="438582"/>
          </a:xfrm>
          <a:prstGeom prst="rect">
            <a:avLst/>
          </a:prstGeom>
        </p:spPr>
        <p:txBody>
          <a:bodyPr vert="horz" lIns="162560" tIns="81280" rIns="162560" bIns="812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4222">
                <a:solidFill>
                  <a:schemeClr val="tx1"/>
                </a:solidFill>
                <a:effectLst/>
              </a:rPr>
              <a:t>“</a:t>
            </a:r>
          </a:p>
        </p:txBody>
      </p:sp>
      <p:sp>
        <p:nvSpPr>
          <p:cNvPr id="15" name="TextBox 14"/>
          <p:cNvSpPr txBox="1"/>
          <p:nvPr/>
        </p:nvSpPr>
        <p:spPr>
          <a:xfrm>
            <a:off x="8170069" y="2114549"/>
            <a:ext cx="457200" cy="438582"/>
          </a:xfrm>
          <a:prstGeom prst="rect">
            <a:avLst/>
          </a:prstGeom>
        </p:spPr>
        <p:txBody>
          <a:bodyPr vert="horz" lIns="162560" tIns="81280" rIns="162560" bIns="812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4222">
                <a:solidFill>
                  <a:schemeClr val="tx1"/>
                </a:solidFill>
                <a:effectLst/>
              </a:rPr>
              <a:t>”</a:t>
            </a:r>
          </a:p>
        </p:txBody>
      </p:sp>
      <p:sp>
        <p:nvSpPr>
          <p:cNvPr id="2" name="Title 1"/>
          <p:cNvSpPr>
            <a:spLocks noGrp="1"/>
          </p:cNvSpPr>
          <p:nvPr>
            <p:ph type="title"/>
          </p:nvPr>
        </p:nvSpPr>
        <p:spPr>
          <a:xfrm>
            <a:off x="1656159" y="514351"/>
            <a:ext cx="6742509" cy="2057399"/>
          </a:xfrm>
        </p:spPr>
        <p:txBody>
          <a:bodyPr anchor="ctr">
            <a:normAutofit/>
          </a:bodyPr>
          <a:lstStyle>
            <a:lvl1pPr algn="ctr">
              <a:defRPr sz="5689"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113235" y="2914650"/>
            <a:ext cx="7514033" cy="666750"/>
          </a:xfrm>
        </p:spPr>
        <p:txBody>
          <a:bodyPr vert="horz" lIns="91440" tIns="45720" rIns="91440" bIns="45720" rtlCol="0" anchor="b">
            <a:normAutofit/>
          </a:bodyPr>
          <a:lstStyle>
            <a:lvl1pPr algn="r">
              <a:buNone/>
              <a:defRPr lang="en-US" sz="4267"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234" y="3581400"/>
            <a:ext cx="7514033" cy="762000"/>
          </a:xfrm>
        </p:spPr>
        <p:txBody>
          <a:bodyPr anchor="t">
            <a:normAutofit/>
          </a:bodyPr>
          <a:lstStyle>
            <a:lvl1pPr marL="0" indent="0" algn="r">
              <a:buNone/>
              <a:defRPr sz="3200">
                <a:solidFill>
                  <a:schemeClr val="tx1"/>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45086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235" y="514350"/>
            <a:ext cx="7514034" cy="2045494"/>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113234" y="2628900"/>
            <a:ext cx="7514035" cy="628650"/>
          </a:xfrm>
        </p:spPr>
        <p:txBody>
          <a:bodyPr vert="horz" lIns="91440" tIns="45720" rIns="91440" bIns="45720" rtlCol="0" anchor="b">
            <a:normAutofit/>
          </a:bodyPr>
          <a:lstStyle>
            <a:lvl1pPr>
              <a:buNone/>
              <a:defRPr lang="en-US" sz="4978"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234" y="3257550"/>
            <a:ext cx="7514035" cy="1085850"/>
          </a:xfrm>
        </p:spPr>
        <p:txBody>
          <a:bodyPr anchor="t">
            <a:normAutofit/>
          </a:bodyPr>
          <a:lstStyle>
            <a:lvl1pPr marL="0" indent="0" algn="l">
              <a:buNone/>
              <a:defRPr sz="3200">
                <a:solidFill>
                  <a:schemeClr val="tx1"/>
                </a:solidFill>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58101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0750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299492" y="514350"/>
            <a:ext cx="1327777" cy="38290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13234" y="514350"/>
            <a:ext cx="6014807" cy="382905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151902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38813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13109" y="0"/>
            <a:ext cx="1827610" cy="51435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113234" y="514351"/>
            <a:ext cx="7514035" cy="131444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13233" y="2000250"/>
            <a:ext cx="7514035" cy="234315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99492" y="4412457"/>
            <a:ext cx="857250" cy="273844"/>
          </a:xfrm>
          <a:prstGeom prst="rect">
            <a:avLst/>
          </a:prstGeom>
        </p:spPr>
        <p:txBody>
          <a:bodyPr vert="horz" lIns="91440" tIns="45720" rIns="91440" bIns="45720" rtlCol="0" anchor="ctr"/>
          <a:lstStyle>
            <a:lvl1pPr algn="r">
              <a:defRPr sz="1778" b="0" i="0">
                <a:solidFill>
                  <a:schemeClr val="tx1"/>
                </a:solidFill>
                <a:effectLst/>
                <a:latin typeface="+mn-lt"/>
              </a:defRPr>
            </a:lvl1pPr>
          </a:lstStyle>
          <a:p>
            <a:fld id="{B61BEF0D-F0BB-DE4B-95CE-6DB70DBA9567}" type="datetimeFigureOut">
              <a:rPr lang="en-US" dirty="0"/>
              <a:pPr/>
              <a:t>6/24/2026</a:t>
            </a:fld>
            <a:endParaRPr lang="en-US"/>
          </a:p>
        </p:txBody>
      </p:sp>
      <p:sp>
        <p:nvSpPr>
          <p:cNvPr id="5" name="Footer Placeholder 4"/>
          <p:cNvSpPr>
            <a:spLocks noGrp="1"/>
          </p:cNvSpPr>
          <p:nvPr>
            <p:ph type="ftr" sz="quarter" idx="3"/>
          </p:nvPr>
        </p:nvSpPr>
        <p:spPr>
          <a:xfrm>
            <a:off x="1929210" y="4412457"/>
            <a:ext cx="5313133" cy="273844"/>
          </a:xfrm>
          <a:prstGeom prst="rect">
            <a:avLst/>
          </a:prstGeom>
        </p:spPr>
        <p:txBody>
          <a:bodyPr vert="horz" lIns="91440" tIns="45720" rIns="91440" bIns="45720" rtlCol="0" anchor="ctr"/>
          <a:lstStyle>
            <a:lvl1pPr algn="l">
              <a:defRPr sz="1778"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8213893" y="4412457"/>
            <a:ext cx="413375" cy="273844"/>
          </a:xfrm>
          <a:prstGeom prst="rect">
            <a:avLst/>
          </a:prstGeom>
        </p:spPr>
        <p:txBody>
          <a:bodyPr vert="horz" lIns="91440" tIns="45720" rIns="91440" bIns="45720" rtlCol="0" anchor="ctr"/>
          <a:lstStyle>
            <a:lvl1pPr algn="r">
              <a:defRPr sz="1778"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179754622"/>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 id="2147483790" r:id="rId13"/>
    <p:sldLayoutId id="2147483791" r:id="rId14"/>
    <p:sldLayoutId id="2147483792" r:id="rId15"/>
    <p:sldLayoutId id="2147483793" r:id="rId16"/>
    <p:sldLayoutId id="2147483794" r:id="rId17"/>
    <p:sldLayoutId id="2147483795" r:id="rId18"/>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15.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image" Target="../media/image16.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3390/ijerph192417046" TargetMode="External"/><Relationship Id="rId3" Type="http://schemas.openxmlformats.org/officeDocument/2006/relationships/hyperlink" Target="https://www.ageuk.org.uk/services/in-your-area/social-activities/" TargetMode="External"/><Relationship Id="rId7" Type="http://schemas.openxmlformats.org/officeDocument/2006/relationships/hyperlink" Target="https://doi.org/10.2196/75591" TargetMode="External"/><Relationship Id="rId12" Type="http://schemas.openxmlformats.org/officeDocument/2006/relationships/hyperlink" Target="https://assets.publishing.service.gov.uk/media/5d273adce5274a5862768ff9/future-of-an-ageing-population.pdf" TargetMode="External"/><Relationship Id="rId2" Type="http://schemas.openxmlformats.org/officeDocument/2006/relationships/notesSlide" Target="../notesSlides/notesSlide15.xml"/><Relationship Id="rId1" Type="http://schemas.openxmlformats.org/officeDocument/2006/relationships/slideLayout" Target="../slideLayouts/slideLayout18.xml"/><Relationship Id="rId6" Type="http://schemas.openxmlformats.org/officeDocument/2006/relationships/hyperlink" Target="https://www.berkshirehealthcare.nhs.uk/" TargetMode="External"/><Relationship Id="rId11" Type="http://schemas.openxmlformats.org/officeDocument/2006/relationships/hyperlink" Target="https://www.gov.uk/guidance/equality-act-2010-guidance" TargetMode="External"/><Relationship Id="rId5" Type="http://schemas.openxmlformats.org/officeDocument/2006/relationships/hyperlink" Target="https://doi.org/10.1136/bmj.l84" TargetMode="External"/><Relationship Id="rId10" Type="http://schemas.openxmlformats.org/officeDocument/2006/relationships/hyperlink" Target="https://doi.org/10.3390/geriatrics9050107" TargetMode="External"/><Relationship Id="rId4" Type="http://schemas.openxmlformats.org/officeDocument/2006/relationships/hyperlink" Target="https://doi.org/10.7759/cureus.94328" TargetMode="External"/><Relationship Id="rId9" Type="http://schemas.openxmlformats.org/officeDocument/2006/relationships/hyperlink" Target="https://doi.org/10.1038/s41598-022-22609-y"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osheahealthcare.com/aging-at-home/the-benefits-of-domiciliary-care-for-vulnerable-adults-and-seniors/" TargetMode="External"/><Relationship Id="rId3" Type="http://schemas.openxmlformats.org/officeDocument/2006/relationships/hyperlink" Target="https://doi.org/10.1016/j.gerinurse.2022.01.017" TargetMode="External"/><Relationship Id="rId7" Type="http://schemas.openxmlformats.org/officeDocument/2006/relationships/hyperlink" Target="https://doi.org/10.3390/healthcare11152131" TargetMode="External"/><Relationship Id="rId2" Type="http://schemas.openxmlformats.org/officeDocument/2006/relationships/notesSlide" Target="../notesSlides/notesSlide16.xml"/><Relationship Id="rId1" Type="http://schemas.openxmlformats.org/officeDocument/2006/relationships/slideLayout" Target="../slideLayouts/slideLayout18.xml"/><Relationship Id="rId6" Type="http://schemas.openxmlformats.org/officeDocument/2006/relationships/hyperlink" Target="https://www.england.nhs.uk/future-of-human-resources-and-organisational-development/the-future-of-nhs-human-resources-and-organisational-development-report/evolving-to-meet-a-changing-world/" TargetMode="External"/><Relationship Id="rId5" Type="http://schemas.openxmlformats.org/officeDocument/2006/relationships/hyperlink" Target="https://doi.org/10.1111/hsc.13599" TargetMode="External"/><Relationship Id="rId10" Type="http://schemas.openxmlformats.org/officeDocument/2006/relationships/hyperlink" Target="https://doi.org/10.2147/CIA.S214367" TargetMode="External"/><Relationship Id="rId4" Type="http://schemas.openxmlformats.org/officeDocument/2006/relationships/hyperlink" Target="https://kingstonhealthcare.com/what-is-the-continuity-theory-of-aging/" TargetMode="External"/><Relationship Id="rId9" Type="http://schemas.openxmlformats.org/officeDocument/2006/relationships/hyperlink" Target="https://doi.org/10.2196/534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pic>
        <p:nvPicPr>
          <p:cNvPr id="136" name="Google Shape;136;p13"/>
          <p:cNvPicPr preferRelativeResize="0"/>
          <p:nvPr/>
        </p:nvPicPr>
        <p:blipFill>
          <a:blip r:embed="rId5">
            <a:alphaModFix/>
          </a:blip>
          <a:stretch>
            <a:fillRect/>
          </a:stretch>
        </p:blipFill>
        <p:spPr>
          <a:xfrm>
            <a:off x="5958168" y="32468"/>
            <a:ext cx="2525736" cy="1008900"/>
          </a:xfrm>
          <a:prstGeom prst="rect">
            <a:avLst/>
          </a:prstGeom>
          <a:noFill/>
          <a:ln>
            <a:noFill/>
          </a:ln>
        </p:spPr>
      </p:pic>
      <p:sp>
        <p:nvSpPr>
          <p:cNvPr id="3" name="TextBox 2">
            <a:extLst>
              <a:ext uri="{FF2B5EF4-FFF2-40B4-BE49-F238E27FC236}">
                <a16:creationId xmlns:a16="http://schemas.microsoft.com/office/drawing/2014/main" id="{91A80A56-E5CD-4608-3F9C-9FFD987BEEDD}"/>
              </a:ext>
            </a:extLst>
          </p:cNvPr>
          <p:cNvSpPr txBox="1"/>
          <p:nvPr/>
        </p:nvSpPr>
        <p:spPr>
          <a:xfrm>
            <a:off x="1866122" y="103803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 name="TextBox 1">
            <a:extLst>
              <a:ext uri="{FF2B5EF4-FFF2-40B4-BE49-F238E27FC236}">
                <a16:creationId xmlns:a16="http://schemas.microsoft.com/office/drawing/2014/main" id="{C8058D06-86F0-8E0D-602B-8E3B8B40D021}"/>
              </a:ext>
            </a:extLst>
          </p:cNvPr>
          <p:cNvSpPr txBox="1"/>
          <p:nvPr/>
        </p:nvSpPr>
        <p:spPr>
          <a:xfrm>
            <a:off x="1336610" y="1041920"/>
            <a:ext cx="6994070"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Student Name: Mary Tetteh</a:t>
            </a:r>
          </a:p>
          <a:p>
            <a:endParaRPr lang="en-GB" dirty="0"/>
          </a:p>
          <a:p>
            <a:r>
              <a:rPr lang="en-GB" dirty="0"/>
              <a:t>Student Number: 2321029</a:t>
            </a:r>
          </a:p>
          <a:p>
            <a:endParaRPr lang="en-GB" dirty="0"/>
          </a:p>
          <a:p>
            <a:r>
              <a:rPr lang="en-GB" dirty="0"/>
              <a:t>Programme BSc (Hons)Health and Social Care</a:t>
            </a:r>
          </a:p>
          <a:p>
            <a:endParaRPr lang="en-GB" dirty="0"/>
          </a:p>
          <a:p>
            <a:r>
              <a:rPr lang="en-GB" dirty="0"/>
              <a:t>Module: Empowering the Older Person</a:t>
            </a:r>
          </a:p>
          <a:p>
            <a:endParaRPr lang="en-GB" dirty="0"/>
          </a:p>
          <a:p>
            <a:r>
              <a:rPr lang="en-GB" dirty="0"/>
              <a:t>Module Code:BMHP6027</a:t>
            </a:r>
          </a:p>
          <a:p>
            <a:endParaRPr lang="en-GB" dirty="0"/>
          </a:p>
          <a:p>
            <a:r>
              <a:rPr lang="en-GB" dirty="0"/>
              <a:t>Lectures: Parese Ahmed, Kennedy </a:t>
            </a:r>
            <a:r>
              <a:rPr lang="en-GB" dirty="0" err="1"/>
              <a:t>Obohwemu</a:t>
            </a:r>
            <a:endParaRPr lang="en-GB" dirty="0"/>
          </a:p>
          <a:p>
            <a:endParaRPr lang="en-GB" dirty="0"/>
          </a:p>
          <a:p>
            <a:r>
              <a:rPr lang="en-GB" dirty="0"/>
              <a:t>Assignment Tittle: Component 1: Individual Presentation (PowerPoint with Voice-Over)</a:t>
            </a:r>
          </a:p>
          <a:p>
            <a:endParaRPr lang="en-GB" dirty="0"/>
          </a:p>
          <a:p>
            <a:r>
              <a:rPr lang="en-GB" dirty="0"/>
              <a:t>Submission Deadline: 26th June 2026</a:t>
            </a:r>
          </a:p>
          <a:p>
            <a:endParaRPr lang="en-GB" dirty="0"/>
          </a:p>
          <a:p>
            <a:endParaRPr lang="en-GB" dirty="0"/>
          </a:p>
        </p:txBody>
      </p:sp>
      <p:pic>
        <p:nvPicPr>
          <p:cNvPr id="215" name="Audio 214">
            <a:hlinkClick r:id="" action="ppaction://media"/>
            <a:extLst>
              <a:ext uri="{FF2B5EF4-FFF2-40B4-BE49-F238E27FC236}">
                <a16:creationId xmlns:a16="http://schemas.microsoft.com/office/drawing/2014/main" id="{619E5917-904A-C5DE-752D-E74255B49F2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755"/>
    </mc:Choice>
    <mc:Fallback>
      <p:transition spd="slow" advTm="97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14"/>
          <p:cNvSpPr txBox="1">
            <a:spLocks noGrp="1"/>
          </p:cNvSpPr>
          <p:nvPr>
            <p:ph type="title"/>
          </p:nvPr>
        </p:nvSpPr>
        <p:spPr>
          <a:xfrm>
            <a:off x="1297500" y="476912"/>
            <a:ext cx="7038900" cy="855701"/>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None/>
            </a:pPr>
            <a:r>
              <a:rPr lang="en" b="1">
                <a:latin typeface="Times New Roman"/>
                <a:ea typeface="Times New Roman"/>
                <a:cs typeface="Times New Roman"/>
                <a:sym typeface="Times New Roman"/>
              </a:rPr>
              <a:t>INTRODUCTION</a:t>
            </a:r>
            <a:endParaRPr>
              <a:latin typeface="Times New Roman"/>
              <a:ea typeface="Times New Roman"/>
              <a:cs typeface="Times New Roman"/>
              <a:sym typeface="Times New Roman"/>
            </a:endParaRPr>
          </a:p>
        </p:txBody>
      </p:sp>
      <p:sp>
        <p:nvSpPr>
          <p:cNvPr id="142" name="Google Shape;142;p14"/>
          <p:cNvSpPr txBox="1">
            <a:spLocks noGrp="1"/>
          </p:cNvSpPr>
          <p:nvPr>
            <p:ph type="body" idx="1"/>
          </p:nvPr>
        </p:nvSpPr>
        <p:spPr>
          <a:xfrm>
            <a:off x="1027814" y="1567550"/>
            <a:ext cx="4359349" cy="3234000"/>
          </a:xfrm>
          <a:prstGeom prst="rect">
            <a:avLst/>
          </a:prstGeom>
        </p:spPr>
        <p:txBody>
          <a:bodyPr spcFirstLastPara="1" wrap="square" lIns="91425" tIns="91425" rIns="91425" bIns="91425" anchor="t" anchorCtr="0">
            <a:normAutofit lnSpcReduction="10000"/>
          </a:bodyPr>
          <a:lstStyle/>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Ageing is a </a:t>
            </a:r>
            <a:r>
              <a:rPr lang="en" sz="1400" b="1">
                <a:latin typeface="Times New Roman"/>
                <a:ea typeface="Times New Roman"/>
                <a:cs typeface="Times New Roman"/>
                <a:sym typeface="Times New Roman"/>
              </a:rPr>
              <a:t>biological and social process</a:t>
            </a:r>
            <a:r>
              <a:rPr lang="en" sz="1400">
                <a:latin typeface="Times New Roman"/>
                <a:ea typeface="Times New Roman"/>
                <a:cs typeface="Times New Roman"/>
                <a:sym typeface="Times New Roman"/>
              </a:rPr>
              <a:t> explained by models like genetic programming and disengagement theory (Gaviano et al., 2024).</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UK focus: caring for and empowering elderly adults through theories, legislation, and care provision.</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Key legislation: </a:t>
            </a:r>
            <a:r>
              <a:rPr lang="en" sz="1400" b="1">
                <a:latin typeface="Times New Roman"/>
                <a:ea typeface="Times New Roman"/>
                <a:cs typeface="Times New Roman"/>
                <a:sym typeface="Times New Roman"/>
              </a:rPr>
              <a:t>Care Act 2014</a:t>
            </a:r>
            <a:r>
              <a:rPr lang="en" sz="1400">
                <a:latin typeface="Times New Roman"/>
                <a:ea typeface="Times New Roman"/>
                <a:cs typeface="Times New Roman"/>
                <a:sym typeface="Times New Roman"/>
              </a:rPr>
              <a:t>, </a:t>
            </a:r>
            <a:r>
              <a:rPr lang="en" sz="1400" b="1">
                <a:latin typeface="Times New Roman"/>
                <a:ea typeface="Times New Roman"/>
                <a:cs typeface="Times New Roman"/>
                <a:sym typeface="Times New Roman"/>
              </a:rPr>
              <a:t>Equality Act 2010</a:t>
            </a:r>
            <a:r>
              <a:rPr lang="en" sz="1400">
                <a:latin typeface="Times New Roman"/>
                <a:ea typeface="Times New Roman"/>
                <a:cs typeface="Times New Roman"/>
                <a:sym typeface="Times New Roman"/>
              </a:rPr>
              <a:t>, </a:t>
            </a:r>
            <a:r>
              <a:rPr lang="en" sz="1400" b="1">
                <a:latin typeface="Times New Roman"/>
                <a:ea typeface="Times New Roman"/>
                <a:cs typeface="Times New Roman"/>
                <a:sym typeface="Times New Roman"/>
              </a:rPr>
              <a:t>NHS Long Term Plan</a:t>
            </a:r>
            <a:r>
              <a:rPr lang="en" sz="1400">
                <a:latin typeface="Times New Roman"/>
                <a:ea typeface="Times New Roman"/>
                <a:cs typeface="Times New Roman"/>
                <a:sym typeface="Times New Roman"/>
              </a:rPr>
              <a:t> (Gov.uk, 2025).</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Global perspectives: ageing seen as wisdom, vulnerability, or discrimination (Noto, 2023).</a:t>
            </a:r>
            <a:endParaRPr sz="1400">
              <a:latin typeface="Times New Roman"/>
              <a:ea typeface="Times New Roman"/>
              <a:cs typeface="Times New Roman"/>
              <a:sym typeface="Times New Roman"/>
            </a:endParaRPr>
          </a:p>
        </p:txBody>
      </p:sp>
      <p:pic>
        <p:nvPicPr>
          <p:cNvPr id="143" name="Google Shape;143;p14"/>
          <p:cNvPicPr preferRelativeResize="0"/>
          <p:nvPr/>
        </p:nvPicPr>
        <p:blipFill>
          <a:blip r:embed="rId5">
            <a:alphaModFix/>
          </a:blip>
          <a:stretch>
            <a:fillRect/>
          </a:stretch>
        </p:blipFill>
        <p:spPr>
          <a:xfrm>
            <a:off x="5554134" y="2020710"/>
            <a:ext cx="3341510" cy="2404533"/>
          </a:xfrm>
          <a:prstGeom prst="rect">
            <a:avLst/>
          </a:prstGeom>
          <a:noFill/>
          <a:ln>
            <a:noFill/>
          </a:ln>
        </p:spPr>
      </p:pic>
      <p:pic>
        <p:nvPicPr>
          <p:cNvPr id="181" name="Audio 180">
            <a:hlinkClick r:id="" action="ppaction://media"/>
            <a:extLst>
              <a:ext uri="{FF2B5EF4-FFF2-40B4-BE49-F238E27FC236}">
                <a16:creationId xmlns:a16="http://schemas.microsoft.com/office/drawing/2014/main" id="{2CB62919-6812-C3BE-E5A4-4770775591F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2006"/>
    </mc:Choice>
    <mc:Fallback>
      <p:transition spd="slow" advTm="920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5"/>
          <p:cNvSpPr txBox="1">
            <a:spLocks noGrp="1"/>
          </p:cNvSpPr>
          <p:nvPr>
            <p:ph type="title"/>
          </p:nvPr>
        </p:nvSpPr>
        <p:spPr>
          <a:xfrm>
            <a:off x="2130257" y="169"/>
            <a:ext cx="6358543" cy="541331"/>
          </a:xfrm>
          <a:prstGeom prst="rect">
            <a:avLst/>
          </a:prstGeom>
        </p:spPr>
        <p:txBody>
          <a:bodyPr spcFirstLastPara="1" wrap="square" lIns="91425" tIns="91425" rIns="91425" bIns="91425" anchor="t" anchorCtr="0">
            <a:normAutofit fontScale="90000"/>
          </a:bodyPr>
          <a:lstStyle/>
          <a:p>
            <a:pPr>
              <a:lnSpc>
                <a:spcPct val="150000"/>
              </a:lnSpc>
              <a:spcBef>
                <a:spcPts val="1000"/>
              </a:spcBef>
            </a:pPr>
            <a:r>
              <a:rPr lang="en" b="1">
                <a:latin typeface="Times New Roman"/>
                <a:ea typeface="Times New Roman"/>
                <a:cs typeface="Times New Roman"/>
                <a:sym typeface="Times New Roman"/>
              </a:rPr>
              <a:t>SCOPE WHY AGEING MATTERS OF THE CARE SETTING</a:t>
            </a:r>
            <a:endParaRPr>
              <a:latin typeface="Times New Roman"/>
              <a:ea typeface="Times New Roman"/>
              <a:cs typeface="Times New Roman"/>
              <a:sym typeface="Times New Roman"/>
            </a:endParaRPr>
          </a:p>
        </p:txBody>
      </p:sp>
      <p:sp>
        <p:nvSpPr>
          <p:cNvPr id="149" name="Google Shape;149;p15"/>
          <p:cNvSpPr txBox="1">
            <a:spLocks noGrp="1"/>
          </p:cNvSpPr>
          <p:nvPr>
            <p:ph type="body" idx="1"/>
          </p:nvPr>
        </p:nvSpPr>
        <p:spPr>
          <a:xfrm>
            <a:off x="1449900" y="949714"/>
            <a:ext cx="7038900" cy="2911200"/>
          </a:xfrm>
          <a:prstGeom prst="rect">
            <a:avLst/>
          </a:prstGeom>
        </p:spPr>
        <p:txBody>
          <a:bodyPr spcFirstLastPara="1" wrap="square" lIns="91425" tIns="91425" rIns="91425" bIns="91425" anchor="t" anchorCtr="0">
            <a:normAutofit fontScale="85000" lnSpcReduction="10000"/>
          </a:bodyPr>
          <a:lstStyle/>
          <a:p>
            <a:pPr indent="-317500" algn="just">
              <a:lnSpc>
                <a:spcPct val="150000"/>
              </a:lnSpc>
              <a:buSzPts val="1400"/>
              <a:buFont typeface="Times New Roman"/>
              <a:buChar char="➢"/>
            </a:pPr>
            <a:r>
              <a:rPr lang="en" sz="1400" b="1">
                <a:latin typeface="Times New Roman"/>
                <a:ea typeface="Times New Roman"/>
                <a:cs typeface="Times New Roman"/>
                <a:sym typeface="Times New Roman"/>
              </a:rPr>
              <a:t>Berkshire Healthcare NHS Foundation Trust</a:t>
            </a:r>
            <a:r>
              <a:rPr lang="en" sz="1400">
                <a:latin typeface="Times New Roman"/>
                <a:ea typeface="Times New Roman"/>
                <a:cs typeface="Times New Roman"/>
                <a:sym typeface="Times New Roman"/>
              </a:rPr>
              <a:t> provides community and mental health services for older adults (Berkshire healthcare, 2022).</a:t>
            </a:r>
            <a:endParaRPr sz="1400">
              <a:latin typeface="Times New Roman"/>
              <a:ea typeface="Times New Roman"/>
              <a:cs typeface="Times New Roman"/>
              <a:sym typeface="Times New Roman"/>
            </a:endParaRPr>
          </a:p>
          <a:p>
            <a:pPr indent="-317500" algn="just">
              <a:lnSpc>
                <a:spcPct val="150000"/>
              </a:lnSpc>
              <a:buClr>
                <a:srgbClr val="1287C3"/>
              </a:buClr>
              <a:buSzPts val="1400"/>
              <a:buFont typeface="Times New Roman"/>
              <a:buChar char="➢"/>
            </a:pPr>
            <a:r>
              <a:rPr lang="en" sz="1400" dirty="0">
                <a:latin typeface="Times New Roman"/>
                <a:ea typeface="Times New Roman"/>
                <a:cs typeface="Times New Roman"/>
              </a:rPr>
              <a:t>Ageing is an important </a:t>
            </a:r>
            <a:r>
              <a:rPr lang="en" sz="1400">
                <a:latin typeface="Times New Roman"/>
                <a:ea typeface="Times New Roman"/>
                <a:cs typeface="Times New Roman"/>
              </a:rPr>
              <a:t>issues</a:t>
            </a:r>
            <a:r>
              <a:rPr lang="en" sz="1400" dirty="0">
                <a:latin typeface="Times New Roman"/>
                <a:ea typeface="Times New Roman"/>
                <a:cs typeface="Times New Roman"/>
              </a:rPr>
              <a:t>, beca</a:t>
            </a:r>
            <a:r>
              <a:rPr lang="en" sz="1400" dirty="0">
                <a:latin typeface="Times New Roman"/>
                <a:ea typeface="Times New Roman"/>
                <a:cs typeface="Times New Roman"/>
                <a:sym typeface="Times New Roman"/>
              </a:rPr>
              <a:t>use people are living longer and number of older adult is increasing worldwide. The World Health Organization, ( WHO, 2025). States that the global population aged 60 years and over is growing </a:t>
            </a:r>
            <a:r>
              <a:rPr lang="en" sz="1400">
                <a:latin typeface="Times New Roman"/>
                <a:ea typeface="Times New Roman"/>
                <a:cs typeface="Times New Roman"/>
                <a:sym typeface="Times New Roman"/>
              </a:rPr>
              <a:t>rapidly, and it crease from 1,billion in 2020 to 1.4 billion 2030.</a:t>
            </a:r>
            <a:endParaRPr lang="en" sz="1400" dirty="0">
              <a:latin typeface="Times New Roman"/>
              <a:ea typeface="Times New Roman"/>
              <a:cs typeface="Times New Roman"/>
            </a:endParaRPr>
          </a:p>
          <a:p>
            <a:pPr indent="-317500" algn="just">
              <a:lnSpc>
                <a:spcPct val="150000"/>
              </a:lnSpc>
              <a:buClr>
                <a:srgbClr val="1287C3"/>
              </a:buClr>
              <a:buSzPts val="1400"/>
              <a:buFont typeface="Times New Roman"/>
              <a:buChar char="➢"/>
            </a:pPr>
            <a:r>
              <a:rPr lang="en" sz="1400" dirty="0">
                <a:latin typeface="Times New Roman"/>
                <a:ea typeface="Times New Roman"/>
                <a:cs typeface="Times New Roman"/>
              </a:rPr>
              <a:t>As people age, they may experience physical, mental, and social chan</a:t>
            </a:r>
            <a:r>
              <a:rPr lang="en" sz="1400" dirty="0">
                <a:latin typeface="Times New Roman"/>
                <a:ea typeface="Times New Roman"/>
                <a:cs typeface="Times New Roman"/>
                <a:sym typeface="Times New Roman"/>
              </a:rPr>
              <a:t>ges</a:t>
            </a:r>
            <a:r>
              <a:rPr lang="en" sz="1400" dirty="0">
                <a:latin typeface="Times New Roman"/>
                <a:ea typeface="Times New Roman"/>
                <a:cs typeface="Times New Roman"/>
              </a:rPr>
              <a:t> that can affect their </a:t>
            </a:r>
            <a:r>
              <a:rPr lang="en" sz="1400">
                <a:latin typeface="Times New Roman"/>
                <a:ea typeface="Times New Roman"/>
                <a:cs typeface="Times New Roman"/>
              </a:rPr>
              <a:t>independence and quality of life. (WHO, 2025).</a:t>
            </a:r>
            <a:r>
              <a:rPr lang="en" sz="1400" dirty="0">
                <a:latin typeface="Times New Roman"/>
                <a:ea typeface="Times New Roman"/>
                <a:cs typeface="Times New Roman"/>
              </a:rPr>
              <a:t> </a:t>
            </a:r>
            <a:endParaRPr lang="en" sz="1400" dirty="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Services include dementia care and community nursing, regulated by </a:t>
            </a:r>
            <a:r>
              <a:rPr lang="en" sz="1400" b="1">
                <a:latin typeface="Times New Roman"/>
                <a:ea typeface="Times New Roman"/>
                <a:cs typeface="Times New Roman"/>
                <a:sym typeface="Times New Roman"/>
              </a:rPr>
              <a:t>CQC</a:t>
            </a:r>
            <a:r>
              <a:rPr lang="en" sz="1400">
                <a:latin typeface="Times New Roman"/>
                <a:ea typeface="Times New Roman"/>
                <a:cs typeface="Times New Roman"/>
                <a:sym typeface="Times New Roman"/>
              </a:rPr>
              <a:t>.</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Challenges: rising demand, staff shortages, financial constraints (NHS England, 2024).</a:t>
            </a:r>
            <a:endParaRPr sz="1400">
              <a:latin typeface="Times New Roman"/>
              <a:ea typeface="Times New Roman"/>
              <a:cs typeface="Times New Roman"/>
              <a:sym typeface="Times New Roman"/>
            </a:endParaRPr>
          </a:p>
          <a:p>
            <a:pPr indent="-317500" algn="just">
              <a:lnSpc>
                <a:spcPct val="150000"/>
              </a:lnSpc>
              <a:buSzPts val="1400"/>
              <a:buFont typeface="Times New Roman"/>
              <a:buChar char="➢"/>
            </a:pPr>
            <a:r>
              <a:rPr lang="en" sz="1400" dirty="0">
                <a:latin typeface="Times New Roman"/>
                <a:ea typeface="Times New Roman"/>
                <a:cs typeface="Times New Roman"/>
                <a:sym typeface="Times New Roman"/>
              </a:rPr>
              <a:t>Adoption of </a:t>
            </a:r>
            <a:r>
              <a:rPr lang="en" sz="1400" b="1" dirty="0">
                <a:latin typeface="Times New Roman"/>
                <a:ea typeface="Times New Roman"/>
                <a:cs typeface="Times New Roman"/>
                <a:sym typeface="Times New Roman"/>
              </a:rPr>
              <a:t>telehealth and remote monitoring</a:t>
            </a:r>
            <a:r>
              <a:rPr lang="en" sz="1400">
                <a:latin typeface="Times New Roman"/>
                <a:ea typeface="Times New Roman"/>
                <a:cs typeface="Times New Roman"/>
                <a:sym typeface="Times New Roman"/>
              </a:rPr>
              <a:t> fosters independent living .</a:t>
            </a:r>
          </a:p>
          <a:p>
            <a:pPr marL="139700" indent="0" algn="just">
              <a:lnSpc>
                <a:spcPct val="150000"/>
              </a:lnSpc>
              <a:buClr>
                <a:srgbClr val="1287C3"/>
              </a:buClr>
              <a:buSzPts val="1400"/>
              <a:buNone/>
            </a:pPr>
            <a:endParaRPr sz="1400">
              <a:latin typeface="Times New Roman"/>
              <a:ea typeface="Times New Roman"/>
              <a:cs typeface="Times New Roman"/>
            </a:endParaRPr>
          </a:p>
        </p:txBody>
      </p:sp>
      <p:pic>
        <p:nvPicPr>
          <p:cNvPr id="150" name="Google Shape;150;p15"/>
          <p:cNvPicPr preferRelativeResize="0"/>
          <p:nvPr/>
        </p:nvPicPr>
        <p:blipFill>
          <a:blip r:embed="rId5">
            <a:alphaModFix/>
          </a:blip>
          <a:stretch>
            <a:fillRect/>
          </a:stretch>
        </p:blipFill>
        <p:spPr>
          <a:xfrm>
            <a:off x="4708676" y="3859115"/>
            <a:ext cx="4205375" cy="1285393"/>
          </a:xfrm>
          <a:prstGeom prst="rect">
            <a:avLst/>
          </a:prstGeom>
          <a:noFill/>
          <a:ln>
            <a:noFill/>
          </a:ln>
        </p:spPr>
      </p:pic>
      <p:pic>
        <p:nvPicPr>
          <p:cNvPr id="137" name="Audio 136">
            <a:hlinkClick r:id="" action="ppaction://media"/>
            <a:extLst>
              <a:ext uri="{FF2B5EF4-FFF2-40B4-BE49-F238E27FC236}">
                <a16:creationId xmlns:a16="http://schemas.microsoft.com/office/drawing/2014/main" id="{5079634F-7F01-0794-0B09-DED5E731D8E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7025"/>
    </mc:Choice>
    <mc:Fallback>
      <p:transition spd="slow" advTm="970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16"/>
          <p:cNvSpPr txBox="1">
            <a:spLocks noGrp="1"/>
          </p:cNvSpPr>
          <p:nvPr>
            <p:ph type="title"/>
          </p:nvPr>
        </p:nvSpPr>
        <p:spPr>
          <a:xfrm>
            <a:off x="1297500" y="674650"/>
            <a:ext cx="7038900" cy="5496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None/>
            </a:pPr>
            <a:r>
              <a:rPr lang="en" b="1">
                <a:latin typeface="Times New Roman"/>
                <a:ea typeface="Times New Roman"/>
                <a:cs typeface="Times New Roman"/>
                <a:sym typeface="Times New Roman"/>
              </a:rPr>
              <a:t>EVALUATION OF CURRENT CARE AND SUPPORT</a:t>
            </a:r>
            <a:endParaRPr>
              <a:latin typeface="Times New Roman"/>
              <a:ea typeface="Times New Roman"/>
              <a:cs typeface="Times New Roman"/>
              <a:sym typeface="Times New Roman"/>
            </a:endParaRPr>
          </a:p>
        </p:txBody>
      </p:sp>
      <p:sp>
        <p:nvSpPr>
          <p:cNvPr id="156" name="Google Shape;156;p16"/>
          <p:cNvSpPr txBox="1">
            <a:spLocks noGrp="1"/>
          </p:cNvSpPr>
          <p:nvPr>
            <p:ph type="body" idx="1"/>
          </p:nvPr>
        </p:nvSpPr>
        <p:spPr>
          <a:xfrm>
            <a:off x="1297500" y="1567550"/>
            <a:ext cx="4063800" cy="3126300"/>
          </a:xfrm>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SzPts val="1400"/>
              <a:buFont typeface="Times New Roman"/>
              <a:buChar char="➢"/>
            </a:pPr>
            <a:r>
              <a:rPr lang="en" sz="1400" dirty="0">
                <a:latin typeface="Times New Roman"/>
                <a:ea typeface="Times New Roman"/>
                <a:cs typeface="Times New Roman"/>
                <a:sym typeface="Times New Roman"/>
              </a:rPr>
              <a:t>Services: domiciliary care, residential care, day centres hospices, community nursing (Yates </a:t>
            </a:r>
            <a:r>
              <a:rPr lang="en" sz="1400" i="1" dirty="0">
                <a:latin typeface="Times New Roman"/>
                <a:ea typeface="Times New Roman"/>
                <a:cs typeface="Times New Roman"/>
                <a:sym typeface="Times New Roman"/>
              </a:rPr>
              <a:t>et al., </a:t>
            </a:r>
            <a:r>
              <a:rPr lang="en" sz="1400" dirty="0">
                <a:latin typeface="Times New Roman"/>
                <a:ea typeface="Times New Roman"/>
                <a:cs typeface="Times New Roman"/>
                <a:sym typeface="Times New Roman"/>
              </a:rPr>
              <a:t>2020).</a:t>
            </a:r>
            <a:endParaRPr sz="1400" dirty="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dirty="0">
                <a:latin typeface="Times New Roman"/>
                <a:ea typeface="Times New Roman"/>
                <a:cs typeface="Times New Roman"/>
                <a:sym typeface="Times New Roman"/>
              </a:rPr>
              <a:t>Residential care strengths: </a:t>
            </a:r>
            <a:r>
              <a:rPr lang="en" sz="1400" b="1" dirty="0">
                <a:latin typeface="Times New Roman"/>
                <a:ea typeface="Times New Roman"/>
                <a:cs typeface="Times New Roman"/>
                <a:sym typeface="Times New Roman"/>
              </a:rPr>
              <a:t>CQC regulation</a:t>
            </a:r>
            <a:r>
              <a:rPr lang="en" sz="1400" dirty="0">
                <a:latin typeface="Times New Roman"/>
                <a:ea typeface="Times New Roman"/>
                <a:cs typeface="Times New Roman"/>
                <a:sym typeface="Times New Roman"/>
              </a:rPr>
              <a:t>, tailored care plans (Chew </a:t>
            </a:r>
            <a:r>
              <a:rPr lang="en" sz="1400" i="1" dirty="0">
                <a:latin typeface="Times New Roman"/>
                <a:ea typeface="Times New Roman"/>
                <a:cs typeface="Times New Roman"/>
                <a:sym typeface="Times New Roman"/>
              </a:rPr>
              <a:t>et al.,</a:t>
            </a:r>
            <a:r>
              <a:rPr lang="en" sz="1400" dirty="0">
                <a:latin typeface="Times New Roman"/>
                <a:ea typeface="Times New Roman"/>
                <a:cs typeface="Times New Roman"/>
                <a:sym typeface="Times New Roman"/>
              </a:rPr>
              <a:t> 2022).</a:t>
            </a:r>
            <a:endParaRPr sz="1400" dirty="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dirty="0">
                <a:latin typeface="Times New Roman"/>
                <a:ea typeface="Times New Roman"/>
                <a:cs typeface="Times New Roman"/>
                <a:sym typeface="Times New Roman"/>
              </a:rPr>
              <a:t>Weaknesses: high costs, poor service quality, institutional barriers.</a:t>
            </a:r>
            <a:endParaRPr sz="1400" dirty="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dirty="0">
                <a:latin typeface="Times New Roman"/>
                <a:ea typeface="Times New Roman"/>
                <a:cs typeface="Times New Roman"/>
                <a:sym typeface="Times New Roman"/>
              </a:rPr>
              <a:t>Growing demographic pressures increase financial and staffing challenges.</a:t>
            </a:r>
            <a:endParaRPr sz="1400" dirty="0">
              <a:latin typeface="Times New Roman"/>
              <a:ea typeface="Times New Roman"/>
              <a:cs typeface="Times New Roman"/>
              <a:sym typeface="Times New Roman"/>
            </a:endParaRPr>
          </a:p>
        </p:txBody>
      </p:sp>
      <p:pic>
        <p:nvPicPr>
          <p:cNvPr id="157" name="Google Shape;157;p16"/>
          <p:cNvPicPr preferRelativeResize="0"/>
          <p:nvPr/>
        </p:nvPicPr>
        <p:blipFill>
          <a:blip r:embed="rId5">
            <a:alphaModFix/>
          </a:blip>
          <a:stretch>
            <a:fillRect/>
          </a:stretch>
        </p:blipFill>
        <p:spPr>
          <a:xfrm>
            <a:off x="5504825" y="2152550"/>
            <a:ext cx="2975100" cy="1956301"/>
          </a:xfrm>
          <a:prstGeom prst="rect">
            <a:avLst/>
          </a:prstGeom>
          <a:noFill/>
          <a:ln>
            <a:noFill/>
          </a:ln>
        </p:spPr>
      </p:pic>
      <p:pic>
        <p:nvPicPr>
          <p:cNvPr id="33" name="Audio 32">
            <a:hlinkClick r:id="" action="ppaction://media"/>
            <a:extLst>
              <a:ext uri="{FF2B5EF4-FFF2-40B4-BE49-F238E27FC236}">
                <a16:creationId xmlns:a16="http://schemas.microsoft.com/office/drawing/2014/main" id="{D4DF0588-9842-6B9D-5D0C-D17A3E35FA5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3728"/>
    </mc:Choice>
    <mc:Fallback>
      <p:transition spd="slow" advTm="637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17"/>
          <p:cNvSpPr txBox="1">
            <a:spLocks noGrp="1"/>
          </p:cNvSpPr>
          <p:nvPr>
            <p:ph type="title"/>
          </p:nvPr>
        </p:nvSpPr>
        <p:spPr>
          <a:xfrm>
            <a:off x="1297500" y="375600"/>
            <a:ext cx="7038900" cy="9810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None/>
            </a:pPr>
            <a:r>
              <a:rPr lang="en" b="1">
                <a:latin typeface="Times New Roman"/>
                <a:ea typeface="Times New Roman"/>
                <a:cs typeface="Times New Roman"/>
                <a:sym typeface="Times New Roman"/>
              </a:rPr>
              <a:t>EVALUATION OF CURRENT CARE AND SUPPORT (CONTD.)</a:t>
            </a:r>
            <a:endParaRPr/>
          </a:p>
        </p:txBody>
      </p:sp>
      <p:sp>
        <p:nvSpPr>
          <p:cNvPr id="163" name="Google Shape;163;p17"/>
          <p:cNvSpPr txBox="1">
            <a:spLocks noGrp="1"/>
          </p:cNvSpPr>
          <p:nvPr>
            <p:ph type="body" idx="1"/>
          </p:nvPr>
        </p:nvSpPr>
        <p:spPr>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SzPts val="1400"/>
              <a:buFont typeface="Times New Roman"/>
              <a:buChar char="➢"/>
            </a:pPr>
            <a:r>
              <a:rPr lang="en" sz="1400" b="1">
                <a:latin typeface="Times New Roman"/>
                <a:ea typeface="Times New Roman"/>
                <a:cs typeface="Times New Roman"/>
                <a:sym typeface="Times New Roman"/>
              </a:rPr>
              <a:t>Domiciliary care</a:t>
            </a:r>
            <a:r>
              <a:rPr lang="en" sz="1400">
                <a:latin typeface="Times New Roman"/>
                <a:ea typeface="Times New Roman"/>
                <a:cs typeface="Times New Roman"/>
                <a:sym typeface="Times New Roman"/>
              </a:rPr>
              <a:t> supports home-based independence, aligned with Care Act 2014 and Continuity theory (NHS England, 2024).</a:t>
            </a:r>
            <a:endParaRPr sz="1400">
              <a:latin typeface="Times New Roman"/>
              <a:ea typeface="Times New Roman"/>
              <a:cs typeface="Times New Roman"/>
              <a:sym typeface="Times New Roman"/>
            </a:endParaRPr>
          </a:p>
          <a:p>
            <a:pPr indent="-317500" algn="just">
              <a:lnSpc>
                <a:spcPct val="150000"/>
              </a:lnSpc>
              <a:buSzPts val="1400"/>
              <a:buFont typeface="Times New Roman"/>
              <a:buChar char="➢"/>
            </a:pPr>
            <a:r>
              <a:rPr lang="en" sz="1400">
                <a:latin typeface="Times New Roman"/>
                <a:ea typeface="Times New Roman"/>
                <a:cs typeface="Times New Roman"/>
                <a:sym typeface="Times New Roman"/>
              </a:rPr>
              <a:t>Benefits: self-sufficiency, reduced hospitalization (Oshea healthcare, 2025).</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Challenges: staffing shortages, rural accessibility issues.</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Broader issues: inadequate funding, poor coordination, weak policy-service integration.</a:t>
            </a:r>
            <a:endParaRPr sz="1400">
              <a:latin typeface="Times New Roman"/>
              <a:ea typeface="Times New Roman"/>
              <a:cs typeface="Times New Roman"/>
              <a:sym typeface="Times New Roman"/>
            </a:endParaRPr>
          </a:p>
        </p:txBody>
      </p:sp>
      <p:pic>
        <p:nvPicPr>
          <p:cNvPr id="164" name="Google Shape;164;p17"/>
          <p:cNvPicPr preferRelativeResize="0"/>
          <p:nvPr/>
        </p:nvPicPr>
        <p:blipFill>
          <a:blip r:embed="rId5">
            <a:alphaModFix/>
          </a:blip>
          <a:stretch>
            <a:fillRect/>
          </a:stretch>
        </p:blipFill>
        <p:spPr>
          <a:xfrm>
            <a:off x="4212875" y="3318925"/>
            <a:ext cx="3047599" cy="1638300"/>
          </a:xfrm>
          <a:prstGeom prst="rect">
            <a:avLst/>
          </a:prstGeom>
          <a:noFill/>
          <a:ln>
            <a:noFill/>
          </a:ln>
        </p:spPr>
      </p:pic>
      <p:pic>
        <p:nvPicPr>
          <p:cNvPr id="24" name="Audio 23">
            <a:hlinkClick r:id="" action="ppaction://media"/>
            <a:extLst>
              <a:ext uri="{FF2B5EF4-FFF2-40B4-BE49-F238E27FC236}">
                <a16:creationId xmlns:a16="http://schemas.microsoft.com/office/drawing/2014/main" id="{B17BABE3-8BC7-BFFA-1D43-66068251D39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9513"/>
    </mc:Choice>
    <mc:Fallback>
      <p:transition spd="slow" advTm="59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18"/>
          <p:cNvSpPr txBox="1">
            <a:spLocks noGrp="1"/>
          </p:cNvSpPr>
          <p:nvPr>
            <p:ph type="title"/>
          </p:nvPr>
        </p:nvSpPr>
        <p:spPr>
          <a:xfrm>
            <a:off x="1297500" y="686575"/>
            <a:ext cx="7038900" cy="5016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None/>
            </a:pPr>
            <a:r>
              <a:rPr lang="en" b="1">
                <a:latin typeface="Times New Roman"/>
                <a:ea typeface="Times New Roman"/>
                <a:cs typeface="Times New Roman"/>
                <a:sym typeface="Times New Roman"/>
              </a:rPr>
              <a:t>THEORIES OF AGEING</a:t>
            </a:r>
            <a:endParaRPr>
              <a:latin typeface="Times New Roman"/>
              <a:ea typeface="Times New Roman"/>
              <a:cs typeface="Times New Roman"/>
              <a:sym typeface="Times New Roman"/>
            </a:endParaRPr>
          </a:p>
        </p:txBody>
      </p:sp>
      <p:sp>
        <p:nvSpPr>
          <p:cNvPr id="170" name="Google Shape;170;p18"/>
          <p:cNvSpPr txBox="1">
            <a:spLocks noGrp="1"/>
          </p:cNvSpPr>
          <p:nvPr>
            <p:ph type="body" idx="1"/>
          </p:nvPr>
        </p:nvSpPr>
        <p:spPr>
          <a:xfrm>
            <a:off x="1297500" y="1567550"/>
            <a:ext cx="3705000" cy="3174000"/>
          </a:xfrm>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SzPts val="1400"/>
              <a:buFont typeface="Times New Roman"/>
              <a:buChar char="➢"/>
            </a:pPr>
            <a:r>
              <a:rPr lang="en" sz="1400" b="1">
                <a:latin typeface="Times New Roman"/>
                <a:ea typeface="Times New Roman"/>
                <a:cs typeface="Times New Roman"/>
                <a:sym typeface="Times New Roman"/>
              </a:rPr>
              <a:t>Disengagement theory</a:t>
            </a:r>
            <a:r>
              <a:rPr lang="en" sz="1400">
                <a:latin typeface="Times New Roman"/>
                <a:ea typeface="Times New Roman"/>
                <a:cs typeface="Times New Roman"/>
                <a:sym typeface="Times New Roman"/>
              </a:rPr>
              <a:t>: ageing linked to withdrawal from societal roles (Ejiri et al., 2022).</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Berkshire Healthcare promotes </a:t>
            </a:r>
            <a:r>
              <a:rPr lang="en" sz="1400" b="1">
                <a:latin typeface="Times New Roman"/>
                <a:ea typeface="Times New Roman"/>
                <a:cs typeface="Times New Roman"/>
                <a:sym typeface="Times New Roman"/>
              </a:rPr>
              <a:t>Activity Theory</a:t>
            </a:r>
            <a:r>
              <a:rPr lang="en" sz="1400">
                <a:latin typeface="Times New Roman"/>
                <a:ea typeface="Times New Roman"/>
                <a:cs typeface="Times New Roman"/>
                <a:sym typeface="Times New Roman"/>
              </a:rPr>
              <a:t>: dementia support groups, rehabilitation, community nursing (Groenendaal et al., 2022).</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Activity Theory combats loneliness and enhances social engagement.</a:t>
            </a:r>
            <a:endParaRPr sz="1400">
              <a:latin typeface="Times New Roman"/>
              <a:ea typeface="Times New Roman"/>
              <a:cs typeface="Times New Roman"/>
              <a:sym typeface="Times New Roman"/>
            </a:endParaRPr>
          </a:p>
        </p:txBody>
      </p:sp>
      <p:pic>
        <p:nvPicPr>
          <p:cNvPr id="171" name="Google Shape;171;p18"/>
          <p:cNvPicPr preferRelativeResize="0"/>
          <p:nvPr/>
        </p:nvPicPr>
        <p:blipFill>
          <a:blip r:embed="rId5">
            <a:alphaModFix/>
          </a:blip>
          <a:stretch>
            <a:fillRect/>
          </a:stretch>
        </p:blipFill>
        <p:spPr>
          <a:xfrm>
            <a:off x="5262550" y="2342950"/>
            <a:ext cx="2885699" cy="1623200"/>
          </a:xfrm>
          <a:prstGeom prst="rect">
            <a:avLst/>
          </a:prstGeom>
          <a:noFill/>
          <a:ln>
            <a:noFill/>
          </a:ln>
        </p:spPr>
      </p:pic>
      <p:pic>
        <p:nvPicPr>
          <p:cNvPr id="35" name="Audio 34">
            <a:hlinkClick r:id="" action="ppaction://media"/>
            <a:extLst>
              <a:ext uri="{FF2B5EF4-FFF2-40B4-BE49-F238E27FC236}">
                <a16:creationId xmlns:a16="http://schemas.microsoft.com/office/drawing/2014/main" id="{A4E3DD70-B5E8-AB8B-F6CD-FFF73DA6A2B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6432"/>
    </mc:Choice>
    <mc:Fallback>
      <p:transition spd="slow" advTm="36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19"/>
          <p:cNvSpPr txBox="1">
            <a:spLocks noGrp="1"/>
          </p:cNvSpPr>
          <p:nvPr>
            <p:ph type="title"/>
          </p:nvPr>
        </p:nvSpPr>
        <p:spPr>
          <a:xfrm>
            <a:off x="1297500" y="698550"/>
            <a:ext cx="7038900" cy="6093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None/>
            </a:pPr>
            <a:r>
              <a:rPr lang="en" b="1">
                <a:latin typeface="Times New Roman"/>
                <a:ea typeface="Times New Roman"/>
                <a:cs typeface="Times New Roman"/>
                <a:sym typeface="Times New Roman"/>
              </a:rPr>
              <a:t>THEORIES OF AGEING</a:t>
            </a:r>
            <a:r>
              <a:rPr lang="en">
                <a:latin typeface="Times New Roman"/>
                <a:ea typeface="Times New Roman"/>
                <a:cs typeface="Times New Roman"/>
                <a:sym typeface="Times New Roman"/>
              </a:rPr>
              <a:t> </a:t>
            </a:r>
            <a:r>
              <a:rPr lang="en" b="1">
                <a:latin typeface="Times New Roman"/>
                <a:ea typeface="Times New Roman"/>
                <a:cs typeface="Times New Roman"/>
                <a:sym typeface="Times New Roman"/>
              </a:rPr>
              <a:t>(CONTD.)</a:t>
            </a:r>
            <a:endParaRPr b="1"/>
          </a:p>
        </p:txBody>
      </p:sp>
      <p:sp>
        <p:nvSpPr>
          <p:cNvPr id="177" name="Google Shape;177;p19"/>
          <p:cNvSpPr txBox="1">
            <a:spLocks noGrp="1"/>
          </p:cNvSpPr>
          <p:nvPr>
            <p:ph type="body" idx="1"/>
          </p:nvPr>
        </p:nvSpPr>
        <p:spPr>
          <a:xfrm>
            <a:off x="1297500" y="1567550"/>
            <a:ext cx="3968100" cy="3162000"/>
          </a:xfrm>
          <a:prstGeom prst="rect">
            <a:avLst/>
          </a:prstGeom>
        </p:spPr>
        <p:txBody>
          <a:bodyPr spcFirstLastPara="1" wrap="square" lIns="91425" tIns="91425" rIns="91425" bIns="91425" anchor="t" anchorCtr="0">
            <a:normAutofit/>
          </a:bodyPr>
          <a:lstStyle/>
          <a:p>
            <a:pPr indent="-317500" algn="just">
              <a:lnSpc>
                <a:spcPct val="150000"/>
              </a:lnSpc>
              <a:buSzPts val="1400"/>
              <a:buFont typeface="Times New Roman"/>
              <a:buChar char="➢"/>
            </a:pPr>
            <a:r>
              <a:rPr lang="en" sz="1400" b="1">
                <a:latin typeface="Times New Roman"/>
                <a:ea typeface="Times New Roman"/>
                <a:cs typeface="Times New Roman"/>
                <a:sym typeface="Times New Roman"/>
              </a:rPr>
              <a:t>Continuity theory</a:t>
            </a:r>
            <a:r>
              <a:rPr lang="en" sz="1400">
                <a:latin typeface="Times New Roman"/>
                <a:ea typeface="Times New Roman"/>
                <a:cs typeface="Times New Roman"/>
                <a:sym typeface="Times New Roman"/>
              </a:rPr>
              <a:t>: dementia care sustains routines and identity (Kingston healthcare, 2025).</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Telehealth supports continuity, aligned with Care Act 2014.</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Challenges: exclusivity, empowerment gaps, understaffing, budgetary issues, digital divide.</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Theories highlight empowerment but face demographic and financial barriers.</a:t>
            </a:r>
            <a:endParaRPr sz="1400">
              <a:latin typeface="Times New Roman"/>
              <a:ea typeface="Times New Roman"/>
              <a:cs typeface="Times New Roman"/>
              <a:sym typeface="Times New Roman"/>
            </a:endParaRPr>
          </a:p>
        </p:txBody>
      </p:sp>
      <p:pic>
        <p:nvPicPr>
          <p:cNvPr id="178" name="Google Shape;178;p19"/>
          <p:cNvPicPr preferRelativeResize="0"/>
          <p:nvPr/>
        </p:nvPicPr>
        <p:blipFill>
          <a:blip r:embed="rId5">
            <a:alphaModFix/>
          </a:blip>
          <a:stretch>
            <a:fillRect/>
          </a:stretch>
        </p:blipFill>
        <p:spPr>
          <a:xfrm>
            <a:off x="5624325" y="1942938"/>
            <a:ext cx="2327300" cy="2411225"/>
          </a:xfrm>
          <a:prstGeom prst="rect">
            <a:avLst/>
          </a:prstGeom>
          <a:noFill/>
          <a:ln>
            <a:noFill/>
          </a:ln>
        </p:spPr>
      </p:pic>
      <p:pic>
        <p:nvPicPr>
          <p:cNvPr id="48" name="Audio 47">
            <a:hlinkClick r:id="" action="ppaction://media"/>
            <a:extLst>
              <a:ext uri="{FF2B5EF4-FFF2-40B4-BE49-F238E27FC236}">
                <a16:creationId xmlns:a16="http://schemas.microsoft.com/office/drawing/2014/main" id="{36CEADDA-7F5A-7441-1BCB-0B6E714D5D7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2349"/>
    </mc:Choice>
    <mc:Fallback>
      <p:transition spd="slow" advTm="723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20"/>
          <p:cNvSpPr txBox="1">
            <a:spLocks noGrp="1"/>
          </p:cNvSpPr>
          <p:nvPr>
            <p:ph type="title"/>
          </p:nvPr>
        </p:nvSpPr>
        <p:spPr>
          <a:xfrm>
            <a:off x="1297500" y="626800"/>
            <a:ext cx="7038900" cy="5256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b="1">
                <a:latin typeface="Times New Roman"/>
                <a:ea typeface="Times New Roman"/>
                <a:cs typeface="Times New Roman"/>
                <a:sym typeface="Times New Roman"/>
              </a:rPr>
              <a:t> POLICY AND LEGISLATION</a:t>
            </a:r>
            <a:endParaRPr/>
          </a:p>
        </p:txBody>
      </p:sp>
      <p:sp>
        <p:nvSpPr>
          <p:cNvPr id="184" name="Google Shape;184;p20"/>
          <p:cNvSpPr txBox="1">
            <a:spLocks noGrp="1"/>
          </p:cNvSpPr>
          <p:nvPr>
            <p:ph type="body" idx="1"/>
          </p:nvPr>
        </p:nvSpPr>
        <p:spPr>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SzPts val="1400"/>
              <a:buFont typeface="Times New Roman"/>
              <a:buChar char="➢"/>
            </a:pPr>
            <a:r>
              <a:rPr lang="en" sz="1400" b="1">
                <a:latin typeface="Times New Roman"/>
                <a:ea typeface="Times New Roman"/>
                <a:cs typeface="Times New Roman"/>
                <a:sym typeface="Times New Roman"/>
              </a:rPr>
              <a:t>Care Act 2014</a:t>
            </a:r>
            <a:r>
              <a:rPr lang="en" sz="1400">
                <a:latin typeface="Times New Roman"/>
                <a:ea typeface="Times New Roman"/>
                <a:cs typeface="Times New Roman"/>
                <a:sym typeface="Times New Roman"/>
              </a:rPr>
              <a:t>: framework for well-being and personalisation (Marczak et al., 2021).</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Strengths: independence, rights protection.</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Weaknesses: funding and geographical inequalities.</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b="1">
                <a:latin typeface="Times New Roman"/>
                <a:ea typeface="Times New Roman"/>
                <a:cs typeface="Times New Roman"/>
                <a:sym typeface="Times New Roman"/>
              </a:rPr>
              <a:t>Equality Act 2010</a:t>
            </a:r>
            <a:r>
              <a:rPr lang="en" sz="1400">
                <a:latin typeface="Times New Roman"/>
                <a:ea typeface="Times New Roman"/>
                <a:cs typeface="Times New Roman"/>
                <a:sym typeface="Times New Roman"/>
              </a:rPr>
              <a:t>: prohibits age discrimination (GOV.UK, 2023).</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Persistent ageism in healthcare and employment contexts.</a:t>
            </a:r>
            <a:endParaRPr sz="1400">
              <a:latin typeface="Times New Roman"/>
              <a:ea typeface="Times New Roman"/>
              <a:cs typeface="Times New Roman"/>
              <a:sym typeface="Times New Roman"/>
            </a:endParaRPr>
          </a:p>
        </p:txBody>
      </p:sp>
      <p:pic>
        <p:nvPicPr>
          <p:cNvPr id="185" name="Google Shape;185;p20"/>
          <p:cNvPicPr preferRelativeResize="0"/>
          <p:nvPr/>
        </p:nvPicPr>
        <p:blipFill>
          <a:blip r:embed="rId5">
            <a:alphaModFix/>
          </a:blip>
          <a:stretch>
            <a:fillRect/>
          </a:stretch>
        </p:blipFill>
        <p:spPr>
          <a:xfrm>
            <a:off x="6121700" y="2968374"/>
            <a:ext cx="1930850" cy="1939450"/>
          </a:xfrm>
          <a:prstGeom prst="rect">
            <a:avLst/>
          </a:prstGeom>
          <a:noFill/>
          <a:ln>
            <a:noFill/>
          </a:ln>
        </p:spPr>
      </p:pic>
      <p:pic>
        <p:nvPicPr>
          <p:cNvPr id="11" name="Audio 10">
            <a:hlinkClick r:id="" action="ppaction://media"/>
            <a:extLst>
              <a:ext uri="{FF2B5EF4-FFF2-40B4-BE49-F238E27FC236}">
                <a16:creationId xmlns:a16="http://schemas.microsoft.com/office/drawing/2014/main" id="{98E1A871-E181-3570-4F0D-9BE77DCA082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9107"/>
    </mc:Choice>
    <mc:Fallback>
      <p:transition spd="slow" advTm="69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21"/>
          <p:cNvSpPr txBox="1">
            <a:spLocks noGrp="1"/>
          </p:cNvSpPr>
          <p:nvPr>
            <p:ph type="title"/>
          </p:nvPr>
        </p:nvSpPr>
        <p:spPr>
          <a:xfrm>
            <a:off x="1297500" y="602875"/>
            <a:ext cx="7038900" cy="6093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None/>
            </a:pPr>
            <a:r>
              <a:rPr lang="en" b="1">
                <a:latin typeface="Times New Roman"/>
                <a:ea typeface="Times New Roman"/>
                <a:cs typeface="Times New Roman"/>
                <a:sym typeface="Times New Roman"/>
              </a:rPr>
              <a:t> POLICY AND LEGISLATION</a:t>
            </a:r>
            <a:r>
              <a:rPr lang="en"/>
              <a:t> </a:t>
            </a:r>
            <a:r>
              <a:rPr lang="en" b="1">
                <a:latin typeface="Times New Roman"/>
                <a:ea typeface="Times New Roman"/>
                <a:cs typeface="Times New Roman"/>
                <a:sym typeface="Times New Roman"/>
              </a:rPr>
              <a:t>(CONTD.)</a:t>
            </a:r>
            <a:endParaRPr b="1">
              <a:latin typeface="Times New Roman"/>
              <a:ea typeface="Times New Roman"/>
              <a:cs typeface="Times New Roman"/>
              <a:sym typeface="Times New Roman"/>
            </a:endParaRPr>
          </a:p>
        </p:txBody>
      </p:sp>
      <p:sp>
        <p:nvSpPr>
          <p:cNvPr id="191" name="Google Shape;191;p21"/>
          <p:cNvSpPr txBox="1">
            <a:spLocks noGrp="1"/>
          </p:cNvSpPr>
          <p:nvPr>
            <p:ph type="body" idx="1"/>
          </p:nvPr>
        </p:nvSpPr>
        <p:spPr>
          <a:xfrm>
            <a:off x="1297500" y="1424025"/>
            <a:ext cx="3920100" cy="3413400"/>
          </a:xfrm>
          <a:prstGeom prst="rect">
            <a:avLst/>
          </a:prstGeom>
        </p:spPr>
        <p:txBody>
          <a:bodyPr spcFirstLastPara="1" wrap="square" lIns="91425" tIns="91425" rIns="91425" bIns="91425" anchor="t" anchorCtr="0">
            <a:normAutofit fontScale="92500"/>
          </a:bodyPr>
          <a:lstStyle/>
          <a:p>
            <a:pPr marL="457200" lvl="0" indent="-317500" algn="just" rtl="0">
              <a:lnSpc>
                <a:spcPct val="150000"/>
              </a:lnSpc>
              <a:spcBef>
                <a:spcPts val="0"/>
              </a:spcBef>
              <a:spcAft>
                <a:spcPts val="0"/>
              </a:spcAft>
              <a:buClr>
                <a:schemeClr val="lt1"/>
              </a:buClr>
              <a:buSzPts val="1400"/>
              <a:buFont typeface="Arial"/>
              <a:buChar char="➢"/>
            </a:pPr>
            <a:r>
              <a:rPr lang="en" sz="1400" b="1">
                <a:latin typeface="Times New Roman"/>
                <a:ea typeface="Times New Roman"/>
                <a:cs typeface="Times New Roman"/>
                <a:sym typeface="Times New Roman"/>
              </a:rPr>
              <a:t>NHS Long Term Plan</a:t>
            </a:r>
            <a:r>
              <a:rPr lang="en" sz="1400">
                <a:latin typeface="Times New Roman"/>
                <a:ea typeface="Times New Roman"/>
                <a:cs typeface="Times New Roman"/>
                <a:sym typeface="Times New Roman"/>
              </a:rPr>
              <a:t>: integrated care, prevention, ageing population focus (Alderwick &amp; Dixon, 2020).</a:t>
            </a:r>
            <a:endParaRPr sz="1400">
              <a:latin typeface="Times New Roman"/>
              <a:ea typeface="Times New Roman"/>
              <a:cs typeface="Times New Roman"/>
              <a:sym typeface="Times New Roman"/>
            </a:endParaRPr>
          </a:p>
          <a:p>
            <a:pPr marL="457200" lvl="0" indent="-317500" algn="just" rtl="0">
              <a:lnSpc>
                <a:spcPct val="150000"/>
              </a:lnSpc>
              <a:spcBef>
                <a:spcPts val="1200"/>
              </a:spcBef>
              <a:spcAft>
                <a:spcPts val="0"/>
              </a:spcAft>
              <a:buClr>
                <a:schemeClr val="lt1"/>
              </a:buClr>
              <a:buSzPts val="1400"/>
              <a:buFont typeface="Times New Roman"/>
              <a:buChar char="➢"/>
            </a:pPr>
            <a:r>
              <a:rPr lang="en" sz="1400">
                <a:latin typeface="Times New Roman"/>
                <a:ea typeface="Times New Roman"/>
                <a:cs typeface="Times New Roman"/>
                <a:sym typeface="Times New Roman"/>
              </a:rPr>
              <a:t>Challenges: demographic pressures, staffing shortages.</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latin typeface="Times New Roman"/>
                <a:ea typeface="Times New Roman"/>
                <a:cs typeface="Times New Roman"/>
                <a:sym typeface="Times New Roman"/>
              </a:rPr>
              <a:t>Policies promote empowerment and equality but require cultural change and resource adequacy.</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1200"/>
              </a:spcAft>
              <a:buClr>
                <a:schemeClr val="lt1"/>
              </a:buClr>
              <a:buSzPts val="1400"/>
              <a:buFont typeface="Times New Roman"/>
              <a:buChar char="➢"/>
            </a:pPr>
            <a:r>
              <a:rPr lang="en" sz="1400">
                <a:latin typeface="Times New Roman"/>
                <a:ea typeface="Times New Roman"/>
                <a:cs typeface="Times New Roman"/>
                <a:sym typeface="Times New Roman"/>
              </a:rPr>
              <a:t>Berkshire Healthcare must balance policy ideals with resource realities.</a:t>
            </a:r>
            <a:endParaRPr sz="1400">
              <a:latin typeface="Times New Roman"/>
              <a:ea typeface="Times New Roman"/>
              <a:cs typeface="Times New Roman"/>
              <a:sym typeface="Times New Roman"/>
            </a:endParaRPr>
          </a:p>
        </p:txBody>
      </p:sp>
      <p:pic>
        <p:nvPicPr>
          <p:cNvPr id="192" name="Google Shape;192;p21"/>
          <p:cNvPicPr preferRelativeResize="0"/>
          <p:nvPr/>
        </p:nvPicPr>
        <p:blipFill>
          <a:blip r:embed="rId5">
            <a:alphaModFix/>
          </a:blip>
          <a:stretch>
            <a:fillRect/>
          </a:stretch>
        </p:blipFill>
        <p:spPr>
          <a:xfrm>
            <a:off x="5445000" y="2082225"/>
            <a:ext cx="3169775" cy="1905600"/>
          </a:xfrm>
          <a:prstGeom prst="rect">
            <a:avLst/>
          </a:prstGeom>
          <a:noFill/>
          <a:ln>
            <a:noFill/>
          </a:ln>
        </p:spPr>
      </p:pic>
      <p:pic>
        <p:nvPicPr>
          <p:cNvPr id="11" name="Audio 10">
            <a:hlinkClick r:id="" action="ppaction://media"/>
            <a:extLst>
              <a:ext uri="{FF2B5EF4-FFF2-40B4-BE49-F238E27FC236}">
                <a16:creationId xmlns:a16="http://schemas.microsoft.com/office/drawing/2014/main" id="{B0A21A44-A305-BD73-401E-C1285071BE5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4481"/>
    </mc:Choice>
    <mc:Fallback>
      <p:transition spd="slow" advTm="544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22"/>
          <p:cNvSpPr txBox="1">
            <a:spLocks noGrp="1"/>
          </p:cNvSpPr>
          <p:nvPr>
            <p:ph type="title"/>
          </p:nvPr>
        </p:nvSpPr>
        <p:spPr>
          <a:xfrm>
            <a:off x="1297500" y="602850"/>
            <a:ext cx="7038900" cy="5853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None/>
            </a:pPr>
            <a:r>
              <a:rPr lang="en" b="1">
                <a:latin typeface="Times New Roman"/>
                <a:ea typeface="Times New Roman"/>
                <a:cs typeface="Times New Roman"/>
                <a:sym typeface="Times New Roman"/>
              </a:rPr>
              <a:t>TECHNOLOGICAL INNOVATIONS</a:t>
            </a:r>
            <a:endParaRPr/>
          </a:p>
        </p:txBody>
      </p:sp>
      <p:sp>
        <p:nvSpPr>
          <p:cNvPr id="198" name="Google Shape;198;p22"/>
          <p:cNvSpPr txBox="1">
            <a:spLocks noGrp="1"/>
          </p:cNvSpPr>
          <p:nvPr>
            <p:ph type="body" idx="1"/>
          </p:nvPr>
        </p:nvSpPr>
        <p:spPr>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lt1"/>
              </a:buClr>
              <a:buSzPts val="1400"/>
              <a:buFont typeface="Arial"/>
              <a:buChar char="➢"/>
            </a:pPr>
            <a:r>
              <a:rPr lang="en" sz="1400" b="1">
                <a:latin typeface="Times New Roman"/>
                <a:ea typeface="Times New Roman"/>
                <a:cs typeface="Times New Roman"/>
                <a:sym typeface="Times New Roman"/>
              </a:rPr>
              <a:t>Telehealth systems</a:t>
            </a:r>
            <a:r>
              <a:rPr lang="en" sz="1400">
                <a:latin typeface="Times New Roman"/>
                <a:ea typeface="Times New Roman"/>
                <a:cs typeface="Times New Roman"/>
                <a:sym typeface="Times New Roman"/>
              </a:rPr>
              <a:t>: fall detectors, alarms improve patient safety (Alakeel </a:t>
            </a:r>
            <a:r>
              <a:rPr lang="en" sz="1400" i="1">
                <a:latin typeface="Times New Roman"/>
                <a:ea typeface="Times New Roman"/>
                <a:cs typeface="Times New Roman"/>
                <a:sym typeface="Times New Roman"/>
              </a:rPr>
              <a:t>et al.,</a:t>
            </a:r>
            <a:r>
              <a:rPr lang="en" sz="1400">
                <a:latin typeface="Times New Roman"/>
                <a:ea typeface="Times New Roman"/>
                <a:cs typeface="Times New Roman"/>
                <a:sym typeface="Times New Roman"/>
              </a:rPr>
              <a:t> 2025).</a:t>
            </a:r>
            <a:endParaRPr sz="1400">
              <a:latin typeface="Times New Roman"/>
              <a:ea typeface="Times New Roman"/>
              <a:cs typeface="Times New Roman"/>
              <a:sym typeface="Times New Roman"/>
            </a:endParaRPr>
          </a:p>
          <a:p>
            <a:pPr marL="457200" lvl="0" indent="-317500" algn="just" rtl="0">
              <a:lnSpc>
                <a:spcPct val="150000"/>
              </a:lnSpc>
              <a:spcBef>
                <a:spcPts val="1200"/>
              </a:spcBef>
              <a:spcAft>
                <a:spcPts val="0"/>
              </a:spcAft>
              <a:buClr>
                <a:schemeClr val="lt1"/>
              </a:buClr>
              <a:buSzPts val="1400"/>
              <a:buFont typeface="Arial"/>
              <a:buChar char="➢"/>
            </a:pPr>
            <a:r>
              <a:rPr lang="en" sz="1400" b="1">
                <a:latin typeface="Times New Roman"/>
                <a:ea typeface="Times New Roman"/>
                <a:cs typeface="Times New Roman"/>
                <a:sym typeface="Times New Roman"/>
              </a:rPr>
              <a:t>Remote monitoring</a:t>
            </a:r>
            <a:r>
              <a:rPr lang="en" sz="1400">
                <a:latin typeface="Times New Roman"/>
                <a:ea typeface="Times New Roman"/>
                <a:cs typeface="Times New Roman"/>
                <a:sym typeface="Times New Roman"/>
              </a:rPr>
              <a:t>: tracks vitals, medication, reduces hospital readmissions (Po </a:t>
            </a:r>
            <a:r>
              <a:rPr lang="en" sz="1400" i="1">
                <a:latin typeface="Times New Roman"/>
                <a:ea typeface="Times New Roman"/>
                <a:cs typeface="Times New Roman"/>
                <a:sym typeface="Times New Roman"/>
              </a:rPr>
              <a:t>et al.,</a:t>
            </a:r>
            <a:r>
              <a:rPr lang="en" sz="1400">
                <a:latin typeface="Times New Roman"/>
                <a:ea typeface="Times New Roman"/>
                <a:cs typeface="Times New Roman"/>
                <a:sym typeface="Times New Roman"/>
              </a:rPr>
              <a:t> 2024).</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1200"/>
              </a:spcAft>
              <a:buClr>
                <a:schemeClr val="lt1"/>
              </a:buClr>
              <a:buSzPts val="1400"/>
              <a:buFont typeface="Times New Roman"/>
              <a:buChar char="➢"/>
            </a:pPr>
            <a:r>
              <a:rPr lang="en" sz="1400">
                <a:latin typeface="Times New Roman"/>
                <a:ea typeface="Times New Roman"/>
                <a:cs typeface="Times New Roman"/>
                <a:sym typeface="Times New Roman"/>
              </a:rPr>
              <a:t>Dementia technologies enhance freedom, reduce caregiver burden.</a:t>
            </a:r>
            <a:endParaRPr sz="1400">
              <a:latin typeface="Times New Roman"/>
              <a:ea typeface="Times New Roman"/>
              <a:cs typeface="Times New Roman"/>
              <a:sym typeface="Times New Roman"/>
            </a:endParaRPr>
          </a:p>
        </p:txBody>
      </p:sp>
      <p:pic>
        <p:nvPicPr>
          <p:cNvPr id="199" name="Google Shape;199;p22"/>
          <p:cNvPicPr preferRelativeResize="0"/>
          <p:nvPr/>
        </p:nvPicPr>
        <p:blipFill>
          <a:blip r:embed="rId5">
            <a:alphaModFix/>
          </a:blip>
          <a:stretch>
            <a:fillRect/>
          </a:stretch>
        </p:blipFill>
        <p:spPr>
          <a:xfrm>
            <a:off x="4723500" y="3222475"/>
            <a:ext cx="3221425" cy="1607275"/>
          </a:xfrm>
          <a:prstGeom prst="rect">
            <a:avLst/>
          </a:prstGeom>
          <a:noFill/>
          <a:ln>
            <a:noFill/>
          </a:ln>
        </p:spPr>
      </p:pic>
      <p:pic>
        <p:nvPicPr>
          <p:cNvPr id="32" name="Audio 31">
            <a:hlinkClick r:id="" action="ppaction://media"/>
            <a:extLst>
              <a:ext uri="{FF2B5EF4-FFF2-40B4-BE49-F238E27FC236}">
                <a16:creationId xmlns:a16="http://schemas.microsoft.com/office/drawing/2014/main" id="{55E015CC-7AA4-9CB9-ED3E-9346A391439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0621"/>
    </mc:Choice>
    <mc:Fallback>
      <p:transition spd="slow" advTm="406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23"/>
          <p:cNvSpPr txBox="1">
            <a:spLocks noGrp="1"/>
          </p:cNvSpPr>
          <p:nvPr>
            <p:ph type="title"/>
          </p:nvPr>
        </p:nvSpPr>
        <p:spPr>
          <a:xfrm>
            <a:off x="1297500" y="614825"/>
            <a:ext cx="7038900" cy="6453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None/>
            </a:pPr>
            <a:r>
              <a:rPr lang="en" b="1">
                <a:latin typeface="Times New Roman"/>
                <a:ea typeface="Times New Roman"/>
                <a:cs typeface="Times New Roman"/>
                <a:sym typeface="Times New Roman"/>
              </a:rPr>
              <a:t>TECHNOLOGICAL INNOVATIONS</a:t>
            </a:r>
            <a:r>
              <a:rPr lang="en"/>
              <a:t> </a:t>
            </a:r>
            <a:r>
              <a:rPr lang="en" b="1">
                <a:latin typeface="Times New Roman"/>
                <a:ea typeface="Times New Roman"/>
                <a:cs typeface="Times New Roman"/>
                <a:sym typeface="Times New Roman"/>
              </a:rPr>
              <a:t>(CONTD.)</a:t>
            </a:r>
            <a:endParaRPr b="1">
              <a:latin typeface="Times New Roman"/>
              <a:ea typeface="Times New Roman"/>
              <a:cs typeface="Times New Roman"/>
              <a:sym typeface="Times New Roman"/>
            </a:endParaRPr>
          </a:p>
        </p:txBody>
      </p:sp>
      <p:sp>
        <p:nvSpPr>
          <p:cNvPr id="205" name="Google Shape;205;p23"/>
          <p:cNvSpPr txBox="1">
            <a:spLocks noGrp="1"/>
          </p:cNvSpPr>
          <p:nvPr>
            <p:ph type="body" idx="1"/>
          </p:nvPr>
        </p:nvSpPr>
        <p:spPr>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lt1"/>
              </a:buClr>
              <a:buSzPts val="1400"/>
              <a:buFont typeface="Wingdings" panose="05000000000000000000" pitchFamily="2" charset="2"/>
              <a:buChar char="Ø"/>
            </a:pPr>
            <a:r>
              <a:rPr lang="en" sz="1400">
                <a:latin typeface="Times New Roman"/>
                <a:ea typeface="Times New Roman"/>
                <a:cs typeface="Times New Roman"/>
                <a:sym typeface="Times New Roman"/>
              </a:rPr>
              <a:t>Benefits align with Care Act 2014 and NHS Long Term Plan.</a:t>
            </a:r>
            <a:endParaRPr sz="1400">
              <a:latin typeface="Times New Roman"/>
              <a:ea typeface="Times New Roman"/>
              <a:cs typeface="Times New Roman"/>
              <a:sym typeface="Times New Roman"/>
            </a:endParaRPr>
          </a:p>
          <a:p>
            <a:pPr marL="457200" lvl="0" indent="-317500" algn="just" rtl="0">
              <a:lnSpc>
                <a:spcPct val="150000"/>
              </a:lnSpc>
              <a:spcBef>
                <a:spcPts val="1200"/>
              </a:spcBef>
              <a:spcAft>
                <a:spcPts val="0"/>
              </a:spcAft>
              <a:buClr>
                <a:schemeClr val="lt1"/>
              </a:buClr>
              <a:buSzPts val="1400"/>
              <a:buFont typeface="Wingdings" panose="05000000000000000000" pitchFamily="2" charset="2"/>
              <a:buChar char="Ø"/>
            </a:pPr>
            <a:r>
              <a:rPr lang="en" sz="1400">
                <a:latin typeface="Times New Roman"/>
                <a:ea typeface="Times New Roman"/>
                <a:cs typeface="Times New Roman"/>
                <a:sym typeface="Times New Roman"/>
              </a:rPr>
              <a:t>Challenges: high costs, infrastructure instability, low digital literacy (Birati &amp; Tzemah, 2026).</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Wingdings" panose="05000000000000000000" pitchFamily="2" charset="2"/>
              <a:buChar char="Ø"/>
            </a:pPr>
            <a:r>
              <a:rPr lang="en" sz="1400">
                <a:latin typeface="Times New Roman"/>
                <a:ea typeface="Times New Roman"/>
                <a:cs typeface="Times New Roman"/>
                <a:sym typeface="Times New Roman"/>
              </a:rPr>
              <a:t>Ethical concerns: data privacy, human-centred engagement.</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1200"/>
              </a:spcAft>
              <a:buClr>
                <a:schemeClr val="lt1"/>
              </a:buClr>
              <a:buSzPts val="1400"/>
              <a:buFont typeface="Wingdings" panose="05000000000000000000" pitchFamily="2" charset="2"/>
              <a:buChar char="Ø"/>
            </a:pPr>
            <a:r>
              <a:rPr lang="en" sz="1400">
                <a:latin typeface="Times New Roman"/>
                <a:ea typeface="Times New Roman"/>
                <a:cs typeface="Times New Roman"/>
                <a:sym typeface="Times New Roman"/>
              </a:rPr>
              <a:t>Technology should </a:t>
            </a:r>
            <a:r>
              <a:rPr lang="en" sz="1400" b="1">
                <a:latin typeface="Times New Roman"/>
                <a:ea typeface="Times New Roman"/>
                <a:cs typeface="Times New Roman"/>
                <a:sym typeface="Times New Roman"/>
              </a:rPr>
              <a:t>supplement</a:t>
            </a:r>
            <a:r>
              <a:rPr lang="en" sz="1400">
                <a:latin typeface="Times New Roman"/>
                <a:ea typeface="Times New Roman"/>
                <a:cs typeface="Times New Roman"/>
                <a:sym typeface="Times New Roman"/>
              </a:rPr>
              <a:t>, not replace, personal care.</a:t>
            </a:r>
            <a:endParaRPr sz="1400">
              <a:latin typeface="Times New Roman"/>
              <a:ea typeface="Times New Roman"/>
              <a:cs typeface="Times New Roman"/>
              <a:sym typeface="Times New Roman"/>
            </a:endParaRPr>
          </a:p>
        </p:txBody>
      </p:sp>
      <p:pic>
        <p:nvPicPr>
          <p:cNvPr id="206" name="Google Shape;206;p23"/>
          <p:cNvPicPr preferRelativeResize="0"/>
          <p:nvPr/>
        </p:nvPicPr>
        <p:blipFill>
          <a:blip r:embed="rId5">
            <a:alphaModFix/>
          </a:blip>
          <a:stretch>
            <a:fillRect/>
          </a:stretch>
        </p:blipFill>
        <p:spPr>
          <a:xfrm>
            <a:off x="6298000" y="2571750"/>
            <a:ext cx="2244975" cy="2244975"/>
          </a:xfrm>
          <a:prstGeom prst="rect">
            <a:avLst/>
          </a:prstGeom>
          <a:noFill/>
          <a:ln>
            <a:noFill/>
          </a:ln>
        </p:spPr>
      </p:pic>
      <p:pic>
        <p:nvPicPr>
          <p:cNvPr id="25" name="Audio 24">
            <a:hlinkClick r:id="" action="ppaction://media"/>
            <a:extLst>
              <a:ext uri="{FF2B5EF4-FFF2-40B4-BE49-F238E27FC236}">
                <a16:creationId xmlns:a16="http://schemas.microsoft.com/office/drawing/2014/main" id="{C71AA15A-7FF6-5735-AD96-64337847316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3989"/>
    </mc:Choice>
    <mc:Fallback>
      <p:transition spd="slow" advTm="63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24"/>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990"/>
              <a:buNone/>
            </a:pPr>
            <a:r>
              <a:rPr lang="en" b="1">
                <a:latin typeface="Times New Roman"/>
                <a:ea typeface="Times New Roman"/>
                <a:cs typeface="Times New Roman"/>
                <a:sym typeface="Times New Roman"/>
              </a:rPr>
              <a:t>CASE STUDIES AND REAL-WORLD APPLICATION</a:t>
            </a:r>
            <a:endParaRPr>
              <a:latin typeface="Times New Roman"/>
              <a:ea typeface="Times New Roman"/>
              <a:cs typeface="Times New Roman"/>
              <a:sym typeface="Times New Roman"/>
            </a:endParaRPr>
          </a:p>
        </p:txBody>
      </p:sp>
      <p:sp>
        <p:nvSpPr>
          <p:cNvPr id="212" name="Google Shape;212;p24"/>
          <p:cNvSpPr txBox="1">
            <a:spLocks noGrp="1"/>
          </p:cNvSpPr>
          <p:nvPr>
            <p:ph type="body" idx="1"/>
          </p:nvPr>
        </p:nvSpPr>
        <p:spPr>
          <a:xfrm>
            <a:off x="1297500" y="1471875"/>
            <a:ext cx="4350900" cy="3293700"/>
          </a:xfrm>
          <a:prstGeom prst="rect">
            <a:avLst/>
          </a:prstGeom>
        </p:spPr>
        <p:txBody>
          <a:bodyPr spcFirstLastPara="1" wrap="square" lIns="91425" tIns="91425" rIns="91425" bIns="91425" anchor="t" anchorCtr="0">
            <a:normAutofit fontScale="92500"/>
          </a:bodyPr>
          <a:lstStyle/>
          <a:p>
            <a:pPr marL="457200" lvl="0" indent="-317500" algn="just" rtl="0">
              <a:lnSpc>
                <a:spcPct val="150000"/>
              </a:lnSpc>
              <a:spcBef>
                <a:spcPts val="0"/>
              </a:spcBef>
              <a:spcAft>
                <a:spcPts val="0"/>
              </a:spcAft>
              <a:buSzPts val="1400"/>
              <a:buFont typeface="Times New Roman"/>
              <a:buChar char="➢"/>
            </a:pPr>
            <a:r>
              <a:rPr lang="en" sz="1400" b="1">
                <a:latin typeface="Times New Roman"/>
                <a:ea typeface="Times New Roman"/>
                <a:cs typeface="Times New Roman"/>
                <a:sym typeface="Times New Roman"/>
              </a:rPr>
              <a:t>Age UK community programs</a:t>
            </a:r>
            <a:r>
              <a:rPr lang="en" sz="1400">
                <a:latin typeface="Times New Roman"/>
                <a:ea typeface="Times New Roman"/>
                <a:cs typeface="Times New Roman"/>
                <a:sym typeface="Times New Roman"/>
              </a:rPr>
              <a:t>: social engagement, befriending, well-being initiatives (Age UK, 2021).</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Reflects </a:t>
            </a:r>
            <a:r>
              <a:rPr lang="en" sz="1400" b="1">
                <a:latin typeface="Times New Roman"/>
                <a:ea typeface="Times New Roman"/>
                <a:cs typeface="Times New Roman"/>
                <a:sym typeface="Times New Roman"/>
              </a:rPr>
              <a:t>Activity Theory</a:t>
            </a:r>
            <a:r>
              <a:rPr lang="en" sz="1400">
                <a:latin typeface="Times New Roman"/>
                <a:ea typeface="Times New Roman"/>
                <a:cs typeface="Times New Roman"/>
                <a:sym typeface="Times New Roman"/>
              </a:rPr>
              <a:t> in practice, promoting meaningful roles.</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Aligned with Care Act well-being principles (Marczak et al., 2021).</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Benefits: reduced isolation, improved mental health, independence.</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Challenges: sustaining funding, rural access, digital exclusion.</a:t>
            </a:r>
            <a:endParaRPr sz="1400">
              <a:latin typeface="Times New Roman"/>
              <a:ea typeface="Times New Roman"/>
              <a:cs typeface="Times New Roman"/>
              <a:sym typeface="Times New Roman"/>
            </a:endParaRPr>
          </a:p>
        </p:txBody>
      </p:sp>
      <p:pic>
        <p:nvPicPr>
          <p:cNvPr id="213" name="Google Shape;213;p24"/>
          <p:cNvPicPr preferRelativeResize="0"/>
          <p:nvPr/>
        </p:nvPicPr>
        <p:blipFill>
          <a:blip r:embed="rId5">
            <a:alphaModFix/>
          </a:blip>
          <a:stretch>
            <a:fillRect/>
          </a:stretch>
        </p:blipFill>
        <p:spPr>
          <a:xfrm>
            <a:off x="5857350" y="1879200"/>
            <a:ext cx="2479052" cy="2479052"/>
          </a:xfrm>
          <a:prstGeom prst="rect">
            <a:avLst/>
          </a:prstGeom>
          <a:noFill/>
          <a:ln>
            <a:noFill/>
          </a:ln>
        </p:spPr>
      </p:pic>
      <p:pic>
        <p:nvPicPr>
          <p:cNvPr id="35" name="Audio 34">
            <a:hlinkClick r:id="" action="ppaction://media"/>
            <a:extLst>
              <a:ext uri="{FF2B5EF4-FFF2-40B4-BE49-F238E27FC236}">
                <a16:creationId xmlns:a16="http://schemas.microsoft.com/office/drawing/2014/main" id="{E468A73E-E32D-710B-A04A-AF198D38C3F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4644"/>
    </mc:Choice>
    <mc:Fallback>
      <p:transition spd="slow" advTm="44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25"/>
          <p:cNvSpPr txBox="1">
            <a:spLocks noGrp="1"/>
          </p:cNvSpPr>
          <p:nvPr>
            <p:ph type="title"/>
          </p:nvPr>
        </p:nvSpPr>
        <p:spPr>
          <a:xfrm>
            <a:off x="1297500" y="614825"/>
            <a:ext cx="7038900" cy="6930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None/>
            </a:pPr>
            <a:r>
              <a:rPr lang="en" b="1">
                <a:latin typeface="Times New Roman"/>
                <a:ea typeface="Times New Roman"/>
                <a:cs typeface="Times New Roman"/>
                <a:sym typeface="Times New Roman"/>
              </a:rPr>
              <a:t>RECOMMENDATIONS</a:t>
            </a:r>
            <a:endParaRPr/>
          </a:p>
        </p:txBody>
      </p:sp>
      <p:sp>
        <p:nvSpPr>
          <p:cNvPr id="219" name="Google Shape;219;p25"/>
          <p:cNvSpPr txBox="1">
            <a:spLocks noGrp="1"/>
          </p:cNvSpPr>
          <p:nvPr>
            <p:ph type="body" idx="1"/>
          </p:nvPr>
        </p:nvSpPr>
        <p:spPr>
          <a:xfrm>
            <a:off x="1297499" y="1567550"/>
            <a:ext cx="4096751" cy="3210000"/>
          </a:xfrm>
          <a:prstGeom prst="rect">
            <a:avLst/>
          </a:prstGeom>
        </p:spPr>
        <p:txBody>
          <a:bodyPr spcFirstLastPara="1" wrap="square" lIns="91425" tIns="91425" rIns="91425" bIns="91425" anchor="t" anchorCtr="0">
            <a:normAutofit lnSpcReduction="10000"/>
          </a:bodyPr>
          <a:lstStyle/>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Increase </a:t>
            </a:r>
            <a:r>
              <a:rPr lang="en" sz="1400" b="1">
                <a:latin typeface="Times New Roman"/>
                <a:ea typeface="Times New Roman"/>
                <a:cs typeface="Times New Roman"/>
                <a:sym typeface="Times New Roman"/>
              </a:rPr>
              <a:t>staff training</a:t>
            </a:r>
            <a:r>
              <a:rPr lang="en" sz="1400">
                <a:latin typeface="Times New Roman"/>
                <a:ea typeface="Times New Roman"/>
                <a:cs typeface="Times New Roman"/>
                <a:sym typeface="Times New Roman"/>
              </a:rPr>
              <a:t> incorporating Continuity Theory for routine care.</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Expand </a:t>
            </a:r>
            <a:r>
              <a:rPr lang="en" sz="1400" b="1">
                <a:latin typeface="Times New Roman"/>
                <a:ea typeface="Times New Roman"/>
                <a:cs typeface="Times New Roman"/>
                <a:sym typeface="Times New Roman"/>
              </a:rPr>
              <a:t>community-based social care</a:t>
            </a:r>
            <a:r>
              <a:rPr lang="en" sz="1400">
                <a:latin typeface="Times New Roman"/>
                <a:ea typeface="Times New Roman"/>
                <a:cs typeface="Times New Roman"/>
                <a:sym typeface="Times New Roman"/>
              </a:rPr>
              <a:t> aligned with Care Act well-being principle.</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Address workforce shortages, funding gaps, digital literacy barriers.</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Promote </a:t>
            </a:r>
            <a:r>
              <a:rPr lang="en" sz="1400" b="1">
                <a:latin typeface="Times New Roman"/>
                <a:ea typeface="Times New Roman"/>
                <a:cs typeface="Times New Roman"/>
                <a:sym typeface="Times New Roman"/>
              </a:rPr>
              <a:t>digital health education</a:t>
            </a:r>
            <a:r>
              <a:rPr lang="en" sz="1400">
                <a:latin typeface="Times New Roman"/>
                <a:ea typeface="Times New Roman"/>
                <a:cs typeface="Times New Roman"/>
                <a:sym typeface="Times New Roman"/>
              </a:rPr>
              <a:t> and combat ageism via Equality Act.</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Recommendations should integrate </a:t>
            </a:r>
            <a:r>
              <a:rPr lang="en" sz="1400" b="1">
                <a:latin typeface="Times New Roman"/>
                <a:ea typeface="Times New Roman"/>
                <a:cs typeface="Times New Roman"/>
                <a:sym typeface="Times New Roman"/>
              </a:rPr>
              <a:t>innovation and accessibility</a:t>
            </a:r>
            <a:r>
              <a:rPr lang="en" sz="1400">
                <a:latin typeface="Times New Roman"/>
                <a:ea typeface="Times New Roman"/>
                <a:cs typeface="Times New Roman"/>
                <a:sym typeface="Times New Roman"/>
              </a:rPr>
              <a:t>.</a:t>
            </a:r>
            <a:endParaRPr sz="1400">
              <a:latin typeface="Times New Roman"/>
              <a:ea typeface="Times New Roman"/>
              <a:cs typeface="Times New Roman"/>
              <a:sym typeface="Times New Roman"/>
            </a:endParaRPr>
          </a:p>
        </p:txBody>
      </p:sp>
      <p:pic>
        <p:nvPicPr>
          <p:cNvPr id="220" name="Google Shape;220;p25"/>
          <p:cNvPicPr preferRelativeResize="0"/>
          <p:nvPr/>
        </p:nvPicPr>
        <p:blipFill>
          <a:blip r:embed="rId5">
            <a:alphaModFix/>
          </a:blip>
          <a:stretch>
            <a:fillRect/>
          </a:stretch>
        </p:blipFill>
        <p:spPr>
          <a:xfrm>
            <a:off x="5670698" y="2176130"/>
            <a:ext cx="2504203" cy="2246478"/>
          </a:xfrm>
          <a:prstGeom prst="rect">
            <a:avLst/>
          </a:prstGeom>
          <a:noFill/>
          <a:ln>
            <a:noFill/>
          </a:ln>
        </p:spPr>
      </p:pic>
      <p:pic>
        <p:nvPicPr>
          <p:cNvPr id="7" name="Audio 6">
            <a:hlinkClick r:id="" action="ppaction://media"/>
            <a:extLst>
              <a:ext uri="{FF2B5EF4-FFF2-40B4-BE49-F238E27FC236}">
                <a16:creationId xmlns:a16="http://schemas.microsoft.com/office/drawing/2014/main" id="{6C366275-2123-6BBD-E29A-4230606B5EF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9990"/>
    </mc:Choice>
    <mc:Fallback>
      <p:transition spd="slow" advTm="109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26"/>
          <p:cNvSpPr txBox="1">
            <a:spLocks noGrp="1"/>
          </p:cNvSpPr>
          <p:nvPr>
            <p:ph type="title"/>
          </p:nvPr>
        </p:nvSpPr>
        <p:spPr>
          <a:xfrm>
            <a:off x="1297500" y="614850"/>
            <a:ext cx="7038900" cy="5973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None/>
            </a:pPr>
            <a:r>
              <a:rPr lang="en" b="1">
                <a:latin typeface="Times New Roman"/>
                <a:ea typeface="Times New Roman"/>
                <a:cs typeface="Times New Roman"/>
                <a:sym typeface="Times New Roman"/>
              </a:rPr>
              <a:t>CONCLUSION</a:t>
            </a:r>
            <a:endParaRPr>
              <a:latin typeface="Times New Roman"/>
              <a:ea typeface="Times New Roman"/>
              <a:cs typeface="Times New Roman"/>
              <a:sym typeface="Times New Roman"/>
            </a:endParaRPr>
          </a:p>
        </p:txBody>
      </p:sp>
      <p:sp>
        <p:nvSpPr>
          <p:cNvPr id="226" name="Google Shape;226;p26"/>
          <p:cNvSpPr txBox="1">
            <a:spLocks noGrp="1"/>
          </p:cNvSpPr>
          <p:nvPr>
            <p:ph type="body" idx="1"/>
          </p:nvPr>
        </p:nvSpPr>
        <p:spPr>
          <a:xfrm>
            <a:off x="1297500" y="1567550"/>
            <a:ext cx="4267200" cy="3174000"/>
          </a:xfrm>
          <a:prstGeom prst="rect">
            <a:avLst/>
          </a:prstGeom>
        </p:spPr>
        <p:txBody>
          <a:bodyPr spcFirstLastPara="1" wrap="square" lIns="91425" tIns="91425" rIns="91425" bIns="91425" anchor="t" anchorCtr="0">
            <a:normAutofit lnSpcReduction="10000"/>
          </a:bodyPr>
          <a:lstStyle/>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Elderly care in UK shows strengths but faces persistent challenges.</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Theories (Disengagement, Activity, Continuity) inform practice and policy.</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Legislation (Care Act 2014, NHS Long Term Plan) supports empowerment but limited by funding and access.</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Future progress depends on </a:t>
            </a:r>
            <a:r>
              <a:rPr lang="en" sz="1400" b="1">
                <a:latin typeface="Times New Roman"/>
                <a:ea typeface="Times New Roman"/>
                <a:cs typeface="Times New Roman"/>
                <a:sym typeface="Times New Roman"/>
              </a:rPr>
              <a:t>resource sustainability, unbiased support, and dignity-focused care</a:t>
            </a:r>
            <a:r>
              <a:rPr lang="en" sz="1400">
                <a:latin typeface="Times New Roman"/>
                <a:ea typeface="Times New Roman"/>
                <a:cs typeface="Times New Roman"/>
                <a:sym typeface="Times New Roman"/>
              </a:rPr>
              <a:t>.</a:t>
            </a:r>
            <a:endParaRPr sz="1400">
              <a:latin typeface="Times New Roman"/>
              <a:ea typeface="Times New Roman"/>
              <a:cs typeface="Times New Roman"/>
              <a:sym typeface="Times New Roman"/>
            </a:endParaRPr>
          </a:p>
        </p:txBody>
      </p:sp>
      <p:pic>
        <p:nvPicPr>
          <p:cNvPr id="227" name="Google Shape;227;p26"/>
          <p:cNvPicPr preferRelativeResize="0"/>
          <p:nvPr/>
        </p:nvPicPr>
        <p:blipFill>
          <a:blip r:embed="rId5">
            <a:alphaModFix/>
          </a:blip>
          <a:stretch>
            <a:fillRect/>
          </a:stretch>
        </p:blipFill>
        <p:spPr>
          <a:xfrm>
            <a:off x="5897526" y="2105246"/>
            <a:ext cx="2385600" cy="2202273"/>
          </a:xfrm>
          <a:prstGeom prst="rect">
            <a:avLst/>
          </a:prstGeom>
          <a:noFill/>
          <a:ln>
            <a:noFill/>
          </a:ln>
        </p:spPr>
      </p:pic>
      <p:pic>
        <p:nvPicPr>
          <p:cNvPr id="5" name="Audio 4">
            <a:hlinkClick r:id="" action="ppaction://media"/>
            <a:extLst>
              <a:ext uri="{FF2B5EF4-FFF2-40B4-BE49-F238E27FC236}">
                <a16:creationId xmlns:a16="http://schemas.microsoft.com/office/drawing/2014/main" id="{4885A07D-D93B-E566-A4F3-8E8C1719254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76563" t="-76563" r="-76563" b="-76563"/>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5876"/>
    </mc:Choice>
    <mc:Fallback>
      <p:transition spd="slow" advTm="858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2" name="Google Shape;232;p27"/>
          <p:cNvSpPr txBox="1">
            <a:spLocks noGrp="1"/>
          </p:cNvSpPr>
          <p:nvPr>
            <p:ph type="title"/>
          </p:nvPr>
        </p:nvSpPr>
        <p:spPr>
          <a:xfrm>
            <a:off x="1297500" y="614825"/>
            <a:ext cx="7038900" cy="5853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 b="1">
                <a:latin typeface="Times New Roman"/>
                <a:ea typeface="Times New Roman"/>
                <a:cs typeface="Times New Roman"/>
                <a:sym typeface="Times New Roman"/>
              </a:rPr>
              <a:t>REFERENCES</a:t>
            </a:r>
            <a:endParaRPr b="1">
              <a:latin typeface="Times New Roman"/>
              <a:ea typeface="Times New Roman"/>
              <a:cs typeface="Times New Roman"/>
              <a:sym typeface="Times New Roman"/>
            </a:endParaRPr>
          </a:p>
        </p:txBody>
      </p:sp>
      <p:sp>
        <p:nvSpPr>
          <p:cNvPr id="233" name="Google Shape;233;p27"/>
          <p:cNvSpPr txBox="1">
            <a:spLocks noGrp="1"/>
          </p:cNvSpPr>
          <p:nvPr>
            <p:ph type="body" idx="1"/>
          </p:nvPr>
        </p:nvSpPr>
        <p:spPr>
          <a:xfrm>
            <a:off x="648600" y="1344475"/>
            <a:ext cx="7846800" cy="3528900"/>
          </a:xfrm>
          <a:prstGeom prst="rect">
            <a:avLst/>
          </a:prstGeom>
        </p:spPr>
        <p:txBody>
          <a:bodyPr spcFirstLastPara="1" wrap="square" lIns="91425" tIns="91425" rIns="91425" bIns="91425" anchor="t" anchorCtr="0">
            <a:noAutofit/>
          </a:bodyPr>
          <a:lstStyle/>
          <a:p>
            <a:pPr marL="457200" lvl="0" indent="-292100" algn="just" rtl="0">
              <a:lnSpc>
                <a:spcPct val="100000"/>
              </a:lnSpc>
              <a:spcBef>
                <a:spcPts val="0"/>
              </a:spcBef>
              <a:spcAft>
                <a:spcPts val="0"/>
              </a:spcAft>
              <a:buSzPts val="1000"/>
              <a:buFont typeface="Times New Roman"/>
              <a:buChar char="●"/>
            </a:pPr>
            <a:r>
              <a:rPr lang="en" sz="1000">
                <a:latin typeface="Times New Roman"/>
                <a:ea typeface="Times New Roman"/>
                <a:cs typeface="Times New Roman"/>
                <a:sym typeface="Times New Roman"/>
              </a:rPr>
              <a:t>Age UK (2021) </a:t>
            </a:r>
            <a:r>
              <a:rPr lang="en" sz="1000" i="1">
                <a:latin typeface="Times New Roman"/>
                <a:ea typeface="Times New Roman"/>
                <a:cs typeface="Times New Roman"/>
                <a:sym typeface="Times New Roman"/>
              </a:rPr>
              <a:t>Social activities for the elderly</a:t>
            </a:r>
            <a:r>
              <a:rPr lang="en" sz="1000">
                <a:latin typeface="Times New Roman"/>
                <a:ea typeface="Times New Roman"/>
                <a:cs typeface="Times New Roman"/>
                <a:sym typeface="Times New Roman"/>
              </a:rPr>
              <a:t>. [online] Age UK. Available at:</a:t>
            </a:r>
            <a:r>
              <a:rPr lang="en" sz="1000" u="sng">
                <a:latin typeface="Times New Roman"/>
                <a:ea typeface="Times New Roman"/>
                <a:cs typeface="Times New Roman"/>
                <a:sym typeface="Times New Roman"/>
                <a:hlinkClick r:id="rId3"/>
              </a:rPr>
              <a:t> https://www.ageuk.org.uk/services/in-your-area/social-activities/</a:t>
            </a:r>
            <a:r>
              <a:rPr lang="en" sz="1000">
                <a:latin typeface="Times New Roman"/>
                <a:ea typeface="Times New Roman"/>
                <a:cs typeface="Times New Roman"/>
                <a:sym typeface="Times New Roman"/>
              </a:rPr>
              <a:t> [Accessed 25 May 2026]</a:t>
            </a:r>
            <a:endParaRPr sz="1000">
              <a:latin typeface="Times New Roman"/>
              <a:ea typeface="Times New Roman"/>
              <a:cs typeface="Times New Roman"/>
              <a:sym typeface="Times New Roman"/>
            </a:endParaRPr>
          </a:p>
          <a:p>
            <a:pPr marL="457200" lvl="0" indent="-292100" algn="just" rtl="0">
              <a:lnSpc>
                <a:spcPct val="100000"/>
              </a:lnSpc>
              <a:spcBef>
                <a:spcPts val="0"/>
              </a:spcBef>
              <a:spcAft>
                <a:spcPts val="0"/>
              </a:spcAft>
              <a:buSzPts val="1000"/>
              <a:buFont typeface="Times New Roman"/>
              <a:buChar char="●"/>
            </a:pPr>
            <a:r>
              <a:rPr lang="en" sz="1000">
                <a:latin typeface="Times New Roman"/>
                <a:ea typeface="Times New Roman"/>
                <a:cs typeface="Times New Roman"/>
                <a:sym typeface="Times New Roman"/>
              </a:rPr>
              <a:t>Alakeel, A.N., Alskait, B.K., Binshafi, G.B., AlAmro, H.A., Alkharji, S.K., Elsherbini, M., Aleid, N.A. and Alfrayan, R.A. (2025) ‘The Impact of Telehealth Adoption on Patient Outcomes: A Systematic Review.’ </a:t>
            </a:r>
            <a:r>
              <a:rPr lang="en" sz="1000" i="1">
                <a:latin typeface="Times New Roman"/>
                <a:ea typeface="Times New Roman"/>
                <a:cs typeface="Times New Roman"/>
                <a:sym typeface="Times New Roman"/>
              </a:rPr>
              <a:t>Cureus</a:t>
            </a:r>
            <a:r>
              <a:rPr lang="en" sz="1000">
                <a:latin typeface="Times New Roman"/>
                <a:ea typeface="Times New Roman"/>
                <a:cs typeface="Times New Roman"/>
                <a:sym typeface="Times New Roman"/>
              </a:rPr>
              <a:t>. Available at:</a:t>
            </a:r>
            <a:r>
              <a:rPr lang="en" sz="1000" u="sng">
                <a:latin typeface="Times New Roman"/>
                <a:ea typeface="Times New Roman"/>
                <a:cs typeface="Times New Roman"/>
                <a:sym typeface="Times New Roman"/>
                <a:hlinkClick r:id="rId4"/>
              </a:rPr>
              <a:t> https://doi.org/10.7759/cureus.94328</a:t>
            </a:r>
            <a:endParaRPr sz="1000" u="sng">
              <a:latin typeface="Times New Roman"/>
              <a:ea typeface="Times New Roman"/>
              <a:cs typeface="Times New Roman"/>
              <a:sym typeface="Times New Roman"/>
            </a:endParaRPr>
          </a:p>
          <a:p>
            <a:pPr marL="457200" lvl="0" indent="-292100" algn="just" rtl="0">
              <a:lnSpc>
                <a:spcPct val="100000"/>
              </a:lnSpc>
              <a:spcBef>
                <a:spcPts val="0"/>
              </a:spcBef>
              <a:spcAft>
                <a:spcPts val="0"/>
              </a:spcAft>
              <a:buSzPts val="1000"/>
              <a:buFont typeface="Times New Roman"/>
              <a:buChar char="●"/>
            </a:pPr>
            <a:r>
              <a:rPr lang="en" sz="1000">
                <a:latin typeface="Times New Roman"/>
                <a:ea typeface="Times New Roman"/>
                <a:cs typeface="Times New Roman"/>
                <a:sym typeface="Times New Roman"/>
              </a:rPr>
              <a:t>Alderwick, H. aand Dixon, J. (2020) The NHS long term plan. </a:t>
            </a:r>
            <a:r>
              <a:rPr lang="en" sz="1000" i="1">
                <a:latin typeface="Times New Roman"/>
                <a:ea typeface="Times New Roman"/>
                <a:cs typeface="Times New Roman"/>
                <a:sym typeface="Times New Roman"/>
              </a:rPr>
              <a:t>BMJ</a:t>
            </a:r>
            <a:r>
              <a:rPr lang="en" sz="1000">
                <a:latin typeface="Times New Roman"/>
                <a:ea typeface="Times New Roman"/>
                <a:cs typeface="Times New Roman"/>
                <a:sym typeface="Times New Roman"/>
              </a:rPr>
              <a:t>, [online] 364(184), p.l84. Available at:</a:t>
            </a:r>
            <a:r>
              <a:rPr lang="en" sz="1000" u="sng">
                <a:latin typeface="Times New Roman"/>
                <a:ea typeface="Times New Roman"/>
                <a:cs typeface="Times New Roman"/>
                <a:sym typeface="Times New Roman"/>
                <a:hlinkClick r:id="rId5"/>
              </a:rPr>
              <a:t> https://doi.org/10.1136/bmj.l84</a:t>
            </a:r>
            <a:endParaRPr sz="1000" u="sng">
              <a:latin typeface="Times New Roman"/>
              <a:ea typeface="Times New Roman"/>
              <a:cs typeface="Times New Roman"/>
              <a:sym typeface="Times New Roman"/>
            </a:endParaRPr>
          </a:p>
          <a:p>
            <a:pPr marL="457200" lvl="0" indent="-292100" algn="just" rtl="0">
              <a:lnSpc>
                <a:spcPct val="100000"/>
              </a:lnSpc>
              <a:spcBef>
                <a:spcPts val="0"/>
              </a:spcBef>
              <a:spcAft>
                <a:spcPts val="0"/>
              </a:spcAft>
              <a:buSzPts val="1000"/>
              <a:buFont typeface="Times New Roman"/>
              <a:buChar char="●"/>
            </a:pPr>
            <a:r>
              <a:rPr lang="en" sz="1000">
                <a:latin typeface="Times New Roman"/>
                <a:ea typeface="Times New Roman"/>
                <a:cs typeface="Times New Roman"/>
                <a:sym typeface="Times New Roman"/>
              </a:rPr>
              <a:t>Berkshirehealthcare (2022) </a:t>
            </a:r>
            <a:r>
              <a:rPr lang="en" sz="1000" i="1">
                <a:latin typeface="Times New Roman"/>
                <a:ea typeface="Times New Roman"/>
                <a:cs typeface="Times New Roman"/>
                <a:sym typeface="Times New Roman"/>
              </a:rPr>
              <a:t>Home | Berkshire Healthcare NHS Foundation Trust</a:t>
            </a:r>
            <a:r>
              <a:rPr lang="en" sz="1000">
                <a:latin typeface="Times New Roman"/>
                <a:ea typeface="Times New Roman"/>
                <a:cs typeface="Times New Roman"/>
                <a:sym typeface="Times New Roman"/>
              </a:rPr>
              <a:t>. [online] Berkshire Healthcare NHS Foundation Trust. Available at:</a:t>
            </a:r>
            <a:r>
              <a:rPr lang="en" sz="1000" u="sng">
                <a:latin typeface="Times New Roman"/>
                <a:ea typeface="Times New Roman"/>
                <a:cs typeface="Times New Roman"/>
                <a:sym typeface="Times New Roman"/>
                <a:hlinkClick r:id="rId6"/>
              </a:rPr>
              <a:t> https://www.berkshirehealthcare.nhs.uk/</a:t>
            </a:r>
            <a:r>
              <a:rPr lang="en" sz="1000">
                <a:latin typeface="Times New Roman"/>
                <a:ea typeface="Times New Roman"/>
                <a:cs typeface="Times New Roman"/>
                <a:sym typeface="Times New Roman"/>
              </a:rPr>
              <a:t> [Accessed 25 May 2026]</a:t>
            </a:r>
            <a:endParaRPr sz="1000">
              <a:latin typeface="Times New Roman"/>
              <a:ea typeface="Times New Roman"/>
              <a:cs typeface="Times New Roman"/>
              <a:sym typeface="Times New Roman"/>
            </a:endParaRPr>
          </a:p>
          <a:p>
            <a:pPr marL="457200" lvl="0" indent="-292100" algn="just" rtl="0">
              <a:lnSpc>
                <a:spcPct val="100000"/>
              </a:lnSpc>
              <a:spcBef>
                <a:spcPts val="0"/>
              </a:spcBef>
              <a:spcAft>
                <a:spcPts val="0"/>
              </a:spcAft>
              <a:buSzPts val="1000"/>
              <a:buFont typeface="Times New Roman"/>
              <a:buChar char="●"/>
            </a:pPr>
            <a:r>
              <a:rPr lang="en" sz="1000">
                <a:latin typeface="Times New Roman"/>
                <a:ea typeface="Times New Roman"/>
                <a:cs typeface="Times New Roman"/>
                <a:sym typeface="Times New Roman"/>
              </a:rPr>
              <a:t>Birati, Y. and Tzemah, S.R. (2026) ‘Barriers to Digital Health Adoption in Older Adults: Scoping Review Informed by Innovation Resistance Theory.’ </a:t>
            </a:r>
            <a:r>
              <a:rPr lang="en" sz="1000" i="1">
                <a:latin typeface="Times New Roman"/>
                <a:ea typeface="Times New Roman"/>
                <a:cs typeface="Times New Roman"/>
                <a:sym typeface="Times New Roman"/>
              </a:rPr>
              <a:t>Journal of Medical Internet Research</a:t>
            </a:r>
            <a:r>
              <a:rPr lang="en" sz="1000">
                <a:latin typeface="Times New Roman"/>
                <a:ea typeface="Times New Roman"/>
                <a:cs typeface="Times New Roman"/>
                <a:sym typeface="Times New Roman"/>
              </a:rPr>
              <a:t>, 28, pp.e75591–e75591. Available at:</a:t>
            </a:r>
            <a:r>
              <a:rPr lang="en" sz="1000" u="sng">
                <a:latin typeface="Times New Roman"/>
                <a:ea typeface="Times New Roman"/>
                <a:cs typeface="Times New Roman"/>
                <a:sym typeface="Times New Roman"/>
                <a:hlinkClick r:id="rId7"/>
              </a:rPr>
              <a:t> https://doi.org/10.2196/75591</a:t>
            </a:r>
            <a:endParaRPr sz="1000" u="sng">
              <a:latin typeface="Times New Roman"/>
              <a:ea typeface="Times New Roman"/>
              <a:cs typeface="Times New Roman"/>
              <a:sym typeface="Times New Roman"/>
            </a:endParaRPr>
          </a:p>
          <a:p>
            <a:pPr marL="457200" lvl="0" indent="-292100" algn="just" rtl="0">
              <a:lnSpc>
                <a:spcPct val="100000"/>
              </a:lnSpc>
              <a:spcBef>
                <a:spcPts val="0"/>
              </a:spcBef>
              <a:spcAft>
                <a:spcPts val="0"/>
              </a:spcAft>
              <a:buSzPts val="1000"/>
              <a:buFont typeface="Times New Roman"/>
              <a:buChar char="●"/>
            </a:pPr>
            <a:r>
              <a:rPr lang="en" sz="1000">
                <a:latin typeface="Times New Roman"/>
                <a:ea typeface="Times New Roman"/>
                <a:cs typeface="Times New Roman"/>
                <a:sym typeface="Times New Roman"/>
              </a:rPr>
              <a:t>Chew, E.Y.H., Ong, Z.L., Glass, G.F. and Chan, E.-Y. (2022) ‘24/7’ Caregiving: A Qualitative Analysis of an Emerging Phenomenon of Interest in Caregiving.’ </a:t>
            </a:r>
            <a:r>
              <a:rPr lang="en" sz="1000" i="1">
                <a:latin typeface="Times New Roman"/>
                <a:ea typeface="Times New Roman"/>
                <a:cs typeface="Times New Roman"/>
                <a:sym typeface="Times New Roman"/>
              </a:rPr>
              <a:t>International Journal of Environmental Research and Public Health</a:t>
            </a:r>
            <a:r>
              <a:rPr lang="en" sz="1000">
                <a:latin typeface="Times New Roman"/>
                <a:ea typeface="Times New Roman"/>
                <a:cs typeface="Times New Roman"/>
                <a:sym typeface="Times New Roman"/>
              </a:rPr>
              <a:t>, 19(24), p.17046. Available at:</a:t>
            </a:r>
            <a:r>
              <a:rPr lang="en" sz="1000" u="sng">
                <a:latin typeface="Times New Roman"/>
                <a:ea typeface="Times New Roman"/>
                <a:cs typeface="Times New Roman"/>
                <a:sym typeface="Times New Roman"/>
                <a:hlinkClick r:id="rId8"/>
              </a:rPr>
              <a:t> https://doi.org/10.3390/ijerph192417046</a:t>
            </a:r>
            <a:endParaRPr sz="1000" u="sng">
              <a:latin typeface="Times New Roman"/>
              <a:ea typeface="Times New Roman"/>
              <a:cs typeface="Times New Roman"/>
              <a:sym typeface="Times New Roman"/>
            </a:endParaRPr>
          </a:p>
          <a:p>
            <a:pPr marL="457200" lvl="0" indent="-292100" algn="just" rtl="0">
              <a:lnSpc>
                <a:spcPct val="100000"/>
              </a:lnSpc>
              <a:spcBef>
                <a:spcPts val="0"/>
              </a:spcBef>
              <a:spcAft>
                <a:spcPts val="0"/>
              </a:spcAft>
              <a:buSzPts val="1000"/>
              <a:buFont typeface="Times New Roman"/>
              <a:buChar char="●"/>
            </a:pPr>
            <a:r>
              <a:rPr lang="en" sz="1000">
                <a:latin typeface="Times New Roman"/>
                <a:ea typeface="Times New Roman"/>
                <a:cs typeface="Times New Roman"/>
                <a:sym typeface="Times New Roman"/>
              </a:rPr>
              <a:t>Ejiri, M., Kawai, H., Ito, K., Hirano, H., Fujiwara, Y., Ihara, K., Kim, H. and Obuchi, S. (2022) ‘Association of social disengagement with health status and all-cause mortality among community-dwelling older adults: evidence from the Otassha study.’ </a:t>
            </a:r>
            <a:r>
              <a:rPr lang="en" sz="1000" i="1">
                <a:latin typeface="Times New Roman"/>
                <a:ea typeface="Times New Roman"/>
                <a:cs typeface="Times New Roman"/>
                <a:sym typeface="Times New Roman"/>
              </a:rPr>
              <a:t>Scientific Reports</a:t>
            </a:r>
            <a:r>
              <a:rPr lang="en" sz="1000">
                <a:latin typeface="Times New Roman"/>
                <a:ea typeface="Times New Roman"/>
                <a:cs typeface="Times New Roman"/>
                <a:sym typeface="Times New Roman"/>
              </a:rPr>
              <a:t>, [online] 12(1), pp.17918-17919. Available at:</a:t>
            </a:r>
            <a:r>
              <a:rPr lang="en" sz="1000" u="sng">
                <a:latin typeface="Times New Roman"/>
                <a:ea typeface="Times New Roman"/>
                <a:cs typeface="Times New Roman"/>
                <a:sym typeface="Times New Roman"/>
                <a:hlinkClick r:id="rId9"/>
              </a:rPr>
              <a:t> https://doi.org/10.1038/s41598-022-22609-y</a:t>
            </a:r>
            <a:endParaRPr sz="1000" u="sng">
              <a:latin typeface="Times New Roman"/>
              <a:ea typeface="Times New Roman"/>
              <a:cs typeface="Times New Roman"/>
              <a:sym typeface="Times New Roman"/>
            </a:endParaRPr>
          </a:p>
          <a:p>
            <a:pPr marL="457200" lvl="0" indent="-292100" algn="just" rtl="0">
              <a:lnSpc>
                <a:spcPct val="100000"/>
              </a:lnSpc>
              <a:spcBef>
                <a:spcPts val="0"/>
              </a:spcBef>
              <a:spcAft>
                <a:spcPts val="0"/>
              </a:spcAft>
              <a:buSzPts val="1000"/>
              <a:buFont typeface="Times New Roman"/>
              <a:buChar char="●"/>
            </a:pPr>
            <a:r>
              <a:rPr lang="en" sz="1000">
                <a:latin typeface="Times New Roman"/>
                <a:ea typeface="Times New Roman"/>
                <a:cs typeface="Times New Roman"/>
                <a:sym typeface="Times New Roman"/>
              </a:rPr>
              <a:t>Gaviano, L., Pili, R., Petretto, A.D., Berti, R., Carrogu, G.P., Pinna, M. and Petretto, D.R. (2024). Definitions of Ageing According to the Perspective of the Psychology of Ageing: A Scoping Review. </a:t>
            </a:r>
            <a:r>
              <a:rPr lang="en" sz="1000" i="1">
                <a:latin typeface="Times New Roman"/>
                <a:ea typeface="Times New Roman"/>
                <a:cs typeface="Times New Roman"/>
                <a:sym typeface="Times New Roman"/>
              </a:rPr>
              <a:t>Geriatrics</a:t>
            </a:r>
            <a:r>
              <a:rPr lang="en" sz="1000">
                <a:latin typeface="Times New Roman"/>
                <a:ea typeface="Times New Roman"/>
                <a:cs typeface="Times New Roman"/>
                <a:sym typeface="Times New Roman"/>
              </a:rPr>
              <a:t>, 9(5), pp.107–107. Available at:</a:t>
            </a:r>
            <a:r>
              <a:rPr lang="en" sz="1000" u="sng">
                <a:latin typeface="Times New Roman"/>
                <a:ea typeface="Times New Roman"/>
                <a:cs typeface="Times New Roman"/>
                <a:sym typeface="Times New Roman"/>
                <a:hlinkClick r:id="rId10"/>
              </a:rPr>
              <a:t> https://doi.org/10.3390/geriatrics9050107</a:t>
            </a:r>
            <a:endParaRPr sz="1000" u="sng">
              <a:latin typeface="Times New Roman"/>
              <a:ea typeface="Times New Roman"/>
              <a:cs typeface="Times New Roman"/>
              <a:sym typeface="Times New Roman"/>
            </a:endParaRPr>
          </a:p>
          <a:p>
            <a:pPr marL="457200" lvl="0" indent="-292100" algn="just" rtl="0">
              <a:lnSpc>
                <a:spcPct val="100000"/>
              </a:lnSpc>
              <a:spcBef>
                <a:spcPts val="0"/>
              </a:spcBef>
              <a:spcAft>
                <a:spcPts val="0"/>
              </a:spcAft>
              <a:buSzPts val="1000"/>
              <a:buFont typeface="Times New Roman"/>
              <a:buChar char="●"/>
            </a:pPr>
            <a:r>
              <a:rPr lang="en" sz="1000">
                <a:latin typeface="Times New Roman"/>
                <a:ea typeface="Times New Roman"/>
                <a:cs typeface="Times New Roman"/>
                <a:sym typeface="Times New Roman"/>
              </a:rPr>
              <a:t>GOV.UK (2023) </a:t>
            </a:r>
            <a:r>
              <a:rPr lang="en" sz="1000" i="1">
                <a:latin typeface="Times New Roman"/>
                <a:ea typeface="Times New Roman"/>
                <a:cs typeface="Times New Roman"/>
                <a:sym typeface="Times New Roman"/>
              </a:rPr>
              <a:t>Equality Act 2010</a:t>
            </a:r>
            <a:r>
              <a:rPr lang="en" sz="1000">
                <a:latin typeface="Times New Roman"/>
                <a:ea typeface="Times New Roman"/>
                <a:cs typeface="Times New Roman"/>
                <a:sym typeface="Times New Roman"/>
              </a:rPr>
              <a:t>. [online] GOV.UK. Available at:</a:t>
            </a:r>
            <a:r>
              <a:rPr lang="en" sz="1000" u="sng">
                <a:latin typeface="Times New Roman"/>
                <a:ea typeface="Times New Roman"/>
                <a:cs typeface="Times New Roman"/>
                <a:sym typeface="Times New Roman"/>
                <a:hlinkClick r:id="rId11"/>
              </a:rPr>
              <a:t> https://www.gov.uk/guidance/equality-act-2010-guidance</a:t>
            </a:r>
            <a:r>
              <a:rPr lang="en" sz="1000">
                <a:latin typeface="Times New Roman"/>
                <a:ea typeface="Times New Roman"/>
                <a:cs typeface="Times New Roman"/>
                <a:sym typeface="Times New Roman"/>
              </a:rPr>
              <a:t> [Accessed 25 May 2026]</a:t>
            </a:r>
            <a:endParaRPr sz="1000">
              <a:latin typeface="Times New Roman"/>
              <a:ea typeface="Times New Roman"/>
              <a:cs typeface="Times New Roman"/>
              <a:sym typeface="Times New Roman"/>
            </a:endParaRPr>
          </a:p>
          <a:p>
            <a:pPr marL="457200" lvl="0" indent="-292100" algn="just" rtl="0">
              <a:lnSpc>
                <a:spcPct val="100000"/>
              </a:lnSpc>
              <a:spcBef>
                <a:spcPts val="0"/>
              </a:spcBef>
              <a:spcAft>
                <a:spcPts val="0"/>
              </a:spcAft>
              <a:buSzPts val="1000"/>
              <a:buFont typeface="Times New Roman"/>
              <a:buChar char="●"/>
            </a:pPr>
            <a:r>
              <a:rPr lang="en" sz="1000">
                <a:latin typeface="Times New Roman"/>
                <a:ea typeface="Times New Roman"/>
                <a:cs typeface="Times New Roman"/>
                <a:sym typeface="Times New Roman"/>
              </a:rPr>
              <a:t>Gov.uk (2025). </a:t>
            </a:r>
            <a:r>
              <a:rPr lang="en" sz="1000" i="1">
                <a:latin typeface="Times New Roman"/>
                <a:ea typeface="Times New Roman"/>
                <a:cs typeface="Times New Roman"/>
                <a:sym typeface="Times New Roman"/>
              </a:rPr>
              <a:t>Future of an Ageing Population</a:t>
            </a:r>
            <a:r>
              <a:rPr lang="en" sz="1000">
                <a:latin typeface="Times New Roman"/>
                <a:ea typeface="Times New Roman"/>
                <a:cs typeface="Times New Roman"/>
                <a:sym typeface="Times New Roman"/>
              </a:rPr>
              <a:t>. [online] Government Office for Science. Available at:</a:t>
            </a:r>
            <a:r>
              <a:rPr lang="en" sz="1000" u="sng">
                <a:latin typeface="Times New Roman"/>
                <a:ea typeface="Times New Roman"/>
                <a:cs typeface="Times New Roman"/>
                <a:sym typeface="Times New Roman"/>
                <a:hlinkClick r:id="rId12"/>
              </a:rPr>
              <a:t> https://assets.publishing.service.gov.uk/media/5d273adce5274a5862768ff9/future-of-an-ageing-population.pdf</a:t>
            </a:r>
            <a:r>
              <a:rPr lang="en" sz="1000">
                <a:latin typeface="Times New Roman"/>
                <a:ea typeface="Times New Roman"/>
                <a:cs typeface="Times New Roman"/>
                <a:sym typeface="Times New Roman"/>
              </a:rPr>
              <a:t> [Accessed 25 May 2026]</a:t>
            </a:r>
            <a:endParaRPr sz="1000">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28"/>
          <p:cNvSpPr txBox="1">
            <a:spLocks noGrp="1"/>
          </p:cNvSpPr>
          <p:nvPr>
            <p:ph type="title"/>
          </p:nvPr>
        </p:nvSpPr>
        <p:spPr>
          <a:xfrm>
            <a:off x="1297500" y="614825"/>
            <a:ext cx="7038900" cy="5853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 b="1">
                <a:latin typeface="Times New Roman"/>
                <a:ea typeface="Times New Roman"/>
                <a:cs typeface="Times New Roman"/>
                <a:sym typeface="Times New Roman"/>
              </a:rPr>
              <a:t>REFERENCES</a:t>
            </a:r>
            <a:endParaRPr b="1">
              <a:latin typeface="Times New Roman"/>
              <a:ea typeface="Times New Roman"/>
              <a:cs typeface="Times New Roman"/>
              <a:sym typeface="Times New Roman"/>
            </a:endParaRPr>
          </a:p>
        </p:txBody>
      </p:sp>
      <p:sp>
        <p:nvSpPr>
          <p:cNvPr id="239" name="Google Shape;239;p28"/>
          <p:cNvSpPr txBox="1">
            <a:spLocks noGrp="1"/>
          </p:cNvSpPr>
          <p:nvPr>
            <p:ph type="body" idx="1"/>
          </p:nvPr>
        </p:nvSpPr>
        <p:spPr>
          <a:xfrm>
            <a:off x="648600" y="1344475"/>
            <a:ext cx="7846800" cy="3528900"/>
          </a:xfrm>
          <a:prstGeom prst="rect">
            <a:avLst/>
          </a:prstGeom>
        </p:spPr>
        <p:txBody>
          <a:bodyPr spcFirstLastPara="1" wrap="square" lIns="91425" tIns="91425" rIns="91425" bIns="91425" anchor="t" anchorCtr="0">
            <a:noAutofit/>
          </a:bodyPr>
          <a:lstStyle/>
          <a:p>
            <a:pPr marL="457200" lvl="0" indent="-292100" algn="just" rtl="0">
              <a:lnSpc>
                <a:spcPct val="100000"/>
              </a:lnSpc>
              <a:spcBef>
                <a:spcPts val="0"/>
              </a:spcBef>
              <a:spcAft>
                <a:spcPts val="0"/>
              </a:spcAft>
              <a:buSzPts val="1000"/>
              <a:buFont typeface="Times New Roman"/>
              <a:buChar char="●"/>
            </a:pPr>
            <a:r>
              <a:rPr lang="en" sz="1000">
                <a:latin typeface="Times New Roman"/>
                <a:ea typeface="Times New Roman"/>
                <a:cs typeface="Times New Roman"/>
                <a:sym typeface="Times New Roman"/>
              </a:rPr>
              <a:t>Groenendaal, M., Smaling, H.J.A., Achterberg, W.P. and Caljouw, M.A.A. (2022) ‘Maintaining meaningful activities for persons with dementia during transitions of care: A systematic review.’ </a:t>
            </a:r>
            <a:r>
              <a:rPr lang="en" sz="1000" i="1">
                <a:latin typeface="Times New Roman"/>
                <a:ea typeface="Times New Roman"/>
                <a:cs typeface="Times New Roman"/>
                <a:sym typeface="Times New Roman"/>
              </a:rPr>
              <a:t>Geriatric Nursing</a:t>
            </a:r>
            <a:r>
              <a:rPr lang="en" sz="1000">
                <a:latin typeface="Times New Roman"/>
                <a:ea typeface="Times New Roman"/>
                <a:cs typeface="Times New Roman"/>
                <a:sym typeface="Times New Roman"/>
              </a:rPr>
              <a:t>, [online] 44, pp.176–183. Available at:</a:t>
            </a:r>
            <a:r>
              <a:rPr lang="en" sz="1000" u="sng">
                <a:latin typeface="Times New Roman"/>
                <a:ea typeface="Times New Roman"/>
                <a:cs typeface="Times New Roman"/>
                <a:sym typeface="Times New Roman"/>
                <a:hlinkClick r:id="rId3"/>
              </a:rPr>
              <a:t> https://doi.org/10.1016/j.gerinurse.2022.01.017</a:t>
            </a:r>
            <a:endParaRPr sz="1000" u="sng">
              <a:latin typeface="Times New Roman"/>
              <a:ea typeface="Times New Roman"/>
              <a:cs typeface="Times New Roman"/>
              <a:sym typeface="Times New Roman"/>
            </a:endParaRPr>
          </a:p>
          <a:p>
            <a:pPr marL="457200" lvl="0" indent="-292100" algn="just" rtl="0">
              <a:lnSpc>
                <a:spcPct val="100000"/>
              </a:lnSpc>
              <a:spcBef>
                <a:spcPts val="0"/>
              </a:spcBef>
              <a:spcAft>
                <a:spcPts val="0"/>
              </a:spcAft>
              <a:buSzPts val="1000"/>
              <a:buFont typeface="Times New Roman"/>
              <a:buChar char="●"/>
            </a:pPr>
            <a:r>
              <a:rPr lang="en" sz="1000">
                <a:latin typeface="Times New Roman"/>
                <a:ea typeface="Times New Roman"/>
                <a:cs typeface="Times New Roman"/>
                <a:sym typeface="Times New Roman"/>
              </a:rPr>
              <a:t>Kingstonhealthcare (2025) </a:t>
            </a:r>
            <a:r>
              <a:rPr lang="en" sz="1000" i="1">
                <a:latin typeface="Times New Roman"/>
                <a:ea typeface="Times New Roman"/>
                <a:cs typeface="Times New Roman"/>
                <a:sym typeface="Times New Roman"/>
              </a:rPr>
              <a:t>What Is Continuity Theory of Aging? | Kingston HealthCare</a:t>
            </a:r>
            <a:r>
              <a:rPr lang="en" sz="1000">
                <a:latin typeface="Times New Roman"/>
                <a:ea typeface="Times New Roman"/>
                <a:cs typeface="Times New Roman"/>
                <a:sym typeface="Times New Roman"/>
              </a:rPr>
              <a:t>. [online] Kingston Healthcare | WordPress Website. Available at:</a:t>
            </a:r>
            <a:r>
              <a:rPr lang="en" sz="1000" u="sng">
                <a:latin typeface="Times New Roman"/>
                <a:ea typeface="Times New Roman"/>
                <a:cs typeface="Times New Roman"/>
                <a:sym typeface="Times New Roman"/>
                <a:hlinkClick r:id="rId4"/>
              </a:rPr>
              <a:t> https://kingstonhealthcare.com/what-is-the-continuity-theory-of-aging/</a:t>
            </a:r>
            <a:r>
              <a:rPr lang="en" sz="1000">
                <a:latin typeface="Times New Roman"/>
                <a:ea typeface="Times New Roman"/>
                <a:cs typeface="Times New Roman"/>
                <a:sym typeface="Times New Roman"/>
              </a:rPr>
              <a:t> [Accessed 25 May 2026]</a:t>
            </a:r>
            <a:endParaRPr sz="1000">
              <a:latin typeface="Times New Roman"/>
              <a:ea typeface="Times New Roman"/>
              <a:cs typeface="Times New Roman"/>
              <a:sym typeface="Times New Roman"/>
            </a:endParaRPr>
          </a:p>
          <a:p>
            <a:pPr marL="457200" lvl="0" indent="-292100" algn="just" rtl="0">
              <a:lnSpc>
                <a:spcPct val="100000"/>
              </a:lnSpc>
              <a:spcBef>
                <a:spcPts val="0"/>
              </a:spcBef>
              <a:spcAft>
                <a:spcPts val="0"/>
              </a:spcAft>
              <a:buSzPts val="1000"/>
              <a:buFont typeface="Times New Roman"/>
              <a:buChar char="●"/>
            </a:pPr>
            <a:r>
              <a:rPr lang="en" sz="1000">
                <a:latin typeface="Times New Roman"/>
                <a:ea typeface="Times New Roman"/>
                <a:cs typeface="Times New Roman"/>
                <a:sym typeface="Times New Roman"/>
              </a:rPr>
              <a:t>Marczak, J., Fernandez, J.L., Manthorpe, J., Brimblecombe, N., Moriarty, J., Knapp, M. and Snell, T. (2021) ‘How Have the Care Act 2014 Ambitions to Support Carers Translated into Local practice? Findings from a Process Evaluation Study of Local stakeholders’ Perceptions of Care Act Implementation.’ </a:t>
            </a:r>
            <a:r>
              <a:rPr lang="en" sz="1000" i="1">
                <a:latin typeface="Times New Roman"/>
                <a:ea typeface="Times New Roman"/>
                <a:cs typeface="Times New Roman"/>
                <a:sym typeface="Times New Roman"/>
              </a:rPr>
              <a:t>Health &amp; Social Care in the Community</a:t>
            </a:r>
            <a:r>
              <a:rPr lang="en" sz="1000">
                <a:latin typeface="Times New Roman"/>
                <a:ea typeface="Times New Roman"/>
                <a:cs typeface="Times New Roman"/>
                <a:sym typeface="Times New Roman"/>
              </a:rPr>
              <a:t>, 30(5). Available at:</a:t>
            </a:r>
            <a:r>
              <a:rPr lang="en" sz="1000" u="sng">
                <a:latin typeface="Times New Roman"/>
                <a:ea typeface="Times New Roman"/>
                <a:cs typeface="Times New Roman"/>
                <a:sym typeface="Times New Roman"/>
                <a:hlinkClick r:id="rId5"/>
              </a:rPr>
              <a:t> https://doi.org/10.1111/hsc.13599</a:t>
            </a:r>
            <a:endParaRPr sz="1000" u="sng">
              <a:latin typeface="Times New Roman"/>
              <a:ea typeface="Times New Roman"/>
              <a:cs typeface="Times New Roman"/>
              <a:sym typeface="Times New Roman"/>
            </a:endParaRPr>
          </a:p>
          <a:p>
            <a:pPr marL="457200" lvl="0" indent="-292100" algn="just" rtl="0">
              <a:lnSpc>
                <a:spcPct val="100000"/>
              </a:lnSpc>
              <a:spcBef>
                <a:spcPts val="0"/>
              </a:spcBef>
              <a:spcAft>
                <a:spcPts val="0"/>
              </a:spcAft>
              <a:buSzPts val="1000"/>
              <a:buFont typeface="Times New Roman"/>
              <a:buChar char="●"/>
            </a:pPr>
            <a:r>
              <a:rPr lang="en" sz="1000">
                <a:latin typeface="Times New Roman"/>
                <a:ea typeface="Times New Roman"/>
                <a:cs typeface="Times New Roman"/>
                <a:sym typeface="Times New Roman"/>
              </a:rPr>
              <a:t>NHS England (2024) </a:t>
            </a:r>
            <a:r>
              <a:rPr lang="en" sz="1000" i="1">
                <a:latin typeface="Times New Roman"/>
                <a:ea typeface="Times New Roman"/>
                <a:cs typeface="Times New Roman"/>
                <a:sym typeface="Times New Roman"/>
              </a:rPr>
              <a:t>Evolving to meet a changing world</a:t>
            </a:r>
            <a:r>
              <a:rPr lang="en" sz="1000">
                <a:latin typeface="Times New Roman"/>
                <a:ea typeface="Times New Roman"/>
                <a:cs typeface="Times New Roman"/>
                <a:sym typeface="Times New Roman"/>
              </a:rPr>
              <a:t>. [online] NHS England. Available at:</a:t>
            </a:r>
            <a:r>
              <a:rPr lang="en" sz="1000" u="sng">
                <a:latin typeface="Times New Roman"/>
                <a:ea typeface="Times New Roman"/>
                <a:cs typeface="Times New Roman"/>
                <a:sym typeface="Times New Roman"/>
                <a:hlinkClick r:id="rId6"/>
              </a:rPr>
              <a:t> https://www.england.nhs.uk/future-of-human-resources-and-organisational-development/the-future-of-nhs-human-resources-and-organisational-development-report/evolving-to-meet-a-changing-world/</a:t>
            </a:r>
            <a:r>
              <a:rPr lang="en" sz="1000">
                <a:latin typeface="Times New Roman"/>
                <a:ea typeface="Times New Roman"/>
                <a:cs typeface="Times New Roman"/>
                <a:sym typeface="Times New Roman"/>
              </a:rPr>
              <a:t> [Accessed 25 May 2026]</a:t>
            </a:r>
            <a:endParaRPr sz="1000">
              <a:latin typeface="Times New Roman"/>
              <a:ea typeface="Times New Roman"/>
              <a:cs typeface="Times New Roman"/>
              <a:sym typeface="Times New Roman"/>
            </a:endParaRPr>
          </a:p>
          <a:p>
            <a:pPr marL="457200" lvl="0" indent="-292100" algn="just" rtl="0">
              <a:lnSpc>
                <a:spcPct val="100000"/>
              </a:lnSpc>
              <a:spcBef>
                <a:spcPts val="0"/>
              </a:spcBef>
              <a:spcAft>
                <a:spcPts val="0"/>
              </a:spcAft>
              <a:buSzPts val="1000"/>
              <a:buFont typeface="Times New Roman"/>
              <a:buChar char="●"/>
            </a:pPr>
            <a:r>
              <a:rPr lang="en" sz="1000">
                <a:latin typeface="Times New Roman"/>
                <a:ea typeface="Times New Roman"/>
                <a:cs typeface="Times New Roman"/>
                <a:sym typeface="Times New Roman"/>
              </a:rPr>
              <a:t>Noto, S. (2023). Perspectives on aging and quality of life. </a:t>
            </a:r>
            <a:r>
              <a:rPr lang="en" sz="1000" i="1">
                <a:latin typeface="Times New Roman"/>
                <a:ea typeface="Times New Roman"/>
                <a:cs typeface="Times New Roman"/>
                <a:sym typeface="Times New Roman"/>
              </a:rPr>
              <a:t>Healthcare (Basel, Switzerland)</a:t>
            </a:r>
            <a:r>
              <a:rPr lang="en" sz="1000">
                <a:latin typeface="Times New Roman"/>
                <a:ea typeface="Times New Roman"/>
                <a:cs typeface="Times New Roman"/>
                <a:sym typeface="Times New Roman"/>
              </a:rPr>
              <a:t>, [online] 11(15), pp.2131-2132. Available at:</a:t>
            </a:r>
            <a:r>
              <a:rPr lang="en" sz="1000" u="sng">
                <a:latin typeface="Times New Roman"/>
                <a:ea typeface="Times New Roman"/>
                <a:cs typeface="Times New Roman"/>
                <a:sym typeface="Times New Roman"/>
                <a:hlinkClick r:id="rId7"/>
              </a:rPr>
              <a:t> https://doi.org/10.3390/healthcare11152131</a:t>
            </a:r>
            <a:endParaRPr sz="1000" u="sng">
              <a:latin typeface="Times New Roman"/>
              <a:ea typeface="Times New Roman"/>
              <a:cs typeface="Times New Roman"/>
              <a:sym typeface="Times New Roman"/>
            </a:endParaRPr>
          </a:p>
          <a:p>
            <a:pPr marL="457200" lvl="0" indent="-292100" algn="just" rtl="0">
              <a:lnSpc>
                <a:spcPct val="100000"/>
              </a:lnSpc>
              <a:spcBef>
                <a:spcPts val="0"/>
              </a:spcBef>
              <a:spcAft>
                <a:spcPts val="0"/>
              </a:spcAft>
              <a:buSzPts val="1000"/>
              <a:buFont typeface="Times New Roman"/>
              <a:buChar char="●"/>
            </a:pPr>
            <a:r>
              <a:rPr lang="en" sz="1000">
                <a:latin typeface="Times New Roman"/>
                <a:ea typeface="Times New Roman"/>
                <a:cs typeface="Times New Roman"/>
                <a:sym typeface="Times New Roman"/>
              </a:rPr>
              <a:t>Osheahealthcare (2025) </a:t>
            </a:r>
            <a:r>
              <a:rPr lang="en" sz="1000" i="1">
                <a:latin typeface="Times New Roman"/>
                <a:ea typeface="Times New Roman"/>
                <a:cs typeface="Times New Roman"/>
                <a:sym typeface="Times New Roman"/>
              </a:rPr>
              <a:t>The Benefits of Domiciliary Care for Vulnerable Adults and Seniors - O’Shea Healthcare</a:t>
            </a:r>
            <a:r>
              <a:rPr lang="en" sz="1000">
                <a:latin typeface="Times New Roman"/>
                <a:ea typeface="Times New Roman"/>
                <a:cs typeface="Times New Roman"/>
                <a:sym typeface="Times New Roman"/>
              </a:rPr>
              <a:t>. [online] O’Shea Healthcare. Available at:</a:t>
            </a:r>
            <a:r>
              <a:rPr lang="en" sz="1000" u="sng">
                <a:latin typeface="Times New Roman"/>
                <a:ea typeface="Times New Roman"/>
                <a:cs typeface="Times New Roman"/>
                <a:sym typeface="Times New Roman"/>
                <a:hlinkClick r:id="rId8"/>
              </a:rPr>
              <a:t> http://osheahealthcare.com/aging-at-home/the-benefits-of-domiciliary-care-for-vulnerable-adults-and-seniors/</a:t>
            </a:r>
            <a:r>
              <a:rPr lang="en" sz="1000">
                <a:latin typeface="Times New Roman"/>
                <a:ea typeface="Times New Roman"/>
                <a:cs typeface="Times New Roman"/>
                <a:sym typeface="Times New Roman"/>
              </a:rPr>
              <a:t> [Accessed 25 May 2026]</a:t>
            </a:r>
            <a:endParaRPr sz="1000">
              <a:latin typeface="Times New Roman"/>
              <a:ea typeface="Times New Roman"/>
              <a:cs typeface="Times New Roman"/>
              <a:sym typeface="Times New Roman"/>
            </a:endParaRPr>
          </a:p>
          <a:p>
            <a:pPr marL="457200" lvl="0" indent="-292100" algn="just" rtl="0">
              <a:lnSpc>
                <a:spcPct val="100000"/>
              </a:lnSpc>
              <a:spcBef>
                <a:spcPts val="0"/>
              </a:spcBef>
              <a:spcAft>
                <a:spcPts val="0"/>
              </a:spcAft>
              <a:buSzPts val="1000"/>
              <a:buFont typeface="Times New Roman"/>
              <a:buChar char="●"/>
            </a:pPr>
            <a:r>
              <a:rPr lang="en" sz="1000">
                <a:latin typeface="Times New Roman"/>
                <a:ea typeface="Times New Roman"/>
                <a:cs typeface="Times New Roman"/>
                <a:sym typeface="Times New Roman"/>
              </a:rPr>
              <a:t>Po, H.W., Chu, Y.C., Tsai, H.C., Lin, C.L., Chen, C.Y. and Ma, M.H.M. (2024) ‘Efficacy of Remote Health Monitoring in Reducing Hospital Readmissions Among High-Risk Postdischarge Patients: Prospective Cohort Study.’ </a:t>
            </a:r>
            <a:r>
              <a:rPr lang="en" sz="1000" i="1">
                <a:latin typeface="Times New Roman"/>
                <a:ea typeface="Times New Roman"/>
                <a:cs typeface="Times New Roman"/>
                <a:sym typeface="Times New Roman"/>
              </a:rPr>
              <a:t>JMIR Formative Research</a:t>
            </a:r>
            <a:r>
              <a:rPr lang="en" sz="1000">
                <a:latin typeface="Times New Roman"/>
                <a:ea typeface="Times New Roman"/>
                <a:cs typeface="Times New Roman"/>
                <a:sym typeface="Times New Roman"/>
              </a:rPr>
              <a:t>, 8, pp.e53455–e53455. Available at:</a:t>
            </a:r>
            <a:r>
              <a:rPr lang="en" sz="1000" u="sng">
                <a:latin typeface="Times New Roman"/>
                <a:ea typeface="Times New Roman"/>
                <a:cs typeface="Times New Roman"/>
                <a:sym typeface="Times New Roman"/>
                <a:hlinkClick r:id="rId9"/>
              </a:rPr>
              <a:t> https://doi.org/10.2196/53455</a:t>
            </a:r>
            <a:endParaRPr sz="1000" u="sng">
              <a:latin typeface="Times New Roman"/>
              <a:ea typeface="Times New Roman"/>
              <a:cs typeface="Times New Roman"/>
              <a:sym typeface="Times New Roman"/>
            </a:endParaRPr>
          </a:p>
          <a:p>
            <a:pPr marL="457200" lvl="0" indent="-292100" algn="just" rtl="0">
              <a:lnSpc>
                <a:spcPct val="100000"/>
              </a:lnSpc>
              <a:spcBef>
                <a:spcPts val="0"/>
              </a:spcBef>
              <a:spcAft>
                <a:spcPts val="0"/>
              </a:spcAft>
              <a:buSzPts val="1000"/>
              <a:buFont typeface="Times New Roman"/>
              <a:buChar char="●"/>
            </a:pPr>
            <a:r>
              <a:rPr lang="en" sz="1000">
                <a:latin typeface="Times New Roman"/>
                <a:ea typeface="Times New Roman"/>
                <a:cs typeface="Times New Roman"/>
                <a:sym typeface="Times New Roman"/>
              </a:rPr>
              <a:t>Yates, L., Csipke, E., Moniz-Cook, E., Leung, P., Walton, H., Charlesworth, G., Spector, A., Hogervorst, E., Mountain, G. and Orrell, M. (2020) ‘The Development of the Promoting Independence in Dementia (PRIDE) Intervention to Enhance Independence in Dementia.’ </a:t>
            </a:r>
            <a:r>
              <a:rPr lang="en" sz="1000" i="1">
                <a:latin typeface="Times New Roman"/>
                <a:ea typeface="Times New Roman"/>
                <a:cs typeface="Times New Roman"/>
                <a:sym typeface="Times New Roman"/>
              </a:rPr>
              <a:t>Clinical Interventions in Aging</a:t>
            </a:r>
            <a:r>
              <a:rPr lang="en" sz="1000">
                <a:latin typeface="Times New Roman"/>
                <a:ea typeface="Times New Roman"/>
                <a:cs typeface="Times New Roman"/>
                <a:sym typeface="Times New Roman"/>
              </a:rPr>
              <a:t>, [online] 14(14), pp.1615–1630. Available at:</a:t>
            </a:r>
            <a:r>
              <a:rPr lang="en" sz="1000" u="sng">
                <a:latin typeface="Times New Roman"/>
                <a:ea typeface="Times New Roman"/>
                <a:cs typeface="Times New Roman"/>
                <a:sym typeface="Times New Roman"/>
                <a:hlinkClick r:id="rId10"/>
              </a:rPr>
              <a:t> https://doi.org/10.2147/CIA.S214367</a:t>
            </a:r>
            <a:r>
              <a:rPr lang="en" sz="1000">
                <a:latin typeface="Times New Roman"/>
                <a:ea typeface="Times New Roman"/>
                <a:cs typeface="Times New Roman"/>
                <a:sym typeface="Times New Roman"/>
              </a:rPr>
              <a:t> </a:t>
            </a:r>
            <a:endParaRPr sz="1000">
              <a:latin typeface="Times New Roman"/>
              <a:ea typeface="Times New Roman"/>
              <a:cs typeface="Times New Roman"/>
              <a:sym typeface="Times New Roman"/>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6c735d2-3114-479d-9f38-f4e14bc1687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685D9A3F19FAA42827BE103508D067E" ma:contentTypeVersion="13" ma:contentTypeDescription="Create a new document." ma:contentTypeScope="" ma:versionID="9034e8c00ac8e292f950d1593da5ceb2">
  <xsd:schema xmlns:xsd="http://www.w3.org/2001/XMLSchema" xmlns:xs="http://www.w3.org/2001/XMLSchema" xmlns:p="http://schemas.microsoft.com/office/2006/metadata/properties" xmlns:ns3="b6c735d2-3114-479d-9f38-f4e14bc16876" xmlns:ns4="bd58668a-75ed-4e88-8b6f-7357ab2eb406" targetNamespace="http://schemas.microsoft.com/office/2006/metadata/properties" ma:root="true" ma:fieldsID="4c60a6be9a510ea7f62a5a48b427bbf7" ns3:_="" ns4:_="">
    <xsd:import namespace="b6c735d2-3114-479d-9f38-f4e14bc16876"/>
    <xsd:import namespace="bd58668a-75ed-4e88-8b6f-7357ab2eb406"/>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4:SharedWithUsers" minOccurs="0"/>
                <xsd:element ref="ns4:SharedWithDetails" minOccurs="0"/>
                <xsd:element ref="ns4:SharingHintHash" minOccurs="0"/>
                <xsd:element ref="ns3:_activity" minOccurs="0"/>
                <xsd:element ref="ns3:MediaServiceDateTaken"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c735d2-3114-479d-9f38-f4e14bc1687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5"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d58668a-75ed-4e88-8b6f-7357ab2eb40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9D21251-BEF7-45E9-AE52-DD1FA4717A30}">
  <ds:schemaRefs>
    <ds:schemaRef ds:uri="b6c735d2-3114-479d-9f38-f4e14bc16876"/>
    <ds:schemaRef ds:uri="bd58668a-75ed-4e88-8b6f-7357ab2eb406"/>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82ADECB8-9538-4A16-8B85-5C51B38ABF55}">
  <ds:schemaRefs>
    <ds:schemaRef ds:uri="http://schemas.microsoft.com/sharepoint/v3/contenttype/forms"/>
  </ds:schemaRefs>
</ds:datastoreItem>
</file>

<file path=customXml/itemProps3.xml><?xml version="1.0" encoding="utf-8"?>
<ds:datastoreItem xmlns:ds="http://schemas.openxmlformats.org/officeDocument/2006/customXml" ds:itemID="{9B560F45-60EA-4376-8473-53237165E47B}">
  <ds:schemaRefs>
    <ds:schemaRef ds:uri="b6c735d2-3114-479d-9f38-f4e14bc16876"/>
    <ds:schemaRef ds:uri="bd58668a-75ed-4e88-8b6f-7357ab2eb40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343</TotalTime>
  <Words>3774</Words>
  <Application>Microsoft Office PowerPoint</Application>
  <PresentationFormat>On-screen Show (16:9)</PresentationFormat>
  <Paragraphs>118</Paragraphs>
  <Slides>16</Slides>
  <Notes>16</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Corbel</vt:lpstr>
      <vt:lpstr>Wingdings</vt:lpstr>
      <vt:lpstr>Times New Roman</vt:lpstr>
      <vt:lpstr>Arial</vt:lpstr>
      <vt:lpstr>Parallax</vt:lpstr>
      <vt:lpstr>PowerPoint Presentation</vt:lpstr>
      <vt:lpstr>INTRODUCTION</vt:lpstr>
      <vt:lpstr>SCOPE WHY AGEING MATTERS OF THE CARE SETTING</vt:lpstr>
      <vt:lpstr>EVALUATION OF CURRENT CARE AND SUPPORT</vt:lpstr>
      <vt:lpstr>EVALUATION OF CURRENT CARE AND SUPPORT (CONTD.)</vt:lpstr>
      <vt:lpstr>THEORIES OF AGEING</vt:lpstr>
      <vt:lpstr>THEORIES OF AGEING (CONTD.)</vt:lpstr>
      <vt:lpstr> POLICY AND LEGISLATION</vt:lpstr>
      <vt:lpstr> POLICY AND LEGISLATION (CONTD.)</vt:lpstr>
      <vt:lpstr>TECHNOLOGICAL INNOVATIONS</vt:lpstr>
      <vt:lpstr>TECHNOLOGICAL INNOVATIONS (CONTD.)</vt:lpstr>
      <vt:lpstr>CASE STUDIES AND REAL-WORLD APPLICATION</vt:lpstr>
      <vt:lpstr>RECOMMENDATIONS</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Mary Tetteh (2321029)</cp:lastModifiedBy>
  <cp:revision>332</cp:revision>
  <dcterms:modified xsi:type="dcterms:W3CDTF">2026-06-24T14:58:04Z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0x0101006685D9A3F19FAA42827BE103508D067E</vt:lpwstr>
  </property>
</Properties>
</file>